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17" r:id="rId4"/>
    <p:sldMasterId id="2147484721" r:id="rId5"/>
    <p:sldMasterId id="2147484750" r:id="rId6"/>
    <p:sldMasterId id="2147484755" r:id="rId7"/>
    <p:sldMasterId id="2147484757" r:id="rId8"/>
    <p:sldMasterId id="2147484761" r:id="rId9"/>
  </p:sldMasterIdLst>
  <p:notesMasterIdLst>
    <p:notesMasterId r:id="rId38"/>
  </p:notesMasterIdLst>
  <p:handoutMasterIdLst>
    <p:handoutMasterId r:id="rId39"/>
  </p:handoutMasterIdLst>
  <p:sldIdLst>
    <p:sldId id="368" r:id="rId10"/>
    <p:sldId id="4940" r:id="rId11"/>
    <p:sldId id="4975" r:id="rId12"/>
    <p:sldId id="4956" r:id="rId13"/>
    <p:sldId id="4945" r:id="rId14"/>
    <p:sldId id="4979" r:id="rId15"/>
    <p:sldId id="4978" r:id="rId16"/>
    <p:sldId id="4959" r:id="rId17"/>
    <p:sldId id="440" r:id="rId18"/>
    <p:sldId id="4960" r:id="rId19"/>
    <p:sldId id="4961" r:id="rId20"/>
    <p:sldId id="4962" r:id="rId21"/>
    <p:sldId id="528" r:id="rId22"/>
    <p:sldId id="4963" r:id="rId23"/>
    <p:sldId id="4964" r:id="rId24"/>
    <p:sldId id="4965" r:id="rId25"/>
    <p:sldId id="4966" r:id="rId26"/>
    <p:sldId id="4967" r:id="rId27"/>
    <p:sldId id="457" r:id="rId28"/>
    <p:sldId id="4971" r:id="rId29"/>
    <p:sldId id="4968" r:id="rId30"/>
    <p:sldId id="4969" r:id="rId31"/>
    <p:sldId id="4970" r:id="rId32"/>
    <p:sldId id="540" r:id="rId33"/>
    <p:sldId id="4972" r:id="rId34"/>
    <p:sldId id="4974" r:id="rId35"/>
    <p:sldId id="4973" r:id="rId36"/>
    <p:sldId id="484" r:id="rId37"/>
  </p:sldIdLst>
  <p:sldSz cx="12192000" cy="6858000"/>
  <p:notesSz cx="6797675" cy="9928225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52D"/>
    <a:srgbClr val="008542"/>
    <a:srgbClr val="FFFFFF"/>
    <a:srgbClr val="000000"/>
    <a:srgbClr val="99CCFF"/>
    <a:srgbClr val="FFCA21"/>
    <a:srgbClr val="FF9900"/>
    <a:srgbClr val="006600"/>
    <a:srgbClr val="CC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3131" autoAdjust="0"/>
  </p:normalViewPr>
  <p:slideViewPr>
    <p:cSldViewPr>
      <p:cViewPr varScale="1">
        <p:scale>
          <a:sx n="103" d="100"/>
          <a:sy n="103" d="100"/>
        </p:scale>
        <p:origin x="1104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96" y="-11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https://petrobrasbr-my.sharepoint.com/personal/leticiaortunho_prestserv_petrobras_com_br/Documents/Desktop/Area%20de%20trabalho%202025/Solicita&#231;&#227;o%20de%20dispensa%20do%20CEMS/ANEXOS/DADOS%20BRUTOS%20CEMS%20COM%20GERA&#199;&#195;O/2025%20Gr&#225;ficos%20CEMS%20rev01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Monóxido de Carbono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5591315506040669E-2"/>
          <c:y val="0.10948129652772945"/>
          <c:w val="0.74156384831334421"/>
          <c:h val="0.65650557112940355"/>
        </c:manualLayout>
      </c:layout>
      <c:lineChart>
        <c:grouping val="standard"/>
        <c:varyColors val="0"/>
        <c:ser>
          <c:idx val="0"/>
          <c:order val="0"/>
          <c:tx>
            <c:v>CEMS GT1 (1A)</c:v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'01-01-2025 a 01-09-2025'!$A$4:$A$8756</c:f>
              <c:numCache>
                <c:formatCode>m/d/yyyy\ h:mm</c:formatCode>
                <c:ptCount val="8753"/>
                <c:pt idx="0">
                  <c:v>45658.020833333336</c:v>
                </c:pt>
                <c:pt idx="1">
                  <c:v>45658.0625</c:v>
                </c:pt>
                <c:pt idx="2">
                  <c:v>45658.104166666664</c:v>
                </c:pt>
                <c:pt idx="3">
                  <c:v>45658.145833333336</c:v>
                </c:pt>
                <c:pt idx="4">
                  <c:v>45658.1875</c:v>
                </c:pt>
                <c:pt idx="5">
                  <c:v>45658.229166666664</c:v>
                </c:pt>
                <c:pt idx="6">
                  <c:v>45658.270833333336</c:v>
                </c:pt>
                <c:pt idx="7">
                  <c:v>45658.3125</c:v>
                </c:pt>
                <c:pt idx="8">
                  <c:v>45658.354166666664</c:v>
                </c:pt>
                <c:pt idx="9">
                  <c:v>45658.395833333336</c:v>
                </c:pt>
                <c:pt idx="10">
                  <c:v>45658.4375</c:v>
                </c:pt>
                <c:pt idx="11">
                  <c:v>45658.479166666664</c:v>
                </c:pt>
                <c:pt idx="12">
                  <c:v>45658.520833333336</c:v>
                </c:pt>
                <c:pt idx="13">
                  <c:v>45658.5625</c:v>
                </c:pt>
                <c:pt idx="14">
                  <c:v>45658.604166666664</c:v>
                </c:pt>
                <c:pt idx="15">
                  <c:v>45658.645833333336</c:v>
                </c:pt>
                <c:pt idx="16">
                  <c:v>45658.6875</c:v>
                </c:pt>
                <c:pt idx="17">
                  <c:v>45658.729166666664</c:v>
                </c:pt>
                <c:pt idx="18">
                  <c:v>45658.770833333336</c:v>
                </c:pt>
                <c:pt idx="19">
                  <c:v>45658.8125</c:v>
                </c:pt>
                <c:pt idx="20">
                  <c:v>45658.854166666664</c:v>
                </c:pt>
                <c:pt idx="21">
                  <c:v>45658.895833333336</c:v>
                </c:pt>
                <c:pt idx="22">
                  <c:v>45658.9375</c:v>
                </c:pt>
                <c:pt idx="23">
                  <c:v>45658.979166666664</c:v>
                </c:pt>
                <c:pt idx="24">
                  <c:v>45659.020833333336</c:v>
                </c:pt>
                <c:pt idx="25">
                  <c:v>45659.0625</c:v>
                </c:pt>
                <c:pt idx="26">
                  <c:v>45659.104166666664</c:v>
                </c:pt>
                <c:pt idx="27">
                  <c:v>45659.145833333336</c:v>
                </c:pt>
                <c:pt idx="28">
                  <c:v>45659.1875</c:v>
                </c:pt>
                <c:pt idx="29">
                  <c:v>45659.229166666664</c:v>
                </c:pt>
                <c:pt idx="30">
                  <c:v>45659.270833333336</c:v>
                </c:pt>
                <c:pt idx="31">
                  <c:v>45659.3125</c:v>
                </c:pt>
                <c:pt idx="32">
                  <c:v>45659.354166666664</c:v>
                </c:pt>
                <c:pt idx="33">
                  <c:v>45659.395833333336</c:v>
                </c:pt>
                <c:pt idx="34">
                  <c:v>45659.4375</c:v>
                </c:pt>
                <c:pt idx="35">
                  <c:v>45659.479166666664</c:v>
                </c:pt>
                <c:pt idx="36">
                  <c:v>45659.520833333336</c:v>
                </c:pt>
                <c:pt idx="37">
                  <c:v>45659.5625</c:v>
                </c:pt>
                <c:pt idx="38">
                  <c:v>45659.604166666664</c:v>
                </c:pt>
                <c:pt idx="39">
                  <c:v>45659.645833333336</c:v>
                </c:pt>
                <c:pt idx="40">
                  <c:v>45659.6875</c:v>
                </c:pt>
                <c:pt idx="41">
                  <c:v>45659.729166666664</c:v>
                </c:pt>
                <c:pt idx="42">
                  <c:v>45659.770833333336</c:v>
                </c:pt>
                <c:pt idx="43">
                  <c:v>45659.8125</c:v>
                </c:pt>
                <c:pt idx="44">
                  <c:v>45659.854166666664</c:v>
                </c:pt>
                <c:pt idx="45">
                  <c:v>45659.895833333336</c:v>
                </c:pt>
                <c:pt idx="46">
                  <c:v>45659.9375</c:v>
                </c:pt>
                <c:pt idx="47">
                  <c:v>45659.979166666664</c:v>
                </c:pt>
                <c:pt idx="48">
                  <c:v>45660.020833333336</c:v>
                </c:pt>
                <c:pt idx="49">
                  <c:v>45660.0625</c:v>
                </c:pt>
                <c:pt idx="50">
                  <c:v>45660.104166666664</c:v>
                </c:pt>
                <c:pt idx="51">
                  <c:v>45660.145833333336</c:v>
                </c:pt>
                <c:pt idx="52">
                  <c:v>45660.1875</c:v>
                </c:pt>
                <c:pt idx="53">
                  <c:v>45660.229166666664</c:v>
                </c:pt>
                <c:pt idx="54">
                  <c:v>45660.270833333336</c:v>
                </c:pt>
                <c:pt idx="55">
                  <c:v>45660.3125</c:v>
                </c:pt>
                <c:pt idx="56">
                  <c:v>45660.354166666664</c:v>
                </c:pt>
                <c:pt idx="57">
                  <c:v>45660.395833333336</c:v>
                </c:pt>
                <c:pt idx="58">
                  <c:v>45660.4375</c:v>
                </c:pt>
                <c:pt idx="59">
                  <c:v>45660.479166666664</c:v>
                </c:pt>
                <c:pt idx="60">
                  <c:v>45660.520833333336</c:v>
                </c:pt>
                <c:pt idx="61">
                  <c:v>45660.5625</c:v>
                </c:pt>
                <c:pt idx="62">
                  <c:v>45660.604166666664</c:v>
                </c:pt>
                <c:pt idx="63">
                  <c:v>45660.645833333336</c:v>
                </c:pt>
                <c:pt idx="64">
                  <c:v>45660.6875</c:v>
                </c:pt>
                <c:pt idx="65">
                  <c:v>45660.729166666664</c:v>
                </c:pt>
                <c:pt idx="66">
                  <c:v>45660.770833333336</c:v>
                </c:pt>
                <c:pt idx="67">
                  <c:v>45660.8125</c:v>
                </c:pt>
                <c:pt idx="68">
                  <c:v>45660.854166666664</c:v>
                </c:pt>
                <c:pt idx="69">
                  <c:v>45660.895833333336</c:v>
                </c:pt>
                <c:pt idx="70">
                  <c:v>45660.9375</c:v>
                </c:pt>
                <c:pt idx="71">
                  <c:v>45660.979166666664</c:v>
                </c:pt>
                <c:pt idx="72">
                  <c:v>45661.020833333336</c:v>
                </c:pt>
                <c:pt idx="73">
                  <c:v>45661.0625</c:v>
                </c:pt>
                <c:pt idx="74">
                  <c:v>45661.104166666664</c:v>
                </c:pt>
                <c:pt idx="75">
                  <c:v>45661.145833333336</c:v>
                </c:pt>
                <c:pt idx="76">
                  <c:v>45661.1875</c:v>
                </c:pt>
                <c:pt idx="77">
                  <c:v>45661.229166666664</c:v>
                </c:pt>
                <c:pt idx="78">
                  <c:v>45661.270833333336</c:v>
                </c:pt>
                <c:pt idx="79">
                  <c:v>45661.3125</c:v>
                </c:pt>
                <c:pt idx="80">
                  <c:v>45661.354166666664</c:v>
                </c:pt>
                <c:pt idx="81">
                  <c:v>45661.395833333336</c:v>
                </c:pt>
                <c:pt idx="82">
                  <c:v>45661.4375</c:v>
                </c:pt>
                <c:pt idx="83">
                  <c:v>45661.479166666664</c:v>
                </c:pt>
                <c:pt idx="84">
                  <c:v>45661.520833333336</c:v>
                </c:pt>
                <c:pt idx="85">
                  <c:v>45661.5625</c:v>
                </c:pt>
                <c:pt idx="86">
                  <c:v>45661.604166666664</c:v>
                </c:pt>
                <c:pt idx="87">
                  <c:v>45661.645833333336</c:v>
                </c:pt>
                <c:pt idx="88">
                  <c:v>45661.6875</c:v>
                </c:pt>
                <c:pt idx="89">
                  <c:v>45661.729166666664</c:v>
                </c:pt>
                <c:pt idx="90">
                  <c:v>45661.770833333336</c:v>
                </c:pt>
                <c:pt idx="91">
                  <c:v>45661.8125</c:v>
                </c:pt>
                <c:pt idx="92">
                  <c:v>45661.854166666664</c:v>
                </c:pt>
                <c:pt idx="93">
                  <c:v>45661.895833333336</c:v>
                </c:pt>
                <c:pt idx="94">
                  <c:v>45661.9375</c:v>
                </c:pt>
                <c:pt idx="95">
                  <c:v>45661.979166666664</c:v>
                </c:pt>
                <c:pt idx="96">
                  <c:v>45662.020833333336</c:v>
                </c:pt>
                <c:pt idx="97">
                  <c:v>45662.0625</c:v>
                </c:pt>
                <c:pt idx="98">
                  <c:v>45662.104166666664</c:v>
                </c:pt>
                <c:pt idx="99">
                  <c:v>45662.145833333336</c:v>
                </c:pt>
                <c:pt idx="100">
                  <c:v>45662.1875</c:v>
                </c:pt>
                <c:pt idx="101">
                  <c:v>45662.229166666664</c:v>
                </c:pt>
                <c:pt idx="102">
                  <c:v>45662.270833333336</c:v>
                </c:pt>
                <c:pt idx="103">
                  <c:v>45662.3125</c:v>
                </c:pt>
                <c:pt idx="104">
                  <c:v>45662.354166666664</c:v>
                </c:pt>
                <c:pt idx="105">
                  <c:v>45662.395833333336</c:v>
                </c:pt>
                <c:pt idx="106">
                  <c:v>45662.4375</c:v>
                </c:pt>
                <c:pt idx="107">
                  <c:v>45662.479166666664</c:v>
                </c:pt>
                <c:pt idx="108">
                  <c:v>45662.520833333336</c:v>
                </c:pt>
                <c:pt idx="109">
                  <c:v>45662.5625</c:v>
                </c:pt>
                <c:pt idx="110">
                  <c:v>45662.604166666664</c:v>
                </c:pt>
                <c:pt idx="111">
                  <c:v>45662.645833333336</c:v>
                </c:pt>
                <c:pt idx="112">
                  <c:v>45662.6875</c:v>
                </c:pt>
                <c:pt idx="113">
                  <c:v>45662.729166666664</c:v>
                </c:pt>
                <c:pt idx="114">
                  <c:v>45662.770833333336</c:v>
                </c:pt>
                <c:pt idx="115">
                  <c:v>45662.8125</c:v>
                </c:pt>
                <c:pt idx="116">
                  <c:v>45662.854166666664</c:v>
                </c:pt>
                <c:pt idx="117">
                  <c:v>45662.895833333336</c:v>
                </c:pt>
                <c:pt idx="118">
                  <c:v>45662.9375</c:v>
                </c:pt>
                <c:pt idx="119">
                  <c:v>45662.979166666664</c:v>
                </c:pt>
                <c:pt idx="120">
                  <c:v>45663.020833333336</c:v>
                </c:pt>
                <c:pt idx="121">
                  <c:v>45663.0625</c:v>
                </c:pt>
                <c:pt idx="122">
                  <c:v>45663.104166666664</c:v>
                </c:pt>
                <c:pt idx="123">
                  <c:v>45663.145833333336</c:v>
                </c:pt>
                <c:pt idx="124">
                  <c:v>45663.1875</c:v>
                </c:pt>
                <c:pt idx="125">
                  <c:v>45663.229166666664</c:v>
                </c:pt>
                <c:pt idx="126">
                  <c:v>45663.270833333336</c:v>
                </c:pt>
                <c:pt idx="127">
                  <c:v>45663.3125</c:v>
                </c:pt>
                <c:pt idx="128">
                  <c:v>45663.354166666664</c:v>
                </c:pt>
                <c:pt idx="129">
                  <c:v>45663.395833333336</c:v>
                </c:pt>
                <c:pt idx="130">
                  <c:v>45663.4375</c:v>
                </c:pt>
                <c:pt idx="131">
                  <c:v>45663.479166666664</c:v>
                </c:pt>
                <c:pt idx="132">
                  <c:v>45663.520833333336</c:v>
                </c:pt>
                <c:pt idx="133">
                  <c:v>45663.5625</c:v>
                </c:pt>
                <c:pt idx="134">
                  <c:v>45663.604166666664</c:v>
                </c:pt>
                <c:pt idx="135">
                  <c:v>45663.645833333336</c:v>
                </c:pt>
                <c:pt idx="136">
                  <c:v>45663.6875</c:v>
                </c:pt>
                <c:pt idx="137">
                  <c:v>45663.729166666664</c:v>
                </c:pt>
                <c:pt idx="138">
                  <c:v>45663.770833333336</c:v>
                </c:pt>
                <c:pt idx="139">
                  <c:v>45663.8125</c:v>
                </c:pt>
                <c:pt idx="140">
                  <c:v>45663.854166666664</c:v>
                </c:pt>
                <c:pt idx="141">
                  <c:v>45663.895833333336</c:v>
                </c:pt>
                <c:pt idx="142">
                  <c:v>45663.9375</c:v>
                </c:pt>
                <c:pt idx="143">
                  <c:v>45663.979166666664</c:v>
                </c:pt>
                <c:pt idx="144">
                  <c:v>45664.020833333336</c:v>
                </c:pt>
                <c:pt idx="145">
                  <c:v>45664.0625</c:v>
                </c:pt>
                <c:pt idx="146">
                  <c:v>45664.104166666664</c:v>
                </c:pt>
                <c:pt idx="147">
                  <c:v>45664.145833333336</c:v>
                </c:pt>
                <c:pt idx="148">
                  <c:v>45664.1875</c:v>
                </c:pt>
                <c:pt idx="149">
                  <c:v>45664.229166666664</c:v>
                </c:pt>
                <c:pt idx="150">
                  <c:v>45664.270833333336</c:v>
                </c:pt>
                <c:pt idx="151">
                  <c:v>45664.3125</c:v>
                </c:pt>
                <c:pt idx="152">
                  <c:v>45664.354166666664</c:v>
                </c:pt>
                <c:pt idx="153">
                  <c:v>45664.395833333336</c:v>
                </c:pt>
                <c:pt idx="154">
                  <c:v>45664.4375</c:v>
                </c:pt>
                <c:pt idx="155">
                  <c:v>45664.479166666664</c:v>
                </c:pt>
                <c:pt idx="156">
                  <c:v>45664.520833333336</c:v>
                </c:pt>
                <c:pt idx="157">
                  <c:v>45664.5625</c:v>
                </c:pt>
                <c:pt idx="158">
                  <c:v>45664.604166666664</c:v>
                </c:pt>
                <c:pt idx="159">
                  <c:v>45664.645833333336</c:v>
                </c:pt>
                <c:pt idx="160">
                  <c:v>45664.6875</c:v>
                </c:pt>
                <c:pt idx="161">
                  <c:v>45664.729166666664</c:v>
                </c:pt>
                <c:pt idx="162">
                  <c:v>45664.770833333336</c:v>
                </c:pt>
                <c:pt idx="163">
                  <c:v>45664.8125</c:v>
                </c:pt>
                <c:pt idx="164">
                  <c:v>45664.854166666664</c:v>
                </c:pt>
                <c:pt idx="165">
                  <c:v>45664.895833333336</c:v>
                </c:pt>
                <c:pt idx="166">
                  <c:v>45664.9375</c:v>
                </c:pt>
                <c:pt idx="167">
                  <c:v>45664.979166666664</c:v>
                </c:pt>
                <c:pt idx="168">
                  <c:v>45665.020833333336</c:v>
                </c:pt>
                <c:pt idx="169">
                  <c:v>45665.0625</c:v>
                </c:pt>
                <c:pt idx="170">
                  <c:v>45665.104166666664</c:v>
                </c:pt>
                <c:pt idx="171">
                  <c:v>45665.145833333336</c:v>
                </c:pt>
                <c:pt idx="172">
                  <c:v>45665.1875</c:v>
                </c:pt>
                <c:pt idx="173">
                  <c:v>45665.229166666664</c:v>
                </c:pt>
                <c:pt idx="174">
                  <c:v>45665.270833333336</c:v>
                </c:pt>
                <c:pt idx="175">
                  <c:v>45665.3125</c:v>
                </c:pt>
                <c:pt idx="176">
                  <c:v>45665.354166666664</c:v>
                </c:pt>
                <c:pt idx="177">
                  <c:v>45665.395833333336</c:v>
                </c:pt>
                <c:pt idx="178">
                  <c:v>45665.4375</c:v>
                </c:pt>
                <c:pt idx="179">
                  <c:v>45665.479166666664</c:v>
                </c:pt>
                <c:pt idx="180">
                  <c:v>45665.520833333336</c:v>
                </c:pt>
                <c:pt idx="181">
                  <c:v>45665.5625</c:v>
                </c:pt>
                <c:pt idx="182">
                  <c:v>45665.604166666664</c:v>
                </c:pt>
                <c:pt idx="183">
                  <c:v>45665.645833333336</c:v>
                </c:pt>
                <c:pt idx="184">
                  <c:v>45665.6875</c:v>
                </c:pt>
                <c:pt idx="185">
                  <c:v>45665.729166666664</c:v>
                </c:pt>
                <c:pt idx="186">
                  <c:v>45665.770833333336</c:v>
                </c:pt>
                <c:pt idx="187">
                  <c:v>45665.8125</c:v>
                </c:pt>
                <c:pt idx="188">
                  <c:v>45665.854166666664</c:v>
                </c:pt>
                <c:pt idx="189">
                  <c:v>45665.895833333336</c:v>
                </c:pt>
                <c:pt idx="190">
                  <c:v>45665.9375</c:v>
                </c:pt>
                <c:pt idx="191">
                  <c:v>45665.979166666664</c:v>
                </c:pt>
                <c:pt idx="192">
                  <c:v>45666.020833333336</c:v>
                </c:pt>
                <c:pt idx="193">
                  <c:v>45666.0625</c:v>
                </c:pt>
                <c:pt idx="194">
                  <c:v>45666.104166666664</c:v>
                </c:pt>
                <c:pt idx="195">
                  <c:v>45666.145833333336</c:v>
                </c:pt>
                <c:pt idx="196">
                  <c:v>45666.1875</c:v>
                </c:pt>
                <c:pt idx="197">
                  <c:v>45666.229166666664</c:v>
                </c:pt>
                <c:pt idx="198">
                  <c:v>45666.270833333336</c:v>
                </c:pt>
                <c:pt idx="199">
                  <c:v>45666.3125</c:v>
                </c:pt>
                <c:pt idx="200">
                  <c:v>45666.354166666664</c:v>
                </c:pt>
                <c:pt idx="201">
                  <c:v>45666.395833333336</c:v>
                </c:pt>
                <c:pt idx="202">
                  <c:v>45666.4375</c:v>
                </c:pt>
                <c:pt idx="203">
                  <c:v>45666.479166666664</c:v>
                </c:pt>
                <c:pt idx="204">
                  <c:v>45666.520833333336</c:v>
                </c:pt>
                <c:pt idx="205">
                  <c:v>45666.5625</c:v>
                </c:pt>
                <c:pt idx="206">
                  <c:v>45666.604166666664</c:v>
                </c:pt>
                <c:pt idx="207">
                  <c:v>45666.645833333336</c:v>
                </c:pt>
                <c:pt idx="208">
                  <c:v>45666.6875</c:v>
                </c:pt>
                <c:pt idx="209">
                  <c:v>45666.729166666664</c:v>
                </c:pt>
                <c:pt idx="210">
                  <c:v>45666.770833333336</c:v>
                </c:pt>
                <c:pt idx="211">
                  <c:v>45666.8125</c:v>
                </c:pt>
                <c:pt idx="212">
                  <c:v>45666.854166666664</c:v>
                </c:pt>
                <c:pt idx="213">
                  <c:v>45666.895833333336</c:v>
                </c:pt>
                <c:pt idx="214">
                  <c:v>45666.9375</c:v>
                </c:pt>
                <c:pt idx="215">
                  <c:v>45666.979166666664</c:v>
                </c:pt>
                <c:pt idx="216">
                  <c:v>45667.020833333336</c:v>
                </c:pt>
                <c:pt idx="217">
                  <c:v>45667.0625</c:v>
                </c:pt>
                <c:pt idx="218">
                  <c:v>45667.104166666664</c:v>
                </c:pt>
                <c:pt idx="219">
                  <c:v>45667.145833333336</c:v>
                </c:pt>
                <c:pt idx="220">
                  <c:v>45667.1875</c:v>
                </c:pt>
                <c:pt idx="221">
                  <c:v>45667.229166666664</c:v>
                </c:pt>
                <c:pt idx="222">
                  <c:v>45667.270833333336</c:v>
                </c:pt>
                <c:pt idx="223">
                  <c:v>45667.3125</c:v>
                </c:pt>
                <c:pt idx="224">
                  <c:v>45667.354166666664</c:v>
                </c:pt>
                <c:pt idx="225">
                  <c:v>45667.395833333336</c:v>
                </c:pt>
                <c:pt idx="226">
                  <c:v>45667.4375</c:v>
                </c:pt>
                <c:pt idx="227">
                  <c:v>45667.479166666664</c:v>
                </c:pt>
                <c:pt idx="228">
                  <c:v>45667.520833333336</c:v>
                </c:pt>
                <c:pt idx="229">
                  <c:v>45667.5625</c:v>
                </c:pt>
                <c:pt idx="230">
                  <c:v>45667.604166666664</c:v>
                </c:pt>
                <c:pt idx="231">
                  <c:v>45667.645833333336</c:v>
                </c:pt>
                <c:pt idx="232">
                  <c:v>45667.6875</c:v>
                </c:pt>
                <c:pt idx="233">
                  <c:v>45667.729166666664</c:v>
                </c:pt>
                <c:pt idx="234">
                  <c:v>45667.770833333336</c:v>
                </c:pt>
                <c:pt idx="235">
                  <c:v>45667.8125</c:v>
                </c:pt>
                <c:pt idx="236">
                  <c:v>45667.854166666664</c:v>
                </c:pt>
                <c:pt idx="237">
                  <c:v>45667.895833333336</c:v>
                </c:pt>
                <c:pt idx="238">
                  <c:v>45667.9375</c:v>
                </c:pt>
                <c:pt idx="239">
                  <c:v>45667.979166666664</c:v>
                </c:pt>
                <c:pt idx="240">
                  <c:v>45668.020833333336</c:v>
                </c:pt>
                <c:pt idx="241">
                  <c:v>45668.0625</c:v>
                </c:pt>
                <c:pt idx="242">
                  <c:v>45668.104166666664</c:v>
                </c:pt>
                <c:pt idx="243">
                  <c:v>45668.145833333336</c:v>
                </c:pt>
                <c:pt idx="244">
                  <c:v>45668.1875</c:v>
                </c:pt>
                <c:pt idx="245">
                  <c:v>45668.229166666664</c:v>
                </c:pt>
                <c:pt idx="246">
                  <c:v>45668.270833333336</c:v>
                </c:pt>
                <c:pt idx="247">
                  <c:v>45668.3125</c:v>
                </c:pt>
                <c:pt idx="248">
                  <c:v>45668.354166666664</c:v>
                </c:pt>
                <c:pt idx="249">
                  <c:v>45668.395833333336</c:v>
                </c:pt>
                <c:pt idx="250">
                  <c:v>45668.4375</c:v>
                </c:pt>
                <c:pt idx="251">
                  <c:v>45668.479166666664</c:v>
                </c:pt>
                <c:pt idx="252">
                  <c:v>45668.520833333336</c:v>
                </c:pt>
                <c:pt idx="253">
                  <c:v>45668.5625</c:v>
                </c:pt>
                <c:pt idx="254">
                  <c:v>45668.604166666664</c:v>
                </c:pt>
                <c:pt idx="255">
                  <c:v>45668.645833333336</c:v>
                </c:pt>
                <c:pt idx="256">
                  <c:v>45668.6875</c:v>
                </c:pt>
                <c:pt idx="257">
                  <c:v>45668.729166666664</c:v>
                </c:pt>
                <c:pt idx="258">
                  <c:v>45668.770833333336</c:v>
                </c:pt>
                <c:pt idx="259">
                  <c:v>45668.8125</c:v>
                </c:pt>
                <c:pt idx="260">
                  <c:v>45668.854166666664</c:v>
                </c:pt>
                <c:pt idx="261">
                  <c:v>45668.895833333336</c:v>
                </c:pt>
                <c:pt idx="262">
                  <c:v>45668.9375</c:v>
                </c:pt>
                <c:pt idx="263">
                  <c:v>45668.979166666664</c:v>
                </c:pt>
                <c:pt idx="264">
                  <c:v>45669.020833333336</c:v>
                </c:pt>
                <c:pt idx="265">
                  <c:v>45669.0625</c:v>
                </c:pt>
                <c:pt idx="266">
                  <c:v>45669.104166666664</c:v>
                </c:pt>
                <c:pt idx="267">
                  <c:v>45669.145833333336</c:v>
                </c:pt>
                <c:pt idx="268">
                  <c:v>45669.1875</c:v>
                </c:pt>
                <c:pt idx="269">
                  <c:v>45669.229166666664</c:v>
                </c:pt>
                <c:pt idx="270">
                  <c:v>45669.270833333336</c:v>
                </c:pt>
                <c:pt idx="271">
                  <c:v>45669.3125</c:v>
                </c:pt>
                <c:pt idx="272">
                  <c:v>45669.354166666664</c:v>
                </c:pt>
                <c:pt idx="273">
                  <c:v>45669.395833333336</c:v>
                </c:pt>
                <c:pt idx="274">
                  <c:v>45669.4375</c:v>
                </c:pt>
                <c:pt idx="275">
                  <c:v>45669.479166666664</c:v>
                </c:pt>
                <c:pt idx="276">
                  <c:v>45669.520833333336</c:v>
                </c:pt>
                <c:pt idx="277">
                  <c:v>45669.5625</c:v>
                </c:pt>
                <c:pt idx="278">
                  <c:v>45669.604166666664</c:v>
                </c:pt>
                <c:pt idx="279">
                  <c:v>45669.645833333336</c:v>
                </c:pt>
                <c:pt idx="280">
                  <c:v>45669.6875</c:v>
                </c:pt>
                <c:pt idx="281">
                  <c:v>45669.729166666664</c:v>
                </c:pt>
                <c:pt idx="282">
                  <c:v>45669.770833333336</c:v>
                </c:pt>
                <c:pt idx="283">
                  <c:v>45669.8125</c:v>
                </c:pt>
                <c:pt idx="284">
                  <c:v>45669.854166666664</c:v>
                </c:pt>
                <c:pt idx="285">
                  <c:v>45669.895833333336</c:v>
                </c:pt>
                <c:pt idx="286">
                  <c:v>45669.9375</c:v>
                </c:pt>
                <c:pt idx="287">
                  <c:v>45669.979166666664</c:v>
                </c:pt>
                <c:pt idx="288">
                  <c:v>45670.020833333336</c:v>
                </c:pt>
                <c:pt idx="289">
                  <c:v>45670.0625</c:v>
                </c:pt>
                <c:pt idx="290">
                  <c:v>45670.104166666664</c:v>
                </c:pt>
                <c:pt idx="291">
                  <c:v>45670.145833333336</c:v>
                </c:pt>
                <c:pt idx="292">
                  <c:v>45670.1875</c:v>
                </c:pt>
                <c:pt idx="293">
                  <c:v>45670.229166666664</c:v>
                </c:pt>
                <c:pt idx="294">
                  <c:v>45670.270833333336</c:v>
                </c:pt>
                <c:pt idx="295">
                  <c:v>45670.3125</c:v>
                </c:pt>
                <c:pt idx="296">
                  <c:v>45670.354166666664</c:v>
                </c:pt>
                <c:pt idx="297">
                  <c:v>45670.395833333336</c:v>
                </c:pt>
                <c:pt idx="298">
                  <c:v>45670.4375</c:v>
                </c:pt>
                <c:pt idx="299">
                  <c:v>45670.479166666664</c:v>
                </c:pt>
                <c:pt idx="300">
                  <c:v>45670.520833333336</c:v>
                </c:pt>
                <c:pt idx="301">
                  <c:v>45670.5625</c:v>
                </c:pt>
                <c:pt idx="302">
                  <c:v>45670.604166666664</c:v>
                </c:pt>
                <c:pt idx="303">
                  <c:v>45670.645833333336</c:v>
                </c:pt>
                <c:pt idx="304">
                  <c:v>45670.6875</c:v>
                </c:pt>
                <c:pt idx="305">
                  <c:v>45670.729166666664</c:v>
                </c:pt>
                <c:pt idx="306">
                  <c:v>45670.770833333336</c:v>
                </c:pt>
                <c:pt idx="307">
                  <c:v>45670.8125</c:v>
                </c:pt>
                <c:pt idx="308">
                  <c:v>45670.854166666664</c:v>
                </c:pt>
                <c:pt idx="309">
                  <c:v>45670.895833333336</c:v>
                </c:pt>
                <c:pt idx="310">
                  <c:v>45670.9375</c:v>
                </c:pt>
                <c:pt idx="311">
                  <c:v>45670.979166666664</c:v>
                </c:pt>
                <c:pt idx="312">
                  <c:v>45671.020833333336</c:v>
                </c:pt>
                <c:pt idx="313">
                  <c:v>45671.0625</c:v>
                </c:pt>
                <c:pt idx="314">
                  <c:v>45671.104166666664</c:v>
                </c:pt>
                <c:pt idx="315">
                  <c:v>45671.145833333336</c:v>
                </c:pt>
                <c:pt idx="316">
                  <c:v>45671.1875</c:v>
                </c:pt>
                <c:pt idx="317">
                  <c:v>45671.229166666664</c:v>
                </c:pt>
                <c:pt idx="318">
                  <c:v>45671.270833333336</c:v>
                </c:pt>
                <c:pt idx="319">
                  <c:v>45671.3125</c:v>
                </c:pt>
                <c:pt idx="320">
                  <c:v>45671.354166666664</c:v>
                </c:pt>
                <c:pt idx="321">
                  <c:v>45671.395833333336</c:v>
                </c:pt>
                <c:pt idx="322">
                  <c:v>45671.4375</c:v>
                </c:pt>
                <c:pt idx="323">
                  <c:v>45671.479166666664</c:v>
                </c:pt>
                <c:pt idx="324">
                  <c:v>45671.520833333336</c:v>
                </c:pt>
                <c:pt idx="325">
                  <c:v>45671.5625</c:v>
                </c:pt>
                <c:pt idx="326">
                  <c:v>45671.604166666664</c:v>
                </c:pt>
                <c:pt idx="327">
                  <c:v>45671.645833333336</c:v>
                </c:pt>
                <c:pt idx="328">
                  <c:v>45671.6875</c:v>
                </c:pt>
                <c:pt idx="329">
                  <c:v>45671.729166666664</c:v>
                </c:pt>
                <c:pt idx="330">
                  <c:v>45671.770833333336</c:v>
                </c:pt>
                <c:pt idx="331">
                  <c:v>45671.8125</c:v>
                </c:pt>
                <c:pt idx="332">
                  <c:v>45671.854166666664</c:v>
                </c:pt>
                <c:pt idx="333">
                  <c:v>45671.895833333336</c:v>
                </c:pt>
                <c:pt idx="334">
                  <c:v>45671.9375</c:v>
                </c:pt>
                <c:pt idx="335">
                  <c:v>45671.979166666664</c:v>
                </c:pt>
                <c:pt idx="336">
                  <c:v>45672.020833333336</c:v>
                </c:pt>
                <c:pt idx="337">
                  <c:v>45672.0625</c:v>
                </c:pt>
                <c:pt idx="338">
                  <c:v>45672.104166666664</c:v>
                </c:pt>
                <c:pt idx="339">
                  <c:v>45672.145833333336</c:v>
                </c:pt>
                <c:pt idx="340">
                  <c:v>45672.1875</c:v>
                </c:pt>
                <c:pt idx="341">
                  <c:v>45672.229166666664</c:v>
                </c:pt>
                <c:pt idx="342">
                  <c:v>45672.270833333336</c:v>
                </c:pt>
                <c:pt idx="343">
                  <c:v>45672.3125</c:v>
                </c:pt>
                <c:pt idx="344">
                  <c:v>45672.354166666664</c:v>
                </c:pt>
                <c:pt idx="345">
                  <c:v>45672.395833333336</c:v>
                </c:pt>
                <c:pt idx="346">
                  <c:v>45672.4375</c:v>
                </c:pt>
                <c:pt idx="347">
                  <c:v>45672.479166666664</c:v>
                </c:pt>
                <c:pt idx="348">
                  <c:v>45672.520833333336</c:v>
                </c:pt>
                <c:pt idx="349">
                  <c:v>45672.5625</c:v>
                </c:pt>
                <c:pt idx="350">
                  <c:v>45672.604166666664</c:v>
                </c:pt>
                <c:pt idx="351">
                  <c:v>45672.645833333336</c:v>
                </c:pt>
                <c:pt idx="352">
                  <c:v>45672.6875</c:v>
                </c:pt>
                <c:pt idx="353">
                  <c:v>45672.729166666664</c:v>
                </c:pt>
                <c:pt idx="354">
                  <c:v>45672.770833333336</c:v>
                </c:pt>
                <c:pt idx="355">
                  <c:v>45672.8125</c:v>
                </c:pt>
                <c:pt idx="356">
                  <c:v>45672.854166666664</c:v>
                </c:pt>
                <c:pt idx="357">
                  <c:v>45672.895833333336</c:v>
                </c:pt>
                <c:pt idx="358">
                  <c:v>45672.9375</c:v>
                </c:pt>
                <c:pt idx="359">
                  <c:v>45672.979166666664</c:v>
                </c:pt>
                <c:pt idx="360">
                  <c:v>45673.020833333336</c:v>
                </c:pt>
                <c:pt idx="361">
                  <c:v>45673.0625</c:v>
                </c:pt>
                <c:pt idx="362">
                  <c:v>45673.104166666664</c:v>
                </c:pt>
                <c:pt idx="363">
                  <c:v>45673.145833333336</c:v>
                </c:pt>
                <c:pt idx="364">
                  <c:v>45673.1875</c:v>
                </c:pt>
                <c:pt idx="365">
                  <c:v>45673.229166666664</c:v>
                </c:pt>
                <c:pt idx="366">
                  <c:v>45673.270833333336</c:v>
                </c:pt>
                <c:pt idx="367">
                  <c:v>45673.3125</c:v>
                </c:pt>
                <c:pt idx="368">
                  <c:v>45673.354166666664</c:v>
                </c:pt>
                <c:pt idx="369">
                  <c:v>45673.395833333336</c:v>
                </c:pt>
                <c:pt idx="370">
                  <c:v>45673.4375</c:v>
                </c:pt>
                <c:pt idx="371">
                  <c:v>45673.479166666664</c:v>
                </c:pt>
                <c:pt idx="372">
                  <c:v>45673.520833333336</c:v>
                </c:pt>
                <c:pt idx="373">
                  <c:v>45673.5625</c:v>
                </c:pt>
                <c:pt idx="374">
                  <c:v>45673.604166666664</c:v>
                </c:pt>
                <c:pt idx="375">
                  <c:v>45673.645833333336</c:v>
                </c:pt>
                <c:pt idx="376">
                  <c:v>45673.6875</c:v>
                </c:pt>
                <c:pt idx="377">
                  <c:v>45673.729166666664</c:v>
                </c:pt>
                <c:pt idx="378">
                  <c:v>45673.770833333336</c:v>
                </c:pt>
                <c:pt idx="379">
                  <c:v>45673.8125</c:v>
                </c:pt>
                <c:pt idx="380">
                  <c:v>45673.854166666664</c:v>
                </c:pt>
                <c:pt idx="381">
                  <c:v>45673.895833333336</c:v>
                </c:pt>
                <c:pt idx="382">
                  <c:v>45673.9375</c:v>
                </c:pt>
                <c:pt idx="383">
                  <c:v>45673.979166666664</c:v>
                </c:pt>
                <c:pt idx="384">
                  <c:v>45674.020833333336</c:v>
                </c:pt>
                <c:pt idx="385">
                  <c:v>45674.0625</c:v>
                </c:pt>
                <c:pt idx="386">
                  <c:v>45674.104166666664</c:v>
                </c:pt>
                <c:pt idx="387">
                  <c:v>45674.145833333336</c:v>
                </c:pt>
                <c:pt idx="388">
                  <c:v>45674.1875</c:v>
                </c:pt>
                <c:pt idx="389">
                  <c:v>45674.229166666664</c:v>
                </c:pt>
                <c:pt idx="390">
                  <c:v>45674.270833333336</c:v>
                </c:pt>
                <c:pt idx="391">
                  <c:v>45674.3125</c:v>
                </c:pt>
                <c:pt idx="392">
                  <c:v>45674.354166666664</c:v>
                </c:pt>
                <c:pt idx="393">
                  <c:v>45674.395833333336</c:v>
                </c:pt>
                <c:pt idx="394">
                  <c:v>45674.4375</c:v>
                </c:pt>
                <c:pt idx="395">
                  <c:v>45674.479166666664</c:v>
                </c:pt>
                <c:pt idx="396">
                  <c:v>45674.520833333336</c:v>
                </c:pt>
                <c:pt idx="397">
                  <c:v>45674.5625</c:v>
                </c:pt>
                <c:pt idx="398">
                  <c:v>45674.604166666664</c:v>
                </c:pt>
                <c:pt idx="399">
                  <c:v>45674.645833333336</c:v>
                </c:pt>
                <c:pt idx="400">
                  <c:v>45674.6875</c:v>
                </c:pt>
                <c:pt idx="401">
                  <c:v>45674.729166666664</c:v>
                </c:pt>
                <c:pt idx="402">
                  <c:v>45674.770833333336</c:v>
                </c:pt>
                <c:pt idx="403">
                  <c:v>45674.8125</c:v>
                </c:pt>
                <c:pt idx="404">
                  <c:v>45674.854166666664</c:v>
                </c:pt>
                <c:pt idx="405">
                  <c:v>45674.895833333336</c:v>
                </c:pt>
                <c:pt idx="406">
                  <c:v>45674.9375</c:v>
                </c:pt>
                <c:pt idx="407">
                  <c:v>45674.979166666664</c:v>
                </c:pt>
                <c:pt idx="408">
                  <c:v>45675.020833333336</c:v>
                </c:pt>
                <c:pt idx="409">
                  <c:v>45675.0625</c:v>
                </c:pt>
                <c:pt idx="410">
                  <c:v>45675.104166666664</c:v>
                </c:pt>
                <c:pt idx="411">
                  <c:v>45675.145833333336</c:v>
                </c:pt>
                <c:pt idx="412">
                  <c:v>45675.1875</c:v>
                </c:pt>
                <c:pt idx="413">
                  <c:v>45675.229166666664</c:v>
                </c:pt>
                <c:pt idx="414">
                  <c:v>45675.270833333336</c:v>
                </c:pt>
                <c:pt idx="415">
                  <c:v>45675.3125</c:v>
                </c:pt>
                <c:pt idx="416">
                  <c:v>45675.354166666664</c:v>
                </c:pt>
                <c:pt idx="417">
                  <c:v>45675.395833333336</c:v>
                </c:pt>
                <c:pt idx="418">
                  <c:v>45675.4375</c:v>
                </c:pt>
                <c:pt idx="419">
                  <c:v>45675.479166666664</c:v>
                </c:pt>
                <c:pt idx="420">
                  <c:v>45675.520833333336</c:v>
                </c:pt>
                <c:pt idx="421">
                  <c:v>45675.5625</c:v>
                </c:pt>
                <c:pt idx="422">
                  <c:v>45675.604166666664</c:v>
                </c:pt>
                <c:pt idx="423">
                  <c:v>45675.645833333336</c:v>
                </c:pt>
                <c:pt idx="424">
                  <c:v>45675.6875</c:v>
                </c:pt>
                <c:pt idx="425">
                  <c:v>45675.729166666664</c:v>
                </c:pt>
                <c:pt idx="426">
                  <c:v>45675.770833333336</c:v>
                </c:pt>
                <c:pt idx="427">
                  <c:v>45675.8125</c:v>
                </c:pt>
                <c:pt idx="428">
                  <c:v>45675.854166666664</c:v>
                </c:pt>
                <c:pt idx="429">
                  <c:v>45675.895833333336</c:v>
                </c:pt>
                <c:pt idx="430">
                  <c:v>45675.9375</c:v>
                </c:pt>
                <c:pt idx="431">
                  <c:v>45675.979166666664</c:v>
                </c:pt>
                <c:pt idx="432">
                  <c:v>45676.020833333336</c:v>
                </c:pt>
                <c:pt idx="433">
                  <c:v>45676.0625</c:v>
                </c:pt>
                <c:pt idx="434">
                  <c:v>45676.104166666664</c:v>
                </c:pt>
                <c:pt idx="435">
                  <c:v>45676.145833333336</c:v>
                </c:pt>
                <c:pt idx="436">
                  <c:v>45676.1875</c:v>
                </c:pt>
                <c:pt idx="437">
                  <c:v>45676.229166666664</c:v>
                </c:pt>
                <c:pt idx="438">
                  <c:v>45676.270833333336</c:v>
                </c:pt>
                <c:pt idx="439">
                  <c:v>45676.3125</c:v>
                </c:pt>
                <c:pt idx="440">
                  <c:v>45676.354166666664</c:v>
                </c:pt>
                <c:pt idx="441">
                  <c:v>45676.395833333336</c:v>
                </c:pt>
                <c:pt idx="442">
                  <c:v>45676.4375</c:v>
                </c:pt>
                <c:pt idx="443">
                  <c:v>45676.479166666664</c:v>
                </c:pt>
                <c:pt idx="444">
                  <c:v>45676.520833333336</c:v>
                </c:pt>
                <c:pt idx="445">
                  <c:v>45676.5625</c:v>
                </c:pt>
                <c:pt idx="446">
                  <c:v>45676.604166666664</c:v>
                </c:pt>
                <c:pt idx="447">
                  <c:v>45676.645833333336</c:v>
                </c:pt>
                <c:pt idx="448">
                  <c:v>45676.6875</c:v>
                </c:pt>
                <c:pt idx="449">
                  <c:v>45676.729166666664</c:v>
                </c:pt>
                <c:pt idx="450">
                  <c:v>45676.770833333336</c:v>
                </c:pt>
                <c:pt idx="451">
                  <c:v>45676.8125</c:v>
                </c:pt>
                <c:pt idx="452">
                  <c:v>45676.854166666664</c:v>
                </c:pt>
                <c:pt idx="453">
                  <c:v>45676.895833333336</c:v>
                </c:pt>
                <c:pt idx="454">
                  <c:v>45676.9375</c:v>
                </c:pt>
                <c:pt idx="455">
                  <c:v>45676.979166666664</c:v>
                </c:pt>
                <c:pt idx="456">
                  <c:v>45677.020833333336</c:v>
                </c:pt>
                <c:pt idx="457">
                  <c:v>45677.0625</c:v>
                </c:pt>
                <c:pt idx="458">
                  <c:v>45677.104166666664</c:v>
                </c:pt>
                <c:pt idx="459">
                  <c:v>45677.145833333336</c:v>
                </c:pt>
                <c:pt idx="460">
                  <c:v>45677.1875</c:v>
                </c:pt>
                <c:pt idx="461">
                  <c:v>45677.229166666664</c:v>
                </c:pt>
                <c:pt idx="462">
                  <c:v>45677.270833333336</c:v>
                </c:pt>
                <c:pt idx="463">
                  <c:v>45677.3125</c:v>
                </c:pt>
                <c:pt idx="464">
                  <c:v>45677.354166666664</c:v>
                </c:pt>
                <c:pt idx="465">
                  <c:v>45677.395833333336</c:v>
                </c:pt>
                <c:pt idx="466">
                  <c:v>45677.4375</c:v>
                </c:pt>
                <c:pt idx="467">
                  <c:v>45677.479166666664</c:v>
                </c:pt>
                <c:pt idx="468">
                  <c:v>45677.520833333336</c:v>
                </c:pt>
                <c:pt idx="469">
                  <c:v>45677.5625</c:v>
                </c:pt>
                <c:pt idx="470">
                  <c:v>45677.604166666664</c:v>
                </c:pt>
                <c:pt idx="471">
                  <c:v>45677.645833333336</c:v>
                </c:pt>
                <c:pt idx="472">
                  <c:v>45677.6875</c:v>
                </c:pt>
                <c:pt idx="473">
                  <c:v>45677.729166666664</c:v>
                </c:pt>
                <c:pt idx="474">
                  <c:v>45677.770833333336</c:v>
                </c:pt>
                <c:pt idx="475">
                  <c:v>45677.8125</c:v>
                </c:pt>
                <c:pt idx="476">
                  <c:v>45677.854166666664</c:v>
                </c:pt>
                <c:pt idx="477">
                  <c:v>45677.895833333336</c:v>
                </c:pt>
                <c:pt idx="478">
                  <c:v>45677.9375</c:v>
                </c:pt>
                <c:pt idx="479">
                  <c:v>45677.979166666664</c:v>
                </c:pt>
                <c:pt idx="480">
                  <c:v>45678.020833333336</c:v>
                </c:pt>
                <c:pt idx="481">
                  <c:v>45678.0625</c:v>
                </c:pt>
                <c:pt idx="482">
                  <c:v>45678.104166666664</c:v>
                </c:pt>
                <c:pt idx="483">
                  <c:v>45678.145833333336</c:v>
                </c:pt>
                <c:pt idx="484">
                  <c:v>45678.1875</c:v>
                </c:pt>
                <c:pt idx="485">
                  <c:v>45678.229166666664</c:v>
                </c:pt>
                <c:pt idx="486">
                  <c:v>45678.270833333336</c:v>
                </c:pt>
                <c:pt idx="487">
                  <c:v>45678.3125</c:v>
                </c:pt>
                <c:pt idx="488">
                  <c:v>45678.354166666664</c:v>
                </c:pt>
                <c:pt idx="489">
                  <c:v>45678.395833333336</c:v>
                </c:pt>
                <c:pt idx="490">
                  <c:v>45678.4375</c:v>
                </c:pt>
                <c:pt idx="491">
                  <c:v>45678.479166666664</c:v>
                </c:pt>
                <c:pt idx="492">
                  <c:v>45678.520833333336</c:v>
                </c:pt>
                <c:pt idx="493">
                  <c:v>45678.5625</c:v>
                </c:pt>
                <c:pt idx="494">
                  <c:v>45678.604166666664</c:v>
                </c:pt>
                <c:pt idx="495">
                  <c:v>45678.645833333336</c:v>
                </c:pt>
                <c:pt idx="496">
                  <c:v>45678.6875</c:v>
                </c:pt>
                <c:pt idx="497">
                  <c:v>45678.729166666664</c:v>
                </c:pt>
                <c:pt idx="498">
                  <c:v>45678.770833333336</c:v>
                </c:pt>
                <c:pt idx="499">
                  <c:v>45678.8125</c:v>
                </c:pt>
                <c:pt idx="500">
                  <c:v>45678.854166666664</c:v>
                </c:pt>
                <c:pt idx="501">
                  <c:v>45678.895833333336</c:v>
                </c:pt>
                <c:pt idx="502">
                  <c:v>45678.9375</c:v>
                </c:pt>
                <c:pt idx="503">
                  <c:v>45678.979166666664</c:v>
                </c:pt>
                <c:pt idx="504">
                  <c:v>45679.020833333336</c:v>
                </c:pt>
                <c:pt idx="505">
                  <c:v>45679.0625</c:v>
                </c:pt>
                <c:pt idx="506">
                  <c:v>45679.104166666664</c:v>
                </c:pt>
                <c:pt idx="507">
                  <c:v>45679.145833333336</c:v>
                </c:pt>
                <c:pt idx="508">
                  <c:v>45679.1875</c:v>
                </c:pt>
                <c:pt idx="509">
                  <c:v>45679.229166666664</c:v>
                </c:pt>
                <c:pt idx="510">
                  <c:v>45679.270833333336</c:v>
                </c:pt>
                <c:pt idx="511">
                  <c:v>45679.3125</c:v>
                </c:pt>
                <c:pt idx="512">
                  <c:v>45679.354166666664</c:v>
                </c:pt>
                <c:pt idx="513">
                  <c:v>45679.395833333336</c:v>
                </c:pt>
                <c:pt idx="514">
                  <c:v>45679.4375</c:v>
                </c:pt>
                <c:pt idx="515">
                  <c:v>45679.479166666664</c:v>
                </c:pt>
                <c:pt idx="516">
                  <c:v>45679.520833333336</c:v>
                </c:pt>
                <c:pt idx="517">
                  <c:v>45679.5625</c:v>
                </c:pt>
                <c:pt idx="518">
                  <c:v>45679.604166666664</c:v>
                </c:pt>
                <c:pt idx="519">
                  <c:v>45679.645833333336</c:v>
                </c:pt>
                <c:pt idx="520">
                  <c:v>45679.6875</c:v>
                </c:pt>
                <c:pt idx="521">
                  <c:v>45679.729166666664</c:v>
                </c:pt>
                <c:pt idx="522">
                  <c:v>45679.770833333336</c:v>
                </c:pt>
                <c:pt idx="523">
                  <c:v>45679.8125</c:v>
                </c:pt>
                <c:pt idx="524">
                  <c:v>45679.854166666664</c:v>
                </c:pt>
                <c:pt idx="525">
                  <c:v>45679.895833333336</c:v>
                </c:pt>
                <c:pt idx="526">
                  <c:v>45679.9375</c:v>
                </c:pt>
                <c:pt idx="527">
                  <c:v>45679.979166666664</c:v>
                </c:pt>
                <c:pt idx="528">
                  <c:v>45680.020833333336</c:v>
                </c:pt>
                <c:pt idx="529">
                  <c:v>45680.0625</c:v>
                </c:pt>
                <c:pt idx="530">
                  <c:v>45680.104166666664</c:v>
                </c:pt>
                <c:pt idx="531">
                  <c:v>45680.145833333336</c:v>
                </c:pt>
                <c:pt idx="532">
                  <c:v>45680.1875</c:v>
                </c:pt>
                <c:pt idx="533">
                  <c:v>45680.229166666664</c:v>
                </c:pt>
                <c:pt idx="534">
                  <c:v>45680.270833333336</c:v>
                </c:pt>
                <c:pt idx="535">
                  <c:v>45680.3125</c:v>
                </c:pt>
                <c:pt idx="536">
                  <c:v>45680.354166666664</c:v>
                </c:pt>
                <c:pt idx="537">
                  <c:v>45680.395833333336</c:v>
                </c:pt>
                <c:pt idx="538">
                  <c:v>45680.4375</c:v>
                </c:pt>
                <c:pt idx="539">
                  <c:v>45680.479166666664</c:v>
                </c:pt>
                <c:pt idx="540">
                  <c:v>45680.520833333336</c:v>
                </c:pt>
                <c:pt idx="541">
                  <c:v>45680.5625</c:v>
                </c:pt>
                <c:pt idx="542">
                  <c:v>45680.604166666664</c:v>
                </c:pt>
                <c:pt idx="543">
                  <c:v>45680.645833333336</c:v>
                </c:pt>
                <c:pt idx="544">
                  <c:v>45680.6875</c:v>
                </c:pt>
                <c:pt idx="545">
                  <c:v>45680.729166666664</c:v>
                </c:pt>
                <c:pt idx="546">
                  <c:v>45680.770833333336</c:v>
                </c:pt>
                <c:pt idx="547">
                  <c:v>45680.8125</c:v>
                </c:pt>
                <c:pt idx="548">
                  <c:v>45680.854166666664</c:v>
                </c:pt>
                <c:pt idx="549">
                  <c:v>45680.895833333336</c:v>
                </c:pt>
                <c:pt idx="550">
                  <c:v>45680.9375</c:v>
                </c:pt>
                <c:pt idx="551">
                  <c:v>45680.979166666664</c:v>
                </c:pt>
                <c:pt idx="552">
                  <c:v>45681.020833333336</c:v>
                </c:pt>
                <c:pt idx="553">
                  <c:v>45681.0625</c:v>
                </c:pt>
                <c:pt idx="554">
                  <c:v>45681.104166666664</c:v>
                </c:pt>
                <c:pt idx="555">
                  <c:v>45681.145833333336</c:v>
                </c:pt>
                <c:pt idx="556">
                  <c:v>45681.1875</c:v>
                </c:pt>
                <c:pt idx="557">
                  <c:v>45681.229166666664</c:v>
                </c:pt>
                <c:pt idx="558">
                  <c:v>45681.270833333336</c:v>
                </c:pt>
                <c:pt idx="559">
                  <c:v>45681.3125</c:v>
                </c:pt>
                <c:pt idx="560">
                  <c:v>45681.354166666664</c:v>
                </c:pt>
                <c:pt idx="561">
                  <c:v>45681.395833333336</c:v>
                </c:pt>
                <c:pt idx="562">
                  <c:v>45681.4375</c:v>
                </c:pt>
                <c:pt idx="563">
                  <c:v>45681.479166666664</c:v>
                </c:pt>
                <c:pt idx="564">
                  <c:v>45681.520833333336</c:v>
                </c:pt>
                <c:pt idx="565">
                  <c:v>45681.5625</c:v>
                </c:pt>
                <c:pt idx="566">
                  <c:v>45681.604166666664</c:v>
                </c:pt>
                <c:pt idx="567">
                  <c:v>45681.645833333336</c:v>
                </c:pt>
                <c:pt idx="568">
                  <c:v>45681.6875</c:v>
                </c:pt>
                <c:pt idx="569">
                  <c:v>45681.729166666664</c:v>
                </c:pt>
                <c:pt idx="570">
                  <c:v>45681.770833333336</c:v>
                </c:pt>
                <c:pt idx="571">
                  <c:v>45681.8125</c:v>
                </c:pt>
                <c:pt idx="572">
                  <c:v>45681.854166666664</c:v>
                </c:pt>
                <c:pt idx="573">
                  <c:v>45681.895833333336</c:v>
                </c:pt>
                <c:pt idx="574">
                  <c:v>45681.9375</c:v>
                </c:pt>
                <c:pt idx="575">
                  <c:v>45681.979166666664</c:v>
                </c:pt>
                <c:pt idx="576">
                  <c:v>45682.020833333336</c:v>
                </c:pt>
                <c:pt idx="577">
                  <c:v>45682.0625</c:v>
                </c:pt>
                <c:pt idx="578">
                  <c:v>45682.104166666664</c:v>
                </c:pt>
                <c:pt idx="579">
                  <c:v>45682.145833333336</c:v>
                </c:pt>
                <c:pt idx="580">
                  <c:v>45682.1875</c:v>
                </c:pt>
                <c:pt idx="581">
                  <c:v>45682.229166666664</c:v>
                </c:pt>
                <c:pt idx="582">
                  <c:v>45682.270833333336</c:v>
                </c:pt>
                <c:pt idx="583">
                  <c:v>45682.3125</c:v>
                </c:pt>
                <c:pt idx="584">
                  <c:v>45682.354166666664</c:v>
                </c:pt>
                <c:pt idx="585">
                  <c:v>45682.395833333336</c:v>
                </c:pt>
                <c:pt idx="586">
                  <c:v>45682.4375</c:v>
                </c:pt>
                <c:pt idx="587">
                  <c:v>45682.479166666664</c:v>
                </c:pt>
                <c:pt idx="588">
                  <c:v>45682.520833333336</c:v>
                </c:pt>
                <c:pt idx="589">
                  <c:v>45682.5625</c:v>
                </c:pt>
                <c:pt idx="590">
                  <c:v>45682.604166666664</c:v>
                </c:pt>
                <c:pt idx="591">
                  <c:v>45682.645833333336</c:v>
                </c:pt>
                <c:pt idx="592">
                  <c:v>45682.6875</c:v>
                </c:pt>
                <c:pt idx="593">
                  <c:v>45682.729166666664</c:v>
                </c:pt>
                <c:pt idx="594">
                  <c:v>45682.770833333336</c:v>
                </c:pt>
                <c:pt idx="595">
                  <c:v>45682.8125</c:v>
                </c:pt>
                <c:pt idx="596">
                  <c:v>45682.854166666664</c:v>
                </c:pt>
                <c:pt idx="597">
                  <c:v>45682.895833333336</c:v>
                </c:pt>
                <c:pt idx="598">
                  <c:v>45682.9375</c:v>
                </c:pt>
                <c:pt idx="599">
                  <c:v>45682.979166666664</c:v>
                </c:pt>
                <c:pt idx="600">
                  <c:v>45683.020833333336</c:v>
                </c:pt>
                <c:pt idx="601">
                  <c:v>45683.0625</c:v>
                </c:pt>
                <c:pt idx="602">
                  <c:v>45683.104166666664</c:v>
                </c:pt>
                <c:pt idx="603">
                  <c:v>45683.145833333336</c:v>
                </c:pt>
                <c:pt idx="604">
                  <c:v>45683.1875</c:v>
                </c:pt>
                <c:pt idx="605">
                  <c:v>45683.229166666664</c:v>
                </c:pt>
                <c:pt idx="606">
                  <c:v>45683.270833333336</c:v>
                </c:pt>
                <c:pt idx="607">
                  <c:v>45683.3125</c:v>
                </c:pt>
                <c:pt idx="608">
                  <c:v>45683.354166666664</c:v>
                </c:pt>
                <c:pt idx="609">
                  <c:v>45683.395833333336</c:v>
                </c:pt>
                <c:pt idx="610">
                  <c:v>45683.4375</c:v>
                </c:pt>
                <c:pt idx="611">
                  <c:v>45683.479166666664</c:v>
                </c:pt>
                <c:pt idx="612">
                  <c:v>45683.520833333336</c:v>
                </c:pt>
                <c:pt idx="613">
                  <c:v>45683.5625</c:v>
                </c:pt>
                <c:pt idx="614">
                  <c:v>45683.604166666664</c:v>
                </c:pt>
                <c:pt idx="615">
                  <c:v>45683.645833333336</c:v>
                </c:pt>
                <c:pt idx="616">
                  <c:v>45683.6875</c:v>
                </c:pt>
                <c:pt idx="617">
                  <c:v>45683.729166666664</c:v>
                </c:pt>
                <c:pt idx="618">
                  <c:v>45683.770833333336</c:v>
                </c:pt>
                <c:pt idx="619">
                  <c:v>45683.8125</c:v>
                </c:pt>
                <c:pt idx="620">
                  <c:v>45683.854166666664</c:v>
                </c:pt>
                <c:pt idx="621">
                  <c:v>45683.895833333336</c:v>
                </c:pt>
                <c:pt idx="622">
                  <c:v>45683.9375</c:v>
                </c:pt>
                <c:pt idx="623">
                  <c:v>45683.979166666664</c:v>
                </c:pt>
                <c:pt idx="624">
                  <c:v>45684.020833333336</c:v>
                </c:pt>
                <c:pt idx="625">
                  <c:v>45684.0625</c:v>
                </c:pt>
                <c:pt idx="626">
                  <c:v>45684.104166666664</c:v>
                </c:pt>
                <c:pt idx="627">
                  <c:v>45684.145833333336</c:v>
                </c:pt>
                <c:pt idx="628">
                  <c:v>45684.1875</c:v>
                </c:pt>
                <c:pt idx="629">
                  <c:v>45684.229166666664</c:v>
                </c:pt>
                <c:pt idx="630">
                  <c:v>45684.270833333336</c:v>
                </c:pt>
                <c:pt idx="631">
                  <c:v>45684.3125</c:v>
                </c:pt>
                <c:pt idx="632">
                  <c:v>45684.354166666664</c:v>
                </c:pt>
                <c:pt idx="633">
                  <c:v>45684.395833333336</c:v>
                </c:pt>
                <c:pt idx="634">
                  <c:v>45684.4375</c:v>
                </c:pt>
                <c:pt idx="635">
                  <c:v>45684.479166666664</c:v>
                </c:pt>
                <c:pt idx="636">
                  <c:v>45684.520833333336</c:v>
                </c:pt>
                <c:pt idx="637">
                  <c:v>45684.5625</c:v>
                </c:pt>
                <c:pt idx="638">
                  <c:v>45684.604166666664</c:v>
                </c:pt>
                <c:pt idx="639">
                  <c:v>45684.645833333336</c:v>
                </c:pt>
                <c:pt idx="640">
                  <c:v>45684.6875</c:v>
                </c:pt>
                <c:pt idx="641">
                  <c:v>45684.729166666664</c:v>
                </c:pt>
                <c:pt idx="642">
                  <c:v>45684.770833333336</c:v>
                </c:pt>
                <c:pt idx="643">
                  <c:v>45684.8125</c:v>
                </c:pt>
                <c:pt idx="644">
                  <c:v>45684.854166666664</c:v>
                </c:pt>
                <c:pt idx="645">
                  <c:v>45684.895833333336</c:v>
                </c:pt>
                <c:pt idx="646">
                  <c:v>45684.9375</c:v>
                </c:pt>
                <c:pt idx="647">
                  <c:v>45684.979166666664</c:v>
                </c:pt>
                <c:pt idx="648">
                  <c:v>45685.020833333336</c:v>
                </c:pt>
                <c:pt idx="649">
                  <c:v>45685.0625</c:v>
                </c:pt>
                <c:pt idx="650">
                  <c:v>45685.104166666664</c:v>
                </c:pt>
                <c:pt idx="651">
                  <c:v>45685.145833333336</c:v>
                </c:pt>
                <c:pt idx="652">
                  <c:v>45685.1875</c:v>
                </c:pt>
                <c:pt idx="653">
                  <c:v>45685.229166666664</c:v>
                </c:pt>
                <c:pt idx="654">
                  <c:v>45685.270833333336</c:v>
                </c:pt>
                <c:pt idx="655">
                  <c:v>45685.3125</c:v>
                </c:pt>
                <c:pt idx="656">
                  <c:v>45685.354166666664</c:v>
                </c:pt>
                <c:pt idx="657">
                  <c:v>45685.395833333336</c:v>
                </c:pt>
                <c:pt idx="658">
                  <c:v>45685.4375</c:v>
                </c:pt>
                <c:pt idx="659">
                  <c:v>45685.479166666664</c:v>
                </c:pt>
                <c:pt idx="660">
                  <c:v>45685.520833333336</c:v>
                </c:pt>
                <c:pt idx="661">
                  <c:v>45685.5625</c:v>
                </c:pt>
                <c:pt idx="662">
                  <c:v>45685.604166666664</c:v>
                </c:pt>
                <c:pt idx="663">
                  <c:v>45685.645833333336</c:v>
                </c:pt>
                <c:pt idx="664">
                  <c:v>45685.6875</c:v>
                </c:pt>
                <c:pt idx="665">
                  <c:v>45685.729166666664</c:v>
                </c:pt>
                <c:pt idx="666">
                  <c:v>45685.770833333336</c:v>
                </c:pt>
                <c:pt idx="667">
                  <c:v>45685.8125</c:v>
                </c:pt>
                <c:pt idx="668">
                  <c:v>45685.854166666664</c:v>
                </c:pt>
                <c:pt idx="669">
                  <c:v>45685.895833333336</c:v>
                </c:pt>
                <c:pt idx="670">
                  <c:v>45685.9375</c:v>
                </c:pt>
                <c:pt idx="671">
                  <c:v>45685.979166666664</c:v>
                </c:pt>
                <c:pt idx="672">
                  <c:v>45686.020833333336</c:v>
                </c:pt>
                <c:pt idx="673">
                  <c:v>45686.0625</c:v>
                </c:pt>
                <c:pt idx="674">
                  <c:v>45686.104166666664</c:v>
                </c:pt>
                <c:pt idx="675">
                  <c:v>45686.145833333336</c:v>
                </c:pt>
                <c:pt idx="676">
                  <c:v>45686.1875</c:v>
                </c:pt>
                <c:pt idx="677">
                  <c:v>45686.229166666664</c:v>
                </c:pt>
                <c:pt idx="678">
                  <c:v>45686.270833333336</c:v>
                </c:pt>
                <c:pt idx="679">
                  <c:v>45686.3125</c:v>
                </c:pt>
                <c:pt idx="680">
                  <c:v>45686.354166666664</c:v>
                </c:pt>
                <c:pt idx="681">
                  <c:v>45686.395833333336</c:v>
                </c:pt>
                <c:pt idx="682">
                  <c:v>45686.4375</c:v>
                </c:pt>
                <c:pt idx="683">
                  <c:v>45686.479166666664</c:v>
                </c:pt>
                <c:pt idx="684">
                  <c:v>45686.520833333336</c:v>
                </c:pt>
                <c:pt idx="685">
                  <c:v>45686.5625</c:v>
                </c:pt>
                <c:pt idx="686">
                  <c:v>45686.604166666664</c:v>
                </c:pt>
                <c:pt idx="687">
                  <c:v>45686.645833333336</c:v>
                </c:pt>
                <c:pt idx="688">
                  <c:v>45686.6875</c:v>
                </c:pt>
                <c:pt idx="689">
                  <c:v>45686.729166666664</c:v>
                </c:pt>
                <c:pt idx="690">
                  <c:v>45686.770833333336</c:v>
                </c:pt>
                <c:pt idx="691">
                  <c:v>45686.8125</c:v>
                </c:pt>
                <c:pt idx="692">
                  <c:v>45686.854166666664</c:v>
                </c:pt>
                <c:pt idx="693">
                  <c:v>45686.895833333336</c:v>
                </c:pt>
                <c:pt idx="694">
                  <c:v>45686.9375</c:v>
                </c:pt>
                <c:pt idx="695">
                  <c:v>45686.979166666664</c:v>
                </c:pt>
                <c:pt idx="696">
                  <c:v>45687.020833333336</c:v>
                </c:pt>
                <c:pt idx="697">
                  <c:v>45687.0625</c:v>
                </c:pt>
                <c:pt idx="698">
                  <c:v>45687.104166666664</c:v>
                </c:pt>
                <c:pt idx="699">
                  <c:v>45687.145833333336</c:v>
                </c:pt>
                <c:pt idx="700">
                  <c:v>45687.1875</c:v>
                </c:pt>
                <c:pt idx="701">
                  <c:v>45687.229166666664</c:v>
                </c:pt>
                <c:pt idx="702">
                  <c:v>45687.270833333336</c:v>
                </c:pt>
                <c:pt idx="703">
                  <c:v>45687.3125</c:v>
                </c:pt>
                <c:pt idx="704">
                  <c:v>45687.354166666664</c:v>
                </c:pt>
                <c:pt idx="705">
                  <c:v>45687.395833333336</c:v>
                </c:pt>
                <c:pt idx="706">
                  <c:v>45687.4375</c:v>
                </c:pt>
                <c:pt idx="707">
                  <c:v>45687.479166666664</c:v>
                </c:pt>
                <c:pt idx="708">
                  <c:v>45687.520833333336</c:v>
                </c:pt>
                <c:pt idx="709">
                  <c:v>45687.5625</c:v>
                </c:pt>
                <c:pt idx="710">
                  <c:v>45687.604166666664</c:v>
                </c:pt>
                <c:pt idx="711">
                  <c:v>45687.645833333336</c:v>
                </c:pt>
                <c:pt idx="712">
                  <c:v>45687.6875</c:v>
                </c:pt>
                <c:pt idx="713">
                  <c:v>45687.729166666664</c:v>
                </c:pt>
                <c:pt idx="714">
                  <c:v>45687.770833333336</c:v>
                </c:pt>
                <c:pt idx="715">
                  <c:v>45687.8125</c:v>
                </c:pt>
                <c:pt idx="716">
                  <c:v>45687.854166666664</c:v>
                </c:pt>
                <c:pt idx="717">
                  <c:v>45687.895833333336</c:v>
                </c:pt>
                <c:pt idx="718">
                  <c:v>45687.9375</c:v>
                </c:pt>
                <c:pt idx="719">
                  <c:v>45687.979166666664</c:v>
                </c:pt>
                <c:pt idx="720">
                  <c:v>45688.020833333336</c:v>
                </c:pt>
                <c:pt idx="721">
                  <c:v>45688.0625</c:v>
                </c:pt>
                <c:pt idx="722">
                  <c:v>45688.104166666664</c:v>
                </c:pt>
                <c:pt idx="723">
                  <c:v>45688.145833333336</c:v>
                </c:pt>
                <c:pt idx="724">
                  <c:v>45688.1875</c:v>
                </c:pt>
                <c:pt idx="725">
                  <c:v>45688.229166666664</c:v>
                </c:pt>
                <c:pt idx="726">
                  <c:v>45688.270833333336</c:v>
                </c:pt>
                <c:pt idx="727">
                  <c:v>45688.3125</c:v>
                </c:pt>
                <c:pt idx="728">
                  <c:v>45688.354166666664</c:v>
                </c:pt>
                <c:pt idx="729">
                  <c:v>45688.395833333336</c:v>
                </c:pt>
                <c:pt idx="730">
                  <c:v>45688.4375</c:v>
                </c:pt>
                <c:pt idx="731">
                  <c:v>45688.479166666664</c:v>
                </c:pt>
                <c:pt idx="732">
                  <c:v>45688.520833333336</c:v>
                </c:pt>
                <c:pt idx="733">
                  <c:v>45688.5625</c:v>
                </c:pt>
                <c:pt idx="734">
                  <c:v>45688.604166666664</c:v>
                </c:pt>
                <c:pt idx="735">
                  <c:v>45688.645833333336</c:v>
                </c:pt>
                <c:pt idx="736">
                  <c:v>45688.6875</c:v>
                </c:pt>
                <c:pt idx="737">
                  <c:v>45688.729166666664</c:v>
                </c:pt>
                <c:pt idx="738">
                  <c:v>45688.770833333336</c:v>
                </c:pt>
                <c:pt idx="739">
                  <c:v>45688.8125</c:v>
                </c:pt>
                <c:pt idx="740">
                  <c:v>45688.854166666664</c:v>
                </c:pt>
                <c:pt idx="741">
                  <c:v>45688.895833333336</c:v>
                </c:pt>
                <c:pt idx="742">
                  <c:v>45688.9375</c:v>
                </c:pt>
                <c:pt idx="743">
                  <c:v>45688.979166666664</c:v>
                </c:pt>
                <c:pt idx="744">
                  <c:v>45689.020833333336</c:v>
                </c:pt>
                <c:pt idx="745">
                  <c:v>45689.0625</c:v>
                </c:pt>
                <c:pt idx="746">
                  <c:v>45689.104166666664</c:v>
                </c:pt>
                <c:pt idx="747">
                  <c:v>45689.145833333336</c:v>
                </c:pt>
                <c:pt idx="748">
                  <c:v>45689.1875</c:v>
                </c:pt>
                <c:pt idx="749">
                  <c:v>45689.229166666664</c:v>
                </c:pt>
                <c:pt idx="750">
                  <c:v>45689.270833333336</c:v>
                </c:pt>
                <c:pt idx="751">
                  <c:v>45689.3125</c:v>
                </c:pt>
                <c:pt idx="752">
                  <c:v>45689.354166666664</c:v>
                </c:pt>
                <c:pt idx="753">
                  <c:v>45689.395833333336</c:v>
                </c:pt>
                <c:pt idx="754">
                  <c:v>45689.4375</c:v>
                </c:pt>
                <c:pt idx="755">
                  <c:v>45689.479166666664</c:v>
                </c:pt>
                <c:pt idx="756">
                  <c:v>45689.520833333336</c:v>
                </c:pt>
                <c:pt idx="757">
                  <c:v>45689.5625</c:v>
                </c:pt>
                <c:pt idx="758">
                  <c:v>45689.604166666664</c:v>
                </c:pt>
                <c:pt idx="759">
                  <c:v>45689.645833333336</c:v>
                </c:pt>
                <c:pt idx="760">
                  <c:v>45689.6875</c:v>
                </c:pt>
                <c:pt idx="761">
                  <c:v>45689.729166666664</c:v>
                </c:pt>
                <c:pt idx="762">
                  <c:v>45689.770833333336</c:v>
                </c:pt>
                <c:pt idx="763">
                  <c:v>45689.8125</c:v>
                </c:pt>
                <c:pt idx="764">
                  <c:v>45689.854166666664</c:v>
                </c:pt>
                <c:pt idx="765">
                  <c:v>45689.895833333336</c:v>
                </c:pt>
                <c:pt idx="766">
                  <c:v>45689.9375</c:v>
                </c:pt>
                <c:pt idx="767">
                  <c:v>45689.979166666664</c:v>
                </c:pt>
                <c:pt idx="768">
                  <c:v>45690.020833333336</c:v>
                </c:pt>
                <c:pt idx="769">
                  <c:v>45690.0625</c:v>
                </c:pt>
                <c:pt idx="770">
                  <c:v>45690.104166666664</c:v>
                </c:pt>
                <c:pt idx="771">
                  <c:v>45690.145833333336</c:v>
                </c:pt>
                <c:pt idx="772">
                  <c:v>45690.1875</c:v>
                </c:pt>
                <c:pt idx="773">
                  <c:v>45690.229166666664</c:v>
                </c:pt>
                <c:pt idx="774">
                  <c:v>45690.270833333336</c:v>
                </c:pt>
                <c:pt idx="775">
                  <c:v>45690.3125</c:v>
                </c:pt>
                <c:pt idx="776">
                  <c:v>45690.354166666664</c:v>
                </c:pt>
                <c:pt idx="777">
                  <c:v>45690.395833333336</c:v>
                </c:pt>
                <c:pt idx="778">
                  <c:v>45690.4375</c:v>
                </c:pt>
                <c:pt idx="779">
                  <c:v>45690.479166666664</c:v>
                </c:pt>
                <c:pt idx="780">
                  <c:v>45690.520833333336</c:v>
                </c:pt>
                <c:pt idx="781">
                  <c:v>45690.5625</c:v>
                </c:pt>
                <c:pt idx="782">
                  <c:v>45690.604166666664</c:v>
                </c:pt>
                <c:pt idx="783">
                  <c:v>45690.645833333336</c:v>
                </c:pt>
                <c:pt idx="784">
                  <c:v>45690.6875</c:v>
                </c:pt>
                <c:pt idx="785">
                  <c:v>45690.729166666664</c:v>
                </c:pt>
                <c:pt idx="786">
                  <c:v>45690.770833333336</c:v>
                </c:pt>
                <c:pt idx="787">
                  <c:v>45690.8125</c:v>
                </c:pt>
                <c:pt idx="788">
                  <c:v>45690.854166666664</c:v>
                </c:pt>
                <c:pt idx="789">
                  <c:v>45690.895833333336</c:v>
                </c:pt>
                <c:pt idx="790">
                  <c:v>45690.9375</c:v>
                </c:pt>
                <c:pt idx="791">
                  <c:v>45690.979166666664</c:v>
                </c:pt>
                <c:pt idx="792">
                  <c:v>45691.020833333336</c:v>
                </c:pt>
                <c:pt idx="793">
                  <c:v>45691.0625</c:v>
                </c:pt>
                <c:pt idx="794">
                  <c:v>45691.104166666664</c:v>
                </c:pt>
                <c:pt idx="795">
                  <c:v>45691.145833333336</c:v>
                </c:pt>
                <c:pt idx="796">
                  <c:v>45691.1875</c:v>
                </c:pt>
                <c:pt idx="797">
                  <c:v>45691.229166666664</c:v>
                </c:pt>
                <c:pt idx="798">
                  <c:v>45691.270833333336</c:v>
                </c:pt>
                <c:pt idx="799">
                  <c:v>45691.3125</c:v>
                </c:pt>
                <c:pt idx="800">
                  <c:v>45691.354166666664</c:v>
                </c:pt>
                <c:pt idx="801">
                  <c:v>45691.395833333336</c:v>
                </c:pt>
                <c:pt idx="802">
                  <c:v>45691.4375</c:v>
                </c:pt>
                <c:pt idx="803">
                  <c:v>45691.479166666664</c:v>
                </c:pt>
                <c:pt idx="804">
                  <c:v>45691.520833333336</c:v>
                </c:pt>
                <c:pt idx="805">
                  <c:v>45691.5625</c:v>
                </c:pt>
                <c:pt idx="806">
                  <c:v>45691.604166666664</c:v>
                </c:pt>
                <c:pt idx="807">
                  <c:v>45691.645833333336</c:v>
                </c:pt>
                <c:pt idx="808">
                  <c:v>45691.6875</c:v>
                </c:pt>
                <c:pt idx="809">
                  <c:v>45691.729166666664</c:v>
                </c:pt>
                <c:pt idx="810">
                  <c:v>45691.770833333336</c:v>
                </c:pt>
                <c:pt idx="811">
                  <c:v>45691.8125</c:v>
                </c:pt>
                <c:pt idx="812">
                  <c:v>45691.854166666664</c:v>
                </c:pt>
                <c:pt idx="813">
                  <c:v>45691.895833333336</c:v>
                </c:pt>
                <c:pt idx="814">
                  <c:v>45691.9375</c:v>
                </c:pt>
                <c:pt idx="815">
                  <c:v>45691.979166666664</c:v>
                </c:pt>
                <c:pt idx="816">
                  <c:v>45692.020833333336</c:v>
                </c:pt>
                <c:pt idx="817">
                  <c:v>45692.0625</c:v>
                </c:pt>
                <c:pt idx="818">
                  <c:v>45692.104166666664</c:v>
                </c:pt>
                <c:pt idx="819">
                  <c:v>45692.145833333336</c:v>
                </c:pt>
                <c:pt idx="820">
                  <c:v>45692.1875</c:v>
                </c:pt>
                <c:pt idx="821">
                  <c:v>45692.229166666664</c:v>
                </c:pt>
                <c:pt idx="822">
                  <c:v>45692.270833333336</c:v>
                </c:pt>
                <c:pt idx="823">
                  <c:v>45692.3125</c:v>
                </c:pt>
                <c:pt idx="824">
                  <c:v>45692.354166666664</c:v>
                </c:pt>
                <c:pt idx="825">
                  <c:v>45692.395833333336</c:v>
                </c:pt>
                <c:pt idx="826">
                  <c:v>45692.4375</c:v>
                </c:pt>
                <c:pt idx="827">
                  <c:v>45692.479166666664</c:v>
                </c:pt>
                <c:pt idx="828">
                  <c:v>45692.520833333336</c:v>
                </c:pt>
                <c:pt idx="829">
                  <c:v>45692.5625</c:v>
                </c:pt>
                <c:pt idx="830">
                  <c:v>45692.604166666664</c:v>
                </c:pt>
                <c:pt idx="831">
                  <c:v>45692.645833333336</c:v>
                </c:pt>
                <c:pt idx="832">
                  <c:v>45692.6875</c:v>
                </c:pt>
                <c:pt idx="833">
                  <c:v>45692.729166666664</c:v>
                </c:pt>
                <c:pt idx="834">
                  <c:v>45692.770833333336</c:v>
                </c:pt>
                <c:pt idx="835">
                  <c:v>45692.8125</c:v>
                </c:pt>
                <c:pt idx="836">
                  <c:v>45692.854166666664</c:v>
                </c:pt>
                <c:pt idx="837">
                  <c:v>45692.895833333336</c:v>
                </c:pt>
                <c:pt idx="838">
                  <c:v>45692.9375</c:v>
                </c:pt>
                <c:pt idx="839">
                  <c:v>45692.979166666664</c:v>
                </c:pt>
                <c:pt idx="840">
                  <c:v>45693.020833333336</c:v>
                </c:pt>
                <c:pt idx="841">
                  <c:v>45693.0625</c:v>
                </c:pt>
                <c:pt idx="842">
                  <c:v>45693.104166666664</c:v>
                </c:pt>
                <c:pt idx="843">
                  <c:v>45693.145833333336</c:v>
                </c:pt>
                <c:pt idx="844">
                  <c:v>45693.1875</c:v>
                </c:pt>
                <c:pt idx="845">
                  <c:v>45693.229166666664</c:v>
                </c:pt>
                <c:pt idx="846">
                  <c:v>45693.270833333336</c:v>
                </c:pt>
                <c:pt idx="847">
                  <c:v>45693.3125</c:v>
                </c:pt>
                <c:pt idx="848">
                  <c:v>45693.354166666664</c:v>
                </c:pt>
                <c:pt idx="849">
                  <c:v>45693.395833333336</c:v>
                </c:pt>
                <c:pt idx="850">
                  <c:v>45693.4375</c:v>
                </c:pt>
                <c:pt idx="851">
                  <c:v>45693.479166666664</c:v>
                </c:pt>
                <c:pt idx="852">
                  <c:v>45693.520833333336</c:v>
                </c:pt>
                <c:pt idx="853">
                  <c:v>45693.5625</c:v>
                </c:pt>
                <c:pt idx="854">
                  <c:v>45693.604166666664</c:v>
                </c:pt>
                <c:pt idx="855">
                  <c:v>45693.645833333336</c:v>
                </c:pt>
                <c:pt idx="856">
                  <c:v>45693.6875</c:v>
                </c:pt>
                <c:pt idx="857">
                  <c:v>45693.729166666664</c:v>
                </c:pt>
                <c:pt idx="858">
                  <c:v>45693.770833333336</c:v>
                </c:pt>
                <c:pt idx="859">
                  <c:v>45693.8125</c:v>
                </c:pt>
                <c:pt idx="860">
                  <c:v>45693.854166666664</c:v>
                </c:pt>
                <c:pt idx="861">
                  <c:v>45693.895833333336</c:v>
                </c:pt>
                <c:pt idx="862">
                  <c:v>45693.9375</c:v>
                </c:pt>
                <c:pt idx="863">
                  <c:v>45693.979166666664</c:v>
                </c:pt>
                <c:pt idx="864">
                  <c:v>45694.020833333336</c:v>
                </c:pt>
                <c:pt idx="865">
                  <c:v>45694.0625</c:v>
                </c:pt>
                <c:pt idx="866">
                  <c:v>45694.104166666664</c:v>
                </c:pt>
                <c:pt idx="867">
                  <c:v>45694.145833333336</c:v>
                </c:pt>
                <c:pt idx="868">
                  <c:v>45694.1875</c:v>
                </c:pt>
                <c:pt idx="869">
                  <c:v>45694.229166666664</c:v>
                </c:pt>
                <c:pt idx="870">
                  <c:v>45694.270833333336</c:v>
                </c:pt>
                <c:pt idx="871">
                  <c:v>45694.3125</c:v>
                </c:pt>
                <c:pt idx="872">
                  <c:v>45694.354166666664</c:v>
                </c:pt>
                <c:pt idx="873">
                  <c:v>45694.395833333336</c:v>
                </c:pt>
                <c:pt idx="874">
                  <c:v>45694.4375</c:v>
                </c:pt>
                <c:pt idx="875">
                  <c:v>45694.479166666664</c:v>
                </c:pt>
                <c:pt idx="876">
                  <c:v>45694.520833333336</c:v>
                </c:pt>
                <c:pt idx="877">
                  <c:v>45694.5625</c:v>
                </c:pt>
                <c:pt idx="878">
                  <c:v>45694.604166666664</c:v>
                </c:pt>
                <c:pt idx="879">
                  <c:v>45694.645833333336</c:v>
                </c:pt>
                <c:pt idx="880">
                  <c:v>45694.6875</c:v>
                </c:pt>
                <c:pt idx="881">
                  <c:v>45694.729166666664</c:v>
                </c:pt>
                <c:pt idx="882">
                  <c:v>45694.770833333336</c:v>
                </c:pt>
                <c:pt idx="883">
                  <c:v>45694.8125</c:v>
                </c:pt>
                <c:pt idx="884">
                  <c:v>45694.854166666664</c:v>
                </c:pt>
                <c:pt idx="885">
                  <c:v>45694.895833333336</c:v>
                </c:pt>
                <c:pt idx="886">
                  <c:v>45694.9375</c:v>
                </c:pt>
                <c:pt idx="887">
                  <c:v>45694.979166666664</c:v>
                </c:pt>
                <c:pt idx="888">
                  <c:v>45695.020833333336</c:v>
                </c:pt>
                <c:pt idx="889">
                  <c:v>45695.0625</c:v>
                </c:pt>
                <c:pt idx="890">
                  <c:v>45695.104166666664</c:v>
                </c:pt>
                <c:pt idx="891">
                  <c:v>45695.145833333336</c:v>
                </c:pt>
                <c:pt idx="892">
                  <c:v>45695.1875</c:v>
                </c:pt>
                <c:pt idx="893">
                  <c:v>45695.229166666664</c:v>
                </c:pt>
                <c:pt idx="894">
                  <c:v>45695.270833333336</c:v>
                </c:pt>
                <c:pt idx="895">
                  <c:v>45695.3125</c:v>
                </c:pt>
                <c:pt idx="896">
                  <c:v>45695.354166666664</c:v>
                </c:pt>
                <c:pt idx="897">
                  <c:v>45695.395833333336</c:v>
                </c:pt>
                <c:pt idx="898">
                  <c:v>45695.4375</c:v>
                </c:pt>
                <c:pt idx="899">
                  <c:v>45695.479166666664</c:v>
                </c:pt>
                <c:pt idx="900">
                  <c:v>45695.520833333336</c:v>
                </c:pt>
                <c:pt idx="901">
                  <c:v>45695.5625</c:v>
                </c:pt>
                <c:pt idx="902">
                  <c:v>45695.604166666664</c:v>
                </c:pt>
                <c:pt idx="903">
                  <c:v>45695.645833333336</c:v>
                </c:pt>
                <c:pt idx="904">
                  <c:v>45695.6875</c:v>
                </c:pt>
                <c:pt idx="905">
                  <c:v>45695.729166666664</c:v>
                </c:pt>
                <c:pt idx="906">
                  <c:v>45695.770833333336</c:v>
                </c:pt>
                <c:pt idx="907">
                  <c:v>45695.8125</c:v>
                </c:pt>
                <c:pt idx="908">
                  <c:v>45695.854166666664</c:v>
                </c:pt>
                <c:pt idx="909">
                  <c:v>45695.895833333336</c:v>
                </c:pt>
                <c:pt idx="910">
                  <c:v>45695.9375</c:v>
                </c:pt>
                <c:pt idx="911">
                  <c:v>45695.979166666664</c:v>
                </c:pt>
                <c:pt idx="912">
                  <c:v>45696.020833333336</c:v>
                </c:pt>
                <c:pt idx="913">
                  <c:v>45696.0625</c:v>
                </c:pt>
                <c:pt idx="914">
                  <c:v>45696.104166666664</c:v>
                </c:pt>
                <c:pt idx="915">
                  <c:v>45696.145833333336</c:v>
                </c:pt>
                <c:pt idx="916">
                  <c:v>45696.1875</c:v>
                </c:pt>
                <c:pt idx="917">
                  <c:v>45696.229166666664</c:v>
                </c:pt>
                <c:pt idx="918">
                  <c:v>45696.270833333336</c:v>
                </c:pt>
                <c:pt idx="919">
                  <c:v>45696.3125</c:v>
                </c:pt>
                <c:pt idx="920">
                  <c:v>45696.354166666664</c:v>
                </c:pt>
                <c:pt idx="921">
                  <c:v>45696.395833333336</c:v>
                </c:pt>
                <c:pt idx="922">
                  <c:v>45696.4375</c:v>
                </c:pt>
                <c:pt idx="923">
                  <c:v>45696.479166666664</c:v>
                </c:pt>
                <c:pt idx="924">
                  <c:v>45696.520833333336</c:v>
                </c:pt>
                <c:pt idx="925">
                  <c:v>45696.5625</c:v>
                </c:pt>
                <c:pt idx="926">
                  <c:v>45696.604166666664</c:v>
                </c:pt>
                <c:pt idx="927">
                  <c:v>45696.645833333336</c:v>
                </c:pt>
                <c:pt idx="928">
                  <c:v>45696.6875</c:v>
                </c:pt>
                <c:pt idx="929">
                  <c:v>45696.729166666664</c:v>
                </c:pt>
                <c:pt idx="930">
                  <c:v>45696.770833333336</c:v>
                </c:pt>
                <c:pt idx="931">
                  <c:v>45696.8125</c:v>
                </c:pt>
                <c:pt idx="932">
                  <c:v>45696.854166666664</c:v>
                </c:pt>
                <c:pt idx="933">
                  <c:v>45696.895833333336</c:v>
                </c:pt>
                <c:pt idx="934">
                  <c:v>45696.9375</c:v>
                </c:pt>
                <c:pt idx="935">
                  <c:v>45696.979166666664</c:v>
                </c:pt>
                <c:pt idx="936">
                  <c:v>45697.020833333336</c:v>
                </c:pt>
                <c:pt idx="937">
                  <c:v>45697.0625</c:v>
                </c:pt>
                <c:pt idx="938">
                  <c:v>45697.104166666664</c:v>
                </c:pt>
                <c:pt idx="939">
                  <c:v>45697.145833333336</c:v>
                </c:pt>
                <c:pt idx="940">
                  <c:v>45697.1875</c:v>
                </c:pt>
                <c:pt idx="941">
                  <c:v>45697.229166666664</c:v>
                </c:pt>
                <c:pt idx="942">
                  <c:v>45697.270833333336</c:v>
                </c:pt>
                <c:pt idx="943">
                  <c:v>45697.3125</c:v>
                </c:pt>
                <c:pt idx="944">
                  <c:v>45697.354166666664</c:v>
                </c:pt>
                <c:pt idx="945">
                  <c:v>45697.395833333336</c:v>
                </c:pt>
                <c:pt idx="946">
                  <c:v>45697.4375</c:v>
                </c:pt>
                <c:pt idx="947">
                  <c:v>45697.479166666664</c:v>
                </c:pt>
                <c:pt idx="948">
                  <c:v>45697.520833333336</c:v>
                </c:pt>
                <c:pt idx="949">
                  <c:v>45697.5625</c:v>
                </c:pt>
                <c:pt idx="950">
                  <c:v>45697.604166666664</c:v>
                </c:pt>
                <c:pt idx="951">
                  <c:v>45697.645833333336</c:v>
                </c:pt>
                <c:pt idx="952">
                  <c:v>45697.6875</c:v>
                </c:pt>
                <c:pt idx="953">
                  <c:v>45697.729166666664</c:v>
                </c:pt>
                <c:pt idx="954">
                  <c:v>45697.770833333336</c:v>
                </c:pt>
                <c:pt idx="955">
                  <c:v>45697.8125</c:v>
                </c:pt>
                <c:pt idx="956">
                  <c:v>45697.854166666664</c:v>
                </c:pt>
                <c:pt idx="957">
                  <c:v>45697.895833333336</c:v>
                </c:pt>
                <c:pt idx="958">
                  <c:v>45697.9375</c:v>
                </c:pt>
                <c:pt idx="959">
                  <c:v>45697.979166666664</c:v>
                </c:pt>
                <c:pt idx="960">
                  <c:v>45698.020833333336</c:v>
                </c:pt>
                <c:pt idx="961">
                  <c:v>45698.0625</c:v>
                </c:pt>
                <c:pt idx="962">
                  <c:v>45698.104166666664</c:v>
                </c:pt>
                <c:pt idx="963">
                  <c:v>45698.145833333336</c:v>
                </c:pt>
                <c:pt idx="964">
                  <c:v>45698.1875</c:v>
                </c:pt>
                <c:pt idx="965">
                  <c:v>45698.229166666664</c:v>
                </c:pt>
                <c:pt idx="966">
                  <c:v>45698.270833333336</c:v>
                </c:pt>
                <c:pt idx="967">
                  <c:v>45698.3125</c:v>
                </c:pt>
                <c:pt idx="968">
                  <c:v>45698.354166666664</c:v>
                </c:pt>
                <c:pt idx="969">
                  <c:v>45698.395833333336</c:v>
                </c:pt>
                <c:pt idx="970">
                  <c:v>45698.4375</c:v>
                </c:pt>
                <c:pt idx="971">
                  <c:v>45698.479166666664</c:v>
                </c:pt>
                <c:pt idx="972">
                  <c:v>45698.520833333336</c:v>
                </c:pt>
                <c:pt idx="973">
                  <c:v>45698.5625</c:v>
                </c:pt>
                <c:pt idx="974">
                  <c:v>45698.604166666664</c:v>
                </c:pt>
                <c:pt idx="975">
                  <c:v>45698.645833333336</c:v>
                </c:pt>
                <c:pt idx="976">
                  <c:v>45698.6875</c:v>
                </c:pt>
                <c:pt idx="977">
                  <c:v>45698.729166666664</c:v>
                </c:pt>
                <c:pt idx="978">
                  <c:v>45698.770833333336</c:v>
                </c:pt>
                <c:pt idx="979">
                  <c:v>45698.8125</c:v>
                </c:pt>
                <c:pt idx="980">
                  <c:v>45698.854166666664</c:v>
                </c:pt>
                <c:pt idx="981">
                  <c:v>45698.895833333336</c:v>
                </c:pt>
                <c:pt idx="982">
                  <c:v>45698.9375</c:v>
                </c:pt>
                <c:pt idx="983">
                  <c:v>45698.979166666664</c:v>
                </c:pt>
                <c:pt idx="984">
                  <c:v>45699.020833333336</c:v>
                </c:pt>
                <c:pt idx="985">
                  <c:v>45699.0625</c:v>
                </c:pt>
                <c:pt idx="986">
                  <c:v>45699.104166666664</c:v>
                </c:pt>
                <c:pt idx="987">
                  <c:v>45699.145833333336</c:v>
                </c:pt>
                <c:pt idx="988">
                  <c:v>45699.1875</c:v>
                </c:pt>
                <c:pt idx="989">
                  <c:v>45699.229166666664</c:v>
                </c:pt>
                <c:pt idx="990">
                  <c:v>45699.270833333336</c:v>
                </c:pt>
                <c:pt idx="991">
                  <c:v>45699.3125</c:v>
                </c:pt>
                <c:pt idx="992">
                  <c:v>45699.354166666664</c:v>
                </c:pt>
                <c:pt idx="993">
                  <c:v>45699.395833333336</c:v>
                </c:pt>
                <c:pt idx="994">
                  <c:v>45699.4375</c:v>
                </c:pt>
                <c:pt idx="995">
                  <c:v>45699.479166666664</c:v>
                </c:pt>
                <c:pt idx="996">
                  <c:v>45699.520833333336</c:v>
                </c:pt>
                <c:pt idx="997">
                  <c:v>45699.5625</c:v>
                </c:pt>
                <c:pt idx="998">
                  <c:v>45699.604166666664</c:v>
                </c:pt>
                <c:pt idx="999">
                  <c:v>45699.645833333336</c:v>
                </c:pt>
                <c:pt idx="1000">
                  <c:v>45699.6875</c:v>
                </c:pt>
                <c:pt idx="1001">
                  <c:v>45699.729166666664</c:v>
                </c:pt>
                <c:pt idx="1002">
                  <c:v>45699.770833333336</c:v>
                </c:pt>
                <c:pt idx="1003">
                  <c:v>45699.8125</c:v>
                </c:pt>
                <c:pt idx="1004">
                  <c:v>45699.854166666664</c:v>
                </c:pt>
                <c:pt idx="1005">
                  <c:v>45699.895833333336</c:v>
                </c:pt>
                <c:pt idx="1006">
                  <c:v>45699.9375</c:v>
                </c:pt>
                <c:pt idx="1007">
                  <c:v>45699.979166666664</c:v>
                </c:pt>
                <c:pt idx="1008">
                  <c:v>45700.020833333336</c:v>
                </c:pt>
                <c:pt idx="1009">
                  <c:v>45700.0625</c:v>
                </c:pt>
                <c:pt idx="1010">
                  <c:v>45700.104166666664</c:v>
                </c:pt>
                <c:pt idx="1011">
                  <c:v>45700.145833333336</c:v>
                </c:pt>
                <c:pt idx="1012">
                  <c:v>45700.1875</c:v>
                </c:pt>
                <c:pt idx="1013">
                  <c:v>45700.229166666664</c:v>
                </c:pt>
                <c:pt idx="1014">
                  <c:v>45700.270833333336</c:v>
                </c:pt>
                <c:pt idx="1015">
                  <c:v>45700.3125</c:v>
                </c:pt>
                <c:pt idx="1016">
                  <c:v>45700.354166666664</c:v>
                </c:pt>
                <c:pt idx="1017">
                  <c:v>45700.395833333336</c:v>
                </c:pt>
                <c:pt idx="1018">
                  <c:v>45700.4375</c:v>
                </c:pt>
                <c:pt idx="1019">
                  <c:v>45700.479166666664</c:v>
                </c:pt>
                <c:pt idx="1020">
                  <c:v>45700.520833333336</c:v>
                </c:pt>
                <c:pt idx="1021">
                  <c:v>45700.5625</c:v>
                </c:pt>
                <c:pt idx="1022">
                  <c:v>45700.604166666664</c:v>
                </c:pt>
                <c:pt idx="1023">
                  <c:v>45700.645833333336</c:v>
                </c:pt>
                <c:pt idx="1024">
                  <c:v>45700.6875</c:v>
                </c:pt>
                <c:pt idx="1025">
                  <c:v>45700.729166666664</c:v>
                </c:pt>
                <c:pt idx="1026">
                  <c:v>45700.770833333336</c:v>
                </c:pt>
                <c:pt idx="1027">
                  <c:v>45700.8125</c:v>
                </c:pt>
                <c:pt idx="1028">
                  <c:v>45700.854166666664</c:v>
                </c:pt>
                <c:pt idx="1029">
                  <c:v>45700.895833333336</c:v>
                </c:pt>
                <c:pt idx="1030">
                  <c:v>45700.9375</c:v>
                </c:pt>
                <c:pt idx="1031">
                  <c:v>45700.979166666664</c:v>
                </c:pt>
                <c:pt idx="1032">
                  <c:v>45701.020833333336</c:v>
                </c:pt>
                <c:pt idx="1033">
                  <c:v>45701.0625</c:v>
                </c:pt>
                <c:pt idx="1034">
                  <c:v>45701.104166666664</c:v>
                </c:pt>
                <c:pt idx="1035">
                  <c:v>45701.145833333336</c:v>
                </c:pt>
                <c:pt idx="1036">
                  <c:v>45701.1875</c:v>
                </c:pt>
                <c:pt idx="1037">
                  <c:v>45701.229166666664</c:v>
                </c:pt>
                <c:pt idx="1038">
                  <c:v>45701.270833333336</c:v>
                </c:pt>
                <c:pt idx="1039">
                  <c:v>45701.3125</c:v>
                </c:pt>
                <c:pt idx="1040">
                  <c:v>45701.354166666664</c:v>
                </c:pt>
                <c:pt idx="1041">
                  <c:v>45701.395833333336</c:v>
                </c:pt>
                <c:pt idx="1042">
                  <c:v>45701.4375</c:v>
                </c:pt>
                <c:pt idx="1043">
                  <c:v>45701.479166666664</c:v>
                </c:pt>
                <c:pt idx="1044">
                  <c:v>45701.520833333336</c:v>
                </c:pt>
                <c:pt idx="1045">
                  <c:v>45701.5625</c:v>
                </c:pt>
                <c:pt idx="1046">
                  <c:v>45701.604166666664</c:v>
                </c:pt>
                <c:pt idx="1047">
                  <c:v>45701.645833333336</c:v>
                </c:pt>
                <c:pt idx="1048">
                  <c:v>45701.6875</c:v>
                </c:pt>
                <c:pt idx="1049">
                  <c:v>45701.729166666664</c:v>
                </c:pt>
                <c:pt idx="1050">
                  <c:v>45701.770833333336</c:v>
                </c:pt>
                <c:pt idx="1051">
                  <c:v>45701.8125</c:v>
                </c:pt>
                <c:pt idx="1052">
                  <c:v>45701.854166666664</c:v>
                </c:pt>
                <c:pt idx="1053">
                  <c:v>45701.895833333336</c:v>
                </c:pt>
                <c:pt idx="1054">
                  <c:v>45701.9375</c:v>
                </c:pt>
                <c:pt idx="1055">
                  <c:v>45701.979166666664</c:v>
                </c:pt>
                <c:pt idx="1056">
                  <c:v>45702.020833333336</c:v>
                </c:pt>
                <c:pt idx="1057">
                  <c:v>45702.0625</c:v>
                </c:pt>
                <c:pt idx="1058">
                  <c:v>45702.104166666664</c:v>
                </c:pt>
                <c:pt idx="1059">
                  <c:v>45702.145833333336</c:v>
                </c:pt>
                <c:pt idx="1060">
                  <c:v>45702.1875</c:v>
                </c:pt>
                <c:pt idx="1061">
                  <c:v>45702.229166666664</c:v>
                </c:pt>
                <c:pt idx="1062">
                  <c:v>45702.270833333336</c:v>
                </c:pt>
                <c:pt idx="1063">
                  <c:v>45702.3125</c:v>
                </c:pt>
                <c:pt idx="1064">
                  <c:v>45702.354166666664</c:v>
                </c:pt>
                <c:pt idx="1065">
                  <c:v>45702.395833333336</c:v>
                </c:pt>
                <c:pt idx="1066">
                  <c:v>45702.4375</c:v>
                </c:pt>
                <c:pt idx="1067">
                  <c:v>45702.479166666664</c:v>
                </c:pt>
                <c:pt idx="1068">
                  <c:v>45702.520833333336</c:v>
                </c:pt>
                <c:pt idx="1069">
                  <c:v>45702.5625</c:v>
                </c:pt>
                <c:pt idx="1070">
                  <c:v>45702.604166666664</c:v>
                </c:pt>
                <c:pt idx="1071">
                  <c:v>45702.645833333336</c:v>
                </c:pt>
                <c:pt idx="1072">
                  <c:v>45702.6875</c:v>
                </c:pt>
                <c:pt idx="1073">
                  <c:v>45702.729166666664</c:v>
                </c:pt>
                <c:pt idx="1074">
                  <c:v>45702.770833333336</c:v>
                </c:pt>
                <c:pt idx="1075">
                  <c:v>45702.8125</c:v>
                </c:pt>
                <c:pt idx="1076">
                  <c:v>45702.854166666664</c:v>
                </c:pt>
                <c:pt idx="1077">
                  <c:v>45702.895833333336</c:v>
                </c:pt>
                <c:pt idx="1078">
                  <c:v>45702.9375</c:v>
                </c:pt>
                <c:pt idx="1079">
                  <c:v>45702.979166666664</c:v>
                </c:pt>
                <c:pt idx="1080">
                  <c:v>45703.020833333336</c:v>
                </c:pt>
                <c:pt idx="1081">
                  <c:v>45703.0625</c:v>
                </c:pt>
                <c:pt idx="1082">
                  <c:v>45703.104166666664</c:v>
                </c:pt>
                <c:pt idx="1083">
                  <c:v>45703.145833333336</c:v>
                </c:pt>
                <c:pt idx="1084">
                  <c:v>45703.1875</c:v>
                </c:pt>
                <c:pt idx="1085">
                  <c:v>45703.229166666664</c:v>
                </c:pt>
                <c:pt idx="1086">
                  <c:v>45703.270833333336</c:v>
                </c:pt>
                <c:pt idx="1087">
                  <c:v>45703.3125</c:v>
                </c:pt>
                <c:pt idx="1088">
                  <c:v>45703.354166666664</c:v>
                </c:pt>
                <c:pt idx="1089">
                  <c:v>45703.395833333336</c:v>
                </c:pt>
                <c:pt idx="1090">
                  <c:v>45703.4375</c:v>
                </c:pt>
                <c:pt idx="1091">
                  <c:v>45703.479166666664</c:v>
                </c:pt>
                <c:pt idx="1092">
                  <c:v>45703.520833333336</c:v>
                </c:pt>
                <c:pt idx="1093">
                  <c:v>45703.5625</c:v>
                </c:pt>
                <c:pt idx="1094">
                  <c:v>45703.604166666664</c:v>
                </c:pt>
                <c:pt idx="1095">
                  <c:v>45703.645833333336</c:v>
                </c:pt>
                <c:pt idx="1096">
                  <c:v>45703.6875</c:v>
                </c:pt>
                <c:pt idx="1097">
                  <c:v>45703.729166666664</c:v>
                </c:pt>
                <c:pt idx="1098">
                  <c:v>45703.770833333336</c:v>
                </c:pt>
                <c:pt idx="1099">
                  <c:v>45703.8125</c:v>
                </c:pt>
                <c:pt idx="1100">
                  <c:v>45703.854166666664</c:v>
                </c:pt>
                <c:pt idx="1101">
                  <c:v>45703.895833333336</c:v>
                </c:pt>
                <c:pt idx="1102">
                  <c:v>45703.9375</c:v>
                </c:pt>
                <c:pt idx="1103">
                  <c:v>45703.979166666664</c:v>
                </c:pt>
                <c:pt idx="1104">
                  <c:v>45704.020833333336</c:v>
                </c:pt>
                <c:pt idx="1105">
                  <c:v>45704.0625</c:v>
                </c:pt>
                <c:pt idx="1106">
                  <c:v>45704.104166666664</c:v>
                </c:pt>
                <c:pt idx="1107">
                  <c:v>45704.145833333336</c:v>
                </c:pt>
                <c:pt idx="1108">
                  <c:v>45704.1875</c:v>
                </c:pt>
                <c:pt idx="1109">
                  <c:v>45704.229166666664</c:v>
                </c:pt>
                <c:pt idx="1110">
                  <c:v>45704.270833333336</c:v>
                </c:pt>
                <c:pt idx="1111">
                  <c:v>45704.3125</c:v>
                </c:pt>
                <c:pt idx="1112">
                  <c:v>45704.354166666664</c:v>
                </c:pt>
                <c:pt idx="1113">
                  <c:v>45704.395833333336</c:v>
                </c:pt>
                <c:pt idx="1114">
                  <c:v>45704.4375</c:v>
                </c:pt>
                <c:pt idx="1115">
                  <c:v>45704.479166666664</c:v>
                </c:pt>
                <c:pt idx="1116">
                  <c:v>45704.520833333336</c:v>
                </c:pt>
                <c:pt idx="1117">
                  <c:v>45704.5625</c:v>
                </c:pt>
                <c:pt idx="1118">
                  <c:v>45704.604166666664</c:v>
                </c:pt>
                <c:pt idx="1119">
                  <c:v>45704.645833333336</c:v>
                </c:pt>
                <c:pt idx="1120">
                  <c:v>45704.6875</c:v>
                </c:pt>
                <c:pt idx="1121">
                  <c:v>45704.729166666664</c:v>
                </c:pt>
                <c:pt idx="1122">
                  <c:v>45704.770833333336</c:v>
                </c:pt>
                <c:pt idx="1123">
                  <c:v>45704.8125</c:v>
                </c:pt>
                <c:pt idx="1124">
                  <c:v>45704.854166666664</c:v>
                </c:pt>
                <c:pt idx="1125">
                  <c:v>45704.895833333336</c:v>
                </c:pt>
                <c:pt idx="1126">
                  <c:v>45704.9375</c:v>
                </c:pt>
                <c:pt idx="1127">
                  <c:v>45704.979166666664</c:v>
                </c:pt>
                <c:pt idx="1128">
                  <c:v>45705.020833333336</c:v>
                </c:pt>
                <c:pt idx="1129">
                  <c:v>45705.0625</c:v>
                </c:pt>
                <c:pt idx="1130">
                  <c:v>45705.104166666664</c:v>
                </c:pt>
                <c:pt idx="1131">
                  <c:v>45705.145833333336</c:v>
                </c:pt>
                <c:pt idx="1132">
                  <c:v>45705.1875</c:v>
                </c:pt>
                <c:pt idx="1133">
                  <c:v>45705.229166666664</c:v>
                </c:pt>
                <c:pt idx="1134">
                  <c:v>45705.270833333336</c:v>
                </c:pt>
                <c:pt idx="1135">
                  <c:v>45705.3125</c:v>
                </c:pt>
                <c:pt idx="1136">
                  <c:v>45705.354166666664</c:v>
                </c:pt>
                <c:pt idx="1137">
                  <c:v>45705.395833333336</c:v>
                </c:pt>
                <c:pt idx="1138">
                  <c:v>45705.4375</c:v>
                </c:pt>
                <c:pt idx="1139">
                  <c:v>45705.479166666664</c:v>
                </c:pt>
                <c:pt idx="1140">
                  <c:v>45705.520833333336</c:v>
                </c:pt>
                <c:pt idx="1141">
                  <c:v>45705.5625</c:v>
                </c:pt>
                <c:pt idx="1142">
                  <c:v>45705.604166666664</c:v>
                </c:pt>
                <c:pt idx="1143">
                  <c:v>45705.645833333336</c:v>
                </c:pt>
                <c:pt idx="1144">
                  <c:v>45705.6875</c:v>
                </c:pt>
                <c:pt idx="1145">
                  <c:v>45705.729166666664</c:v>
                </c:pt>
                <c:pt idx="1146">
                  <c:v>45705.770833333336</c:v>
                </c:pt>
                <c:pt idx="1147">
                  <c:v>45705.8125</c:v>
                </c:pt>
                <c:pt idx="1148">
                  <c:v>45705.854166666664</c:v>
                </c:pt>
                <c:pt idx="1149">
                  <c:v>45705.895833333336</c:v>
                </c:pt>
                <c:pt idx="1150">
                  <c:v>45705.9375</c:v>
                </c:pt>
                <c:pt idx="1151">
                  <c:v>45705.979166666664</c:v>
                </c:pt>
                <c:pt idx="1152">
                  <c:v>45706.020833333336</c:v>
                </c:pt>
                <c:pt idx="1153">
                  <c:v>45706.0625</c:v>
                </c:pt>
                <c:pt idx="1154">
                  <c:v>45706.104166666664</c:v>
                </c:pt>
                <c:pt idx="1155">
                  <c:v>45706.145833333336</c:v>
                </c:pt>
                <c:pt idx="1156">
                  <c:v>45706.1875</c:v>
                </c:pt>
                <c:pt idx="1157">
                  <c:v>45706.229166666664</c:v>
                </c:pt>
                <c:pt idx="1158">
                  <c:v>45706.270833333336</c:v>
                </c:pt>
                <c:pt idx="1159">
                  <c:v>45706.3125</c:v>
                </c:pt>
                <c:pt idx="1160">
                  <c:v>45706.354166666664</c:v>
                </c:pt>
                <c:pt idx="1161">
                  <c:v>45706.395833333336</c:v>
                </c:pt>
                <c:pt idx="1162">
                  <c:v>45706.4375</c:v>
                </c:pt>
                <c:pt idx="1163">
                  <c:v>45706.479166666664</c:v>
                </c:pt>
                <c:pt idx="1164">
                  <c:v>45706.520833333336</c:v>
                </c:pt>
                <c:pt idx="1165">
                  <c:v>45706.5625</c:v>
                </c:pt>
                <c:pt idx="1166">
                  <c:v>45706.604166666664</c:v>
                </c:pt>
                <c:pt idx="1167">
                  <c:v>45706.645833333336</c:v>
                </c:pt>
                <c:pt idx="1168">
                  <c:v>45706.6875</c:v>
                </c:pt>
                <c:pt idx="1169">
                  <c:v>45706.729166666664</c:v>
                </c:pt>
                <c:pt idx="1170">
                  <c:v>45706.770833333336</c:v>
                </c:pt>
                <c:pt idx="1171">
                  <c:v>45706.8125</c:v>
                </c:pt>
                <c:pt idx="1172">
                  <c:v>45706.854166666664</c:v>
                </c:pt>
                <c:pt idx="1173">
                  <c:v>45706.895833333336</c:v>
                </c:pt>
                <c:pt idx="1174">
                  <c:v>45706.9375</c:v>
                </c:pt>
                <c:pt idx="1175">
                  <c:v>45706.979166666664</c:v>
                </c:pt>
                <c:pt idx="1176">
                  <c:v>45707.020833333336</c:v>
                </c:pt>
                <c:pt idx="1177">
                  <c:v>45707.0625</c:v>
                </c:pt>
                <c:pt idx="1178">
                  <c:v>45707.104166666664</c:v>
                </c:pt>
                <c:pt idx="1179">
                  <c:v>45707.145833333336</c:v>
                </c:pt>
                <c:pt idx="1180">
                  <c:v>45707.1875</c:v>
                </c:pt>
                <c:pt idx="1181">
                  <c:v>45707.229166666664</c:v>
                </c:pt>
                <c:pt idx="1182">
                  <c:v>45707.270833333336</c:v>
                </c:pt>
                <c:pt idx="1183">
                  <c:v>45707.3125</c:v>
                </c:pt>
                <c:pt idx="1184">
                  <c:v>45707.354166666664</c:v>
                </c:pt>
                <c:pt idx="1185">
                  <c:v>45707.395833333336</c:v>
                </c:pt>
                <c:pt idx="1186">
                  <c:v>45707.4375</c:v>
                </c:pt>
                <c:pt idx="1187">
                  <c:v>45707.479166666664</c:v>
                </c:pt>
                <c:pt idx="1188">
                  <c:v>45707.520833333336</c:v>
                </c:pt>
                <c:pt idx="1189">
                  <c:v>45707.5625</c:v>
                </c:pt>
                <c:pt idx="1190">
                  <c:v>45707.604166666664</c:v>
                </c:pt>
                <c:pt idx="1191">
                  <c:v>45707.645833333336</c:v>
                </c:pt>
                <c:pt idx="1192">
                  <c:v>45707.6875</c:v>
                </c:pt>
                <c:pt idx="1193">
                  <c:v>45707.729166666664</c:v>
                </c:pt>
                <c:pt idx="1194">
                  <c:v>45707.770833333336</c:v>
                </c:pt>
                <c:pt idx="1195">
                  <c:v>45707.8125</c:v>
                </c:pt>
                <c:pt idx="1196">
                  <c:v>45707.854166666664</c:v>
                </c:pt>
                <c:pt idx="1197">
                  <c:v>45707.895833333336</c:v>
                </c:pt>
                <c:pt idx="1198">
                  <c:v>45707.9375</c:v>
                </c:pt>
                <c:pt idx="1199">
                  <c:v>45707.979166666664</c:v>
                </c:pt>
                <c:pt idx="1200">
                  <c:v>45708.020833333336</c:v>
                </c:pt>
                <c:pt idx="1201">
                  <c:v>45708.0625</c:v>
                </c:pt>
                <c:pt idx="1202">
                  <c:v>45708.104166666664</c:v>
                </c:pt>
                <c:pt idx="1203">
                  <c:v>45708.145833333336</c:v>
                </c:pt>
                <c:pt idx="1204">
                  <c:v>45708.1875</c:v>
                </c:pt>
                <c:pt idx="1205">
                  <c:v>45708.229166666664</c:v>
                </c:pt>
                <c:pt idx="1206">
                  <c:v>45708.270833333336</c:v>
                </c:pt>
                <c:pt idx="1207">
                  <c:v>45708.3125</c:v>
                </c:pt>
                <c:pt idx="1208">
                  <c:v>45708.354166666664</c:v>
                </c:pt>
                <c:pt idx="1209">
                  <c:v>45708.395833333336</c:v>
                </c:pt>
                <c:pt idx="1210">
                  <c:v>45708.4375</c:v>
                </c:pt>
                <c:pt idx="1211">
                  <c:v>45708.479166666664</c:v>
                </c:pt>
                <c:pt idx="1212">
                  <c:v>45708.520833333336</c:v>
                </c:pt>
                <c:pt idx="1213">
                  <c:v>45708.5625</c:v>
                </c:pt>
                <c:pt idx="1214">
                  <c:v>45708.604166666664</c:v>
                </c:pt>
                <c:pt idx="1215">
                  <c:v>45708.645833333336</c:v>
                </c:pt>
                <c:pt idx="1216">
                  <c:v>45708.6875</c:v>
                </c:pt>
                <c:pt idx="1217">
                  <c:v>45708.729166666664</c:v>
                </c:pt>
                <c:pt idx="1218">
                  <c:v>45708.770833333336</c:v>
                </c:pt>
                <c:pt idx="1219">
                  <c:v>45708.8125</c:v>
                </c:pt>
                <c:pt idx="1220">
                  <c:v>45708.854166666664</c:v>
                </c:pt>
                <c:pt idx="1221">
                  <c:v>45708.895833333336</c:v>
                </c:pt>
                <c:pt idx="1222">
                  <c:v>45708.9375</c:v>
                </c:pt>
                <c:pt idx="1223">
                  <c:v>45708.979166666664</c:v>
                </c:pt>
                <c:pt idx="1224">
                  <c:v>45709.020833333336</c:v>
                </c:pt>
                <c:pt idx="1225">
                  <c:v>45709.0625</c:v>
                </c:pt>
                <c:pt idx="1226">
                  <c:v>45709.104166666664</c:v>
                </c:pt>
                <c:pt idx="1227">
                  <c:v>45709.145833333336</c:v>
                </c:pt>
                <c:pt idx="1228">
                  <c:v>45709.1875</c:v>
                </c:pt>
                <c:pt idx="1229">
                  <c:v>45709.229166666664</c:v>
                </c:pt>
                <c:pt idx="1230">
                  <c:v>45709.270833333336</c:v>
                </c:pt>
                <c:pt idx="1231">
                  <c:v>45709.3125</c:v>
                </c:pt>
                <c:pt idx="1232">
                  <c:v>45709.354166666664</c:v>
                </c:pt>
                <c:pt idx="1233">
                  <c:v>45709.395833333336</c:v>
                </c:pt>
                <c:pt idx="1234">
                  <c:v>45709.4375</c:v>
                </c:pt>
                <c:pt idx="1235">
                  <c:v>45709.479166666664</c:v>
                </c:pt>
                <c:pt idx="1236">
                  <c:v>45709.520833333336</c:v>
                </c:pt>
                <c:pt idx="1237">
                  <c:v>45709.5625</c:v>
                </c:pt>
                <c:pt idx="1238">
                  <c:v>45709.604166666664</c:v>
                </c:pt>
                <c:pt idx="1239">
                  <c:v>45709.645833333336</c:v>
                </c:pt>
                <c:pt idx="1240">
                  <c:v>45709.6875</c:v>
                </c:pt>
                <c:pt idx="1241">
                  <c:v>45709.729166666664</c:v>
                </c:pt>
                <c:pt idx="1242">
                  <c:v>45709.770833333336</c:v>
                </c:pt>
                <c:pt idx="1243">
                  <c:v>45709.8125</c:v>
                </c:pt>
                <c:pt idx="1244">
                  <c:v>45709.854166666664</c:v>
                </c:pt>
                <c:pt idx="1245">
                  <c:v>45709.895833333336</c:v>
                </c:pt>
                <c:pt idx="1246">
                  <c:v>45709.9375</c:v>
                </c:pt>
                <c:pt idx="1247">
                  <c:v>45709.979166666664</c:v>
                </c:pt>
                <c:pt idx="1248">
                  <c:v>45710.020833333336</c:v>
                </c:pt>
                <c:pt idx="1249">
                  <c:v>45710.0625</c:v>
                </c:pt>
                <c:pt idx="1250">
                  <c:v>45710.104166666664</c:v>
                </c:pt>
                <c:pt idx="1251">
                  <c:v>45710.145833333336</c:v>
                </c:pt>
                <c:pt idx="1252">
                  <c:v>45710.1875</c:v>
                </c:pt>
                <c:pt idx="1253">
                  <c:v>45710.229166666664</c:v>
                </c:pt>
                <c:pt idx="1254">
                  <c:v>45710.270833333336</c:v>
                </c:pt>
                <c:pt idx="1255">
                  <c:v>45710.3125</c:v>
                </c:pt>
                <c:pt idx="1256">
                  <c:v>45710.354166666664</c:v>
                </c:pt>
                <c:pt idx="1257">
                  <c:v>45710.395833333336</c:v>
                </c:pt>
                <c:pt idx="1258">
                  <c:v>45710.4375</c:v>
                </c:pt>
                <c:pt idx="1259">
                  <c:v>45710.479166666664</c:v>
                </c:pt>
                <c:pt idx="1260">
                  <c:v>45710.520833333336</c:v>
                </c:pt>
                <c:pt idx="1261">
                  <c:v>45710.5625</c:v>
                </c:pt>
                <c:pt idx="1262">
                  <c:v>45710.604166666664</c:v>
                </c:pt>
                <c:pt idx="1263">
                  <c:v>45710.645833333336</c:v>
                </c:pt>
                <c:pt idx="1264">
                  <c:v>45710.6875</c:v>
                </c:pt>
                <c:pt idx="1265">
                  <c:v>45710.729166666664</c:v>
                </c:pt>
                <c:pt idx="1266">
                  <c:v>45710.770833333336</c:v>
                </c:pt>
                <c:pt idx="1267">
                  <c:v>45710.8125</c:v>
                </c:pt>
                <c:pt idx="1268">
                  <c:v>45710.854166666664</c:v>
                </c:pt>
                <c:pt idx="1269">
                  <c:v>45710.895833333336</c:v>
                </c:pt>
                <c:pt idx="1270">
                  <c:v>45710.9375</c:v>
                </c:pt>
                <c:pt idx="1271">
                  <c:v>45710.979166666664</c:v>
                </c:pt>
                <c:pt idx="1272">
                  <c:v>45711.020833333336</c:v>
                </c:pt>
                <c:pt idx="1273">
                  <c:v>45711.0625</c:v>
                </c:pt>
                <c:pt idx="1274">
                  <c:v>45711.104166666664</c:v>
                </c:pt>
                <c:pt idx="1275">
                  <c:v>45711.145833333336</c:v>
                </c:pt>
                <c:pt idx="1276">
                  <c:v>45711.1875</c:v>
                </c:pt>
                <c:pt idx="1277">
                  <c:v>45711.229166666664</c:v>
                </c:pt>
                <c:pt idx="1278">
                  <c:v>45711.270833333336</c:v>
                </c:pt>
                <c:pt idx="1279">
                  <c:v>45711.3125</c:v>
                </c:pt>
                <c:pt idx="1280">
                  <c:v>45711.354166666664</c:v>
                </c:pt>
                <c:pt idx="1281">
                  <c:v>45711.395833333336</c:v>
                </c:pt>
                <c:pt idx="1282">
                  <c:v>45711.4375</c:v>
                </c:pt>
                <c:pt idx="1283">
                  <c:v>45711.479166666664</c:v>
                </c:pt>
                <c:pt idx="1284">
                  <c:v>45711.520833333336</c:v>
                </c:pt>
                <c:pt idx="1285">
                  <c:v>45711.5625</c:v>
                </c:pt>
                <c:pt idx="1286">
                  <c:v>45711.604166666664</c:v>
                </c:pt>
                <c:pt idx="1287">
                  <c:v>45711.645833333336</c:v>
                </c:pt>
                <c:pt idx="1288">
                  <c:v>45711.6875</c:v>
                </c:pt>
                <c:pt idx="1289">
                  <c:v>45711.729166666664</c:v>
                </c:pt>
                <c:pt idx="1290">
                  <c:v>45711.770833333336</c:v>
                </c:pt>
                <c:pt idx="1291">
                  <c:v>45711.8125</c:v>
                </c:pt>
                <c:pt idx="1292">
                  <c:v>45711.854166666664</c:v>
                </c:pt>
                <c:pt idx="1293">
                  <c:v>45711.895833333336</c:v>
                </c:pt>
                <c:pt idx="1294">
                  <c:v>45711.9375</c:v>
                </c:pt>
                <c:pt idx="1295">
                  <c:v>45711.979166666664</c:v>
                </c:pt>
                <c:pt idx="1296">
                  <c:v>45712.020833333336</c:v>
                </c:pt>
                <c:pt idx="1297">
                  <c:v>45712.0625</c:v>
                </c:pt>
                <c:pt idx="1298">
                  <c:v>45712.104166666664</c:v>
                </c:pt>
                <c:pt idx="1299">
                  <c:v>45712.145833333336</c:v>
                </c:pt>
                <c:pt idx="1300">
                  <c:v>45712.1875</c:v>
                </c:pt>
                <c:pt idx="1301">
                  <c:v>45712.229166666664</c:v>
                </c:pt>
                <c:pt idx="1302">
                  <c:v>45712.270833333336</c:v>
                </c:pt>
                <c:pt idx="1303">
                  <c:v>45712.3125</c:v>
                </c:pt>
                <c:pt idx="1304">
                  <c:v>45712.354166666664</c:v>
                </c:pt>
                <c:pt idx="1305">
                  <c:v>45712.395833333336</c:v>
                </c:pt>
                <c:pt idx="1306">
                  <c:v>45712.4375</c:v>
                </c:pt>
                <c:pt idx="1307">
                  <c:v>45712.479166666664</c:v>
                </c:pt>
                <c:pt idx="1308">
                  <c:v>45712.520833333336</c:v>
                </c:pt>
                <c:pt idx="1309">
                  <c:v>45712.5625</c:v>
                </c:pt>
                <c:pt idx="1310">
                  <c:v>45712.604166666664</c:v>
                </c:pt>
                <c:pt idx="1311">
                  <c:v>45712.645833333336</c:v>
                </c:pt>
                <c:pt idx="1312">
                  <c:v>45712.6875</c:v>
                </c:pt>
                <c:pt idx="1313">
                  <c:v>45712.729166666664</c:v>
                </c:pt>
                <c:pt idx="1314">
                  <c:v>45712.770833333336</c:v>
                </c:pt>
                <c:pt idx="1315">
                  <c:v>45712.8125</c:v>
                </c:pt>
                <c:pt idx="1316">
                  <c:v>45712.854166666664</c:v>
                </c:pt>
                <c:pt idx="1317">
                  <c:v>45712.895833333336</c:v>
                </c:pt>
                <c:pt idx="1318">
                  <c:v>45712.9375</c:v>
                </c:pt>
                <c:pt idx="1319">
                  <c:v>45712.979166666664</c:v>
                </c:pt>
                <c:pt idx="1320">
                  <c:v>45713.020833333336</c:v>
                </c:pt>
                <c:pt idx="1321">
                  <c:v>45713.0625</c:v>
                </c:pt>
                <c:pt idx="1322">
                  <c:v>45713.104166666664</c:v>
                </c:pt>
                <c:pt idx="1323">
                  <c:v>45713.145833333336</c:v>
                </c:pt>
                <c:pt idx="1324">
                  <c:v>45713.1875</c:v>
                </c:pt>
                <c:pt idx="1325">
                  <c:v>45713.229166666664</c:v>
                </c:pt>
                <c:pt idx="1326">
                  <c:v>45713.270833333336</c:v>
                </c:pt>
                <c:pt idx="1327">
                  <c:v>45713.3125</c:v>
                </c:pt>
                <c:pt idx="1328">
                  <c:v>45713.354166666664</c:v>
                </c:pt>
                <c:pt idx="1329">
                  <c:v>45713.395833333336</c:v>
                </c:pt>
                <c:pt idx="1330">
                  <c:v>45713.4375</c:v>
                </c:pt>
                <c:pt idx="1331">
                  <c:v>45713.479166666664</c:v>
                </c:pt>
                <c:pt idx="1332">
                  <c:v>45713.520833333336</c:v>
                </c:pt>
                <c:pt idx="1333">
                  <c:v>45713.5625</c:v>
                </c:pt>
                <c:pt idx="1334">
                  <c:v>45713.604166666664</c:v>
                </c:pt>
                <c:pt idx="1335">
                  <c:v>45713.645833333336</c:v>
                </c:pt>
                <c:pt idx="1336">
                  <c:v>45713.6875</c:v>
                </c:pt>
                <c:pt idx="1337">
                  <c:v>45713.729166666664</c:v>
                </c:pt>
                <c:pt idx="1338">
                  <c:v>45713.770833333336</c:v>
                </c:pt>
                <c:pt idx="1339">
                  <c:v>45713.8125</c:v>
                </c:pt>
                <c:pt idx="1340">
                  <c:v>45713.854166666664</c:v>
                </c:pt>
                <c:pt idx="1341">
                  <c:v>45713.895833333336</c:v>
                </c:pt>
                <c:pt idx="1342">
                  <c:v>45713.9375</c:v>
                </c:pt>
                <c:pt idx="1343">
                  <c:v>45713.979166666664</c:v>
                </c:pt>
                <c:pt idx="1344">
                  <c:v>45714.020833333336</c:v>
                </c:pt>
                <c:pt idx="1345">
                  <c:v>45714.0625</c:v>
                </c:pt>
                <c:pt idx="1346">
                  <c:v>45714.104166666664</c:v>
                </c:pt>
                <c:pt idx="1347">
                  <c:v>45714.145833333336</c:v>
                </c:pt>
                <c:pt idx="1348">
                  <c:v>45714.1875</c:v>
                </c:pt>
                <c:pt idx="1349">
                  <c:v>45714.229166666664</c:v>
                </c:pt>
                <c:pt idx="1350">
                  <c:v>45714.270833333336</c:v>
                </c:pt>
                <c:pt idx="1351">
                  <c:v>45714.3125</c:v>
                </c:pt>
                <c:pt idx="1352">
                  <c:v>45714.354166666664</c:v>
                </c:pt>
                <c:pt idx="1353">
                  <c:v>45714.395833333336</c:v>
                </c:pt>
                <c:pt idx="1354">
                  <c:v>45714.4375</c:v>
                </c:pt>
                <c:pt idx="1355">
                  <c:v>45714.479166666664</c:v>
                </c:pt>
                <c:pt idx="1356">
                  <c:v>45714.520833333336</c:v>
                </c:pt>
                <c:pt idx="1357">
                  <c:v>45714.5625</c:v>
                </c:pt>
                <c:pt idx="1358">
                  <c:v>45714.604166666664</c:v>
                </c:pt>
                <c:pt idx="1359">
                  <c:v>45714.645833333336</c:v>
                </c:pt>
                <c:pt idx="1360">
                  <c:v>45714.6875</c:v>
                </c:pt>
                <c:pt idx="1361">
                  <c:v>45714.729166666664</c:v>
                </c:pt>
                <c:pt idx="1362">
                  <c:v>45714.770833333336</c:v>
                </c:pt>
                <c:pt idx="1363">
                  <c:v>45714.8125</c:v>
                </c:pt>
                <c:pt idx="1364">
                  <c:v>45714.854166666664</c:v>
                </c:pt>
                <c:pt idx="1365">
                  <c:v>45714.895833333336</c:v>
                </c:pt>
                <c:pt idx="1366">
                  <c:v>45714.9375</c:v>
                </c:pt>
                <c:pt idx="1367">
                  <c:v>45714.979166666664</c:v>
                </c:pt>
                <c:pt idx="1368">
                  <c:v>45715.020833333336</c:v>
                </c:pt>
                <c:pt idx="1369">
                  <c:v>45715.0625</c:v>
                </c:pt>
                <c:pt idx="1370">
                  <c:v>45715.104166666664</c:v>
                </c:pt>
                <c:pt idx="1371">
                  <c:v>45715.145833333336</c:v>
                </c:pt>
                <c:pt idx="1372">
                  <c:v>45715.1875</c:v>
                </c:pt>
                <c:pt idx="1373">
                  <c:v>45715.229166666664</c:v>
                </c:pt>
                <c:pt idx="1374">
                  <c:v>45715.270833333336</c:v>
                </c:pt>
                <c:pt idx="1375">
                  <c:v>45715.3125</c:v>
                </c:pt>
                <c:pt idx="1376">
                  <c:v>45715.354166666664</c:v>
                </c:pt>
                <c:pt idx="1377">
                  <c:v>45715.395833333336</c:v>
                </c:pt>
                <c:pt idx="1378">
                  <c:v>45715.4375</c:v>
                </c:pt>
                <c:pt idx="1379">
                  <c:v>45715.479166666664</c:v>
                </c:pt>
                <c:pt idx="1380">
                  <c:v>45715.520833333336</c:v>
                </c:pt>
                <c:pt idx="1381">
                  <c:v>45715.5625</c:v>
                </c:pt>
                <c:pt idx="1382">
                  <c:v>45715.604166666664</c:v>
                </c:pt>
                <c:pt idx="1383">
                  <c:v>45715.645833333336</c:v>
                </c:pt>
                <c:pt idx="1384">
                  <c:v>45715.6875</c:v>
                </c:pt>
                <c:pt idx="1385">
                  <c:v>45715.729166666664</c:v>
                </c:pt>
                <c:pt idx="1386">
                  <c:v>45715.770833333336</c:v>
                </c:pt>
                <c:pt idx="1387">
                  <c:v>45715.8125</c:v>
                </c:pt>
                <c:pt idx="1388">
                  <c:v>45715.854166666664</c:v>
                </c:pt>
                <c:pt idx="1389">
                  <c:v>45715.895833333336</c:v>
                </c:pt>
                <c:pt idx="1390">
                  <c:v>45715.9375</c:v>
                </c:pt>
                <c:pt idx="1391">
                  <c:v>45715.979166666664</c:v>
                </c:pt>
                <c:pt idx="1392">
                  <c:v>45716.020833333336</c:v>
                </c:pt>
                <c:pt idx="1393">
                  <c:v>45716.0625</c:v>
                </c:pt>
                <c:pt idx="1394">
                  <c:v>45716.104166666664</c:v>
                </c:pt>
                <c:pt idx="1395">
                  <c:v>45716.145833333336</c:v>
                </c:pt>
                <c:pt idx="1396">
                  <c:v>45716.1875</c:v>
                </c:pt>
                <c:pt idx="1397">
                  <c:v>45716.229166666664</c:v>
                </c:pt>
                <c:pt idx="1398">
                  <c:v>45716.270833333336</c:v>
                </c:pt>
                <c:pt idx="1399">
                  <c:v>45716.3125</c:v>
                </c:pt>
                <c:pt idx="1400">
                  <c:v>45716.354166666664</c:v>
                </c:pt>
                <c:pt idx="1401">
                  <c:v>45716.395833333336</c:v>
                </c:pt>
                <c:pt idx="1402">
                  <c:v>45716.4375</c:v>
                </c:pt>
                <c:pt idx="1403">
                  <c:v>45716.479166666664</c:v>
                </c:pt>
                <c:pt idx="1404">
                  <c:v>45716.520833333336</c:v>
                </c:pt>
                <c:pt idx="1405">
                  <c:v>45716.5625</c:v>
                </c:pt>
                <c:pt idx="1406">
                  <c:v>45716.604166666664</c:v>
                </c:pt>
                <c:pt idx="1407">
                  <c:v>45716.645833333336</c:v>
                </c:pt>
                <c:pt idx="1408">
                  <c:v>45716.6875</c:v>
                </c:pt>
                <c:pt idx="1409">
                  <c:v>45716.729166666664</c:v>
                </c:pt>
                <c:pt idx="1410">
                  <c:v>45716.770833333336</c:v>
                </c:pt>
                <c:pt idx="1411">
                  <c:v>45716.8125</c:v>
                </c:pt>
                <c:pt idx="1412">
                  <c:v>45716.854166666664</c:v>
                </c:pt>
                <c:pt idx="1413">
                  <c:v>45716.895833333336</c:v>
                </c:pt>
                <c:pt idx="1414">
                  <c:v>45716.9375</c:v>
                </c:pt>
                <c:pt idx="1415">
                  <c:v>45716.979166666664</c:v>
                </c:pt>
                <c:pt idx="1416">
                  <c:v>45717.020833333336</c:v>
                </c:pt>
                <c:pt idx="1417">
                  <c:v>45717.0625</c:v>
                </c:pt>
                <c:pt idx="1418">
                  <c:v>45717.104166666664</c:v>
                </c:pt>
                <c:pt idx="1419">
                  <c:v>45717.145833333336</c:v>
                </c:pt>
                <c:pt idx="1420">
                  <c:v>45717.1875</c:v>
                </c:pt>
                <c:pt idx="1421">
                  <c:v>45717.229166666664</c:v>
                </c:pt>
                <c:pt idx="1422">
                  <c:v>45717.270833333336</c:v>
                </c:pt>
                <c:pt idx="1423">
                  <c:v>45717.3125</c:v>
                </c:pt>
                <c:pt idx="1424">
                  <c:v>45717.354166666664</c:v>
                </c:pt>
                <c:pt idx="1425">
                  <c:v>45717.395833333336</c:v>
                </c:pt>
                <c:pt idx="1426">
                  <c:v>45717.4375</c:v>
                </c:pt>
                <c:pt idx="1427">
                  <c:v>45717.479166666664</c:v>
                </c:pt>
                <c:pt idx="1428">
                  <c:v>45717.520833333336</c:v>
                </c:pt>
                <c:pt idx="1429">
                  <c:v>45717.5625</c:v>
                </c:pt>
                <c:pt idx="1430">
                  <c:v>45717.604166666664</c:v>
                </c:pt>
                <c:pt idx="1431">
                  <c:v>45717.645833333336</c:v>
                </c:pt>
                <c:pt idx="1432">
                  <c:v>45717.6875</c:v>
                </c:pt>
                <c:pt idx="1433">
                  <c:v>45717.729166666664</c:v>
                </c:pt>
                <c:pt idx="1434">
                  <c:v>45717.770833333336</c:v>
                </c:pt>
                <c:pt idx="1435">
                  <c:v>45717.8125</c:v>
                </c:pt>
                <c:pt idx="1436">
                  <c:v>45717.854166666664</c:v>
                </c:pt>
                <c:pt idx="1437">
                  <c:v>45717.895833333336</c:v>
                </c:pt>
                <c:pt idx="1438">
                  <c:v>45717.9375</c:v>
                </c:pt>
                <c:pt idx="1439">
                  <c:v>45717.979166666664</c:v>
                </c:pt>
                <c:pt idx="1440">
                  <c:v>45718.020833333336</c:v>
                </c:pt>
                <c:pt idx="1441">
                  <c:v>45718.0625</c:v>
                </c:pt>
                <c:pt idx="1442">
                  <c:v>45718.104166666664</c:v>
                </c:pt>
                <c:pt idx="1443">
                  <c:v>45718.145833333336</c:v>
                </c:pt>
                <c:pt idx="1444">
                  <c:v>45718.1875</c:v>
                </c:pt>
                <c:pt idx="1445">
                  <c:v>45718.229166666664</c:v>
                </c:pt>
                <c:pt idx="1446">
                  <c:v>45718.270833333336</c:v>
                </c:pt>
                <c:pt idx="1447">
                  <c:v>45718.3125</c:v>
                </c:pt>
                <c:pt idx="1448">
                  <c:v>45718.354166666664</c:v>
                </c:pt>
                <c:pt idx="1449">
                  <c:v>45718.395833333336</c:v>
                </c:pt>
                <c:pt idx="1450">
                  <c:v>45718.4375</c:v>
                </c:pt>
                <c:pt idx="1451">
                  <c:v>45718.479166666664</c:v>
                </c:pt>
                <c:pt idx="1452">
                  <c:v>45718.520833333336</c:v>
                </c:pt>
                <c:pt idx="1453">
                  <c:v>45718.5625</c:v>
                </c:pt>
                <c:pt idx="1454">
                  <c:v>45718.604166666664</c:v>
                </c:pt>
                <c:pt idx="1455">
                  <c:v>45718.645833333336</c:v>
                </c:pt>
                <c:pt idx="1456">
                  <c:v>45718.6875</c:v>
                </c:pt>
                <c:pt idx="1457">
                  <c:v>45718.729166666664</c:v>
                </c:pt>
                <c:pt idx="1458">
                  <c:v>45718.770833333336</c:v>
                </c:pt>
                <c:pt idx="1459">
                  <c:v>45718.8125</c:v>
                </c:pt>
                <c:pt idx="1460">
                  <c:v>45718.854166666664</c:v>
                </c:pt>
                <c:pt idx="1461">
                  <c:v>45718.895833333336</c:v>
                </c:pt>
                <c:pt idx="1462">
                  <c:v>45718.9375</c:v>
                </c:pt>
                <c:pt idx="1463">
                  <c:v>45718.979166666664</c:v>
                </c:pt>
                <c:pt idx="1464">
                  <c:v>45719.020833333336</c:v>
                </c:pt>
                <c:pt idx="1465">
                  <c:v>45719.0625</c:v>
                </c:pt>
                <c:pt idx="1466">
                  <c:v>45719.104166666664</c:v>
                </c:pt>
                <c:pt idx="1467">
                  <c:v>45719.145833333336</c:v>
                </c:pt>
                <c:pt idx="1468">
                  <c:v>45719.1875</c:v>
                </c:pt>
                <c:pt idx="1469">
                  <c:v>45719.229166666664</c:v>
                </c:pt>
                <c:pt idx="1470">
                  <c:v>45719.270833333336</c:v>
                </c:pt>
                <c:pt idx="1471">
                  <c:v>45719.3125</c:v>
                </c:pt>
                <c:pt idx="1472">
                  <c:v>45719.354166666664</c:v>
                </c:pt>
                <c:pt idx="1473">
                  <c:v>45719.395833333336</c:v>
                </c:pt>
                <c:pt idx="1474">
                  <c:v>45719.4375</c:v>
                </c:pt>
                <c:pt idx="1475">
                  <c:v>45719.479166666664</c:v>
                </c:pt>
                <c:pt idx="1476">
                  <c:v>45719.520833333336</c:v>
                </c:pt>
                <c:pt idx="1477">
                  <c:v>45719.5625</c:v>
                </c:pt>
                <c:pt idx="1478">
                  <c:v>45719.604166666664</c:v>
                </c:pt>
                <c:pt idx="1479">
                  <c:v>45719.645833333336</c:v>
                </c:pt>
                <c:pt idx="1480">
                  <c:v>45719.6875</c:v>
                </c:pt>
                <c:pt idx="1481">
                  <c:v>45719.729166666664</c:v>
                </c:pt>
                <c:pt idx="1482">
                  <c:v>45719.770833333336</c:v>
                </c:pt>
                <c:pt idx="1483">
                  <c:v>45719.8125</c:v>
                </c:pt>
                <c:pt idx="1484">
                  <c:v>45719.854166666664</c:v>
                </c:pt>
                <c:pt idx="1485">
                  <c:v>45719.895833333336</c:v>
                </c:pt>
                <c:pt idx="1486">
                  <c:v>45719.9375</c:v>
                </c:pt>
                <c:pt idx="1487">
                  <c:v>45719.979166666664</c:v>
                </c:pt>
                <c:pt idx="1488">
                  <c:v>45720.020833333336</c:v>
                </c:pt>
                <c:pt idx="1489">
                  <c:v>45720.0625</c:v>
                </c:pt>
                <c:pt idx="1490">
                  <c:v>45720.104166666664</c:v>
                </c:pt>
                <c:pt idx="1491">
                  <c:v>45720.145833333336</c:v>
                </c:pt>
                <c:pt idx="1492">
                  <c:v>45720.1875</c:v>
                </c:pt>
                <c:pt idx="1493">
                  <c:v>45720.229166666664</c:v>
                </c:pt>
                <c:pt idx="1494">
                  <c:v>45720.270833333336</c:v>
                </c:pt>
                <c:pt idx="1495">
                  <c:v>45720.3125</c:v>
                </c:pt>
                <c:pt idx="1496">
                  <c:v>45720.354166666664</c:v>
                </c:pt>
                <c:pt idx="1497">
                  <c:v>45720.395833333336</c:v>
                </c:pt>
                <c:pt idx="1498">
                  <c:v>45720.4375</c:v>
                </c:pt>
                <c:pt idx="1499">
                  <c:v>45720.479166666664</c:v>
                </c:pt>
                <c:pt idx="1500">
                  <c:v>45720.520833333336</c:v>
                </c:pt>
                <c:pt idx="1501">
                  <c:v>45720.5625</c:v>
                </c:pt>
                <c:pt idx="1502">
                  <c:v>45720.604166666664</c:v>
                </c:pt>
                <c:pt idx="1503">
                  <c:v>45720.645833333336</c:v>
                </c:pt>
                <c:pt idx="1504">
                  <c:v>45720.6875</c:v>
                </c:pt>
                <c:pt idx="1505">
                  <c:v>45720.729166666664</c:v>
                </c:pt>
                <c:pt idx="1506">
                  <c:v>45720.770833333336</c:v>
                </c:pt>
                <c:pt idx="1507">
                  <c:v>45720.8125</c:v>
                </c:pt>
                <c:pt idx="1508">
                  <c:v>45720.854166666664</c:v>
                </c:pt>
                <c:pt idx="1509">
                  <c:v>45720.895833333336</c:v>
                </c:pt>
                <c:pt idx="1510">
                  <c:v>45720.9375</c:v>
                </c:pt>
                <c:pt idx="1511">
                  <c:v>45720.979166666664</c:v>
                </c:pt>
                <c:pt idx="1512">
                  <c:v>45721.020833333336</c:v>
                </c:pt>
                <c:pt idx="1513">
                  <c:v>45721.0625</c:v>
                </c:pt>
                <c:pt idx="1514">
                  <c:v>45721.104166666664</c:v>
                </c:pt>
                <c:pt idx="1515">
                  <c:v>45721.145833333336</c:v>
                </c:pt>
                <c:pt idx="1516">
                  <c:v>45721.1875</c:v>
                </c:pt>
                <c:pt idx="1517">
                  <c:v>45721.229166666664</c:v>
                </c:pt>
                <c:pt idx="1518">
                  <c:v>45721.270833333336</c:v>
                </c:pt>
                <c:pt idx="1519">
                  <c:v>45721.3125</c:v>
                </c:pt>
                <c:pt idx="1520">
                  <c:v>45721.354166666664</c:v>
                </c:pt>
                <c:pt idx="1521">
                  <c:v>45721.395833333336</c:v>
                </c:pt>
                <c:pt idx="1522">
                  <c:v>45721.4375</c:v>
                </c:pt>
                <c:pt idx="1523">
                  <c:v>45721.479166666664</c:v>
                </c:pt>
                <c:pt idx="1524">
                  <c:v>45721.520833333336</c:v>
                </c:pt>
                <c:pt idx="1525">
                  <c:v>45721.5625</c:v>
                </c:pt>
                <c:pt idx="1526">
                  <c:v>45721.604166666664</c:v>
                </c:pt>
                <c:pt idx="1527">
                  <c:v>45721.645833333336</c:v>
                </c:pt>
                <c:pt idx="1528">
                  <c:v>45721.6875</c:v>
                </c:pt>
                <c:pt idx="1529">
                  <c:v>45721.729166666664</c:v>
                </c:pt>
                <c:pt idx="1530">
                  <c:v>45721.770833333336</c:v>
                </c:pt>
                <c:pt idx="1531">
                  <c:v>45721.8125</c:v>
                </c:pt>
                <c:pt idx="1532">
                  <c:v>45721.854166666664</c:v>
                </c:pt>
                <c:pt idx="1533">
                  <c:v>45721.895833333336</c:v>
                </c:pt>
                <c:pt idx="1534">
                  <c:v>45721.9375</c:v>
                </c:pt>
                <c:pt idx="1535">
                  <c:v>45721.979166666664</c:v>
                </c:pt>
                <c:pt idx="1536">
                  <c:v>45722.020833333336</c:v>
                </c:pt>
                <c:pt idx="1537">
                  <c:v>45722.0625</c:v>
                </c:pt>
                <c:pt idx="1538">
                  <c:v>45722.104166666664</c:v>
                </c:pt>
                <c:pt idx="1539">
                  <c:v>45722.145833333336</c:v>
                </c:pt>
                <c:pt idx="1540">
                  <c:v>45722.1875</c:v>
                </c:pt>
                <c:pt idx="1541">
                  <c:v>45722.229166666664</c:v>
                </c:pt>
                <c:pt idx="1542">
                  <c:v>45722.270833333336</c:v>
                </c:pt>
                <c:pt idx="1543">
                  <c:v>45722.3125</c:v>
                </c:pt>
                <c:pt idx="1544">
                  <c:v>45722.354166666664</c:v>
                </c:pt>
                <c:pt idx="1545">
                  <c:v>45722.395833333336</c:v>
                </c:pt>
                <c:pt idx="1546">
                  <c:v>45722.4375</c:v>
                </c:pt>
                <c:pt idx="1547">
                  <c:v>45722.479166666664</c:v>
                </c:pt>
                <c:pt idx="1548">
                  <c:v>45722.520833333336</c:v>
                </c:pt>
                <c:pt idx="1549">
                  <c:v>45722.5625</c:v>
                </c:pt>
                <c:pt idx="1550">
                  <c:v>45722.604166666664</c:v>
                </c:pt>
                <c:pt idx="1551">
                  <c:v>45722.645833333336</c:v>
                </c:pt>
                <c:pt idx="1552">
                  <c:v>45722.6875</c:v>
                </c:pt>
                <c:pt idx="1553">
                  <c:v>45722.729166666664</c:v>
                </c:pt>
                <c:pt idx="1554">
                  <c:v>45722.770833333336</c:v>
                </c:pt>
                <c:pt idx="1555">
                  <c:v>45722.8125</c:v>
                </c:pt>
                <c:pt idx="1556">
                  <c:v>45722.854166666664</c:v>
                </c:pt>
                <c:pt idx="1557">
                  <c:v>45722.895833333336</c:v>
                </c:pt>
                <c:pt idx="1558">
                  <c:v>45722.9375</c:v>
                </c:pt>
                <c:pt idx="1559">
                  <c:v>45722.979166666664</c:v>
                </c:pt>
                <c:pt idx="1560">
                  <c:v>45723.020833333336</c:v>
                </c:pt>
                <c:pt idx="1561">
                  <c:v>45723.0625</c:v>
                </c:pt>
                <c:pt idx="1562">
                  <c:v>45723.104166666664</c:v>
                </c:pt>
                <c:pt idx="1563">
                  <c:v>45723.145833333336</c:v>
                </c:pt>
                <c:pt idx="1564">
                  <c:v>45723.1875</c:v>
                </c:pt>
                <c:pt idx="1565">
                  <c:v>45723.229166666664</c:v>
                </c:pt>
                <c:pt idx="1566">
                  <c:v>45723.270833333336</c:v>
                </c:pt>
                <c:pt idx="1567">
                  <c:v>45723.3125</c:v>
                </c:pt>
                <c:pt idx="1568">
                  <c:v>45723.354166666664</c:v>
                </c:pt>
                <c:pt idx="1569">
                  <c:v>45723.395833333336</c:v>
                </c:pt>
                <c:pt idx="1570">
                  <c:v>45723.4375</c:v>
                </c:pt>
                <c:pt idx="1571">
                  <c:v>45723.479166666664</c:v>
                </c:pt>
                <c:pt idx="1572">
                  <c:v>45723.520833333336</c:v>
                </c:pt>
                <c:pt idx="1573">
                  <c:v>45723.5625</c:v>
                </c:pt>
                <c:pt idx="1574">
                  <c:v>45723.604166666664</c:v>
                </c:pt>
                <c:pt idx="1575">
                  <c:v>45723.645833333336</c:v>
                </c:pt>
                <c:pt idx="1576">
                  <c:v>45723.6875</c:v>
                </c:pt>
                <c:pt idx="1577">
                  <c:v>45723.729166666664</c:v>
                </c:pt>
                <c:pt idx="1578">
                  <c:v>45723.770833333336</c:v>
                </c:pt>
                <c:pt idx="1579">
                  <c:v>45723.8125</c:v>
                </c:pt>
                <c:pt idx="1580">
                  <c:v>45723.854166666664</c:v>
                </c:pt>
                <c:pt idx="1581">
                  <c:v>45723.895833333336</c:v>
                </c:pt>
                <c:pt idx="1582">
                  <c:v>45723.9375</c:v>
                </c:pt>
                <c:pt idx="1583">
                  <c:v>45723.979166666664</c:v>
                </c:pt>
                <c:pt idx="1584">
                  <c:v>45724.020833333336</c:v>
                </c:pt>
                <c:pt idx="1585">
                  <c:v>45724.0625</c:v>
                </c:pt>
                <c:pt idx="1586">
                  <c:v>45724.104166666664</c:v>
                </c:pt>
                <c:pt idx="1587">
                  <c:v>45724.145833333336</c:v>
                </c:pt>
                <c:pt idx="1588">
                  <c:v>45724.1875</c:v>
                </c:pt>
                <c:pt idx="1589">
                  <c:v>45724.229166666664</c:v>
                </c:pt>
                <c:pt idx="1590">
                  <c:v>45724.270833333336</c:v>
                </c:pt>
                <c:pt idx="1591">
                  <c:v>45724.3125</c:v>
                </c:pt>
                <c:pt idx="1592">
                  <c:v>45724.354166666664</c:v>
                </c:pt>
                <c:pt idx="1593">
                  <c:v>45724.395833333336</c:v>
                </c:pt>
                <c:pt idx="1594">
                  <c:v>45724.4375</c:v>
                </c:pt>
                <c:pt idx="1595">
                  <c:v>45724.479166666664</c:v>
                </c:pt>
                <c:pt idx="1596">
                  <c:v>45724.520833333336</c:v>
                </c:pt>
                <c:pt idx="1597">
                  <c:v>45724.5625</c:v>
                </c:pt>
                <c:pt idx="1598">
                  <c:v>45724.604166666664</c:v>
                </c:pt>
                <c:pt idx="1599">
                  <c:v>45724.645833333336</c:v>
                </c:pt>
                <c:pt idx="1600">
                  <c:v>45724.6875</c:v>
                </c:pt>
                <c:pt idx="1601">
                  <c:v>45724.729166666664</c:v>
                </c:pt>
                <c:pt idx="1602">
                  <c:v>45724.770833333336</c:v>
                </c:pt>
                <c:pt idx="1603">
                  <c:v>45724.8125</c:v>
                </c:pt>
                <c:pt idx="1604">
                  <c:v>45724.854166666664</c:v>
                </c:pt>
                <c:pt idx="1605">
                  <c:v>45724.895833333336</c:v>
                </c:pt>
                <c:pt idx="1606">
                  <c:v>45724.9375</c:v>
                </c:pt>
                <c:pt idx="1607">
                  <c:v>45724.979166666664</c:v>
                </c:pt>
                <c:pt idx="1608">
                  <c:v>45725.020833333336</c:v>
                </c:pt>
                <c:pt idx="1609">
                  <c:v>45725.0625</c:v>
                </c:pt>
                <c:pt idx="1610">
                  <c:v>45725.104166666664</c:v>
                </c:pt>
                <c:pt idx="1611">
                  <c:v>45725.145833333336</c:v>
                </c:pt>
                <c:pt idx="1612">
                  <c:v>45725.1875</c:v>
                </c:pt>
                <c:pt idx="1613">
                  <c:v>45725.229166666664</c:v>
                </c:pt>
                <c:pt idx="1614">
                  <c:v>45725.270833333336</c:v>
                </c:pt>
                <c:pt idx="1615">
                  <c:v>45725.3125</c:v>
                </c:pt>
                <c:pt idx="1616">
                  <c:v>45725.354166666664</c:v>
                </c:pt>
                <c:pt idx="1617">
                  <c:v>45725.395833333336</c:v>
                </c:pt>
                <c:pt idx="1618">
                  <c:v>45725.4375</c:v>
                </c:pt>
                <c:pt idx="1619">
                  <c:v>45725.479166666664</c:v>
                </c:pt>
                <c:pt idx="1620">
                  <c:v>45725.520833333336</c:v>
                </c:pt>
                <c:pt idx="1621">
                  <c:v>45725.5625</c:v>
                </c:pt>
                <c:pt idx="1622">
                  <c:v>45725.604166666664</c:v>
                </c:pt>
                <c:pt idx="1623">
                  <c:v>45725.645833333336</c:v>
                </c:pt>
                <c:pt idx="1624">
                  <c:v>45725.6875</c:v>
                </c:pt>
                <c:pt idx="1625">
                  <c:v>45725.729166666664</c:v>
                </c:pt>
                <c:pt idx="1626">
                  <c:v>45725.770833333336</c:v>
                </c:pt>
                <c:pt idx="1627">
                  <c:v>45725.8125</c:v>
                </c:pt>
                <c:pt idx="1628">
                  <c:v>45725.854166666664</c:v>
                </c:pt>
                <c:pt idx="1629">
                  <c:v>45725.895833333336</c:v>
                </c:pt>
                <c:pt idx="1630">
                  <c:v>45725.9375</c:v>
                </c:pt>
                <c:pt idx="1631">
                  <c:v>45725.979166666664</c:v>
                </c:pt>
                <c:pt idx="1632">
                  <c:v>45726.020833333336</c:v>
                </c:pt>
                <c:pt idx="1633">
                  <c:v>45726.0625</c:v>
                </c:pt>
                <c:pt idx="1634">
                  <c:v>45726.104166666664</c:v>
                </c:pt>
                <c:pt idx="1635">
                  <c:v>45726.145833333336</c:v>
                </c:pt>
                <c:pt idx="1636">
                  <c:v>45726.1875</c:v>
                </c:pt>
                <c:pt idx="1637">
                  <c:v>45726.229166666664</c:v>
                </c:pt>
                <c:pt idx="1638">
                  <c:v>45726.270833333336</c:v>
                </c:pt>
                <c:pt idx="1639">
                  <c:v>45726.3125</c:v>
                </c:pt>
                <c:pt idx="1640">
                  <c:v>45726.354166666664</c:v>
                </c:pt>
                <c:pt idx="1641">
                  <c:v>45726.395833333336</c:v>
                </c:pt>
                <c:pt idx="1642">
                  <c:v>45726.4375</c:v>
                </c:pt>
                <c:pt idx="1643">
                  <c:v>45726.479166666664</c:v>
                </c:pt>
                <c:pt idx="1644">
                  <c:v>45726.520833333336</c:v>
                </c:pt>
                <c:pt idx="1645">
                  <c:v>45726.5625</c:v>
                </c:pt>
                <c:pt idx="1646">
                  <c:v>45726.604166666664</c:v>
                </c:pt>
                <c:pt idx="1647">
                  <c:v>45726.645833333336</c:v>
                </c:pt>
                <c:pt idx="1648">
                  <c:v>45726.6875</c:v>
                </c:pt>
                <c:pt idx="1649">
                  <c:v>45726.729166666664</c:v>
                </c:pt>
                <c:pt idx="1650">
                  <c:v>45726.770833333336</c:v>
                </c:pt>
                <c:pt idx="1651">
                  <c:v>45726.8125</c:v>
                </c:pt>
                <c:pt idx="1652">
                  <c:v>45726.854166666664</c:v>
                </c:pt>
                <c:pt idx="1653">
                  <c:v>45726.895833333336</c:v>
                </c:pt>
                <c:pt idx="1654">
                  <c:v>45726.9375</c:v>
                </c:pt>
                <c:pt idx="1655">
                  <c:v>45726.979166666664</c:v>
                </c:pt>
                <c:pt idx="1656">
                  <c:v>45727.020833333336</c:v>
                </c:pt>
                <c:pt idx="1657">
                  <c:v>45727.0625</c:v>
                </c:pt>
                <c:pt idx="1658">
                  <c:v>45727.104166666664</c:v>
                </c:pt>
                <c:pt idx="1659">
                  <c:v>45727.145833333336</c:v>
                </c:pt>
                <c:pt idx="1660">
                  <c:v>45727.1875</c:v>
                </c:pt>
                <c:pt idx="1661">
                  <c:v>45727.229166666664</c:v>
                </c:pt>
                <c:pt idx="1662">
                  <c:v>45727.270833333336</c:v>
                </c:pt>
                <c:pt idx="1663">
                  <c:v>45727.3125</c:v>
                </c:pt>
                <c:pt idx="1664">
                  <c:v>45727.354166666664</c:v>
                </c:pt>
                <c:pt idx="1665">
                  <c:v>45727.395833333336</c:v>
                </c:pt>
                <c:pt idx="1666">
                  <c:v>45727.4375</c:v>
                </c:pt>
                <c:pt idx="1667">
                  <c:v>45727.479166666664</c:v>
                </c:pt>
                <c:pt idx="1668">
                  <c:v>45727.520833333336</c:v>
                </c:pt>
                <c:pt idx="1669">
                  <c:v>45727.5625</c:v>
                </c:pt>
                <c:pt idx="1670">
                  <c:v>45727.604166666664</c:v>
                </c:pt>
                <c:pt idx="1671">
                  <c:v>45727.645833333336</c:v>
                </c:pt>
                <c:pt idx="1672">
                  <c:v>45727.6875</c:v>
                </c:pt>
                <c:pt idx="1673">
                  <c:v>45727.729166666664</c:v>
                </c:pt>
                <c:pt idx="1674">
                  <c:v>45727.770833333336</c:v>
                </c:pt>
                <c:pt idx="1675">
                  <c:v>45727.8125</c:v>
                </c:pt>
                <c:pt idx="1676">
                  <c:v>45727.854166666664</c:v>
                </c:pt>
                <c:pt idx="1677">
                  <c:v>45727.895833333336</c:v>
                </c:pt>
                <c:pt idx="1678">
                  <c:v>45727.9375</c:v>
                </c:pt>
                <c:pt idx="1679">
                  <c:v>45727.979166666664</c:v>
                </c:pt>
                <c:pt idx="1680">
                  <c:v>45728.020833333336</c:v>
                </c:pt>
                <c:pt idx="1681">
                  <c:v>45728.0625</c:v>
                </c:pt>
                <c:pt idx="1682">
                  <c:v>45728.104166666664</c:v>
                </c:pt>
                <c:pt idx="1683">
                  <c:v>45728.145833333336</c:v>
                </c:pt>
                <c:pt idx="1684">
                  <c:v>45728.1875</c:v>
                </c:pt>
                <c:pt idx="1685">
                  <c:v>45728.229166666664</c:v>
                </c:pt>
                <c:pt idx="1686">
                  <c:v>45728.270833333336</c:v>
                </c:pt>
                <c:pt idx="1687">
                  <c:v>45728.3125</c:v>
                </c:pt>
                <c:pt idx="1688">
                  <c:v>45728.354166666664</c:v>
                </c:pt>
                <c:pt idx="1689">
                  <c:v>45728.395833333336</c:v>
                </c:pt>
                <c:pt idx="1690">
                  <c:v>45728.4375</c:v>
                </c:pt>
                <c:pt idx="1691">
                  <c:v>45728.479166666664</c:v>
                </c:pt>
                <c:pt idx="1692">
                  <c:v>45728.520833333336</c:v>
                </c:pt>
                <c:pt idx="1693">
                  <c:v>45728.5625</c:v>
                </c:pt>
                <c:pt idx="1694">
                  <c:v>45728.604166666664</c:v>
                </c:pt>
                <c:pt idx="1695">
                  <c:v>45728.645833333336</c:v>
                </c:pt>
                <c:pt idx="1696">
                  <c:v>45728.6875</c:v>
                </c:pt>
                <c:pt idx="1697">
                  <c:v>45728.729166666664</c:v>
                </c:pt>
                <c:pt idx="1698">
                  <c:v>45728.770833333336</c:v>
                </c:pt>
                <c:pt idx="1699">
                  <c:v>45728.8125</c:v>
                </c:pt>
                <c:pt idx="1700">
                  <c:v>45728.854166666664</c:v>
                </c:pt>
                <c:pt idx="1701">
                  <c:v>45728.895833333336</c:v>
                </c:pt>
                <c:pt idx="1702">
                  <c:v>45728.9375</c:v>
                </c:pt>
                <c:pt idx="1703">
                  <c:v>45728.979166666664</c:v>
                </c:pt>
                <c:pt idx="1704">
                  <c:v>45729.020833333336</c:v>
                </c:pt>
                <c:pt idx="1705">
                  <c:v>45729.0625</c:v>
                </c:pt>
                <c:pt idx="1706">
                  <c:v>45729.104166666664</c:v>
                </c:pt>
                <c:pt idx="1707">
                  <c:v>45729.145833333336</c:v>
                </c:pt>
                <c:pt idx="1708">
                  <c:v>45729.1875</c:v>
                </c:pt>
                <c:pt idx="1709">
                  <c:v>45729.229166666664</c:v>
                </c:pt>
                <c:pt idx="1710">
                  <c:v>45729.270833333336</c:v>
                </c:pt>
                <c:pt idx="1711">
                  <c:v>45729.3125</c:v>
                </c:pt>
                <c:pt idx="1712">
                  <c:v>45729.354166666664</c:v>
                </c:pt>
                <c:pt idx="1713">
                  <c:v>45729.395833333336</c:v>
                </c:pt>
                <c:pt idx="1714">
                  <c:v>45729.4375</c:v>
                </c:pt>
                <c:pt idx="1715">
                  <c:v>45729.479166666664</c:v>
                </c:pt>
                <c:pt idx="1716">
                  <c:v>45729.520833333336</c:v>
                </c:pt>
                <c:pt idx="1717">
                  <c:v>45729.5625</c:v>
                </c:pt>
                <c:pt idx="1718">
                  <c:v>45729.604166666664</c:v>
                </c:pt>
                <c:pt idx="1719">
                  <c:v>45729.645833333336</c:v>
                </c:pt>
                <c:pt idx="1720">
                  <c:v>45729.6875</c:v>
                </c:pt>
                <c:pt idx="1721">
                  <c:v>45729.729166666664</c:v>
                </c:pt>
                <c:pt idx="1722">
                  <c:v>45729.770833333336</c:v>
                </c:pt>
                <c:pt idx="1723">
                  <c:v>45729.8125</c:v>
                </c:pt>
                <c:pt idx="1724">
                  <c:v>45729.854166666664</c:v>
                </c:pt>
                <c:pt idx="1725">
                  <c:v>45729.895833333336</c:v>
                </c:pt>
                <c:pt idx="1726">
                  <c:v>45729.9375</c:v>
                </c:pt>
                <c:pt idx="1727">
                  <c:v>45729.979166666664</c:v>
                </c:pt>
                <c:pt idx="1728">
                  <c:v>45730.020833333336</c:v>
                </c:pt>
                <c:pt idx="1729">
                  <c:v>45730.0625</c:v>
                </c:pt>
                <c:pt idx="1730">
                  <c:v>45730.104166666664</c:v>
                </c:pt>
                <c:pt idx="1731">
                  <c:v>45730.145833333336</c:v>
                </c:pt>
                <c:pt idx="1732">
                  <c:v>45730.1875</c:v>
                </c:pt>
                <c:pt idx="1733">
                  <c:v>45730.229166666664</c:v>
                </c:pt>
                <c:pt idx="1734">
                  <c:v>45730.270833333336</c:v>
                </c:pt>
                <c:pt idx="1735">
                  <c:v>45730.3125</c:v>
                </c:pt>
                <c:pt idx="1736">
                  <c:v>45730.354166666664</c:v>
                </c:pt>
                <c:pt idx="1737">
                  <c:v>45730.395833333336</c:v>
                </c:pt>
                <c:pt idx="1738">
                  <c:v>45730.4375</c:v>
                </c:pt>
                <c:pt idx="1739">
                  <c:v>45730.479166666664</c:v>
                </c:pt>
                <c:pt idx="1740">
                  <c:v>45730.520833333336</c:v>
                </c:pt>
                <c:pt idx="1741">
                  <c:v>45730.5625</c:v>
                </c:pt>
                <c:pt idx="1742">
                  <c:v>45730.604166666664</c:v>
                </c:pt>
                <c:pt idx="1743">
                  <c:v>45730.645833333336</c:v>
                </c:pt>
                <c:pt idx="1744">
                  <c:v>45730.6875</c:v>
                </c:pt>
                <c:pt idx="1745">
                  <c:v>45730.729166666664</c:v>
                </c:pt>
                <c:pt idx="1746">
                  <c:v>45730.770833333336</c:v>
                </c:pt>
                <c:pt idx="1747">
                  <c:v>45730.8125</c:v>
                </c:pt>
                <c:pt idx="1748">
                  <c:v>45730.854166666664</c:v>
                </c:pt>
                <c:pt idx="1749">
                  <c:v>45730.895833333336</c:v>
                </c:pt>
                <c:pt idx="1750">
                  <c:v>45730.9375</c:v>
                </c:pt>
                <c:pt idx="1751">
                  <c:v>45730.979166666664</c:v>
                </c:pt>
                <c:pt idx="1752">
                  <c:v>45731.020833333336</c:v>
                </c:pt>
                <c:pt idx="1753">
                  <c:v>45731.0625</c:v>
                </c:pt>
                <c:pt idx="1754">
                  <c:v>45731.104166666664</c:v>
                </c:pt>
                <c:pt idx="1755">
                  <c:v>45731.145833333336</c:v>
                </c:pt>
                <c:pt idx="1756">
                  <c:v>45731.1875</c:v>
                </c:pt>
                <c:pt idx="1757">
                  <c:v>45731.229166666664</c:v>
                </c:pt>
                <c:pt idx="1758">
                  <c:v>45731.270833333336</c:v>
                </c:pt>
                <c:pt idx="1759">
                  <c:v>45731.3125</c:v>
                </c:pt>
                <c:pt idx="1760">
                  <c:v>45731.354166666664</c:v>
                </c:pt>
                <c:pt idx="1761">
                  <c:v>45731.395833333336</c:v>
                </c:pt>
                <c:pt idx="1762">
                  <c:v>45731.4375</c:v>
                </c:pt>
                <c:pt idx="1763">
                  <c:v>45731.479166666664</c:v>
                </c:pt>
                <c:pt idx="1764">
                  <c:v>45731.520833333336</c:v>
                </c:pt>
                <c:pt idx="1765">
                  <c:v>45731.5625</c:v>
                </c:pt>
                <c:pt idx="1766">
                  <c:v>45731.604166666664</c:v>
                </c:pt>
                <c:pt idx="1767">
                  <c:v>45731.645833333336</c:v>
                </c:pt>
                <c:pt idx="1768">
                  <c:v>45731.6875</c:v>
                </c:pt>
                <c:pt idx="1769">
                  <c:v>45731.729166666664</c:v>
                </c:pt>
                <c:pt idx="1770">
                  <c:v>45731.770833333336</c:v>
                </c:pt>
                <c:pt idx="1771">
                  <c:v>45731.8125</c:v>
                </c:pt>
                <c:pt idx="1772">
                  <c:v>45731.854166666664</c:v>
                </c:pt>
                <c:pt idx="1773">
                  <c:v>45731.895833333336</c:v>
                </c:pt>
                <c:pt idx="1774">
                  <c:v>45731.9375</c:v>
                </c:pt>
                <c:pt idx="1775">
                  <c:v>45731.979166666664</c:v>
                </c:pt>
                <c:pt idx="1776">
                  <c:v>45732.020833333336</c:v>
                </c:pt>
                <c:pt idx="1777">
                  <c:v>45732.0625</c:v>
                </c:pt>
                <c:pt idx="1778">
                  <c:v>45732.104166666664</c:v>
                </c:pt>
                <c:pt idx="1779">
                  <c:v>45732.145833333336</c:v>
                </c:pt>
                <c:pt idx="1780">
                  <c:v>45732.1875</c:v>
                </c:pt>
                <c:pt idx="1781">
                  <c:v>45732.229166666664</c:v>
                </c:pt>
                <c:pt idx="1782">
                  <c:v>45732.270833333336</c:v>
                </c:pt>
                <c:pt idx="1783">
                  <c:v>45732.3125</c:v>
                </c:pt>
                <c:pt idx="1784">
                  <c:v>45732.354166666664</c:v>
                </c:pt>
                <c:pt idx="1785">
                  <c:v>45732.395833333336</c:v>
                </c:pt>
                <c:pt idx="1786">
                  <c:v>45732.4375</c:v>
                </c:pt>
                <c:pt idx="1787">
                  <c:v>45732.479166666664</c:v>
                </c:pt>
                <c:pt idx="1788">
                  <c:v>45732.520833333336</c:v>
                </c:pt>
                <c:pt idx="1789">
                  <c:v>45732.5625</c:v>
                </c:pt>
                <c:pt idx="1790">
                  <c:v>45732.604166666664</c:v>
                </c:pt>
                <c:pt idx="1791">
                  <c:v>45732.645833333336</c:v>
                </c:pt>
                <c:pt idx="1792">
                  <c:v>45732.6875</c:v>
                </c:pt>
                <c:pt idx="1793">
                  <c:v>45732.729166666664</c:v>
                </c:pt>
                <c:pt idx="1794">
                  <c:v>45732.770833333336</c:v>
                </c:pt>
                <c:pt idx="1795">
                  <c:v>45732.8125</c:v>
                </c:pt>
                <c:pt idx="1796">
                  <c:v>45732.854166666664</c:v>
                </c:pt>
                <c:pt idx="1797">
                  <c:v>45732.895833333336</c:v>
                </c:pt>
                <c:pt idx="1798">
                  <c:v>45732.9375</c:v>
                </c:pt>
                <c:pt idx="1799">
                  <c:v>45732.979166666664</c:v>
                </c:pt>
                <c:pt idx="1800">
                  <c:v>45733.020833333336</c:v>
                </c:pt>
                <c:pt idx="1801">
                  <c:v>45733.0625</c:v>
                </c:pt>
                <c:pt idx="1802">
                  <c:v>45733.104166666664</c:v>
                </c:pt>
                <c:pt idx="1803">
                  <c:v>45733.145833333336</c:v>
                </c:pt>
                <c:pt idx="1804">
                  <c:v>45733.1875</c:v>
                </c:pt>
                <c:pt idx="1805">
                  <c:v>45733.229166666664</c:v>
                </c:pt>
                <c:pt idx="1806">
                  <c:v>45733.270833333336</c:v>
                </c:pt>
                <c:pt idx="1807">
                  <c:v>45733.3125</c:v>
                </c:pt>
                <c:pt idx="1808">
                  <c:v>45733.354166666664</c:v>
                </c:pt>
                <c:pt idx="1809">
                  <c:v>45733.395833333336</c:v>
                </c:pt>
                <c:pt idx="1810">
                  <c:v>45733.4375</c:v>
                </c:pt>
                <c:pt idx="1811">
                  <c:v>45733.479166666664</c:v>
                </c:pt>
                <c:pt idx="1812">
                  <c:v>45733.520833333336</c:v>
                </c:pt>
                <c:pt idx="1813">
                  <c:v>45733.5625</c:v>
                </c:pt>
                <c:pt idx="1814">
                  <c:v>45733.604166666664</c:v>
                </c:pt>
                <c:pt idx="1815">
                  <c:v>45733.645833333336</c:v>
                </c:pt>
                <c:pt idx="1816">
                  <c:v>45733.6875</c:v>
                </c:pt>
                <c:pt idx="1817">
                  <c:v>45733.729166666664</c:v>
                </c:pt>
                <c:pt idx="1818">
                  <c:v>45733.770833333336</c:v>
                </c:pt>
                <c:pt idx="1819">
                  <c:v>45733.8125</c:v>
                </c:pt>
                <c:pt idx="1820">
                  <c:v>45733.854166666664</c:v>
                </c:pt>
                <c:pt idx="1821">
                  <c:v>45733.895833333336</c:v>
                </c:pt>
                <c:pt idx="1822">
                  <c:v>45733.9375</c:v>
                </c:pt>
                <c:pt idx="1823">
                  <c:v>45733.979166666664</c:v>
                </c:pt>
                <c:pt idx="1824">
                  <c:v>45734.020833333336</c:v>
                </c:pt>
                <c:pt idx="1825">
                  <c:v>45734.0625</c:v>
                </c:pt>
                <c:pt idx="1826">
                  <c:v>45734.104166666664</c:v>
                </c:pt>
                <c:pt idx="1827">
                  <c:v>45734.145833333336</c:v>
                </c:pt>
                <c:pt idx="1828">
                  <c:v>45734.1875</c:v>
                </c:pt>
                <c:pt idx="1829">
                  <c:v>45734.229166666664</c:v>
                </c:pt>
                <c:pt idx="1830">
                  <c:v>45734.270833333336</c:v>
                </c:pt>
                <c:pt idx="1831">
                  <c:v>45734.3125</c:v>
                </c:pt>
                <c:pt idx="1832">
                  <c:v>45734.354166666664</c:v>
                </c:pt>
                <c:pt idx="1833">
                  <c:v>45734.395833333336</c:v>
                </c:pt>
                <c:pt idx="1834">
                  <c:v>45734.4375</c:v>
                </c:pt>
                <c:pt idx="1835">
                  <c:v>45734.479166666664</c:v>
                </c:pt>
                <c:pt idx="1836">
                  <c:v>45734.520833333336</c:v>
                </c:pt>
                <c:pt idx="1837">
                  <c:v>45734.5625</c:v>
                </c:pt>
                <c:pt idx="1838">
                  <c:v>45734.604166666664</c:v>
                </c:pt>
                <c:pt idx="1839">
                  <c:v>45734.645833333336</c:v>
                </c:pt>
                <c:pt idx="1840">
                  <c:v>45734.6875</c:v>
                </c:pt>
                <c:pt idx="1841">
                  <c:v>45734.729166666664</c:v>
                </c:pt>
                <c:pt idx="1842">
                  <c:v>45734.770833333336</c:v>
                </c:pt>
                <c:pt idx="1843">
                  <c:v>45734.8125</c:v>
                </c:pt>
                <c:pt idx="1844">
                  <c:v>45734.854166666664</c:v>
                </c:pt>
                <c:pt idx="1845">
                  <c:v>45734.895833333336</c:v>
                </c:pt>
                <c:pt idx="1846">
                  <c:v>45734.9375</c:v>
                </c:pt>
                <c:pt idx="1847">
                  <c:v>45734.979166666664</c:v>
                </c:pt>
                <c:pt idx="1848">
                  <c:v>45735.020833333336</c:v>
                </c:pt>
                <c:pt idx="1849">
                  <c:v>45735.0625</c:v>
                </c:pt>
                <c:pt idx="1850">
                  <c:v>45735.104166666664</c:v>
                </c:pt>
                <c:pt idx="1851">
                  <c:v>45735.145833333336</c:v>
                </c:pt>
                <c:pt idx="1852">
                  <c:v>45735.1875</c:v>
                </c:pt>
                <c:pt idx="1853">
                  <c:v>45735.229166666664</c:v>
                </c:pt>
                <c:pt idx="1854">
                  <c:v>45735.270833333336</c:v>
                </c:pt>
                <c:pt idx="1855">
                  <c:v>45735.3125</c:v>
                </c:pt>
                <c:pt idx="1856">
                  <c:v>45735.354166666664</c:v>
                </c:pt>
                <c:pt idx="1857">
                  <c:v>45735.395833333336</c:v>
                </c:pt>
                <c:pt idx="1858">
                  <c:v>45735.4375</c:v>
                </c:pt>
                <c:pt idx="1859">
                  <c:v>45735.479166666664</c:v>
                </c:pt>
                <c:pt idx="1860">
                  <c:v>45735.520833333336</c:v>
                </c:pt>
                <c:pt idx="1861">
                  <c:v>45735.5625</c:v>
                </c:pt>
                <c:pt idx="1862">
                  <c:v>45735.604166666664</c:v>
                </c:pt>
                <c:pt idx="1863">
                  <c:v>45735.645833333336</c:v>
                </c:pt>
                <c:pt idx="1864">
                  <c:v>45735.6875</c:v>
                </c:pt>
                <c:pt idx="1865">
                  <c:v>45735.729166666664</c:v>
                </c:pt>
                <c:pt idx="1866">
                  <c:v>45735.770833333336</c:v>
                </c:pt>
                <c:pt idx="1867">
                  <c:v>45735.8125</c:v>
                </c:pt>
                <c:pt idx="1868">
                  <c:v>45735.854166666664</c:v>
                </c:pt>
                <c:pt idx="1869">
                  <c:v>45735.895833333336</c:v>
                </c:pt>
                <c:pt idx="1870">
                  <c:v>45735.9375</c:v>
                </c:pt>
                <c:pt idx="1871">
                  <c:v>45735.979166666664</c:v>
                </c:pt>
                <c:pt idx="1872">
                  <c:v>45736.020833333336</c:v>
                </c:pt>
                <c:pt idx="1873">
                  <c:v>45736.0625</c:v>
                </c:pt>
                <c:pt idx="1874">
                  <c:v>45736.104166666664</c:v>
                </c:pt>
                <c:pt idx="1875">
                  <c:v>45736.145833333336</c:v>
                </c:pt>
                <c:pt idx="1876">
                  <c:v>45736.1875</c:v>
                </c:pt>
                <c:pt idx="1877">
                  <c:v>45736.229166666664</c:v>
                </c:pt>
                <c:pt idx="1878">
                  <c:v>45736.270833333336</c:v>
                </c:pt>
                <c:pt idx="1879">
                  <c:v>45736.3125</c:v>
                </c:pt>
                <c:pt idx="1880">
                  <c:v>45736.354166666664</c:v>
                </c:pt>
                <c:pt idx="1881">
                  <c:v>45736.395833333336</c:v>
                </c:pt>
                <c:pt idx="1882">
                  <c:v>45736.4375</c:v>
                </c:pt>
                <c:pt idx="1883">
                  <c:v>45736.479166666664</c:v>
                </c:pt>
                <c:pt idx="1884">
                  <c:v>45736.520833333336</c:v>
                </c:pt>
                <c:pt idx="1885">
                  <c:v>45736.5625</c:v>
                </c:pt>
                <c:pt idx="1886">
                  <c:v>45736.604166666664</c:v>
                </c:pt>
                <c:pt idx="1887">
                  <c:v>45736.645833333336</c:v>
                </c:pt>
                <c:pt idx="1888">
                  <c:v>45736.6875</c:v>
                </c:pt>
                <c:pt idx="1889">
                  <c:v>45736.729166666664</c:v>
                </c:pt>
                <c:pt idx="1890">
                  <c:v>45736.770833333336</c:v>
                </c:pt>
                <c:pt idx="1891">
                  <c:v>45736.8125</c:v>
                </c:pt>
                <c:pt idx="1892">
                  <c:v>45736.854166666664</c:v>
                </c:pt>
                <c:pt idx="1893">
                  <c:v>45736.895833333336</c:v>
                </c:pt>
                <c:pt idx="1894">
                  <c:v>45736.9375</c:v>
                </c:pt>
                <c:pt idx="1895">
                  <c:v>45736.979166666664</c:v>
                </c:pt>
                <c:pt idx="1896">
                  <c:v>45737.020833333336</c:v>
                </c:pt>
                <c:pt idx="1897">
                  <c:v>45737.0625</c:v>
                </c:pt>
                <c:pt idx="1898">
                  <c:v>45737.104166666664</c:v>
                </c:pt>
                <c:pt idx="1899">
                  <c:v>45737.145833333336</c:v>
                </c:pt>
                <c:pt idx="1900">
                  <c:v>45737.1875</c:v>
                </c:pt>
                <c:pt idx="1901">
                  <c:v>45737.229166666664</c:v>
                </c:pt>
                <c:pt idx="1902">
                  <c:v>45737.270833333336</c:v>
                </c:pt>
                <c:pt idx="1903">
                  <c:v>45737.3125</c:v>
                </c:pt>
                <c:pt idx="1904">
                  <c:v>45737.354166666664</c:v>
                </c:pt>
                <c:pt idx="1905">
                  <c:v>45737.395833333336</c:v>
                </c:pt>
                <c:pt idx="1906">
                  <c:v>45737.4375</c:v>
                </c:pt>
                <c:pt idx="1907">
                  <c:v>45737.479166666664</c:v>
                </c:pt>
                <c:pt idx="1908">
                  <c:v>45737.520833333336</c:v>
                </c:pt>
                <c:pt idx="1909">
                  <c:v>45737.5625</c:v>
                </c:pt>
                <c:pt idx="1910">
                  <c:v>45737.604166666664</c:v>
                </c:pt>
                <c:pt idx="1911">
                  <c:v>45737.645833333336</c:v>
                </c:pt>
                <c:pt idx="1912">
                  <c:v>45737.6875</c:v>
                </c:pt>
                <c:pt idx="1913">
                  <c:v>45737.729166666664</c:v>
                </c:pt>
                <c:pt idx="1914">
                  <c:v>45737.770833333336</c:v>
                </c:pt>
                <c:pt idx="1915">
                  <c:v>45737.8125</c:v>
                </c:pt>
                <c:pt idx="1916">
                  <c:v>45737.854166666664</c:v>
                </c:pt>
                <c:pt idx="1917">
                  <c:v>45737.895833333336</c:v>
                </c:pt>
                <c:pt idx="1918">
                  <c:v>45737.9375</c:v>
                </c:pt>
                <c:pt idx="1919">
                  <c:v>45737.979166666664</c:v>
                </c:pt>
                <c:pt idx="1920">
                  <c:v>45738.020833333336</c:v>
                </c:pt>
                <c:pt idx="1921">
                  <c:v>45738.0625</c:v>
                </c:pt>
                <c:pt idx="1922">
                  <c:v>45738.104166666664</c:v>
                </c:pt>
                <c:pt idx="1923">
                  <c:v>45738.145833333336</c:v>
                </c:pt>
                <c:pt idx="1924">
                  <c:v>45738.1875</c:v>
                </c:pt>
                <c:pt idx="1925">
                  <c:v>45738.229166666664</c:v>
                </c:pt>
                <c:pt idx="1926">
                  <c:v>45738.270833333336</c:v>
                </c:pt>
                <c:pt idx="1927">
                  <c:v>45738.3125</c:v>
                </c:pt>
                <c:pt idx="1928">
                  <c:v>45738.354166666664</c:v>
                </c:pt>
                <c:pt idx="1929">
                  <c:v>45738.395833333336</c:v>
                </c:pt>
                <c:pt idx="1930">
                  <c:v>45738.4375</c:v>
                </c:pt>
                <c:pt idx="1931">
                  <c:v>45738.479166666664</c:v>
                </c:pt>
                <c:pt idx="1932">
                  <c:v>45738.520833333336</c:v>
                </c:pt>
                <c:pt idx="1933">
                  <c:v>45738.5625</c:v>
                </c:pt>
                <c:pt idx="1934">
                  <c:v>45738.604166666664</c:v>
                </c:pt>
                <c:pt idx="1935">
                  <c:v>45738.645833333336</c:v>
                </c:pt>
                <c:pt idx="1936">
                  <c:v>45738.6875</c:v>
                </c:pt>
                <c:pt idx="1937">
                  <c:v>45738.729166666664</c:v>
                </c:pt>
                <c:pt idx="1938">
                  <c:v>45738.770833333336</c:v>
                </c:pt>
                <c:pt idx="1939">
                  <c:v>45738.8125</c:v>
                </c:pt>
                <c:pt idx="1940">
                  <c:v>45738.854166666664</c:v>
                </c:pt>
                <c:pt idx="1941">
                  <c:v>45738.895833333336</c:v>
                </c:pt>
                <c:pt idx="1942">
                  <c:v>45738.9375</c:v>
                </c:pt>
                <c:pt idx="1943">
                  <c:v>45738.979166666664</c:v>
                </c:pt>
                <c:pt idx="1944">
                  <c:v>45739.020833333336</c:v>
                </c:pt>
                <c:pt idx="1945">
                  <c:v>45739.0625</c:v>
                </c:pt>
                <c:pt idx="1946">
                  <c:v>45739.104166666664</c:v>
                </c:pt>
                <c:pt idx="1947">
                  <c:v>45739.145833333336</c:v>
                </c:pt>
                <c:pt idx="1948">
                  <c:v>45739.1875</c:v>
                </c:pt>
                <c:pt idx="1949">
                  <c:v>45739.229166666664</c:v>
                </c:pt>
                <c:pt idx="1950">
                  <c:v>45739.270833333336</c:v>
                </c:pt>
                <c:pt idx="1951">
                  <c:v>45739.3125</c:v>
                </c:pt>
                <c:pt idx="1952">
                  <c:v>45739.354166666664</c:v>
                </c:pt>
                <c:pt idx="1953">
                  <c:v>45739.395833333336</c:v>
                </c:pt>
                <c:pt idx="1954">
                  <c:v>45739.4375</c:v>
                </c:pt>
                <c:pt idx="1955">
                  <c:v>45739.479166666664</c:v>
                </c:pt>
                <c:pt idx="1956">
                  <c:v>45739.520833333336</c:v>
                </c:pt>
                <c:pt idx="1957">
                  <c:v>45739.5625</c:v>
                </c:pt>
                <c:pt idx="1958">
                  <c:v>45739.604166666664</c:v>
                </c:pt>
                <c:pt idx="1959">
                  <c:v>45739.645833333336</c:v>
                </c:pt>
                <c:pt idx="1960">
                  <c:v>45739.6875</c:v>
                </c:pt>
                <c:pt idx="1961">
                  <c:v>45739.729166666664</c:v>
                </c:pt>
                <c:pt idx="1962">
                  <c:v>45739.770833333336</c:v>
                </c:pt>
                <c:pt idx="1963">
                  <c:v>45739.8125</c:v>
                </c:pt>
                <c:pt idx="1964">
                  <c:v>45739.854166666664</c:v>
                </c:pt>
                <c:pt idx="1965">
                  <c:v>45739.895833333336</c:v>
                </c:pt>
                <c:pt idx="1966">
                  <c:v>45739.9375</c:v>
                </c:pt>
                <c:pt idx="1967">
                  <c:v>45739.979166666664</c:v>
                </c:pt>
                <c:pt idx="1968">
                  <c:v>45740.020833333336</c:v>
                </c:pt>
                <c:pt idx="1969">
                  <c:v>45740.0625</c:v>
                </c:pt>
                <c:pt idx="1970">
                  <c:v>45740.104166666664</c:v>
                </c:pt>
                <c:pt idx="1971">
                  <c:v>45740.145833333336</c:v>
                </c:pt>
                <c:pt idx="1972">
                  <c:v>45740.1875</c:v>
                </c:pt>
                <c:pt idx="1973">
                  <c:v>45740.229166666664</c:v>
                </c:pt>
                <c:pt idx="1974">
                  <c:v>45740.270833333336</c:v>
                </c:pt>
                <c:pt idx="1975">
                  <c:v>45740.3125</c:v>
                </c:pt>
                <c:pt idx="1976">
                  <c:v>45740.354166666664</c:v>
                </c:pt>
                <c:pt idx="1977">
                  <c:v>45740.395833333336</c:v>
                </c:pt>
                <c:pt idx="1978">
                  <c:v>45740.4375</c:v>
                </c:pt>
                <c:pt idx="1979">
                  <c:v>45740.479166666664</c:v>
                </c:pt>
                <c:pt idx="1980">
                  <c:v>45740.520833333336</c:v>
                </c:pt>
                <c:pt idx="1981">
                  <c:v>45740.5625</c:v>
                </c:pt>
                <c:pt idx="1982">
                  <c:v>45740.604166666664</c:v>
                </c:pt>
                <c:pt idx="1983">
                  <c:v>45740.645833333336</c:v>
                </c:pt>
                <c:pt idx="1984">
                  <c:v>45740.6875</c:v>
                </c:pt>
                <c:pt idx="1985">
                  <c:v>45740.729166666664</c:v>
                </c:pt>
                <c:pt idx="1986">
                  <c:v>45740.770833333336</c:v>
                </c:pt>
                <c:pt idx="1987">
                  <c:v>45740.8125</c:v>
                </c:pt>
                <c:pt idx="1988">
                  <c:v>45740.854166666664</c:v>
                </c:pt>
                <c:pt idx="1989">
                  <c:v>45740.895833333336</c:v>
                </c:pt>
                <c:pt idx="1990">
                  <c:v>45740.9375</c:v>
                </c:pt>
                <c:pt idx="1991">
                  <c:v>45740.979166666664</c:v>
                </c:pt>
                <c:pt idx="1992">
                  <c:v>45741.020833333336</c:v>
                </c:pt>
                <c:pt idx="1993">
                  <c:v>45741.0625</c:v>
                </c:pt>
                <c:pt idx="1994">
                  <c:v>45741.104166666664</c:v>
                </c:pt>
                <c:pt idx="1995">
                  <c:v>45741.145833333336</c:v>
                </c:pt>
                <c:pt idx="1996">
                  <c:v>45741.1875</c:v>
                </c:pt>
                <c:pt idx="1997">
                  <c:v>45741.229166666664</c:v>
                </c:pt>
                <c:pt idx="1998">
                  <c:v>45741.270833333336</c:v>
                </c:pt>
                <c:pt idx="1999">
                  <c:v>45741.3125</c:v>
                </c:pt>
                <c:pt idx="2000">
                  <c:v>45741.354166666664</c:v>
                </c:pt>
                <c:pt idx="2001">
                  <c:v>45741.395833333336</c:v>
                </c:pt>
                <c:pt idx="2002">
                  <c:v>45741.4375</c:v>
                </c:pt>
                <c:pt idx="2003">
                  <c:v>45741.479166666664</c:v>
                </c:pt>
                <c:pt idx="2004">
                  <c:v>45741.520833333336</c:v>
                </c:pt>
                <c:pt idx="2005">
                  <c:v>45741.5625</c:v>
                </c:pt>
                <c:pt idx="2006">
                  <c:v>45741.604166666664</c:v>
                </c:pt>
                <c:pt idx="2007">
                  <c:v>45741.645833333336</c:v>
                </c:pt>
                <c:pt idx="2008">
                  <c:v>45741.6875</c:v>
                </c:pt>
                <c:pt idx="2009">
                  <c:v>45741.729166666664</c:v>
                </c:pt>
                <c:pt idx="2010">
                  <c:v>45741.770833333336</c:v>
                </c:pt>
                <c:pt idx="2011">
                  <c:v>45741.8125</c:v>
                </c:pt>
                <c:pt idx="2012">
                  <c:v>45741.854166666664</c:v>
                </c:pt>
                <c:pt idx="2013">
                  <c:v>45741.895833333336</c:v>
                </c:pt>
                <c:pt idx="2014">
                  <c:v>45741.9375</c:v>
                </c:pt>
                <c:pt idx="2015">
                  <c:v>45741.979166666664</c:v>
                </c:pt>
                <c:pt idx="2016">
                  <c:v>45742.020833333336</c:v>
                </c:pt>
                <c:pt idx="2017">
                  <c:v>45742.0625</c:v>
                </c:pt>
                <c:pt idx="2018">
                  <c:v>45742.104166666664</c:v>
                </c:pt>
                <c:pt idx="2019">
                  <c:v>45742.145833333336</c:v>
                </c:pt>
                <c:pt idx="2020">
                  <c:v>45742.1875</c:v>
                </c:pt>
                <c:pt idx="2021">
                  <c:v>45742.229166666664</c:v>
                </c:pt>
                <c:pt idx="2022">
                  <c:v>45742.270833333336</c:v>
                </c:pt>
                <c:pt idx="2023">
                  <c:v>45742.3125</c:v>
                </c:pt>
                <c:pt idx="2024">
                  <c:v>45742.354166666664</c:v>
                </c:pt>
                <c:pt idx="2025">
                  <c:v>45742.395833333336</c:v>
                </c:pt>
                <c:pt idx="2026">
                  <c:v>45742.4375</c:v>
                </c:pt>
                <c:pt idx="2027">
                  <c:v>45742.479166666664</c:v>
                </c:pt>
                <c:pt idx="2028">
                  <c:v>45742.520833333336</c:v>
                </c:pt>
                <c:pt idx="2029">
                  <c:v>45742.5625</c:v>
                </c:pt>
                <c:pt idx="2030">
                  <c:v>45742.604166666664</c:v>
                </c:pt>
                <c:pt idx="2031">
                  <c:v>45742.645833333336</c:v>
                </c:pt>
                <c:pt idx="2032">
                  <c:v>45742.6875</c:v>
                </c:pt>
                <c:pt idx="2033">
                  <c:v>45742.729166666664</c:v>
                </c:pt>
                <c:pt idx="2034">
                  <c:v>45742.770833333336</c:v>
                </c:pt>
                <c:pt idx="2035">
                  <c:v>45742.8125</c:v>
                </c:pt>
                <c:pt idx="2036">
                  <c:v>45742.854166666664</c:v>
                </c:pt>
                <c:pt idx="2037">
                  <c:v>45742.895833333336</c:v>
                </c:pt>
                <c:pt idx="2038">
                  <c:v>45742.9375</c:v>
                </c:pt>
                <c:pt idx="2039">
                  <c:v>45742.979166666664</c:v>
                </c:pt>
                <c:pt idx="2040">
                  <c:v>45743.020833333336</c:v>
                </c:pt>
                <c:pt idx="2041">
                  <c:v>45743.0625</c:v>
                </c:pt>
                <c:pt idx="2042">
                  <c:v>45743.104166666664</c:v>
                </c:pt>
                <c:pt idx="2043">
                  <c:v>45743.145833333336</c:v>
                </c:pt>
                <c:pt idx="2044">
                  <c:v>45743.1875</c:v>
                </c:pt>
                <c:pt idx="2045">
                  <c:v>45743.229166666664</c:v>
                </c:pt>
                <c:pt idx="2046">
                  <c:v>45743.270833333336</c:v>
                </c:pt>
                <c:pt idx="2047">
                  <c:v>45743.3125</c:v>
                </c:pt>
                <c:pt idx="2048">
                  <c:v>45743.354166666664</c:v>
                </c:pt>
                <c:pt idx="2049">
                  <c:v>45743.395833333336</c:v>
                </c:pt>
                <c:pt idx="2050">
                  <c:v>45743.4375</c:v>
                </c:pt>
                <c:pt idx="2051">
                  <c:v>45743.479166666664</c:v>
                </c:pt>
                <c:pt idx="2052">
                  <c:v>45743.520833333336</c:v>
                </c:pt>
                <c:pt idx="2053">
                  <c:v>45743.5625</c:v>
                </c:pt>
                <c:pt idx="2054">
                  <c:v>45743.604166666664</c:v>
                </c:pt>
                <c:pt idx="2055">
                  <c:v>45743.645833333336</c:v>
                </c:pt>
                <c:pt idx="2056">
                  <c:v>45743.6875</c:v>
                </c:pt>
                <c:pt idx="2057">
                  <c:v>45743.729166666664</c:v>
                </c:pt>
                <c:pt idx="2058">
                  <c:v>45743.770833333336</c:v>
                </c:pt>
                <c:pt idx="2059">
                  <c:v>45743.8125</c:v>
                </c:pt>
                <c:pt idx="2060">
                  <c:v>45743.854166666664</c:v>
                </c:pt>
                <c:pt idx="2061">
                  <c:v>45743.895833333336</c:v>
                </c:pt>
                <c:pt idx="2062">
                  <c:v>45743.9375</c:v>
                </c:pt>
                <c:pt idx="2063">
                  <c:v>45743.979166666664</c:v>
                </c:pt>
                <c:pt idx="2064">
                  <c:v>45744.020833333336</c:v>
                </c:pt>
                <c:pt idx="2065">
                  <c:v>45744.0625</c:v>
                </c:pt>
                <c:pt idx="2066">
                  <c:v>45744.104166666664</c:v>
                </c:pt>
                <c:pt idx="2067">
                  <c:v>45744.145833333336</c:v>
                </c:pt>
                <c:pt idx="2068">
                  <c:v>45744.1875</c:v>
                </c:pt>
                <c:pt idx="2069">
                  <c:v>45744.229166666664</c:v>
                </c:pt>
                <c:pt idx="2070">
                  <c:v>45744.270833333336</c:v>
                </c:pt>
                <c:pt idx="2071">
                  <c:v>45744.3125</c:v>
                </c:pt>
                <c:pt idx="2072">
                  <c:v>45744.354166666664</c:v>
                </c:pt>
                <c:pt idx="2073">
                  <c:v>45744.395833333336</c:v>
                </c:pt>
                <c:pt idx="2074">
                  <c:v>45744.4375</c:v>
                </c:pt>
                <c:pt idx="2075">
                  <c:v>45744.479166666664</c:v>
                </c:pt>
                <c:pt idx="2076">
                  <c:v>45744.520833333336</c:v>
                </c:pt>
                <c:pt idx="2077">
                  <c:v>45744.5625</c:v>
                </c:pt>
                <c:pt idx="2078">
                  <c:v>45744.604166666664</c:v>
                </c:pt>
                <c:pt idx="2079">
                  <c:v>45744.645833333336</c:v>
                </c:pt>
                <c:pt idx="2080">
                  <c:v>45744.6875</c:v>
                </c:pt>
                <c:pt idx="2081">
                  <c:v>45744.729166666664</c:v>
                </c:pt>
                <c:pt idx="2082">
                  <c:v>45744.770833333336</c:v>
                </c:pt>
                <c:pt idx="2083">
                  <c:v>45744.8125</c:v>
                </c:pt>
                <c:pt idx="2084">
                  <c:v>45744.854166666664</c:v>
                </c:pt>
                <c:pt idx="2085">
                  <c:v>45744.895833333336</c:v>
                </c:pt>
                <c:pt idx="2086">
                  <c:v>45744.9375</c:v>
                </c:pt>
                <c:pt idx="2087">
                  <c:v>45744.979166666664</c:v>
                </c:pt>
                <c:pt idx="2088">
                  <c:v>45745.020833333336</c:v>
                </c:pt>
                <c:pt idx="2089">
                  <c:v>45745.0625</c:v>
                </c:pt>
                <c:pt idx="2090">
                  <c:v>45745.104166666664</c:v>
                </c:pt>
                <c:pt idx="2091">
                  <c:v>45745.145833333336</c:v>
                </c:pt>
                <c:pt idx="2092">
                  <c:v>45745.1875</c:v>
                </c:pt>
                <c:pt idx="2093">
                  <c:v>45745.229166666664</c:v>
                </c:pt>
                <c:pt idx="2094">
                  <c:v>45745.270833333336</c:v>
                </c:pt>
                <c:pt idx="2095">
                  <c:v>45745.3125</c:v>
                </c:pt>
                <c:pt idx="2096">
                  <c:v>45745.354166666664</c:v>
                </c:pt>
                <c:pt idx="2097">
                  <c:v>45745.395833333336</c:v>
                </c:pt>
                <c:pt idx="2098">
                  <c:v>45745.4375</c:v>
                </c:pt>
                <c:pt idx="2099">
                  <c:v>45745.479166666664</c:v>
                </c:pt>
                <c:pt idx="2100">
                  <c:v>45745.520833333336</c:v>
                </c:pt>
                <c:pt idx="2101">
                  <c:v>45745.5625</c:v>
                </c:pt>
                <c:pt idx="2102">
                  <c:v>45745.604166666664</c:v>
                </c:pt>
                <c:pt idx="2103">
                  <c:v>45745.645833333336</c:v>
                </c:pt>
                <c:pt idx="2104">
                  <c:v>45745.6875</c:v>
                </c:pt>
                <c:pt idx="2105">
                  <c:v>45745.729166666664</c:v>
                </c:pt>
                <c:pt idx="2106">
                  <c:v>45745.770833333336</c:v>
                </c:pt>
                <c:pt idx="2107">
                  <c:v>45745.8125</c:v>
                </c:pt>
                <c:pt idx="2108">
                  <c:v>45745.854166666664</c:v>
                </c:pt>
                <c:pt idx="2109">
                  <c:v>45745.895833333336</c:v>
                </c:pt>
                <c:pt idx="2110">
                  <c:v>45745.9375</c:v>
                </c:pt>
                <c:pt idx="2111">
                  <c:v>45745.979166666664</c:v>
                </c:pt>
                <c:pt idx="2112">
                  <c:v>45746.020833333336</c:v>
                </c:pt>
                <c:pt idx="2113">
                  <c:v>45746.0625</c:v>
                </c:pt>
                <c:pt idx="2114">
                  <c:v>45746.104166666664</c:v>
                </c:pt>
                <c:pt idx="2115">
                  <c:v>45746.145833333336</c:v>
                </c:pt>
                <c:pt idx="2116">
                  <c:v>45746.1875</c:v>
                </c:pt>
                <c:pt idx="2117">
                  <c:v>45746.229166666664</c:v>
                </c:pt>
                <c:pt idx="2118">
                  <c:v>45746.270833333336</c:v>
                </c:pt>
                <c:pt idx="2119">
                  <c:v>45746.3125</c:v>
                </c:pt>
                <c:pt idx="2120">
                  <c:v>45746.354166666664</c:v>
                </c:pt>
                <c:pt idx="2121">
                  <c:v>45746.395833333336</c:v>
                </c:pt>
                <c:pt idx="2122">
                  <c:v>45746.4375</c:v>
                </c:pt>
                <c:pt idx="2123">
                  <c:v>45746.479166666664</c:v>
                </c:pt>
                <c:pt idx="2124">
                  <c:v>45746.520833333336</c:v>
                </c:pt>
                <c:pt idx="2125">
                  <c:v>45746.5625</c:v>
                </c:pt>
                <c:pt idx="2126">
                  <c:v>45746.604166666664</c:v>
                </c:pt>
                <c:pt idx="2127">
                  <c:v>45746.645833333336</c:v>
                </c:pt>
                <c:pt idx="2128">
                  <c:v>45746.6875</c:v>
                </c:pt>
                <c:pt idx="2129">
                  <c:v>45746.729166666664</c:v>
                </c:pt>
                <c:pt idx="2130">
                  <c:v>45746.770833333336</c:v>
                </c:pt>
                <c:pt idx="2131">
                  <c:v>45746.8125</c:v>
                </c:pt>
                <c:pt idx="2132">
                  <c:v>45746.854166666664</c:v>
                </c:pt>
                <c:pt idx="2133">
                  <c:v>45746.895833333336</c:v>
                </c:pt>
                <c:pt idx="2134">
                  <c:v>45746.9375</c:v>
                </c:pt>
                <c:pt idx="2135">
                  <c:v>45746.979166666664</c:v>
                </c:pt>
                <c:pt idx="2136">
                  <c:v>45747.020833333336</c:v>
                </c:pt>
                <c:pt idx="2137">
                  <c:v>45747.0625</c:v>
                </c:pt>
                <c:pt idx="2138">
                  <c:v>45747.104166666664</c:v>
                </c:pt>
                <c:pt idx="2139">
                  <c:v>45747.145833333336</c:v>
                </c:pt>
                <c:pt idx="2140">
                  <c:v>45747.1875</c:v>
                </c:pt>
                <c:pt idx="2141">
                  <c:v>45747.229166666664</c:v>
                </c:pt>
                <c:pt idx="2142">
                  <c:v>45747.270833333336</c:v>
                </c:pt>
                <c:pt idx="2143">
                  <c:v>45747.3125</c:v>
                </c:pt>
                <c:pt idx="2144">
                  <c:v>45747.354166666664</c:v>
                </c:pt>
                <c:pt idx="2145">
                  <c:v>45747.395833333336</c:v>
                </c:pt>
                <c:pt idx="2146">
                  <c:v>45747.4375</c:v>
                </c:pt>
                <c:pt idx="2147">
                  <c:v>45747.479166666664</c:v>
                </c:pt>
                <c:pt idx="2148">
                  <c:v>45747.520833333336</c:v>
                </c:pt>
                <c:pt idx="2149">
                  <c:v>45747.5625</c:v>
                </c:pt>
                <c:pt idx="2150">
                  <c:v>45747.604166666664</c:v>
                </c:pt>
                <c:pt idx="2151">
                  <c:v>45747.645833333336</c:v>
                </c:pt>
                <c:pt idx="2152">
                  <c:v>45747.6875</c:v>
                </c:pt>
                <c:pt idx="2153">
                  <c:v>45747.729166666664</c:v>
                </c:pt>
                <c:pt idx="2154">
                  <c:v>45747.770833333336</c:v>
                </c:pt>
                <c:pt idx="2155">
                  <c:v>45747.8125</c:v>
                </c:pt>
                <c:pt idx="2156">
                  <c:v>45747.854166666664</c:v>
                </c:pt>
                <c:pt idx="2157">
                  <c:v>45747.895833333336</c:v>
                </c:pt>
                <c:pt idx="2158">
                  <c:v>45747.9375</c:v>
                </c:pt>
                <c:pt idx="2159">
                  <c:v>45747.979166666664</c:v>
                </c:pt>
                <c:pt idx="2160">
                  <c:v>45748.020833333336</c:v>
                </c:pt>
                <c:pt idx="2161">
                  <c:v>45748.0625</c:v>
                </c:pt>
                <c:pt idx="2162">
                  <c:v>45748.104166666664</c:v>
                </c:pt>
                <c:pt idx="2163">
                  <c:v>45748.145833333336</c:v>
                </c:pt>
                <c:pt idx="2164">
                  <c:v>45748.1875</c:v>
                </c:pt>
                <c:pt idx="2165">
                  <c:v>45748.229166666664</c:v>
                </c:pt>
                <c:pt idx="2166">
                  <c:v>45748.270833333336</c:v>
                </c:pt>
                <c:pt idx="2167">
                  <c:v>45748.3125</c:v>
                </c:pt>
                <c:pt idx="2168">
                  <c:v>45748.354166666664</c:v>
                </c:pt>
                <c:pt idx="2169">
                  <c:v>45748.395833333336</c:v>
                </c:pt>
                <c:pt idx="2170">
                  <c:v>45748.4375</c:v>
                </c:pt>
                <c:pt idx="2171">
                  <c:v>45748.479166666664</c:v>
                </c:pt>
                <c:pt idx="2172">
                  <c:v>45748.520833333336</c:v>
                </c:pt>
                <c:pt idx="2173">
                  <c:v>45748.5625</c:v>
                </c:pt>
                <c:pt idx="2174">
                  <c:v>45748.604166666664</c:v>
                </c:pt>
                <c:pt idx="2175">
                  <c:v>45748.645833333336</c:v>
                </c:pt>
                <c:pt idx="2176">
                  <c:v>45748.6875</c:v>
                </c:pt>
                <c:pt idx="2177">
                  <c:v>45748.729166666664</c:v>
                </c:pt>
                <c:pt idx="2178">
                  <c:v>45748.770833333336</c:v>
                </c:pt>
                <c:pt idx="2179">
                  <c:v>45748.8125</c:v>
                </c:pt>
                <c:pt idx="2180">
                  <c:v>45748.854166666664</c:v>
                </c:pt>
                <c:pt idx="2181">
                  <c:v>45748.895833333336</c:v>
                </c:pt>
                <c:pt idx="2182">
                  <c:v>45748.9375</c:v>
                </c:pt>
                <c:pt idx="2183">
                  <c:v>45748.979166666664</c:v>
                </c:pt>
                <c:pt idx="2184">
                  <c:v>45749.020833333336</c:v>
                </c:pt>
                <c:pt idx="2185">
                  <c:v>45749.0625</c:v>
                </c:pt>
                <c:pt idx="2186">
                  <c:v>45749.104166666664</c:v>
                </c:pt>
                <c:pt idx="2187">
                  <c:v>45749.145833333336</c:v>
                </c:pt>
                <c:pt idx="2188">
                  <c:v>45749.1875</c:v>
                </c:pt>
                <c:pt idx="2189">
                  <c:v>45749.229166666664</c:v>
                </c:pt>
                <c:pt idx="2190">
                  <c:v>45749.270833333336</c:v>
                </c:pt>
                <c:pt idx="2191">
                  <c:v>45749.3125</c:v>
                </c:pt>
                <c:pt idx="2192">
                  <c:v>45749.354166666664</c:v>
                </c:pt>
                <c:pt idx="2193">
                  <c:v>45749.395833333336</c:v>
                </c:pt>
                <c:pt idx="2194">
                  <c:v>45749.4375</c:v>
                </c:pt>
                <c:pt idx="2195">
                  <c:v>45749.479166666664</c:v>
                </c:pt>
                <c:pt idx="2196">
                  <c:v>45749.520833333336</c:v>
                </c:pt>
                <c:pt idx="2197">
                  <c:v>45749.5625</c:v>
                </c:pt>
                <c:pt idx="2198">
                  <c:v>45749.604166666664</c:v>
                </c:pt>
                <c:pt idx="2199">
                  <c:v>45749.645833333336</c:v>
                </c:pt>
                <c:pt idx="2200">
                  <c:v>45749.6875</c:v>
                </c:pt>
                <c:pt idx="2201">
                  <c:v>45749.729166666664</c:v>
                </c:pt>
                <c:pt idx="2202">
                  <c:v>45749.770833333336</c:v>
                </c:pt>
                <c:pt idx="2203">
                  <c:v>45749.8125</c:v>
                </c:pt>
                <c:pt idx="2204">
                  <c:v>45749.854166666664</c:v>
                </c:pt>
                <c:pt idx="2205">
                  <c:v>45749.895833333336</c:v>
                </c:pt>
                <c:pt idx="2206">
                  <c:v>45749.9375</c:v>
                </c:pt>
                <c:pt idx="2207">
                  <c:v>45749.979166666664</c:v>
                </c:pt>
                <c:pt idx="2208">
                  <c:v>45750.020833333336</c:v>
                </c:pt>
                <c:pt idx="2209">
                  <c:v>45750.0625</c:v>
                </c:pt>
                <c:pt idx="2210">
                  <c:v>45750.104166666664</c:v>
                </c:pt>
                <c:pt idx="2211">
                  <c:v>45750.145833333336</c:v>
                </c:pt>
                <c:pt idx="2212">
                  <c:v>45750.1875</c:v>
                </c:pt>
                <c:pt idx="2213">
                  <c:v>45750.229166666664</c:v>
                </c:pt>
                <c:pt idx="2214">
                  <c:v>45750.270833333336</c:v>
                </c:pt>
                <c:pt idx="2215">
                  <c:v>45750.3125</c:v>
                </c:pt>
                <c:pt idx="2216">
                  <c:v>45750.354166666664</c:v>
                </c:pt>
                <c:pt idx="2217">
                  <c:v>45750.395833333336</c:v>
                </c:pt>
                <c:pt idx="2218">
                  <c:v>45750.4375</c:v>
                </c:pt>
                <c:pt idx="2219">
                  <c:v>45750.479166666664</c:v>
                </c:pt>
                <c:pt idx="2220">
                  <c:v>45750.520833333336</c:v>
                </c:pt>
                <c:pt idx="2221">
                  <c:v>45750.5625</c:v>
                </c:pt>
                <c:pt idx="2222">
                  <c:v>45750.604166666664</c:v>
                </c:pt>
                <c:pt idx="2223">
                  <c:v>45750.645833333336</c:v>
                </c:pt>
                <c:pt idx="2224">
                  <c:v>45750.6875</c:v>
                </c:pt>
                <c:pt idx="2225">
                  <c:v>45750.729166666664</c:v>
                </c:pt>
                <c:pt idx="2226">
                  <c:v>45750.770833333336</c:v>
                </c:pt>
                <c:pt idx="2227">
                  <c:v>45750.8125</c:v>
                </c:pt>
                <c:pt idx="2228">
                  <c:v>45750.854166666664</c:v>
                </c:pt>
                <c:pt idx="2229">
                  <c:v>45750.895833333336</c:v>
                </c:pt>
                <c:pt idx="2230">
                  <c:v>45750.9375</c:v>
                </c:pt>
                <c:pt idx="2231">
                  <c:v>45750.979166666664</c:v>
                </c:pt>
                <c:pt idx="2232">
                  <c:v>45751.020833333336</c:v>
                </c:pt>
                <c:pt idx="2233">
                  <c:v>45751.0625</c:v>
                </c:pt>
                <c:pt idx="2234">
                  <c:v>45751.104166666664</c:v>
                </c:pt>
                <c:pt idx="2235">
                  <c:v>45751.145833333336</c:v>
                </c:pt>
                <c:pt idx="2236">
                  <c:v>45751.1875</c:v>
                </c:pt>
                <c:pt idx="2237">
                  <c:v>45751.229166666664</c:v>
                </c:pt>
                <c:pt idx="2238">
                  <c:v>45751.270833333336</c:v>
                </c:pt>
                <c:pt idx="2239">
                  <c:v>45751.3125</c:v>
                </c:pt>
                <c:pt idx="2240">
                  <c:v>45751.354166666664</c:v>
                </c:pt>
                <c:pt idx="2241">
                  <c:v>45751.395833333336</c:v>
                </c:pt>
                <c:pt idx="2242">
                  <c:v>45751.4375</c:v>
                </c:pt>
                <c:pt idx="2243">
                  <c:v>45751.479166666664</c:v>
                </c:pt>
                <c:pt idx="2244">
                  <c:v>45751.520833333336</c:v>
                </c:pt>
                <c:pt idx="2245">
                  <c:v>45751.5625</c:v>
                </c:pt>
                <c:pt idx="2246">
                  <c:v>45751.604166666664</c:v>
                </c:pt>
                <c:pt idx="2247">
                  <c:v>45751.645833333336</c:v>
                </c:pt>
                <c:pt idx="2248">
                  <c:v>45751.6875</c:v>
                </c:pt>
                <c:pt idx="2249">
                  <c:v>45751.729166666664</c:v>
                </c:pt>
                <c:pt idx="2250">
                  <c:v>45751.770833333336</c:v>
                </c:pt>
                <c:pt idx="2251">
                  <c:v>45751.8125</c:v>
                </c:pt>
                <c:pt idx="2252">
                  <c:v>45751.854166666664</c:v>
                </c:pt>
                <c:pt idx="2253">
                  <c:v>45751.895833333336</c:v>
                </c:pt>
                <c:pt idx="2254">
                  <c:v>45751.9375</c:v>
                </c:pt>
                <c:pt idx="2255">
                  <c:v>45751.979166666664</c:v>
                </c:pt>
                <c:pt idx="2256">
                  <c:v>45752.020833333336</c:v>
                </c:pt>
                <c:pt idx="2257">
                  <c:v>45752.0625</c:v>
                </c:pt>
                <c:pt idx="2258">
                  <c:v>45752.104166666664</c:v>
                </c:pt>
                <c:pt idx="2259">
                  <c:v>45752.145833333336</c:v>
                </c:pt>
                <c:pt idx="2260">
                  <c:v>45752.1875</c:v>
                </c:pt>
                <c:pt idx="2261">
                  <c:v>45752.229166666664</c:v>
                </c:pt>
                <c:pt idx="2262">
                  <c:v>45752.270833333336</c:v>
                </c:pt>
                <c:pt idx="2263">
                  <c:v>45752.3125</c:v>
                </c:pt>
                <c:pt idx="2264">
                  <c:v>45752.354166666664</c:v>
                </c:pt>
                <c:pt idx="2265">
                  <c:v>45752.395833333336</c:v>
                </c:pt>
                <c:pt idx="2266">
                  <c:v>45752.4375</c:v>
                </c:pt>
                <c:pt idx="2267">
                  <c:v>45752.479166666664</c:v>
                </c:pt>
                <c:pt idx="2268">
                  <c:v>45752.520833333336</c:v>
                </c:pt>
                <c:pt idx="2269">
                  <c:v>45752.5625</c:v>
                </c:pt>
                <c:pt idx="2270">
                  <c:v>45752.604166666664</c:v>
                </c:pt>
                <c:pt idx="2271">
                  <c:v>45752.645833333336</c:v>
                </c:pt>
                <c:pt idx="2272">
                  <c:v>45752.6875</c:v>
                </c:pt>
                <c:pt idx="2273">
                  <c:v>45752.729166666664</c:v>
                </c:pt>
                <c:pt idx="2274">
                  <c:v>45752.770833333336</c:v>
                </c:pt>
                <c:pt idx="2275">
                  <c:v>45752.8125</c:v>
                </c:pt>
                <c:pt idx="2276">
                  <c:v>45752.854166666664</c:v>
                </c:pt>
                <c:pt idx="2277">
                  <c:v>45752.895833333336</c:v>
                </c:pt>
                <c:pt idx="2278">
                  <c:v>45752.9375</c:v>
                </c:pt>
                <c:pt idx="2279">
                  <c:v>45752.979166666664</c:v>
                </c:pt>
                <c:pt idx="2280">
                  <c:v>45753.020833333336</c:v>
                </c:pt>
                <c:pt idx="2281">
                  <c:v>45753.0625</c:v>
                </c:pt>
                <c:pt idx="2282">
                  <c:v>45753.104166666664</c:v>
                </c:pt>
                <c:pt idx="2283">
                  <c:v>45753.145833333336</c:v>
                </c:pt>
                <c:pt idx="2284">
                  <c:v>45753.1875</c:v>
                </c:pt>
                <c:pt idx="2285">
                  <c:v>45753.229166666664</c:v>
                </c:pt>
                <c:pt idx="2286">
                  <c:v>45753.270833333336</c:v>
                </c:pt>
                <c:pt idx="2287">
                  <c:v>45753.3125</c:v>
                </c:pt>
                <c:pt idx="2288">
                  <c:v>45753.354166666664</c:v>
                </c:pt>
                <c:pt idx="2289">
                  <c:v>45753.395833333336</c:v>
                </c:pt>
                <c:pt idx="2290">
                  <c:v>45753.4375</c:v>
                </c:pt>
                <c:pt idx="2291">
                  <c:v>45753.479166666664</c:v>
                </c:pt>
                <c:pt idx="2292">
                  <c:v>45753.520833333336</c:v>
                </c:pt>
                <c:pt idx="2293">
                  <c:v>45753.5625</c:v>
                </c:pt>
                <c:pt idx="2294">
                  <c:v>45753.604166666664</c:v>
                </c:pt>
                <c:pt idx="2295">
                  <c:v>45753.645833333336</c:v>
                </c:pt>
                <c:pt idx="2296">
                  <c:v>45753.6875</c:v>
                </c:pt>
                <c:pt idx="2297">
                  <c:v>45753.729166666664</c:v>
                </c:pt>
                <c:pt idx="2298">
                  <c:v>45753.770833333336</c:v>
                </c:pt>
                <c:pt idx="2299">
                  <c:v>45753.8125</c:v>
                </c:pt>
                <c:pt idx="2300">
                  <c:v>45753.854166666664</c:v>
                </c:pt>
                <c:pt idx="2301">
                  <c:v>45753.895833333336</c:v>
                </c:pt>
                <c:pt idx="2302">
                  <c:v>45753.9375</c:v>
                </c:pt>
                <c:pt idx="2303">
                  <c:v>45753.979166666664</c:v>
                </c:pt>
                <c:pt idx="2304">
                  <c:v>45754.020833333336</c:v>
                </c:pt>
                <c:pt idx="2305">
                  <c:v>45754.0625</c:v>
                </c:pt>
                <c:pt idx="2306">
                  <c:v>45754.104166666664</c:v>
                </c:pt>
                <c:pt idx="2307">
                  <c:v>45754.145833333336</c:v>
                </c:pt>
                <c:pt idx="2308">
                  <c:v>45754.1875</c:v>
                </c:pt>
                <c:pt idx="2309">
                  <c:v>45754.229166666664</c:v>
                </c:pt>
                <c:pt idx="2310">
                  <c:v>45754.270833333336</c:v>
                </c:pt>
                <c:pt idx="2311">
                  <c:v>45754.3125</c:v>
                </c:pt>
                <c:pt idx="2312">
                  <c:v>45754.354166666664</c:v>
                </c:pt>
                <c:pt idx="2313">
                  <c:v>45754.395833333336</c:v>
                </c:pt>
                <c:pt idx="2314">
                  <c:v>45754.4375</c:v>
                </c:pt>
                <c:pt idx="2315">
                  <c:v>45754.479166666664</c:v>
                </c:pt>
                <c:pt idx="2316">
                  <c:v>45754.520833333336</c:v>
                </c:pt>
                <c:pt idx="2317">
                  <c:v>45754.5625</c:v>
                </c:pt>
                <c:pt idx="2318">
                  <c:v>45754.604166666664</c:v>
                </c:pt>
                <c:pt idx="2319">
                  <c:v>45754.645833333336</c:v>
                </c:pt>
                <c:pt idx="2320">
                  <c:v>45754.6875</c:v>
                </c:pt>
                <c:pt idx="2321">
                  <c:v>45754.729166666664</c:v>
                </c:pt>
                <c:pt idx="2322">
                  <c:v>45754.770833333336</c:v>
                </c:pt>
                <c:pt idx="2323">
                  <c:v>45754.8125</c:v>
                </c:pt>
                <c:pt idx="2324">
                  <c:v>45754.854166666664</c:v>
                </c:pt>
                <c:pt idx="2325">
                  <c:v>45754.895833333336</c:v>
                </c:pt>
                <c:pt idx="2326">
                  <c:v>45754.9375</c:v>
                </c:pt>
                <c:pt idx="2327">
                  <c:v>45754.979166666664</c:v>
                </c:pt>
                <c:pt idx="2328">
                  <c:v>45755.020833333336</c:v>
                </c:pt>
                <c:pt idx="2329">
                  <c:v>45755.0625</c:v>
                </c:pt>
                <c:pt idx="2330">
                  <c:v>45755.104166666664</c:v>
                </c:pt>
                <c:pt idx="2331">
                  <c:v>45755.145833333336</c:v>
                </c:pt>
                <c:pt idx="2332">
                  <c:v>45755.1875</c:v>
                </c:pt>
                <c:pt idx="2333">
                  <c:v>45755.229166666664</c:v>
                </c:pt>
                <c:pt idx="2334">
                  <c:v>45755.270833333336</c:v>
                </c:pt>
                <c:pt idx="2335">
                  <c:v>45755.3125</c:v>
                </c:pt>
                <c:pt idx="2336">
                  <c:v>45755.354166666664</c:v>
                </c:pt>
                <c:pt idx="2337">
                  <c:v>45755.395833333336</c:v>
                </c:pt>
                <c:pt idx="2338">
                  <c:v>45755.4375</c:v>
                </c:pt>
                <c:pt idx="2339">
                  <c:v>45755.479166666664</c:v>
                </c:pt>
                <c:pt idx="2340">
                  <c:v>45755.520833333336</c:v>
                </c:pt>
                <c:pt idx="2341">
                  <c:v>45755.5625</c:v>
                </c:pt>
                <c:pt idx="2342">
                  <c:v>45755.604166666664</c:v>
                </c:pt>
                <c:pt idx="2343">
                  <c:v>45755.645833333336</c:v>
                </c:pt>
                <c:pt idx="2344">
                  <c:v>45755.6875</c:v>
                </c:pt>
                <c:pt idx="2345">
                  <c:v>45755.729166666664</c:v>
                </c:pt>
                <c:pt idx="2346">
                  <c:v>45755.770833333336</c:v>
                </c:pt>
                <c:pt idx="2347">
                  <c:v>45755.8125</c:v>
                </c:pt>
                <c:pt idx="2348">
                  <c:v>45755.854166666664</c:v>
                </c:pt>
                <c:pt idx="2349">
                  <c:v>45755.895833333336</c:v>
                </c:pt>
                <c:pt idx="2350">
                  <c:v>45755.9375</c:v>
                </c:pt>
                <c:pt idx="2351">
                  <c:v>45755.979166666664</c:v>
                </c:pt>
                <c:pt idx="2352">
                  <c:v>45756.020833333336</c:v>
                </c:pt>
                <c:pt idx="2353">
                  <c:v>45756.0625</c:v>
                </c:pt>
                <c:pt idx="2354">
                  <c:v>45756.104166666664</c:v>
                </c:pt>
                <c:pt idx="2355">
                  <c:v>45756.145833333336</c:v>
                </c:pt>
                <c:pt idx="2356">
                  <c:v>45756.1875</c:v>
                </c:pt>
                <c:pt idx="2357">
                  <c:v>45756.229166666664</c:v>
                </c:pt>
                <c:pt idx="2358">
                  <c:v>45756.270833333336</c:v>
                </c:pt>
                <c:pt idx="2359">
                  <c:v>45756.3125</c:v>
                </c:pt>
                <c:pt idx="2360">
                  <c:v>45756.354166666664</c:v>
                </c:pt>
                <c:pt idx="2361">
                  <c:v>45756.395833333336</c:v>
                </c:pt>
                <c:pt idx="2362">
                  <c:v>45756.4375</c:v>
                </c:pt>
                <c:pt idx="2363">
                  <c:v>45756.479166666664</c:v>
                </c:pt>
                <c:pt idx="2364">
                  <c:v>45756.520833333336</c:v>
                </c:pt>
                <c:pt idx="2365">
                  <c:v>45756.5625</c:v>
                </c:pt>
                <c:pt idx="2366">
                  <c:v>45756.604166666664</c:v>
                </c:pt>
                <c:pt idx="2367">
                  <c:v>45756.645833333336</c:v>
                </c:pt>
                <c:pt idx="2368">
                  <c:v>45756.6875</c:v>
                </c:pt>
                <c:pt idx="2369">
                  <c:v>45756.729166666664</c:v>
                </c:pt>
                <c:pt idx="2370">
                  <c:v>45756.770833333336</c:v>
                </c:pt>
                <c:pt idx="2371">
                  <c:v>45756.8125</c:v>
                </c:pt>
                <c:pt idx="2372">
                  <c:v>45756.854166666664</c:v>
                </c:pt>
                <c:pt idx="2373">
                  <c:v>45756.895833333336</c:v>
                </c:pt>
                <c:pt idx="2374">
                  <c:v>45756.9375</c:v>
                </c:pt>
                <c:pt idx="2375">
                  <c:v>45756.979166666664</c:v>
                </c:pt>
                <c:pt idx="2376">
                  <c:v>45757.020833333336</c:v>
                </c:pt>
                <c:pt idx="2377">
                  <c:v>45757.0625</c:v>
                </c:pt>
                <c:pt idx="2378">
                  <c:v>45757.104166666664</c:v>
                </c:pt>
                <c:pt idx="2379">
                  <c:v>45757.145833333336</c:v>
                </c:pt>
                <c:pt idx="2380">
                  <c:v>45757.1875</c:v>
                </c:pt>
                <c:pt idx="2381">
                  <c:v>45757.229166666664</c:v>
                </c:pt>
                <c:pt idx="2382">
                  <c:v>45757.270833333336</c:v>
                </c:pt>
                <c:pt idx="2383">
                  <c:v>45757.3125</c:v>
                </c:pt>
                <c:pt idx="2384">
                  <c:v>45757.354166666664</c:v>
                </c:pt>
                <c:pt idx="2385">
                  <c:v>45757.395833333336</c:v>
                </c:pt>
                <c:pt idx="2386">
                  <c:v>45757.4375</c:v>
                </c:pt>
                <c:pt idx="2387">
                  <c:v>45757.479166666664</c:v>
                </c:pt>
                <c:pt idx="2388">
                  <c:v>45757.520833333336</c:v>
                </c:pt>
                <c:pt idx="2389">
                  <c:v>45757.5625</c:v>
                </c:pt>
                <c:pt idx="2390">
                  <c:v>45757.604166666664</c:v>
                </c:pt>
                <c:pt idx="2391">
                  <c:v>45757.645833333336</c:v>
                </c:pt>
                <c:pt idx="2392">
                  <c:v>45757.6875</c:v>
                </c:pt>
                <c:pt idx="2393">
                  <c:v>45757.729166666664</c:v>
                </c:pt>
                <c:pt idx="2394">
                  <c:v>45757.770833333336</c:v>
                </c:pt>
                <c:pt idx="2395">
                  <c:v>45757.8125</c:v>
                </c:pt>
                <c:pt idx="2396">
                  <c:v>45757.854166666664</c:v>
                </c:pt>
                <c:pt idx="2397">
                  <c:v>45757.895833333336</c:v>
                </c:pt>
                <c:pt idx="2398">
                  <c:v>45757.9375</c:v>
                </c:pt>
                <c:pt idx="2399">
                  <c:v>45757.979166666664</c:v>
                </c:pt>
                <c:pt idx="2400">
                  <c:v>45758.020833333336</c:v>
                </c:pt>
                <c:pt idx="2401">
                  <c:v>45758.0625</c:v>
                </c:pt>
                <c:pt idx="2402">
                  <c:v>45758.104166666664</c:v>
                </c:pt>
                <c:pt idx="2403">
                  <c:v>45758.145833333336</c:v>
                </c:pt>
                <c:pt idx="2404">
                  <c:v>45758.1875</c:v>
                </c:pt>
                <c:pt idx="2405">
                  <c:v>45758.229166666664</c:v>
                </c:pt>
                <c:pt idx="2406">
                  <c:v>45758.270833333336</c:v>
                </c:pt>
                <c:pt idx="2407">
                  <c:v>45758.3125</c:v>
                </c:pt>
                <c:pt idx="2408">
                  <c:v>45758.354166666664</c:v>
                </c:pt>
                <c:pt idx="2409">
                  <c:v>45758.395833333336</c:v>
                </c:pt>
                <c:pt idx="2410">
                  <c:v>45758.4375</c:v>
                </c:pt>
                <c:pt idx="2411">
                  <c:v>45758.479166666664</c:v>
                </c:pt>
                <c:pt idx="2412">
                  <c:v>45758.520833333336</c:v>
                </c:pt>
                <c:pt idx="2413">
                  <c:v>45758.5625</c:v>
                </c:pt>
                <c:pt idx="2414">
                  <c:v>45758.604166666664</c:v>
                </c:pt>
                <c:pt idx="2415">
                  <c:v>45758.645833333336</c:v>
                </c:pt>
                <c:pt idx="2416">
                  <c:v>45758.6875</c:v>
                </c:pt>
                <c:pt idx="2417">
                  <c:v>45758.729166666664</c:v>
                </c:pt>
                <c:pt idx="2418">
                  <c:v>45758.770833333336</c:v>
                </c:pt>
                <c:pt idx="2419">
                  <c:v>45758.8125</c:v>
                </c:pt>
                <c:pt idx="2420">
                  <c:v>45758.854166666664</c:v>
                </c:pt>
                <c:pt idx="2421">
                  <c:v>45758.895833333336</c:v>
                </c:pt>
                <c:pt idx="2422">
                  <c:v>45758.9375</c:v>
                </c:pt>
                <c:pt idx="2423">
                  <c:v>45758.979166666664</c:v>
                </c:pt>
                <c:pt idx="2424">
                  <c:v>45759.020833333336</c:v>
                </c:pt>
                <c:pt idx="2425">
                  <c:v>45759.0625</c:v>
                </c:pt>
                <c:pt idx="2426">
                  <c:v>45759.104166666664</c:v>
                </c:pt>
                <c:pt idx="2427">
                  <c:v>45759.145833333336</c:v>
                </c:pt>
                <c:pt idx="2428">
                  <c:v>45759.1875</c:v>
                </c:pt>
                <c:pt idx="2429">
                  <c:v>45759.229166666664</c:v>
                </c:pt>
                <c:pt idx="2430">
                  <c:v>45759.270833333336</c:v>
                </c:pt>
                <c:pt idx="2431">
                  <c:v>45759.3125</c:v>
                </c:pt>
                <c:pt idx="2432">
                  <c:v>45759.354166666664</c:v>
                </c:pt>
                <c:pt idx="2433">
                  <c:v>45759.395833333336</c:v>
                </c:pt>
                <c:pt idx="2434">
                  <c:v>45759.4375</c:v>
                </c:pt>
                <c:pt idx="2435">
                  <c:v>45759.479166666664</c:v>
                </c:pt>
                <c:pt idx="2436">
                  <c:v>45759.520833333336</c:v>
                </c:pt>
                <c:pt idx="2437">
                  <c:v>45759.5625</c:v>
                </c:pt>
                <c:pt idx="2438">
                  <c:v>45759.604166666664</c:v>
                </c:pt>
                <c:pt idx="2439">
                  <c:v>45759.645833333336</c:v>
                </c:pt>
                <c:pt idx="2440">
                  <c:v>45759.6875</c:v>
                </c:pt>
                <c:pt idx="2441">
                  <c:v>45759.729166666664</c:v>
                </c:pt>
                <c:pt idx="2442">
                  <c:v>45759.770833333336</c:v>
                </c:pt>
                <c:pt idx="2443">
                  <c:v>45759.8125</c:v>
                </c:pt>
                <c:pt idx="2444">
                  <c:v>45759.854166666664</c:v>
                </c:pt>
                <c:pt idx="2445">
                  <c:v>45759.895833333336</c:v>
                </c:pt>
                <c:pt idx="2446">
                  <c:v>45759.9375</c:v>
                </c:pt>
                <c:pt idx="2447">
                  <c:v>45759.979166666664</c:v>
                </c:pt>
                <c:pt idx="2448">
                  <c:v>45760.020833333336</c:v>
                </c:pt>
                <c:pt idx="2449">
                  <c:v>45760.0625</c:v>
                </c:pt>
                <c:pt idx="2450">
                  <c:v>45760.104166666664</c:v>
                </c:pt>
                <c:pt idx="2451">
                  <c:v>45760.145833333336</c:v>
                </c:pt>
                <c:pt idx="2452">
                  <c:v>45760.1875</c:v>
                </c:pt>
                <c:pt idx="2453">
                  <c:v>45760.229166666664</c:v>
                </c:pt>
                <c:pt idx="2454">
                  <c:v>45760.270833333336</c:v>
                </c:pt>
                <c:pt idx="2455">
                  <c:v>45760.3125</c:v>
                </c:pt>
                <c:pt idx="2456">
                  <c:v>45760.354166666664</c:v>
                </c:pt>
                <c:pt idx="2457">
                  <c:v>45760.395833333336</c:v>
                </c:pt>
                <c:pt idx="2458">
                  <c:v>45760.4375</c:v>
                </c:pt>
                <c:pt idx="2459">
                  <c:v>45760.479166666664</c:v>
                </c:pt>
                <c:pt idx="2460">
                  <c:v>45760.520833333336</c:v>
                </c:pt>
                <c:pt idx="2461">
                  <c:v>45760.5625</c:v>
                </c:pt>
                <c:pt idx="2462">
                  <c:v>45760.604166666664</c:v>
                </c:pt>
                <c:pt idx="2463">
                  <c:v>45760.645833333336</c:v>
                </c:pt>
                <c:pt idx="2464">
                  <c:v>45760.6875</c:v>
                </c:pt>
                <c:pt idx="2465">
                  <c:v>45760.729166666664</c:v>
                </c:pt>
                <c:pt idx="2466">
                  <c:v>45760.770833333336</c:v>
                </c:pt>
                <c:pt idx="2467">
                  <c:v>45760.8125</c:v>
                </c:pt>
                <c:pt idx="2468">
                  <c:v>45760.854166666664</c:v>
                </c:pt>
                <c:pt idx="2469">
                  <c:v>45760.895833333336</c:v>
                </c:pt>
                <c:pt idx="2470">
                  <c:v>45760.9375</c:v>
                </c:pt>
                <c:pt idx="2471">
                  <c:v>45760.979166666664</c:v>
                </c:pt>
                <c:pt idx="2472">
                  <c:v>45761.020833333336</c:v>
                </c:pt>
                <c:pt idx="2473">
                  <c:v>45761.0625</c:v>
                </c:pt>
                <c:pt idx="2474">
                  <c:v>45761.104166666664</c:v>
                </c:pt>
                <c:pt idx="2475">
                  <c:v>45761.145833333336</c:v>
                </c:pt>
                <c:pt idx="2476">
                  <c:v>45761.1875</c:v>
                </c:pt>
                <c:pt idx="2477">
                  <c:v>45761.229166666664</c:v>
                </c:pt>
                <c:pt idx="2478">
                  <c:v>45761.270833333336</c:v>
                </c:pt>
                <c:pt idx="2479">
                  <c:v>45761.3125</c:v>
                </c:pt>
                <c:pt idx="2480">
                  <c:v>45761.354166666664</c:v>
                </c:pt>
                <c:pt idx="2481">
                  <c:v>45761.395833333336</c:v>
                </c:pt>
                <c:pt idx="2482">
                  <c:v>45761.4375</c:v>
                </c:pt>
                <c:pt idx="2483">
                  <c:v>45761.479166666664</c:v>
                </c:pt>
                <c:pt idx="2484">
                  <c:v>45761.520833333336</c:v>
                </c:pt>
                <c:pt idx="2485">
                  <c:v>45761.5625</c:v>
                </c:pt>
                <c:pt idx="2486">
                  <c:v>45761.604166666664</c:v>
                </c:pt>
                <c:pt idx="2487">
                  <c:v>45761.645833333336</c:v>
                </c:pt>
                <c:pt idx="2488">
                  <c:v>45761.6875</c:v>
                </c:pt>
                <c:pt idx="2489">
                  <c:v>45761.729166666664</c:v>
                </c:pt>
                <c:pt idx="2490">
                  <c:v>45761.770833333336</c:v>
                </c:pt>
                <c:pt idx="2491">
                  <c:v>45761.8125</c:v>
                </c:pt>
                <c:pt idx="2492">
                  <c:v>45761.854166666664</c:v>
                </c:pt>
                <c:pt idx="2493">
                  <c:v>45761.895833333336</c:v>
                </c:pt>
                <c:pt idx="2494">
                  <c:v>45761.9375</c:v>
                </c:pt>
                <c:pt idx="2495">
                  <c:v>45761.979166666664</c:v>
                </c:pt>
                <c:pt idx="2496">
                  <c:v>45762.020833333336</c:v>
                </c:pt>
                <c:pt idx="2497">
                  <c:v>45762.0625</c:v>
                </c:pt>
                <c:pt idx="2498">
                  <c:v>45762.104166666664</c:v>
                </c:pt>
                <c:pt idx="2499">
                  <c:v>45762.145833333336</c:v>
                </c:pt>
                <c:pt idx="2500">
                  <c:v>45762.1875</c:v>
                </c:pt>
                <c:pt idx="2501">
                  <c:v>45762.229166666664</c:v>
                </c:pt>
                <c:pt idx="2502">
                  <c:v>45762.270833333336</c:v>
                </c:pt>
                <c:pt idx="2503">
                  <c:v>45762.3125</c:v>
                </c:pt>
                <c:pt idx="2504">
                  <c:v>45762.354166666664</c:v>
                </c:pt>
                <c:pt idx="2505">
                  <c:v>45762.395833333336</c:v>
                </c:pt>
                <c:pt idx="2506">
                  <c:v>45762.4375</c:v>
                </c:pt>
                <c:pt idx="2507">
                  <c:v>45762.479166666664</c:v>
                </c:pt>
                <c:pt idx="2508">
                  <c:v>45762.520833333336</c:v>
                </c:pt>
                <c:pt idx="2509">
                  <c:v>45762.5625</c:v>
                </c:pt>
                <c:pt idx="2510">
                  <c:v>45762.604166666664</c:v>
                </c:pt>
                <c:pt idx="2511">
                  <c:v>45762.645833333336</c:v>
                </c:pt>
                <c:pt idx="2512">
                  <c:v>45762.6875</c:v>
                </c:pt>
                <c:pt idx="2513">
                  <c:v>45762.729166666664</c:v>
                </c:pt>
                <c:pt idx="2514">
                  <c:v>45762.770833333336</c:v>
                </c:pt>
                <c:pt idx="2515">
                  <c:v>45762.8125</c:v>
                </c:pt>
                <c:pt idx="2516">
                  <c:v>45762.854166666664</c:v>
                </c:pt>
                <c:pt idx="2517">
                  <c:v>45762.895833333336</c:v>
                </c:pt>
                <c:pt idx="2518">
                  <c:v>45762.9375</c:v>
                </c:pt>
                <c:pt idx="2519">
                  <c:v>45762.979166666664</c:v>
                </c:pt>
                <c:pt idx="2520">
                  <c:v>45763.020833333336</c:v>
                </c:pt>
                <c:pt idx="2521">
                  <c:v>45763.0625</c:v>
                </c:pt>
                <c:pt idx="2522">
                  <c:v>45763.104166666664</c:v>
                </c:pt>
                <c:pt idx="2523">
                  <c:v>45763.145833333336</c:v>
                </c:pt>
                <c:pt idx="2524">
                  <c:v>45763.1875</c:v>
                </c:pt>
                <c:pt idx="2525">
                  <c:v>45763.229166666664</c:v>
                </c:pt>
                <c:pt idx="2526">
                  <c:v>45763.270833333336</c:v>
                </c:pt>
                <c:pt idx="2527">
                  <c:v>45763.3125</c:v>
                </c:pt>
                <c:pt idx="2528">
                  <c:v>45763.354166666664</c:v>
                </c:pt>
                <c:pt idx="2529">
                  <c:v>45763.395833333336</c:v>
                </c:pt>
                <c:pt idx="2530">
                  <c:v>45763.4375</c:v>
                </c:pt>
                <c:pt idx="2531">
                  <c:v>45763.479166666664</c:v>
                </c:pt>
                <c:pt idx="2532">
                  <c:v>45763.520833333336</c:v>
                </c:pt>
                <c:pt idx="2533">
                  <c:v>45763.5625</c:v>
                </c:pt>
                <c:pt idx="2534">
                  <c:v>45763.604166666664</c:v>
                </c:pt>
                <c:pt idx="2535">
                  <c:v>45763.645833333336</c:v>
                </c:pt>
                <c:pt idx="2536">
                  <c:v>45763.6875</c:v>
                </c:pt>
                <c:pt idx="2537">
                  <c:v>45763.729166666664</c:v>
                </c:pt>
                <c:pt idx="2538">
                  <c:v>45763.770833333336</c:v>
                </c:pt>
                <c:pt idx="2539">
                  <c:v>45763.8125</c:v>
                </c:pt>
                <c:pt idx="2540">
                  <c:v>45763.854166666664</c:v>
                </c:pt>
                <c:pt idx="2541">
                  <c:v>45763.895833333336</c:v>
                </c:pt>
                <c:pt idx="2542">
                  <c:v>45763.9375</c:v>
                </c:pt>
                <c:pt idx="2543">
                  <c:v>45763.979166666664</c:v>
                </c:pt>
                <c:pt idx="2544">
                  <c:v>45764.020833333336</c:v>
                </c:pt>
                <c:pt idx="2545">
                  <c:v>45764.0625</c:v>
                </c:pt>
                <c:pt idx="2546">
                  <c:v>45764.104166666664</c:v>
                </c:pt>
                <c:pt idx="2547">
                  <c:v>45764.145833333336</c:v>
                </c:pt>
                <c:pt idx="2548">
                  <c:v>45764.1875</c:v>
                </c:pt>
                <c:pt idx="2549">
                  <c:v>45764.229166666664</c:v>
                </c:pt>
                <c:pt idx="2550">
                  <c:v>45764.270833333336</c:v>
                </c:pt>
                <c:pt idx="2551">
                  <c:v>45764.3125</c:v>
                </c:pt>
                <c:pt idx="2552">
                  <c:v>45764.354166666664</c:v>
                </c:pt>
                <c:pt idx="2553">
                  <c:v>45764.395833333336</c:v>
                </c:pt>
                <c:pt idx="2554">
                  <c:v>45764.4375</c:v>
                </c:pt>
                <c:pt idx="2555">
                  <c:v>45764.479166666664</c:v>
                </c:pt>
                <c:pt idx="2556">
                  <c:v>45764.520833333336</c:v>
                </c:pt>
                <c:pt idx="2557">
                  <c:v>45764.5625</c:v>
                </c:pt>
                <c:pt idx="2558">
                  <c:v>45764.604166666664</c:v>
                </c:pt>
                <c:pt idx="2559">
                  <c:v>45764.645833333336</c:v>
                </c:pt>
                <c:pt idx="2560">
                  <c:v>45764.6875</c:v>
                </c:pt>
                <c:pt idx="2561">
                  <c:v>45764.729166666664</c:v>
                </c:pt>
                <c:pt idx="2562">
                  <c:v>45764.770833333336</c:v>
                </c:pt>
                <c:pt idx="2563">
                  <c:v>45764.8125</c:v>
                </c:pt>
                <c:pt idx="2564">
                  <c:v>45764.854166666664</c:v>
                </c:pt>
                <c:pt idx="2565">
                  <c:v>45764.895833333336</c:v>
                </c:pt>
                <c:pt idx="2566">
                  <c:v>45764.9375</c:v>
                </c:pt>
                <c:pt idx="2567">
                  <c:v>45764.979166666664</c:v>
                </c:pt>
                <c:pt idx="2568">
                  <c:v>45765.020833333336</c:v>
                </c:pt>
                <c:pt idx="2569">
                  <c:v>45765.0625</c:v>
                </c:pt>
                <c:pt idx="2570">
                  <c:v>45765.104166666664</c:v>
                </c:pt>
                <c:pt idx="2571">
                  <c:v>45765.145833333336</c:v>
                </c:pt>
                <c:pt idx="2572">
                  <c:v>45765.1875</c:v>
                </c:pt>
                <c:pt idx="2573">
                  <c:v>45765.229166666664</c:v>
                </c:pt>
                <c:pt idx="2574">
                  <c:v>45765.270833333336</c:v>
                </c:pt>
                <c:pt idx="2575">
                  <c:v>45765.3125</c:v>
                </c:pt>
                <c:pt idx="2576">
                  <c:v>45765.354166666664</c:v>
                </c:pt>
                <c:pt idx="2577">
                  <c:v>45765.395833333336</c:v>
                </c:pt>
                <c:pt idx="2578">
                  <c:v>45765.4375</c:v>
                </c:pt>
                <c:pt idx="2579">
                  <c:v>45765.479166666664</c:v>
                </c:pt>
                <c:pt idx="2580">
                  <c:v>45765.520833333336</c:v>
                </c:pt>
                <c:pt idx="2581">
                  <c:v>45765.5625</c:v>
                </c:pt>
                <c:pt idx="2582">
                  <c:v>45765.604166666664</c:v>
                </c:pt>
                <c:pt idx="2583">
                  <c:v>45765.645833333336</c:v>
                </c:pt>
                <c:pt idx="2584">
                  <c:v>45765.6875</c:v>
                </c:pt>
                <c:pt idx="2585">
                  <c:v>45765.729166666664</c:v>
                </c:pt>
                <c:pt idx="2586">
                  <c:v>45765.770833333336</c:v>
                </c:pt>
                <c:pt idx="2587">
                  <c:v>45765.8125</c:v>
                </c:pt>
                <c:pt idx="2588">
                  <c:v>45765.854166666664</c:v>
                </c:pt>
                <c:pt idx="2589">
                  <c:v>45765.895833333336</c:v>
                </c:pt>
                <c:pt idx="2590">
                  <c:v>45765.9375</c:v>
                </c:pt>
                <c:pt idx="2591">
                  <c:v>45765.979166666664</c:v>
                </c:pt>
                <c:pt idx="2592">
                  <c:v>45766.020833333336</c:v>
                </c:pt>
                <c:pt idx="2593">
                  <c:v>45766.0625</c:v>
                </c:pt>
                <c:pt idx="2594">
                  <c:v>45766.104166666664</c:v>
                </c:pt>
                <c:pt idx="2595">
                  <c:v>45766.145833333336</c:v>
                </c:pt>
                <c:pt idx="2596">
                  <c:v>45766.1875</c:v>
                </c:pt>
                <c:pt idx="2597">
                  <c:v>45766.229166666664</c:v>
                </c:pt>
                <c:pt idx="2598">
                  <c:v>45766.270833333336</c:v>
                </c:pt>
                <c:pt idx="2599">
                  <c:v>45766.3125</c:v>
                </c:pt>
                <c:pt idx="2600">
                  <c:v>45766.354166666664</c:v>
                </c:pt>
                <c:pt idx="2601">
                  <c:v>45766.395833333336</c:v>
                </c:pt>
                <c:pt idx="2602">
                  <c:v>45766.4375</c:v>
                </c:pt>
                <c:pt idx="2603">
                  <c:v>45766.479166666664</c:v>
                </c:pt>
                <c:pt idx="2604">
                  <c:v>45766.520833333336</c:v>
                </c:pt>
                <c:pt idx="2605">
                  <c:v>45766.5625</c:v>
                </c:pt>
                <c:pt idx="2606">
                  <c:v>45766.604166666664</c:v>
                </c:pt>
                <c:pt idx="2607">
                  <c:v>45766.645833333336</c:v>
                </c:pt>
                <c:pt idx="2608">
                  <c:v>45766.6875</c:v>
                </c:pt>
                <c:pt idx="2609">
                  <c:v>45766.729166666664</c:v>
                </c:pt>
                <c:pt idx="2610">
                  <c:v>45766.770833333336</c:v>
                </c:pt>
                <c:pt idx="2611">
                  <c:v>45766.8125</c:v>
                </c:pt>
                <c:pt idx="2612">
                  <c:v>45766.854166666664</c:v>
                </c:pt>
                <c:pt idx="2613">
                  <c:v>45766.895833333336</c:v>
                </c:pt>
                <c:pt idx="2614">
                  <c:v>45766.9375</c:v>
                </c:pt>
                <c:pt idx="2615">
                  <c:v>45766.979166666664</c:v>
                </c:pt>
                <c:pt idx="2616">
                  <c:v>45767.020833333336</c:v>
                </c:pt>
                <c:pt idx="2617">
                  <c:v>45767.0625</c:v>
                </c:pt>
                <c:pt idx="2618">
                  <c:v>45767.104166666664</c:v>
                </c:pt>
                <c:pt idx="2619">
                  <c:v>45767.145833333336</c:v>
                </c:pt>
                <c:pt idx="2620">
                  <c:v>45767.1875</c:v>
                </c:pt>
                <c:pt idx="2621">
                  <c:v>45767.229166666664</c:v>
                </c:pt>
                <c:pt idx="2622">
                  <c:v>45767.270833333336</c:v>
                </c:pt>
                <c:pt idx="2623">
                  <c:v>45767.3125</c:v>
                </c:pt>
                <c:pt idx="2624">
                  <c:v>45767.354166666664</c:v>
                </c:pt>
                <c:pt idx="2625">
                  <c:v>45767.395833333336</c:v>
                </c:pt>
                <c:pt idx="2626">
                  <c:v>45767.4375</c:v>
                </c:pt>
                <c:pt idx="2627">
                  <c:v>45767.479166666664</c:v>
                </c:pt>
                <c:pt idx="2628">
                  <c:v>45767.520833333336</c:v>
                </c:pt>
                <c:pt idx="2629">
                  <c:v>45767.5625</c:v>
                </c:pt>
                <c:pt idx="2630">
                  <c:v>45767.604166666664</c:v>
                </c:pt>
                <c:pt idx="2631">
                  <c:v>45767.645833333336</c:v>
                </c:pt>
                <c:pt idx="2632">
                  <c:v>45767.6875</c:v>
                </c:pt>
                <c:pt idx="2633">
                  <c:v>45767.729166666664</c:v>
                </c:pt>
                <c:pt idx="2634">
                  <c:v>45767.770833333336</c:v>
                </c:pt>
                <c:pt idx="2635">
                  <c:v>45767.8125</c:v>
                </c:pt>
                <c:pt idx="2636">
                  <c:v>45767.854166666664</c:v>
                </c:pt>
                <c:pt idx="2637">
                  <c:v>45767.895833333336</c:v>
                </c:pt>
                <c:pt idx="2638">
                  <c:v>45767.9375</c:v>
                </c:pt>
                <c:pt idx="2639">
                  <c:v>45767.979166666664</c:v>
                </c:pt>
                <c:pt idx="2640">
                  <c:v>45768.020833333336</c:v>
                </c:pt>
                <c:pt idx="2641">
                  <c:v>45768.0625</c:v>
                </c:pt>
                <c:pt idx="2642">
                  <c:v>45768.104166666664</c:v>
                </c:pt>
                <c:pt idx="2643">
                  <c:v>45768.145833333336</c:v>
                </c:pt>
                <c:pt idx="2644">
                  <c:v>45768.1875</c:v>
                </c:pt>
                <c:pt idx="2645">
                  <c:v>45768.229166666664</c:v>
                </c:pt>
                <c:pt idx="2646">
                  <c:v>45768.270833333336</c:v>
                </c:pt>
                <c:pt idx="2647">
                  <c:v>45768.3125</c:v>
                </c:pt>
                <c:pt idx="2648">
                  <c:v>45768.354166666664</c:v>
                </c:pt>
                <c:pt idx="2649">
                  <c:v>45768.395833333336</c:v>
                </c:pt>
                <c:pt idx="2650">
                  <c:v>45768.4375</c:v>
                </c:pt>
                <c:pt idx="2651">
                  <c:v>45768.479166666664</c:v>
                </c:pt>
                <c:pt idx="2652">
                  <c:v>45768.520833333336</c:v>
                </c:pt>
                <c:pt idx="2653">
                  <c:v>45768.5625</c:v>
                </c:pt>
                <c:pt idx="2654">
                  <c:v>45768.604166666664</c:v>
                </c:pt>
                <c:pt idx="2655">
                  <c:v>45768.645833333336</c:v>
                </c:pt>
                <c:pt idx="2656">
                  <c:v>45768.6875</c:v>
                </c:pt>
                <c:pt idx="2657">
                  <c:v>45768.729166666664</c:v>
                </c:pt>
                <c:pt idx="2658">
                  <c:v>45768.770833333336</c:v>
                </c:pt>
                <c:pt idx="2659">
                  <c:v>45768.8125</c:v>
                </c:pt>
                <c:pt idx="2660">
                  <c:v>45768.854166666664</c:v>
                </c:pt>
                <c:pt idx="2661">
                  <c:v>45768.895833333336</c:v>
                </c:pt>
                <c:pt idx="2662">
                  <c:v>45768.9375</c:v>
                </c:pt>
                <c:pt idx="2663">
                  <c:v>45768.979166666664</c:v>
                </c:pt>
                <c:pt idx="2664">
                  <c:v>45769.020833333336</c:v>
                </c:pt>
                <c:pt idx="2665">
                  <c:v>45769.0625</c:v>
                </c:pt>
                <c:pt idx="2666">
                  <c:v>45769.104166666664</c:v>
                </c:pt>
                <c:pt idx="2667">
                  <c:v>45769.145833333336</c:v>
                </c:pt>
                <c:pt idx="2668">
                  <c:v>45769.1875</c:v>
                </c:pt>
                <c:pt idx="2669">
                  <c:v>45769.229166666664</c:v>
                </c:pt>
                <c:pt idx="2670">
                  <c:v>45769.270833333336</c:v>
                </c:pt>
                <c:pt idx="2671">
                  <c:v>45769.3125</c:v>
                </c:pt>
                <c:pt idx="2672">
                  <c:v>45769.354166666664</c:v>
                </c:pt>
                <c:pt idx="2673">
                  <c:v>45769.395833333336</c:v>
                </c:pt>
                <c:pt idx="2674">
                  <c:v>45769.4375</c:v>
                </c:pt>
                <c:pt idx="2675">
                  <c:v>45769.479166666664</c:v>
                </c:pt>
                <c:pt idx="2676">
                  <c:v>45769.520833333336</c:v>
                </c:pt>
                <c:pt idx="2677">
                  <c:v>45769.5625</c:v>
                </c:pt>
                <c:pt idx="2678">
                  <c:v>45769.604166666664</c:v>
                </c:pt>
                <c:pt idx="2679">
                  <c:v>45769.645833333336</c:v>
                </c:pt>
                <c:pt idx="2680">
                  <c:v>45769.6875</c:v>
                </c:pt>
                <c:pt idx="2681">
                  <c:v>45769.729166666664</c:v>
                </c:pt>
                <c:pt idx="2682">
                  <c:v>45769.770833333336</c:v>
                </c:pt>
                <c:pt idx="2683">
                  <c:v>45769.8125</c:v>
                </c:pt>
                <c:pt idx="2684">
                  <c:v>45769.854166666664</c:v>
                </c:pt>
                <c:pt idx="2685">
                  <c:v>45769.895833333336</c:v>
                </c:pt>
                <c:pt idx="2686">
                  <c:v>45769.9375</c:v>
                </c:pt>
                <c:pt idx="2687">
                  <c:v>45769.979166666664</c:v>
                </c:pt>
                <c:pt idx="2688">
                  <c:v>45770.020833333336</c:v>
                </c:pt>
                <c:pt idx="2689">
                  <c:v>45770.0625</c:v>
                </c:pt>
                <c:pt idx="2690">
                  <c:v>45770.104166666664</c:v>
                </c:pt>
                <c:pt idx="2691">
                  <c:v>45770.145833333336</c:v>
                </c:pt>
                <c:pt idx="2692">
                  <c:v>45770.1875</c:v>
                </c:pt>
                <c:pt idx="2693">
                  <c:v>45770.229166666664</c:v>
                </c:pt>
                <c:pt idx="2694">
                  <c:v>45770.270833333336</c:v>
                </c:pt>
                <c:pt idx="2695">
                  <c:v>45770.3125</c:v>
                </c:pt>
                <c:pt idx="2696">
                  <c:v>45770.354166666664</c:v>
                </c:pt>
                <c:pt idx="2697">
                  <c:v>45770.395833333336</c:v>
                </c:pt>
                <c:pt idx="2698">
                  <c:v>45770.4375</c:v>
                </c:pt>
                <c:pt idx="2699">
                  <c:v>45770.479166666664</c:v>
                </c:pt>
                <c:pt idx="2700">
                  <c:v>45770.520833333336</c:v>
                </c:pt>
                <c:pt idx="2701">
                  <c:v>45770.5625</c:v>
                </c:pt>
                <c:pt idx="2702">
                  <c:v>45770.604166666664</c:v>
                </c:pt>
                <c:pt idx="2703">
                  <c:v>45770.645833333336</c:v>
                </c:pt>
                <c:pt idx="2704">
                  <c:v>45770.6875</c:v>
                </c:pt>
                <c:pt idx="2705">
                  <c:v>45770.729166666664</c:v>
                </c:pt>
                <c:pt idx="2706">
                  <c:v>45770.770833333336</c:v>
                </c:pt>
                <c:pt idx="2707">
                  <c:v>45770.8125</c:v>
                </c:pt>
                <c:pt idx="2708">
                  <c:v>45770.854166666664</c:v>
                </c:pt>
                <c:pt idx="2709">
                  <c:v>45770.895833333336</c:v>
                </c:pt>
                <c:pt idx="2710">
                  <c:v>45770.9375</c:v>
                </c:pt>
                <c:pt idx="2711">
                  <c:v>45770.979166666664</c:v>
                </c:pt>
                <c:pt idx="2712">
                  <c:v>45771.020833333336</c:v>
                </c:pt>
                <c:pt idx="2713">
                  <c:v>45771.0625</c:v>
                </c:pt>
                <c:pt idx="2714">
                  <c:v>45771.104166666664</c:v>
                </c:pt>
                <c:pt idx="2715">
                  <c:v>45771.145833333336</c:v>
                </c:pt>
                <c:pt idx="2716">
                  <c:v>45771.1875</c:v>
                </c:pt>
                <c:pt idx="2717">
                  <c:v>45771.229166666664</c:v>
                </c:pt>
                <c:pt idx="2718">
                  <c:v>45771.270833333336</c:v>
                </c:pt>
                <c:pt idx="2719">
                  <c:v>45771.3125</c:v>
                </c:pt>
                <c:pt idx="2720">
                  <c:v>45771.354166666664</c:v>
                </c:pt>
                <c:pt idx="2721">
                  <c:v>45771.395833333336</c:v>
                </c:pt>
                <c:pt idx="2722">
                  <c:v>45771.4375</c:v>
                </c:pt>
                <c:pt idx="2723">
                  <c:v>45771.479166666664</c:v>
                </c:pt>
                <c:pt idx="2724">
                  <c:v>45771.520833333336</c:v>
                </c:pt>
                <c:pt idx="2725">
                  <c:v>45771.5625</c:v>
                </c:pt>
                <c:pt idx="2726">
                  <c:v>45771.604166666664</c:v>
                </c:pt>
                <c:pt idx="2727">
                  <c:v>45771.645833333336</c:v>
                </c:pt>
                <c:pt idx="2728">
                  <c:v>45771.6875</c:v>
                </c:pt>
                <c:pt idx="2729">
                  <c:v>45771.729166666664</c:v>
                </c:pt>
                <c:pt idx="2730">
                  <c:v>45771.770833333336</c:v>
                </c:pt>
                <c:pt idx="2731">
                  <c:v>45771.8125</c:v>
                </c:pt>
                <c:pt idx="2732">
                  <c:v>45771.854166666664</c:v>
                </c:pt>
                <c:pt idx="2733">
                  <c:v>45771.895833333336</c:v>
                </c:pt>
                <c:pt idx="2734">
                  <c:v>45771.9375</c:v>
                </c:pt>
                <c:pt idx="2735">
                  <c:v>45771.979166666664</c:v>
                </c:pt>
                <c:pt idx="2736">
                  <c:v>45772.020833333336</c:v>
                </c:pt>
                <c:pt idx="2737">
                  <c:v>45772.0625</c:v>
                </c:pt>
                <c:pt idx="2738">
                  <c:v>45772.104166666664</c:v>
                </c:pt>
                <c:pt idx="2739">
                  <c:v>45772.145833333336</c:v>
                </c:pt>
                <c:pt idx="2740">
                  <c:v>45772.1875</c:v>
                </c:pt>
                <c:pt idx="2741">
                  <c:v>45772.229166666664</c:v>
                </c:pt>
                <c:pt idx="2742">
                  <c:v>45772.270833333336</c:v>
                </c:pt>
                <c:pt idx="2743">
                  <c:v>45772.3125</c:v>
                </c:pt>
                <c:pt idx="2744">
                  <c:v>45772.354166666664</c:v>
                </c:pt>
                <c:pt idx="2745">
                  <c:v>45772.395833333336</c:v>
                </c:pt>
                <c:pt idx="2746">
                  <c:v>45772.4375</c:v>
                </c:pt>
                <c:pt idx="2747">
                  <c:v>45772.479166666664</c:v>
                </c:pt>
                <c:pt idx="2748">
                  <c:v>45772.520833333336</c:v>
                </c:pt>
                <c:pt idx="2749">
                  <c:v>45772.5625</c:v>
                </c:pt>
                <c:pt idx="2750">
                  <c:v>45772.604166666664</c:v>
                </c:pt>
                <c:pt idx="2751">
                  <c:v>45772.645833333336</c:v>
                </c:pt>
                <c:pt idx="2752">
                  <c:v>45772.6875</c:v>
                </c:pt>
                <c:pt idx="2753">
                  <c:v>45772.729166666664</c:v>
                </c:pt>
                <c:pt idx="2754">
                  <c:v>45772.770833333336</c:v>
                </c:pt>
                <c:pt idx="2755">
                  <c:v>45772.8125</c:v>
                </c:pt>
                <c:pt idx="2756">
                  <c:v>45772.854166666664</c:v>
                </c:pt>
                <c:pt idx="2757">
                  <c:v>45772.895833333336</c:v>
                </c:pt>
                <c:pt idx="2758">
                  <c:v>45772.9375</c:v>
                </c:pt>
                <c:pt idx="2759">
                  <c:v>45772.979166666664</c:v>
                </c:pt>
                <c:pt idx="2760">
                  <c:v>45773.020833333336</c:v>
                </c:pt>
                <c:pt idx="2761">
                  <c:v>45773.0625</c:v>
                </c:pt>
                <c:pt idx="2762">
                  <c:v>45773.104166666664</c:v>
                </c:pt>
                <c:pt idx="2763">
                  <c:v>45773.145833333336</c:v>
                </c:pt>
                <c:pt idx="2764">
                  <c:v>45773.1875</c:v>
                </c:pt>
                <c:pt idx="2765">
                  <c:v>45773.229166666664</c:v>
                </c:pt>
                <c:pt idx="2766">
                  <c:v>45773.270833333336</c:v>
                </c:pt>
                <c:pt idx="2767">
                  <c:v>45773.3125</c:v>
                </c:pt>
                <c:pt idx="2768">
                  <c:v>45773.354166666664</c:v>
                </c:pt>
                <c:pt idx="2769">
                  <c:v>45773.395833333336</c:v>
                </c:pt>
                <c:pt idx="2770">
                  <c:v>45773.4375</c:v>
                </c:pt>
                <c:pt idx="2771">
                  <c:v>45773.479166666664</c:v>
                </c:pt>
                <c:pt idx="2772">
                  <c:v>45773.520833333336</c:v>
                </c:pt>
                <c:pt idx="2773">
                  <c:v>45773.5625</c:v>
                </c:pt>
                <c:pt idx="2774">
                  <c:v>45773.604166666664</c:v>
                </c:pt>
                <c:pt idx="2775">
                  <c:v>45773.645833333336</c:v>
                </c:pt>
                <c:pt idx="2776">
                  <c:v>45773.6875</c:v>
                </c:pt>
                <c:pt idx="2777">
                  <c:v>45773.729166666664</c:v>
                </c:pt>
                <c:pt idx="2778">
                  <c:v>45773.770833333336</c:v>
                </c:pt>
                <c:pt idx="2779">
                  <c:v>45773.8125</c:v>
                </c:pt>
                <c:pt idx="2780">
                  <c:v>45773.854166666664</c:v>
                </c:pt>
                <c:pt idx="2781">
                  <c:v>45773.895833333336</c:v>
                </c:pt>
                <c:pt idx="2782">
                  <c:v>45773.9375</c:v>
                </c:pt>
                <c:pt idx="2783">
                  <c:v>45773.979166666664</c:v>
                </c:pt>
                <c:pt idx="2784">
                  <c:v>45774.020833333336</c:v>
                </c:pt>
                <c:pt idx="2785">
                  <c:v>45774.0625</c:v>
                </c:pt>
                <c:pt idx="2786">
                  <c:v>45774.104166666664</c:v>
                </c:pt>
                <c:pt idx="2787">
                  <c:v>45774.145833333336</c:v>
                </c:pt>
                <c:pt idx="2788">
                  <c:v>45774.1875</c:v>
                </c:pt>
                <c:pt idx="2789">
                  <c:v>45774.229166666664</c:v>
                </c:pt>
                <c:pt idx="2790">
                  <c:v>45774.270833333336</c:v>
                </c:pt>
                <c:pt idx="2791">
                  <c:v>45774.3125</c:v>
                </c:pt>
                <c:pt idx="2792">
                  <c:v>45774.354166666664</c:v>
                </c:pt>
                <c:pt idx="2793">
                  <c:v>45774.395833333336</c:v>
                </c:pt>
                <c:pt idx="2794">
                  <c:v>45774.4375</c:v>
                </c:pt>
                <c:pt idx="2795">
                  <c:v>45774.479166666664</c:v>
                </c:pt>
                <c:pt idx="2796">
                  <c:v>45774.520833333336</c:v>
                </c:pt>
                <c:pt idx="2797">
                  <c:v>45774.5625</c:v>
                </c:pt>
                <c:pt idx="2798">
                  <c:v>45774.604166666664</c:v>
                </c:pt>
                <c:pt idx="2799">
                  <c:v>45774.645833333336</c:v>
                </c:pt>
                <c:pt idx="2800">
                  <c:v>45774.6875</c:v>
                </c:pt>
                <c:pt idx="2801">
                  <c:v>45774.729166666664</c:v>
                </c:pt>
                <c:pt idx="2802">
                  <c:v>45774.770833333336</c:v>
                </c:pt>
                <c:pt idx="2803">
                  <c:v>45774.8125</c:v>
                </c:pt>
                <c:pt idx="2804">
                  <c:v>45774.854166666664</c:v>
                </c:pt>
                <c:pt idx="2805">
                  <c:v>45774.895833333336</c:v>
                </c:pt>
                <c:pt idx="2806">
                  <c:v>45774.9375</c:v>
                </c:pt>
                <c:pt idx="2807">
                  <c:v>45774.979166666664</c:v>
                </c:pt>
                <c:pt idx="2808">
                  <c:v>45775.020833333336</c:v>
                </c:pt>
                <c:pt idx="2809">
                  <c:v>45775.0625</c:v>
                </c:pt>
                <c:pt idx="2810">
                  <c:v>45775.104166666664</c:v>
                </c:pt>
                <c:pt idx="2811">
                  <c:v>45775.145833333336</c:v>
                </c:pt>
                <c:pt idx="2812">
                  <c:v>45775.1875</c:v>
                </c:pt>
                <c:pt idx="2813">
                  <c:v>45775.229166666664</c:v>
                </c:pt>
                <c:pt idx="2814">
                  <c:v>45775.270833333336</c:v>
                </c:pt>
                <c:pt idx="2815">
                  <c:v>45775.3125</c:v>
                </c:pt>
                <c:pt idx="2816">
                  <c:v>45775.354166666664</c:v>
                </c:pt>
                <c:pt idx="2817">
                  <c:v>45775.395833333336</c:v>
                </c:pt>
                <c:pt idx="2818">
                  <c:v>45775.4375</c:v>
                </c:pt>
                <c:pt idx="2819">
                  <c:v>45775.479166666664</c:v>
                </c:pt>
                <c:pt idx="2820">
                  <c:v>45775.520833333336</c:v>
                </c:pt>
                <c:pt idx="2821">
                  <c:v>45775.5625</c:v>
                </c:pt>
                <c:pt idx="2822">
                  <c:v>45775.604166666664</c:v>
                </c:pt>
                <c:pt idx="2823">
                  <c:v>45775.645833333336</c:v>
                </c:pt>
                <c:pt idx="2824">
                  <c:v>45775.6875</c:v>
                </c:pt>
                <c:pt idx="2825">
                  <c:v>45775.729166666664</c:v>
                </c:pt>
                <c:pt idx="2826">
                  <c:v>45775.770833333336</c:v>
                </c:pt>
                <c:pt idx="2827">
                  <c:v>45775.8125</c:v>
                </c:pt>
                <c:pt idx="2828">
                  <c:v>45775.854166666664</c:v>
                </c:pt>
                <c:pt idx="2829">
                  <c:v>45775.895833333336</c:v>
                </c:pt>
                <c:pt idx="2830">
                  <c:v>45775.9375</c:v>
                </c:pt>
                <c:pt idx="2831">
                  <c:v>45775.979166666664</c:v>
                </c:pt>
                <c:pt idx="2832">
                  <c:v>45776.020833333336</c:v>
                </c:pt>
                <c:pt idx="2833">
                  <c:v>45776.0625</c:v>
                </c:pt>
                <c:pt idx="2834">
                  <c:v>45776.104166666664</c:v>
                </c:pt>
                <c:pt idx="2835">
                  <c:v>45776.145833333336</c:v>
                </c:pt>
                <c:pt idx="2836">
                  <c:v>45776.1875</c:v>
                </c:pt>
                <c:pt idx="2837">
                  <c:v>45776.229166666664</c:v>
                </c:pt>
                <c:pt idx="2838">
                  <c:v>45776.270833333336</c:v>
                </c:pt>
                <c:pt idx="2839">
                  <c:v>45776.3125</c:v>
                </c:pt>
                <c:pt idx="2840">
                  <c:v>45776.354166666664</c:v>
                </c:pt>
                <c:pt idx="2841">
                  <c:v>45776.395833333336</c:v>
                </c:pt>
                <c:pt idx="2842">
                  <c:v>45776.4375</c:v>
                </c:pt>
                <c:pt idx="2843">
                  <c:v>45776.479166666664</c:v>
                </c:pt>
                <c:pt idx="2844">
                  <c:v>45776.520833333336</c:v>
                </c:pt>
                <c:pt idx="2845">
                  <c:v>45776.5625</c:v>
                </c:pt>
                <c:pt idx="2846">
                  <c:v>45776.604166666664</c:v>
                </c:pt>
                <c:pt idx="2847">
                  <c:v>45776.645833333336</c:v>
                </c:pt>
                <c:pt idx="2848">
                  <c:v>45776.6875</c:v>
                </c:pt>
                <c:pt idx="2849">
                  <c:v>45776.729166666664</c:v>
                </c:pt>
                <c:pt idx="2850">
                  <c:v>45776.770833333336</c:v>
                </c:pt>
                <c:pt idx="2851">
                  <c:v>45776.8125</c:v>
                </c:pt>
                <c:pt idx="2852">
                  <c:v>45776.854166666664</c:v>
                </c:pt>
                <c:pt idx="2853">
                  <c:v>45776.895833333336</c:v>
                </c:pt>
                <c:pt idx="2854">
                  <c:v>45776.9375</c:v>
                </c:pt>
                <c:pt idx="2855">
                  <c:v>45776.979166666664</c:v>
                </c:pt>
                <c:pt idx="2856">
                  <c:v>45777.020833333336</c:v>
                </c:pt>
                <c:pt idx="2857">
                  <c:v>45777.0625</c:v>
                </c:pt>
                <c:pt idx="2858">
                  <c:v>45777.104166666664</c:v>
                </c:pt>
                <c:pt idx="2859">
                  <c:v>45777.145833333336</c:v>
                </c:pt>
                <c:pt idx="2860">
                  <c:v>45777.1875</c:v>
                </c:pt>
                <c:pt idx="2861">
                  <c:v>45777.229166666664</c:v>
                </c:pt>
                <c:pt idx="2862">
                  <c:v>45777.270833333336</c:v>
                </c:pt>
                <c:pt idx="2863">
                  <c:v>45777.3125</c:v>
                </c:pt>
                <c:pt idx="2864">
                  <c:v>45777.354166666664</c:v>
                </c:pt>
                <c:pt idx="2865">
                  <c:v>45777.395833333336</c:v>
                </c:pt>
                <c:pt idx="2866">
                  <c:v>45777.4375</c:v>
                </c:pt>
                <c:pt idx="2867">
                  <c:v>45777.479166666664</c:v>
                </c:pt>
                <c:pt idx="2868">
                  <c:v>45777.520833333336</c:v>
                </c:pt>
                <c:pt idx="2869">
                  <c:v>45777.5625</c:v>
                </c:pt>
                <c:pt idx="2870">
                  <c:v>45777.604166666664</c:v>
                </c:pt>
                <c:pt idx="2871">
                  <c:v>45777.645833333336</c:v>
                </c:pt>
                <c:pt idx="2872">
                  <c:v>45777.6875</c:v>
                </c:pt>
                <c:pt idx="2873">
                  <c:v>45777.729166666664</c:v>
                </c:pt>
                <c:pt idx="2874">
                  <c:v>45777.770833333336</c:v>
                </c:pt>
                <c:pt idx="2875">
                  <c:v>45777.8125</c:v>
                </c:pt>
                <c:pt idx="2876">
                  <c:v>45777.854166666664</c:v>
                </c:pt>
                <c:pt idx="2877">
                  <c:v>45777.895833333336</c:v>
                </c:pt>
                <c:pt idx="2878">
                  <c:v>45777.9375</c:v>
                </c:pt>
                <c:pt idx="2879">
                  <c:v>45777.979166666664</c:v>
                </c:pt>
                <c:pt idx="2880">
                  <c:v>45778.020833333336</c:v>
                </c:pt>
                <c:pt idx="2881">
                  <c:v>45778.0625</c:v>
                </c:pt>
                <c:pt idx="2882">
                  <c:v>45778.104166666664</c:v>
                </c:pt>
                <c:pt idx="2883">
                  <c:v>45778.145833333336</c:v>
                </c:pt>
                <c:pt idx="2884">
                  <c:v>45778.1875</c:v>
                </c:pt>
                <c:pt idx="2885">
                  <c:v>45778.229166666664</c:v>
                </c:pt>
                <c:pt idx="2886">
                  <c:v>45778.270833333336</c:v>
                </c:pt>
                <c:pt idx="2887">
                  <c:v>45778.3125</c:v>
                </c:pt>
                <c:pt idx="2888">
                  <c:v>45778.354166666664</c:v>
                </c:pt>
                <c:pt idx="2889">
                  <c:v>45778.395833333336</c:v>
                </c:pt>
                <c:pt idx="2890">
                  <c:v>45778.4375</c:v>
                </c:pt>
                <c:pt idx="2891">
                  <c:v>45778.479166666664</c:v>
                </c:pt>
                <c:pt idx="2892">
                  <c:v>45778.520833333336</c:v>
                </c:pt>
                <c:pt idx="2893">
                  <c:v>45778.5625</c:v>
                </c:pt>
                <c:pt idx="2894">
                  <c:v>45778.604166666664</c:v>
                </c:pt>
                <c:pt idx="2895">
                  <c:v>45778.645833333336</c:v>
                </c:pt>
                <c:pt idx="2896">
                  <c:v>45778.6875</c:v>
                </c:pt>
                <c:pt idx="2897">
                  <c:v>45778.729166666664</c:v>
                </c:pt>
                <c:pt idx="2898">
                  <c:v>45778.770833333336</c:v>
                </c:pt>
                <c:pt idx="2899">
                  <c:v>45778.8125</c:v>
                </c:pt>
                <c:pt idx="2900">
                  <c:v>45778.854166666664</c:v>
                </c:pt>
                <c:pt idx="2901">
                  <c:v>45778.895833333336</c:v>
                </c:pt>
                <c:pt idx="2902">
                  <c:v>45778.9375</c:v>
                </c:pt>
                <c:pt idx="2903">
                  <c:v>45778.979166666664</c:v>
                </c:pt>
                <c:pt idx="2904">
                  <c:v>45779.020833333336</c:v>
                </c:pt>
                <c:pt idx="2905">
                  <c:v>45779.0625</c:v>
                </c:pt>
                <c:pt idx="2906">
                  <c:v>45779.104166666664</c:v>
                </c:pt>
                <c:pt idx="2907">
                  <c:v>45779.145833333336</c:v>
                </c:pt>
                <c:pt idx="2908">
                  <c:v>45779.1875</c:v>
                </c:pt>
                <c:pt idx="2909">
                  <c:v>45779.229166666664</c:v>
                </c:pt>
                <c:pt idx="2910">
                  <c:v>45779.270833333336</c:v>
                </c:pt>
                <c:pt idx="2911">
                  <c:v>45779.3125</c:v>
                </c:pt>
                <c:pt idx="2912">
                  <c:v>45779.354166666664</c:v>
                </c:pt>
                <c:pt idx="2913">
                  <c:v>45779.395833333336</c:v>
                </c:pt>
                <c:pt idx="2914">
                  <c:v>45779.4375</c:v>
                </c:pt>
                <c:pt idx="2915">
                  <c:v>45779.479166666664</c:v>
                </c:pt>
                <c:pt idx="2916">
                  <c:v>45779.520833333336</c:v>
                </c:pt>
                <c:pt idx="2917">
                  <c:v>45779.5625</c:v>
                </c:pt>
                <c:pt idx="2918">
                  <c:v>45779.604166666664</c:v>
                </c:pt>
                <c:pt idx="2919">
                  <c:v>45779.645833333336</c:v>
                </c:pt>
                <c:pt idx="2920">
                  <c:v>45779.6875</c:v>
                </c:pt>
                <c:pt idx="2921">
                  <c:v>45779.729166666664</c:v>
                </c:pt>
                <c:pt idx="2922">
                  <c:v>45779.770833333336</c:v>
                </c:pt>
                <c:pt idx="2923">
                  <c:v>45779.8125</c:v>
                </c:pt>
                <c:pt idx="2924">
                  <c:v>45779.854166666664</c:v>
                </c:pt>
                <c:pt idx="2925">
                  <c:v>45779.895833333336</c:v>
                </c:pt>
                <c:pt idx="2926">
                  <c:v>45779.9375</c:v>
                </c:pt>
                <c:pt idx="2927">
                  <c:v>45779.979166666664</c:v>
                </c:pt>
                <c:pt idx="2928">
                  <c:v>45780.020833333336</c:v>
                </c:pt>
                <c:pt idx="2929">
                  <c:v>45780.0625</c:v>
                </c:pt>
                <c:pt idx="2930">
                  <c:v>45780.104166666664</c:v>
                </c:pt>
                <c:pt idx="2931">
                  <c:v>45780.145833333336</c:v>
                </c:pt>
                <c:pt idx="2932">
                  <c:v>45780.1875</c:v>
                </c:pt>
                <c:pt idx="2933">
                  <c:v>45780.229166666664</c:v>
                </c:pt>
                <c:pt idx="2934">
                  <c:v>45780.270833333336</c:v>
                </c:pt>
                <c:pt idx="2935">
                  <c:v>45780.3125</c:v>
                </c:pt>
                <c:pt idx="2936">
                  <c:v>45780.354166666664</c:v>
                </c:pt>
                <c:pt idx="2937">
                  <c:v>45780.395833333336</c:v>
                </c:pt>
                <c:pt idx="2938">
                  <c:v>45780.4375</c:v>
                </c:pt>
                <c:pt idx="2939">
                  <c:v>45780.479166666664</c:v>
                </c:pt>
                <c:pt idx="2940">
                  <c:v>45780.520833333336</c:v>
                </c:pt>
                <c:pt idx="2941">
                  <c:v>45780.5625</c:v>
                </c:pt>
                <c:pt idx="2942">
                  <c:v>45780.604166666664</c:v>
                </c:pt>
                <c:pt idx="2943">
                  <c:v>45780.645833333336</c:v>
                </c:pt>
                <c:pt idx="2944">
                  <c:v>45780.6875</c:v>
                </c:pt>
                <c:pt idx="2945">
                  <c:v>45780.729166666664</c:v>
                </c:pt>
                <c:pt idx="2946">
                  <c:v>45780.770833333336</c:v>
                </c:pt>
                <c:pt idx="2947">
                  <c:v>45780.8125</c:v>
                </c:pt>
                <c:pt idx="2948">
                  <c:v>45780.854166666664</c:v>
                </c:pt>
                <c:pt idx="2949">
                  <c:v>45780.895833333336</c:v>
                </c:pt>
                <c:pt idx="2950">
                  <c:v>45780.9375</c:v>
                </c:pt>
                <c:pt idx="2951">
                  <c:v>45780.979166666664</c:v>
                </c:pt>
                <c:pt idx="2952">
                  <c:v>45781.020833333336</c:v>
                </c:pt>
                <c:pt idx="2953">
                  <c:v>45781.0625</c:v>
                </c:pt>
                <c:pt idx="2954">
                  <c:v>45781.104166666664</c:v>
                </c:pt>
                <c:pt idx="2955">
                  <c:v>45781.145833333336</c:v>
                </c:pt>
                <c:pt idx="2956">
                  <c:v>45781.1875</c:v>
                </c:pt>
                <c:pt idx="2957">
                  <c:v>45781.229166666664</c:v>
                </c:pt>
                <c:pt idx="2958">
                  <c:v>45781.270833333336</c:v>
                </c:pt>
                <c:pt idx="2959">
                  <c:v>45781.3125</c:v>
                </c:pt>
                <c:pt idx="2960">
                  <c:v>45781.354166666664</c:v>
                </c:pt>
                <c:pt idx="2961">
                  <c:v>45781.395833333336</c:v>
                </c:pt>
                <c:pt idx="2962">
                  <c:v>45781.4375</c:v>
                </c:pt>
                <c:pt idx="2963">
                  <c:v>45781.479166666664</c:v>
                </c:pt>
                <c:pt idx="2964">
                  <c:v>45781.520833333336</c:v>
                </c:pt>
                <c:pt idx="2965">
                  <c:v>45781.5625</c:v>
                </c:pt>
                <c:pt idx="2966">
                  <c:v>45781.604166666664</c:v>
                </c:pt>
                <c:pt idx="2967">
                  <c:v>45781.645833333336</c:v>
                </c:pt>
                <c:pt idx="2968">
                  <c:v>45781.6875</c:v>
                </c:pt>
                <c:pt idx="2969">
                  <c:v>45781.729166666664</c:v>
                </c:pt>
                <c:pt idx="2970">
                  <c:v>45781.770833333336</c:v>
                </c:pt>
                <c:pt idx="2971">
                  <c:v>45781.8125</c:v>
                </c:pt>
                <c:pt idx="2972">
                  <c:v>45781.854166666664</c:v>
                </c:pt>
                <c:pt idx="2973">
                  <c:v>45781.895833333336</c:v>
                </c:pt>
                <c:pt idx="2974">
                  <c:v>45781.9375</c:v>
                </c:pt>
                <c:pt idx="2975">
                  <c:v>45781.979166666664</c:v>
                </c:pt>
                <c:pt idx="2976">
                  <c:v>45782.020833333336</c:v>
                </c:pt>
                <c:pt idx="2977">
                  <c:v>45782.0625</c:v>
                </c:pt>
                <c:pt idx="2978">
                  <c:v>45782.104166666664</c:v>
                </c:pt>
                <c:pt idx="2979">
                  <c:v>45782.145833333336</c:v>
                </c:pt>
                <c:pt idx="2980">
                  <c:v>45782.1875</c:v>
                </c:pt>
                <c:pt idx="2981">
                  <c:v>45782.229166666664</c:v>
                </c:pt>
                <c:pt idx="2982">
                  <c:v>45782.270833333336</c:v>
                </c:pt>
                <c:pt idx="2983">
                  <c:v>45782.3125</c:v>
                </c:pt>
                <c:pt idx="2984">
                  <c:v>45782.354166666664</c:v>
                </c:pt>
                <c:pt idx="2985">
                  <c:v>45782.395833333336</c:v>
                </c:pt>
                <c:pt idx="2986">
                  <c:v>45782.4375</c:v>
                </c:pt>
                <c:pt idx="2987">
                  <c:v>45782.479166666664</c:v>
                </c:pt>
                <c:pt idx="2988">
                  <c:v>45782.520833333336</c:v>
                </c:pt>
                <c:pt idx="2989">
                  <c:v>45782.5625</c:v>
                </c:pt>
                <c:pt idx="2990">
                  <c:v>45782.604166666664</c:v>
                </c:pt>
                <c:pt idx="2991">
                  <c:v>45782.645833333336</c:v>
                </c:pt>
                <c:pt idx="2992">
                  <c:v>45782.6875</c:v>
                </c:pt>
                <c:pt idx="2993">
                  <c:v>45782.729166666664</c:v>
                </c:pt>
                <c:pt idx="2994">
                  <c:v>45782.770833333336</c:v>
                </c:pt>
                <c:pt idx="2995">
                  <c:v>45782.8125</c:v>
                </c:pt>
                <c:pt idx="2996">
                  <c:v>45782.854166666664</c:v>
                </c:pt>
                <c:pt idx="2997">
                  <c:v>45782.895833333336</c:v>
                </c:pt>
                <c:pt idx="2998">
                  <c:v>45782.9375</c:v>
                </c:pt>
                <c:pt idx="2999">
                  <c:v>45782.979166666664</c:v>
                </c:pt>
                <c:pt idx="3000">
                  <c:v>45783.020833333336</c:v>
                </c:pt>
                <c:pt idx="3001">
                  <c:v>45783.0625</c:v>
                </c:pt>
                <c:pt idx="3002">
                  <c:v>45783.104166666664</c:v>
                </c:pt>
                <c:pt idx="3003">
                  <c:v>45783.145833333336</c:v>
                </c:pt>
                <c:pt idx="3004">
                  <c:v>45783.1875</c:v>
                </c:pt>
                <c:pt idx="3005">
                  <c:v>45783.229166666664</c:v>
                </c:pt>
                <c:pt idx="3006">
                  <c:v>45783.270833333336</c:v>
                </c:pt>
                <c:pt idx="3007">
                  <c:v>45783.3125</c:v>
                </c:pt>
                <c:pt idx="3008">
                  <c:v>45783.354166666664</c:v>
                </c:pt>
                <c:pt idx="3009">
                  <c:v>45783.395833333336</c:v>
                </c:pt>
                <c:pt idx="3010">
                  <c:v>45783.4375</c:v>
                </c:pt>
                <c:pt idx="3011">
                  <c:v>45783.479166666664</c:v>
                </c:pt>
                <c:pt idx="3012">
                  <c:v>45783.520833333336</c:v>
                </c:pt>
                <c:pt idx="3013">
                  <c:v>45783.5625</c:v>
                </c:pt>
                <c:pt idx="3014">
                  <c:v>45783.604166666664</c:v>
                </c:pt>
                <c:pt idx="3015">
                  <c:v>45783.645833333336</c:v>
                </c:pt>
                <c:pt idx="3016">
                  <c:v>45783.6875</c:v>
                </c:pt>
                <c:pt idx="3017">
                  <c:v>45783.729166666664</c:v>
                </c:pt>
                <c:pt idx="3018">
                  <c:v>45783.770833333336</c:v>
                </c:pt>
                <c:pt idx="3019">
                  <c:v>45783.8125</c:v>
                </c:pt>
                <c:pt idx="3020">
                  <c:v>45783.854166666664</c:v>
                </c:pt>
                <c:pt idx="3021">
                  <c:v>45783.895833333336</c:v>
                </c:pt>
                <c:pt idx="3022">
                  <c:v>45783.9375</c:v>
                </c:pt>
                <c:pt idx="3023">
                  <c:v>45783.979166666664</c:v>
                </c:pt>
                <c:pt idx="3024">
                  <c:v>45784.020833333336</c:v>
                </c:pt>
                <c:pt idx="3025">
                  <c:v>45784.0625</c:v>
                </c:pt>
                <c:pt idx="3026">
                  <c:v>45784.104166666664</c:v>
                </c:pt>
                <c:pt idx="3027">
                  <c:v>45784.145833333336</c:v>
                </c:pt>
                <c:pt idx="3028">
                  <c:v>45784.1875</c:v>
                </c:pt>
                <c:pt idx="3029">
                  <c:v>45784.229166666664</c:v>
                </c:pt>
                <c:pt idx="3030">
                  <c:v>45784.270833333336</c:v>
                </c:pt>
                <c:pt idx="3031">
                  <c:v>45784.3125</c:v>
                </c:pt>
                <c:pt idx="3032">
                  <c:v>45784.354166666664</c:v>
                </c:pt>
                <c:pt idx="3033">
                  <c:v>45784.395833333336</c:v>
                </c:pt>
                <c:pt idx="3034">
                  <c:v>45784.4375</c:v>
                </c:pt>
                <c:pt idx="3035">
                  <c:v>45784.479166666664</c:v>
                </c:pt>
                <c:pt idx="3036">
                  <c:v>45784.520833333336</c:v>
                </c:pt>
                <c:pt idx="3037">
                  <c:v>45784.5625</c:v>
                </c:pt>
                <c:pt idx="3038">
                  <c:v>45784.604166666664</c:v>
                </c:pt>
                <c:pt idx="3039">
                  <c:v>45784.645833333336</c:v>
                </c:pt>
                <c:pt idx="3040">
                  <c:v>45784.6875</c:v>
                </c:pt>
                <c:pt idx="3041">
                  <c:v>45784.729166666664</c:v>
                </c:pt>
                <c:pt idx="3042">
                  <c:v>45784.770833333336</c:v>
                </c:pt>
                <c:pt idx="3043">
                  <c:v>45784.8125</c:v>
                </c:pt>
                <c:pt idx="3044">
                  <c:v>45784.854166666664</c:v>
                </c:pt>
                <c:pt idx="3045">
                  <c:v>45784.895833333336</c:v>
                </c:pt>
                <c:pt idx="3046">
                  <c:v>45784.9375</c:v>
                </c:pt>
                <c:pt idx="3047">
                  <c:v>45784.979166666664</c:v>
                </c:pt>
                <c:pt idx="3048">
                  <c:v>45785.020833333336</c:v>
                </c:pt>
                <c:pt idx="3049">
                  <c:v>45785.0625</c:v>
                </c:pt>
                <c:pt idx="3050">
                  <c:v>45785.104166666664</c:v>
                </c:pt>
                <c:pt idx="3051">
                  <c:v>45785.145833333336</c:v>
                </c:pt>
                <c:pt idx="3052">
                  <c:v>45785.1875</c:v>
                </c:pt>
                <c:pt idx="3053">
                  <c:v>45785.229166666664</c:v>
                </c:pt>
                <c:pt idx="3054">
                  <c:v>45785.270833333336</c:v>
                </c:pt>
                <c:pt idx="3055">
                  <c:v>45785.3125</c:v>
                </c:pt>
                <c:pt idx="3056">
                  <c:v>45785.354166666664</c:v>
                </c:pt>
                <c:pt idx="3057">
                  <c:v>45785.395833333336</c:v>
                </c:pt>
                <c:pt idx="3058">
                  <c:v>45785.4375</c:v>
                </c:pt>
                <c:pt idx="3059">
                  <c:v>45785.479166666664</c:v>
                </c:pt>
                <c:pt idx="3060">
                  <c:v>45785.520833333336</c:v>
                </c:pt>
                <c:pt idx="3061">
                  <c:v>45785.5625</c:v>
                </c:pt>
                <c:pt idx="3062">
                  <c:v>45785.604166666664</c:v>
                </c:pt>
                <c:pt idx="3063">
                  <c:v>45785.645833333336</c:v>
                </c:pt>
                <c:pt idx="3064">
                  <c:v>45785.6875</c:v>
                </c:pt>
                <c:pt idx="3065">
                  <c:v>45785.729166666664</c:v>
                </c:pt>
                <c:pt idx="3066">
                  <c:v>45785.770833333336</c:v>
                </c:pt>
                <c:pt idx="3067">
                  <c:v>45785.8125</c:v>
                </c:pt>
                <c:pt idx="3068">
                  <c:v>45785.854166666664</c:v>
                </c:pt>
                <c:pt idx="3069">
                  <c:v>45785.895833333336</c:v>
                </c:pt>
                <c:pt idx="3070">
                  <c:v>45785.9375</c:v>
                </c:pt>
                <c:pt idx="3071">
                  <c:v>45785.979166666664</c:v>
                </c:pt>
                <c:pt idx="3072">
                  <c:v>45786.020833333336</c:v>
                </c:pt>
                <c:pt idx="3073">
                  <c:v>45786.0625</c:v>
                </c:pt>
                <c:pt idx="3074">
                  <c:v>45786.104166666664</c:v>
                </c:pt>
                <c:pt idx="3075">
                  <c:v>45786.145833333336</c:v>
                </c:pt>
                <c:pt idx="3076">
                  <c:v>45786.1875</c:v>
                </c:pt>
                <c:pt idx="3077">
                  <c:v>45786.229166666664</c:v>
                </c:pt>
                <c:pt idx="3078">
                  <c:v>45786.270833333336</c:v>
                </c:pt>
                <c:pt idx="3079">
                  <c:v>45786.3125</c:v>
                </c:pt>
                <c:pt idx="3080">
                  <c:v>45786.354166666664</c:v>
                </c:pt>
                <c:pt idx="3081">
                  <c:v>45786.395833333336</c:v>
                </c:pt>
                <c:pt idx="3082">
                  <c:v>45786.4375</c:v>
                </c:pt>
                <c:pt idx="3083">
                  <c:v>45786.479166666664</c:v>
                </c:pt>
                <c:pt idx="3084">
                  <c:v>45786.520833333336</c:v>
                </c:pt>
                <c:pt idx="3085">
                  <c:v>45786.5625</c:v>
                </c:pt>
                <c:pt idx="3086">
                  <c:v>45786.604166666664</c:v>
                </c:pt>
                <c:pt idx="3087">
                  <c:v>45786.645833333336</c:v>
                </c:pt>
                <c:pt idx="3088">
                  <c:v>45786.6875</c:v>
                </c:pt>
                <c:pt idx="3089">
                  <c:v>45786.729166666664</c:v>
                </c:pt>
                <c:pt idx="3090">
                  <c:v>45786.770833333336</c:v>
                </c:pt>
                <c:pt idx="3091">
                  <c:v>45786.8125</c:v>
                </c:pt>
                <c:pt idx="3092">
                  <c:v>45786.854166666664</c:v>
                </c:pt>
                <c:pt idx="3093">
                  <c:v>45786.895833333336</c:v>
                </c:pt>
                <c:pt idx="3094">
                  <c:v>45786.9375</c:v>
                </c:pt>
                <c:pt idx="3095">
                  <c:v>45786.979166666664</c:v>
                </c:pt>
                <c:pt idx="3096">
                  <c:v>45787.020833333336</c:v>
                </c:pt>
                <c:pt idx="3097">
                  <c:v>45787.0625</c:v>
                </c:pt>
                <c:pt idx="3098">
                  <c:v>45787.104166666664</c:v>
                </c:pt>
                <c:pt idx="3099">
                  <c:v>45787.145833333336</c:v>
                </c:pt>
                <c:pt idx="3100">
                  <c:v>45787.1875</c:v>
                </c:pt>
                <c:pt idx="3101">
                  <c:v>45787.229166666664</c:v>
                </c:pt>
                <c:pt idx="3102">
                  <c:v>45787.270833333336</c:v>
                </c:pt>
                <c:pt idx="3103">
                  <c:v>45787.3125</c:v>
                </c:pt>
                <c:pt idx="3104">
                  <c:v>45787.354166666664</c:v>
                </c:pt>
                <c:pt idx="3105">
                  <c:v>45787.395833333336</c:v>
                </c:pt>
                <c:pt idx="3106">
                  <c:v>45787.4375</c:v>
                </c:pt>
                <c:pt idx="3107">
                  <c:v>45787.479166666664</c:v>
                </c:pt>
                <c:pt idx="3108">
                  <c:v>45787.520833333336</c:v>
                </c:pt>
                <c:pt idx="3109">
                  <c:v>45787.5625</c:v>
                </c:pt>
                <c:pt idx="3110">
                  <c:v>45787.604166666664</c:v>
                </c:pt>
                <c:pt idx="3111">
                  <c:v>45787.645833333336</c:v>
                </c:pt>
                <c:pt idx="3112">
                  <c:v>45787.6875</c:v>
                </c:pt>
                <c:pt idx="3113">
                  <c:v>45787.729166666664</c:v>
                </c:pt>
                <c:pt idx="3114">
                  <c:v>45787.770833333336</c:v>
                </c:pt>
                <c:pt idx="3115">
                  <c:v>45787.8125</c:v>
                </c:pt>
                <c:pt idx="3116">
                  <c:v>45787.854166666664</c:v>
                </c:pt>
                <c:pt idx="3117">
                  <c:v>45787.895833333336</c:v>
                </c:pt>
                <c:pt idx="3118">
                  <c:v>45787.9375</c:v>
                </c:pt>
                <c:pt idx="3119">
                  <c:v>45787.979166666664</c:v>
                </c:pt>
                <c:pt idx="3120">
                  <c:v>45788.020833333336</c:v>
                </c:pt>
                <c:pt idx="3121">
                  <c:v>45788.0625</c:v>
                </c:pt>
                <c:pt idx="3122">
                  <c:v>45788.104166666664</c:v>
                </c:pt>
                <c:pt idx="3123">
                  <c:v>45788.145833333336</c:v>
                </c:pt>
                <c:pt idx="3124">
                  <c:v>45788.1875</c:v>
                </c:pt>
                <c:pt idx="3125">
                  <c:v>45788.229166666664</c:v>
                </c:pt>
                <c:pt idx="3126">
                  <c:v>45788.270833333336</c:v>
                </c:pt>
                <c:pt idx="3127">
                  <c:v>45788.3125</c:v>
                </c:pt>
                <c:pt idx="3128">
                  <c:v>45788.354166666664</c:v>
                </c:pt>
                <c:pt idx="3129">
                  <c:v>45788.395833333336</c:v>
                </c:pt>
                <c:pt idx="3130">
                  <c:v>45788.4375</c:v>
                </c:pt>
                <c:pt idx="3131">
                  <c:v>45788.479166666664</c:v>
                </c:pt>
                <c:pt idx="3132">
                  <c:v>45788.520833333336</c:v>
                </c:pt>
                <c:pt idx="3133">
                  <c:v>45788.5625</c:v>
                </c:pt>
                <c:pt idx="3134">
                  <c:v>45788.604166666664</c:v>
                </c:pt>
                <c:pt idx="3135">
                  <c:v>45788.645833333336</c:v>
                </c:pt>
                <c:pt idx="3136">
                  <c:v>45788.6875</c:v>
                </c:pt>
                <c:pt idx="3137">
                  <c:v>45788.729166666664</c:v>
                </c:pt>
                <c:pt idx="3138">
                  <c:v>45788.770833333336</c:v>
                </c:pt>
                <c:pt idx="3139">
                  <c:v>45788.8125</c:v>
                </c:pt>
                <c:pt idx="3140">
                  <c:v>45788.854166666664</c:v>
                </c:pt>
                <c:pt idx="3141">
                  <c:v>45788.895833333336</c:v>
                </c:pt>
                <c:pt idx="3142">
                  <c:v>45788.9375</c:v>
                </c:pt>
                <c:pt idx="3143">
                  <c:v>45788.979166666664</c:v>
                </c:pt>
                <c:pt idx="3144">
                  <c:v>45789.020833333336</c:v>
                </c:pt>
                <c:pt idx="3145">
                  <c:v>45789.0625</c:v>
                </c:pt>
                <c:pt idx="3146">
                  <c:v>45789.104166666664</c:v>
                </c:pt>
                <c:pt idx="3147">
                  <c:v>45789.145833333336</c:v>
                </c:pt>
                <c:pt idx="3148">
                  <c:v>45789.1875</c:v>
                </c:pt>
                <c:pt idx="3149">
                  <c:v>45789.229166666664</c:v>
                </c:pt>
                <c:pt idx="3150">
                  <c:v>45789.270833333336</c:v>
                </c:pt>
                <c:pt idx="3151">
                  <c:v>45789.3125</c:v>
                </c:pt>
                <c:pt idx="3152">
                  <c:v>45789.354166666664</c:v>
                </c:pt>
                <c:pt idx="3153">
                  <c:v>45789.395833333336</c:v>
                </c:pt>
                <c:pt idx="3154">
                  <c:v>45789.4375</c:v>
                </c:pt>
                <c:pt idx="3155">
                  <c:v>45789.479166666664</c:v>
                </c:pt>
                <c:pt idx="3156">
                  <c:v>45789.520833333336</c:v>
                </c:pt>
                <c:pt idx="3157">
                  <c:v>45789.5625</c:v>
                </c:pt>
                <c:pt idx="3158">
                  <c:v>45789.604166666664</c:v>
                </c:pt>
                <c:pt idx="3159">
                  <c:v>45789.645833333336</c:v>
                </c:pt>
                <c:pt idx="3160">
                  <c:v>45789.6875</c:v>
                </c:pt>
                <c:pt idx="3161">
                  <c:v>45789.729166666664</c:v>
                </c:pt>
                <c:pt idx="3162">
                  <c:v>45789.770833333336</c:v>
                </c:pt>
                <c:pt idx="3163">
                  <c:v>45789.8125</c:v>
                </c:pt>
                <c:pt idx="3164">
                  <c:v>45789.854166666664</c:v>
                </c:pt>
                <c:pt idx="3165">
                  <c:v>45789.895833333336</c:v>
                </c:pt>
                <c:pt idx="3166">
                  <c:v>45789.9375</c:v>
                </c:pt>
                <c:pt idx="3167">
                  <c:v>45789.979166666664</c:v>
                </c:pt>
                <c:pt idx="3168">
                  <c:v>45790.020833333336</c:v>
                </c:pt>
                <c:pt idx="3169">
                  <c:v>45790.0625</c:v>
                </c:pt>
                <c:pt idx="3170">
                  <c:v>45790.104166666664</c:v>
                </c:pt>
                <c:pt idx="3171">
                  <c:v>45790.145833333336</c:v>
                </c:pt>
                <c:pt idx="3172">
                  <c:v>45790.1875</c:v>
                </c:pt>
                <c:pt idx="3173">
                  <c:v>45790.229166666664</c:v>
                </c:pt>
                <c:pt idx="3174">
                  <c:v>45790.270833333336</c:v>
                </c:pt>
                <c:pt idx="3175">
                  <c:v>45790.3125</c:v>
                </c:pt>
                <c:pt idx="3176">
                  <c:v>45790.354166666664</c:v>
                </c:pt>
                <c:pt idx="3177">
                  <c:v>45790.395833333336</c:v>
                </c:pt>
                <c:pt idx="3178">
                  <c:v>45790.4375</c:v>
                </c:pt>
                <c:pt idx="3179">
                  <c:v>45790.479166666664</c:v>
                </c:pt>
                <c:pt idx="3180">
                  <c:v>45790.520833333336</c:v>
                </c:pt>
                <c:pt idx="3181">
                  <c:v>45790.5625</c:v>
                </c:pt>
                <c:pt idx="3182">
                  <c:v>45790.604166666664</c:v>
                </c:pt>
                <c:pt idx="3183">
                  <c:v>45790.645833333336</c:v>
                </c:pt>
                <c:pt idx="3184">
                  <c:v>45790.6875</c:v>
                </c:pt>
                <c:pt idx="3185">
                  <c:v>45790.729166666664</c:v>
                </c:pt>
                <c:pt idx="3186">
                  <c:v>45790.770833333336</c:v>
                </c:pt>
                <c:pt idx="3187">
                  <c:v>45790.8125</c:v>
                </c:pt>
                <c:pt idx="3188">
                  <c:v>45790.854166666664</c:v>
                </c:pt>
                <c:pt idx="3189">
                  <c:v>45790.895833333336</c:v>
                </c:pt>
                <c:pt idx="3190">
                  <c:v>45790.9375</c:v>
                </c:pt>
                <c:pt idx="3191">
                  <c:v>45790.979166666664</c:v>
                </c:pt>
                <c:pt idx="3192">
                  <c:v>45791.020833333336</c:v>
                </c:pt>
                <c:pt idx="3193">
                  <c:v>45791.0625</c:v>
                </c:pt>
                <c:pt idx="3194">
                  <c:v>45791.104166666664</c:v>
                </c:pt>
                <c:pt idx="3195">
                  <c:v>45791.145833333336</c:v>
                </c:pt>
                <c:pt idx="3196">
                  <c:v>45791.1875</c:v>
                </c:pt>
                <c:pt idx="3197">
                  <c:v>45791.229166666664</c:v>
                </c:pt>
                <c:pt idx="3198">
                  <c:v>45791.270833333336</c:v>
                </c:pt>
                <c:pt idx="3199">
                  <c:v>45791.3125</c:v>
                </c:pt>
                <c:pt idx="3200">
                  <c:v>45791.354166666664</c:v>
                </c:pt>
                <c:pt idx="3201">
                  <c:v>45791.395833333336</c:v>
                </c:pt>
                <c:pt idx="3202">
                  <c:v>45791.4375</c:v>
                </c:pt>
                <c:pt idx="3203">
                  <c:v>45791.479166666664</c:v>
                </c:pt>
                <c:pt idx="3204">
                  <c:v>45791.520833333336</c:v>
                </c:pt>
                <c:pt idx="3205">
                  <c:v>45791.5625</c:v>
                </c:pt>
                <c:pt idx="3206">
                  <c:v>45791.604166666664</c:v>
                </c:pt>
                <c:pt idx="3207">
                  <c:v>45791.645833333336</c:v>
                </c:pt>
                <c:pt idx="3208">
                  <c:v>45791.6875</c:v>
                </c:pt>
                <c:pt idx="3209">
                  <c:v>45791.729166666664</c:v>
                </c:pt>
                <c:pt idx="3210">
                  <c:v>45791.770833333336</c:v>
                </c:pt>
                <c:pt idx="3211">
                  <c:v>45791.8125</c:v>
                </c:pt>
                <c:pt idx="3212">
                  <c:v>45791.854166666664</c:v>
                </c:pt>
                <c:pt idx="3213">
                  <c:v>45791.895833333336</c:v>
                </c:pt>
                <c:pt idx="3214">
                  <c:v>45791.9375</c:v>
                </c:pt>
                <c:pt idx="3215">
                  <c:v>45791.979166666664</c:v>
                </c:pt>
                <c:pt idx="3216">
                  <c:v>45792.020833333336</c:v>
                </c:pt>
                <c:pt idx="3217">
                  <c:v>45792.0625</c:v>
                </c:pt>
                <c:pt idx="3218">
                  <c:v>45792.104166666664</c:v>
                </c:pt>
                <c:pt idx="3219">
                  <c:v>45792.145833333336</c:v>
                </c:pt>
                <c:pt idx="3220">
                  <c:v>45792.1875</c:v>
                </c:pt>
                <c:pt idx="3221">
                  <c:v>45792.229166666664</c:v>
                </c:pt>
                <c:pt idx="3222">
                  <c:v>45792.270833333336</c:v>
                </c:pt>
                <c:pt idx="3223">
                  <c:v>45792.3125</c:v>
                </c:pt>
                <c:pt idx="3224">
                  <c:v>45792.354166666664</c:v>
                </c:pt>
                <c:pt idx="3225">
                  <c:v>45792.395833333336</c:v>
                </c:pt>
                <c:pt idx="3226">
                  <c:v>45792.4375</c:v>
                </c:pt>
                <c:pt idx="3227">
                  <c:v>45792.479166666664</c:v>
                </c:pt>
                <c:pt idx="3228">
                  <c:v>45792.520833333336</c:v>
                </c:pt>
                <c:pt idx="3229">
                  <c:v>45792.5625</c:v>
                </c:pt>
                <c:pt idx="3230">
                  <c:v>45792.604166666664</c:v>
                </c:pt>
                <c:pt idx="3231">
                  <c:v>45792.645833333336</c:v>
                </c:pt>
                <c:pt idx="3232">
                  <c:v>45792.6875</c:v>
                </c:pt>
                <c:pt idx="3233">
                  <c:v>45792.729166666664</c:v>
                </c:pt>
                <c:pt idx="3234">
                  <c:v>45792.770833333336</c:v>
                </c:pt>
                <c:pt idx="3235">
                  <c:v>45792.8125</c:v>
                </c:pt>
                <c:pt idx="3236">
                  <c:v>45792.854166666664</c:v>
                </c:pt>
                <c:pt idx="3237">
                  <c:v>45792.895833333336</c:v>
                </c:pt>
                <c:pt idx="3238">
                  <c:v>45792.9375</c:v>
                </c:pt>
                <c:pt idx="3239">
                  <c:v>45792.979166666664</c:v>
                </c:pt>
                <c:pt idx="3240">
                  <c:v>45793.020833333336</c:v>
                </c:pt>
                <c:pt idx="3241">
                  <c:v>45793.0625</c:v>
                </c:pt>
                <c:pt idx="3242">
                  <c:v>45793.104166666664</c:v>
                </c:pt>
                <c:pt idx="3243">
                  <c:v>45793.145833333336</c:v>
                </c:pt>
                <c:pt idx="3244">
                  <c:v>45793.1875</c:v>
                </c:pt>
                <c:pt idx="3245">
                  <c:v>45793.229166666664</c:v>
                </c:pt>
                <c:pt idx="3246">
                  <c:v>45793.270833333336</c:v>
                </c:pt>
                <c:pt idx="3247">
                  <c:v>45793.3125</c:v>
                </c:pt>
                <c:pt idx="3248">
                  <c:v>45793.354166666664</c:v>
                </c:pt>
                <c:pt idx="3249">
                  <c:v>45793.395833333336</c:v>
                </c:pt>
                <c:pt idx="3250">
                  <c:v>45793.4375</c:v>
                </c:pt>
                <c:pt idx="3251">
                  <c:v>45793.479166666664</c:v>
                </c:pt>
                <c:pt idx="3252">
                  <c:v>45793.520833333336</c:v>
                </c:pt>
                <c:pt idx="3253">
                  <c:v>45793.5625</c:v>
                </c:pt>
                <c:pt idx="3254">
                  <c:v>45793.604166666664</c:v>
                </c:pt>
                <c:pt idx="3255">
                  <c:v>45793.645833333336</c:v>
                </c:pt>
                <c:pt idx="3256">
                  <c:v>45793.6875</c:v>
                </c:pt>
                <c:pt idx="3257">
                  <c:v>45793.729166666664</c:v>
                </c:pt>
                <c:pt idx="3258">
                  <c:v>45793.770833333336</c:v>
                </c:pt>
                <c:pt idx="3259">
                  <c:v>45793.8125</c:v>
                </c:pt>
                <c:pt idx="3260">
                  <c:v>45793.854166666664</c:v>
                </c:pt>
                <c:pt idx="3261">
                  <c:v>45793.895833333336</c:v>
                </c:pt>
                <c:pt idx="3262">
                  <c:v>45793.9375</c:v>
                </c:pt>
                <c:pt idx="3263">
                  <c:v>45793.979166666664</c:v>
                </c:pt>
                <c:pt idx="3264">
                  <c:v>45794.020833333336</c:v>
                </c:pt>
                <c:pt idx="3265">
                  <c:v>45794.0625</c:v>
                </c:pt>
                <c:pt idx="3266">
                  <c:v>45794.104166666664</c:v>
                </c:pt>
                <c:pt idx="3267">
                  <c:v>45794.145833333336</c:v>
                </c:pt>
                <c:pt idx="3268">
                  <c:v>45794.1875</c:v>
                </c:pt>
                <c:pt idx="3269">
                  <c:v>45794.229166666664</c:v>
                </c:pt>
                <c:pt idx="3270">
                  <c:v>45794.270833333336</c:v>
                </c:pt>
                <c:pt idx="3271">
                  <c:v>45794.3125</c:v>
                </c:pt>
                <c:pt idx="3272">
                  <c:v>45794.354166666664</c:v>
                </c:pt>
                <c:pt idx="3273">
                  <c:v>45794.395833333336</c:v>
                </c:pt>
                <c:pt idx="3274">
                  <c:v>45794.4375</c:v>
                </c:pt>
                <c:pt idx="3275">
                  <c:v>45794.479166666664</c:v>
                </c:pt>
                <c:pt idx="3276">
                  <c:v>45794.520833333336</c:v>
                </c:pt>
                <c:pt idx="3277">
                  <c:v>45794.5625</c:v>
                </c:pt>
                <c:pt idx="3278">
                  <c:v>45794.604166666664</c:v>
                </c:pt>
                <c:pt idx="3279">
                  <c:v>45794.645833333336</c:v>
                </c:pt>
                <c:pt idx="3280">
                  <c:v>45794.6875</c:v>
                </c:pt>
                <c:pt idx="3281">
                  <c:v>45794.729166666664</c:v>
                </c:pt>
                <c:pt idx="3282">
                  <c:v>45794.770833333336</c:v>
                </c:pt>
                <c:pt idx="3283">
                  <c:v>45794.8125</c:v>
                </c:pt>
                <c:pt idx="3284">
                  <c:v>45794.854166666664</c:v>
                </c:pt>
                <c:pt idx="3285">
                  <c:v>45794.895833333336</c:v>
                </c:pt>
                <c:pt idx="3286">
                  <c:v>45794.9375</c:v>
                </c:pt>
                <c:pt idx="3287">
                  <c:v>45794.979166666664</c:v>
                </c:pt>
                <c:pt idx="3288">
                  <c:v>45795.020833333336</c:v>
                </c:pt>
                <c:pt idx="3289">
                  <c:v>45795.0625</c:v>
                </c:pt>
                <c:pt idx="3290">
                  <c:v>45795.104166666664</c:v>
                </c:pt>
                <c:pt idx="3291">
                  <c:v>45795.145833333336</c:v>
                </c:pt>
                <c:pt idx="3292">
                  <c:v>45795.1875</c:v>
                </c:pt>
                <c:pt idx="3293">
                  <c:v>45795.229166666664</c:v>
                </c:pt>
                <c:pt idx="3294">
                  <c:v>45795.270833333336</c:v>
                </c:pt>
                <c:pt idx="3295">
                  <c:v>45795.3125</c:v>
                </c:pt>
                <c:pt idx="3296">
                  <c:v>45795.354166666664</c:v>
                </c:pt>
                <c:pt idx="3297">
                  <c:v>45795.395833333336</c:v>
                </c:pt>
                <c:pt idx="3298">
                  <c:v>45795.4375</c:v>
                </c:pt>
                <c:pt idx="3299">
                  <c:v>45795.479166666664</c:v>
                </c:pt>
                <c:pt idx="3300">
                  <c:v>45795.520833333336</c:v>
                </c:pt>
                <c:pt idx="3301">
                  <c:v>45795.5625</c:v>
                </c:pt>
                <c:pt idx="3302">
                  <c:v>45795.604166666664</c:v>
                </c:pt>
                <c:pt idx="3303">
                  <c:v>45795.645833333336</c:v>
                </c:pt>
                <c:pt idx="3304">
                  <c:v>45795.6875</c:v>
                </c:pt>
                <c:pt idx="3305">
                  <c:v>45795.729166666664</c:v>
                </c:pt>
                <c:pt idx="3306">
                  <c:v>45795.770833333336</c:v>
                </c:pt>
                <c:pt idx="3307">
                  <c:v>45795.8125</c:v>
                </c:pt>
                <c:pt idx="3308">
                  <c:v>45795.854166666664</c:v>
                </c:pt>
                <c:pt idx="3309">
                  <c:v>45795.895833333336</c:v>
                </c:pt>
                <c:pt idx="3310">
                  <c:v>45795.9375</c:v>
                </c:pt>
                <c:pt idx="3311">
                  <c:v>45795.979166666664</c:v>
                </c:pt>
                <c:pt idx="3312">
                  <c:v>45796.020833333336</c:v>
                </c:pt>
                <c:pt idx="3313">
                  <c:v>45796.0625</c:v>
                </c:pt>
                <c:pt idx="3314">
                  <c:v>45796.104166666664</c:v>
                </c:pt>
                <c:pt idx="3315">
                  <c:v>45796.145833333336</c:v>
                </c:pt>
                <c:pt idx="3316">
                  <c:v>45796.1875</c:v>
                </c:pt>
                <c:pt idx="3317">
                  <c:v>45796.229166666664</c:v>
                </c:pt>
                <c:pt idx="3318">
                  <c:v>45796.270833333336</c:v>
                </c:pt>
                <c:pt idx="3319">
                  <c:v>45796.3125</c:v>
                </c:pt>
                <c:pt idx="3320">
                  <c:v>45796.354166666664</c:v>
                </c:pt>
                <c:pt idx="3321">
                  <c:v>45796.395833333336</c:v>
                </c:pt>
                <c:pt idx="3322">
                  <c:v>45796.4375</c:v>
                </c:pt>
                <c:pt idx="3323">
                  <c:v>45796.479166666664</c:v>
                </c:pt>
                <c:pt idx="3324">
                  <c:v>45796.520833333336</c:v>
                </c:pt>
                <c:pt idx="3325">
                  <c:v>45796.5625</c:v>
                </c:pt>
                <c:pt idx="3326">
                  <c:v>45796.604166666664</c:v>
                </c:pt>
                <c:pt idx="3327">
                  <c:v>45796.645833333336</c:v>
                </c:pt>
                <c:pt idx="3328">
                  <c:v>45796.6875</c:v>
                </c:pt>
                <c:pt idx="3329">
                  <c:v>45796.729166666664</c:v>
                </c:pt>
                <c:pt idx="3330">
                  <c:v>45796.770833333336</c:v>
                </c:pt>
                <c:pt idx="3331">
                  <c:v>45796.8125</c:v>
                </c:pt>
                <c:pt idx="3332">
                  <c:v>45796.854166666664</c:v>
                </c:pt>
                <c:pt idx="3333">
                  <c:v>45796.895833333336</c:v>
                </c:pt>
                <c:pt idx="3334">
                  <c:v>45796.9375</c:v>
                </c:pt>
                <c:pt idx="3335">
                  <c:v>45796.979166666664</c:v>
                </c:pt>
                <c:pt idx="3336">
                  <c:v>45797.020833333336</c:v>
                </c:pt>
                <c:pt idx="3337">
                  <c:v>45797.0625</c:v>
                </c:pt>
                <c:pt idx="3338">
                  <c:v>45797.104166666664</c:v>
                </c:pt>
                <c:pt idx="3339">
                  <c:v>45797.145833333336</c:v>
                </c:pt>
                <c:pt idx="3340">
                  <c:v>45797.1875</c:v>
                </c:pt>
                <c:pt idx="3341">
                  <c:v>45797.229166666664</c:v>
                </c:pt>
                <c:pt idx="3342">
                  <c:v>45797.270833333336</c:v>
                </c:pt>
                <c:pt idx="3343">
                  <c:v>45797.3125</c:v>
                </c:pt>
                <c:pt idx="3344">
                  <c:v>45797.354166666664</c:v>
                </c:pt>
                <c:pt idx="3345">
                  <c:v>45797.395833333336</c:v>
                </c:pt>
                <c:pt idx="3346">
                  <c:v>45797.4375</c:v>
                </c:pt>
                <c:pt idx="3347">
                  <c:v>45797.479166666664</c:v>
                </c:pt>
                <c:pt idx="3348">
                  <c:v>45797.520833333336</c:v>
                </c:pt>
                <c:pt idx="3349">
                  <c:v>45797.5625</c:v>
                </c:pt>
                <c:pt idx="3350">
                  <c:v>45797.604166666664</c:v>
                </c:pt>
                <c:pt idx="3351">
                  <c:v>45797.645833333336</c:v>
                </c:pt>
                <c:pt idx="3352">
                  <c:v>45797.6875</c:v>
                </c:pt>
                <c:pt idx="3353">
                  <c:v>45797.729166666664</c:v>
                </c:pt>
                <c:pt idx="3354">
                  <c:v>45797.770833333336</c:v>
                </c:pt>
                <c:pt idx="3355">
                  <c:v>45797.8125</c:v>
                </c:pt>
                <c:pt idx="3356">
                  <c:v>45797.854166666664</c:v>
                </c:pt>
                <c:pt idx="3357">
                  <c:v>45797.895833333336</c:v>
                </c:pt>
                <c:pt idx="3358">
                  <c:v>45797.9375</c:v>
                </c:pt>
                <c:pt idx="3359">
                  <c:v>45797.979166666664</c:v>
                </c:pt>
                <c:pt idx="3360">
                  <c:v>45798.020833333336</c:v>
                </c:pt>
                <c:pt idx="3361">
                  <c:v>45798.0625</c:v>
                </c:pt>
                <c:pt idx="3362">
                  <c:v>45798.104166666664</c:v>
                </c:pt>
                <c:pt idx="3363">
                  <c:v>45798.145833333336</c:v>
                </c:pt>
                <c:pt idx="3364">
                  <c:v>45798.1875</c:v>
                </c:pt>
                <c:pt idx="3365">
                  <c:v>45798.229166666664</c:v>
                </c:pt>
                <c:pt idx="3366">
                  <c:v>45798.270833333336</c:v>
                </c:pt>
                <c:pt idx="3367">
                  <c:v>45798.3125</c:v>
                </c:pt>
                <c:pt idx="3368">
                  <c:v>45798.354166666664</c:v>
                </c:pt>
                <c:pt idx="3369">
                  <c:v>45798.395833333336</c:v>
                </c:pt>
                <c:pt idx="3370">
                  <c:v>45798.4375</c:v>
                </c:pt>
                <c:pt idx="3371">
                  <c:v>45798.479166666664</c:v>
                </c:pt>
                <c:pt idx="3372">
                  <c:v>45798.520833333336</c:v>
                </c:pt>
                <c:pt idx="3373">
                  <c:v>45798.5625</c:v>
                </c:pt>
                <c:pt idx="3374">
                  <c:v>45798.604166666664</c:v>
                </c:pt>
                <c:pt idx="3375">
                  <c:v>45798.645833333336</c:v>
                </c:pt>
                <c:pt idx="3376">
                  <c:v>45798.6875</c:v>
                </c:pt>
                <c:pt idx="3377">
                  <c:v>45798.729166666664</c:v>
                </c:pt>
                <c:pt idx="3378">
                  <c:v>45798.770833333336</c:v>
                </c:pt>
                <c:pt idx="3379">
                  <c:v>45798.8125</c:v>
                </c:pt>
                <c:pt idx="3380">
                  <c:v>45798.854166666664</c:v>
                </c:pt>
                <c:pt idx="3381">
                  <c:v>45798.895833333336</c:v>
                </c:pt>
                <c:pt idx="3382">
                  <c:v>45798.9375</c:v>
                </c:pt>
                <c:pt idx="3383">
                  <c:v>45798.979166666664</c:v>
                </c:pt>
                <c:pt idx="3384">
                  <c:v>45799.020833333336</c:v>
                </c:pt>
                <c:pt idx="3385">
                  <c:v>45799.0625</c:v>
                </c:pt>
                <c:pt idx="3386">
                  <c:v>45799.104166666664</c:v>
                </c:pt>
                <c:pt idx="3387">
                  <c:v>45799.145833333336</c:v>
                </c:pt>
                <c:pt idx="3388">
                  <c:v>45799.1875</c:v>
                </c:pt>
                <c:pt idx="3389">
                  <c:v>45799.229166666664</c:v>
                </c:pt>
                <c:pt idx="3390">
                  <c:v>45799.270833333336</c:v>
                </c:pt>
                <c:pt idx="3391">
                  <c:v>45799.3125</c:v>
                </c:pt>
                <c:pt idx="3392">
                  <c:v>45799.354166666664</c:v>
                </c:pt>
                <c:pt idx="3393">
                  <c:v>45799.395833333336</c:v>
                </c:pt>
                <c:pt idx="3394">
                  <c:v>45799.4375</c:v>
                </c:pt>
                <c:pt idx="3395">
                  <c:v>45799.479166666664</c:v>
                </c:pt>
                <c:pt idx="3396">
                  <c:v>45799.520833333336</c:v>
                </c:pt>
                <c:pt idx="3397">
                  <c:v>45799.5625</c:v>
                </c:pt>
                <c:pt idx="3398">
                  <c:v>45799.604166666664</c:v>
                </c:pt>
                <c:pt idx="3399">
                  <c:v>45799.645833333336</c:v>
                </c:pt>
                <c:pt idx="3400">
                  <c:v>45799.6875</c:v>
                </c:pt>
                <c:pt idx="3401">
                  <c:v>45799.729166666664</c:v>
                </c:pt>
                <c:pt idx="3402">
                  <c:v>45799.770833333336</c:v>
                </c:pt>
                <c:pt idx="3403">
                  <c:v>45799.8125</c:v>
                </c:pt>
                <c:pt idx="3404">
                  <c:v>45799.854166666664</c:v>
                </c:pt>
                <c:pt idx="3405">
                  <c:v>45799.895833333336</c:v>
                </c:pt>
                <c:pt idx="3406">
                  <c:v>45799.9375</c:v>
                </c:pt>
                <c:pt idx="3407">
                  <c:v>45799.979166666664</c:v>
                </c:pt>
                <c:pt idx="3408">
                  <c:v>45800.020833333336</c:v>
                </c:pt>
                <c:pt idx="3409">
                  <c:v>45800.0625</c:v>
                </c:pt>
                <c:pt idx="3410">
                  <c:v>45800.104166666664</c:v>
                </c:pt>
                <c:pt idx="3411">
                  <c:v>45800.145833333336</c:v>
                </c:pt>
                <c:pt idx="3412">
                  <c:v>45800.1875</c:v>
                </c:pt>
                <c:pt idx="3413">
                  <c:v>45800.229166666664</c:v>
                </c:pt>
                <c:pt idx="3414">
                  <c:v>45800.270833333336</c:v>
                </c:pt>
                <c:pt idx="3415">
                  <c:v>45800.3125</c:v>
                </c:pt>
                <c:pt idx="3416">
                  <c:v>45800.354166666664</c:v>
                </c:pt>
                <c:pt idx="3417">
                  <c:v>45800.395833333336</c:v>
                </c:pt>
                <c:pt idx="3418">
                  <c:v>45800.4375</c:v>
                </c:pt>
                <c:pt idx="3419">
                  <c:v>45800.479166666664</c:v>
                </c:pt>
                <c:pt idx="3420">
                  <c:v>45800.520833333336</c:v>
                </c:pt>
                <c:pt idx="3421">
                  <c:v>45800.5625</c:v>
                </c:pt>
                <c:pt idx="3422">
                  <c:v>45800.604166666664</c:v>
                </c:pt>
                <c:pt idx="3423">
                  <c:v>45800.645833333336</c:v>
                </c:pt>
                <c:pt idx="3424">
                  <c:v>45800.6875</c:v>
                </c:pt>
                <c:pt idx="3425">
                  <c:v>45800.729166666664</c:v>
                </c:pt>
                <c:pt idx="3426">
                  <c:v>45800.770833333336</c:v>
                </c:pt>
                <c:pt idx="3427">
                  <c:v>45800.8125</c:v>
                </c:pt>
                <c:pt idx="3428">
                  <c:v>45800.854166666664</c:v>
                </c:pt>
                <c:pt idx="3429">
                  <c:v>45800.895833333336</c:v>
                </c:pt>
                <c:pt idx="3430">
                  <c:v>45800.9375</c:v>
                </c:pt>
                <c:pt idx="3431">
                  <c:v>45800.979166666664</c:v>
                </c:pt>
                <c:pt idx="3432">
                  <c:v>45801.020833333336</c:v>
                </c:pt>
                <c:pt idx="3433">
                  <c:v>45801.0625</c:v>
                </c:pt>
                <c:pt idx="3434">
                  <c:v>45801.104166666664</c:v>
                </c:pt>
                <c:pt idx="3435">
                  <c:v>45801.145833333336</c:v>
                </c:pt>
                <c:pt idx="3436">
                  <c:v>45801.1875</c:v>
                </c:pt>
                <c:pt idx="3437">
                  <c:v>45801.229166666664</c:v>
                </c:pt>
                <c:pt idx="3438">
                  <c:v>45801.270833333336</c:v>
                </c:pt>
                <c:pt idx="3439">
                  <c:v>45801.3125</c:v>
                </c:pt>
                <c:pt idx="3440">
                  <c:v>45801.354166666664</c:v>
                </c:pt>
                <c:pt idx="3441">
                  <c:v>45801.395833333336</c:v>
                </c:pt>
                <c:pt idx="3442">
                  <c:v>45801.4375</c:v>
                </c:pt>
                <c:pt idx="3443">
                  <c:v>45801.479166666664</c:v>
                </c:pt>
                <c:pt idx="3444">
                  <c:v>45801.520833333336</c:v>
                </c:pt>
                <c:pt idx="3445">
                  <c:v>45801.5625</c:v>
                </c:pt>
                <c:pt idx="3446">
                  <c:v>45801.604166666664</c:v>
                </c:pt>
                <c:pt idx="3447">
                  <c:v>45801.645833333336</c:v>
                </c:pt>
                <c:pt idx="3448">
                  <c:v>45801.6875</c:v>
                </c:pt>
                <c:pt idx="3449">
                  <c:v>45801.729166666664</c:v>
                </c:pt>
                <c:pt idx="3450">
                  <c:v>45801.770833333336</c:v>
                </c:pt>
                <c:pt idx="3451">
                  <c:v>45801.8125</c:v>
                </c:pt>
                <c:pt idx="3452">
                  <c:v>45801.854166666664</c:v>
                </c:pt>
                <c:pt idx="3453">
                  <c:v>45801.895833333336</c:v>
                </c:pt>
                <c:pt idx="3454">
                  <c:v>45801.9375</c:v>
                </c:pt>
                <c:pt idx="3455">
                  <c:v>45801.979166666664</c:v>
                </c:pt>
                <c:pt idx="3456">
                  <c:v>45802.020833333336</c:v>
                </c:pt>
                <c:pt idx="3457">
                  <c:v>45802.0625</c:v>
                </c:pt>
                <c:pt idx="3458">
                  <c:v>45802.104166666664</c:v>
                </c:pt>
                <c:pt idx="3459">
                  <c:v>45802.145833333336</c:v>
                </c:pt>
                <c:pt idx="3460">
                  <c:v>45802.1875</c:v>
                </c:pt>
                <c:pt idx="3461">
                  <c:v>45802.229166666664</c:v>
                </c:pt>
                <c:pt idx="3462">
                  <c:v>45802.270833333336</c:v>
                </c:pt>
                <c:pt idx="3463">
                  <c:v>45802.3125</c:v>
                </c:pt>
                <c:pt idx="3464">
                  <c:v>45802.354166666664</c:v>
                </c:pt>
                <c:pt idx="3465">
                  <c:v>45802.395833333336</c:v>
                </c:pt>
                <c:pt idx="3466">
                  <c:v>45802.4375</c:v>
                </c:pt>
                <c:pt idx="3467">
                  <c:v>45802.479166666664</c:v>
                </c:pt>
                <c:pt idx="3468">
                  <c:v>45802.520833333336</c:v>
                </c:pt>
                <c:pt idx="3469">
                  <c:v>45802.5625</c:v>
                </c:pt>
                <c:pt idx="3470">
                  <c:v>45802.604166666664</c:v>
                </c:pt>
                <c:pt idx="3471">
                  <c:v>45802.645833333336</c:v>
                </c:pt>
                <c:pt idx="3472">
                  <c:v>45802.6875</c:v>
                </c:pt>
                <c:pt idx="3473">
                  <c:v>45802.729166666664</c:v>
                </c:pt>
                <c:pt idx="3474">
                  <c:v>45802.770833333336</c:v>
                </c:pt>
                <c:pt idx="3475">
                  <c:v>45802.8125</c:v>
                </c:pt>
                <c:pt idx="3476">
                  <c:v>45802.854166666664</c:v>
                </c:pt>
                <c:pt idx="3477">
                  <c:v>45802.895833333336</c:v>
                </c:pt>
                <c:pt idx="3478">
                  <c:v>45802.9375</c:v>
                </c:pt>
                <c:pt idx="3479">
                  <c:v>45802.979166666664</c:v>
                </c:pt>
                <c:pt idx="3480">
                  <c:v>45803.020833333336</c:v>
                </c:pt>
                <c:pt idx="3481">
                  <c:v>45803.0625</c:v>
                </c:pt>
                <c:pt idx="3482">
                  <c:v>45803.104166666664</c:v>
                </c:pt>
                <c:pt idx="3483">
                  <c:v>45803.145833333336</c:v>
                </c:pt>
                <c:pt idx="3484">
                  <c:v>45803.1875</c:v>
                </c:pt>
                <c:pt idx="3485">
                  <c:v>45803.229166666664</c:v>
                </c:pt>
                <c:pt idx="3486">
                  <c:v>45803.270833333336</c:v>
                </c:pt>
                <c:pt idx="3487">
                  <c:v>45803.3125</c:v>
                </c:pt>
                <c:pt idx="3488">
                  <c:v>45803.354166666664</c:v>
                </c:pt>
                <c:pt idx="3489">
                  <c:v>45803.395833333336</c:v>
                </c:pt>
                <c:pt idx="3490">
                  <c:v>45803.4375</c:v>
                </c:pt>
                <c:pt idx="3491">
                  <c:v>45803.479166666664</c:v>
                </c:pt>
                <c:pt idx="3492">
                  <c:v>45803.520833333336</c:v>
                </c:pt>
                <c:pt idx="3493">
                  <c:v>45803.5625</c:v>
                </c:pt>
                <c:pt idx="3494">
                  <c:v>45803.604166666664</c:v>
                </c:pt>
                <c:pt idx="3495">
                  <c:v>45803.645833333336</c:v>
                </c:pt>
                <c:pt idx="3496">
                  <c:v>45803.6875</c:v>
                </c:pt>
                <c:pt idx="3497">
                  <c:v>45803.729166666664</c:v>
                </c:pt>
                <c:pt idx="3498">
                  <c:v>45803.770833333336</c:v>
                </c:pt>
                <c:pt idx="3499">
                  <c:v>45803.8125</c:v>
                </c:pt>
                <c:pt idx="3500">
                  <c:v>45803.854166666664</c:v>
                </c:pt>
                <c:pt idx="3501">
                  <c:v>45803.895833333336</c:v>
                </c:pt>
                <c:pt idx="3502">
                  <c:v>45803.9375</c:v>
                </c:pt>
                <c:pt idx="3503">
                  <c:v>45803.979166666664</c:v>
                </c:pt>
                <c:pt idx="3504">
                  <c:v>45804.020833333336</c:v>
                </c:pt>
                <c:pt idx="3505">
                  <c:v>45804.0625</c:v>
                </c:pt>
                <c:pt idx="3506">
                  <c:v>45804.104166666664</c:v>
                </c:pt>
                <c:pt idx="3507">
                  <c:v>45804.145833333336</c:v>
                </c:pt>
                <c:pt idx="3508">
                  <c:v>45804.1875</c:v>
                </c:pt>
                <c:pt idx="3509">
                  <c:v>45804.229166666664</c:v>
                </c:pt>
                <c:pt idx="3510">
                  <c:v>45804.270833333336</c:v>
                </c:pt>
                <c:pt idx="3511">
                  <c:v>45804.3125</c:v>
                </c:pt>
                <c:pt idx="3512">
                  <c:v>45804.354166666664</c:v>
                </c:pt>
                <c:pt idx="3513">
                  <c:v>45804.395833333336</c:v>
                </c:pt>
                <c:pt idx="3514">
                  <c:v>45804.4375</c:v>
                </c:pt>
                <c:pt idx="3515">
                  <c:v>45804.479166666664</c:v>
                </c:pt>
                <c:pt idx="3516">
                  <c:v>45804.520833333336</c:v>
                </c:pt>
                <c:pt idx="3517">
                  <c:v>45804.5625</c:v>
                </c:pt>
                <c:pt idx="3518">
                  <c:v>45804.604166666664</c:v>
                </c:pt>
                <c:pt idx="3519">
                  <c:v>45804.645833333336</c:v>
                </c:pt>
                <c:pt idx="3520">
                  <c:v>45804.6875</c:v>
                </c:pt>
                <c:pt idx="3521">
                  <c:v>45804.729166666664</c:v>
                </c:pt>
                <c:pt idx="3522">
                  <c:v>45804.770833333336</c:v>
                </c:pt>
                <c:pt idx="3523">
                  <c:v>45804.8125</c:v>
                </c:pt>
                <c:pt idx="3524">
                  <c:v>45804.854166666664</c:v>
                </c:pt>
                <c:pt idx="3525">
                  <c:v>45804.895833333336</c:v>
                </c:pt>
                <c:pt idx="3526">
                  <c:v>45804.9375</c:v>
                </c:pt>
                <c:pt idx="3527">
                  <c:v>45804.979166666664</c:v>
                </c:pt>
                <c:pt idx="3528">
                  <c:v>45805.020833333336</c:v>
                </c:pt>
                <c:pt idx="3529">
                  <c:v>45805.0625</c:v>
                </c:pt>
                <c:pt idx="3530">
                  <c:v>45805.104166666664</c:v>
                </c:pt>
                <c:pt idx="3531">
                  <c:v>45805.145833333336</c:v>
                </c:pt>
                <c:pt idx="3532">
                  <c:v>45805.1875</c:v>
                </c:pt>
                <c:pt idx="3533">
                  <c:v>45805.229166666664</c:v>
                </c:pt>
                <c:pt idx="3534">
                  <c:v>45805.270833333336</c:v>
                </c:pt>
                <c:pt idx="3535">
                  <c:v>45805.3125</c:v>
                </c:pt>
                <c:pt idx="3536">
                  <c:v>45805.354166666664</c:v>
                </c:pt>
                <c:pt idx="3537">
                  <c:v>45805.395833333336</c:v>
                </c:pt>
                <c:pt idx="3538">
                  <c:v>45805.4375</c:v>
                </c:pt>
                <c:pt idx="3539">
                  <c:v>45805.479166666664</c:v>
                </c:pt>
                <c:pt idx="3540">
                  <c:v>45805.520833333336</c:v>
                </c:pt>
                <c:pt idx="3541">
                  <c:v>45805.5625</c:v>
                </c:pt>
                <c:pt idx="3542">
                  <c:v>45805.604166666664</c:v>
                </c:pt>
                <c:pt idx="3543">
                  <c:v>45805.645833333336</c:v>
                </c:pt>
                <c:pt idx="3544">
                  <c:v>45805.6875</c:v>
                </c:pt>
                <c:pt idx="3545">
                  <c:v>45805.729166666664</c:v>
                </c:pt>
                <c:pt idx="3546">
                  <c:v>45805.770833333336</c:v>
                </c:pt>
                <c:pt idx="3547">
                  <c:v>45805.8125</c:v>
                </c:pt>
                <c:pt idx="3548">
                  <c:v>45805.854166666664</c:v>
                </c:pt>
                <c:pt idx="3549">
                  <c:v>45805.895833333336</c:v>
                </c:pt>
                <c:pt idx="3550">
                  <c:v>45805.9375</c:v>
                </c:pt>
                <c:pt idx="3551">
                  <c:v>45805.979166666664</c:v>
                </c:pt>
                <c:pt idx="3552">
                  <c:v>45806.020833333336</c:v>
                </c:pt>
                <c:pt idx="3553">
                  <c:v>45806.0625</c:v>
                </c:pt>
                <c:pt idx="3554">
                  <c:v>45806.104166666664</c:v>
                </c:pt>
                <c:pt idx="3555">
                  <c:v>45806.145833333336</c:v>
                </c:pt>
                <c:pt idx="3556">
                  <c:v>45806.1875</c:v>
                </c:pt>
                <c:pt idx="3557">
                  <c:v>45806.229166666664</c:v>
                </c:pt>
                <c:pt idx="3558">
                  <c:v>45806.270833333336</c:v>
                </c:pt>
                <c:pt idx="3559">
                  <c:v>45806.3125</c:v>
                </c:pt>
                <c:pt idx="3560">
                  <c:v>45806.354166666664</c:v>
                </c:pt>
                <c:pt idx="3561">
                  <c:v>45806.395833333336</c:v>
                </c:pt>
                <c:pt idx="3562">
                  <c:v>45806.4375</c:v>
                </c:pt>
                <c:pt idx="3563">
                  <c:v>45806.479166666664</c:v>
                </c:pt>
                <c:pt idx="3564">
                  <c:v>45806.520833333336</c:v>
                </c:pt>
                <c:pt idx="3565">
                  <c:v>45806.5625</c:v>
                </c:pt>
                <c:pt idx="3566">
                  <c:v>45806.604166666664</c:v>
                </c:pt>
                <c:pt idx="3567">
                  <c:v>45806.645833333336</c:v>
                </c:pt>
                <c:pt idx="3568">
                  <c:v>45806.6875</c:v>
                </c:pt>
                <c:pt idx="3569">
                  <c:v>45806.729166666664</c:v>
                </c:pt>
                <c:pt idx="3570">
                  <c:v>45806.770833333336</c:v>
                </c:pt>
                <c:pt idx="3571">
                  <c:v>45806.8125</c:v>
                </c:pt>
                <c:pt idx="3572">
                  <c:v>45806.854166666664</c:v>
                </c:pt>
                <c:pt idx="3573">
                  <c:v>45806.895833333336</c:v>
                </c:pt>
                <c:pt idx="3574">
                  <c:v>45806.9375</c:v>
                </c:pt>
                <c:pt idx="3575">
                  <c:v>45806.979166666664</c:v>
                </c:pt>
                <c:pt idx="3576">
                  <c:v>45807.020833333336</c:v>
                </c:pt>
                <c:pt idx="3577">
                  <c:v>45807.0625</c:v>
                </c:pt>
                <c:pt idx="3578">
                  <c:v>45807.104166666664</c:v>
                </c:pt>
                <c:pt idx="3579">
                  <c:v>45807.145833333336</c:v>
                </c:pt>
                <c:pt idx="3580">
                  <c:v>45807.1875</c:v>
                </c:pt>
                <c:pt idx="3581">
                  <c:v>45807.229166666664</c:v>
                </c:pt>
                <c:pt idx="3582">
                  <c:v>45807.270833333336</c:v>
                </c:pt>
                <c:pt idx="3583">
                  <c:v>45807.3125</c:v>
                </c:pt>
                <c:pt idx="3584">
                  <c:v>45807.354166666664</c:v>
                </c:pt>
                <c:pt idx="3585">
                  <c:v>45807.395833333336</c:v>
                </c:pt>
                <c:pt idx="3586">
                  <c:v>45807.4375</c:v>
                </c:pt>
                <c:pt idx="3587">
                  <c:v>45807.479166666664</c:v>
                </c:pt>
                <c:pt idx="3588">
                  <c:v>45807.520833333336</c:v>
                </c:pt>
                <c:pt idx="3589">
                  <c:v>45807.5625</c:v>
                </c:pt>
                <c:pt idx="3590">
                  <c:v>45807.604166666664</c:v>
                </c:pt>
                <c:pt idx="3591">
                  <c:v>45807.645833333336</c:v>
                </c:pt>
                <c:pt idx="3592">
                  <c:v>45807.6875</c:v>
                </c:pt>
                <c:pt idx="3593">
                  <c:v>45807.729166666664</c:v>
                </c:pt>
                <c:pt idx="3594">
                  <c:v>45807.770833333336</c:v>
                </c:pt>
                <c:pt idx="3595">
                  <c:v>45807.8125</c:v>
                </c:pt>
                <c:pt idx="3596">
                  <c:v>45807.854166666664</c:v>
                </c:pt>
                <c:pt idx="3597">
                  <c:v>45807.895833333336</c:v>
                </c:pt>
                <c:pt idx="3598">
                  <c:v>45807.9375</c:v>
                </c:pt>
                <c:pt idx="3599">
                  <c:v>45807.979166666664</c:v>
                </c:pt>
                <c:pt idx="3600">
                  <c:v>45808.020833333336</c:v>
                </c:pt>
                <c:pt idx="3601">
                  <c:v>45808.0625</c:v>
                </c:pt>
                <c:pt idx="3602">
                  <c:v>45808.104166666664</c:v>
                </c:pt>
                <c:pt idx="3603">
                  <c:v>45808.145833333336</c:v>
                </c:pt>
                <c:pt idx="3604">
                  <c:v>45808.1875</c:v>
                </c:pt>
                <c:pt idx="3605">
                  <c:v>45808.229166666664</c:v>
                </c:pt>
                <c:pt idx="3606">
                  <c:v>45808.270833333336</c:v>
                </c:pt>
                <c:pt idx="3607">
                  <c:v>45808.3125</c:v>
                </c:pt>
                <c:pt idx="3608">
                  <c:v>45808.354166666664</c:v>
                </c:pt>
                <c:pt idx="3609">
                  <c:v>45808.395833333336</c:v>
                </c:pt>
                <c:pt idx="3610">
                  <c:v>45808.4375</c:v>
                </c:pt>
                <c:pt idx="3611">
                  <c:v>45808.479166666664</c:v>
                </c:pt>
                <c:pt idx="3612">
                  <c:v>45808.520833333336</c:v>
                </c:pt>
                <c:pt idx="3613">
                  <c:v>45808.5625</c:v>
                </c:pt>
                <c:pt idx="3614">
                  <c:v>45808.604166666664</c:v>
                </c:pt>
                <c:pt idx="3615">
                  <c:v>45808.645833333336</c:v>
                </c:pt>
                <c:pt idx="3616">
                  <c:v>45808.6875</c:v>
                </c:pt>
                <c:pt idx="3617">
                  <c:v>45808.729166666664</c:v>
                </c:pt>
                <c:pt idx="3618">
                  <c:v>45808.770833333336</c:v>
                </c:pt>
                <c:pt idx="3619">
                  <c:v>45808.8125</c:v>
                </c:pt>
                <c:pt idx="3620">
                  <c:v>45808.854166666664</c:v>
                </c:pt>
                <c:pt idx="3621">
                  <c:v>45808.895833333336</c:v>
                </c:pt>
                <c:pt idx="3622">
                  <c:v>45808.9375</c:v>
                </c:pt>
                <c:pt idx="3623">
                  <c:v>45808.979166666664</c:v>
                </c:pt>
                <c:pt idx="3624">
                  <c:v>45809.020833333336</c:v>
                </c:pt>
                <c:pt idx="3625">
                  <c:v>45809.0625</c:v>
                </c:pt>
                <c:pt idx="3626">
                  <c:v>45809.104166666664</c:v>
                </c:pt>
                <c:pt idx="3627">
                  <c:v>45809.145833333336</c:v>
                </c:pt>
                <c:pt idx="3628">
                  <c:v>45809.1875</c:v>
                </c:pt>
                <c:pt idx="3629">
                  <c:v>45809.229166666664</c:v>
                </c:pt>
                <c:pt idx="3630">
                  <c:v>45809.270833333336</c:v>
                </c:pt>
                <c:pt idx="3631">
                  <c:v>45809.3125</c:v>
                </c:pt>
                <c:pt idx="3632">
                  <c:v>45809.354166666664</c:v>
                </c:pt>
                <c:pt idx="3633">
                  <c:v>45809.395833333336</c:v>
                </c:pt>
                <c:pt idx="3634">
                  <c:v>45809.4375</c:v>
                </c:pt>
                <c:pt idx="3635">
                  <c:v>45809.479166666664</c:v>
                </c:pt>
                <c:pt idx="3636">
                  <c:v>45809.520833333336</c:v>
                </c:pt>
                <c:pt idx="3637">
                  <c:v>45809.5625</c:v>
                </c:pt>
                <c:pt idx="3638">
                  <c:v>45809.604166666664</c:v>
                </c:pt>
                <c:pt idx="3639">
                  <c:v>45809.645833333336</c:v>
                </c:pt>
                <c:pt idx="3640">
                  <c:v>45809.6875</c:v>
                </c:pt>
                <c:pt idx="3641">
                  <c:v>45809.729166666664</c:v>
                </c:pt>
                <c:pt idx="3642">
                  <c:v>45809.770833333336</c:v>
                </c:pt>
                <c:pt idx="3643">
                  <c:v>45809.8125</c:v>
                </c:pt>
                <c:pt idx="3644">
                  <c:v>45809.854166666664</c:v>
                </c:pt>
                <c:pt idx="3645">
                  <c:v>45809.895833333336</c:v>
                </c:pt>
                <c:pt idx="3646">
                  <c:v>45809.9375</c:v>
                </c:pt>
                <c:pt idx="3647">
                  <c:v>45809.979166666664</c:v>
                </c:pt>
                <c:pt idx="3648">
                  <c:v>45810.020833333336</c:v>
                </c:pt>
                <c:pt idx="3649">
                  <c:v>45810.0625</c:v>
                </c:pt>
                <c:pt idx="3650">
                  <c:v>45810.104166666664</c:v>
                </c:pt>
                <c:pt idx="3651">
                  <c:v>45810.145833333336</c:v>
                </c:pt>
                <c:pt idx="3652">
                  <c:v>45810.1875</c:v>
                </c:pt>
                <c:pt idx="3653">
                  <c:v>45810.229166666664</c:v>
                </c:pt>
                <c:pt idx="3654">
                  <c:v>45810.270833333336</c:v>
                </c:pt>
                <c:pt idx="3655">
                  <c:v>45810.3125</c:v>
                </c:pt>
                <c:pt idx="3656">
                  <c:v>45810.354166666664</c:v>
                </c:pt>
                <c:pt idx="3657">
                  <c:v>45810.395833333336</c:v>
                </c:pt>
                <c:pt idx="3658">
                  <c:v>45810.4375</c:v>
                </c:pt>
                <c:pt idx="3659">
                  <c:v>45810.479166666664</c:v>
                </c:pt>
                <c:pt idx="3660">
                  <c:v>45810.520833333336</c:v>
                </c:pt>
                <c:pt idx="3661">
                  <c:v>45810.5625</c:v>
                </c:pt>
                <c:pt idx="3662">
                  <c:v>45810.604166666664</c:v>
                </c:pt>
                <c:pt idx="3663">
                  <c:v>45810.645833333336</c:v>
                </c:pt>
                <c:pt idx="3664">
                  <c:v>45810.6875</c:v>
                </c:pt>
                <c:pt idx="3665">
                  <c:v>45810.729166666664</c:v>
                </c:pt>
                <c:pt idx="3666">
                  <c:v>45810.770833333336</c:v>
                </c:pt>
                <c:pt idx="3667">
                  <c:v>45810.8125</c:v>
                </c:pt>
                <c:pt idx="3668">
                  <c:v>45810.854166666664</c:v>
                </c:pt>
                <c:pt idx="3669">
                  <c:v>45810.895833333336</c:v>
                </c:pt>
                <c:pt idx="3670">
                  <c:v>45810.9375</c:v>
                </c:pt>
                <c:pt idx="3671">
                  <c:v>45810.979166666664</c:v>
                </c:pt>
                <c:pt idx="3672">
                  <c:v>45811.020833333336</c:v>
                </c:pt>
                <c:pt idx="3673">
                  <c:v>45811.0625</c:v>
                </c:pt>
                <c:pt idx="3674">
                  <c:v>45811.104166666664</c:v>
                </c:pt>
                <c:pt idx="3675">
                  <c:v>45811.145833333336</c:v>
                </c:pt>
                <c:pt idx="3676">
                  <c:v>45811.1875</c:v>
                </c:pt>
                <c:pt idx="3677">
                  <c:v>45811.229166666664</c:v>
                </c:pt>
                <c:pt idx="3678">
                  <c:v>45811.270833333336</c:v>
                </c:pt>
                <c:pt idx="3679">
                  <c:v>45811.3125</c:v>
                </c:pt>
                <c:pt idx="3680">
                  <c:v>45811.354166666664</c:v>
                </c:pt>
                <c:pt idx="3681">
                  <c:v>45811.395833333336</c:v>
                </c:pt>
                <c:pt idx="3682">
                  <c:v>45811.4375</c:v>
                </c:pt>
                <c:pt idx="3683">
                  <c:v>45811.479166666664</c:v>
                </c:pt>
                <c:pt idx="3684">
                  <c:v>45811.520833333336</c:v>
                </c:pt>
                <c:pt idx="3685">
                  <c:v>45811.5625</c:v>
                </c:pt>
                <c:pt idx="3686">
                  <c:v>45811.604166666664</c:v>
                </c:pt>
                <c:pt idx="3687">
                  <c:v>45811.645833333336</c:v>
                </c:pt>
                <c:pt idx="3688">
                  <c:v>45811.6875</c:v>
                </c:pt>
                <c:pt idx="3689">
                  <c:v>45811.729166666664</c:v>
                </c:pt>
                <c:pt idx="3690">
                  <c:v>45811.770833333336</c:v>
                </c:pt>
                <c:pt idx="3691">
                  <c:v>45811.8125</c:v>
                </c:pt>
                <c:pt idx="3692">
                  <c:v>45811.854166666664</c:v>
                </c:pt>
                <c:pt idx="3693">
                  <c:v>45811.895833333336</c:v>
                </c:pt>
                <c:pt idx="3694">
                  <c:v>45811.9375</c:v>
                </c:pt>
                <c:pt idx="3695">
                  <c:v>45811.979166666664</c:v>
                </c:pt>
                <c:pt idx="3696">
                  <c:v>45812.020833333336</c:v>
                </c:pt>
                <c:pt idx="3697">
                  <c:v>45812.0625</c:v>
                </c:pt>
                <c:pt idx="3698">
                  <c:v>45812.104166666664</c:v>
                </c:pt>
                <c:pt idx="3699">
                  <c:v>45812.145833333336</c:v>
                </c:pt>
                <c:pt idx="3700">
                  <c:v>45812.1875</c:v>
                </c:pt>
                <c:pt idx="3701">
                  <c:v>45812.229166666664</c:v>
                </c:pt>
                <c:pt idx="3702">
                  <c:v>45812.270833333336</c:v>
                </c:pt>
                <c:pt idx="3703">
                  <c:v>45812.3125</c:v>
                </c:pt>
                <c:pt idx="3704">
                  <c:v>45812.354166666664</c:v>
                </c:pt>
                <c:pt idx="3705">
                  <c:v>45812.395833333336</c:v>
                </c:pt>
                <c:pt idx="3706">
                  <c:v>45812.4375</c:v>
                </c:pt>
                <c:pt idx="3707">
                  <c:v>45812.479166666664</c:v>
                </c:pt>
                <c:pt idx="3708">
                  <c:v>45812.520833333336</c:v>
                </c:pt>
                <c:pt idx="3709">
                  <c:v>45812.5625</c:v>
                </c:pt>
                <c:pt idx="3710">
                  <c:v>45812.604166666664</c:v>
                </c:pt>
                <c:pt idx="3711">
                  <c:v>45812.645833333336</c:v>
                </c:pt>
                <c:pt idx="3712">
                  <c:v>45812.6875</c:v>
                </c:pt>
                <c:pt idx="3713">
                  <c:v>45812.729166666664</c:v>
                </c:pt>
                <c:pt idx="3714">
                  <c:v>45812.770833333336</c:v>
                </c:pt>
                <c:pt idx="3715">
                  <c:v>45812.8125</c:v>
                </c:pt>
                <c:pt idx="3716">
                  <c:v>45812.854166666664</c:v>
                </c:pt>
                <c:pt idx="3717">
                  <c:v>45812.895833333336</c:v>
                </c:pt>
                <c:pt idx="3718">
                  <c:v>45812.9375</c:v>
                </c:pt>
                <c:pt idx="3719">
                  <c:v>45812.979166666664</c:v>
                </c:pt>
                <c:pt idx="3720">
                  <c:v>45813.020833333336</c:v>
                </c:pt>
                <c:pt idx="3721">
                  <c:v>45813.0625</c:v>
                </c:pt>
                <c:pt idx="3722">
                  <c:v>45813.104166666664</c:v>
                </c:pt>
                <c:pt idx="3723">
                  <c:v>45813.145833333336</c:v>
                </c:pt>
                <c:pt idx="3724">
                  <c:v>45813.1875</c:v>
                </c:pt>
                <c:pt idx="3725">
                  <c:v>45813.229166666664</c:v>
                </c:pt>
                <c:pt idx="3726">
                  <c:v>45813.270833333336</c:v>
                </c:pt>
                <c:pt idx="3727">
                  <c:v>45813.3125</c:v>
                </c:pt>
                <c:pt idx="3728">
                  <c:v>45813.354166666664</c:v>
                </c:pt>
                <c:pt idx="3729">
                  <c:v>45813.395833333336</c:v>
                </c:pt>
                <c:pt idx="3730">
                  <c:v>45813.4375</c:v>
                </c:pt>
                <c:pt idx="3731">
                  <c:v>45813.479166666664</c:v>
                </c:pt>
                <c:pt idx="3732">
                  <c:v>45813.520833333336</c:v>
                </c:pt>
                <c:pt idx="3733">
                  <c:v>45813.5625</c:v>
                </c:pt>
                <c:pt idx="3734">
                  <c:v>45813.604166666664</c:v>
                </c:pt>
                <c:pt idx="3735">
                  <c:v>45813.645833333336</c:v>
                </c:pt>
                <c:pt idx="3736">
                  <c:v>45813.6875</c:v>
                </c:pt>
                <c:pt idx="3737">
                  <c:v>45813.729166666664</c:v>
                </c:pt>
                <c:pt idx="3738">
                  <c:v>45813.770833333336</c:v>
                </c:pt>
                <c:pt idx="3739">
                  <c:v>45813.8125</c:v>
                </c:pt>
                <c:pt idx="3740">
                  <c:v>45813.854166666664</c:v>
                </c:pt>
                <c:pt idx="3741">
                  <c:v>45813.895833333336</c:v>
                </c:pt>
                <c:pt idx="3742">
                  <c:v>45813.9375</c:v>
                </c:pt>
                <c:pt idx="3743">
                  <c:v>45813.979166666664</c:v>
                </c:pt>
                <c:pt idx="3744">
                  <c:v>45814.020833333336</c:v>
                </c:pt>
                <c:pt idx="3745">
                  <c:v>45814.0625</c:v>
                </c:pt>
                <c:pt idx="3746">
                  <c:v>45814.104166666664</c:v>
                </c:pt>
                <c:pt idx="3747">
                  <c:v>45814.145833333336</c:v>
                </c:pt>
                <c:pt idx="3748">
                  <c:v>45814.1875</c:v>
                </c:pt>
                <c:pt idx="3749">
                  <c:v>45814.229166666664</c:v>
                </c:pt>
                <c:pt idx="3750">
                  <c:v>45814.270833333336</c:v>
                </c:pt>
                <c:pt idx="3751">
                  <c:v>45814.3125</c:v>
                </c:pt>
                <c:pt idx="3752">
                  <c:v>45814.354166666664</c:v>
                </c:pt>
                <c:pt idx="3753">
                  <c:v>45814.395833333336</c:v>
                </c:pt>
                <c:pt idx="3754">
                  <c:v>45814.4375</c:v>
                </c:pt>
                <c:pt idx="3755">
                  <c:v>45814.479166666664</c:v>
                </c:pt>
                <c:pt idx="3756">
                  <c:v>45814.520833333336</c:v>
                </c:pt>
                <c:pt idx="3757">
                  <c:v>45814.5625</c:v>
                </c:pt>
                <c:pt idx="3758">
                  <c:v>45814.604166666664</c:v>
                </c:pt>
                <c:pt idx="3759">
                  <c:v>45814.645833333336</c:v>
                </c:pt>
                <c:pt idx="3760">
                  <c:v>45814.6875</c:v>
                </c:pt>
                <c:pt idx="3761">
                  <c:v>45814.729166666664</c:v>
                </c:pt>
                <c:pt idx="3762">
                  <c:v>45814.770833333336</c:v>
                </c:pt>
                <c:pt idx="3763">
                  <c:v>45814.8125</c:v>
                </c:pt>
                <c:pt idx="3764">
                  <c:v>45814.854166666664</c:v>
                </c:pt>
                <c:pt idx="3765">
                  <c:v>45814.895833333336</c:v>
                </c:pt>
                <c:pt idx="3766">
                  <c:v>45814.9375</c:v>
                </c:pt>
                <c:pt idx="3767">
                  <c:v>45814.979166666664</c:v>
                </c:pt>
                <c:pt idx="3768">
                  <c:v>45815.020833333336</c:v>
                </c:pt>
                <c:pt idx="3769">
                  <c:v>45815.0625</c:v>
                </c:pt>
                <c:pt idx="3770">
                  <c:v>45815.104166666664</c:v>
                </c:pt>
                <c:pt idx="3771">
                  <c:v>45815.145833333336</c:v>
                </c:pt>
                <c:pt idx="3772">
                  <c:v>45815.1875</c:v>
                </c:pt>
                <c:pt idx="3773">
                  <c:v>45815.229166666664</c:v>
                </c:pt>
                <c:pt idx="3774">
                  <c:v>45815.270833333336</c:v>
                </c:pt>
                <c:pt idx="3775">
                  <c:v>45815.3125</c:v>
                </c:pt>
                <c:pt idx="3776">
                  <c:v>45815.354166666664</c:v>
                </c:pt>
                <c:pt idx="3777">
                  <c:v>45815.395833333336</c:v>
                </c:pt>
                <c:pt idx="3778">
                  <c:v>45815.4375</c:v>
                </c:pt>
                <c:pt idx="3779">
                  <c:v>45815.479166666664</c:v>
                </c:pt>
                <c:pt idx="3780">
                  <c:v>45815.520833333336</c:v>
                </c:pt>
                <c:pt idx="3781">
                  <c:v>45815.5625</c:v>
                </c:pt>
                <c:pt idx="3782">
                  <c:v>45815.604166666664</c:v>
                </c:pt>
                <c:pt idx="3783">
                  <c:v>45815.645833333336</c:v>
                </c:pt>
                <c:pt idx="3784">
                  <c:v>45815.6875</c:v>
                </c:pt>
                <c:pt idx="3785">
                  <c:v>45815.729166666664</c:v>
                </c:pt>
                <c:pt idx="3786">
                  <c:v>45815.770833333336</c:v>
                </c:pt>
                <c:pt idx="3787">
                  <c:v>45815.8125</c:v>
                </c:pt>
                <c:pt idx="3788">
                  <c:v>45815.854166666664</c:v>
                </c:pt>
                <c:pt idx="3789">
                  <c:v>45815.895833333336</c:v>
                </c:pt>
                <c:pt idx="3790">
                  <c:v>45815.9375</c:v>
                </c:pt>
                <c:pt idx="3791">
                  <c:v>45815.979166666664</c:v>
                </c:pt>
                <c:pt idx="3792">
                  <c:v>45816.020833333336</c:v>
                </c:pt>
                <c:pt idx="3793">
                  <c:v>45816.0625</c:v>
                </c:pt>
                <c:pt idx="3794">
                  <c:v>45816.104166666664</c:v>
                </c:pt>
                <c:pt idx="3795">
                  <c:v>45816.145833333336</c:v>
                </c:pt>
                <c:pt idx="3796">
                  <c:v>45816.1875</c:v>
                </c:pt>
                <c:pt idx="3797">
                  <c:v>45816.229166666664</c:v>
                </c:pt>
                <c:pt idx="3798">
                  <c:v>45816.270833333336</c:v>
                </c:pt>
                <c:pt idx="3799">
                  <c:v>45816.3125</c:v>
                </c:pt>
                <c:pt idx="3800">
                  <c:v>45816.354166666664</c:v>
                </c:pt>
                <c:pt idx="3801">
                  <c:v>45816.395833333336</c:v>
                </c:pt>
                <c:pt idx="3802">
                  <c:v>45816.4375</c:v>
                </c:pt>
                <c:pt idx="3803">
                  <c:v>45816.479166666664</c:v>
                </c:pt>
                <c:pt idx="3804">
                  <c:v>45816.520833333336</c:v>
                </c:pt>
                <c:pt idx="3805">
                  <c:v>45816.5625</c:v>
                </c:pt>
                <c:pt idx="3806">
                  <c:v>45816.604166666664</c:v>
                </c:pt>
                <c:pt idx="3807">
                  <c:v>45816.645833333336</c:v>
                </c:pt>
                <c:pt idx="3808">
                  <c:v>45816.6875</c:v>
                </c:pt>
                <c:pt idx="3809">
                  <c:v>45816.729166666664</c:v>
                </c:pt>
                <c:pt idx="3810">
                  <c:v>45816.770833333336</c:v>
                </c:pt>
                <c:pt idx="3811">
                  <c:v>45816.8125</c:v>
                </c:pt>
                <c:pt idx="3812">
                  <c:v>45816.854166666664</c:v>
                </c:pt>
                <c:pt idx="3813">
                  <c:v>45816.895833333336</c:v>
                </c:pt>
                <c:pt idx="3814">
                  <c:v>45816.9375</c:v>
                </c:pt>
                <c:pt idx="3815">
                  <c:v>45816.979166666664</c:v>
                </c:pt>
                <c:pt idx="3816">
                  <c:v>45817.020833333336</c:v>
                </c:pt>
                <c:pt idx="3817">
                  <c:v>45817.0625</c:v>
                </c:pt>
                <c:pt idx="3818">
                  <c:v>45817.104166666664</c:v>
                </c:pt>
                <c:pt idx="3819">
                  <c:v>45817.145833333336</c:v>
                </c:pt>
                <c:pt idx="3820">
                  <c:v>45817.1875</c:v>
                </c:pt>
                <c:pt idx="3821">
                  <c:v>45817.229166666664</c:v>
                </c:pt>
                <c:pt idx="3822">
                  <c:v>45817.270833333336</c:v>
                </c:pt>
                <c:pt idx="3823">
                  <c:v>45817.3125</c:v>
                </c:pt>
                <c:pt idx="3824">
                  <c:v>45817.354166666664</c:v>
                </c:pt>
                <c:pt idx="3825">
                  <c:v>45817.395833333336</c:v>
                </c:pt>
                <c:pt idx="3826">
                  <c:v>45817.4375</c:v>
                </c:pt>
                <c:pt idx="3827">
                  <c:v>45817.479166666664</c:v>
                </c:pt>
                <c:pt idx="3828">
                  <c:v>45817.520833333336</c:v>
                </c:pt>
                <c:pt idx="3829">
                  <c:v>45817.5625</c:v>
                </c:pt>
                <c:pt idx="3830">
                  <c:v>45817.604166666664</c:v>
                </c:pt>
                <c:pt idx="3831">
                  <c:v>45817.645833333336</c:v>
                </c:pt>
                <c:pt idx="3832">
                  <c:v>45817.6875</c:v>
                </c:pt>
                <c:pt idx="3833">
                  <c:v>45817.729166666664</c:v>
                </c:pt>
                <c:pt idx="3834">
                  <c:v>45817.770833333336</c:v>
                </c:pt>
                <c:pt idx="3835">
                  <c:v>45817.8125</c:v>
                </c:pt>
                <c:pt idx="3836">
                  <c:v>45817.854166666664</c:v>
                </c:pt>
                <c:pt idx="3837">
                  <c:v>45817.895833333336</c:v>
                </c:pt>
                <c:pt idx="3838">
                  <c:v>45817.9375</c:v>
                </c:pt>
                <c:pt idx="3839">
                  <c:v>45817.979166666664</c:v>
                </c:pt>
                <c:pt idx="3840">
                  <c:v>45818.020833333336</c:v>
                </c:pt>
                <c:pt idx="3841">
                  <c:v>45818.0625</c:v>
                </c:pt>
                <c:pt idx="3842">
                  <c:v>45818.104166666664</c:v>
                </c:pt>
                <c:pt idx="3843">
                  <c:v>45818.145833333336</c:v>
                </c:pt>
                <c:pt idx="3844">
                  <c:v>45818.1875</c:v>
                </c:pt>
                <c:pt idx="3845">
                  <c:v>45818.229166666664</c:v>
                </c:pt>
                <c:pt idx="3846">
                  <c:v>45818.270833333336</c:v>
                </c:pt>
                <c:pt idx="3847">
                  <c:v>45818.3125</c:v>
                </c:pt>
                <c:pt idx="3848">
                  <c:v>45818.354166666664</c:v>
                </c:pt>
                <c:pt idx="3849">
                  <c:v>45818.395833333336</c:v>
                </c:pt>
                <c:pt idx="3850">
                  <c:v>45818.4375</c:v>
                </c:pt>
                <c:pt idx="3851">
                  <c:v>45818.479166666664</c:v>
                </c:pt>
                <c:pt idx="3852">
                  <c:v>45818.520833333336</c:v>
                </c:pt>
                <c:pt idx="3853">
                  <c:v>45818.5625</c:v>
                </c:pt>
                <c:pt idx="3854">
                  <c:v>45818.604166666664</c:v>
                </c:pt>
                <c:pt idx="3855">
                  <c:v>45818.645833333336</c:v>
                </c:pt>
                <c:pt idx="3856">
                  <c:v>45818.6875</c:v>
                </c:pt>
                <c:pt idx="3857">
                  <c:v>45818.729166666664</c:v>
                </c:pt>
                <c:pt idx="3858">
                  <c:v>45818.770833333336</c:v>
                </c:pt>
                <c:pt idx="3859">
                  <c:v>45818.8125</c:v>
                </c:pt>
                <c:pt idx="3860">
                  <c:v>45818.854166666664</c:v>
                </c:pt>
                <c:pt idx="3861">
                  <c:v>45818.895833333336</c:v>
                </c:pt>
                <c:pt idx="3862">
                  <c:v>45818.9375</c:v>
                </c:pt>
                <c:pt idx="3863">
                  <c:v>45818.979166666664</c:v>
                </c:pt>
                <c:pt idx="3864">
                  <c:v>45819.020833333336</c:v>
                </c:pt>
                <c:pt idx="3865">
                  <c:v>45819.0625</c:v>
                </c:pt>
                <c:pt idx="3866">
                  <c:v>45819.104166666664</c:v>
                </c:pt>
                <c:pt idx="3867">
                  <c:v>45819.145833333336</c:v>
                </c:pt>
                <c:pt idx="3868">
                  <c:v>45819.1875</c:v>
                </c:pt>
                <c:pt idx="3869">
                  <c:v>45819.229166666664</c:v>
                </c:pt>
                <c:pt idx="3870">
                  <c:v>45819.270833333336</c:v>
                </c:pt>
                <c:pt idx="3871">
                  <c:v>45819.3125</c:v>
                </c:pt>
                <c:pt idx="3872">
                  <c:v>45819.354166666664</c:v>
                </c:pt>
                <c:pt idx="3873">
                  <c:v>45819.395833333336</c:v>
                </c:pt>
                <c:pt idx="3874">
                  <c:v>45819.4375</c:v>
                </c:pt>
                <c:pt idx="3875">
                  <c:v>45819.479166666664</c:v>
                </c:pt>
                <c:pt idx="3876">
                  <c:v>45819.520833333336</c:v>
                </c:pt>
                <c:pt idx="3877">
                  <c:v>45819.5625</c:v>
                </c:pt>
                <c:pt idx="3878">
                  <c:v>45819.604166666664</c:v>
                </c:pt>
                <c:pt idx="3879">
                  <c:v>45819.645833333336</c:v>
                </c:pt>
                <c:pt idx="3880">
                  <c:v>45819.6875</c:v>
                </c:pt>
                <c:pt idx="3881">
                  <c:v>45819.729166666664</c:v>
                </c:pt>
                <c:pt idx="3882">
                  <c:v>45819.770833333336</c:v>
                </c:pt>
                <c:pt idx="3883">
                  <c:v>45819.8125</c:v>
                </c:pt>
                <c:pt idx="3884">
                  <c:v>45819.854166666664</c:v>
                </c:pt>
                <c:pt idx="3885">
                  <c:v>45819.895833333336</c:v>
                </c:pt>
                <c:pt idx="3886">
                  <c:v>45819.9375</c:v>
                </c:pt>
                <c:pt idx="3887">
                  <c:v>45819.979166666664</c:v>
                </c:pt>
                <c:pt idx="3888">
                  <c:v>45820.020833333336</c:v>
                </c:pt>
                <c:pt idx="3889">
                  <c:v>45820.0625</c:v>
                </c:pt>
                <c:pt idx="3890">
                  <c:v>45820.104166666664</c:v>
                </c:pt>
                <c:pt idx="3891">
                  <c:v>45820.145833333336</c:v>
                </c:pt>
                <c:pt idx="3892">
                  <c:v>45820.1875</c:v>
                </c:pt>
                <c:pt idx="3893">
                  <c:v>45820.229166666664</c:v>
                </c:pt>
                <c:pt idx="3894">
                  <c:v>45820.270833333336</c:v>
                </c:pt>
                <c:pt idx="3895">
                  <c:v>45820.3125</c:v>
                </c:pt>
                <c:pt idx="3896">
                  <c:v>45820.354166666664</c:v>
                </c:pt>
                <c:pt idx="3897">
                  <c:v>45820.395833333336</c:v>
                </c:pt>
                <c:pt idx="3898">
                  <c:v>45820.4375</c:v>
                </c:pt>
                <c:pt idx="3899">
                  <c:v>45820.479166666664</c:v>
                </c:pt>
                <c:pt idx="3900">
                  <c:v>45820.520833333336</c:v>
                </c:pt>
                <c:pt idx="3901">
                  <c:v>45820.5625</c:v>
                </c:pt>
                <c:pt idx="3902">
                  <c:v>45820.604166666664</c:v>
                </c:pt>
                <c:pt idx="3903">
                  <c:v>45820.645833333336</c:v>
                </c:pt>
                <c:pt idx="3904">
                  <c:v>45820.6875</c:v>
                </c:pt>
                <c:pt idx="3905">
                  <c:v>45820.729166666664</c:v>
                </c:pt>
                <c:pt idx="3906">
                  <c:v>45820.770833333336</c:v>
                </c:pt>
                <c:pt idx="3907">
                  <c:v>45820.8125</c:v>
                </c:pt>
                <c:pt idx="3908">
                  <c:v>45820.854166666664</c:v>
                </c:pt>
                <c:pt idx="3909">
                  <c:v>45820.895833333336</c:v>
                </c:pt>
                <c:pt idx="3910">
                  <c:v>45820.9375</c:v>
                </c:pt>
                <c:pt idx="3911">
                  <c:v>45820.979166666664</c:v>
                </c:pt>
                <c:pt idx="3912">
                  <c:v>45821.020833333336</c:v>
                </c:pt>
                <c:pt idx="3913">
                  <c:v>45821.0625</c:v>
                </c:pt>
                <c:pt idx="3914">
                  <c:v>45821.104166666664</c:v>
                </c:pt>
                <c:pt idx="3915">
                  <c:v>45821.145833333336</c:v>
                </c:pt>
                <c:pt idx="3916">
                  <c:v>45821.1875</c:v>
                </c:pt>
                <c:pt idx="3917">
                  <c:v>45821.229166666664</c:v>
                </c:pt>
                <c:pt idx="3918">
                  <c:v>45821.270833333336</c:v>
                </c:pt>
                <c:pt idx="3919">
                  <c:v>45821.3125</c:v>
                </c:pt>
                <c:pt idx="3920">
                  <c:v>45821.354166666664</c:v>
                </c:pt>
                <c:pt idx="3921">
                  <c:v>45821.395833333336</c:v>
                </c:pt>
                <c:pt idx="3922">
                  <c:v>45821.4375</c:v>
                </c:pt>
                <c:pt idx="3923">
                  <c:v>45821.479166666664</c:v>
                </c:pt>
                <c:pt idx="3924">
                  <c:v>45821.520833333336</c:v>
                </c:pt>
                <c:pt idx="3925">
                  <c:v>45821.5625</c:v>
                </c:pt>
                <c:pt idx="3926">
                  <c:v>45821.604166666664</c:v>
                </c:pt>
                <c:pt idx="3927">
                  <c:v>45821.645833333336</c:v>
                </c:pt>
                <c:pt idx="3928">
                  <c:v>45821.6875</c:v>
                </c:pt>
                <c:pt idx="3929">
                  <c:v>45821.729166666664</c:v>
                </c:pt>
                <c:pt idx="3930">
                  <c:v>45821.770833333336</c:v>
                </c:pt>
                <c:pt idx="3931">
                  <c:v>45821.8125</c:v>
                </c:pt>
                <c:pt idx="3932">
                  <c:v>45821.854166666664</c:v>
                </c:pt>
                <c:pt idx="3933">
                  <c:v>45821.895833333336</c:v>
                </c:pt>
                <c:pt idx="3934">
                  <c:v>45821.9375</c:v>
                </c:pt>
                <c:pt idx="3935">
                  <c:v>45821.979166666664</c:v>
                </c:pt>
                <c:pt idx="3936">
                  <c:v>45822.020833333336</c:v>
                </c:pt>
                <c:pt idx="3937">
                  <c:v>45822.0625</c:v>
                </c:pt>
                <c:pt idx="3938">
                  <c:v>45822.104166666664</c:v>
                </c:pt>
                <c:pt idx="3939">
                  <c:v>45822.145833333336</c:v>
                </c:pt>
                <c:pt idx="3940">
                  <c:v>45822.1875</c:v>
                </c:pt>
                <c:pt idx="3941">
                  <c:v>45822.229166666664</c:v>
                </c:pt>
                <c:pt idx="3942">
                  <c:v>45822.270833333336</c:v>
                </c:pt>
                <c:pt idx="3943">
                  <c:v>45822.3125</c:v>
                </c:pt>
                <c:pt idx="3944">
                  <c:v>45822.354166666664</c:v>
                </c:pt>
                <c:pt idx="3945">
                  <c:v>45822.395833333336</c:v>
                </c:pt>
                <c:pt idx="3946">
                  <c:v>45822.4375</c:v>
                </c:pt>
                <c:pt idx="3947">
                  <c:v>45822.479166666664</c:v>
                </c:pt>
                <c:pt idx="3948">
                  <c:v>45822.520833333336</c:v>
                </c:pt>
                <c:pt idx="3949">
                  <c:v>45822.5625</c:v>
                </c:pt>
                <c:pt idx="3950">
                  <c:v>45822.604166666664</c:v>
                </c:pt>
                <c:pt idx="3951">
                  <c:v>45822.645833333336</c:v>
                </c:pt>
                <c:pt idx="3952">
                  <c:v>45822.6875</c:v>
                </c:pt>
                <c:pt idx="3953">
                  <c:v>45822.729166666664</c:v>
                </c:pt>
                <c:pt idx="3954">
                  <c:v>45822.770833333336</c:v>
                </c:pt>
                <c:pt idx="3955">
                  <c:v>45822.8125</c:v>
                </c:pt>
                <c:pt idx="3956">
                  <c:v>45822.854166666664</c:v>
                </c:pt>
                <c:pt idx="3957">
                  <c:v>45822.895833333336</c:v>
                </c:pt>
                <c:pt idx="3958">
                  <c:v>45822.9375</c:v>
                </c:pt>
                <c:pt idx="3959">
                  <c:v>45822.979166666664</c:v>
                </c:pt>
                <c:pt idx="3960">
                  <c:v>45823.020833333336</c:v>
                </c:pt>
                <c:pt idx="3961">
                  <c:v>45823.0625</c:v>
                </c:pt>
                <c:pt idx="3962">
                  <c:v>45823.104166666664</c:v>
                </c:pt>
                <c:pt idx="3963">
                  <c:v>45823.145833333336</c:v>
                </c:pt>
                <c:pt idx="3964">
                  <c:v>45823.1875</c:v>
                </c:pt>
                <c:pt idx="3965">
                  <c:v>45823.229166666664</c:v>
                </c:pt>
                <c:pt idx="3966">
                  <c:v>45823.270833333336</c:v>
                </c:pt>
                <c:pt idx="3967">
                  <c:v>45823.3125</c:v>
                </c:pt>
                <c:pt idx="3968">
                  <c:v>45823.354166666664</c:v>
                </c:pt>
                <c:pt idx="3969">
                  <c:v>45823.395833333336</c:v>
                </c:pt>
                <c:pt idx="3970">
                  <c:v>45823.4375</c:v>
                </c:pt>
                <c:pt idx="3971">
                  <c:v>45823.479166666664</c:v>
                </c:pt>
                <c:pt idx="3972">
                  <c:v>45823.520833333336</c:v>
                </c:pt>
                <c:pt idx="3973">
                  <c:v>45823.5625</c:v>
                </c:pt>
                <c:pt idx="3974">
                  <c:v>45823.604166666664</c:v>
                </c:pt>
                <c:pt idx="3975">
                  <c:v>45823.645833333336</c:v>
                </c:pt>
                <c:pt idx="3976">
                  <c:v>45823.6875</c:v>
                </c:pt>
                <c:pt idx="3977">
                  <c:v>45823.729166666664</c:v>
                </c:pt>
                <c:pt idx="3978">
                  <c:v>45823.770833333336</c:v>
                </c:pt>
                <c:pt idx="3979">
                  <c:v>45823.8125</c:v>
                </c:pt>
                <c:pt idx="3980">
                  <c:v>45823.854166666664</c:v>
                </c:pt>
                <c:pt idx="3981">
                  <c:v>45823.895833333336</c:v>
                </c:pt>
                <c:pt idx="3982">
                  <c:v>45823.9375</c:v>
                </c:pt>
                <c:pt idx="3983">
                  <c:v>45823.979166666664</c:v>
                </c:pt>
                <c:pt idx="3984">
                  <c:v>45824.020833333336</c:v>
                </c:pt>
                <c:pt idx="3985">
                  <c:v>45824.0625</c:v>
                </c:pt>
                <c:pt idx="3986">
                  <c:v>45824.104166666664</c:v>
                </c:pt>
                <c:pt idx="3987">
                  <c:v>45824.145833333336</c:v>
                </c:pt>
                <c:pt idx="3988">
                  <c:v>45824.1875</c:v>
                </c:pt>
                <c:pt idx="3989">
                  <c:v>45824.229166666664</c:v>
                </c:pt>
                <c:pt idx="3990">
                  <c:v>45824.270833333336</c:v>
                </c:pt>
                <c:pt idx="3991">
                  <c:v>45824.3125</c:v>
                </c:pt>
                <c:pt idx="3992">
                  <c:v>45824.354166666664</c:v>
                </c:pt>
                <c:pt idx="3993">
                  <c:v>45824.395833333336</c:v>
                </c:pt>
                <c:pt idx="3994">
                  <c:v>45824.4375</c:v>
                </c:pt>
                <c:pt idx="3995">
                  <c:v>45824.479166666664</c:v>
                </c:pt>
                <c:pt idx="3996">
                  <c:v>45824.520833333336</c:v>
                </c:pt>
                <c:pt idx="3997">
                  <c:v>45824.5625</c:v>
                </c:pt>
                <c:pt idx="3998">
                  <c:v>45824.604166666664</c:v>
                </c:pt>
                <c:pt idx="3999">
                  <c:v>45824.645833333336</c:v>
                </c:pt>
                <c:pt idx="4000">
                  <c:v>45824.6875</c:v>
                </c:pt>
                <c:pt idx="4001">
                  <c:v>45824.729166666664</c:v>
                </c:pt>
                <c:pt idx="4002">
                  <c:v>45824.770833333336</c:v>
                </c:pt>
                <c:pt idx="4003">
                  <c:v>45824.8125</c:v>
                </c:pt>
                <c:pt idx="4004">
                  <c:v>45824.854166666664</c:v>
                </c:pt>
                <c:pt idx="4005">
                  <c:v>45824.895833333336</c:v>
                </c:pt>
                <c:pt idx="4006">
                  <c:v>45824.9375</c:v>
                </c:pt>
                <c:pt idx="4007">
                  <c:v>45824.979166666664</c:v>
                </c:pt>
                <c:pt idx="4008">
                  <c:v>45825.020833333336</c:v>
                </c:pt>
                <c:pt idx="4009">
                  <c:v>45825.0625</c:v>
                </c:pt>
                <c:pt idx="4010">
                  <c:v>45825.104166666664</c:v>
                </c:pt>
                <c:pt idx="4011">
                  <c:v>45825.145833333336</c:v>
                </c:pt>
                <c:pt idx="4012">
                  <c:v>45825.1875</c:v>
                </c:pt>
                <c:pt idx="4013">
                  <c:v>45825.229166666664</c:v>
                </c:pt>
                <c:pt idx="4014">
                  <c:v>45825.270833333336</c:v>
                </c:pt>
                <c:pt idx="4015">
                  <c:v>45825.3125</c:v>
                </c:pt>
                <c:pt idx="4016">
                  <c:v>45825.354166666664</c:v>
                </c:pt>
                <c:pt idx="4017">
                  <c:v>45825.395833333336</c:v>
                </c:pt>
                <c:pt idx="4018">
                  <c:v>45825.4375</c:v>
                </c:pt>
                <c:pt idx="4019">
                  <c:v>45825.479166666664</c:v>
                </c:pt>
                <c:pt idx="4020">
                  <c:v>45825.520833333336</c:v>
                </c:pt>
                <c:pt idx="4021">
                  <c:v>45825.5625</c:v>
                </c:pt>
                <c:pt idx="4022">
                  <c:v>45825.604166666664</c:v>
                </c:pt>
                <c:pt idx="4023">
                  <c:v>45825.645833333336</c:v>
                </c:pt>
                <c:pt idx="4024">
                  <c:v>45825.6875</c:v>
                </c:pt>
                <c:pt idx="4025">
                  <c:v>45825.729166666664</c:v>
                </c:pt>
                <c:pt idx="4026">
                  <c:v>45825.770833333336</c:v>
                </c:pt>
                <c:pt idx="4027">
                  <c:v>45825.8125</c:v>
                </c:pt>
                <c:pt idx="4028">
                  <c:v>45825.854166666664</c:v>
                </c:pt>
                <c:pt idx="4029">
                  <c:v>45825.895833333336</c:v>
                </c:pt>
                <c:pt idx="4030">
                  <c:v>45825.9375</c:v>
                </c:pt>
                <c:pt idx="4031">
                  <c:v>45825.979166666664</c:v>
                </c:pt>
                <c:pt idx="4032">
                  <c:v>45826.020833333336</c:v>
                </c:pt>
                <c:pt idx="4033">
                  <c:v>45826.0625</c:v>
                </c:pt>
                <c:pt idx="4034">
                  <c:v>45826.104166666664</c:v>
                </c:pt>
                <c:pt idx="4035">
                  <c:v>45826.145833333336</c:v>
                </c:pt>
                <c:pt idx="4036">
                  <c:v>45826.1875</c:v>
                </c:pt>
                <c:pt idx="4037">
                  <c:v>45826.229166666664</c:v>
                </c:pt>
                <c:pt idx="4038">
                  <c:v>45826.270833333336</c:v>
                </c:pt>
                <c:pt idx="4039">
                  <c:v>45826.3125</c:v>
                </c:pt>
                <c:pt idx="4040">
                  <c:v>45826.354166666664</c:v>
                </c:pt>
                <c:pt idx="4041">
                  <c:v>45826.395833333336</c:v>
                </c:pt>
                <c:pt idx="4042">
                  <c:v>45826.4375</c:v>
                </c:pt>
                <c:pt idx="4043">
                  <c:v>45826.479166666664</c:v>
                </c:pt>
                <c:pt idx="4044">
                  <c:v>45826.520833333336</c:v>
                </c:pt>
                <c:pt idx="4045">
                  <c:v>45826.5625</c:v>
                </c:pt>
                <c:pt idx="4046">
                  <c:v>45826.604166666664</c:v>
                </c:pt>
                <c:pt idx="4047">
                  <c:v>45826.645833333336</c:v>
                </c:pt>
                <c:pt idx="4048">
                  <c:v>45826.6875</c:v>
                </c:pt>
                <c:pt idx="4049">
                  <c:v>45826.729166666664</c:v>
                </c:pt>
                <c:pt idx="4050">
                  <c:v>45826.770833333336</c:v>
                </c:pt>
                <c:pt idx="4051">
                  <c:v>45826.8125</c:v>
                </c:pt>
                <c:pt idx="4052">
                  <c:v>45826.854166666664</c:v>
                </c:pt>
                <c:pt idx="4053">
                  <c:v>45826.895833333336</c:v>
                </c:pt>
                <c:pt idx="4054">
                  <c:v>45826.9375</c:v>
                </c:pt>
                <c:pt idx="4055">
                  <c:v>45826.979166666664</c:v>
                </c:pt>
                <c:pt idx="4056">
                  <c:v>45827.020833333336</c:v>
                </c:pt>
                <c:pt idx="4057">
                  <c:v>45827.0625</c:v>
                </c:pt>
                <c:pt idx="4058">
                  <c:v>45827.104166666664</c:v>
                </c:pt>
                <c:pt idx="4059">
                  <c:v>45827.145833333336</c:v>
                </c:pt>
                <c:pt idx="4060">
                  <c:v>45827.1875</c:v>
                </c:pt>
                <c:pt idx="4061">
                  <c:v>45827.229166666664</c:v>
                </c:pt>
                <c:pt idx="4062">
                  <c:v>45827.270833333336</c:v>
                </c:pt>
                <c:pt idx="4063">
                  <c:v>45827.3125</c:v>
                </c:pt>
                <c:pt idx="4064">
                  <c:v>45827.354166666664</c:v>
                </c:pt>
                <c:pt idx="4065">
                  <c:v>45827.395833333336</c:v>
                </c:pt>
                <c:pt idx="4066">
                  <c:v>45827.4375</c:v>
                </c:pt>
                <c:pt idx="4067">
                  <c:v>45827.479166666664</c:v>
                </c:pt>
                <c:pt idx="4068">
                  <c:v>45827.520833333336</c:v>
                </c:pt>
                <c:pt idx="4069">
                  <c:v>45827.5625</c:v>
                </c:pt>
                <c:pt idx="4070">
                  <c:v>45827.604166666664</c:v>
                </c:pt>
                <c:pt idx="4071">
                  <c:v>45827.645833333336</c:v>
                </c:pt>
                <c:pt idx="4072">
                  <c:v>45827.6875</c:v>
                </c:pt>
                <c:pt idx="4073">
                  <c:v>45827.729166666664</c:v>
                </c:pt>
                <c:pt idx="4074">
                  <c:v>45827.770833333336</c:v>
                </c:pt>
                <c:pt idx="4075">
                  <c:v>45827.8125</c:v>
                </c:pt>
                <c:pt idx="4076">
                  <c:v>45827.854166666664</c:v>
                </c:pt>
                <c:pt idx="4077">
                  <c:v>45827.895833333336</c:v>
                </c:pt>
                <c:pt idx="4078">
                  <c:v>45827.9375</c:v>
                </c:pt>
                <c:pt idx="4079">
                  <c:v>45827.979166666664</c:v>
                </c:pt>
                <c:pt idx="4080">
                  <c:v>45828.020833333336</c:v>
                </c:pt>
                <c:pt idx="4081">
                  <c:v>45828.0625</c:v>
                </c:pt>
                <c:pt idx="4082">
                  <c:v>45828.104166666664</c:v>
                </c:pt>
                <c:pt idx="4083">
                  <c:v>45828.145833333336</c:v>
                </c:pt>
                <c:pt idx="4084">
                  <c:v>45828.1875</c:v>
                </c:pt>
                <c:pt idx="4085">
                  <c:v>45828.229166666664</c:v>
                </c:pt>
                <c:pt idx="4086">
                  <c:v>45828.270833333336</c:v>
                </c:pt>
                <c:pt idx="4087">
                  <c:v>45828.3125</c:v>
                </c:pt>
                <c:pt idx="4088">
                  <c:v>45828.354166666664</c:v>
                </c:pt>
                <c:pt idx="4089">
                  <c:v>45828.395833333336</c:v>
                </c:pt>
                <c:pt idx="4090">
                  <c:v>45828.4375</c:v>
                </c:pt>
                <c:pt idx="4091">
                  <c:v>45828.479166666664</c:v>
                </c:pt>
                <c:pt idx="4092">
                  <c:v>45828.520833333336</c:v>
                </c:pt>
                <c:pt idx="4093">
                  <c:v>45828.5625</c:v>
                </c:pt>
                <c:pt idx="4094">
                  <c:v>45828.604166666664</c:v>
                </c:pt>
                <c:pt idx="4095">
                  <c:v>45828.645833333336</c:v>
                </c:pt>
                <c:pt idx="4096">
                  <c:v>45828.6875</c:v>
                </c:pt>
                <c:pt idx="4097">
                  <c:v>45828.729166666664</c:v>
                </c:pt>
                <c:pt idx="4098">
                  <c:v>45828.770833333336</c:v>
                </c:pt>
                <c:pt idx="4099">
                  <c:v>45828.8125</c:v>
                </c:pt>
                <c:pt idx="4100">
                  <c:v>45828.854166666664</c:v>
                </c:pt>
                <c:pt idx="4101">
                  <c:v>45828.895833333336</c:v>
                </c:pt>
                <c:pt idx="4102">
                  <c:v>45828.9375</c:v>
                </c:pt>
                <c:pt idx="4103">
                  <c:v>45828.979166666664</c:v>
                </c:pt>
                <c:pt idx="4104">
                  <c:v>45829.020833333336</c:v>
                </c:pt>
                <c:pt idx="4105">
                  <c:v>45829.0625</c:v>
                </c:pt>
                <c:pt idx="4106">
                  <c:v>45829.104166666664</c:v>
                </c:pt>
                <c:pt idx="4107">
                  <c:v>45829.145833333336</c:v>
                </c:pt>
                <c:pt idx="4108">
                  <c:v>45829.1875</c:v>
                </c:pt>
                <c:pt idx="4109">
                  <c:v>45829.229166666664</c:v>
                </c:pt>
                <c:pt idx="4110">
                  <c:v>45829.270833333336</c:v>
                </c:pt>
                <c:pt idx="4111">
                  <c:v>45829.3125</c:v>
                </c:pt>
                <c:pt idx="4112">
                  <c:v>45829.354166666664</c:v>
                </c:pt>
                <c:pt idx="4113">
                  <c:v>45829.395833333336</c:v>
                </c:pt>
                <c:pt idx="4114">
                  <c:v>45829.4375</c:v>
                </c:pt>
                <c:pt idx="4115">
                  <c:v>45829.479166666664</c:v>
                </c:pt>
                <c:pt idx="4116">
                  <c:v>45829.520833333336</c:v>
                </c:pt>
                <c:pt idx="4117">
                  <c:v>45829.5625</c:v>
                </c:pt>
                <c:pt idx="4118">
                  <c:v>45829.604166666664</c:v>
                </c:pt>
                <c:pt idx="4119">
                  <c:v>45829.645833333336</c:v>
                </c:pt>
                <c:pt idx="4120">
                  <c:v>45829.6875</c:v>
                </c:pt>
                <c:pt idx="4121">
                  <c:v>45829.729166666664</c:v>
                </c:pt>
                <c:pt idx="4122">
                  <c:v>45829.770833333336</c:v>
                </c:pt>
                <c:pt idx="4123">
                  <c:v>45829.8125</c:v>
                </c:pt>
                <c:pt idx="4124">
                  <c:v>45829.854166666664</c:v>
                </c:pt>
                <c:pt idx="4125">
                  <c:v>45829.895833333336</c:v>
                </c:pt>
                <c:pt idx="4126">
                  <c:v>45829.9375</c:v>
                </c:pt>
                <c:pt idx="4127">
                  <c:v>45829.979166666664</c:v>
                </c:pt>
                <c:pt idx="4128">
                  <c:v>45830.020833333336</c:v>
                </c:pt>
                <c:pt idx="4129">
                  <c:v>45830.0625</c:v>
                </c:pt>
                <c:pt idx="4130">
                  <c:v>45830.104166666664</c:v>
                </c:pt>
                <c:pt idx="4131">
                  <c:v>45830.145833333336</c:v>
                </c:pt>
                <c:pt idx="4132">
                  <c:v>45830.1875</c:v>
                </c:pt>
                <c:pt idx="4133">
                  <c:v>45830.229166666664</c:v>
                </c:pt>
                <c:pt idx="4134">
                  <c:v>45830.270833333336</c:v>
                </c:pt>
                <c:pt idx="4135">
                  <c:v>45830.3125</c:v>
                </c:pt>
                <c:pt idx="4136">
                  <c:v>45830.354166666664</c:v>
                </c:pt>
                <c:pt idx="4137">
                  <c:v>45830.395833333336</c:v>
                </c:pt>
                <c:pt idx="4138">
                  <c:v>45830.4375</c:v>
                </c:pt>
                <c:pt idx="4139">
                  <c:v>45830.479166666664</c:v>
                </c:pt>
                <c:pt idx="4140">
                  <c:v>45830.520833333336</c:v>
                </c:pt>
                <c:pt idx="4141">
                  <c:v>45830.5625</c:v>
                </c:pt>
                <c:pt idx="4142">
                  <c:v>45830.604166666664</c:v>
                </c:pt>
                <c:pt idx="4143">
                  <c:v>45830.645833333336</c:v>
                </c:pt>
                <c:pt idx="4144">
                  <c:v>45830.6875</c:v>
                </c:pt>
                <c:pt idx="4145">
                  <c:v>45830.729166666664</c:v>
                </c:pt>
                <c:pt idx="4146">
                  <c:v>45830.770833333336</c:v>
                </c:pt>
                <c:pt idx="4147">
                  <c:v>45830.8125</c:v>
                </c:pt>
                <c:pt idx="4148">
                  <c:v>45830.854166666664</c:v>
                </c:pt>
                <c:pt idx="4149">
                  <c:v>45830.895833333336</c:v>
                </c:pt>
                <c:pt idx="4150">
                  <c:v>45830.9375</c:v>
                </c:pt>
                <c:pt idx="4151">
                  <c:v>45830.979166666664</c:v>
                </c:pt>
                <c:pt idx="4152">
                  <c:v>45831.020833333336</c:v>
                </c:pt>
                <c:pt idx="4153">
                  <c:v>45831.0625</c:v>
                </c:pt>
                <c:pt idx="4154">
                  <c:v>45831.104166666664</c:v>
                </c:pt>
                <c:pt idx="4155">
                  <c:v>45831.145833333336</c:v>
                </c:pt>
                <c:pt idx="4156">
                  <c:v>45831.1875</c:v>
                </c:pt>
                <c:pt idx="4157">
                  <c:v>45831.229166666664</c:v>
                </c:pt>
                <c:pt idx="4158">
                  <c:v>45831.270833333336</c:v>
                </c:pt>
                <c:pt idx="4159">
                  <c:v>45831.3125</c:v>
                </c:pt>
                <c:pt idx="4160">
                  <c:v>45831.354166666664</c:v>
                </c:pt>
                <c:pt idx="4161">
                  <c:v>45831.395833333336</c:v>
                </c:pt>
                <c:pt idx="4162">
                  <c:v>45831.4375</c:v>
                </c:pt>
                <c:pt idx="4163">
                  <c:v>45831.479166666664</c:v>
                </c:pt>
                <c:pt idx="4164">
                  <c:v>45831.520833333336</c:v>
                </c:pt>
                <c:pt idx="4165">
                  <c:v>45831.5625</c:v>
                </c:pt>
                <c:pt idx="4166">
                  <c:v>45831.604166666664</c:v>
                </c:pt>
                <c:pt idx="4167">
                  <c:v>45831.645833333336</c:v>
                </c:pt>
                <c:pt idx="4168">
                  <c:v>45831.6875</c:v>
                </c:pt>
                <c:pt idx="4169">
                  <c:v>45831.729166666664</c:v>
                </c:pt>
                <c:pt idx="4170">
                  <c:v>45831.770833333336</c:v>
                </c:pt>
                <c:pt idx="4171">
                  <c:v>45831.8125</c:v>
                </c:pt>
                <c:pt idx="4172">
                  <c:v>45831.854166666664</c:v>
                </c:pt>
                <c:pt idx="4173">
                  <c:v>45831.895833333336</c:v>
                </c:pt>
                <c:pt idx="4174">
                  <c:v>45831.9375</c:v>
                </c:pt>
                <c:pt idx="4175">
                  <c:v>45831.979166666664</c:v>
                </c:pt>
                <c:pt idx="4176">
                  <c:v>45832.020833333336</c:v>
                </c:pt>
                <c:pt idx="4177">
                  <c:v>45832.0625</c:v>
                </c:pt>
                <c:pt idx="4178">
                  <c:v>45832.104166666664</c:v>
                </c:pt>
                <c:pt idx="4179">
                  <c:v>45832.145833333336</c:v>
                </c:pt>
                <c:pt idx="4180">
                  <c:v>45832.1875</c:v>
                </c:pt>
                <c:pt idx="4181">
                  <c:v>45832.229166666664</c:v>
                </c:pt>
                <c:pt idx="4182">
                  <c:v>45832.270833333336</c:v>
                </c:pt>
                <c:pt idx="4183">
                  <c:v>45832.3125</c:v>
                </c:pt>
                <c:pt idx="4184">
                  <c:v>45832.354166666664</c:v>
                </c:pt>
                <c:pt idx="4185">
                  <c:v>45832.395833333336</c:v>
                </c:pt>
                <c:pt idx="4186">
                  <c:v>45832.4375</c:v>
                </c:pt>
                <c:pt idx="4187">
                  <c:v>45832.479166666664</c:v>
                </c:pt>
                <c:pt idx="4188">
                  <c:v>45832.520833333336</c:v>
                </c:pt>
                <c:pt idx="4189">
                  <c:v>45832.5625</c:v>
                </c:pt>
                <c:pt idx="4190">
                  <c:v>45832.604166666664</c:v>
                </c:pt>
                <c:pt idx="4191">
                  <c:v>45832.645833333336</c:v>
                </c:pt>
                <c:pt idx="4192">
                  <c:v>45832.6875</c:v>
                </c:pt>
                <c:pt idx="4193">
                  <c:v>45832.729166666664</c:v>
                </c:pt>
                <c:pt idx="4194">
                  <c:v>45832.770833333336</c:v>
                </c:pt>
                <c:pt idx="4195">
                  <c:v>45832.8125</c:v>
                </c:pt>
                <c:pt idx="4196">
                  <c:v>45832.854166666664</c:v>
                </c:pt>
                <c:pt idx="4197">
                  <c:v>45832.895833333336</c:v>
                </c:pt>
                <c:pt idx="4198">
                  <c:v>45832.9375</c:v>
                </c:pt>
                <c:pt idx="4199">
                  <c:v>45832.979166666664</c:v>
                </c:pt>
                <c:pt idx="4200">
                  <c:v>45833.020833333336</c:v>
                </c:pt>
                <c:pt idx="4201">
                  <c:v>45833.0625</c:v>
                </c:pt>
                <c:pt idx="4202">
                  <c:v>45833.104166666664</c:v>
                </c:pt>
                <c:pt idx="4203">
                  <c:v>45833.145833333336</c:v>
                </c:pt>
                <c:pt idx="4204">
                  <c:v>45833.1875</c:v>
                </c:pt>
                <c:pt idx="4205">
                  <c:v>45833.229166666664</c:v>
                </c:pt>
                <c:pt idx="4206">
                  <c:v>45833.270833333336</c:v>
                </c:pt>
                <c:pt idx="4207">
                  <c:v>45833.3125</c:v>
                </c:pt>
                <c:pt idx="4208">
                  <c:v>45833.354166666664</c:v>
                </c:pt>
                <c:pt idx="4209">
                  <c:v>45833.395833333336</c:v>
                </c:pt>
                <c:pt idx="4210">
                  <c:v>45833.4375</c:v>
                </c:pt>
                <c:pt idx="4211">
                  <c:v>45833.479166666664</c:v>
                </c:pt>
                <c:pt idx="4212">
                  <c:v>45833.520833333336</c:v>
                </c:pt>
                <c:pt idx="4213">
                  <c:v>45833.5625</c:v>
                </c:pt>
                <c:pt idx="4214">
                  <c:v>45833.604166666664</c:v>
                </c:pt>
                <c:pt idx="4215">
                  <c:v>45833.645833333336</c:v>
                </c:pt>
                <c:pt idx="4216">
                  <c:v>45833.6875</c:v>
                </c:pt>
                <c:pt idx="4217">
                  <c:v>45833.729166666664</c:v>
                </c:pt>
                <c:pt idx="4218">
                  <c:v>45833.770833333336</c:v>
                </c:pt>
                <c:pt idx="4219">
                  <c:v>45833.8125</c:v>
                </c:pt>
                <c:pt idx="4220">
                  <c:v>45833.854166666664</c:v>
                </c:pt>
                <c:pt idx="4221">
                  <c:v>45833.895833333336</c:v>
                </c:pt>
                <c:pt idx="4222">
                  <c:v>45833.9375</c:v>
                </c:pt>
                <c:pt idx="4223">
                  <c:v>45833.979166666664</c:v>
                </c:pt>
                <c:pt idx="4224">
                  <c:v>45834.020833333336</c:v>
                </c:pt>
                <c:pt idx="4225">
                  <c:v>45834.0625</c:v>
                </c:pt>
                <c:pt idx="4226">
                  <c:v>45834.104166666664</c:v>
                </c:pt>
                <c:pt idx="4227">
                  <c:v>45834.145833333336</c:v>
                </c:pt>
                <c:pt idx="4228">
                  <c:v>45834.1875</c:v>
                </c:pt>
                <c:pt idx="4229">
                  <c:v>45834.229166666664</c:v>
                </c:pt>
                <c:pt idx="4230">
                  <c:v>45834.270833333336</c:v>
                </c:pt>
                <c:pt idx="4231">
                  <c:v>45834.3125</c:v>
                </c:pt>
                <c:pt idx="4232">
                  <c:v>45834.354166666664</c:v>
                </c:pt>
                <c:pt idx="4233">
                  <c:v>45834.395833333336</c:v>
                </c:pt>
                <c:pt idx="4234">
                  <c:v>45834.4375</c:v>
                </c:pt>
                <c:pt idx="4235">
                  <c:v>45834.479166666664</c:v>
                </c:pt>
                <c:pt idx="4236">
                  <c:v>45834.520833333336</c:v>
                </c:pt>
                <c:pt idx="4237">
                  <c:v>45834.5625</c:v>
                </c:pt>
                <c:pt idx="4238">
                  <c:v>45834.604166666664</c:v>
                </c:pt>
                <c:pt idx="4239">
                  <c:v>45834.645833333336</c:v>
                </c:pt>
                <c:pt idx="4240">
                  <c:v>45834.6875</c:v>
                </c:pt>
                <c:pt idx="4241">
                  <c:v>45834.729166666664</c:v>
                </c:pt>
                <c:pt idx="4242">
                  <c:v>45834.770833333336</c:v>
                </c:pt>
                <c:pt idx="4243">
                  <c:v>45834.8125</c:v>
                </c:pt>
                <c:pt idx="4244">
                  <c:v>45834.854166666664</c:v>
                </c:pt>
                <c:pt idx="4245">
                  <c:v>45834.895833333336</c:v>
                </c:pt>
                <c:pt idx="4246">
                  <c:v>45834.9375</c:v>
                </c:pt>
                <c:pt idx="4247">
                  <c:v>45834.979166666664</c:v>
                </c:pt>
                <c:pt idx="4248">
                  <c:v>45835.020833333336</c:v>
                </c:pt>
                <c:pt idx="4249">
                  <c:v>45835.0625</c:v>
                </c:pt>
                <c:pt idx="4250">
                  <c:v>45835.104166666664</c:v>
                </c:pt>
                <c:pt idx="4251">
                  <c:v>45835.145833333336</c:v>
                </c:pt>
                <c:pt idx="4252">
                  <c:v>45835.1875</c:v>
                </c:pt>
                <c:pt idx="4253">
                  <c:v>45835.229166666664</c:v>
                </c:pt>
                <c:pt idx="4254">
                  <c:v>45835.270833333336</c:v>
                </c:pt>
                <c:pt idx="4255">
                  <c:v>45835.3125</c:v>
                </c:pt>
                <c:pt idx="4256">
                  <c:v>45835.354166666664</c:v>
                </c:pt>
                <c:pt idx="4257">
                  <c:v>45835.395833333336</c:v>
                </c:pt>
                <c:pt idx="4258">
                  <c:v>45835.4375</c:v>
                </c:pt>
                <c:pt idx="4259">
                  <c:v>45835.479166666664</c:v>
                </c:pt>
                <c:pt idx="4260">
                  <c:v>45835.520833333336</c:v>
                </c:pt>
                <c:pt idx="4261">
                  <c:v>45835.5625</c:v>
                </c:pt>
                <c:pt idx="4262">
                  <c:v>45835.604166666664</c:v>
                </c:pt>
                <c:pt idx="4263">
                  <c:v>45835.645833333336</c:v>
                </c:pt>
                <c:pt idx="4264">
                  <c:v>45835.6875</c:v>
                </c:pt>
                <c:pt idx="4265">
                  <c:v>45835.729166666664</c:v>
                </c:pt>
                <c:pt idx="4266">
                  <c:v>45835.770833333336</c:v>
                </c:pt>
                <c:pt idx="4267">
                  <c:v>45835.8125</c:v>
                </c:pt>
                <c:pt idx="4268">
                  <c:v>45835.854166666664</c:v>
                </c:pt>
                <c:pt idx="4269">
                  <c:v>45835.895833333336</c:v>
                </c:pt>
                <c:pt idx="4270">
                  <c:v>45835.9375</c:v>
                </c:pt>
                <c:pt idx="4271">
                  <c:v>45835.979166666664</c:v>
                </c:pt>
                <c:pt idx="4272">
                  <c:v>45836.020833333336</c:v>
                </c:pt>
                <c:pt idx="4273">
                  <c:v>45836.0625</c:v>
                </c:pt>
                <c:pt idx="4274">
                  <c:v>45836.104166666664</c:v>
                </c:pt>
                <c:pt idx="4275">
                  <c:v>45836.145833333336</c:v>
                </c:pt>
                <c:pt idx="4276">
                  <c:v>45836.1875</c:v>
                </c:pt>
                <c:pt idx="4277">
                  <c:v>45836.229166666664</c:v>
                </c:pt>
                <c:pt idx="4278">
                  <c:v>45836.270833333336</c:v>
                </c:pt>
                <c:pt idx="4279">
                  <c:v>45836.3125</c:v>
                </c:pt>
                <c:pt idx="4280">
                  <c:v>45836.354166666664</c:v>
                </c:pt>
                <c:pt idx="4281">
                  <c:v>45836.395833333336</c:v>
                </c:pt>
                <c:pt idx="4282">
                  <c:v>45836.4375</c:v>
                </c:pt>
                <c:pt idx="4283">
                  <c:v>45836.479166666664</c:v>
                </c:pt>
                <c:pt idx="4284">
                  <c:v>45836.520833333336</c:v>
                </c:pt>
                <c:pt idx="4285">
                  <c:v>45836.5625</c:v>
                </c:pt>
                <c:pt idx="4286">
                  <c:v>45836.604166666664</c:v>
                </c:pt>
                <c:pt idx="4287">
                  <c:v>45836.645833333336</c:v>
                </c:pt>
                <c:pt idx="4288">
                  <c:v>45836.6875</c:v>
                </c:pt>
                <c:pt idx="4289">
                  <c:v>45836.729166666664</c:v>
                </c:pt>
                <c:pt idx="4290">
                  <c:v>45836.770833333336</c:v>
                </c:pt>
                <c:pt idx="4291">
                  <c:v>45836.8125</c:v>
                </c:pt>
                <c:pt idx="4292">
                  <c:v>45836.854166666664</c:v>
                </c:pt>
                <c:pt idx="4293">
                  <c:v>45836.895833333336</c:v>
                </c:pt>
                <c:pt idx="4294">
                  <c:v>45836.9375</c:v>
                </c:pt>
                <c:pt idx="4295">
                  <c:v>45836.979166666664</c:v>
                </c:pt>
                <c:pt idx="4296">
                  <c:v>45837.020833333336</c:v>
                </c:pt>
                <c:pt idx="4297">
                  <c:v>45837.0625</c:v>
                </c:pt>
                <c:pt idx="4298">
                  <c:v>45837.104166666664</c:v>
                </c:pt>
                <c:pt idx="4299">
                  <c:v>45837.145833333336</c:v>
                </c:pt>
                <c:pt idx="4300">
                  <c:v>45837.1875</c:v>
                </c:pt>
                <c:pt idx="4301">
                  <c:v>45837.229166666664</c:v>
                </c:pt>
                <c:pt idx="4302">
                  <c:v>45837.270833333336</c:v>
                </c:pt>
                <c:pt idx="4303">
                  <c:v>45837.3125</c:v>
                </c:pt>
                <c:pt idx="4304">
                  <c:v>45837.354166666664</c:v>
                </c:pt>
                <c:pt idx="4305">
                  <c:v>45837.395833333336</c:v>
                </c:pt>
                <c:pt idx="4306">
                  <c:v>45837.4375</c:v>
                </c:pt>
                <c:pt idx="4307">
                  <c:v>45837.479166666664</c:v>
                </c:pt>
                <c:pt idx="4308">
                  <c:v>45837.520833333336</c:v>
                </c:pt>
                <c:pt idx="4309">
                  <c:v>45837.5625</c:v>
                </c:pt>
                <c:pt idx="4310">
                  <c:v>45837.604166666664</c:v>
                </c:pt>
                <c:pt idx="4311">
                  <c:v>45837.645833333336</c:v>
                </c:pt>
                <c:pt idx="4312">
                  <c:v>45837.6875</c:v>
                </c:pt>
                <c:pt idx="4313">
                  <c:v>45837.729166666664</c:v>
                </c:pt>
                <c:pt idx="4314">
                  <c:v>45837.770833333336</c:v>
                </c:pt>
                <c:pt idx="4315">
                  <c:v>45837.8125</c:v>
                </c:pt>
                <c:pt idx="4316">
                  <c:v>45837.854166666664</c:v>
                </c:pt>
                <c:pt idx="4317">
                  <c:v>45837.895833333336</c:v>
                </c:pt>
                <c:pt idx="4318">
                  <c:v>45837.9375</c:v>
                </c:pt>
                <c:pt idx="4319">
                  <c:v>45837.979166666664</c:v>
                </c:pt>
                <c:pt idx="4320">
                  <c:v>45838.020833333336</c:v>
                </c:pt>
                <c:pt idx="4321">
                  <c:v>45838.0625</c:v>
                </c:pt>
                <c:pt idx="4322">
                  <c:v>45838.104166666664</c:v>
                </c:pt>
                <c:pt idx="4323">
                  <c:v>45838.145833333336</c:v>
                </c:pt>
                <c:pt idx="4324">
                  <c:v>45838.1875</c:v>
                </c:pt>
                <c:pt idx="4325">
                  <c:v>45838.229166666664</c:v>
                </c:pt>
                <c:pt idx="4326">
                  <c:v>45838.270833333336</c:v>
                </c:pt>
                <c:pt idx="4327">
                  <c:v>45838.3125</c:v>
                </c:pt>
                <c:pt idx="4328">
                  <c:v>45838.354166666664</c:v>
                </c:pt>
                <c:pt idx="4329">
                  <c:v>45838.395833333336</c:v>
                </c:pt>
                <c:pt idx="4330">
                  <c:v>45838.4375</c:v>
                </c:pt>
                <c:pt idx="4331">
                  <c:v>45838.479166666664</c:v>
                </c:pt>
                <c:pt idx="4332">
                  <c:v>45838.520833333336</c:v>
                </c:pt>
                <c:pt idx="4333">
                  <c:v>45838.5625</c:v>
                </c:pt>
                <c:pt idx="4334">
                  <c:v>45838.604166666664</c:v>
                </c:pt>
                <c:pt idx="4335">
                  <c:v>45838.645833333336</c:v>
                </c:pt>
                <c:pt idx="4336">
                  <c:v>45838.6875</c:v>
                </c:pt>
                <c:pt idx="4337">
                  <c:v>45838.729166666664</c:v>
                </c:pt>
                <c:pt idx="4338">
                  <c:v>45838.770833333336</c:v>
                </c:pt>
                <c:pt idx="4339">
                  <c:v>45838.8125</c:v>
                </c:pt>
                <c:pt idx="4340">
                  <c:v>45838.854166666664</c:v>
                </c:pt>
                <c:pt idx="4341">
                  <c:v>45838.895833333336</c:v>
                </c:pt>
                <c:pt idx="4342">
                  <c:v>45838.9375</c:v>
                </c:pt>
                <c:pt idx="4343">
                  <c:v>45838.979166666664</c:v>
                </c:pt>
                <c:pt idx="4344">
                  <c:v>45839.020833333336</c:v>
                </c:pt>
                <c:pt idx="4345">
                  <c:v>45839.0625</c:v>
                </c:pt>
                <c:pt idx="4346">
                  <c:v>45839.104166666664</c:v>
                </c:pt>
                <c:pt idx="4347">
                  <c:v>45839.145833333336</c:v>
                </c:pt>
                <c:pt idx="4348">
                  <c:v>45839.1875</c:v>
                </c:pt>
                <c:pt idx="4349">
                  <c:v>45839.229166666664</c:v>
                </c:pt>
                <c:pt idx="4350">
                  <c:v>45839.270833333336</c:v>
                </c:pt>
                <c:pt idx="4351">
                  <c:v>45839.3125</c:v>
                </c:pt>
                <c:pt idx="4352">
                  <c:v>45839.354166666664</c:v>
                </c:pt>
                <c:pt idx="4353">
                  <c:v>45839.395833333336</c:v>
                </c:pt>
                <c:pt idx="4354">
                  <c:v>45839.4375</c:v>
                </c:pt>
                <c:pt idx="4355">
                  <c:v>45839.479166666664</c:v>
                </c:pt>
                <c:pt idx="4356">
                  <c:v>45839.520833333336</c:v>
                </c:pt>
                <c:pt idx="4357">
                  <c:v>45839.5625</c:v>
                </c:pt>
                <c:pt idx="4358">
                  <c:v>45839.604166666664</c:v>
                </c:pt>
                <c:pt idx="4359">
                  <c:v>45839.645833333336</c:v>
                </c:pt>
                <c:pt idx="4360">
                  <c:v>45839.6875</c:v>
                </c:pt>
                <c:pt idx="4361">
                  <c:v>45839.729166666664</c:v>
                </c:pt>
                <c:pt idx="4362">
                  <c:v>45839.770833333336</c:v>
                </c:pt>
                <c:pt idx="4363">
                  <c:v>45839.8125</c:v>
                </c:pt>
                <c:pt idx="4364">
                  <c:v>45839.854166666664</c:v>
                </c:pt>
                <c:pt idx="4365">
                  <c:v>45839.895833333336</c:v>
                </c:pt>
                <c:pt idx="4366">
                  <c:v>45839.9375</c:v>
                </c:pt>
                <c:pt idx="4367">
                  <c:v>45839.979166666664</c:v>
                </c:pt>
                <c:pt idx="4368">
                  <c:v>45840.020833333336</c:v>
                </c:pt>
                <c:pt idx="4369">
                  <c:v>45840.0625</c:v>
                </c:pt>
                <c:pt idx="4370">
                  <c:v>45840.104166666664</c:v>
                </c:pt>
                <c:pt idx="4371">
                  <c:v>45840.145833333336</c:v>
                </c:pt>
                <c:pt idx="4372">
                  <c:v>45840.1875</c:v>
                </c:pt>
                <c:pt idx="4373">
                  <c:v>45840.229166666664</c:v>
                </c:pt>
                <c:pt idx="4374">
                  <c:v>45840.270833333336</c:v>
                </c:pt>
                <c:pt idx="4375">
                  <c:v>45840.3125</c:v>
                </c:pt>
                <c:pt idx="4376">
                  <c:v>45840.354166666664</c:v>
                </c:pt>
                <c:pt idx="4377">
                  <c:v>45840.395833333336</c:v>
                </c:pt>
                <c:pt idx="4378">
                  <c:v>45840.4375</c:v>
                </c:pt>
                <c:pt idx="4379">
                  <c:v>45840.479166666664</c:v>
                </c:pt>
                <c:pt idx="4380">
                  <c:v>45840.520833333336</c:v>
                </c:pt>
                <c:pt idx="4381">
                  <c:v>45840.5625</c:v>
                </c:pt>
                <c:pt idx="4382">
                  <c:v>45840.604166666664</c:v>
                </c:pt>
                <c:pt idx="4383">
                  <c:v>45840.645833333336</c:v>
                </c:pt>
                <c:pt idx="4384">
                  <c:v>45840.6875</c:v>
                </c:pt>
                <c:pt idx="4385">
                  <c:v>45840.729166666664</c:v>
                </c:pt>
                <c:pt idx="4386">
                  <c:v>45840.770833333336</c:v>
                </c:pt>
                <c:pt idx="4387">
                  <c:v>45840.8125</c:v>
                </c:pt>
                <c:pt idx="4388">
                  <c:v>45840.854166666664</c:v>
                </c:pt>
                <c:pt idx="4389">
                  <c:v>45840.895833333336</c:v>
                </c:pt>
                <c:pt idx="4390">
                  <c:v>45840.9375</c:v>
                </c:pt>
                <c:pt idx="4391">
                  <c:v>45840.979166666664</c:v>
                </c:pt>
                <c:pt idx="4392">
                  <c:v>45841.020833333336</c:v>
                </c:pt>
                <c:pt idx="4393">
                  <c:v>45841.0625</c:v>
                </c:pt>
                <c:pt idx="4394">
                  <c:v>45841.104166666664</c:v>
                </c:pt>
                <c:pt idx="4395">
                  <c:v>45841.145833333336</c:v>
                </c:pt>
                <c:pt idx="4396">
                  <c:v>45841.1875</c:v>
                </c:pt>
                <c:pt idx="4397">
                  <c:v>45841.229166666664</c:v>
                </c:pt>
                <c:pt idx="4398">
                  <c:v>45841.270833333336</c:v>
                </c:pt>
                <c:pt idx="4399">
                  <c:v>45841.3125</c:v>
                </c:pt>
                <c:pt idx="4400">
                  <c:v>45841.354166666664</c:v>
                </c:pt>
                <c:pt idx="4401">
                  <c:v>45841.395833333336</c:v>
                </c:pt>
                <c:pt idx="4402">
                  <c:v>45841.4375</c:v>
                </c:pt>
                <c:pt idx="4403">
                  <c:v>45841.479166666664</c:v>
                </c:pt>
                <c:pt idx="4404">
                  <c:v>45841.520833333336</c:v>
                </c:pt>
                <c:pt idx="4405">
                  <c:v>45841.5625</c:v>
                </c:pt>
                <c:pt idx="4406">
                  <c:v>45841.604166666664</c:v>
                </c:pt>
                <c:pt idx="4407">
                  <c:v>45841.645833333336</c:v>
                </c:pt>
                <c:pt idx="4408">
                  <c:v>45841.6875</c:v>
                </c:pt>
                <c:pt idx="4409">
                  <c:v>45841.729166666664</c:v>
                </c:pt>
                <c:pt idx="4410">
                  <c:v>45841.770833333336</c:v>
                </c:pt>
                <c:pt idx="4411">
                  <c:v>45841.8125</c:v>
                </c:pt>
                <c:pt idx="4412">
                  <c:v>45841.854166666664</c:v>
                </c:pt>
                <c:pt idx="4413">
                  <c:v>45841.895833333336</c:v>
                </c:pt>
                <c:pt idx="4414">
                  <c:v>45841.9375</c:v>
                </c:pt>
                <c:pt idx="4415">
                  <c:v>45841.979166666664</c:v>
                </c:pt>
                <c:pt idx="4416">
                  <c:v>45842.020833333336</c:v>
                </c:pt>
                <c:pt idx="4417">
                  <c:v>45842.0625</c:v>
                </c:pt>
                <c:pt idx="4418">
                  <c:v>45842.104166666664</c:v>
                </c:pt>
                <c:pt idx="4419">
                  <c:v>45842.145833333336</c:v>
                </c:pt>
                <c:pt idx="4420">
                  <c:v>45842.1875</c:v>
                </c:pt>
                <c:pt idx="4421">
                  <c:v>45842.229166666664</c:v>
                </c:pt>
                <c:pt idx="4422">
                  <c:v>45842.270833333336</c:v>
                </c:pt>
                <c:pt idx="4423">
                  <c:v>45842.3125</c:v>
                </c:pt>
                <c:pt idx="4424">
                  <c:v>45842.354166666664</c:v>
                </c:pt>
                <c:pt idx="4425">
                  <c:v>45842.395833333336</c:v>
                </c:pt>
                <c:pt idx="4426">
                  <c:v>45842.4375</c:v>
                </c:pt>
                <c:pt idx="4427">
                  <c:v>45842.479166666664</c:v>
                </c:pt>
                <c:pt idx="4428">
                  <c:v>45842.520833333336</c:v>
                </c:pt>
                <c:pt idx="4429">
                  <c:v>45842.5625</c:v>
                </c:pt>
                <c:pt idx="4430">
                  <c:v>45842.604166666664</c:v>
                </c:pt>
                <c:pt idx="4431">
                  <c:v>45842.645833333336</c:v>
                </c:pt>
                <c:pt idx="4432">
                  <c:v>45842.6875</c:v>
                </c:pt>
                <c:pt idx="4433">
                  <c:v>45842.729166666664</c:v>
                </c:pt>
                <c:pt idx="4434">
                  <c:v>45842.770833333336</c:v>
                </c:pt>
                <c:pt idx="4435">
                  <c:v>45842.8125</c:v>
                </c:pt>
                <c:pt idx="4436">
                  <c:v>45842.854166666664</c:v>
                </c:pt>
                <c:pt idx="4437">
                  <c:v>45842.895833333336</c:v>
                </c:pt>
                <c:pt idx="4438">
                  <c:v>45842.9375</c:v>
                </c:pt>
                <c:pt idx="4439">
                  <c:v>45842.979166666664</c:v>
                </c:pt>
                <c:pt idx="4440">
                  <c:v>45843.020833333336</c:v>
                </c:pt>
                <c:pt idx="4441">
                  <c:v>45843.0625</c:v>
                </c:pt>
                <c:pt idx="4442">
                  <c:v>45843.104166666664</c:v>
                </c:pt>
                <c:pt idx="4443">
                  <c:v>45843.145833333336</c:v>
                </c:pt>
                <c:pt idx="4444">
                  <c:v>45843.1875</c:v>
                </c:pt>
                <c:pt idx="4445">
                  <c:v>45843.229166666664</c:v>
                </c:pt>
                <c:pt idx="4446">
                  <c:v>45843.270833333336</c:v>
                </c:pt>
                <c:pt idx="4447">
                  <c:v>45843.3125</c:v>
                </c:pt>
                <c:pt idx="4448">
                  <c:v>45843.354166666664</c:v>
                </c:pt>
                <c:pt idx="4449">
                  <c:v>45843.395833333336</c:v>
                </c:pt>
                <c:pt idx="4450">
                  <c:v>45843.4375</c:v>
                </c:pt>
                <c:pt idx="4451">
                  <c:v>45843.479166666664</c:v>
                </c:pt>
                <c:pt idx="4452">
                  <c:v>45843.520833333336</c:v>
                </c:pt>
                <c:pt idx="4453">
                  <c:v>45843.5625</c:v>
                </c:pt>
                <c:pt idx="4454">
                  <c:v>45843.604166666664</c:v>
                </c:pt>
                <c:pt idx="4455">
                  <c:v>45843.645833333336</c:v>
                </c:pt>
                <c:pt idx="4456">
                  <c:v>45843.6875</c:v>
                </c:pt>
                <c:pt idx="4457">
                  <c:v>45843.729166666664</c:v>
                </c:pt>
                <c:pt idx="4458">
                  <c:v>45843.770833333336</c:v>
                </c:pt>
                <c:pt idx="4459">
                  <c:v>45843.8125</c:v>
                </c:pt>
                <c:pt idx="4460">
                  <c:v>45843.854166666664</c:v>
                </c:pt>
                <c:pt idx="4461">
                  <c:v>45843.895833333336</c:v>
                </c:pt>
                <c:pt idx="4462">
                  <c:v>45843.9375</c:v>
                </c:pt>
                <c:pt idx="4463">
                  <c:v>45843.979166666664</c:v>
                </c:pt>
                <c:pt idx="4464">
                  <c:v>45844.020833333336</c:v>
                </c:pt>
                <c:pt idx="4465">
                  <c:v>45844.0625</c:v>
                </c:pt>
                <c:pt idx="4466">
                  <c:v>45844.104166666664</c:v>
                </c:pt>
                <c:pt idx="4467">
                  <c:v>45844.145833333336</c:v>
                </c:pt>
                <c:pt idx="4468">
                  <c:v>45844.1875</c:v>
                </c:pt>
                <c:pt idx="4469">
                  <c:v>45844.229166666664</c:v>
                </c:pt>
                <c:pt idx="4470">
                  <c:v>45844.270833333336</c:v>
                </c:pt>
                <c:pt idx="4471">
                  <c:v>45844.3125</c:v>
                </c:pt>
                <c:pt idx="4472">
                  <c:v>45844.354166666664</c:v>
                </c:pt>
                <c:pt idx="4473">
                  <c:v>45844.395833333336</c:v>
                </c:pt>
                <c:pt idx="4474">
                  <c:v>45844.4375</c:v>
                </c:pt>
                <c:pt idx="4475">
                  <c:v>45844.479166666664</c:v>
                </c:pt>
                <c:pt idx="4476">
                  <c:v>45844.520833333336</c:v>
                </c:pt>
                <c:pt idx="4477">
                  <c:v>45844.5625</c:v>
                </c:pt>
                <c:pt idx="4478">
                  <c:v>45844.604166666664</c:v>
                </c:pt>
                <c:pt idx="4479">
                  <c:v>45844.645833333336</c:v>
                </c:pt>
                <c:pt idx="4480">
                  <c:v>45844.6875</c:v>
                </c:pt>
                <c:pt idx="4481">
                  <c:v>45844.729166666664</c:v>
                </c:pt>
                <c:pt idx="4482">
                  <c:v>45844.770833333336</c:v>
                </c:pt>
                <c:pt idx="4483">
                  <c:v>45844.8125</c:v>
                </c:pt>
                <c:pt idx="4484">
                  <c:v>45844.854166666664</c:v>
                </c:pt>
                <c:pt idx="4485">
                  <c:v>45844.895833333336</c:v>
                </c:pt>
                <c:pt idx="4486">
                  <c:v>45844.9375</c:v>
                </c:pt>
                <c:pt idx="4487">
                  <c:v>45844.979166666664</c:v>
                </c:pt>
                <c:pt idx="4488">
                  <c:v>45845.020833333336</c:v>
                </c:pt>
                <c:pt idx="4489">
                  <c:v>45845.0625</c:v>
                </c:pt>
                <c:pt idx="4490">
                  <c:v>45845.104166666664</c:v>
                </c:pt>
                <c:pt idx="4491">
                  <c:v>45845.145833333336</c:v>
                </c:pt>
                <c:pt idx="4492">
                  <c:v>45845.1875</c:v>
                </c:pt>
                <c:pt idx="4493">
                  <c:v>45845.229166666664</c:v>
                </c:pt>
                <c:pt idx="4494">
                  <c:v>45845.270833333336</c:v>
                </c:pt>
                <c:pt idx="4495">
                  <c:v>45845.3125</c:v>
                </c:pt>
                <c:pt idx="4496">
                  <c:v>45845.354166666664</c:v>
                </c:pt>
                <c:pt idx="4497">
                  <c:v>45845.395833333336</c:v>
                </c:pt>
                <c:pt idx="4498">
                  <c:v>45845.4375</c:v>
                </c:pt>
                <c:pt idx="4499">
                  <c:v>45845.479166666664</c:v>
                </c:pt>
                <c:pt idx="4500">
                  <c:v>45845.520833333336</c:v>
                </c:pt>
                <c:pt idx="4501">
                  <c:v>45845.5625</c:v>
                </c:pt>
                <c:pt idx="4502">
                  <c:v>45845.604166666664</c:v>
                </c:pt>
                <c:pt idx="4503">
                  <c:v>45845.645833333336</c:v>
                </c:pt>
                <c:pt idx="4504">
                  <c:v>45845.6875</c:v>
                </c:pt>
                <c:pt idx="4505">
                  <c:v>45845.729166666664</c:v>
                </c:pt>
                <c:pt idx="4506">
                  <c:v>45845.770833333336</c:v>
                </c:pt>
                <c:pt idx="4507">
                  <c:v>45845.8125</c:v>
                </c:pt>
                <c:pt idx="4508">
                  <c:v>45845.854166666664</c:v>
                </c:pt>
                <c:pt idx="4509">
                  <c:v>45845.895833333336</c:v>
                </c:pt>
                <c:pt idx="4510">
                  <c:v>45845.9375</c:v>
                </c:pt>
                <c:pt idx="4511">
                  <c:v>45845.979166666664</c:v>
                </c:pt>
                <c:pt idx="4512">
                  <c:v>45846.020833333336</c:v>
                </c:pt>
                <c:pt idx="4513">
                  <c:v>45846.0625</c:v>
                </c:pt>
                <c:pt idx="4514">
                  <c:v>45846.104166666664</c:v>
                </c:pt>
                <c:pt idx="4515">
                  <c:v>45846.145833333336</c:v>
                </c:pt>
                <c:pt idx="4516">
                  <c:v>45846.1875</c:v>
                </c:pt>
                <c:pt idx="4517">
                  <c:v>45846.229166666664</c:v>
                </c:pt>
                <c:pt idx="4518">
                  <c:v>45846.270833333336</c:v>
                </c:pt>
                <c:pt idx="4519">
                  <c:v>45846.3125</c:v>
                </c:pt>
                <c:pt idx="4520">
                  <c:v>45846.354166666664</c:v>
                </c:pt>
                <c:pt idx="4521">
                  <c:v>45846.395833333336</c:v>
                </c:pt>
                <c:pt idx="4522">
                  <c:v>45846.4375</c:v>
                </c:pt>
                <c:pt idx="4523">
                  <c:v>45846.479166666664</c:v>
                </c:pt>
                <c:pt idx="4524">
                  <c:v>45846.520833333336</c:v>
                </c:pt>
                <c:pt idx="4525">
                  <c:v>45846.5625</c:v>
                </c:pt>
                <c:pt idx="4526">
                  <c:v>45846.604166666664</c:v>
                </c:pt>
                <c:pt idx="4527">
                  <c:v>45846.645833333336</c:v>
                </c:pt>
                <c:pt idx="4528">
                  <c:v>45846.6875</c:v>
                </c:pt>
                <c:pt idx="4529">
                  <c:v>45846.729166666664</c:v>
                </c:pt>
                <c:pt idx="4530">
                  <c:v>45846.770833333336</c:v>
                </c:pt>
                <c:pt idx="4531">
                  <c:v>45846.8125</c:v>
                </c:pt>
                <c:pt idx="4532">
                  <c:v>45846.854166666664</c:v>
                </c:pt>
                <c:pt idx="4533">
                  <c:v>45846.895833333336</c:v>
                </c:pt>
                <c:pt idx="4534">
                  <c:v>45846.9375</c:v>
                </c:pt>
                <c:pt idx="4535">
                  <c:v>45846.979166666664</c:v>
                </c:pt>
                <c:pt idx="4536">
                  <c:v>45847.020833333336</c:v>
                </c:pt>
                <c:pt idx="4537">
                  <c:v>45847.0625</c:v>
                </c:pt>
                <c:pt idx="4538">
                  <c:v>45847.104166666664</c:v>
                </c:pt>
                <c:pt idx="4539">
                  <c:v>45847.145833333336</c:v>
                </c:pt>
                <c:pt idx="4540">
                  <c:v>45847.1875</c:v>
                </c:pt>
                <c:pt idx="4541">
                  <c:v>45847.229166666664</c:v>
                </c:pt>
                <c:pt idx="4542">
                  <c:v>45847.270833333336</c:v>
                </c:pt>
                <c:pt idx="4543">
                  <c:v>45847.3125</c:v>
                </c:pt>
                <c:pt idx="4544">
                  <c:v>45847.354166666664</c:v>
                </c:pt>
                <c:pt idx="4545">
                  <c:v>45847.395833333336</c:v>
                </c:pt>
                <c:pt idx="4546">
                  <c:v>45847.4375</c:v>
                </c:pt>
                <c:pt idx="4547">
                  <c:v>45847.479166666664</c:v>
                </c:pt>
                <c:pt idx="4548">
                  <c:v>45847.520833333336</c:v>
                </c:pt>
                <c:pt idx="4549">
                  <c:v>45847.5625</c:v>
                </c:pt>
                <c:pt idx="4550">
                  <c:v>45847.604166666664</c:v>
                </c:pt>
                <c:pt idx="4551">
                  <c:v>45847.645833333336</c:v>
                </c:pt>
                <c:pt idx="4552">
                  <c:v>45847.6875</c:v>
                </c:pt>
                <c:pt idx="4553">
                  <c:v>45847.729166666664</c:v>
                </c:pt>
                <c:pt idx="4554">
                  <c:v>45847.770833333336</c:v>
                </c:pt>
                <c:pt idx="4555">
                  <c:v>45847.8125</c:v>
                </c:pt>
                <c:pt idx="4556">
                  <c:v>45847.854166666664</c:v>
                </c:pt>
                <c:pt idx="4557">
                  <c:v>45847.895833333336</c:v>
                </c:pt>
                <c:pt idx="4558">
                  <c:v>45847.9375</c:v>
                </c:pt>
                <c:pt idx="4559">
                  <c:v>45847.979166666664</c:v>
                </c:pt>
                <c:pt idx="4560">
                  <c:v>45848.020833333336</c:v>
                </c:pt>
                <c:pt idx="4561">
                  <c:v>45848.0625</c:v>
                </c:pt>
                <c:pt idx="4562">
                  <c:v>45848.104166666664</c:v>
                </c:pt>
                <c:pt idx="4563">
                  <c:v>45848.145833333336</c:v>
                </c:pt>
                <c:pt idx="4564">
                  <c:v>45848.1875</c:v>
                </c:pt>
                <c:pt idx="4565">
                  <c:v>45848.229166666664</c:v>
                </c:pt>
                <c:pt idx="4566">
                  <c:v>45848.270833333336</c:v>
                </c:pt>
                <c:pt idx="4567">
                  <c:v>45848.3125</c:v>
                </c:pt>
                <c:pt idx="4568">
                  <c:v>45848.354166666664</c:v>
                </c:pt>
                <c:pt idx="4569">
                  <c:v>45848.395833333336</c:v>
                </c:pt>
                <c:pt idx="4570">
                  <c:v>45848.4375</c:v>
                </c:pt>
                <c:pt idx="4571">
                  <c:v>45848.479166666664</c:v>
                </c:pt>
                <c:pt idx="4572">
                  <c:v>45848.520833333336</c:v>
                </c:pt>
                <c:pt idx="4573">
                  <c:v>45848.5625</c:v>
                </c:pt>
                <c:pt idx="4574">
                  <c:v>45848.604166666664</c:v>
                </c:pt>
                <c:pt idx="4575">
                  <c:v>45848.645833333336</c:v>
                </c:pt>
                <c:pt idx="4576">
                  <c:v>45848.6875</c:v>
                </c:pt>
                <c:pt idx="4577">
                  <c:v>45848.729166666664</c:v>
                </c:pt>
                <c:pt idx="4578">
                  <c:v>45848.770833333336</c:v>
                </c:pt>
                <c:pt idx="4579">
                  <c:v>45848.8125</c:v>
                </c:pt>
                <c:pt idx="4580">
                  <c:v>45848.854166666664</c:v>
                </c:pt>
                <c:pt idx="4581">
                  <c:v>45848.895833333336</c:v>
                </c:pt>
                <c:pt idx="4582">
                  <c:v>45848.9375</c:v>
                </c:pt>
                <c:pt idx="4583">
                  <c:v>45848.979166666664</c:v>
                </c:pt>
                <c:pt idx="4584">
                  <c:v>45849.020833333336</c:v>
                </c:pt>
                <c:pt idx="4585">
                  <c:v>45849.0625</c:v>
                </c:pt>
                <c:pt idx="4586">
                  <c:v>45849.104166666664</c:v>
                </c:pt>
                <c:pt idx="4587">
                  <c:v>45849.145833333336</c:v>
                </c:pt>
                <c:pt idx="4588">
                  <c:v>45849.1875</c:v>
                </c:pt>
                <c:pt idx="4589">
                  <c:v>45849.229166666664</c:v>
                </c:pt>
                <c:pt idx="4590">
                  <c:v>45849.270833333336</c:v>
                </c:pt>
                <c:pt idx="4591">
                  <c:v>45849.3125</c:v>
                </c:pt>
                <c:pt idx="4592">
                  <c:v>45849.354166666664</c:v>
                </c:pt>
                <c:pt idx="4593">
                  <c:v>45849.395833333336</c:v>
                </c:pt>
                <c:pt idx="4594">
                  <c:v>45849.4375</c:v>
                </c:pt>
                <c:pt idx="4595">
                  <c:v>45849.479166666664</c:v>
                </c:pt>
                <c:pt idx="4596">
                  <c:v>45849.520833333336</c:v>
                </c:pt>
                <c:pt idx="4597">
                  <c:v>45849.5625</c:v>
                </c:pt>
                <c:pt idx="4598">
                  <c:v>45849.604166666664</c:v>
                </c:pt>
                <c:pt idx="4599">
                  <c:v>45849.645833333336</c:v>
                </c:pt>
                <c:pt idx="4600">
                  <c:v>45849.6875</c:v>
                </c:pt>
                <c:pt idx="4601">
                  <c:v>45849.729166666664</c:v>
                </c:pt>
                <c:pt idx="4602">
                  <c:v>45849.770833333336</c:v>
                </c:pt>
                <c:pt idx="4603">
                  <c:v>45849.8125</c:v>
                </c:pt>
                <c:pt idx="4604">
                  <c:v>45849.854166666664</c:v>
                </c:pt>
                <c:pt idx="4605">
                  <c:v>45849.895833333336</c:v>
                </c:pt>
                <c:pt idx="4606">
                  <c:v>45849.9375</c:v>
                </c:pt>
                <c:pt idx="4607">
                  <c:v>45849.979166666664</c:v>
                </c:pt>
                <c:pt idx="4608">
                  <c:v>45850.020833333336</c:v>
                </c:pt>
                <c:pt idx="4609">
                  <c:v>45850.0625</c:v>
                </c:pt>
                <c:pt idx="4610">
                  <c:v>45850.104166666664</c:v>
                </c:pt>
                <c:pt idx="4611">
                  <c:v>45850.145833333336</c:v>
                </c:pt>
                <c:pt idx="4612">
                  <c:v>45850.1875</c:v>
                </c:pt>
                <c:pt idx="4613">
                  <c:v>45850.229166666664</c:v>
                </c:pt>
                <c:pt idx="4614">
                  <c:v>45850.270833333336</c:v>
                </c:pt>
                <c:pt idx="4615">
                  <c:v>45850.3125</c:v>
                </c:pt>
                <c:pt idx="4616">
                  <c:v>45850.354166666664</c:v>
                </c:pt>
                <c:pt idx="4617">
                  <c:v>45850.395833333336</c:v>
                </c:pt>
                <c:pt idx="4618">
                  <c:v>45850.4375</c:v>
                </c:pt>
                <c:pt idx="4619">
                  <c:v>45850.479166666664</c:v>
                </c:pt>
                <c:pt idx="4620">
                  <c:v>45850.520833333336</c:v>
                </c:pt>
                <c:pt idx="4621">
                  <c:v>45850.5625</c:v>
                </c:pt>
                <c:pt idx="4622">
                  <c:v>45850.604166666664</c:v>
                </c:pt>
                <c:pt idx="4623">
                  <c:v>45850.645833333336</c:v>
                </c:pt>
                <c:pt idx="4624">
                  <c:v>45850.6875</c:v>
                </c:pt>
                <c:pt idx="4625">
                  <c:v>45850.729166666664</c:v>
                </c:pt>
                <c:pt idx="4626">
                  <c:v>45850.770833333336</c:v>
                </c:pt>
                <c:pt idx="4627">
                  <c:v>45850.8125</c:v>
                </c:pt>
                <c:pt idx="4628">
                  <c:v>45850.854166666664</c:v>
                </c:pt>
                <c:pt idx="4629">
                  <c:v>45850.895833333336</c:v>
                </c:pt>
                <c:pt idx="4630">
                  <c:v>45850.9375</c:v>
                </c:pt>
                <c:pt idx="4631">
                  <c:v>45850.979166666664</c:v>
                </c:pt>
                <c:pt idx="4632">
                  <c:v>45851.020833333336</c:v>
                </c:pt>
                <c:pt idx="4633">
                  <c:v>45851.0625</c:v>
                </c:pt>
                <c:pt idx="4634">
                  <c:v>45851.104166666664</c:v>
                </c:pt>
                <c:pt idx="4635">
                  <c:v>45851.145833333336</c:v>
                </c:pt>
                <c:pt idx="4636">
                  <c:v>45851.1875</c:v>
                </c:pt>
                <c:pt idx="4637">
                  <c:v>45851.229166666664</c:v>
                </c:pt>
                <c:pt idx="4638">
                  <c:v>45851.270833333336</c:v>
                </c:pt>
                <c:pt idx="4639">
                  <c:v>45851.3125</c:v>
                </c:pt>
                <c:pt idx="4640">
                  <c:v>45851.354166666664</c:v>
                </c:pt>
                <c:pt idx="4641">
                  <c:v>45851.395833333336</c:v>
                </c:pt>
                <c:pt idx="4642">
                  <c:v>45851.4375</c:v>
                </c:pt>
                <c:pt idx="4643">
                  <c:v>45851.479166666664</c:v>
                </c:pt>
                <c:pt idx="4644">
                  <c:v>45851.520833333336</c:v>
                </c:pt>
                <c:pt idx="4645">
                  <c:v>45851.5625</c:v>
                </c:pt>
                <c:pt idx="4646">
                  <c:v>45851.604166666664</c:v>
                </c:pt>
                <c:pt idx="4647">
                  <c:v>45851.645833333336</c:v>
                </c:pt>
                <c:pt idx="4648">
                  <c:v>45851.6875</c:v>
                </c:pt>
                <c:pt idx="4649">
                  <c:v>45851.729166666664</c:v>
                </c:pt>
                <c:pt idx="4650">
                  <c:v>45851.770833333336</c:v>
                </c:pt>
                <c:pt idx="4651">
                  <c:v>45851.8125</c:v>
                </c:pt>
                <c:pt idx="4652">
                  <c:v>45851.854166666664</c:v>
                </c:pt>
                <c:pt idx="4653">
                  <c:v>45851.895833333336</c:v>
                </c:pt>
                <c:pt idx="4654">
                  <c:v>45851.9375</c:v>
                </c:pt>
                <c:pt idx="4655">
                  <c:v>45851.979166666664</c:v>
                </c:pt>
                <c:pt idx="4656">
                  <c:v>45852.020833333336</c:v>
                </c:pt>
                <c:pt idx="4657">
                  <c:v>45852.0625</c:v>
                </c:pt>
                <c:pt idx="4658">
                  <c:v>45852.104166666664</c:v>
                </c:pt>
                <c:pt idx="4659">
                  <c:v>45852.145833333336</c:v>
                </c:pt>
                <c:pt idx="4660">
                  <c:v>45852.1875</c:v>
                </c:pt>
                <c:pt idx="4661">
                  <c:v>45852.229166666664</c:v>
                </c:pt>
                <c:pt idx="4662">
                  <c:v>45852.270833333336</c:v>
                </c:pt>
                <c:pt idx="4663">
                  <c:v>45852.3125</c:v>
                </c:pt>
                <c:pt idx="4664">
                  <c:v>45852.354166666664</c:v>
                </c:pt>
                <c:pt idx="4665">
                  <c:v>45852.395833333336</c:v>
                </c:pt>
                <c:pt idx="4666">
                  <c:v>45852.4375</c:v>
                </c:pt>
                <c:pt idx="4667">
                  <c:v>45852.479166666664</c:v>
                </c:pt>
                <c:pt idx="4668">
                  <c:v>45852.520833333336</c:v>
                </c:pt>
                <c:pt idx="4669">
                  <c:v>45852.5625</c:v>
                </c:pt>
                <c:pt idx="4670">
                  <c:v>45852.604166666664</c:v>
                </c:pt>
                <c:pt idx="4671">
                  <c:v>45852.645833333336</c:v>
                </c:pt>
                <c:pt idx="4672">
                  <c:v>45852.6875</c:v>
                </c:pt>
                <c:pt idx="4673">
                  <c:v>45852.729166666664</c:v>
                </c:pt>
                <c:pt idx="4674">
                  <c:v>45852.770833333336</c:v>
                </c:pt>
                <c:pt idx="4675">
                  <c:v>45852.8125</c:v>
                </c:pt>
                <c:pt idx="4676">
                  <c:v>45852.854166666664</c:v>
                </c:pt>
                <c:pt idx="4677">
                  <c:v>45852.895833333336</c:v>
                </c:pt>
                <c:pt idx="4678">
                  <c:v>45852.9375</c:v>
                </c:pt>
                <c:pt idx="4679">
                  <c:v>45852.979166666664</c:v>
                </c:pt>
                <c:pt idx="4680">
                  <c:v>45853.020833333336</c:v>
                </c:pt>
                <c:pt idx="4681">
                  <c:v>45853.0625</c:v>
                </c:pt>
                <c:pt idx="4682">
                  <c:v>45853.104166666664</c:v>
                </c:pt>
                <c:pt idx="4683">
                  <c:v>45853.145833333336</c:v>
                </c:pt>
                <c:pt idx="4684">
                  <c:v>45853.1875</c:v>
                </c:pt>
                <c:pt idx="4685">
                  <c:v>45853.229166666664</c:v>
                </c:pt>
                <c:pt idx="4686">
                  <c:v>45853.270833333336</c:v>
                </c:pt>
                <c:pt idx="4687">
                  <c:v>45853.3125</c:v>
                </c:pt>
                <c:pt idx="4688">
                  <c:v>45853.354166666664</c:v>
                </c:pt>
                <c:pt idx="4689">
                  <c:v>45853.395833333336</c:v>
                </c:pt>
                <c:pt idx="4690">
                  <c:v>45853.4375</c:v>
                </c:pt>
                <c:pt idx="4691">
                  <c:v>45853.479166666664</c:v>
                </c:pt>
                <c:pt idx="4692">
                  <c:v>45853.520833333336</c:v>
                </c:pt>
                <c:pt idx="4693">
                  <c:v>45853.5625</c:v>
                </c:pt>
                <c:pt idx="4694">
                  <c:v>45853.604166666664</c:v>
                </c:pt>
                <c:pt idx="4695">
                  <c:v>45853.645833333336</c:v>
                </c:pt>
                <c:pt idx="4696">
                  <c:v>45853.6875</c:v>
                </c:pt>
                <c:pt idx="4697">
                  <c:v>45853.729166666664</c:v>
                </c:pt>
                <c:pt idx="4698">
                  <c:v>45853.770833333336</c:v>
                </c:pt>
                <c:pt idx="4699">
                  <c:v>45853.8125</c:v>
                </c:pt>
                <c:pt idx="4700">
                  <c:v>45853.854166666664</c:v>
                </c:pt>
                <c:pt idx="4701">
                  <c:v>45853.895833333336</c:v>
                </c:pt>
                <c:pt idx="4702">
                  <c:v>45853.9375</c:v>
                </c:pt>
                <c:pt idx="4703">
                  <c:v>45853.979166666664</c:v>
                </c:pt>
                <c:pt idx="4704">
                  <c:v>45854.020833333336</c:v>
                </c:pt>
                <c:pt idx="4705">
                  <c:v>45854.0625</c:v>
                </c:pt>
                <c:pt idx="4706">
                  <c:v>45854.104166666664</c:v>
                </c:pt>
                <c:pt idx="4707">
                  <c:v>45854.145833333336</c:v>
                </c:pt>
                <c:pt idx="4708">
                  <c:v>45854.1875</c:v>
                </c:pt>
                <c:pt idx="4709">
                  <c:v>45854.229166666664</c:v>
                </c:pt>
                <c:pt idx="4710">
                  <c:v>45854.270833333336</c:v>
                </c:pt>
                <c:pt idx="4711">
                  <c:v>45854.3125</c:v>
                </c:pt>
                <c:pt idx="4712">
                  <c:v>45854.354166666664</c:v>
                </c:pt>
                <c:pt idx="4713">
                  <c:v>45854.395833333336</c:v>
                </c:pt>
                <c:pt idx="4714">
                  <c:v>45854.4375</c:v>
                </c:pt>
                <c:pt idx="4715">
                  <c:v>45854.479166666664</c:v>
                </c:pt>
                <c:pt idx="4716">
                  <c:v>45854.520833333336</c:v>
                </c:pt>
                <c:pt idx="4717">
                  <c:v>45854.5625</c:v>
                </c:pt>
                <c:pt idx="4718">
                  <c:v>45854.604166666664</c:v>
                </c:pt>
                <c:pt idx="4719">
                  <c:v>45854.645833333336</c:v>
                </c:pt>
                <c:pt idx="4720">
                  <c:v>45854.6875</c:v>
                </c:pt>
                <c:pt idx="4721">
                  <c:v>45854.729166666664</c:v>
                </c:pt>
                <c:pt idx="4722">
                  <c:v>45854.770833333336</c:v>
                </c:pt>
                <c:pt idx="4723">
                  <c:v>45854.8125</c:v>
                </c:pt>
                <c:pt idx="4724">
                  <c:v>45854.854166666664</c:v>
                </c:pt>
                <c:pt idx="4725">
                  <c:v>45854.895833333336</c:v>
                </c:pt>
                <c:pt idx="4726">
                  <c:v>45854.9375</c:v>
                </c:pt>
                <c:pt idx="4727">
                  <c:v>45854.979166666664</c:v>
                </c:pt>
                <c:pt idx="4728">
                  <c:v>45855.020833333336</c:v>
                </c:pt>
                <c:pt idx="4729">
                  <c:v>45855.0625</c:v>
                </c:pt>
                <c:pt idx="4730">
                  <c:v>45855.104166666664</c:v>
                </c:pt>
                <c:pt idx="4731">
                  <c:v>45855.145833333336</c:v>
                </c:pt>
                <c:pt idx="4732">
                  <c:v>45855.1875</c:v>
                </c:pt>
                <c:pt idx="4733">
                  <c:v>45855.229166666664</c:v>
                </c:pt>
                <c:pt idx="4734">
                  <c:v>45855.270833333336</c:v>
                </c:pt>
                <c:pt idx="4735">
                  <c:v>45855.3125</c:v>
                </c:pt>
                <c:pt idx="4736">
                  <c:v>45855.354166666664</c:v>
                </c:pt>
                <c:pt idx="4737">
                  <c:v>45855.395833333336</c:v>
                </c:pt>
                <c:pt idx="4738">
                  <c:v>45855.4375</c:v>
                </c:pt>
                <c:pt idx="4739">
                  <c:v>45855.479166666664</c:v>
                </c:pt>
                <c:pt idx="4740">
                  <c:v>45855.520833333336</c:v>
                </c:pt>
                <c:pt idx="4741">
                  <c:v>45855.5625</c:v>
                </c:pt>
                <c:pt idx="4742">
                  <c:v>45855.604166666664</c:v>
                </c:pt>
                <c:pt idx="4743">
                  <c:v>45855.645833333336</c:v>
                </c:pt>
                <c:pt idx="4744">
                  <c:v>45855.6875</c:v>
                </c:pt>
                <c:pt idx="4745">
                  <c:v>45855.729166666664</c:v>
                </c:pt>
                <c:pt idx="4746">
                  <c:v>45855.770833333336</c:v>
                </c:pt>
                <c:pt idx="4747">
                  <c:v>45855.8125</c:v>
                </c:pt>
                <c:pt idx="4748">
                  <c:v>45855.854166666664</c:v>
                </c:pt>
                <c:pt idx="4749">
                  <c:v>45855.895833333336</c:v>
                </c:pt>
                <c:pt idx="4750">
                  <c:v>45855.9375</c:v>
                </c:pt>
                <c:pt idx="4751">
                  <c:v>45855.979166666664</c:v>
                </c:pt>
                <c:pt idx="4752">
                  <c:v>45856.020833333336</c:v>
                </c:pt>
                <c:pt idx="4753">
                  <c:v>45856.0625</c:v>
                </c:pt>
                <c:pt idx="4754">
                  <c:v>45856.104166666664</c:v>
                </c:pt>
                <c:pt idx="4755">
                  <c:v>45856.145833333336</c:v>
                </c:pt>
                <c:pt idx="4756">
                  <c:v>45856.1875</c:v>
                </c:pt>
                <c:pt idx="4757">
                  <c:v>45856.229166666664</c:v>
                </c:pt>
                <c:pt idx="4758">
                  <c:v>45856.270833333336</c:v>
                </c:pt>
                <c:pt idx="4759">
                  <c:v>45856.3125</c:v>
                </c:pt>
                <c:pt idx="4760">
                  <c:v>45856.354166666664</c:v>
                </c:pt>
                <c:pt idx="4761">
                  <c:v>45856.395833333336</c:v>
                </c:pt>
                <c:pt idx="4762">
                  <c:v>45856.4375</c:v>
                </c:pt>
                <c:pt idx="4763">
                  <c:v>45856.479166666664</c:v>
                </c:pt>
                <c:pt idx="4764">
                  <c:v>45856.520833333336</c:v>
                </c:pt>
                <c:pt idx="4765">
                  <c:v>45856.5625</c:v>
                </c:pt>
                <c:pt idx="4766">
                  <c:v>45856.604166666664</c:v>
                </c:pt>
                <c:pt idx="4767">
                  <c:v>45856.645833333336</c:v>
                </c:pt>
                <c:pt idx="4768">
                  <c:v>45856.6875</c:v>
                </c:pt>
                <c:pt idx="4769">
                  <c:v>45856.729166666664</c:v>
                </c:pt>
                <c:pt idx="4770">
                  <c:v>45856.770833333336</c:v>
                </c:pt>
                <c:pt idx="4771">
                  <c:v>45856.8125</c:v>
                </c:pt>
                <c:pt idx="4772">
                  <c:v>45856.854166666664</c:v>
                </c:pt>
                <c:pt idx="4773">
                  <c:v>45856.895833333336</c:v>
                </c:pt>
                <c:pt idx="4774">
                  <c:v>45856.9375</c:v>
                </c:pt>
                <c:pt idx="4775">
                  <c:v>45856.979166666664</c:v>
                </c:pt>
                <c:pt idx="4776">
                  <c:v>45857.020833333336</c:v>
                </c:pt>
                <c:pt idx="4777">
                  <c:v>45857.0625</c:v>
                </c:pt>
                <c:pt idx="4778">
                  <c:v>45857.104166666664</c:v>
                </c:pt>
                <c:pt idx="4779">
                  <c:v>45857.145833333336</c:v>
                </c:pt>
                <c:pt idx="4780">
                  <c:v>45857.1875</c:v>
                </c:pt>
                <c:pt idx="4781">
                  <c:v>45857.229166666664</c:v>
                </c:pt>
                <c:pt idx="4782">
                  <c:v>45857.270833333336</c:v>
                </c:pt>
                <c:pt idx="4783">
                  <c:v>45857.3125</c:v>
                </c:pt>
                <c:pt idx="4784">
                  <c:v>45857.354166666664</c:v>
                </c:pt>
                <c:pt idx="4785">
                  <c:v>45857.395833333336</c:v>
                </c:pt>
                <c:pt idx="4786">
                  <c:v>45857.4375</c:v>
                </c:pt>
                <c:pt idx="4787">
                  <c:v>45857.479166666664</c:v>
                </c:pt>
                <c:pt idx="4788">
                  <c:v>45857.520833333336</c:v>
                </c:pt>
                <c:pt idx="4789">
                  <c:v>45857.5625</c:v>
                </c:pt>
                <c:pt idx="4790">
                  <c:v>45857.604166666664</c:v>
                </c:pt>
                <c:pt idx="4791">
                  <c:v>45857.645833333336</c:v>
                </c:pt>
                <c:pt idx="4792">
                  <c:v>45857.6875</c:v>
                </c:pt>
                <c:pt idx="4793">
                  <c:v>45857.729166666664</c:v>
                </c:pt>
                <c:pt idx="4794">
                  <c:v>45857.770833333336</c:v>
                </c:pt>
                <c:pt idx="4795">
                  <c:v>45857.8125</c:v>
                </c:pt>
                <c:pt idx="4796">
                  <c:v>45857.854166666664</c:v>
                </c:pt>
                <c:pt idx="4797">
                  <c:v>45857.895833333336</c:v>
                </c:pt>
                <c:pt idx="4798">
                  <c:v>45857.9375</c:v>
                </c:pt>
                <c:pt idx="4799">
                  <c:v>45857.979166666664</c:v>
                </c:pt>
                <c:pt idx="4800">
                  <c:v>45858.020833333336</c:v>
                </c:pt>
                <c:pt idx="4801">
                  <c:v>45858.0625</c:v>
                </c:pt>
                <c:pt idx="4802">
                  <c:v>45858.104166666664</c:v>
                </c:pt>
                <c:pt idx="4803">
                  <c:v>45858.145833333336</c:v>
                </c:pt>
                <c:pt idx="4804">
                  <c:v>45858.1875</c:v>
                </c:pt>
                <c:pt idx="4805">
                  <c:v>45858.229166666664</c:v>
                </c:pt>
                <c:pt idx="4806">
                  <c:v>45858.270833333336</c:v>
                </c:pt>
                <c:pt idx="4807">
                  <c:v>45858.3125</c:v>
                </c:pt>
                <c:pt idx="4808">
                  <c:v>45858.354166666664</c:v>
                </c:pt>
                <c:pt idx="4809">
                  <c:v>45858.395833333336</c:v>
                </c:pt>
                <c:pt idx="4810">
                  <c:v>45858.4375</c:v>
                </c:pt>
                <c:pt idx="4811">
                  <c:v>45858.479166666664</c:v>
                </c:pt>
                <c:pt idx="4812">
                  <c:v>45858.520833333336</c:v>
                </c:pt>
                <c:pt idx="4813">
                  <c:v>45858.5625</c:v>
                </c:pt>
                <c:pt idx="4814">
                  <c:v>45858.604166666664</c:v>
                </c:pt>
                <c:pt idx="4815">
                  <c:v>45858.645833333336</c:v>
                </c:pt>
                <c:pt idx="4816">
                  <c:v>45858.6875</c:v>
                </c:pt>
                <c:pt idx="4817">
                  <c:v>45858.729166666664</c:v>
                </c:pt>
                <c:pt idx="4818">
                  <c:v>45858.770833333336</c:v>
                </c:pt>
                <c:pt idx="4819">
                  <c:v>45858.8125</c:v>
                </c:pt>
                <c:pt idx="4820">
                  <c:v>45858.854166666664</c:v>
                </c:pt>
                <c:pt idx="4821">
                  <c:v>45858.895833333336</c:v>
                </c:pt>
                <c:pt idx="4822">
                  <c:v>45858.9375</c:v>
                </c:pt>
                <c:pt idx="4823">
                  <c:v>45858.979166666664</c:v>
                </c:pt>
                <c:pt idx="4824">
                  <c:v>45859.020833333336</c:v>
                </c:pt>
                <c:pt idx="4825">
                  <c:v>45859.0625</c:v>
                </c:pt>
                <c:pt idx="4826">
                  <c:v>45859.104166666664</c:v>
                </c:pt>
                <c:pt idx="4827">
                  <c:v>45859.145833333336</c:v>
                </c:pt>
                <c:pt idx="4828">
                  <c:v>45859.1875</c:v>
                </c:pt>
                <c:pt idx="4829">
                  <c:v>45859.229166666664</c:v>
                </c:pt>
                <c:pt idx="4830">
                  <c:v>45859.270833333336</c:v>
                </c:pt>
                <c:pt idx="4831">
                  <c:v>45859.3125</c:v>
                </c:pt>
                <c:pt idx="4832">
                  <c:v>45859.354166666664</c:v>
                </c:pt>
                <c:pt idx="4833">
                  <c:v>45859.395833333336</c:v>
                </c:pt>
                <c:pt idx="4834">
                  <c:v>45859.4375</c:v>
                </c:pt>
                <c:pt idx="4835">
                  <c:v>45859.479166666664</c:v>
                </c:pt>
                <c:pt idx="4836">
                  <c:v>45859.520833333336</c:v>
                </c:pt>
                <c:pt idx="4837">
                  <c:v>45859.5625</c:v>
                </c:pt>
                <c:pt idx="4838">
                  <c:v>45859.604166666664</c:v>
                </c:pt>
                <c:pt idx="4839">
                  <c:v>45859.645833333336</c:v>
                </c:pt>
                <c:pt idx="4840">
                  <c:v>45859.6875</c:v>
                </c:pt>
                <c:pt idx="4841">
                  <c:v>45859.729166666664</c:v>
                </c:pt>
                <c:pt idx="4842">
                  <c:v>45859.770833333336</c:v>
                </c:pt>
                <c:pt idx="4843">
                  <c:v>45859.8125</c:v>
                </c:pt>
                <c:pt idx="4844">
                  <c:v>45859.854166666664</c:v>
                </c:pt>
                <c:pt idx="4845">
                  <c:v>45859.895833333336</c:v>
                </c:pt>
                <c:pt idx="4846">
                  <c:v>45859.9375</c:v>
                </c:pt>
                <c:pt idx="4847">
                  <c:v>45859.979166666664</c:v>
                </c:pt>
                <c:pt idx="4848">
                  <c:v>45860.020833333336</c:v>
                </c:pt>
                <c:pt idx="4849">
                  <c:v>45860.0625</c:v>
                </c:pt>
                <c:pt idx="4850">
                  <c:v>45860.104166666664</c:v>
                </c:pt>
                <c:pt idx="4851">
                  <c:v>45860.145833333336</c:v>
                </c:pt>
                <c:pt idx="4852">
                  <c:v>45860.1875</c:v>
                </c:pt>
                <c:pt idx="4853">
                  <c:v>45860.229166666664</c:v>
                </c:pt>
                <c:pt idx="4854">
                  <c:v>45860.270833333336</c:v>
                </c:pt>
                <c:pt idx="4855">
                  <c:v>45860.3125</c:v>
                </c:pt>
                <c:pt idx="4856">
                  <c:v>45860.354166666664</c:v>
                </c:pt>
                <c:pt idx="4857">
                  <c:v>45860.395833333336</c:v>
                </c:pt>
                <c:pt idx="4858">
                  <c:v>45860.4375</c:v>
                </c:pt>
                <c:pt idx="4859">
                  <c:v>45860.479166666664</c:v>
                </c:pt>
                <c:pt idx="4860">
                  <c:v>45860.520833333336</c:v>
                </c:pt>
                <c:pt idx="4861">
                  <c:v>45860.5625</c:v>
                </c:pt>
                <c:pt idx="4862">
                  <c:v>45860.604166666664</c:v>
                </c:pt>
                <c:pt idx="4863">
                  <c:v>45860.645833333336</c:v>
                </c:pt>
                <c:pt idx="4864">
                  <c:v>45860.6875</c:v>
                </c:pt>
                <c:pt idx="4865">
                  <c:v>45860.729166666664</c:v>
                </c:pt>
                <c:pt idx="4866">
                  <c:v>45860.770833333336</c:v>
                </c:pt>
                <c:pt idx="4867">
                  <c:v>45860.8125</c:v>
                </c:pt>
                <c:pt idx="4868">
                  <c:v>45860.854166666664</c:v>
                </c:pt>
                <c:pt idx="4869">
                  <c:v>45860.895833333336</c:v>
                </c:pt>
                <c:pt idx="4870">
                  <c:v>45860.9375</c:v>
                </c:pt>
                <c:pt idx="4871">
                  <c:v>45860.979166666664</c:v>
                </c:pt>
                <c:pt idx="4872">
                  <c:v>45861.020833333336</c:v>
                </c:pt>
                <c:pt idx="4873">
                  <c:v>45861.0625</c:v>
                </c:pt>
                <c:pt idx="4874">
                  <c:v>45861.104166666664</c:v>
                </c:pt>
                <c:pt idx="4875">
                  <c:v>45861.145833333336</c:v>
                </c:pt>
                <c:pt idx="4876">
                  <c:v>45861.1875</c:v>
                </c:pt>
                <c:pt idx="4877">
                  <c:v>45861.229166666664</c:v>
                </c:pt>
                <c:pt idx="4878">
                  <c:v>45861.270833333336</c:v>
                </c:pt>
                <c:pt idx="4879">
                  <c:v>45861.3125</c:v>
                </c:pt>
                <c:pt idx="4880">
                  <c:v>45861.354166666664</c:v>
                </c:pt>
                <c:pt idx="4881">
                  <c:v>45861.395833333336</c:v>
                </c:pt>
                <c:pt idx="4882">
                  <c:v>45861.4375</c:v>
                </c:pt>
                <c:pt idx="4883">
                  <c:v>45861.479166666664</c:v>
                </c:pt>
                <c:pt idx="4884">
                  <c:v>45861.520833333336</c:v>
                </c:pt>
                <c:pt idx="4885">
                  <c:v>45861.5625</c:v>
                </c:pt>
                <c:pt idx="4886">
                  <c:v>45861.604166666664</c:v>
                </c:pt>
                <c:pt idx="4887">
                  <c:v>45861.645833333336</c:v>
                </c:pt>
                <c:pt idx="4888">
                  <c:v>45861.6875</c:v>
                </c:pt>
                <c:pt idx="4889">
                  <c:v>45861.729166666664</c:v>
                </c:pt>
                <c:pt idx="4890">
                  <c:v>45861.770833333336</c:v>
                </c:pt>
                <c:pt idx="4891">
                  <c:v>45861.8125</c:v>
                </c:pt>
                <c:pt idx="4892">
                  <c:v>45861.854166666664</c:v>
                </c:pt>
                <c:pt idx="4893">
                  <c:v>45861.895833333336</c:v>
                </c:pt>
                <c:pt idx="4894">
                  <c:v>45861.9375</c:v>
                </c:pt>
                <c:pt idx="4895">
                  <c:v>45861.979166666664</c:v>
                </c:pt>
                <c:pt idx="4896">
                  <c:v>45862.020833333336</c:v>
                </c:pt>
                <c:pt idx="4897">
                  <c:v>45862.0625</c:v>
                </c:pt>
                <c:pt idx="4898">
                  <c:v>45862.104166666664</c:v>
                </c:pt>
                <c:pt idx="4899">
                  <c:v>45862.145833333336</c:v>
                </c:pt>
                <c:pt idx="4900">
                  <c:v>45862.1875</c:v>
                </c:pt>
                <c:pt idx="4901">
                  <c:v>45862.229166666664</c:v>
                </c:pt>
                <c:pt idx="4902">
                  <c:v>45862.270833333336</c:v>
                </c:pt>
                <c:pt idx="4903">
                  <c:v>45862.3125</c:v>
                </c:pt>
                <c:pt idx="4904">
                  <c:v>45862.354166666664</c:v>
                </c:pt>
                <c:pt idx="4905">
                  <c:v>45862.395833333336</c:v>
                </c:pt>
                <c:pt idx="4906">
                  <c:v>45862.4375</c:v>
                </c:pt>
                <c:pt idx="4907">
                  <c:v>45862.479166666664</c:v>
                </c:pt>
                <c:pt idx="4908">
                  <c:v>45862.520833333336</c:v>
                </c:pt>
                <c:pt idx="4909">
                  <c:v>45862.5625</c:v>
                </c:pt>
                <c:pt idx="4910">
                  <c:v>45862.604166666664</c:v>
                </c:pt>
                <c:pt idx="4911">
                  <c:v>45862.645833333336</c:v>
                </c:pt>
                <c:pt idx="4912">
                  <c:v>45862.6875</c:v>
                </c:pt>
                <c:pt idx="4913">
                  <c:v>45862.729166666664</c:v>
                </c:pt>
                <c:pt idx="4914">
                  <c:v>45862.770833333336</c:v>
                </c:pt>
                <c:pt idx="4915">
                  <c:v>45862.8125</c:v>
                </c:pt>
                <c:pt idx="4916">
                  <c:v>45862.854166666664</c:v>
                </c:pt>
                <c:pt idx="4917">
                  <c:v>45862.895833333336</c:v>
                </c:pt>
                <c:pt idx="4918">
                  <c:v>45862.9375</c:v>
                </c:pt>
                <c:pt idx="4919">
                  <c:v>45862.979166666664</c:v>
                </c:pt>
                <c:pt idx="4920">
                  <c:v>45863.020833333336</c:v>
                </c:pt>
                <c:pt idx="4921">
                  <c:v>45863.0625</c:v>
                </c:pt>
                <c:pt idx="4922">
                  <c:v>45863.104166666664</c:v>
                </c:pt>
                <c:pt idx="4923">
                  <c:v>45863.145833333336</c:v>
                </c:pt>
                <c:pt idx="4924">
                  <c:v>45863.1875</c:v>
                </c:pt>
                <c:pt idx="4925">
                  <c:v>45863.229166666664</c:v>
                </c:pt>
                <c:pt idx="4926">
                  <c:v>45863.270833333336</c:v>
                </c:pt>
                <c:pt idx="4927">
                  <c:v>45863.3125</c:v>
                </c:pt>
                <c:pt idx="4928">
                  <c:v>45863.354166666664</c:v>
                </c:pt>
                <c:pt idx="4929">
                  <c:v>45863.395833333336</c:v>
                </c:pt>
                <c:pt idx="4930">
                  <c:v>45863.4375</c:v>
                </c:pt>
                <c:pt idx="4931">
                  <c:v>45863.479166666664</c:v>
                </c:pt>
                <c:pt idx="4932">
                  <c:v>45863.520833333336</c:v>
                </c:pt>
                <c:pt idx="4933">
                  <c:v>45863.5625</c:v>
                </c:pt>
                <c:pt idx="4934">
                  <c:v>45863.604166666664</c:v>
                </c:pt>
                <c:pt idx="4935">
                  <c:v>45863.645833333336</c:v>
                </c:pt>
                <c:pt idx="4936">
                  <c:v>45863.6875</c:v>
                </c:pt>
                <c:pt idx="4937">
                  <c:v>45863.729166666664</c:v>
                </c:pt>
                <c:pt idx="4938">
                  <c:v>45863.770833333336</c:v>
                </c:pt>
                <c:pt idx="4939">
                  <c:v>45863.8125</c:v>
                </c:pt>
                <c:pt idx="4940">
                  <c:v>45863.854166666664</c:v>
                </c:pt>
                <c:pt idx="4941">
                  <c:v>45863.895833333336</c:v>
                </c:pt>
                <c:pt idx="4942">
                  <c:v>45863.9375</c:v>
                </c:pt>
                <c:pt idx="4943">
                  <c:v>45863.979166666664</c:v>
                </c:pt>
                <c:pt idx="4944">
                  <c:v>45864.020833333336</c:v>
                </c:pt>
                <c:pt idx="4945">
                  <c:v>45864.0625</c:v>
                </c:pt>
                <c:pt idx="4946">
                  <c:v>45864.104166666664</c:v>
                </c:pt>
                <c:pt idx="4947">
                  <c:v>45864.145833333336</c:v>
                </c:pt>
                <c:pt idx="4948">
                  <c:v>45864.1875</c:v>
                </c:pt>
                <c:pt idx="4949">
                  <c:v>45864.229166666664</c:v>
                </c:pt>
                <c:pt idx="4950">
                  <c:v>45864.270833333336</c:v>
                </c:pt>
                <c:pt idx="4951">
                  <c:v>45864.3125</c:v>
                </c:pt>
                <c:pt idx="4952">
                  <c:v>45864.354166666664</c:v>
                </c:pt>
                <c:pt idx="4953">
                  <c:v>45864.395833333336</c:v>
                </c:pt>
                <c:pt idx="4954">
                  <c:v>45864.4375</c:v>
                </c:pt>
                <c:pt idx="4955">
                  <c:v>45864.479166666664</c:v>
                </c:pt>
                <c:pt idx="4956">
                  <c:v>45864.520833333336</c:v>
                </c:pt>
                <c:pt idx="4957">
                  <c:v>45864.5625</c:v>
                </c:pt>
                <c:pt idx="4958">
                  <c:v>45864.604166666664</c:v>
                </c:pt>
                <c:pt idx="4959">
                  <c:v>45864.645833333336</c:v>
                </c:pt>
                <c:pt idx="4960">
                  <c:v>45864.6875</c:v>
                </c:pt>
                <c:pt idx="4961">
                  <c:v>45864.729166666664</c:v>
                </c:pt>
                <c:pt idx="4962">
                  <c:v>45864.770833333336</c:v>
                </c:pt>
                <c:pt idx="4963">
                  <c:v>45864.8125</c:v>
                </c:pt>
                <c:pt idx="4964">
                  <c:v>45864.854166666664</c:v>
                </c:pt>
                <c:pt idx="4965">
                  <c:v>45864.895833333336</c:v>
                </c:pt>
                <c:pt idx="4966">
                  <c:v>45864.9375</c:v>
                </c:pt>
                <c:pt idx="4967">
                  <c:v>45864.979166666664</c:v>
                </c:pt>
                <c:pt idx="4968">
                  <c:v>45865.020833333336</c:v>
                </c:pt>
                <c:pt idx="4969">
                  <c:v>45865.0625</c:v>
                </c:pt>
                <c:pt idx="4970">
                  <c:v>45865.104166666664</c:v>
                </c:pt>
                <c:pt idx="4971">
                  <c:v>45865.145833333336</c:v>
                </c:pt>
                <c:pt idx="4972">
                  <c:v>45865.1875</c:v>
                </c:pt>
                <c:pt idx="4973">
                  <c:v>45865.229166666664</c:v>
                </c:pt>
                <c:pt idx="4974">
                  <c:v>45865.270833333336</c:v>
                </c:pt>
                <c:pt idx="4975">
                  <c:v>45865.3125</c:v>
                </c:pt>
                <c:pt idx="4976">
                  <c:v>45865.354166666664</c:v>
                </c:pt>
                <c:pt idx="4977">
                  <c:v>45865.395833333336</c:v>
                </c:pt>
                <c:pt idx="4978">
                  <c:v>45865.4375</c:v>
                </c:pt>
                <c:pt idx="4979">
                  <c:v>45865.479166666664</c:v>
                </c:pt>
                <c:pt idx="4980">
                  <c:v>45865.520833333336</c:v>
                </c:pt>
                <c:pt idx="4981">
                  <c:v>45865.5625</c:v>
                </c:pt>
                <c:pt idx="4982">
                  <c:v>45865.604166666664</c:v>
                </c:pt>
                <c:pt idx="4983">
                  <c:v>45865.645833333336</c:v>
                </c:pt>
                <c:pt idx="4984">
                  <c:v>45865.6875</c:v>
                </c:pt>
                <c:pt idx="4985">
                  <c:v>45865.729166666664</c:v>
                </c:pt>
                <c:pt idx="4986">
                  <c:v>45865.770833333336</c:v>
                </c:pt>
                <c:pt idx="4987">
                  <c:v>45865.8125</c:v>
                </c:pt>
                <c:pt idx="4988">
                  <c:v>45865.854166666664</c:v>
                </c:pt>
                <c:pt idx="4989">
                  <c:v>45865.895833333336</c:v>
                </c:pt>
                <c:pt idx="4990">
                  <c:v>45865.9375</c:v>
                </c:pt>
                <c:pt idx="4991">
                  <c:v>45865.979166666664</c:v>
                </c:pt>
                <c:pt idx="4992">
                  <c:v>45866.020833333336</c:v>
                </c:pt>
                <c:pt idx="4993">
                  <c:v>45866.0625</c:v>
                </c:pt>
                <c:pt idx="4994">
                  <c:v>45866.104166666664</c:v>
                </c:pt>
                <c:pt idx="4995">
                  <c:v>45866.145833333336</c:v>
                </c:pt>
                <c:pt idx="4996">
                  <c:v>45866.1875</c:v>
                </c:pt>
                <c:pt idx="4997">
                  <c:v>45866.229166666664</c:v>
                </c:pt>
                <c:pt idx="4998">
                  <c:v>45866.270833333336</c:v>
                </c:pt>
                <c:pt idx="4999">
                  <c:v>45866.3125</c:v>
                </c:pt>
                <c:pt idx="5000">
                  <c:v>45866.354166666664</c:v>
                </c:pt>
                <c:pt idx="5001">
                  <c:v>45866.395833333336</c:v>
                </c:pt>
                <c:pt idx="5002">
                  <c:v>45866.4375</c:v>
                </c:pt>
                <c:pt idx="5003">
                  <c:v>45866.479166666664</c:v>
                </c:pt>
                <c:pt idx="5004">
                  <c:v>45866.520833333336</c:v>
                </c:pt>
                <c:pt idx="5005">
                  <c:v>45866.5625</c:v>
                </c:pt>
                <c:pt idx="5006">
                  <c:v>45866.604166666664</c:v>
                </c:pt>
                <c:pt idx="5007">
                  <c:v>45866.645833333336</c:v>
                </c:pt>
                <c:pt idx="5008">
                  <c:v>45866.6875</c:v>
                </c:pt>
                <c:pt idx="5009">
                  <c:v>45866.729166666664</c:v>
                </c:pt>
                <c:pt idx="5010">
                  <c:v>45866.770833333336</c:v>
                </c:pt>
                <c:pt idx="5011">
                  <c:v>45866.8125</c:v>
                </c:pt>
                <c:pt idx="5012">
                  <c:v>45866.854166666664</c:v>
                </c:pt>
                <c:pt idx="5013">
                  <c:v>45866.895833333336</c:v>
                </c:pt>
                <c:pt idx="5014">
                  <c:v>45866.9375</c:v>
                </c:pt>
                <c:pt idx="5015">
                  <c:v>45866.979166666664</c:v>
                </c:pt>
                <c:pt idx="5016">
                  <c:v>45867.020833333336</c:v>
                </c:pt>
                <c:pt idx="5017">
                  <c:v>45867.0625</c:v>
                </c:pt>
                <c:pt idx="5018">
                  <c:v>45867.104166666664</c:v>
                </c:pt>
                <c:pt idx="5019">
                  <c:v>45867.145833333336</c:v>
                </c:pt>
                <c:pt idx="5020">
                  <c:v>45867.1875</c:v>
                </c:pt>
                <c:pt idx="5021">
                  <c:v>45867.229166666664</c:v>
                </c:pt>
                <c:pt idx="5022">
                  <c:v>45867.270833333336</c:v>
                </c:pt>
                <c:pt idx="5023">
                  <c:v>45867.3125</c:v>
                </c:pt>
                <c:pt idx="5024">
                  <c:v>45867.354166666664</c:v>
                </c:pt>
                <c:pt idx="5025">
                  <c:v>45867.395833333336</c:v>
                </c:pt>
                <c:pt idx="5026">
                  <c:v>45867.4375</c:v>
                </c:pt>
                <c:pt idx="5027">
                  <c:v>45867.479166666664</c:v>
                </c:pt>
                <c:pt idx="5028">
                  <c:v>45867.520833333336</c:v>
                </c:pt>
                <c:pt idx="5029">
                  <c:v>45867.5625</c:v>
                </c:pt>
                <c:pt idx="5030">
                  <c:v>45867.604166666664</c:v>
                </c:pt>
                <c:pt idx="5031">
                  <c:v>45867.645833333336</c:v>
                </c:pt>
                <c:pt idx="5032">
                  <c:v>45867.6875</c:v>
                </c:pt>
                <c:pt idx="5033">
                  <c:v>45867.729166666664</c:v>
                </c:pt>
                <c:pt idx="5034">
                  <c:v>45867.770833333336</c:v>
                </c:pt>
                <c:pt idx="5035">
                  <c:v>45867.8125</c:v>
                </c:pt>
                <c:pt idx="5036">
                  <c:v>45867.854166666664</c:v>
                </c:pt>
                <c:pt idx="5037">
                  <c:v>45867.895833333336</c:v>
                </c:pt>
                <c:pt idx="5038">
                  <c:v>45867.9375</c:v>
                </c:pt>
                <c:pt idx="5039">
                  <c:v>45867.979166666664</c:v>
                </c:pt>
                <c:pt idx="5040">
                  <c:v>45868.020833333336</c:v>
                </c:pt>
                <c:pt idx="5041">
                  <c:v>45868.0625</c:v>
                </c:pt>
                <c:pt idx="5042">
                  <c:v>45868.104166666664</c:v>
                </c:pt>
                <c:pt idx="5043">
                  <c:v>45868.145833333336</c:v>
                </c:pt>
                <c:pt idx="5044">
                  <c:v>45868.1875</c:v>
                </c:pt>
                <c:pt idx="5045">
                  <c:v>45868.229166666664</c:v>
                </c:pt>
                <c:pt idx="5046">
                  <c:v>45868.270833333336</c:v>
                </c:pt>
                <c:pt idx="5047">
                  <c:v>45868.3125</c:v>
                </c:pt>
                <c:pt idx="5048">
                  <c:v>45868.354166666664</c:v>
                </c:pt>
                <c:pt idx="5049">
                  <c:v>45868.395833333336</c:v>
                </c:pt>
                <c:pt idx="5050">
                  <c:v>45868.4375</c:v>
                </c:pt>
                <c:pt idx="5051">
                  <c:v>45868.479166666664</c:v>
                </c:pt>
                <c:pt idx="5052">
                  <c:v>45868.520833333336</c:v>
                </c:pt>
                <c:pt idx="5053">
                  <c:v>45868.5625</c:v>
                </c:pt>
                <c:pt idx="5054">
                  <c:v>45868.604166666664</c:v>
                </c:pt>
                <c:pt idx="5055">
                  <c:v>45868.645833333336</c:v>
                </c:pt>
                <c:pt idx="5056">
                  <c:v>45868.6875</c:v>
                </c:pt>
                <c:pt idx="5057">
                  <c:v>45868.729166666664</c:v>
                </c:pt>
                <c:pt idx="5058">
                  <c:v>45868.770833333336</c:v>
                </c:pt>
                <c:pt idx="5059">
                  <c:v>45868.8125</c:v>
                </c:pt>
                <c:pt idx="5060">
                  <c:v>45868.854166666664</c:v>
                </c:pt>
                <c:pt idx="5061">
                  <c:v>45868.895833333336</c:v>
                </c:pt>
                <c:pt idx="5062">
                  <c:v>45868.9375</c:v>
                </c:pt>
                <c:pt idx="5063">
                  <c:v>45868.979166666664</c:v>
                </c:pt>
                <c:pt idx="5064">
                  <c:v>45869.020833333336</c:v>
                </c:pt>
                <c:pt idx="5065">
                  <c:v>45869.0625</c:v>
                </c:pt>
                <c:pt idx="5066">
                  <c:v>45869.104166666664</c:v>
                </c:pt>
                <c:pt idx="5067">
                  <c:v>45869.145833333336</c:v>
                </c:pt>
                <c:pt idx="5068">
                  <c:v>45869.1875</c:v>
                </c:pt>
                <c:pt idx="5069">
                  <c:v>45869.229166666664</c:v>
                </c:pt>
                <c:pt idx="5070">
                  <c:v>45869.270833333336</c:v>
                </c:pt>
                <c:pt idx="5071">
                  <c:v>45869.3125</c:v>
                </c:pt>
                <c:pt idx="5072">
                  <c:v>45869.354166666664</c:v>
                </c:pt>
                <c:pt idx="5073">
                  <c:v>45869.395833333336</c:v>
                </c:pt>
                <c:pt idx="5074">
                  <c:v>45869.4375</c:v>
                </c:pt>
                <c:pt idx="5075">
                  <c:v>45869.479166666664</c:v>
                </c:pt>
                <c:pt idx="5076">
                  <c:v>45869.520833333336</c:v>
                </c:pt>
                <c:pt idx="5077">
                  <c:v>45869.5625</c:v>
                </c:pt>
                <c:pt idx="5078">
                  <c:v>45869.604166666664</c:v>
                </c:pt>
                <c:pt idx="5079">
                  <c:v>45869.645833333336</c:v>
                </c:pt>
                <c:pt idx="5080">
                  <c:v>45869.6875</c:v>
                </c:pt>
                <c:pt idx="5081">
                  <c:v>45869.729166666664</c:v>
                </c:pt>
                <c:pt idx="5082">
                  <c:v>45869.770833333336</c:v>
                </c:pt>
                <c:pt idx="5083">
                  <c:v>45869.8125</c:v>
                </c:pt>
                <c:pt idx="5084">
                  <c:v>45869.854166666664</c:v>
                </c:pt>
                <c:pt idx="5085">
                  <c:v>45869.895833333336</c:v>
                </c:pt>
                <c:pt idx="5086">
                  <c:v>45869.9375</c:v>
                </c:pt>
                <c:pt idx="5087">
                  <c:v>45869.979166666664</c:v>
                </c:pt>
                <c:pt idx="5088">
                  <c:v>45870.020833333336</c:v>
                </c:pt>
                <c:pt idx="5089">
                  <c:v>45870.0625</c:v>
                </c:pt>
                <c:pt idx="5090">
                  <c:v>45870.104166666664</c:v>
                </c:pt>
                <c:pt idx="5091">
                  <c:v>45870.145833333336</c:v>
                </c:pt>
                <c:pt idx="5092">
                  <c:v>45870.1875</c:v>
                </c:pt>
                <c:pt idx="5093">
                  <c:v>45870.229166666664</c:v>
                </c:pt>
                <c:pt idx="5094">
                  <c:v>45870.270833333336</c:v>
                </c:pt>
                <c:pt idx="5095">
                  <c:v>45870.3125</c:v>
                </c:pt>
                <c:pt idx="5096">
                  <c:v>45870.354166666664</c:v>
                </c:pt>
                <c:pt idx="5097">
                  <c:v>45870.395833333336</c:v>
                </c:pt>
                <c:pt idx="5098">
                  <c:v>45870.4375</c:v>
                </c:pt>
                <c:pt idx="5099">
                  <c:v>45870.479166666664</c:v>
                </c:pt>
                <c:pt idx="5100">
                  <c:v>45870.520833333336</c:v>
                </c:pt>
                <c:pt idx="5101">
                  <c:v>45870.5625</c:v>
                </c:pt>
                <c:pt idx="5102">
                  <c:v>45870.604166666664</c:v>
                </c:pt>
                <c:pt idx="5103">
                  <c:v>45870.645833333336</c:v>
                </c:pt>
                <c:pt idx="5104">
                  <c:v>45870.6875</c:v>
                </c:pt>
                <c:pt idx="5105">
                  <c:v>45870.729166666664</c:v>
                </c:pt>
                <c:pt idx="5106">
                  <c:v>45870.770833333336</c:v>
                </c:pt>
                <c:pt idx="5107">
                  <c:v>45870.8125</c:v>
                </c:pt>
                <c:pt idx="5108">
                  <c:v>45870.854166666664</c:v>
                </c:pt>
                <c:pt idx="5109">
                  <c:v>45870.895833333336</c:v>
                </c:pt>
                <c:pt idx="5110">
                  <c:v>45870.9375</c:v>
                </c:pt>
                <c:pt idx="5111">
                  <c:v>45870.979166666664</c:v>
                </c:pt>
                <c:pt idx="5112">
                  <c:v>45871.020833333336</c:v>
                </c:pt>
                <c:pt idx="5113">
                  <c:v>45871.0625</c:v>
                </c:pt>
                <c:pt idx="5114">
                  <c:v>45871.104166666664</c:v>
                </c:pt>
                <c:pt idx="5115">
                  <c:v>45871.145833333336</c:v>
                </c:pt>
                <c:pt idx="5116">
                  <c:v>45871.1875</c:v>
                </c:pt>
                <c:pt idx="5117">
                  <c:v>45871.229166666664</c:v>
                </c:pt>
                <c:pt idx="5118">
                  <c:v>45871.270833333336</c:v>
                </c:pt>
                <c:pt idx="5119">
                  <c:v>45871.3125</c:v>
                </c:pt>
                <c:pt idx="5120">
                  <c:v>45871.354166666664</c:v>
                </c:pt>
                <c:pt idx="5121">
                  <c:v>45871.395833333336</c:v>
                </c:pt>
                <c:pt idx="5122">
                  <c:v>45871.4375</c:v>
                </c:pt>
                <c:pt idx="5123">
                  <c:v>45871.479166666664</c:v>
                </c:pt>
                <c:pt idx="5124">
                  <c:v>45871.520833333336</c:v>
                </c:pt>
                <c:pt idx="5125">
                  <c:v>45871.5625</c:v>
                </c:pt>
                <c:pt idx="5126">
                  <c:v>45871.604166666664</c:v>
                </c:pt>
                <c:pt idx="5127">
                  <c:v>45871.645833333336</c:v>
                </c:pt>
                <c:pt idx="5128">
                  <c:v>45871.6875</c:v>
                </c:pt>
                <c:pt idx="5129">
                  <c:v>45871.729166666664</c:v>
                </c:pt>
                <c:pt idx="5130">
                  <c:v>45871.770833333336</c:v>
                </c:pt>
                <c:pt idx="5131">
                  <c:v>45871.8125</c:v>
                </c:pt>
                <c:pt idx="5132">
                  <c:v>45871.854166666664</c:v>
                </c:pt>
                <c:pt idx="5133">
                  <c:v>45871.895833333336</c:v>
                </c:pt>
                <c:pt idx="5134">
                  <c:v>45871.9375</c:v>
                </c:pt>
                <c:pt idx="5135">
                  <c:v>45871.979166666664</c:v>
                </c:pt>
                <c:pt idx="5136">
                  <c:v>45872.020833333336</c:v>
                </c:pt>
                <c:pt idx="5137">
                  <c:v>45872.0625</c:v>
                </c:pt>
                <c:pt idx="5138">
                  <c:v>45872.104166666664</c:v>
                </c:pt>
                <c:pt idx="5139">
                  <c:v>45872.145833333336</c:v>
                </c:pt>
                <c:pt idx="5140">
                  <c:v>45872.1875</c:v>
                </c:pt>
                <c:pt idx="5141">
                  <c:v>45872.229166666664</c:v>
                </c:pt>
                <c:pt idx="5142">
                  <c:v>45872.270833333336</c:v>
                </c:pt>
                <c:pt idx="5143">
                  <c:v>45872.3125</c:v>
                </c:pt>
                <c:pt idx="5144">
                  <c:v>45872.354166666664</c:v>
                </c:pt>
                <c:pt idx="5145">
                  <c:v>45872.395833333336</c:v>
                </c:pt>
                <c:pt idx="5146">
                  <c:v>45872.4375</c:v>
                </c:pt>
                <c:pt idx="5147">
                  <c:v>45872.479166666664</c:v>
                </c:pt>
                <c:pt idx="5148">
                  <c:v>45872.520833333336</c:v>
                </c:pt>
                <c:pt idx="5149">
                  <c:v>45872.5625</c:v>
                </c:pt>
                <c:pt idx="5150">
                  <c:v>45872.604166666664</c:v>
                </c:pt>
                <c:pt idx="5151">
                  <c:v>45872.645833333336</c:v>
                </c:pt>
                <c:pt idx="5152">
                  <c:v>45872.6875</c:v>
                </c:pt>
                <c:pt idx="5153">
                  <c:v>45872.729166666664</c:v>
                </c:pt>
                <c:pt idx="5154">
                  <c:v>45872.770833333336</c:v>
                </c:pt>
                <c:pt idx="5155">
                  <c:v>45872.8125</c:v>
                </c:pt>
                <c:pt idx="5156">
                  <c:v>45872.854166666664</c:v>
                </c:pt>
                <c:pt idx="5157">
                  <c:v>45872.895833333336</c:v>
                </c:pt>
                <c:pt idx="5158">
                  <c:v>45872.9375</c:v>
                </c:pt>
                <c:pt idx="5159">
                  <c:v>45872.979166666664</c:v>
                </c:pt>
                <c:pt idx="5160">
                  <c:v>45873.020833333336</c:v>
                </c:pt>
                <c:pt idx="5161">
                  <c:v>45873.0625</c:v>
                </c:pt>
                <c:pt idx="5162">
                  <c:v>45873.104166666664</c:v>
                </c:pt>
                <c:pt idx="5163">
                  <c:v>45873.145833333336</c:v>
                </c:pt>
                <c:pt idx="5164">
                  <c:v>45873.1875</c:v>
                </c:pt>
                <c:pt idx="5165">
                  <c:v>45873.229166666664</c:v>
                </c:pt>
                <c:pt idx="5166">
                  <c:v>45873.270833333336</c:v>
                </c:pt>
                <c:pt idx="5167">
                  <c:v>45873.3125</c:v>
                </c:pt>
                <c:pt idx="5168">
                  <c:v>45873.354166666664</c:v>
                </c:pt>
                <c:pt idx="5169">
                  <c:v>45873.395833333336</c:v>
                </c:pt>
                <c:pt idx="5170">
                  <c:v>45873.4375</c:v>
                </c:pt>
                <c:pt idx="5171">
                  <c:v>45873.479166666664</c:v>
                </c:pt>
                <c:pt idx="5172">
                  <c:v>45873.520833333336</c:v>
                </c:pt>
                <c:pt idx="5173">
                  <c:v>45873.5625</c:v>
                </c:pt>
                <c:pt idx="5174">
                  <c:v>45873.604166666664</c:v>
                </c:pt>
                <c:pt idx="5175">
                  <c:v>45873.645833333336</c:v>
                </c:pt>
                <c:pt idx="5176">
                  <c:v>45873.6875</c:v>
                </c:pt>
                <c:pt idx="5177">
                  <c:v>45873.729166666664</c:v>
                </c:pt>
                <c:pt idx="5178">
                  <c:v>45873.770833333336</c:v>
                </c:pt>
                <c:pt idx="5179">
                  <c:v>45873.8125</c:v>
                </c:pt>
                <c:pt idx="5180">
                  <c:v>45873.854166666664</c:v>
                </c:pt>
                <c:pt idx="5181">
                  <c:v>45873.895833333336</c:v>
                </c:pt>
                <c:pt idx="5182">
                  <c:v>45873.9375</c:v>
                </c:pt>
                <c:pt idx="5183">
                  <c:v>45873.979166666664</c:v>
                </c:pt>
                <c:pt idx="5184">
                  <c:v>45874.020833333336</c:v>
                </c:pt>
                <c:pt idx="5185">
                  <c:v>45874.0625</c:v>
                </c:pt>
                <c:pt idx="5186">
                  <c:v>45874.104166666664</c:v>
                </c:pt>
                <c:pt idx="5187">
                  <c:v>45874.145833333336</c:v>
                </c:pt>
                <c:pt idx="5188">
                  <c:v>45874.1875</c:v>
                </c:pt>
                <c:pt idx="5189">
                  <c:v>45874.229166666664</c:v>
                </c:pt>
                <c:pt idx="5190">
                  <c:v>45874.270833333336</c:v>
                </c:pt>
                <c:pt idx="5191">
                  <c:v>45874.3125</c:v>
                </c:pt>
                <c:pt idx="5192">
                  <c:v>45874.354166666664</c:v>
                </c:pt>
                <c:pt idx="5193">
                  <c:v>45874.395833333336</c:v>
                </c:pt>
                <c:pt idx="5194">
                  <c:v>45874.4375</c:v>
                </c:pt>
                <c:pt idx="5195">
                  <c:v>45874.479166666664</c:v>
                </c:pt>
                <c:pt idx="5196">
                  <c:v>45874.520833333336</c:v>
                </c:pt>
                <c:pt idx="5197">
                  <c:v>45874.5625</c:v>
                </c:pt>
                <c:pt idx="5198">
                  <c:v>45874.604166666664</c:v>
                </c:pt>
                <c:pt idx="5199">
                  <c:v>45874.645833333336</c:v>
                </c:pt>
                <c:pt idx="5200">
                  <c:v>45874.6875</c:v>
                </c:pt>
                <c:pt idx="5201">
                  <c:v>45874.729166666664</c:v>
                </c:pt>
                <c:pt idx="5202">
                  <c:v>45874.770833333336</c:v>
                </c:pt>
                <c:pt idx="5203">
                  <c:v>45874.8125</c:v>
                </c:pt>
                <c:pt idx="5204">
                  <c:v>45874.854166666664</c:v>
                </c:pt>
                <c:pt idx="5205">
                  <c:v>45874.895833333336</c:v>
                </c:pt>
                <c:pt idx="5206">
                  <c:v>45874.9375</c:v>
                </c:pt>
                <c:pt idx="5207">
                  <c:v>45874.979166666664</c:v>
                </c:pt>
                <c:pt idx="5208">
                  <c:v>45875.020833333336</c:v>
                </c:pt>
                <c:pt idx="5209">
                  <c:v>45875.0625</c:v>
                </c:pt>
                <c:pt idx="5210">
                  <c:v>45875.104166666664</c:v>
                </c:pt>
                <c:pt idx="5211">
                  <c:v>45875.145833333336</c:v>
                </c:pt>
                <c:pt idx="5212">
                  <c:v>45875.1875</c:v>
                </c:pt>
                <c:pt idx="5213">
                  <c:v>45875.229166666664</c:v>
                </c:pt>
                <c:pt idx="5214">
                  <c:v>45875.270833333336</c:v>
                </c:pt>
                <c:pt idx="5215">
                  <c:v>45875.3125</c:v>
                </c:pt>
                <c:pt idx="5216">
                  <c:v>45875.354166666664</c:v>
                </c:pt>
                <c:pt idx="5217">
                  <c:v>45875.395833333336</c:v>
                </c:pt>
                <c:pt idx="5218">
                  <c:v>45875.4375</c:v>
                </c:pt>
                <c:pt idx="5219">
                  <c:v>45875.479166666664</c:v>
                </c:pt>
                <c:pt idx="5220">
                  <c:v>45875.520833333336</c:v>
                </c:pt>
                <c:pt idx="5221">
                  <c:v>45875.5625</c:v>
                </c:pt>
                <c:pt idx="5222">
                  <c:v>45875.604166666664</c:v>
                </c:pt>
                <c:pt idx="5223">
                  <c:v>45875.645833333336</c:v>
                </c:pt>
                <c:pt idx="5224">
                  <c:v>45875.6875</c:v>
                </c:pt>
                <c:pt idx="5225">
                  <c:v>45875.729166666664</c:v>
                </c:pt>
                <c:pt idx="5226">
                  <c:v>45875.770833333336</c:v>
                </c:pt>
                <c:pt idx="5227">
                  <c:v>45875.8125</c:v>
                </c:pt>
                <c:pt idx="5228">
                  <c:v>45875.854166666664</c:v>
                </c:pt>
                <c:pt idx="5229">
                  <c:v>45875.895833333336</c:v>
                </c:pt>
                <c:pt idx="5230">
                  <c:v>45875.9375</c:v>
                </c:pt>
                <c:pt idx="5231">
                  <c:v>45875.979166666664</c:v>
                </c:pt>
                <c:pt idx="5232">
                  <c:v>45876.020833333336</c:v>
                </c:pt>
                <c:pt idx="5233">
                  <c:v>45876.0625</c:v>
                </c:pt>
                <c:pt idx="5234">
                  <c:v>45876.104166666664</c:v>
                </c:pt>
                <c:pt idx="5235">
                  <c:v>45876.145833333336</c:v>
                </c:pt>
                <c:pt idx="5236">
                  <c:v>45876.1875</c:v>
                </c:pt>
                <c:pt idx="5237">
                  <c:v>45876.229166666664</c:v>
                </c:pt>
                <c:pt idx="5238">
                  <c:v>45876.270833333336</c:v>
                </c:pt>
                <c:pt idx="5239">
                  <c:v>45876.3125</c:v>
                </c:pt>
                <c:pt idx="5240">
                  <c:v>45876.354166666664</c:v>
                </c:pt>
                <c:pt idx="5241">
                  <c:v>45876.395833333336</c:v>
                </c:pt>
                <c:pt idx="5242">
                  <c:v>45876.4375</c:v>
                </c:pt>
                <c:pt idx="5243">
                  <c:v>45876.479166666664</c:v>
                </c:pt>
                <c:pt idx="5244">
                  <c:v>45876.520833333336</c:v>
                </c:pt>
                <c:pt idx="5245">
                  <c:v>45876.5625</c:v>
                </c:pt>
                <c:pt idx="5246">
                  <c:v>45876.604166666664</c:v>
                </c:pt>
                <c:pt idx="5247">
                  <c:v>45876.645833333336</c:v>
                </c:pt>
                <c:pt idx="5248">
                  <c:v>45876.6875</c:v>
                </c:pt>
                <c:pt idx="5249">
                  <c:v>45876.729166666664</c:v>
                </c:pt>
                <c:pt idx="5250">
                  <c:v>45876.770833333336</c:v>
                </c:pt>
                <c:pt idx="5251">
                  <c:v>45876.8125</c:v>
                </c:pt>
                <c:pt idx="5252">
                  <c:v>45876.854166666664</c:v>
                </c:pt>
                <c:pt idx="5253">
                  <c:v>45876.895833333336</c:v>
                </c:pt>
                <c:pt idx="5254">
                  <c:v>45876.9375</c:v>
                </c:pt>
                <c:pt idx="5255">
                  <c:v>45876.979166666664</c:v>
                </c:pt>
                <c:pt idx="5256">
                  <c:v>45877.020833333336</c:v>
                </c:pt>
                <c:pt idx="5257">
                  <c:v>45877.0625</c:v>
                </c:pt>
                <c:pt idx="5258">
                  <c:v>45877.104166666664</c:v>
                </c:pt>
                <c:pt idx="5259">
                  <c:v>45877.145833333336</c:v>
                </c:pt>
                <c:pt idx="5260">
                  <c:v>45877.1875</c:v>
                </c:pt>
                <c:pt idx="5261">
                  <c:v>45877.229166666664</c:v>
                </c:pt>
                <c:pt idx="5262">
                  <c:v>45877.270833333336</c:v>
                </c:pt>
                <c:pt idx="5263">
                  <c:v>45877.3125</c:v>
                </c:pt>
                <c:pt idx="5264">
                  <c:v>45877.354166666664</c:v>
                </c:pt>
                <c:pt idx="5265">
                  <c:v>45877.395833333336</c:v>
                </c:pt>
                <c:pt idx="5266">
                  <c:v>45877.4375</c:v>
                </c:pt>
                <c:pt idx="5267">
                  <c:v>45877.479166666664</c:v>
                </c:pt>
                <c:pt idx="5268">
                  <c:v>45877.520833333336</c:v>
                </c:pt>
                <c:pt idx="5269">
                  <c:v>45877.5625</c:v>
                </c:pt>
                <c:pt idx="5270">
                  <c:v>45877.604166666664</c:v>
                </c:pt>
                <c:pt idx="5271">
                  <c:v>45877.645833333336</c:v>
                </c:pt>
                <c:pt idx="5272">
                  <c:v>45877.6875</c:v>
                </c:pt>
                <c:pt idx="5273">
                  <c:v>45877.729166666664</c:v>
                </c:pt>
                <c:pt idx="5274">
                  <c:v>45877.770833333336</c:v>
                </c:pt>
                <c:pt idx="5275">
                  <c:v>45877.8125</c:v>
                </c:pt>
                <c:pt idx="5276">
                  <c:v>45877.854166666664</c:v>
                </c:pt>
                <c:pt idx="5277">
                  <c:v>45877.895833333336</c:v>
                </c:pt>
                <c:pt idx="5278">
                  <c:v>45877.9375</c:v>
                </c:pt>
                <c:pt idx="5279">
                  <c:v>45877.979166666664</c:v>
                </c:pt>
                <c:pt idx="5280">
                  <c:v>45878.020833333336</c:v>
                </c:pt>
                <c:pt idx="5281">
                  <c:v>45878.0625</c:v>
                </c:pt>
                <c:pt idx="5282">
                  <c:v>45878.104166666664</c:v>
                </c:pt>
                <c:pt idx="5283">
                  <c:v>45878.145833333336</c:v>
                </c:pt>
                <c:pt idx="5284">
                  <c:v>45878.1875</c:v>
                </c:pt>
                <c:pt idx="5285">
                  <c:v>45878.229166666664</c:v>
                </c:pt>
                <c:pt idx="5286">
                  <c:v>45878.270833333336</c:v>
                </c:pt>
                <c:pt idx="5287">
                  <c:v>45878.3125</c:v>
                </c:pt>
                <c:pt idx="5288">
                  <c:v>45878.354166666664</c:v>
                </c:pt>
                <c:pt idx="5289">
                  <c:v>45878.395833333336</c:v>
                </c:pt>
                <c:pt idx="5290">
                  <c:v>45878.4375</c:v>
                </c:pt>
                <c:pt idx="5291">
                  <c:v>45878.479166666664</c:v>
                </c:pt>
                <c:pt idx="5292">
                  <c:v>45878.520833333336</c:v>
                </c:pt>
                <c:pt idx="5293">
                  <c:v>45878.5625</c:v>
                </c:pt>
                <c:pt idx="5294">
                  <c:v>45878.604166666664</c:v>
                </c:pt>
                <c:pt idx="5295">
                  <c:v>45878.645833333336</c:v>
                </c:pt>
                <c:pt idx="5296">
                  <c:v>45878.6875</c:v>
                </c:pt>
                <c:pt idx="5297">
                  <c:v>45878.729166666664</c:v>
                </c:pt>
                <c:pt idx="5298">
                  <c:v>45878.770833333336</c:v>
                </c:pt>
                <c:pt idx="5299">
                  <c:v>45878.8125</c:v>
                </c:pt>
                <c:pt idx="5300">
                  <c:v>45878.854166666664</c:v>
                </c:pt>
                <c:pt idx="5301">
                  <c:v>45878.895833333336</c:v>
                </c:pt>
                <c:pt idx="5302">
                  <c:v>45878.9375</c:v>
                </c:pt>
                <c:pt idx="5303">
                  <c:v>45878.979166666664</c:v>
                </c:pt>
                <c:pt idx="5304">
                  <c:v>45879.020833333336</c:v>
                </c:pt>
                <c:pt idx="5305">
                  <c:v>45879.0625</c:v>
                </c:pt>
                <c:pt idx="5306">
                  <c:v>45879.104166666664</c:v>
                </c:pt>
                <c:pt idx="5307">
                  <c:v>45879.145833333336</c:v>
                </c:pt>
                <c:pt idx="5308">
                  <c:v>45879.1875</c:v>
                </c:pt>
                <c:pt idx="5309">
                  <c:v>45879.229166666664</c:v>
                </c:pt>
                <c:pt idx="5310">
                  <c:v>45879.270833333336</c:v>
                </c:pt>
                <c:pt idx="5311">
                  <c:v>45879.3125</c:v>
                </c:pt>
                <c:pt idx="5312">
                  <c:v>45879.354166666664</c:v>
                </c:pt>
                <c:pt idx="5313">
                  <c:v>45879.395833333336</c:v>
                </c:pt>
                <c:pt idx="5314">
                  <c:v>45879.4375</c:v>
                </c:pt>
                <c:pt idx="5315">
                  <c:v>45879.479166666664</c:v>
                </c:pt>
                <c:pt idx="5316">
                  <c:v>45879.520833333336</c:v>
                </c:pt>
                <c:pt idx="5317">
                  <c:v>45879.5625</c:v>
                </c:pt>
                <c:pt idx="5318">
                  <c:v>45879.604166666664</c:v>
                </c:pt>
                <c:pt idx="5319">
                  <c:v>45879.645833333336</c:v>
                </c:pt>
                <c:pt idx="5320">
                  <c:v>45879.6875</c:v>
                </c:pt>
                <c:pt idx="5321">
                  <c:v>45879.729166666664</c:v>
                </c:pt>
                <c:pt idx="5322">
                  <c:v>45879.770833333336</c:v>
                </c:pt>
                <c:pt idx="5323">
                  <c:v>45879.8125</c:v>
                </c:pt>
                <c:pt idx="5324">
                  <c:v>45879.854166666664</c:v>
                </c:pt>
                <c:pt idx="5325">
                  <c:v>45879.895833333336</c:v>
                </c:pt>
                <c:pt idx="5326">
                  <c:v>45879.9375</c:v>
                </c:pt>
                <c:pt idx="5327">
                  <c:v>45879.979166666664</c:v>
                </c:pt>
                <c:pt idx="5328">
                  <c:v>45880.020833333336</c:v>
                </c:pt>
                <c:pt idx="5329">
                  <c:v>45880.0625</c:v>
                </c:pt>
                <c:pt idx="5330">
                  <c:v>45880.104166666664</c:v>
                </c:pt>
                <c:pt idx="5331">
                  <c:v>45880.145833333336</c:v>
                </c:pt>
                <c:pt idx="5332">
                  <c:v>45880.1875</c:v>
                </c:pt>
                <c:pt idx="5333">
                  <c:v>45880.229166666664</c:v>
                </c:pt>
                <c:pt idx="5334">
                  <c:v>45880.270833333336</c:v>
                </c:pt>
                <c:pt idx="5335">
                  <c:v>45880.3125</c:v>
                </c:pt>
                <c:pt idx="5336">
                  <c:v>45880.354166666664</c:v>
                </c:pt>
                <c:pt idx="5337">
                  <c:v>45880.395833333336</c:v>
                </c:pt>
                <c:pt idx="5338">
                  <c:v>45880.4375</c:v>
                </c:pt>
                <c:pt idx="5339">
                  <c:v>45880.479166666664</c:v>
                </c:pt>
                <c:pt idx="5340">
                  <c:v>45880.520833333336</c:v>
                </c:pt>
                <c:pt idx="5341">
                  <c:v>45880.5625</c:v>
                </c:pt>
                <c:pt idx="5342">
                  <c:v>45880.604166666664</c:v>
                </c:pt>
                <c:pt idx="5343">
                  <c:v>45880.645833333336</c:v>
                </c:pt>
                <c:pt idx="5344">
                  <c:v>45880.6875</c:v>
                </c:pt>
                <c:pt idx="5345">
                  <c:v>45880.729166666664</c:v>
                </c:pt>
                <c:pt idx="5346">
                  <c:v>45880.770833333336</c:v>
                </c:pt>
                <c:pt idx="5347">
                  <c:v>45880.8125</c:v>
                </c:pt>
                <c:pt idx="5348">
                  <c:v>45880.854166666664</c:v>
                </c:pt>
                <c:pt idx="5349">
                  <c:v>45880.895833333336</c:v>
                </c:pt>
                <c:pt idx="5350">
                  <c:v>45880.9375</c:v>
                </c:pt>
                <c:pt idx="5351">
                  <c:v>45880.979166666664</c:v>
                </c:pt>
                <c:pt idx="5352">
                  <c:v>45881.020833333336</c:v>
                </c:pt>
                <c:pt idx="5353">
                  <c:v>45881.0625</c:v>
                </c:pt>
                <c:pt idx="5354">
                  <c:v>45881.104166666664</c:v>
                </c:pt>
                <c:pt idx="5355">
                  <c:v>45881.145833333336</c:v>
                </c:pt>
                <c:pt idx="5356">
                  <c:v>45881.1875</c:v>
                </c:pt>
                <c:pt idx="5357">
                  <c:v>45881.229166666664</c:v>
                </c:pt>
                <c:pt idx="5358">
                  <c:v>45881.270833333336</c:v>
                </c:pt>
                <c:pt idx="5359">
                  <c:v>45881.3125</c:v>
                </c:pt>
                <c:pt idx="5360">
                  <c:v>45881.354166666664</c:v>
                </c:pt>
                <c:pt idx="5361">
                  <c:v>45881.395833333336</c:v>
                </c:pt>
                <c:pt idx="5362">
                  <c:v>45881.4375</c:v>
                </c:pt>
                <c:pt idx="5363">
                  <c:v>45881.479166666664</c:v>
                </c:pt>
                <c:pt idx="5364">
                  <c:v>45881.520833333336</c:v>
                </c:pt>
                <c:pt idx="5365">
                  <c:v>45881.5625</c:v>
                </c:pt>
                <c:pt idx="5366">
                  <c:v>45881.604166666664</c:v>
                </c:pt>
                <c:pt idx="5367">
                  <c:v>45881.645833333336</c:v>
                </c:pt>
                <c:pt idx="5368">
                  <c:v>45881.6875</c:v>
                </c:pt>
                <c:pt idx="5369">
                  <c:v>45881.729166666664</c:v>
                </c:pt>
                <c:pt idx="5370">
                  <c:v>45881.770833333336</c:v>
                </c:pt>
                <c:pt idx="5371">
                  <c:v>45881.8125</c:v>
                </c:pt>
                <c:pt idx="5372">
                  <c:v>45881.854166666664</c:v>
                </c:pt>
                <c:pt idx="5373">
                  <c:v>45881.895833333336</c:v>
                </c:pt>
                <c:pt idx="5374">
                  <c:v>45881.9375</c:v>
                </c:pt>
                <c:pt idx="5375">
                  <c:v>45881.979166666664</c:v>
                </c:pt>
                <c:pt idx="5376">
                  <c:v>45882.020833333336</c:v>
                </c:pt>
                <c:pt idx="5377">
                  <c:v>45882.0625</c:v>
                </c:pt>
                <c:pt idx="5378">
                  <c:v>45882.104166666664</c:v>
                </c:pt>
                <c:pt idx="5379">
                  <c:v>45882.145833333336</c:v>
                </c:pt>
                <c:pt idx="5380">
                  <c:v>45882.1875</c:v>
                </c:pt>
                <c:pt idx="5381">
                  <c:v>45882.229166666664</c:v>
                </c:pt>
                <c:pt idx="5382">
                  <c:v>45882.270833333336</c:v>
                </c:pt>
                <c:pt idx="5383">
                  <c:v>45882.3125</c:v>
                </c:pt>
                <c:pt idx="5384">
                  <c:v>45882.354166666664</c:v>
                </c:pt>
                <c:pt idx="5385">
                  <c:v>45882.395833333336</c:v>
                </c:pt>
                <c:pt idx="5386">
                  <c:v>45882.4375</c:v>
                </c:pt>
                <c:pt idx="5387">
                  <c:v>45882.479166666664</c:v>
                </c:pt>
                <c:pt idx="5388">
                  <c:v>45882.520833333336</c:v>
                </c:pt>
                <c:pt idx="5389">
                  <c:v>45882.5625</c:v>
                </c:pt>
                <c:pt idx="5390">
                  <c:v>45882.604166666664</c:v>
                </c:pt>
                <c:pt idx="5391">
                  <c:v>45882.645833333336</c:v>
                </c:pt>
                <c:pt idx="5392">
                  <c:v>45882.6875</c:v>
                </c:pt>
                <c:pt idx="5393">
                  <c:v>45882.729166666664</c:v>
                </c:pt>
                <c:pt idx="5394">
                  <c:v>45882.770833333336</c:v>
                </c:pt>
                <c:pt idx="5395">
                  <c:v>45882.8125</c:v>
                </c:pt>
                <c:pt idx="5396">
                  <c:v>45882.854166666664</c:v>
                </c:pt>
                <c:pt idx="5397">
                  <c:v>45882.895833333336</c:v>
                </c:pt>
                <c:pt idx="5398">
                  <c:v>45882.9375</c:v>
                </c:pt>
                <c:pt idx="5399">
                  <c:v>45882.979166666664</c:v>
                </c:pt>
                <c:pt idx="5400">
                  <c:v>45883.020833333336</c:v>
                </c:pt>
                <c:pt idx="5401">
                  <c:v>45883.0625</c:v>
                </c:pt>
                <c:pt idx="5402">
                  <c:v>45883.104166666664</c:v>
                </c:pt>
                <c:pt idx="5403">
                  <c:v>45883.145833333336</c:v>
                </c:pt>
                <c:pt idx="5404">
                  <c:v>45883.1875</c:v>
                </c:pt>
                <c:pt idx="5405">
                  <c:v>45883.229166666664</c:v>
                </c:pt>
                <c:pt idx="5406">
                  <c:v>45883.270833333336</c:v>
                </c:pt>
                <c:pt idx="5407">
                  <c:v>45883.3125</c:v>
                </c:pt>
                <c:pt idx="5408">
                  <c:v>45883.354166666664</c:v>
                </c:pt>
                <c:pt idx="5409">
                  <c:v>45883.395833333336</c:v>
                </c:pt>
                <c:pt idx="5410">
                  <c:v>45883.4375</c:v>
                </c:pt>
                <c:pt idx="5411">
                  <c:v>45883.479166666664</c:v>
                </c:pt>
                <c:pt idx="5412">
                  <c:v>45883.520833333336</c:v>
                </c:pt>
                <c:pt idx="5413">
                  <c:v>45883.5625</c:v>
                </c:pt>
                <c:pt idx="5414">
                  <c:v>45883.604166666664</c:v>
                </c:pt>
                <c:pt idx="5415">
                  <c:v>45883.645833333336</c:v>
                </c:pt>
                <c:pt idx="5416">
                  <c:v>45883.6875</c:v>
                </c:pt>
                <c:pt idx="5417">
                  <c:v>45883.729166666664</c:v>
                </c:pt>
                <c:pt idx="5418">
                  <c:v>45883.770833333336</c:v>
                </c:pt>
                <c:pt idx="5419">
                  <c:v>45883.8125</c:v>
                </c:pt>
                <c:pt idx="5420">
                  <c:v>45883.854166666664</c:v>
                </c:pt>
                <c:pt idx="5421">
                  <c:v>45883.895833333336</c:v>
                </c:pt>
                <c:pt idx="5422">
                  <c:v>45883.9375</c:v>
                </c:pt>
                <c:pt idx="5423">
                  <c:v>45883.979166666664</c:v>
                </c:pt>
                <c:pt idx="5424">
                  <c:v>45884.020833333336</c:v>
                </c:pt>
                <c:pt idx="5425">
                  <c:v>45884.0625</c:v>
                </c:pt>
                <c:pt idx="5426">
                  <c:v>45884.104166666664</c:v>
                </c:pt>
                <c:pt idx="5427">
                  <c:v>45884.145833333336</c:v>
                </c:pt>
                <c:pt idx="5428">
                  <c:v>45884.1875</c:v>
                </c:pt>
                <c:pt idx="5429">
                  <c:v>45884.229166666664</c:v>
                </c:pt>
                <c:pt idx="5430">
                  <c:v>45884.270833333336</c:v>
                </c:pt>
                <c:pt idx="5431">
                  <c:v>45884.3125</c:v>
                </c:pt>
                <c:pt idx="5432">
                  <c:v>45884.354166666664</c:v>
                </c:pt>
                <c:pt idx="5433">
                  <c:v>45884.395833333336</c:v>
                </c:pt>
                <c:pt idx="5434">
                  <c:v>45884.4375</c:v>
                </c:pt>
                <c:pt idx="5435">
                  <c:v>45884.479166666664</c:v>
                </c:pt>
                <c:pt idx="5436">
                  <c:v>45884.520833333336</c:v>
                </c:pt>
                <c:pt idx="5437">
                  <c:v>45884.5625</c:v>
                </c:pt>
                <c:pt idx="5438">
                  <c:v>45884.604166666664</c:v>
                </c:pt>
                <c:pt idx="5439">
                  <c:v>45884.645833333336</c:v>
                </c:pt>
                <c:pt idx="5440">
                  <c:v>45884.6875</c:v>
                </c:pt>
                <c:pt idx="5441">
                  <c:v>45884.729166666664</c:v>
                </c:pt>
                <c:pt idx="5442">
                  <c:v>45884.770833333336</c:v>
                </c:pt>
                <c:pt idx="5443">
                  <c:v>45884.8125</c:v>
                </c:pt>
                <c:pt idx="5444">
                  <c:v>45884.854166666664</c:v>
                </c:pt>
                <c:pt idx="5445">
                  <c:v>45884.895833333336</c:v>
                </c:pt>
                <c:pt idx="5446">
                  <c:v>45884.9375</c:v>
                </c:pt>
                <c:pt idx="5447">
                  <c:v>45884.979166666664</c:v>
                </c:pt>
                <c:pt idx="5448">
                  <c:v>45885.020833333336</c:v>
                </c:pt>
                <c:pt idx="5449">
                  <c:v>45885.0625</c:v>
                </c:pt>
                <c:pt idx="5450">
                  <c:v>45885.104166666664</c:v>
                </c:pt>
                <c:pt idx="5451">
                  <c:v>45885.145833333336</c:v>
                </c:pt>
                <c:pt idx="5452">
                  <c:v>45885.1875</c:v>
                </c:pt>
                <c:pt idx="5453">
                  <c:v>45885.229166666664</c:v>
                </c:pt>
                <c:pt idx="5454">
                  <c:v>45885.270833333336</c:v>
                </c:pt>
                <c:pt idx="5455">
                  <c:v>45885.3125</c:v>
                </c:pt>
                <c:pt idx="5456">
                  <c:v>45885.354166666664</c:v>
                </c:pt>
                <c:pt idx="5457">
                  <c:v>45885.395833333336</c:v>
                </c:pt>
                <c:pt idx="5458">
                  <c:v>45885.4375</c:v>
                </c:pt>
                <c:pt idx="5459">
                  <c:v>45885.479166666664</c:v>
                </c:pt>
                <c:pt idx="5460">
                  <c:v>45885.520833333336</c:v>
                </c:pt>
                <c:pt idx="5461">
                  <c:v>45885.5625</c:v>
                </c:pt>
                <c:pt idx="5462">
                  <c:v>45885.604166666664</c:v>
                </c:pt>
                <c:pt idx="5463">
                  <c:v>45885.645833333336</c:v>
                </c:pt>
                <c:pt idx="5464">
                  <c:v>45885.6875</c:v>
                </c:pt>
                <c:pt idx="5465">
                  <c:v>45885.729166666664</c:v>
                </c:pt>
                <c:pt idx="5466">
                  <c:v>45885.770833333336</c:v>
                </c:pt>
                <c:pt idx="5467">
                  <c:v>45885.8125</c:v>
                </c:pt>
                <c:pt idx="5468">
                  <c:v>45885.854166666664</c:v>
                </c:pt>
                <c:pt idx="5469">
                  <c:v>45885.895833333336</c:v>
                </c:pt>
                <c:pt idx="5470">
                  <c:v>45885.9375</c:v>
                </c:pt>
                <c:pt idx="5471">
                  <c:v>45885.979166666664</c:v>
                </c:pt>
                <c:pt idx="5472">
                  <c:v>45886.020833333336</c:v>
                </c:pt>
                <c:pt idx="5473">
                  <c:v>45886.0625</c:v>
                </c:pt>
                <c:pt idx="5474">
                  <c:v>45886.104166666664</c:v>
                </c:pt>
                <c:pt idx="5475">
                  <c:v>45886.145833333336</c:v>
                </c:pt>
                <c:pt idx="5476">
                  <c:v>45886.1875</c:v>
                </c:pt>
                <c:pt idx="5477">
                  <c:v>45886.229166666664</c:v>
                </c:pt>
                <c:pt idx="5478">
                  <c:v>45886.270833333336</c:v>
                </c:pt>
                <c:pt idx="5479">
                  <c:v>45886.3125</c:v>
                </c:pt>
                <c:pt idx="5480">
                  <c:v>45886.354166666664</c:v>
                </c:pt>
                <c:pt idx="5481">
                  <c:v>45886.395833333336</c:v>
                </c:pt>
                <c:pt idx="5482">
                  <c:v>45886.4375</c:v>
                </c:pt>
                <c:pt idx="5483">
                  <c:v>45886.479166666664</c:v>
                </c:pt>
                <c:pt idx="5484">
                  <c:v>45886.520833333336</c:v>
                </c:pt>
                <c:pt idx="5485">
                  <c:v>45886.5625</c:v>
                </c:pt>
                <c:pt idx="5486">
                  <c:v>45886.604166666664</c:v>
                </c:pt>
                <c:pt idx="5487">
                  <c:v>45886.645833333336</c:v>
                </c:pt>
                <c:pt idx="5488">
                  <c:v>45886.6875</c:v>
                </c:pt>
                <c:pt idx="5489">
                  <c:v>45886.729166666664</c:v>
                </c:pt>
                <c:pt idx="5490">
                  <c:v>45886.770833333336</c:v>
                </c:pt>
                <c:pt idx="5491">
                  <c:v>45886.8125</c:v>
                </c:pt>
                <c:pt idx="5492">
                  <c:v>45886.854166666664</c:v>
                </c:pt>
                <c:pt idx="5493">
                  <c:v>45886.895833333336</c:v>
                </c:pt>
                <c:pt idx="5494">
                  <c:v>45886.9375</c:v>
                </c:pt>
                <c:pt idx="5495">
                  <c:v>45886.979166666664</c:v>
                </c:pt>
                <c:pt idx="5496">
                  <c:v>45887.020833333336</c:v>
                </c:pt>
                <c:pt idx="5497">
                  <c:v>45887.0625</c:v>
                </c:pt>
                <c:pt idx="5498">
                  <c:v>45887.104166666664</c:v>
                </c:pt>
                <c:pt idx="5499">
                  <c:v>45887.145833333336</c:v>
                </c:pt>
                <c:pt idx="5500">
                  <c:v>45887.1875</c:v>
                </c:pt>
                <c:pt idx="5501">
                  <c:v>45887.229166666664</c:v>
                </c:pt>
                <c:pt idx="5502">
                  <c:v>45887.270833333336</c:v>
                </c:pt>
                <c:pt idx="5503">
                  <c:v>45887.3125</c:v>
                </c:pt>
                <c:pt idx="5504">
                  <c:v>45887.354166666664</c:v>
                </c:pt>
                <c:pt idx="5505">
                  <c:v>45887.395833333336</c:v>
                </c:pt>
                <c:pt idx="5506">
                  <c:v>45887.4375</c:v>
                </c:pt>
                <c:pt idx="5507">
                  <c:v>45887.479166666664</c:v>
                </c:pt>
                <c:pt idx="5508">
                  <c:v>45887.520833333336</c:v>
                </c:pt>
                <c:pt idx="5509">
                  <c:v>45887.5625</c:v>
                </c:pt>
                <c:pt idx="5510">
                  <c:v>45887.604166666664</c:v>
                </c:pt>
                <c:pt idx="5511">
                  <c:v>45887.645833333336</c:v>
                </c:pt>
                <c:pt idx="5512">
                  <c:v>45887.6875</c:v>
                </c:pt>
                <c:pt idx="5513">
                  <c:v>45887.729166666664</c:v>
                </c:pt>
                <c:pt idx="5514">
                  <c:v>45887.770833333336</c:v>
                </c:pt>
                <c:pt idx="5515">
                  <c:v>45887.8125</c:v>
                </c:pt>
                <c:pt idx="5516">
                  <c:v>45887.854166666664</c:v>
                </c:pt>
                <c:pt idx="5517">
                  <c:v>45887.895833333336</c:v>
                </c:pt>
                <c:pt idx="5518">
                  <c:v>45887.9375</c:v>
                </c:pt>
                <c:pt idx="5519">
                  <c:v>45887.979166666664</c:v>
                </c:pt>
                <c:pt idx="5520">
                  <c:v>45888.020833333336</c:v>
                </c:pt>
                <c:pt idx="5521">
                  <c:v>45888.0625</c:v>
                </c:pt>
                <c:pt idx="5522">
                  <c:v>45888.104166666664</c:v>
                </c:pt>
                <c:pt idx="5523">
                  <c:v>45888.145833333336</c:v>
                </c:pt>
                <c:pt idx="5524">
                  <c:v>45888.1875</c:v>
                </c:pt>
                <c:pt idx="5525">
                  <c:v>45888.229166666664</c:v>
                </c:pt>
                <c:pt idx="5526">
                  <c:v>45888.270833333336</c:v>
                </c:pt>
                <c:pt idx="5527">
                  <c:v>45888.3125</c:v>
                </c:pt>
                <c:pt idx="5528">
                  <c:v>45888.354166666664</c:v>
                </c:pt>
                <c:pt idx="5529">
                  <c:v>45888.395833333336</c:v>
                </c:pt>
                <c:pt idx="5530">
                  <c:v>45888.4375</c:v>
                </c:pt>
                <c:pt idx="5531">
                  <c:v>45888.479166666664</c:v>
                </c:pt>
                <c:pt idx="5532">
                  <c:v>45888.520833333336</c:v>
                </c:pt>
                <c:pt idx="5533">
                  <c:v>45888.5625</c:v>
                </c:pt>
                <c:pt idx="5534">
                  <c:v>45888.604166666664</c:v>
                </c:pt>
                <c:pt idx="5535">
                  <c:v>45888.645833333336</c:v>
                </c:pt>
                <c:pt idx="5536">
                  <c:v>45888.6875</c:v>
                </c:pt>
                <c:pt idx="5537">
                  <c:v>45888.729166666664</c:v>
                </c:pt>
                <c:pt idx="5538">
                  <c:v>45888.770833333336</c:v>
                </c:pt>
                <c:pt idx="5539">
                  <c:v>45888.8125</c:v>
                </c:pt>
                <c:pt idx="5540">
                  <c:v>45888.854166666664</c:v>
                </c:pt>
                <c:pt idx="5541">
                  <c:v>45888.895833333336</c:v>
                </c:pt>
                <c:pt idx="5542">
                  <c:v>45888.9375</c:v>
                </c:pt>
                <c:pt idx="5543">
                  <c:v>45888.979166666664</c:v>
                </c:pt>
                <c:pt idx="5544">
                  <c:v>45889.020833333336</c:v>
                </c:pt>
                <c:pt idx="5545">
                  <c:v>45889.0625</c:v>
                </c:pt>
                <c:pt idx="5546">
                  <c:v>45889.104166666664</c:v>
                </c:pt>
                <c:pt idx="5547">
                  <c:v>45889.145833333336</c:v>
                </c:pt>
                <c:pt idx="5548">
                  <c:v>45889.1875</c:v>
                </c:pt>
                <c:pt idx="5549">
                  <c:v>45889.229166666664</c:v>
                </c:pt>
                <c:pt idx="5550">
                  <c:v>45889.270833333336</c:v>
                </c:pt>
                <c:pt idx="5551">
                  <c:v>45889.3125</c:v>
                </c:pt>
                <c:pt idx="5552">
                  <c:v>45889.354166666664</c:v>
                </c:pt>
                <c:pt idx="5553">
                  <c:v>45889.395833333336</c:v>
                </c:pt>
                <c:pt idx="5554">
                  <c:v>45889.4375</c:v>
                </c:pt>
                <c:pt idx="5555">
                  <c:v>45889.479166666664</c:v>
                </c:pt>
                <c:pt idx="5556">
                  <c:v>45889.520833333336</c:v>
                </c:pt>
                <c:pt idx="5557">
                  <c:v>45889.5625</c:v>
                </c:pt>
                <c:pt idx="5558">
                  <c:v>45889.604166666664</c:v>
                </c:pt>
                <c:pt idx="5559">
                  <c:v>45889.645833333336</c:v>
                </c:pt>
                <c:pt idx="5560">
                  <c:v>45889.6875</c:v>
                </c:pt>
                <c:pt idx="5561">
                  <c:v>45889.729166666664</c:v>
                </c:pt>
                <c:pt idx="5562">
                  <c:v>45889.770833333336</c:v>
                </c:pt>
                <c:pt idx="5563">
                  <c:v>45889.8125</c:v>
                </c:pt>
                <c:pt idx="5564">
                  <c:v>45889.854166666664</c:v>
                </c:pt>
                <c:pt idx="5565">
                  <c:v>45889.895833333336</c:v>
                </c:pt>
                <c:pt idx="5566">
                  <c:v>45889.9375</c:v>
                </c:pt>
                <c:pt idx="5567">
                  <c:v>45889.979166666664</c:v>
                </c:pt>
                <c:pt idx="5568">
                  <c:v>45890.020833333336</c:v>
                </c:pt>
                <c:pt idx="5569">
                  <c:v>45890.0625</c:v>
                </c:pt>
                <c:pt idx="5570">
                  <c:v>45890.104166666664</c:v>
                </c:pt>
                <c:pt idx="5571">
                  <c:v>45890.145833333336</c:v>
                </c:pt>
                <c:pt idx="5572">
                  <c:v>45890.1875</c:v>
                </c:pt>
                <c:pt idx="5573">
                  <c:v>45890.229166666664</c:v>
                </c:pt>
                <c:pt idx="5574">
                  <c:v>45890.270833333336</c:v>
                </c:pt>
                <c:pt idx="5575">
                  <c:v>45890.3125</c:v>
                </c:pt>
                <c:pt idx="5576">
                  <c:v>45890.354166666664</c:v>
                </c:pt>
                <c:pt idx="5577">
                  <c:v>45890.395833333336</c:v>
                </c:pt>
                <c:pt idx="5578">
                  <c:v>45890.4375</c:v>
                </c:pt>
                <c:pt idx="5579">
                  <c:v>45890.479166666664</c:v>
                </c:pt>
                <c:pt idx="5580">
                  <c:v>45890.520833333336</c:v>
                </c:pt>
                <c:pt idx="5581">
                  <c:v>45890.5625</c:v>
                </c:pt>
                <c:pt idx="5582">
                  <c:v>45890.604166666664</c:v>
                </c:pt>
                <c:pt idx="5583">
                  <c:v>45890.645833333336</c:v>
                </c:pt>
                <c:pt idx="5584">
                  <c:v>45890.6875</c:v>
                </c:pt>
                <c:pt idx="5585">
                  <c:v>45890.729166666664</c:v>
                </c:pt>
                <c:pt idx="5586">
                  <c:v>45890.770833333336</c:v>
                </c:pt>
                <c:pt idx="5587">
                  <c:v>45890.8125</c:v>
                </c:pt>
                <c:pt idx="5588">
                  <c:v>45890.854166666664</c:v>
                </c:pt>
                <c:pt idx="5589">
                  <c:v>45890.895833333336</c:v>
                </c:pt>
                <c:pt idx="5590">
                  <c:v>45890.9375</c:v>
                </c:pt>
                <c:pt idx="5591">
                  <c:v>45890.979166666664</c:v>
                </c:pt>
                <c:pt idx="5592">
                  <c:v>45891.020833333336</c:v>
                </c:pt>
                <c:pt idx="5593">
                  <c:v>45891.0625</c:v>
                </c:pt>
                <c:pt idx="5594">
                  <c:v>45891.104166666664</c:v>
                </c:pt>
                <c:pt idx="5595">
                  <c:v>45891.145833333336</c:v>
                </c:pt>
                <c:pt idx="5596">
                  <c:v>45891.1875</c:v>
                </c:pt>
                <c:pt idx="5597">
                  <c:v>45891.229166666664</c:v>
                </c:pt>
                <c:pt idx="5598">
                  <c:v>45891.270833333336</c:v>
                </c:pt>
                <c:pt idx="5599">
                  <c:v>45891.3125</c:v>
                </c:pt>
                <c:pt idx="5600">
                  <c:v>45891.354166666664</c:v>
                </c:pt>
                <c:pt idx="5601">
                  <c:v>45891.395833333336</c:v>
                </c:pt>
                <c:pt idx="5602">
                  <c:v>45891.4375</c:v>
                </c:pt>
                <c:pt idx="5603">
                  <c:v>45891.479166666664</c:v>
                </c:pt>
                <c:pt idx="5604">
                  <c:v>45891.520833333336</c:v>
                </c:pt>
                <c:pt idx="5605">
                  <c:v>45891.5625</c:v>
                </c:pt>
                <c:pt idx="5606">
                  <c:v>45891.604166666664</c:v>
                </c:pt>
                <c:pt idx="5607">
                  <c:v>45891.645833333336</c:v>
                </c:pt>
                <c:pt idx="5608">
                  <c:v>45891.6875</c:v>
                </c:pt>
                <c:pt idx="5609">
                  <c:v>45891.729166666664</c:v>
                </c:pt>
                <c:pt idx="5610">
                  <c:v>45891.770833333336</c:v>
                </c:pt>
                <c:pt idx="5611">
                  <c:v>45891.8125</c:v>
                </c:pt>
                <c:pt idx="5612">
                  <c:v>45891.854166666664</c:v>
                </c:pt>
                <c:pt idx="5613">
                  <c:v>45891.895833333336</c:v>
                </c:pt>
                <c:pt idx="5614">
                  <c:v>45891.9375</c:v>
                </c:pt>
                <c:pt idx="5615">
                  <c:v>45891.979166666664</c:v>
                </c:pt>
                <c:pt idx="5616">
                  <c:v>45892.020833333336</c:v>
                </c:pt>
                <c:pt idx="5617">
                  <c:v>45892.0625</c:v>
                </c:pt>
                <c:pt idx="5618">
                  <c:v>45892.104166666664</c:v>
                </c:pt>
                <c:pt idx="5619">
                  <c:v>45892.145833333336</c:v>
                </c:pt>
                <c:pt idx="5620">
                  <c:v>45892.1875</c:v>
                </c:pt>
                <c:pt idx="5621">
                  <c:v>45892.229166666664</c:v>
                </c:pt>
                <c:pt idx="5622">
                  <c:v>45892.270833333336</c:v>
                </c:pt>
                <c:pt idx="5623">
                  <c:v>45892.3125</c:v>
                </c:pt>
                <c:pt idx="5624">
                  <c:v>45892.354166666664</c:v>
                </c:pt>
                <c:pt idx="5625">
                  <c:v>45892.395833333336</c:v>
                </c:pt>
                <c:pt idx="5626">
                  <c:v>45892.4375</c:v>
                </c:pt>
                <c:pt idx="5627">
                  <c:v>45892.479166666664</c:v>
                </c:pt>
                <c:pt idx="5628">
                  <c:v>45892.520833333336</c:v>
                </c:pt>
                <c:pt idx="5629">
                  <c:v>45892.5625</c:v>
                </c:pt>
                <c:pt idx="5630">
                  <c:v>45892.604166666664</c:v>
                </c:pt>
                <c:pt idx="5631">
                  <c:v>45892.645833333336</c:v>
                </c:pt>
                <c:pt idx="5632">
                  <c:v>45892.6875</c:v>
                </c:pt>
                <c:pt idx="5633">
                  <c:v>45892.729166666664</c:v>
                </c:pt>
                <c:pt idx="5634">
                  <c:v>45892.770833333336</c:v>
                </c:pt>
                <c:pt idx="5635">
                  <c:v>45892.8125</c:v>
                </c:pt>
                <c:pt idx="5636">
                  <c:v>45892.854166666664</c:v>
                </c:pt>
                <c:pt idx="5637">
                  <c:v>45892.895833333336</c:v>
                </c:pt>
                <c:pt idx="5638">
                  <c:v>45892.9375</c:v>
                </c:pt>
                <c:pt idx="5639">
                  <c:v>45892.979166666664</c:v>
                </c:pt>
                <c:pt idx="5640">
                  <c:v>45893.020833333336</c:v>
                </c:pt>
                <c:pt idx="5641">
                  <c:v>45893.0625</c:v>
                </c:pt>
                <c:pt idx="5642">
                  <c:v>45893.104166666664</c:v>
                </c:pt>
                <c:pt idx="5643">
                  <c:v>45893.145833333336</c:v>
                </c:pt>
                <c:pt idx="5644">
                  <c:v>45893.1875</c:v>
                </c:pt>
                <c:pt idx="5645">
                  <c:v>45893.229166666664</c:v>
                </c:pt>
                <c:pt idx="5646">
                  <c:v>45893.270833333336</c:v>
                </c:pt>
                <c:pt idx="5647">
                  <c:v>45893.3125</c:v>
                </c:pt>
                <c:pt idx="5648">
                  <c:v>45893.354166666664</c:v>
                </c:pt>
                <c:pt idx="5649">
                  <c:v>45893.395833333336</c:v>
                </c:pt>
                <c:pt idx="5650">
                  <c:v>45893.4375</c:v>
                </c:pt>
                <c:pt idx="5651">
                  <c:v>45893.479166666664</c:v>
                </c:pt>
                <c:pt idx="5652">
                  <c:v>45893.520833333336</c:v>
                </c:pt>
                <c:pt idx="5653">
                  <c:v>45893.5625</c:v>
                </c:pt>
                <c:pt idx="5654">
                  <c:v>45893.604166666664</c:v>
                </c:pt>
                <c:pt idx="5655">
                  <c:v>45893.645833333336</c:v>
                </c:pt>
                <c:pt idx="5656">
                  <c:v>45893.6875</c:v>
                </c:pt>
                <c:pt idx="5657">
                  <c:v>45893.729166666664</c:v>
                </c:pt>
                <c:pt idx="5658">
                  <c:v>45893.770833333336</c:v>
                </c:pt>
                <c:pt idx="5659">
                  <c:v>45893.8125</c:v>
                </c:pt>
                <c:pt idx="5660">
                  <c:v>45893.854166666664</c:v>
                </c:pt>
                <c:pt idx="5661">
                  <c:v>45893.895833333336</c:v>
                </c:pt>
                <c:pt idx="5662">
                  <c:v>45893.9375</c:v>
                </c:pt>
                <c:pt idx="5663">
                  <c:v>45893.979166666664</c:v>
                </c:pt>
                <c:pt idx="5664">
                  <c:v>45894.020833333336</c:v>
                </c:pt>
                <c:pt idx="5665">
                  <c:v>45894.0625</c:v>
                </c:pt>
                <c:pt idx="5666">
                  <c:v>45894.104166666664</c:v>
                </c:pt>
                <c:pt idx="5667">
                  <c:v>45894.145833333336</c:v>
                </c:pt>
                <c:pt idx="5668">
                  <c:v>45894.1875</c:v>
                </c:pt>
                <c:pt idx="5669">
                  <c:v>45894.229166666664</c:v>
                </c:pt>
                <c:pt idx="5670">
                  <c:v>45894.270833333336</c:v>
                </c:pt>
                <c:pt idx="5671">
                  <c:v>45894.3125</c:v>
                </c:pt>
                <c:pt idx="5672">
                  <c:v>45894.354166666664</c:v>
                </c:pt>
                <c:pt idx="5673">
                  <c:v>45894.395833333336</c:v>
                </c:pt>
                <c:pt idx="5674">
                  <c:v>45894.4375</c:v>
                </c:pt>
                <c:pt idx="5675">
                  <c:v>45894.479166666664</c:v>
                </c:pt>
                <c:pt idx="5676">
                  <c:v>45894.520833333336</c:v>
                </c:pt>
                <c:pt idx="5677">
                  <c:v>45894.5625</c:v>
                </c:pt>
                <c:pt idx="5678">
                  <c:v>45894.604166666664</c:v>
                </c:pt>
                <c:pt idx="5679">
                  <c:v>45894.645833333336</c:v>
                </c:pt>
                <c:pt idx="5680">
                  <c:v>45894.6875</c:v>
                </c:pt>
                <c:pt idx="5681">
                  <c:v>45894.729166666664</c:v>
                </c:pt>
                <c:pt idx="5682">
                  <c:v>45894.770833333336</c:v>
                </c:pt>
                <c:pt idx="5683">
                  <c:v>45894.8125</c:v>
                </c:pt>
                <c:pt idx="5684">
                  <c:v>45894.854166666664</c:v>
                </c:pt>
                <c:pt idx="5685">
                  <c:v>45894.895833333336</c:v>
                </c:pt>
                <c:pt idx="5686">
                  <c:v>45894.9375</c:v>
                </c:pt>
                <c:pt idx="5687">
                  <c:v>45894.979166666664</c:v>
                </c:pt>
                <c:pt idx="5688">
                  <c:v>45895.020833333336</c:v>
                </c:pt>
                <c:pt idx="5689">
                  <c:v>45895.0625</c:v>
                </c:pt>
                <c:pt idx="5690">
                  <c:v>45895.104166666664</c:v>
                </c:pt>
                <c:pt idx="5691">
                  <c:v>45895.145833333336</c:v>
                </c:pt>
                <c:pt idx="5692">
                  <c:v>45895.1875</c:v>
                </c:pt>
                <c:pt idx="5693">
                  <c:v>45895.229166666664</c:v>
                </c:pt>
                <c:pt idx="5694">
                  <c:v>45895.270833333336</c:v>
                </c:pt>
                <c:pt idx="5695">
                  <c:v>45895.3125</c:v>
                </c:pt>
                <c:pt idx="5696">
                  <c:v>45895.354166666664</c:v>
                </c:pt>
                <c:pt idx="5697">
                  <c:v>45895.395833333336</c:v>
                </c:pt>
                <c:pt idx="5698">
                  <c:v>45895.4375</c:v>
                </c:pt>
                <c:pt idx="5699">
                  <c:v>45895.479166666664</c:v>
                </c:pt>
                <c:pt idx="5700">
                  <c:v>45895.520833333336</c:v>
                </c:pt>
                <c:pt idx="5701">
                  <c:v>45895.5625</c:v>
                </c:pt>
                <c:pt idx="5702">
                  <c:v>45895.604166666664</c:v>
                </c:pt>
                <c:pt idx="5703">
                  <c:v>45895.645833333336</c:v>
                </c:pt>
                <c:pt idx="5704">
                  <c:v>45895.6875</c:v>
                </c:pt>
                <c:pt idx="5705">
                  <c:v>45895.729166666664</c:v>
                </c:pt>
                <c:pt idx="5706">
                  <c:v>45895.770833333336</c:v>
                </c:pt>
                <c:pt idx="5707">
                  <c:v>45895.8125</c:v>
                </c:pt>
                <c:pt idx="5708">
                  <c:v>45895.854166666664</c:v>
                </c:pt>
                <c:pt idx="5709">
                  <c:v>45895.895833333336</c:v>
                </c:pt>
                <c:pt idx="5710">
                  <c:v>45895.9375</c:v>
                </c:pt>
                <c:pt idx="5711">
                  <c:v>45895.979166666664</c:v>
                </c:pt>
                <c:pt idx="5712">
                  <c:v>45896.020833333336</c:v>
                </c:pt>
                <c:pt idx="5713">
                  <c:v>45896.0625</c:v>
                </c:pt>
                <c:pt idx="5714">
                  <c:v>45896.104166666664</c:v>
                </c:pt>
                <c:pt idx="5715">
                  <c:v>45896.145833333336</c:v>
                </c:pt>
                <c:pt idx="5716">
                  <c:v>45896.1875</c:v>
                </c:pt>
                <c:pt idx="5717">
                  <c:v>45896.229166666664</c:v>
                </c:pt>
                <c:pt idx="5718">
                  <c:v>45896.270833333336</c:v>
                </c:pt>
                <c:pt idx="5719">
                  <c:v>45896.3125</c:v>
                </c:pt>
                <c:pt idx="5720">
                  <c:v>45896.354166666664</c:v>
                </c:pt>
                <c:pt idx="5721">
                  <c:v>45896.395833333336</c:v>
                </c:pt>
                <c:pt idx="5722">
                  <c:v>45896.4375</c:v>
                </c:pt>
                <c:pt idx="5723">
                  <c:v>45896.479166666664</c:v>
                </c:pt>
                <c:pt idx="5724">
                  <c:v>45896.520833333336</c:v>
                </c:pt>
                <c:pt idx="5725">
                  <c:v>45896.5625</c:v>
                </c:pt>
                <c:pt idx="5726">
                  <c:v>45896.604166666664</c:v>
                </c:pt>
                <c:pt idx="5727">
                  <c:v>45896.645833333336</c:v>
                </c:pt>
                <c:pt idx="5728">
                  <c:v>45896.6875</c:v>
                </c:pt>
                <c:pt idx="5729">
                  <c:v>45896.729166666664</c:v>
                </c:pt>
                <c:pt idx="5730">
                  <c:v>45896.770833333336</c:v>
                </c:pt>
                <c:pt idx="5731">
                  <c:v>45896.8125</c:v>
                </c:pt>
                <c:pt idx="5732">
                  <c:v>45896.854166666664</c:v>
                </c:pt>
                <c:pt idx="5733">
                  <c:v>45896.895833333336</c:v>
                </c:pt>
                <c:pt idx="5734">
                  <c:v>45896.9375</c:v>
                </c:pt>
                <c:pt idx="5735">
                  <c:v>45896.979166666664</c:v>
                </c:pt>
                <c:pt idx="5736">
                  <c:v>45897.020833333336</c:v>
                </c:pt>
                <c:pt idx="5737">
                  <c:v>45897.0625</c:v>
                </c:pt>
                <c:pt idx="5738">
                  <c:v>45897.104166666664</c:v>
                </c:pt>
                <c:pt idx="5739">
                  <c:v>45897.145833333336</c:v>
                </c:pt>
                <c:pt idx="5740">
                  <c:v>45897.1875</c:v>
                </c:pt>
                <c:pt idx="5741">
                  <c:v>45897.229166666664</c:v>
                </c:pt>
                <c:pt idx="5742">
                  <c:v>45897.270833333336</c:v>
                </c:pt>
                <c:pt idx="5743">
                  <c:v>45897.3125</c:v>
                </c:pt>
                <c:pt idx="5744">
                  <c:v>45897.354166666664</c:v>
                </c:pt>
                <c:pt idx="5745">
                  <c:v>45897.395833333336</c:v>
                </c:pt>
                <c:pt idx="5746">
                  <c:v>45897.4375</c:v>
                </c:pt>
                <c:pt idx="5747">
                  <c:v>45897.479166666664</c:v>
                </c:pt>
                <c:pt idx="5748">
                  <c:v>45897.520833333336</c:v>
                </c:pt>
                <c:pt idx="5749">
                  <c:v>45897.5625</c:v>
                </c:pt>
                <c:pt idx="5750">
                  <c:v>45897.604166666664</c:v>
                </c:pt>
                <c:pt idx="5751">
                  <c:v>45897.645833333336</c:v>
                </c:pt>
                <c:pt idx="5752">
                  <c:v>45897.6875</c:v>
                </c:pt>
                <c:pt idx="5753">
                  <c:v>45897.729166666664</c:v>
                </c:pt>
                <c:pt idx="5754">
                  <c:v>45897.770833333336</c:v>
                </c:pt>
                <c:pt idx="5755">
                  <c:v>45897.8125</c:v>
                </c:pt>
                <c:pt idx="5756">
                  <c:v>45897.854166666664</c:v>
                </c:pt>
                <c:pt idx="5757">
                  <c:v>45897.895833333336</c:v>
                </c:pt>
                <c:pt idx="5758">
                  <c:v>45897.9375</c:v>
                </c:pt>
                <c:pt idx="5759">
                  <c:v>45897.979166666664</c:v>
                </c:pt>
                <c:pt idx="5760">
                  <c:v>45898.020833333336</c:v>
                </c:pt>
                <c:pt idx="5761">
                  <c:v>45898.0625</c:v>
                </c:pt>
                <c:pt idx="5762">
                  <c:v>45898.104166666664</c:v>
                </c:pt>
                <c:pt idx="5763">
                  <c:v>45898.145833333336</c:v>
                </c:pt>
                <c:pt idx="5764">
                  <c:v>45898.1875</c:v>
                </c:pt>
                <c:pt idx="5765">
                  <c:v>45898.229166666664</c:v>
                </c:pt>
                <c:pt idx="5766">
                  <c:v>45898.270833333336</c:v>
                </c:pt>
                <c:pt idx="5767">
                  <c:v>45898.3125</c:v>
                </c:pt>
                <c:pt idx="5768">
                  <c:v>45898.354166666664</c:v>
                </c:pt>
                <c:pt idx="5769">
                  <c:v>45898.395833333336</c:v>
                </c:pt>
                <c:pt idx="5770">
                  <c:v>45898.4375</c:v>
                </c:pt>
                <c:pt idx="5771">
                  <c:v>45898.479166666664</c:v>
                </c:pt>
                <c:pt idx="5772">
                  <c:v>45898.520833333336</c:v>
                </c:pt>
                <c:pt idx="5773">
                  <c:v>45898.5625</c:v>
                </c:pt>
                <c:pt idx="5774">
                  <c:v>45898.604166666664</c:v>
                </c:pt>
                <c:pt idx="5775">
                  <c:v>45898.645833333336</c:v>
                </c:pt>
                <c:pt idx="5776">
                  <c:v>45898.6875</c:v>
                </c:pt>
                <c:pt idx="5777">
                  <c:v>45898.729166666664</c:v>
                </c:pt>
                <c:pt idx="5778">
                  <c:v>45898.770833333336</c:v>
                </c:pt>
                <c:pt idx="5779">
                  <c:v>45898.8125</c:v>
                </c:pt>
                <c:pt idx="5780">
                  <c:v>45898.854166666664</c:v>
                </c:pt>
                <c:pt idx="5781">
                  <c:v>45898.895833333336</c:v>
                </c:pt>
                <c:pt idx="5782">
                  <c:v>45898.9375</c:v>
                </c:pt>
                <c:pt idx="5783">
                  <c:v>45898.979166666664</c:v>
                </c:pt>
                <c:pt idx="5784">
                  <c:v>45899.020833333336</c:v>
                </c:pt>
                <c:pt idx="5785">
                  <c:v>45899.0625</c:v>
                </c:pt>
                <c:pt idx="5786">
                  <c:v>45899.104166666664</c:v>
                </c:pt>
                <c:pt idx="5787">
                  <c:v>45899.145833333336</c:v>
                </c:pt>
                <c:pt idx="5788">
                  <c:v>45899.1875</c:v>
                </c:pt>
                <c:pt idx="5789">
                  <c:v>45899.229166666664</c:v>
                </c:pt>
                <c:pt idx="5790">
                  <c:v>45899.270833333336</c:v>
                </c:pt>
                <c:pt idx="5791">
                  <c:v>45899.3125</c:v>
                </c:pt>
                <c:pt idx="5792">
                  <c:v>45899.354166666664</c:v>
                </c:pt>
                <c:pt idx="5793">
                  <c:v>45899.395833333336</c:v>
                </c:pt>
                <c:pt idx="5794">
                  <c:v>45899.4375</c:v>
                </c:pt>
                <c:pt idx="5795">
                  <c:v>45899.479166666664</c:v>
                </c:pt>
                <c:pt idx="5796">
                  <c:v>45899.520833333336</c:v>
                </c:pt>
                <c:pt idx="5797">
                  <c:v>45899.5625</c:v>
                </c:pt>
                <c:pt idx="5798">
                  <c:v>45899.604166666664</c:v>
                </c:pt>
                <c:pt idx="5799">
                  <c:v>45899.645833333336</c:v>
                </c:pt>
                <c:pt idx="5800">
                  <c:v>45899.6875</c:v>
                </c:pt>
                <c:pt idx="5801">
                  <c:v>45899.729166666664</c:v>
                </c:pt>
                <c:pt idx="5802">
                  <c:v>45899.770833333336</c:v>
                </c:pt>
                <c:pt idx="5803">
                  <c:v>45899.8125</c:v>
                </c:pt>
                <c:pt idx="5804">
                  <c:v>45899.854166666664</c:v>
                </c:pt>
                <c:pt idx="5805">
                  <c:v>45899.895833333336</c:v>
                </c:pt>
                <c:pt idx="5806">
                  <c:v>45899.9375</c:v>
                </c:pt>
                <c:pt idx="5807">
                  <c:v>45899.979166666664</c:v>
                </c:pt>
                <c:pt idx="5808">
                  <c:v>45900.020833333336</c:v>
                </c:pt>
                <c:pt idx="5809">
                  <c:v>45900.0625</c:v>
                </c:pt>
                <c:pt idx="5810">
                  <c:v>45900.104166666664</c:v>
                </c:pt>
                <c:pt idx="5811">
                  <c:v>45900.145833333336</c:v>
                </c:pt>
                <c:pt idx="5812">
                  <c:v>45900.1875</c:v>
                </c:pt>
                <c:pt idx="5813">
                  <c:v>45900.229166666664</c:v>
                </c:pt>
                <c:pt idx="5814">
                  <c:v>45900.270833333336</c:v>
                </c:pt>
                <c:pt idx="5815">
                  <c:v>45900.3125</c:v>
                </c:pt>
                <c:pt idx="5816">
                  <c:v>45900.354166666664</c:v>
                </c:pt>
                <c:pt idx="5817">
                  <c:v>45900.395833333336</c:v>
                </c:pt>
                <c:pt idx="5818">
                  <c:v>45900.4375</c:v>
                </c:pt>
                <c:pt idx="5819">
                  <c:v>45900.479166666664</c:v>
                </c:pt>
                <c:pt idx="5820">
                  <c:v>45900.520833333336</c:v>
                </c:pt>
                <c:pt idx="5821">
                  <c:v>45900.5625</c:v>
                </c:pt>
                <c:pt idx="5822">
                  <c:v>45900.604166666664</c:v>
                </c:pt>
                <c:pt idx="5823">
                  <c:v>45900.645833333336</c:v>
                </c:pt>
                <c:pt idx="5824">
                  <c:v>45900.6875</c:v>
                </c:pt>
                <c:pt idx="5825">
                  <c:v>45900.729166666664</c:v>
                </c:pt>
                <c:pt idx="5826">
                  <c:v>45900.770833333336</c:v>
                </c:pt>
                <c:pt idx="5827">
                  <c:v>45900.8125</c:v>
                </c:pt>
                <c:pt idx="5828">
                  <c:v>45900.854166666664</c:v>
                </c:pt>
                <c:pt idx="5829">
                  <c:v>45900.895833333336</c:v>
                </c:pt>
                <c:pt idx="5830">
                  <c:v>45900.9375</c:v>
                </c:pt>
                <c:pt idx="5831">
                  <c:v>45900.979166666664</c:v>
                </c:pt>
                <c:pt idx="5832">
                  <c:v>45901.020833333336</c:v>
                </c:pt>
                <c:pt idx="5833">
                  <c:v>45901.0625</c:v>
                </c:pt>
                <c:pt idx="5834">
                  <c:v>45901.104166666664</c:v>
                </c:pt>
                <c:pt idx="5835">
                  <c:v>45901.145833333336</c:v>
                </c:pt>
                <c:pt idx="5836">
                  <c:v>45901.1875</c:v>
                </c:pt>
                <c:pt idx="5837">
                  <c:v>45901.229166666664</c:v>
                </c:pt>
                <c:pt idx="5838">
                  <c:v>45901.270833333336</c:v>
                </c:pt>
                <c:pt idx="5839">
                  <c:v>45901.3125</c:v>
                </c:pt>
                <c:pt idx="5840">
                  <c:v>45901.354166666664</c:v>
                </c:pt>
                <c:pt idx="5841">
                  <c:v>45901.395833333336</c:v>
                </c:pt>
                <c:pt idx="5842">
                  <c:v>45901.4375</c:v>
                </c:pt>
                <c:pt idx="5843">
                  <c:v>45901.479166666664</c:v>
                </c:pt>
                <c:pt idx="5844">
                  <c:v>45901.520833333336</c:v>
                </c:pt>
                <c:pt idx="5845">
                  <c:v>45901.5625</c:v>
                </c:pt>
                <c:pt idx="5846">
                  <c:v>45901.604166666664</c:v>
                </c:pt>
                <c:pt idx="5847">
                  <c:v>45901.645833333336</c:v>
                </c:pt>
                <c:pt idx="5848">
                  <c:v>45901.6875</c:v>
                </c:pt>
                <c:pt idx="5849">
                  <c:v>45901.729166666664</c:v>
                </c:pt>
                <c:pt idx="5850">
                  <c:v>45901.770833333336</c:v>
                </c:pt>
                <c:pt idx="5851">
                  <c:v>45901.8125</c:v>
                </c:pt>
                <c:pt idx="5852">
                  <c:v>45901.854166666664</c:v>
                </c:pt>
                <c:pt idx="5853">
                  <c:v>45901.895833333336</c:v>
                </c:pt>
                <c:pt idx="5854">
                  <c:v>45901.9375</c:v>
                </c:pt>
                <c:pt idx="5855">
                  <c:v>45901.979166666664</c:v>
                </c:pt>
                <c:pt idx="5856">
                  <c:v>45902.020833333336</c:v>
                </c:pt>
                <c:pt idx="5857">
                  <c:v>45902.0625</c:v>
                </c:pt>
                <c:pt idx="5858">
                  <c:v>45902.104166666664</c:v>
                </c:pt>
                <c:pt idx="5859">
                  <c:v>45902.145833333336</c:v>
                </c:pt>
                <c:pt idx="5860">
                  <c:v>45902.1875</c:v>
                </c:pt>
                <c:pt idx="5861">
                  <c:v>45902.229166666664</c:v>
                </c:pt>
                <c:pt idx="5862">
                  <c:v>45902.270833333336</c:v>
                </c:pt>
                <c:pt idx="5863">
                  <c:v>45902.3125</c:v>
                </c:pt>
                <c:pt idx="5864">
                  <c:v>45902.354166666664</c:v>
                </c:pt>
                <c:pt idx="5865">
                  <c:v>45902.395833333336</c:v>
                </c:pt>
                <c:pt idx="5866">
                  <c:v>45902.4375</c:v>
                </c:pt>
                <c:pt idx="5867">
                  <c:v>45902.479166666664</c:v>
                </c:pt>
                <c:pt idx="5868">
                  <c:v>45902.520833333336</c:v>
                </c:pt>
                <c:pt idx="5869">
                  <c:v>45902.5625</c:v>
                </c:pt>
                <c:pt idx="5870">
                  <c:v>45902.604166666664</c:v>
                </c:pt>
                <c:pt idx="5871">
                  <c:v>45902.645833333336</c:v>
                </c:pt>
                <c:pt idx="5872">
                  <c:v>45902.6875</c:v>
                </c:pt>
                <c:pt idx="5873">
                  <c:v>45902.729166666664</c:v>
                </c:pt>
                <c:pt idx="5874">
                  <c:v>45902.770833333336</c:v>
                </c:pt>
                <c:pt idx="5875">
                  <c:v>45902.8125</c:v>
                </c:pt>
                <c:pt idx="5876">
                  <c:v>45902.854166666664</c:v>
                </c:pt>
                <c:pt idx="5877">
                  <c:v>45902.895833333336</c:v>
                </c:pt>
                <c:pt idx="5878">
                  <c:v>45902.9375</c:v>
                </c:pt>
                <c:pt idx="5879">
                  <c:v>45902.979166666664</c:v>
                </c:pt>
                <c:pt idx="5880">
                  <c:v>45903.020833333336</c:v>
                </c:pt>
                <c:pt idx="5881">
                  <c:v>45903.0625</c:v>
                </c:pt>
                <c:pt idx="5882">
                  <c:v>45903.104166666664</c:v>
                </c:pt>
                <c:pt idx="5883">
                  <c:v>45903.145833333336</c:v>
                </c:pt>
                <c:pt idx="5884">
                  <c:v>45903.1875</c:v>
                </c:pt>
                <c:pt idx="5885">
                  <c:v>45903.229166666664</c:v>
                </c:pt>
                <c:pt idx="5886">
                  <c:v>45903.270833333336</c:v>
                </c:pt>
                <c:pt idx="5887">
                  <c:v>45903.3125</c:v>
                </c:pt>
                <c:pt idx="5888">
                  <c:v>45903.354166666664</c:v>
                </c:pt>
                <c:pt idx="5889">
                  <c:v>45903.395833333336</c:v>
                </c:pt>
                <c:pt idx="5890">
                  <c:v>45903.4375</c:v>
                </c:pt>
                <c:pt idx="5891">
                  <c:v>45903.479166666664</c:v>
                </c:pt>
                <c:pt idx="5892">
                  <c:v>45903.520833333336</c:v>
                </c:pt>
                <c:pt idx="5893">
                  <c:v>45903.5625</c:v>
                </c:pt>
                <c:pt idx="5894">
                  <c:v>45903.604166666664</c:v>
                </c:pt>
                <c:pt idx="5895">
                  <c:v>45903.645833333336</c:v>
                </c:pt>
                <c:pt idx="5896">
                  <c:v>45903.6875</c:v>
                </c:pt>
                <c:pt idx="5897">
                  <c:v>45903.729166666664</c:v>
                </c:pt>
                <c:pt idx="5898">
                  <c:v>45903.770833333336</c:v>
                </c:pt>
                <c:pt idx="5899">
                  <c:v>45903.8125</c:v>
                </c:pt>
                <c:pt idx="5900">
                  <c:v>45903.854166666664</c:v>
                </c:pt>
                <c:pt idx="5901">
                  <c:v>45903.895833333336</c:v>
                </c:pt>
                <c:pt idx="5902">
                  <c:v>45903.9375</c:v>
                </c:pt>
                <c:pt idx="5903">
                  <c:v>45903.979166666664</c:v>
                </c:pt>
                <c:pt idx="5904">
                  <c:v>45904.020833333336</c:v>
                </c:pt>
                <c:pt idx="5905">
                  <c:v>45904.0625</c:v>
                </c:pt>
                <c:pt idx="5906">
                  <c:v>45904.104166666664</c:v>
                </c:pt>
                <c:pt idx="5907">
                  <c:v>45904.145833333336</c:v>
                </c:pt>
                <c:pt idx="5908">
                  <c:v>45904.1875</c:v>
                </c:pt>
                <c:pt idx="5909">
                  <c:v>45904.229166666664</c:v>
                </c:pt>
                <c:pt idx="5910">
                  <c:v>45904.270833333336</c:v>
                </c:pt>
                <c:pt idx="5911">
                  <c:v>45904.3125</c:v>
                </c:pt>
                <c:pt idx="5912">
                  <c:v>45904.354166666664</c:v>
                </c:pt>
                <c:pt idx="5913">
                  <c:v>45904.395833333336</c:v>
                </c:pt>
                <c:pt idx="5914">
                  <c:v>45904.4375</c:v>
                </c:pt>
                <c:pt idx="5915">
                  <c:v>45904.479166666664</c:v>
                </c:pt>
                <c:pt idx="5916">
                  <c:v>45904.520833333336</c:v>
                </c:pt>
                <c:pt idx="5917">
                  <c:v>45904.5625</c:v>
                </c:pt>
                <c:pt idx="5918">
                  <c:v>45904.604166666664</c:v>
                </c:pt>
                <c:pt idx="5919">
                  <c:v>45904.645833333336</c:v>
                </c:pt>
                <c:pt idx="5920">
                  <c:v>45904.6875</c:v>
                </c:pt>
                <c:pt idx="5921">
                  <c:v>45904.729166666664</c:v>
                </c:pt>
                <c:pt idx="5922">
                  <c:v>45904.770833333336</c:v>
                </c:pt>
                <c:pt idx="5923">
                  <c:v>45904.8125</c:v>
                </c:pt>
                <c:pt idx="5924">
                  <c:v>45904.854166666664</c:v>
                </c:pt>
                <c:pt idx="5925">
                  <c:v>45904.895833333336</c:v>
                </c:pt>
                <c:pt idx="5926">
                  <c:v>45904.9375</c:v>
                </c:pt>
                <c:pt idx="5927">
                  <c:v>45904.979166666664</c:v>
                </c:pt>
                <c:pt idx="5928">
                  <c:v>45905.020833333336</c:v>
                </c:pt>
                <c:pt idx="5929">
                  <c:v>45905.0625</c:v>
                </c:pt>
                <c:pt idx="5930">
                  <c:v>45905.104166666664</c:v>
                </c:pt>
                <c:pt idx="5931">
                  <c:v>45905.145833333336</c:v>
                </c:pt>
                <c:pt idx="5932">
                  <c:v>45905.1875</c:v>
                </c:pt>
                <c:pt idx="5933">
                  <c:v>45905.229166666664</c:v>
                </c:pt>
                <c:pt idx="5934">
                  <c:v>45905.270833333336</c:v>
                </c:pt>
                <c:pt idx="5935">
                  <c:v>45905.3125</c:v>
                </c:pt>
                <c:pt idx="5936">
                  <c:v>45905.354166666664</c:v>
                </c:pt>
                <c:pt idx="5937">
                  <c:v>45905.395833333336</c:v>
                </c:pt>
                <c:pt idx="5938">
                  <c:v>45905.4375</c:v>
                </c:pt>
                <c:pt idx="5939">
                  <c:v>45905.479166666664</c:v>
                </c:pt>
                <c:pt idx="5940">
                  <c:v>45905.520833333336</c:v>
                </c:pt>
                <c:pt idx="5941">
                  <c:v>45905.5625</c:v>
                </c:pt>
                <c:pt idx="5942">
                  <c:v>45905.604166666664</c:v>
                </c:pt>
                <c:pt idx="5943">
                  <c:v>45905.645833333336</c:v>
                </c:pt>
                <c:pt idx="5944">
                  <c:v>45905.6875</c:v>
                </c:pt>
                <c:pt idx="5945">
                  <c:v>45905.729166666664</c:v>
                </c:pt>
                <c:pt idx="5946">
                  <c:v>45905.770833333336</c:v>
                </c:pt>
                <c:pt idx="5947">
                  <c:v>45905.8125</c:v>
                </c:pt>
                <c:pt idx="5948">
                  <c:v>45905.854166666664</c:v>
                </c:pt>
                <c:pt idx="5949">
                  <c:v>45905.895833333336</c:v>
                </c:pt>
                <c:pt idx="5950">
                  <c:v>45905.9375</c:v>
                </c:pt>
                <c:pt idx="5951">
                  <c:v>45905.979166666664</c:v>
                </c:pt>
                <c:pt idx="5952">
                  <c:v>45906.020833333336</c:v>
                </c:pt>
                <c:pt idx="5953">
                  <c:v>45906.0625</c:v>
                </c:pt>
                <c:pt idx="5954">
                  <c:v>45906.104166666664</c:v>
                </c:pt>
                <c:pt idx="5955">
                  <c:v>45906.145833333336</c:v>
                </c:pt>
                <c:pt idx="5956">
                  <c:v>45906.1875</c:v>
                </c:pt>
                <c:pt idx="5957">
                  <c:v>45906.229166666664</c:v>
                </c:pt>
                <c:pt idx="5958">
                  <c:v>45906.270833333336</c:v>
                </c:pt>
                <c:pt idx="5959">
                  <c:v>45906.3125</c:v>
                </c:pt>
                <c:pt idx="5960">
                  <c:v>45906.354166666664</c:v>
                </c:pt>
                <c:pt idx="5961">
                  <c:v>45906.395833333336</c:v>
                </c:pt>
                <c:pt idx="5962">
                  <c:v>45906.4375</c:v>
                </c:pt>
                <c:pt idx="5963">
                  <c:v>45906.479166666664</c:v>
                </c:pt>
                <c:pt idx="5964">
                  <c:v>45906.520833333336</c:v>
                </c:pt>
                <c:pt idx="5965">
                  <c:v>45906.5625</c:v>
                </c:pt>
                <c:pt idx="5966">
                  <c:v>45906.604166666664</c:v>
                </c:pt>
                <c:pt idx="5967">
                  <c:v>45906.645833333336</c:v>
                </c:pt>
                <c:pt idx="5968">
                  <c:v>45906.6875</c:v>
                </c:pt>
                <c:pt idx="5969">
                  <c:v>45906.729166666664</c:v>
                </c:pt>
                <c:pt idx="5970">
                  <c:v>45906.770833333336</c:v>
                </c:pt>
                <c:pt idx="5971">
                  <c:v>45906.8125</c:v>
                </c:pt>
                <c:pt idx="5972">
                  <c:v>45906.854166666664</c:v>
                </c:pt>
                <c:pt idx="5973">
                  <c:v>45906.895833333336</c:v>
                </c:pt>
                <c:pt idx="5974">
                  <c:v>45906.9375</c:v>
                </c:pt>
                <c:pt idx="5975">
                  <c:v>45906.979166666664</c:v>
                </c:pt>
                <c:pt idx="5976">
                  <c:v>45907.020833333336</c:v>
                </c:pt>
                <c:pt idx="5977">
                  <c:v>45907.0625</c:v>
                </c:pt>
                <c:pt idx="5978">
                  <c:v>45907.104166666664</c:v>
                </c:pt>
                <c:pt idx="5979">
                  <c:v>45907.145833333336</c:v>
                </c:pt>
                <c:pt idx="5980">
                  <c:v>45907.1875</c:v>
                </c:pt>
                <c:pt idx="5981">
                  <c:v>45907.229166666664</c:v>
                </c:pt>
                <c:pt idx="5982">
                  <c:v>45907.270833333336</c:v>
                </c:pt>
                <c:pt idx="5983">
                  <c:v>45907.3125</c:v>
                </c:pt>
                <c:pt idx="5984">
                  <c:v>45907.354166666664</c:v>
                </c:pt>
                <c:pt idx="5985">
                  <c:v>45907.395833333336</c:v>
                </c:pt>
                <c:pt idx="5986">
                  <c:v>45907.4375</c:v>
                </c:pt>
                <c:pt idx="5987">
                  <c:v>45907.479166666664</c:v>
                </c:pt>
                <c:pt idx="5988">
                  <c:v>45907.520833333336</c:v>
                </c:pt>
                <c:pt idx="5989">
                  <c:v>45907.5625</c:v>
                </c:pt>
                <c:pt idx="5990">
                  <c:v>45907.604166666664</c:v>
                </c:pt>
                <c:pt idx="5991">
                  <c:v>45907.645833333336</c:v>
                </c:pt>
                <c:pt idx="5992">
                  <c:v>45907.6875</c:v>
                </c:pt>
                <c:pt idx="5993">
                  <c:v>45907.729166666664</c:v>
                </c:pt>
                <c:pt idx="5994">
                  <c:v>45907.770833333336</c:v>
                </c:pt>
                <c:pt idx="5995">
                  <c:v>45907.8125</c:v>
                </c:pt>
                <c:pt idx="5996">
                  <c:v>45907.854166666664</c:v>
                </c:pt>
                <c:pt idx="5997">
                  <c:v>45907.895833333336</c:v>
                </c:pt>
                <c:pt idx="5998">
                  <c:v>45907.9375</c:v>
                </c:pt>
                <c:pt idx="5999">
                  <c:v>45907.979166666664</c:v>
                </c:pt>
                <c:pt idx="6000">
                  <c:v>45908.020833333336</c:v>
                </c:pt>
                <c:pt idx="6001">
                  <c:v>45908.0625</c:v>
                </c:pt>
                <c:pt idx="6002">
                  <c:v>45908.104166666664</c:v>
                </c:pt>
                <c:pt idx="6003">
                  <c:v>45908.145833333336</c:v>
                </c:pt>
                <c:pt idx="6004">
                  <c:v>45908.1875</c:v>
                </c:pt>
                <c:pt idx="6005">
                  <c:v>45908.229166666664</c:v>
                </c:pt>
                <c:pt idx="6006">
                  <c:v>45908.270833333336</c:v>
                </c:pt>
                <c:pt idx="6007">
                  <c:v>45908.3125</c:v>
                </c:pt>
                <c:pt idx="6008">
                  <c:v>45908.354166666664</c:v>
                </c:pt>
                <c:pt idx="6009">
                  <c:v>45908.395833333336</c:v>
                </c:pt>
                <c:pt idx="6010">
                  <c:v>45908.4375</c:v>
                </c:pt>
                <c:pt idx="6011">
                  <c:v>45908.479166666664</c:v>
                </c:pt>
                <c:pt idx="6012">
                  <c:v>45908.520833333336</c:v>
                </c:pt>
                <c:pt idx="6013">
                  <c:v>45908.5625</c:v>
                </c:pt>
                <c:pt idx="6014">
                  <c:v>45908.604166666664</c:v>
                </c:pt>
                <c:pt idx="6015">
                  <c:v>45908.645833333336</c:v>
                </c:pt>
                <c:pt idx="6016">
                  <c:v>45908.6875</c:v>
                </c:pt>
                <c:pt idx="6017">
                  <c:v>45908.729166666664</c:v>
                </c:pt>
                <c:pt idx="6018">
                  <c:v>45908.770833333336</c:v>
                </c:pt>
                <c:pt idx="6019">
                  <c:v>45908.8125</c:v>
                </c:pt>
                <c:pt idx="6020">
                  <c:v>45908.854166666664</c:v>
                </c:pt>
                <c:pt idx="6021">
                  <c:v>45908.895833333336</c:v>
                </c:pt>
                <c:pt idx="6022">
                  <c:v>45908.9375</c:v>
                </c:pt>
                <c:pt idx="6023">
                  <c:v>45908.979166666664</c:v>
                </c:pt>
                <c:pt idx="6024">
                  <c:v>45909.020833333336</c:v>
                </c:pt>
                <c:pt idx="6025">
                  <c:v>45909.0625</c:v>
                </c:pt>
                <c:pt idx="6026">
                  <c:v>45909.104166666664</c:v>
                </c:pt>
                <c:pt idx="6027">
                  <c:v>45909.145833333336</c:v>
                </c:pt>
                <c:pt idx="6028">
                  <c:v>45909.1875</c:v>
                </c:pt>
                <c:pt idx="6029">
                  <c:v>45909.229166666664</c:v>
                </c:pt>
                <c:pt idx="6030">
                  <c:v>45909.270833333336</c:v>
                </c:pt>
                <c:pt idx="6031">
                  <c:v>45909.3125</c:v>
                </c:pt>
                <c:pt idx="6032">
                  <c:v>45909.354166666664</c:v>
                </c:pt>
                <c:pt idx="6033">
                  <c:v>45909.395833333336</c:v>
                </c:pt>
                <c:pt idx="6034">
                  <c:v>45909.4375</c:v>
                </c:pt>
                <c:pt idx="6035">
                  <c:v>45909.479166666664</c:v>
                </c:pt>
                <c:pt idx="6036">
                  <c:v>45909.520833333336</c:v>
                </c:pt>
                <c:pt idx="6037">
                  <c:v>45909.5625</c:v>
                </c:pt>
                <c:pt idx="6038">
                  <c:v>45909.604166666664</c:v>
                </c:pt>
                <c:pt idx="6039">
                  <c:v>45909.645833333336</c:v>
                </c:pt>
                <c:pt idx="6040">
                  <c:v>45909.6875</c:v>
                </c:pt>
                <c:pt idx="6041">
                  <c:v>45909.729166666664</c:v>
                </c:pt>
                <c:pt idx="6042">
                  <c:v>45909.770833333336</c:v>
                </c:pt>
                <c:pt idx="6043">
                  <c:v>45909.8125</c:v>
                </c:pt>
                <c:pt idx="6044">
                  <c:v>45909.854166666664</c:v>
                </c:pt>
                <c:pt idx="6045">
                  <c:v>45909.895833333336</c:v>
                </c:pt>
                <c:pt idx="6046">
                  <c:v>45909.9375</c:v>
                </c:pt>
                <c:pt idx="6047">
                  <c:v>45909.979166666664</c:v>
                </c:pt>
                <c:pt idx="6048">
                  <c:v>45910.020833333336</c:v>
                </c:pt>
                <c:pt idx="6049">
                  <c:v>45910.0625</c:v>
                </c:pt>
                <c:pt idx="6050">
                  <c:v>45910.104166666664</c:v>
                </c:pt>
                <c:pt idx="6051">
                  <c:v>45910.145833333336</c:v>
                </c:pt>
                <c:pt idx="6052">
                  <c:v>45910.1875</c:v>
                </c:pt>
                <c:pt idx="6053">
                  <c:v>45910.229166666664</c:v>
                </c:pt>
                <c:pt idx="6054">
                  <c:v>45910.270833333336</c:v>
                </c:pt>
                <c:pt idx="6055">
                  <c:v>45910.3125</c:v>
                </c:pt>
                <c:pt idx="6056">
                  <c:v>45910.354166666664</c:v>
                </c:pt>
                <c:pt idx="6057">
                  <c:v>45910.395833333336</c:v>
                </c:pt>
                <c:pt idx="6058">
                  <c:v>45910.4375</c:v>
                </c:pt>
                <c:pt idx="6059">
                  <c:v>45910.479166666664</c:v>
                </c:pt>
                <c:pt idx="6060">
                  <c:v>45910.520833333336</c:v>
                </c:pt>
                <c:pt idx="6061">
                  <c:v>45910.5625</c:v>
                </c:pt>
                <c:pt idx="6062">
                  <c:v>45910.604166666664</c:v>
                </c:pt>
                <c:pt idx="6063">
                  <c:v>45910.645833333336</c:v>
                </c:pt>
                <c:pt idx="6064">
                  <c:v>45910.6875</c:v>
                </c:pt>
                <c:pt idx="6065">
                  <c:v>45910.729166666664</c:v>
                </c:pt>
                <c:pt idx="6066">
                  <c:v>45910.770833333336</c:v>
                </c:pt>
                <c:pt idx="6067">
                  <c:v>45910.8125</c:v>
                </c:pt>
                <c:pt idx="6068">
                  <c:v>45910.854166666664</c:v>
                </c:pt>
                <c:pt idx="6069">
                  <c:v>45910.895833333336</c:v>
                </c:pt>
                <c:pt idx="6070">
                  <c:v>45910.9375</c:v>
                </c:pt>
                <c:pt idx="6071">
                  <c:v>45910.979166666664</c:v>
                </c:pt>
                <c:pt idx="6072">
                  <c:v>45911.020833333336</c:v>
                </c:pt>
                <c:pt idx="6073">
                  <c:v>45911.0625</c:v>
                </c:pt>
                <c:pt idx="6074">
                  <c:v>45911.104166666664</c:v>
                </c:pt>
                <c:pt idx="6075">
                  <c:v>45911.145833333336</c:v>
                </c:pt>
                <c:pt idx="6076">
                  <c:v>45911.1875</c:v>
                </c:pt>
                <c:pt idx="6077">
                  <c:v>45911.229166666664</c:v>
                </c:pt>
                <c:pt idx="6078">
                  <c:v>45911.270833333336</c:v>
                </c:pt>
                <c:pt idx="6079">
                  <c:v>45911.3125</c:v>
                </c:pt>
                <c:pt idx="6080">
                  <c:v>45911.354166666664</c:v>
                </c:pt>
                <c:pt idx="6081">
                  <c:v>45911.395833333336</c:v>
                </c:pt>
                <c:pt idx="6082">
                  <c:v>45911.4375</c:v>
                </c:pt>
                <c:pt idx="6083">
                  <c:v>45911.479166666664</c:v>
                </c:pt>
                <c:pt idx="6084">
                  <c:v>45911.520833333336</c:v>
                </c:pt>
                <c:pt idx="6085">
                  <c:v>45911.5625</c:v>
                </c:pt>
                <c:pt idx="6086">
                  <c:v>45911.604166666664</c:v>
                </c:pt>
                <c:pt idx="6087">
                  <c:v>45911.645833333336</c:v>
                </c:pt>
                <c:pt idx="6088">
                  <c:v>45911.6875</c:v>
                </c:pt>
                <c:pt idx="6089">
                  <c:v>45911.729166666664</c:v>
                </c:pt>
                <c:pt idx="6090">
                  <c:v>45911.770833333336</c:v>
                </c:pt>
                <c:pt idx="6091">
                  <c:v>45911.8125</c:v>
                </c:pt>
                <c:pt idx="6092">
                  <c:v>45911.854166666664</c:v>
                </c:pt>
                <c:pt idx="6093">
                  <c:v>45911.895833333336</c:v>
                </c:pt>
                <c:pt idx="6094">
                  <c:v>45911.9375</c:v>
                </c:pt>
                <c:pt idx="6095">
                  <c:v>45911.979166666664</c:v>
                </c:pt>
                <c:pt idx="6096">
                  <c:v>45912.020833333336</c:v>
                </c:pt>
                <c:pt idx="6097">
                  <c:v>45912.0625</c:v>
                </c:pt>
                <c:pt idx="6098">
                  <c:v>45912.104166666664</c:v>
                </c:pt>
                <c:pt idx="6099">
                  <c:v>45912.145833333336</c:v>
                </c:pt>
                <c:pt idx="6100">
                  <c:v>45912.1875</c:v>
                </c:pt>
                <c:pt idx="6101">
                  <c:v>45912.229166666664</c:v>
                </c:pt>
                <c:pt idx="6102">
                  <c:v>45912.270833333336</c:v>
                </c:pt>
                <c:pt idx="6103">
                  <c:v>45912.3125</c:v>
                </c:pt>
                <c:pt idx="6104">
                  <c:v>45912.354166666664</c:v>
                </c:pt>
                <c:pt idx="6105">
                  <c:v>45912.395833333336</c:v>
                </c:pt>
                <c:pt idx="6106">
                  <c:v>45912.4375</c:v>
                </c:pt>
                <c:pt idx="6107">
                  <c:v>45912.479166666664</c:v>
                </c:pt>
                <c:pt idx="6108">
                  <c:v>45912.520833333336</c:v>
                </c:pt>
                <c:pt idx="6109">
                  <c:v>45912.5625</c:v>
                </c:pt>
                <c:pt idx="6110">
                  <c:v>45912.604166666664</c:v>
                </c:pt>
                <c:pt idx="6111">
                  <c:v>45912.645833333336</c:v>
                </c:pt>
                <c:pt idx="6112">
                  <c:v>45912.6875</c:v>
                </c:pt>
                <c:pt idx="6113">
                  <c:v>45912.729166666664</c:v>
                </c:pt>
                <c:pt idx="6114">
                  <c:v>45912.770833333336</c:v>
                </c:pt>
                <c:pt idx="6115">
                  <c:v>45912.8125</c:v>
                </c:pt>
                <c:pt idx="6116">
                  <c:v>45912.854166666664</c:v>
                </c:pt>
                <c:pt idx="6117">
                  <c:v>45912.895833333336</c:v>
                </c:pt>
                <c:pt idx="6118">
                  <c:v>45912.9375</c:v>
                </c:pt>
                <c:pt idx="6119">
                  <c:v>45912.979166666664</c:v>
                </c:pt>
                <c:pt idx="6120">
                  <c:v>45913.020833333336</c:v>
                </c:pt>
                <c:pt idx="6121">
                  <c:v>45913.0625</c:v>
                </c:pt>
                <c:pt idx="6122">
                  <c:v>45913.104166666664</c:v>
                </c:pt>
                <c:pt idx="6123">
                  <c:v>45913.145833333336</c:v>
                </c:pt>
                <c:pt idx="6124">
                  <c:v>45913.1875</c:v>
                </c:pt>
                <c:pt idx="6125">
                  <c:v>45913.229166666664</c:v>
                </c:pt>
                <c:pt idx="6126">
                  <c:v>45913.270833333336</c:v>
                </c:pt>
                <c:pt idx="6127">
                  <c:v>45913.3125</c:v>
                </c:pt>
                <c:pt idx="6128">
                  <c:v>45913.354166666664</c:v>
                </c:pt>
                <c:pt idx="6129">
                  <c:v>45913.395833333336</c:v>
                </c:pt>
                <c:pt idx="6130">
                  <c:v>45913.4375</c:v>
                </c:pt>
                <c:pt idx="6131">
                  <c:v>45913.479166666664</c:v>
                </c:pt>
                <c:pt idx="6132">
                  <c:v>45913.520833333336</c:v>
                </c:pt>
                <c:pt idx="6133">
                  <c:v>45913.5625</c:v>
                </c:pt>
                <c:pt idx="6134">
                  <c:v>45913.604166666664</c:v>
                </c:pt>
                <c:pt idx="6135">
                  <c:v>45913.645833333336</c:v>
                </c:pt>
                <c:pt idx="6136">
                  <c:v>45913.6875</c:v>
                </c:pt>
                <c:pt idx="6137">
                  <c:v>45913.729166666664</c:v>
                </c:pt>
                <c:pt idx="6138">
                  <c:v>45913.770833333336</c:v>
                </c:pt>
                <c:pt idx="6139">
                  <c:v>45913.8125</c:v>
                </c:pt>
                <c:pt idx="6140">
                  <c:v>45913.854166666664</c:v>
                </c:pt>
                <c:pt idx="6141">
                  <c:v>45913.895833333336</c:v>
                </c:pt>
                <c:pt idx="6142">
                  <c:v>45913.9375</c:v>
                </c:pt>
                <c:pt idx="6143">
                  <c:v>45913.979166666664</c:v>
                </c:pt>
                <c:pt idx="6144">
                  <c:v>45914.020833333336</c:v>
                </c:pt>
                <c:pt idx="6145">
                  <c:v>45914.0625</c:v>
                </c:pt>
                <c:pt idx="6146">
                  <c:v>45914.104166666664</c:v>
                </c:pt>
                <c:pt idx="6147">
                  <c:v>45914.145833333336</c:v>
                </c:pt>
                <c:pt idx="6148">
                  <c:v>45914.1875</c:v>
                </c:pt>
                <c:pt idx="6149">
                  <c:v>45914.229166666664</c:v>
                </c:pt>
                <c:pt idx="6150">
                  <c:v>45914.270833333336</c:v>
                </c:pt>
                <c:pt idx="6151">
                  <c:v>45914.3125</c:v>
                </c:pt>
                <c:pt idx="6152">
                  <c:v>45914.354166666664</c:v>
                </c:pt>
                <c:pt idx="6153">
                  <c:v>45914.395833333336</c:v>
                </c:pt>
                <c:pt idx="6154">
                  <c:v>45914.4375</c:v>
                </c:pt>
                <c:pt idx="6155">
                  <c:v>45914.479166666664</c:v>
                </c:pt>
                <c:pt idx="6156">
                  <c:v>45914.520833333336</c:v>
                </c:pt>
                <c:pt idx="6157">
                  <c:v>45914.5625</c:v>
                </c:pt>
                <c:pt idx="6158">
                  <c:v>45914.604166666664</c:v>
                </c:pt>
                <c:pt idx="6159">
                  <c:v>45914.645833333336</c:v>
                </c:pt>
                <c:pt idx="6160">
                  <c:v>45914.6875</c:v>
                </c:pt>
                <c:pt idx="6161">
                  <c:v>45914.729166666664</c:v>
                </c:pt>
                <c:pt idx="6162">
                  <c:v>45914.770833333336</c:v>
                </c:pt>
                <c:pt idx="6163">
                  <c:v>45914.8125</c:v>
                </c:pt>
                <c:pt idx="6164">
                  <c:v>45914.854166666664</c:v>
                </c:pt>
                <c:pt idx="6165">
                  <c:v>45914.895833333336</c:v>
                </c:pt>
                <c:pt idx="6166">
                  <c:v>45914.9375</c:v>
                </c:pt>
                <c:pt idx="6167">
                  <c:v>45914.979166666664</c:v>
                </c:pt>
                <c:pt idx="6168">
                  <c:v>45915.020833333336</c:v>
                </c:pt>
                <c:pt idx="6169">
                  <c:v>45915.0625</c:v>
                </c:pt>
                <c:pt idx="6170">
                  <c:v>45915.104166666664</c:v>
                </c:pt>
                <c:pt idx="6171">
                  <c:v>45915.145833333336</c:v>
                </c:pt>
                <c:pt idx="6172">
                  <c:v>45915.1875</c:v>
                </c:pt>
                <c:pt idx="6173">
                  <c:v>45915.229166666664</c:v>
                </c:pt>
                <c:pt idx="6174">
                  <c:v>45915.270833333336</c:v>
                </c:pt>
                <c:pt idx="6175">
                  <c:v>45915.3125</c:v>
                </c:pt>
                <c:pt idx="6176">
                  <c:v>45915.354166666664</c:v>
                </c:pt>
                <c:pt idx="6177">
                  <c:v>45915.395833333336</c:v>
                </c:pt>
                <c:pt idx="6178">
                  <c:v>45915.4375</c:v>
                </c:pt>
                <c:pt idx="6179">
                  <c:v>45915.479166666664</c:v>
                </c:pt>
                <c:pt idx="6180">
                  <c:v>45915.520833333336</c:v>
                </c:pt>
                <c:pt idx="6181">
                  <c:v>45915.5625</c:v>
                </c:pt>
                <c:pt idx="6182">
                  <c:v>45915.604166666664</c:v>
                </c:pt>
                <c:pt idx="6183">
                  <c:v>45915.645833333336</c:v>
                </c:pt>
                <c:pt idx="6184">
                  <c:v>45915.6875</c:v>
                </c:pt>
                <c:pt idx="6185">
                  <c:v>45915.729166666664</c:v>
                </c:pt>
                <c:pt idx="6186">
                  <c:v>45915.770833333336</c:v>
                </c:pt>
                <c:pt idx="6187">
                  <c:v>45915.8125</c:v>
                </c:pt>
                <c:pt idx="6188">
                  <c:v>45915.854166666664</c:v>
                </c:pt>
                <c:pt idx="6189">
                  <c:v>45915.895833333336</c:v>
                </c:pt>
                <c:pt idx="6190">
                  <c:v>45915.9375</c:v>
                </c:pt>
                <c:pt idx="6191">
                  <c:v>45915.979166666664</c:v>
                </c:pt>
                <c:pt idx="6192">
                  <c:v>45916.020833333336</c:v>
                </c:pt>
                <c:pt idx="6193">
                  <c:v>45916.0625</c:v>
                </c:pt>
                <c:pt idx="6194">
                  <c:v>45916.104166666664</c:v>
                </c:pt>
                <c:pt idx="6195">
                  <c:v>45916.145833333336</c:v>
                </c:pt>
                <c:pt idx="6196">
                  <c:v>45916.1875</c:v>
                </c:pt>
                <c:pt idx="6197">
                  <c:v>45916.229166666664</c:v>
                </c:pt>
                <c:pt idx="6198">
                  <c:v>45916.270833333336</c:v>
                </c:pt>
                <c:pt idx="6199">
                  <c:v>45916.3125</c:v>
                </c:pt>
                <c:pt idx="6200">
                  <c:v>45916.354166666664</c:v>
                </c:pt>
                <c:pt idx="6201">
                  <c:v>45916.395833333336</c:v>
                </c:pt>
                <c:pt idx="6202">
                  <c:v>45916.4375</c:v>
                </c:pt>
                <c:pt idx="6203">
                  <c:v>45916.479166666664</c:v>
                </c:pt>
                <c:pt idx="6204">
                  <c:v>45916.520833333336</c:v>
                </c:pt>
                <c:pt idx="6205">
                  <c:v>45916.5625</c:v>
                </c:pt>
                <c:pt idx="6206">
                  <c:v>45916.604166666664</c:v>
                </c:pt>
                <c:pt idx="6207">
                  <c:v>45916.645833333336</c:v>
                </c:pt>
                <c:pt idx="6208">
                  <c:v>45916.6875</c:v>
                </c:pt>
                <c:pt idx="6209">
                  <c:v>45916.729166666664</c:v>
                </c:pt>
                <c:pt idx="6210">
                  <c:v>45916.770833333336</c:v>
                </c:pt>
                <c:pt idx="6211">
                  <c:v>45916.8125</c:v>
                </c:pt>
                <c:pt idx="6212">
                  <c:v>45916.854166666664</c:v>
                </c:pt>
                <c:pt idx="6213">
                  <c:v>45916.895833333336</c:v>
                </c:pt>
                <c:pt idx="6214">
                  <c:v>45916.9375</c:v>
                </c:pt>
                <c:pt idx="6215">
                  <c:v>45916.979166666664</c:v>
                </c:pt>
                <c:pt idx="6216">
                  <c:v>45917.020833333336</c:v>
                </c:pt>
                <c:pt idx="6217">
                  <c:v>45917.0625</c:v>
                </c:pt>
                <c:pt idx="6218">
                  <c:v>45917.104166666664</c:v>
                </c:pt>
                <c:pt idx="6219">
                  <c:v>45917.145833333336</c:v>
                </c:pt>
                <c:pt idx="6220">
                  <c:v>45917.1875</c:v>
                </c:pt>
                <c:pt idx="6221">
                  <c:v>45917.229166666664</c:v>
                </c:pt>
                <c:pt idx="6222">
                  <c:v>45917.270833333336</c:v>
                </c:pt>
                <c:pt idx="6223">
                  <c:v>45917.3125</c:v>
                </c:pt>
                <c:pt idx="6224">
                  <c:v>45917.354166666664</c:v>
                </c:pt>
                <c:pt idx="6225">
                  <c:v>45917.395833333336</c:v>
                </c:pt>
                <c:pt idx="6226">
                  <c:v>45917.4375</c:v>
                </c:pt>
                <c:pt idx="6227">
                  <c:v>45917.479166666664</c:v>
                </c:pt>
                <c:pt idx="6228">
                  <c:v>45917.520833333336</c:v>
                </c:pt>
                <c:pt idx="6229">
                  <c:v>45917.5625</c:v>
                </c:pt>
                <c:pt idx="6230">
                  <c:v>45917.604166666664</c:v>
                </c:pt>
                <c:pt idx="6231">
                  <c:v>45917.645833333336</c:v>
                </c:pt>
                <c:pt idx="6232">
                  <c:v>45917.6875</c:v>
                </c:pt>
                <c:pt idx="6233">
                  <c:v>45917.729166666664</c:v>
                </c:pt>
                <c:pt idx="6234">
                  <c:v>45917.770833333336</c:v>
                </c:pt>
                <c:pt idx="6235">
                  <c:v>45917.8125</c:v>
                </c:pt>
                <c:pt idx="6236">
                  <c:v>45917.854166666664</c:v>
                </c:pt>
                <c:pt idx="6237">
                  <c:v>45917.895833333336</c:v>
                </c:pt>
                <c:pt idx="6238">
                  <c:v>45917.9375</c:v>
                </c:pt>
                <c:pt idx="6239">
                  <c:v>45917.979166666664</c:v>
                </c:pt>
                <c:pt idx="6240">
                  <c:v>45918.020833333336</c:v>
                </c:pt>
                <c:pt idx="6241">
                  <c:v>45918.0625</c:v>
                </c:pt>
                <c:pt idx="6242">
                  <c:v>45918.104166666664</c:v>
                </c:pt>
                <c:pt idx="6243">
                  <c:v>45918.145833333336</c:v>
                </c:pt>
                <c:pt idx="6244">
                  <c:v>45918.1875</c:v>
                </c:pt>
                <c:pt idx="6245">
                  <c:v>45918.229166666664</c:v>
                </c:pt>
                <c:pt idx="6246">
                  <c:v>45918.270833333336</c:v>
                </c:pt>
                <c:pt idx="6247">
                  <c:v>45918.3125</c:v>
                </c:pt>
                <c:pt idx="6248">
                  <c:v>45918.354166666664</c:v>
                </c:pt>
                <c:pt idx="6249">
                  <c:v>45918.395833333336</c:v>
                </c:pt>
                <c:pt idx="6250">
                  <c:v>45918.4375</c:v>
                </c:pt>
                <c:pt idx="6251">
                  <c:v>45918.479166666664</c:v>
                </c:pt>
                <c:pt idx="6252">
                  <c:v>45918.520833333336</c:v>
                </c:pt>
                <c:pt idx="6253">
                  <c:v>45918.5625</c:v>
                </c:pt>
                <c:pt idx="6254">
                  <c:v>45918.604166666664</c:v>
                </c:pt>
                <c:pt idx="6255">
                  <c:v>45918.645833333336</c:v>
                </c:pt>
                <c:pt idx="6256">
                  <c:v>45918.6875</c:v>
                </c:pt>
                <c:pt idx="6257">
                  <c:v>45918.729166666664</c:v>
                </c:pt>
                <c:pt idx="6258">
                  <c:v>45918.770833333336</c:v>
                </c:pt>
                <c:pt idx="6259">
                  <c:v>45918.8125</c:v>
                </c:pt>
                <c:pt idx="6260">
                  <c:v>45918.854166666664</c:v>
                </c:pt>
                <c:pt idx="6261">
                  <c:v>45918.895833333336</c:v>
                </c:pt>
                <c:pt idx="6262">
                  <c:v>45918.9375</c:v>
                </c:pt>
                <c:pt idx="6263">
                  <c:v>45918.979166666664</c:v>
                </c:pt>
                <c:pt idx="6264">
                  <c:v>45919.020833333336</c:v>
                </c:pt>
                <c:pt idx="6265">
                  <c:v>45919.0625</c:v>
                </c:pt>
                <c:pt idx="6266">
                  <c:v>45919.104166666664</c:v>
                </c:pt>
                <c:pt idx="6267">
                  <c:v>45919.145833333336</c:v>
                </c:pt>
                <c:pt idx="6268">
                  <c:v>45919.1875</c:v>
                </c:pt>
                <c:pt idx="6269">
                  <c:v>45919.229166666664</c:v>
                </c:pt>
                <c:pt idx="6270">
                  <c:v>45919.270833333336</c:v>
                </c:pt>
                <c:pt idx="6271">
                  <c:v>45919.3125</c:v>
                </c:pt>
                <c:pt idx="6272">
                  <c:v>45919.354166666664</c:v>
                </c:pt>
                <c:pt idx="6273">
                  <c:v>45919.395833333336</c:v>
                </c:pt>
                <c:pt idx="6274">
                  <c:v>45919.4375</c:v>
                </c:pt>
                <c:pt idx="6275">
                  <c:v>45919.479166666664</c:v>
                </c:pt>
                <c:pt idx="6276">
                  <c:v>45919.520833333336</c:v>
                </c:pt>
                <c:pt idx="6277">
                  <c:v>45919.5625</c:v>
                </c:pt>
                <c:pt idx="6278">
                  <c:v>45919.604166666664</c:v>
                </c:pt>
                <c:pt idx="6279">
                  <c:v>45919.645833333336</c:v>
                </c:pt>
                <c:pt idx="6280">
                  <c:v>45919.6875</c:v>
                </c:pt>
                <c:pt idx="6281">
                  <c:v>45919.729166666664</c:v>
                </c:pt>
                <c:pt idx="6282">
                  <c:v>45919.770833333336</c:v>
                </c:pt>
                <c:pt idx="6283">
                  <c:v>45919.8125</c:v>
                </c:pt>
                <c:pt idx="6284">
                  <c:v>45919.854166666664</c:v>
                </c:pt>
                <c:pt idx="6285">
                  <c:v>45919.895833333336</c:v>
                </c:pt>
                <c:pt idx="6286">
                  <c:v>45919.9375</c:v>
                </c:pt>
                <c:pt idx="6287">
                  <c:v>45919.979166666664</c:v>
                </c:pt>
                <c:pt idx="6288">
                  <c:v>45920.020833333336</c:v>
                </c:pt>
                <c:pt idx="6289">
                  <c:v>45920.0625</c:v>
                </c:pt>
                <c:pt idx="6290">
                  <c:v>45920.104166666664</c:v>
                </c:pt>
                <c:pt idx="6291">
                  <c:v>45920.145833333336</c:v>
                </c:pt>
                <c:pt idx="6292">
                  <c:v>45920.1875</c:v>
                </c:pt>
                <c:pt idx="6293">
                  <c:v>45920.229166666664</c:v>
                </c:pt>
                <c:pt idx="6294">
                  <c:v>45920.270833333336</c:v>
                </c:pt>
                <c:pt idx="6295">
                  <c:v>45920.3125</c:v>
                </c:pt>
                <c:pt idx="6296">
                  <c:v>45920.354166666664</c:v>
                </c:pt>
                <c:pt idx="6297">
                  <c:v>45920.395833333336</c:v>
                </c:pt>
                <c:pt idx="6298">
                  <c:v>45920.4375</c:v>
                </c:pt>
                <c:pt idx="6299">
                  <c:v>45920.479166666664</c:v>
                </c:pt>
                <c:pt idx="6300">
                  <c:v>45920.520833333336</c:v>
                </c:pt>
                <c:pt idx="6301">
                  <c:v>45920.5625</c:v>
                </c:pt>
                <c:pt idx="6302">
                  <c:v>45920.604166666664</c:v>
                </c:pt>
                <c:pt idx="6303">
                  <c:v>45920.645833333336</c:v>
                </c:pt>
                <c:pt idx="6304">
                  <c:v>45920.6875</c:v>
                </c:pt>
                <c:pt idx="6305">
                  <c:v>45920.729166666664</c:v>
                </c:pt>
                <c:pt idx="6306">
                  <c:v>45920.770833333336</c:v>
                </c:pt>
                <c:pt idx="6307">
                  <c:v>45920.8125</c:v>
                </c:pt>
                <c:pt idx="6308">
                  <c:v>45920.854166666664</c:v>
                </c:pt>
                <c:pt idx="6309">
                  <c:v>45920.895833333336</c:v>
                </c:pt>
                <c:pt idx="6310">
                  <c:v>45920.9375</c:v>
                </c:pt>
                <c:pt idx="6311">
                  <c:v>45920.979166666664</c:v>
                </c:pt>
                <c:pt idx="6312">
                  <c:v>45921.020833333336</c:v>
                </c:pt>
                <c:pt idx="6313">
                  <c:v>45921.0625</c:v>
                </c:pt>
                <c:pt idx="6314">
                  <c:v>45921.104166666664</c:v>
                </c:pt>
                <c:pt idx="6315">
                  <c:v>45921.145833333336</c:v>
                </c:pt>
                <c:pt idx="6316">
                  <c:v>45921.1875</c:v>
                </c:pt>
                <c:pt idx="6317">
                  <c:v>45921.229166666664</c:v>
                </c:pt>
                <c:pt idx="6318">
                  <c:v>45921.270833333336</c:v>
                </c:pt>
                <c:pt idx="6319">
                  <c:v>45921.3125</c:v>
                </c:pt>
                <c:pt idx="6320">
                  <c:v>45921.354166666664</c:v>
                </c:pt>
                <c:pt idx="6321">
                  <c:v>45921.395833333336</c:v>
                </c:pt>
                <c:pt idx="6322">
                  <c:v>45921.4375</c:v>
                </c:pt>
                <c:pt idx="6323">
                  <c:v>45921.479166666664</c:v>
                </c:pt>
                <c:pt idx="6324">
                  <c:v>45921.520833333336</c:v>
                </c:pt>
                <c:pt idx="6325">
                  <c:v>45921.5625</c:v>
                </c:pt>
                <c:pt idx="6326">
                  <c:v>45921.604166666664</c:v>
                </c:pt>
                <c:pt idx="6327">
                  <c:v>45921.645833333336</c:v>
                </c:pt>
                <c:pt idx="6328">
                  <c:v>45921.6875</c:v>
                </c:pt>
                <c:pt idx="6329">
                  <c:v>45921.729166666664</c:v>
                </c:pt>
                <c:pt idx="6330">
                  <c:v>45921.770833333336</c:v>
                </c:pt>
                <c:pt idx="6331">
                  <c:v>45921.8125</c:v>
                </c:pt>
                <c:pt idx="6332">
                  <c:v>45921.854166666664</c:v>
                </c:pt>
                <c:pt idx="6333">
                  <c:v>45921.895833333336</c:v>
                </c:pt>
                <c:pt idx="6334">
                  <c:v>45921.9375</c:v>
                </c:pt>
                <c:pt idx="6335">
                  <c:v>45921.979166666664</c:v>
                </c:pt>
                <c:pt idx="6336">
                  <c:v>45922.020833333336</c:v>
                </c:pt>
                <c:pt idx="6337">
                  <c:v>45922.0625</c:v>
                </c:pt>
                <c:pt idx="6338">
                  <c:v>45922.104166666664</c:v>
                </c:pt>
                <c:pt idx="6339">
                  <c:v>45922.145833333336</c:v>
                </c:pt>
                <c:pt idx="6340">
                  <c:v>45922.1875</c:v>
                </c:pt>
                <c:pt idx="6341">
                  <c:v>45922.229166666664</c:v>
                </c:pt>
                <c:pt idx="6342">
                  <c:v>45922.270833333336</c:v>
                </c:pt>
                <c:pt idx="6343">
                  <c:v>45922.3125</c:v>
                </c:pt>
                <c:pt idx="6344">
                  <c:v>45922.354166666664</c:v>
                </c:pt>
                <c:pt idx="6345">
                  <c:v>45922.395833333336</c:v>
                </c:pt>
                <c:pt idx="6346">
                  <c:v>45922.4375</c:v>
                </c:pt>
                <c:pt idx="6347">
                  <c:v>45922.479166666664</c:v>
                </c:pt>
                <c:pt idx="6348">
                  <c:v>45922.520833333336</c:v>
                </c:pt>
                <c:pt idx="6349">
                  <c:v>45922.5625</c:v>
                </c:pt>
                <c:pt idx="6350">
                  <c:v>45922.604166666664</c:v>
                </c:pt>
                <c:pt idx="6351">
                  <c:v>45922.645833333336</c:v>
                </c:pt>
                <c:pt idx="6352">
                  <c:v>45922.6875</c:v>
                </c:pt>
                <c:pt idx="6353">
                  <c:v>45922.729166666664</c:v>
                </c:pt>
                <c:pt idx="6354">
                  <c:v>45922.770833333336</c:v>
                </c:pt>
                <c:pt idx="6355">
                  <c:v>45922.8125</c:v>
                </c:pt>
                <c:pt idx="6356">
                  <c:v>45922.854166666664</c:v>
                </c:pt>
                <c:pt idx="6357">
                  <c:v>45922.895833333336</c:v>
                </c:pt>
                <c:pt idx="6358">
                  <c:v>45922.9375</c:v>
                </c:pt>
                <c:pt idx="6359">
                  <c:v>45922.979166666664</c:v>
                </c:pt>
                <c:pt idx="6360">
                  <c:v>45923.020833333336</c:v>
                </c:pt>
                <c:pt idx="6361">
                  <c:v>45923.0625</c:v>
                </c:pt>
                <c:pt idx="6362">
                  <c:v>45923.104166666664</c:v>
                </c:pt>
                <c:pt idx="6363">
                  <c:v>45923.145833333336</c:v>
                </c:pt>
                <c:pt idx="6364">
                  <c:v>45923.1875</c:v>
                </c:pt>
                <c:pt idx="6365">
                  <c:v>45923.229166666664</c:v>
                </c:pt>
                <c:pt idx="6366">
                  <c:v>45923.270833333336</c:v>
                </c:pt>
                <c:pt idx="6367">
                  <c:v>45923.3125</c:v>
                </c:pt>
                <c:pt idx="6368">
                  <c:v>45923.354166666664</c:v>
                </c:pt>
                <c:pt idx="6369">
                  <c:v>45923.395833333336</c:v>
                </c:pt>
                <c:pt idx="6370">
                  <c:v>45923.4375</c:v>
                </c:pt>
                <c:pt idx="6371">
                  <c:v>45923.479166666664</c:v>
                </c:pt>
                <c:pt idx="6372">
                  <c:v>45923.520833333336</c:v>
                </c:pt>
                <c:pt idx="6373">
                  <c:v>45923.5625</c:v>
                </c:pt>
                <c:pt idx="6374">
                  <c:v>45923.604166666664</c:v>
                </c:pt>
                <c:pt idx="6375">
                  <c:v>45923.645833333336</c:v>
                </c:pt>
                <c:pt idx="6376">
                  <c:v>45923.6875</c:v>
                </c:pt>
                <c:pt idx="6377">
                  <c:v>45923.729166666664</c:v>
                </c:pt>
                <c:pt idx="6378">
                  <c:v>45923.770833333336</c:v>
                </c:pt>
                <c:pt idx="6379">
                  <c:v>45923.8125</c:v>
                </c:pt>
                <c:pt idx="6380">
                  <c:v>45923.854166666664</c:v>
                </c:pt>
                <c:pt idx="6381">
                  <c:v>45923.895833333336</c:v>
                </c:pt>
                <c:pt idx="6382">
                  <c:v>45923.9375</c:v>
                </c:pt>
                <c:pt idx="6383">
                  <c:v>45923.979166666664</c:v>
                </c:pt>
                <c:pt idx="6384">
                  <c:v>45924.020833333336</c:v>
                </c:pt>
                <c:pt idx="6385">
                  <c:v>45924.0625</c:v>
                </c:pt>
                <c:pt idx="6386">
                  <c:v>45924.104166666664</c:v>
                </c:pt>
                <c:pt idx="6387">
                  <c:v>45924.145833333336</c:v>
                </c:pt>
                <c:pt idx="6388">
                  <c:v>45924.1875</c:v>
                </c:pt>
                <c:pt idx="6389">
                  <c:v>45924.229166666664</c:v>
                </c:pt>
                <c:pt idx="6390">
                  <c:v>45924.270833333336</c:v>
                </c:pt>
                <c:pt idx="6391">
                  <c:v>45924.3125</c:v>
                </c:pt>
                <c:pt idx="6392">
                  <c:v>45924.354166666664</c:v>
                </c:pt>
                <c:pt idx="6393">
                  <c:v>45924.395833333336</c:v>
                </c:pt>
                <c:pt idx="6394">
                  <c:v>45924.4375</c:v>
                </c:pt>
                <c:pt idx="6395">
                  <c:v>45924.479166666664</c:v>
                </c:pt>
                <c:pt idx="6396">
                  <c:v>45924.520833333336</c:v>
                </c:pt>
                <c:pt idx="6397">
                  <c:v>45924.5625</c:v>
                </c:pt>
                <c:pt idx="6398">
                  <c:v>45924.604166666664</c:v>
                </c:pt>
                <c:pt idx="6399">
                  <c:v>45924.645833333336</c:v>
                </c:pt>
                <c:pt idx="6400">
                  <c:v>45924.6875</c:v>
                </c:pt>
                <c:pt idx="6401">
                  <c:v>45924.729166666664</c:v>
                </c:pt>
                <c:pt idx="6402">
                  <c:v>45924.770833333336</c:v>
                </c:pt>
                <c:pt idx="6403">
                  <c:v>45924.8125</c:v>
                </c:pt>
                <c:pt idx="6404">
                  <c:v>45924.854166666664</c:v>
                </c:pt>
                <c:pt idx="6405">
                  <c:v>45924.895833333336</c:v>
                </c:pt>
                <c:pt idx="6406">
                  <c:v>45924.9375</c:v>
                </c:pt>
                <c:pt idx="6407">
                  <c:v>45924.979166666664</c:v>
                </c:pt>
                <c:pt idx="6408">
                  <c:v>45925.020833333336</c:v>
                </c:pt>
                <c:pt idx="6409">
                  <c:v>45925.0625</c:v>
                </c:pt>
                <c:pt idx="6410">
                  <c:v>45925.104166666664</c:v>
                </c:pt>
                <c:pt idx="6411">
                  <c:v>45925.145833333336</c:v>
                </c:pt>
                <c:pt idx="6412">
                  <c:v>45925.1875</c:v>
                </c:pt>
                <c:pt idx="6413">
                  <c:v>45925.229166666664</c:v>
                </c:pt>
                <c:pt idx="6414">
                  <c:v>45925.270833333336</c:v>
                </c:pt>
                <c:pt idx="6415">
                  <c:v>45925.3125</c:v>
                </c:pt>
                <c:pt idx="6416">
                  <c:v>45925.354166666664</c:v>
                </c:pt>
                <c:pt idx="6417">
                  <c:v>45925.395833333336</c:v>
                </c:pt>
                <c:pt idx="6418">
                  <c:v>45925.4375</c:v>
                </c:pt>
                <c:pt idx="6419">
                  <c:v>45925.479166666664</c:v>
                </c:pt>
                <c:pt idx="6420">
                  <c:v>45925.520833333336</c:v>
                </c:pt>
                <c:pt idx="6421">
                  <c:v>45925.5625</c:v>
                </c:pt>
                <c:pt idx="6422">
                  <c:v>45925.604166666664</c:v>
                </c:pt>
                <c:pt idx="6423">
                  <c:v>45925.645833333336</c:v>
                </c:pt>
                <c:pt idx="6424">
                  <c:v>45925.6875</c:v>
                </c:pt>
                <c:pt idx="6425">
                  <c:v>45925.729166666664</c:v>
                </c:pt>
                <c:pt idx="6426">
                  <c:v>45925.770833333336</c:v>
                </c:pt>
                <c:pt idx="6427">
                  <c:v>45925.8125</c:v>
                </c:pt>
                <c:pt idx="6428">
                  <c:v>45925.854166666664</c:v>
                </c:pt>
                <c:pt idx="6429">
                  <c:v>45925.895833333336</c:v>
                </c:pt>
                <c:pt idx="6430">
                  <c:v>45925.9375</c:v>
                </c:pt>
                <c:pt idx="6431">
                  <c:v>45925.979166666664</c:v>
                </c:pt>
                <c:pt idx="6432">
                  <c:v>45926.020833333336</c:v>
                </c:pt>
                <c:pt idx="6433">
                  <c:v>45926.0625</c:v>
                </c:pt>
                <c:pt idx="6434">
                  <c:v>45926.104166666664</c:v>
                </c:pt>
                <c:pt idx="6435">
                  <c:v>45926.145833333336</c:v>
                </c:pt>
                <c:pt idx="6436">
                  <c:v>45926.1875</c:v>
                </c:pt>
                <c:pt idx="6437">
                  <c:v>45926.229166666664</c:v>
                </c:pt>
                <c:pt idx="6438">
                  <c:v>45926.270833333336</c:v>
                </c:pt>
                <c:pt idx="6439">
                  <c:v>45926.3125</c:v>
                </c:pt>
                <c:pt idx="6440">
                  <c:v>45926.354166666664</c:v>
                </c:pt>
                <c:pt idx="6441">
                  <c:v>45926.395833333336</c:v>
                </c:pt>
                <c:pt idx="6442">
                  <c:v>45926.4375</c:v>
                </c:pt>
                <c:pt idx="6443">
                  <c:v>45926.479166666664</c:v>
                </c:pt>
                <c:pt idx="6444">
                  <c:v>45926.520833333336</c:v>
                </c:pt>
                <c:pt idx="6445">
                  <c:v>45926.5625</c:v>
                </c:pt>
                <c:pt idx="6446">
                  <c:v>45926.604166666664</c:v>
                </c:pt>
                <c:pt idx="6447">
                  <c:v>45926.645833333336</c:v>
                </c:pt>
                <c:pt idx="6448">
                  <c:v>45926.6875</c:v>
                </c:pt>
                <c:pt idx="6449">
                  <c:v>45926.729166666664</c:v>
                </c:pt>
                <c:pt idx="6450">
                  <c:v>45926.770833333336</c:v>
                </c:pt>
                <c:pt idx="6451">
                  <c:v>45926.8125</c:v>
                </c:pt>
                <c:pt idx="6452">
                  <c:v>45926.854166666664</c:v>
                </c:pt>
                <c:pt idx="6453">
                  <c:v>45926.895833333336</c:v>
                </c:pt>
                <c:pt idx="6454">
                  <c:v>45926.9375</c:v>
                </c:pt>
                <c:pt idx="6455">
                  <c:v>45926.979166666664</c:v>
                </c:pt>
                <c:pt idx="6456">
                  <c:v>45927.020833333336</c:v>
                </c:pt>
                <c:pt idx="6457">
                  <c:v>45927.0625</c:v>
                </c:pt>
                <c:pt idx="6458">
                  <c:v>45927.104166666664</c:v>
                </c:pt>
                <c:pt idx="6459">
                  <c:v>45927.145833333336</c:v>
                </c:pt>
                <c:pt idx="6460">
                  <c:v>45927.1875</c:v>
                </c:pt>
                <c:pt idx="6461">
                  <c:v>45927.229166666664</c:v>
                </c:pt>
                <c:pt idx="6462">
                  <c:v>45927.270833333336</c:v>
                </c:pt>
                <c:pt idx="6463">
                  <c:v>45927.3125</c:v>
                </c:pt>
                <c:pt idx="6464">
                  <c:v>45927.354166666664</c:v>
                </c:pt>
                <c:pt idx="6465">
                  <c:v>45927.395833333336</c:v>
                </c:pt>
                <c:pt idx="6466">
                  <c:v>45927.4375</c:v>
                </c:pt>
                <c:pt idx="6467">
                  <c:v>45927.479166666664</c:v>
                </c:pt>
                <c:pt idx="6468">
                  <c:v>45927.520833333336</c:v>
                </c:pt>
                <c:pt idx="6469">
                  <c:v>45927.5625</c:v>
                </c:pt>
                <c:pt idx="6470">
                  <c:v>45927.604166666664</c:v>
                </c:pt>
                <c:pt idx="6471">
                  <c:v>45927.645833333336</c:v>
                </c:pt>
                <c:pt idx="6472">
                  <c:v>45927.6875</c:v>
                </c:pt>
                <c:pt idx="6473">
                  <c:v>45927.729166666664</c:v>
                </c:pt>
                <c:pt idx="6474">
                  <c:v>45927.770833333336</c:v>
                </c:pt>
                <c:pt idx="6475">
                  <c:v>45927.8125</c:v>
                </c:pt>
                <c:pt idx="6476">
                  <c:v>45927.854166666664</c:v>
                </c:pt>
                <c:pt idx="6477">
                  <c:v>45927.895833333336</c:v>
                </c:pt>
                <c:pt idx="6478">
                  <c:v>45927.9375</c:v>
                </c:pt>
                <c:pt idx="6479">
                  <c:v>45927.979166666664</c:v>
                </c:pt>
                <c:pt idx="6480">
                  <c:v>45928.020833333336</c:v>
                </c:pt>
                <c:pt idx="6481">
                  <c:v>45928.0625</c:v>
                </c:pt>
                <c:pt idx="6482">
                  <c:v>45928.104166666664</c:v>
                </c:pt>
                <c:pt idx="6483">
                  <c:v>45928.145833333336</c:v>
                </c:pt>
                <c:pt idx="6484">
                  <c:v>45928.1875</c:v>
                </c:pt>
                <c:pt idx="6485">
                  <c:v>45928.229166666664</c:v>
                </c:pt>
                <c:pt idx="6486">
                  <c:v>45928.270833333336</c:v>
                </c:pt>
                <c:pt idx="6487">
                  <c:v>45928.3125</c:v>
                </c:pt>
                <c:pt idx="6488">
                  <c:v>45928.354166666664</c:v>
                </c:pt>
                <c:pt idx="6489">
                  <c:v>45928.395833333336</c:v>
                </c:pt>
                <c:pt idx="6490">
                  <c:v>45928.4375</c:v>
                </c:pt>
                <c:pt idx="6491">
                  <c:v>45928.479166666664</c:v>
                </c:pt>
                <c:pt idx="6492">
                  <c:v>45928.520833333336</c:v>
                </c:pt>
                <c:pt idx="6493">
                  <c:v>45928.5625</c:v>
                </c:pt>
                <c:pt idx="6494">
                  <c:v>45928.604166666664</c:v>
                </c:pt>
                <c:pt idx="6495">
                  <c:v>45928.645833333336</c:v>
                </c:pt>
                <c:pt idx="6496">
                  <c:v>45928.6875</c:v>
                </c:pt>
                <c:pt idx="6497">
                  <c:v>45928.729166666664</c:v>
                </c:pt>
                <c:pt idx="6498">
                  <c:v>45928.770833333336</c:v>
                </c:pt>
                <c:pt idx="6499">
                  <c:v>45928.8125</c:v>
                </c:pt>
                <c:pt idx="6500">
                  <c:v>45928.854166666664</c:v>
                </c:pt>
                <c:pt idx="6501">
                  <c:v>45928.895833333336</c:v>
                </c:pt>
                <c:pt idx="6502">
                  <c:v>45928.9375</c:v>
                </c:pt>
                <c:pt idx="6503">
                  <c:v>45928.979166666664</c:v>
                </c:pt>
                <c:pt idx="6504">
                  <c:v>45929.020833333336</c:v>
                </c:pt>
                <c:pt idx="6505">
                  <c:v>45929.0625</c:v>
                </c:pt>
                <c:pt idx="6506">
                  <c:v>45929.104166666664</c:v>
                </c:pt>
                <c:pt idx="6507">
                  <c:v>45929.145833333336</c:v>
                </c:pt>
                <c:pt idx="6508">
                  <c:v>45929.1875</c:v>
                </c:pt>
                <c:pt idx="6509">
                  <c:v>45929.229166666664</c:v>
                </c:pt>
                <c:pt idx="6510">
                  <c:v>45929.270833333336</c:v>
                </c:pt>
                <c:pt idx="6511">
                  <c:v>45929.3125</c:v>
                </c:pt>
                <c:pt idx="6512">
                  <c:v>45929.354166666664</c:v>
                </c:pt>
                <c:pt idx="6513">
                  <c:v>45929.395833333336</c:v>
                </c:pt>
                <c:pt idx="6514">
                  <c:v>45929.4375</c:v>
                </c:pt>
                <c:pt idx="6515">
                  <c:v>45929.479166666664</c:v>
                </c:pt>
                <c:pt idx="6516">
                  <c:v>45929.520833333336</c:v>
                </c:pt>
                <c:pt idx="6517">
                  <c:v>45929.5625</c:v>
                </c:pt>
                <c:pt idx="6518">
                  <c:v>45929.604166666664</c:v>
                </c:pt>
                <c:pt idx="6519">
                  <c:v>45929.645833333336</c:v>
                </c:pt>
                <c:pt idx="6520">
                  <c:v>45929.6875</c:v>
                </c:pt>
                <c:pt idx="6521">
                  <c:v>45929.729166666664</c:v>
                </c:pt>
                <c:pt idx="6522">
                  <c:v>45929.770833333336</c:v>
                </c:pt>
                <c:pt idx="6523">
                  <c:v>45929.8125</c:v>
                </c:pt>
                <c:pt idx="6524">
                  <c:v>45929.854166666664</c:v>
                </c:pt>
                <c:pt idx="6525">
                  <c:v>45929.895833333336</c:v>
                </c:pt>
                <c:pt idx="6526">
                  <c:v>45929.9375</c:v>
                </c:pt>
                <c:pt idx="6527">
                  <c:v>45929.979166666664</c:v>
                </c:pt>
                <c:pt idx="6528">
                  <c:v>45930.020833333336</c:v>
                </c:pt>
                <c:pt idx="6529">
                  <c:v>45930.0625</c:v>
                </c:pt>
                <c:pt idx="6530">
                  <c:v>45930.104166666664</c:v>
                </c:pt>
                <c:pt idx="6531">
                  <c:v>45930.145833333336</c:v>
                </c:pt>
                <c:pt idx="6532">
                  <c:v>45930.1875</c:v>
                </c:pt>
                <c:pt idx="6533">
                  <c:v>45930.229166666664</c:v>
                </c:pt>
                <c:pt idx="6534">
                  <c:v>45930.270833333336</c:v>
                </c:pt>
                <c:pt idx="6535">
                  <c:v>45930.3125</c:v>
                </c:pt>
                <c:pt idx="6536">
                  <c:v>45930.354166666664</c:v>
                </c:pt>
                <c:pt idx="6537">
                  <c:v>45930.395833333336</c:v>
                </c:pt>
                <c:pt idx="6538">
                  <c:v>45930.4375</c:v>
                </c:pt>
                <c:pt idx="6539">
                  <c:v>45930.479166666664</c:v>
                </c:pt>
                <c:pt idx="6540">
                  <c:v>45930.520833333336</c:v>
                </c:pt>
                <c:pt idx="6541">
                  <c:v>45930.5625</c:v>
                </c:pt>
                <c:pt idx="6542">
                  <c:v>45930.604166666664</c:v>
                </c:pt>
                <c:pt idx="6543">
                  <c:v>45930.645833333336</c:v>
                </c:pt>
                <c:pt idx="6544">
                  <c:v>45930.6875</c:v>
                </c:pt>
                <c:pt idx="6545">
                  <c:v>45930.729166666664</c:v>
                </c:pt>
                <c:pt idx="6546">
                  <c:v>45930.770833333336</c:v>
                </c:pt>
                <c:pt idx="6547">
                  <c:v>45930.8125</c:v>
                </c:pt>
                <c:pt idx="6548">
                  <c:v>45930.854166666664</c:v>
                </c:pt>
                <c:pt idx="6549">
                  <c:v>45930.895833333336</c:v>
                </c:pt>
                <c:pt idx="6550">
                  <c:v>45930.9375</c:v>
                </c:pt>
                <c:pt idx="6551">
                  <c:v>45930.979166666664</c:v>
                </c:pt>
                <c:pt idx="6552">
                  <c:v>45931.020833333336</c:v>
                </c:pt>
                <c:pt idx="6553">
                  <c:v>45931.0625</c:v>
                </c:pt>
                <c:pt idx="6554">
                  <c:v>45931.104166666664</c:v>
                </c:pt>
                <c:pt idx="6555">
                  <c:v>45931.145833333336</c:v>
                </c:pt>
                <c:pt idx="6556">
                  <c:v>45931.1875</c:v>
                </c:pt>
                <c:pt idx="6557">
                  <c:v>45931.229166666664</c:v>
                </c:pt>
                <c:pt idx="6558">
                  <c:v>45931.270833333336</c:v>
                </c:pt>
                <c:pt idx="6559">
                  <c:v>45931.3125</c:v>
                </c:pt>
                <c:pt idx="6560">
                  <c:v>45931.354166666664</c:v>
                </c:pt>
                <c:pt idx="6561">
                  <c:v>45931.395833333336</c:v>
                </c:pt>
                <c:pt idx="6562">
                  <c:v>45931.4375</c:v>
                </c:pt>
                <c:pt idx="6563">
                  <c:v>45931.479166666664</c:v>
                </c:pt>
                <c:pt idx="6564">
                  <c:v>45931.520833333336</c:v>
                </c:pt>
                <c:pt idx="6565">
                  <c:v>45931.5625</c:v>
                </c:pt>
                <c:pt idx="6566">
                  <c:v>45931.604166666664</c:v>
                </c:pt>
                <c:pt idx="6567">
                  <c:v>45931.645833333336</c:v>
                </c:pt>
                <c:pt idx="6568">
                  <c:v>45931.6875</c:v>
                </c:pt>
                <c:pt idx="6569">
                  <c:v>45931.729166666664</c:v>
                </c:pt>
                <c:pt idx="6570">
                  <c:v>45931.770833333336</c:v>
                </c:pt>
                <c:pt idx="6571">
                  <c:v>45931.8125</c:v>
                </c:pt>
                <c:pt idx="6572">
                  <c:v>45931.854166666664</c:v>
                </c:pt>
                <c:pt idx="6573">
                  <c:v>45931.895833333336</c:v>
                </c:pt>
                <c:pt idx="6574">
                  <c:v>45931.9375</c:v>
                </c:pt>
                <c:pt idx="6575">
                  <c:v>45931.979166666664</c:v>
                </c:pt>
                <c:pt idx="6576">
                  <c:v>45932.020833333336</c:v>
                </c:pt>
                <c:pt idx="6577">
                  <c:v>45932.0625</c:v>
                </c:pt>
                <c:pt idx="6578">
                  <c:v>45932.104166666664</c:v>
                </c:pt>
                <c:pt idx="6579">
                  <c:v>45932.145833333336</c:v>
                </c:pt>
                <c:pt idx="6580">
                  <c:v>45932.1875</c:v>
                </c:pt>
                <c:pt idx="6581">
                  <c:v>45932.229166666664</c:v>
                </c:pt>
                <c:pt idx="6582">
                  <c:v>45932.270833333336</c:v>
                </c:pt>
                <c:pt idx="6583">
                  <c:v>45932.3125</c:v>
                </c:pt>
                <c:pt idx="6584">
                  <c:v>45932.354166666664</c:v>
                </c:pt>
                <c:pt idx="6585">
                  <c:v>45932.395833333336</c:v>
                </c:pt>
                <c:pt idx="6586">
                  <c:v>45932.4375</c:v>
                </c:pt>
                <c:pt idx="6587">
                  <c:v>45932.479166666664</c:v>
                </c:pt>
                <c:pt idx="6588">
                  <c:v>45932.520833333336</c:v>
                </c:pt>
                <c:pt idx="6589">
                  <c:v>45932.5625</c:v>
                </c:pt>
                <c:pt idx="6590">
                  <c:v>45932.604166666664</c:v>
                </c:pt>
                <c:pt idx="6591">
                  <c:v>45932.645833333336</c:v>
                </c:pt>
                <c:pt idx="6592">
                  <c:v>45932.6875</c:v>
                </c:pt>
                <c:pt idx="6593">
                  <c:v>45932.729166666664</c:v>
                </c:pt>
                <c:pt idx="6594">
                  <c:v>45932.770833333336</c:v>
                </c:pt>
                <c:pt idx="6595">
                  <c:v>45932.8125</c:v>
                </c:pt>
                <c:pt idx="6596">
                  <c:v>45932.854166666664</c:v>
                </c:pt>
                <c:pt idx="6597">
                  <c:v>45932.895833333336</c:v>
                </c:pt>
                <c:pt idx="6598">
                  <c:v>45932.9375</c:v>
                </c:pt>
                <c:pt idx="6599">
                  <c:v>45932.979166666664</c:v>
                </c:pt>
                <c:pt idx="6600">
                  <c:v>45933.020833333336</c:v>
                </c:pt>
                <c:pt idx="6601">
                  <c:v>45933.0625</c:v>
                </c:pt>
                <c:pt idx="6602">
                  <c:v>45933.104166666664</c:v>
                </c:pt>
                <c:pt idx="6603">
                  <c:v>45933.145833333336</c:v>
                </c:pt>
                <c:pt idx="6604">
                  <c:v>45933.1875</c:v>
                </c:pt>
                <c:pt idx="6605">
                  <c:v>45933.229166666664</c:v>
                </c:pt>
                <c:pt idx="6606">
                  <c:v>45933.270833333336</c:v>
                </c:pt>
                <c:pt idx="6607">
                  <c:v>45933.3125</c:v>
                </c:pt>
                <c:pt idx="6608">
                  <c:v>45933.354166666664</c:v>
                </c:pt>
                <c:pt idx="6609">
                  <c:v>45933.395833333336</c:v>
                </c:pt>
                <c:pt idx="6610">
                  <c:v>45933.4375</c:v>
                </c:pt>
                <c:pt idx="6611">
                  <c:v>45933.479166666664</c:v>
                </c:pt>
                <c:pt idx="6612">
                  <c:v>45933.520833333336</c:v>
                </c:pt>
                <c:pt idx="6613">
                  <c:v>45933.5625</c:v>
                </c:pt>
                <c:pt idx="6614">
                  <c:v>45933.604166666664</c:v>
                </c:pt>
                <c:pt idx="6615">
                  <c:v>45933.645833333336</c:v>
                </c:pt>
                <c:pt idx="6616">
                  <c:v>45933.6875</c:v>
                </c:pt>
                <c:pt idx="6617">
                  <c:v>45933.729166666664</c:v>
                </c:pt>
                <c:pt idx="6618">
                  <c:v>45933.770833333336</c:v>
                </c:pt>
                <c:pt idx="6619">
                  <c:v>45933.8125</c:v>
                </c:pt>
                <c:pt idx="6620">
                  <c:v>45933.854166666664</c:v>
                </c:pt>
                <c:pt idx="6621">
                  <c:v>45933.895833333336</c:v>
                </c:pt>
                <c:pt idx="6622">
                  <c:v>45933.9375</c:v>
                </c:pt>
                <c:pt idx="6623">
                  <c:v>45933.979166666664</c:v>
                </c:pt>
                <c:pt idx="6624">
                  <c:v>45934.020833333336</c:v>
                </c:pt>
                <c:pt idx="6625">
                  <c:v>45934.0625</c:v>
                </c:pt>
                <c:pt idx="6626">
                  <c:v>45934.104166666664</c:v>
                </c:pt>
                <c:pt idx="6627">
                  <c:v>45934.145833333336</c:v>
                </c:pt>
                <c:pt idx="6628">
                  <c:v>45934.1875</c:v>
                </c:pt>
                <c:pt idx="6629">
                  <c:v>45934.229166666664</c:v>
                </c:pt>
                <c:pt idx="6630">
                  <c:v>45934.270833333336</c:v>
                </c:pt>
                <c:pt idx="6631">
                  <c:v>45934.3125</c:v>
                </c:pt>
                <c:pt idx="6632">
                  <c:v>45934.354166666664</c:v>
                </c:pt>
                <c:pt idx="6633">
                  <c:v>45934.395833333336</c:v>
                </c:pt>
                <c:pt idx="6634">
                  <c:v>45934.4375</c:v>
                </c:pt>
                <c:pt idx="6635">
                  <c:v>45934.479166666664</c:v>
                </c:pt>
                <c:pt idx="6636">
                  <c:v>45934.520833333336</c:v>
                </c:pt>
                <c:pt idx="6637">
                  <c:v>45934.5625</c:v>
                </c:pt>
                <c:pt idx="6638">
                  <c:v>45934.604166666664</c:v>
                </c:pt>
                <c:pt idx="6639">
                  <c:v>45934.645833333336</c:v>
                </c:pt>
                <c:pt idx="6640">
                  <c:v>45934.6875</c:v>
                </c:pt>
                <c:pt idx="6641">
                  <c:v>45934.729166666664</c:v>
                </c:pt>
                <c:pt idx="6642">
                  <c:v>45934.770833333336</c:v>
                </c:pt>
                <c:pt idx="6643">
                  <c:v>45934.8125</c:v>
                </c:pt>
                <c:pt idx="6644">
                  <c:v>45934.854166666664</c:v>
                </c:pt>
                <c:pt idx="6645">
                  <c:v>45934.895833333336</c:v>
                </c:pt>
                <c:pt idx="6646">
                  <c:v>45934.9375</c:v>
                </c:pt>
                <c:pt idx="6647">
                  <c:v>45934.979166666664</c:v>
                </c:pt>
                <c:pt idx="6648">
                  <c:v>45935.020833333336</c:v>
                </c:pt>
                <c:pt idx="6649">
                  <c:v>45935.0625</c:v>
                </c:pt>
                <c:pt idx="6650">
                  <c:v>45935.104166666664</c:v>
                </c:pt>
                <c:pt idx="6651">
                  <c:v>45935.145833333336</c:v>
                </c:pt>
                <c:pt idx="6652">
                  <c:v>45935.1875</c:v>
                </c:pt>
                <c:pt idx="6653">
                  <c:v>45935.229166666664</c:v>
                </c:pt>
                <c:pt idx="6654">
                  <c:v>45935.270833333336</c:v>
                </c:pt>
                <c:pt idx="6655">
                  <c:v>45935.3125</c:v>
                </c:pt>
                <c:pt idx="6656">
                  <c:v>45935.354166666664</c:v>
                </c:pt>
                <c:pt idx="6657">
                  <c:v>45935.395833333336</c:v>
                </c:pt>
                <c:pt idx="6658">
                  <c:v>45935.4375</c:v>
                </c:pt>
                <c:pt idx="6659">
                  <c:v>45935.479166666664</c:v>
                </c:pt>
                <c:pt idx="6660">
                  <c:v>45935.520833333336</c:v>
                </c:pt>
                <c:pt idx="6661">
                  <c:v>45935.5625</c:v>
                </c:pt>
                <c:pt idx="6662">
                  <c:v>45935.604166666664</c:v>
                </c:pt>
                <c:pt idx="6663">
                  <c:v>45935.645833333336</c:v>
                </c:pt>
                <c:pt idx="6664">
                  <c:v>45935.6875</c:v>
                </c:pt>
                <c:pt idx="6665">
                  <c:v>45935.729166666664</c:v>
                </c:pt>
                <c:pt idx="6666">
                  <c:v>45935.770833333336</c:v>
                </c:pt>
                <c:pt idx="6667">
                  <c:v>45935.8125</c:v>
                </c:pt>
                <c:pt idx="6668">
                  <c:v>45935.854166666664</c:v>
                </c:pt>
                <c:pt idx="6669">
                  <c:v>45935.895833333336</c:v>
                </c:pt>
                <c:pt idx="6670">
                  <c:v>45935.9375</c:v>
                </c:pt>
                <c:pt idx="6671">
                  <c:v>45935.979166666664</c:v>
                </c:pt>
                <c:pt idx="6672">
                  <c:v>45936.020833333336</c:v>
                </c:pt>
                <c:pt idx="6673">
                  <c:v>45936.0625</c:v>
                </c:pt>
                <c:pt idx="6674">
                  <c:v>45936.104166666664</c:v>
                </c:pt>
                <c:pt idx="6675">
                  <c:v>45936.145833333336</c:v>
                </c:pt>
                <c:pt idx="6676">
                  <c:v>45936.1875</c:v>
                </c:pt>
                <c:pt idx="6677">
                  <c:v>45936.229166666664</c:v>
                </c:pt>
                <c:pt idx="6678">
                  <c:v>45936.270833333336</c:v>
                </c:pt>
                <c:pt idx="6679">
                  <c:v>45936.3125</c:v>
                </c:pt>
                <c:pt idx="6680">
                  <c:v>45936.354166666664</c:v>
                </c:pt>
                <c:pt idx="6681">
                  <c:v>45936.395833333336</c:v>
                </c:pt>
                <c:pt idx="6682">
                  <c:v>45936.4375</c:v>
                </c:pt>
                <c:pt idx="6683">
                  <c:v>45936.479166666664</c:v>
                </c:pt>
                <c:pt idx="6684">
                  <c:v>45936.520833333336</c:v>
                </c:pt>
                <c:pt idx="6685">
                  <c:v>45936.5625</c:v>
                </c:pt>
                <c:pt idx="6686">
                  <c:v>45936.604166666664</c:v>
                </c:pt>
                <c:pt idx="6687">
                  <c:v>45936.645833333336</c:v>
                </c:pt>
                <c:pt idx="6688">
                  <c:v>45936.6875</c:v>
                </c:pt>
                <c:pt idx="6689">
                  <c:v>45936.729166666664</c:v>
                </c:pt>
                <c:pt idx="6690">
                  <c:v>45936.770833333336</c:v>
                </c:pt>
                <c:pt idx="6691">
                  <c:v>45936.8125</c:v>
                </c:pt>
                <c:pt idx="6692">
                  <c:v>45936.854166666664</c:v>
                </c:pt>
                <c:pt idx="6693">
                  <c:v>45936.895833333336</c:v>
                </c:pt>
                <c:pt idx="6694">
                  <c:v>45936.9375</c:v>
                </c:pt>
                <c:pt idx="6695">
                  <c:v>45936.979166666664</c:v>
                </c:pt>
                <c:pt idx="6696">
                  <c:v>45937.020833333336</c:v>
                </c:pt>
                <c:pt idx="6697">
                  <c:v>45937.0625</c:v>
                </c:pt>
                <c:pt idx="6698">
                  <c:v>45937.104166666664</c:v>
                </c:pt>
                <c:pt idx="6699">
                  <c:v>45937.145833333336</c:v>
                </c:pt>
                <c:pt idx="6700">
                  <c:v>45937.1875</c:v>
                </c:pt>
                <c:pt idx="6701">
                  <c:v>45937.229166666664</c:v>
                </c:pt>
                <c:pt idx="6702">
                  <c:v>45937.270833333336</c:v>
                </c:pt>
                <c:pt idx="6703">
                  <c:v>45937.3125</c:v>
                </c:pt>
                <c:pt idx="6704">
                  <c:v>45937.354166666664</c:v>
                </c:pt>
                <c:pt idx="6705">
                  <c:v>45937.395833333336</c:v>
                </c:pt>
                <c:pt idx="6706">
                  <c:v>45937.4375</c:v>
                </c:pt>
                <c:pt idx="6707">
                  <c:v>45937.479166666664</c:v>
                </c:pt>
                <c:pt idx="6708">
                  <c:v>45937.520833333336</c:v>
                </c:pt>
                <c:pt idx="6709">
                  <c:v>45937.5625</c:v>
                </c:pt>
                <c:pt idx="6710">
                  <c:v>45937.604166666664</c:v>
                </c:pt>
                <c:pt idx="6711">
                  <c:v>45937.645833333336</c:v>
                </c:pt>
                <c:pt idx="6712">
                  <c:v>45937.6875</c:v>
                </c:pt>
                <c:pt idx="6713">
                  <c:v>45937.729166666664</c:v>
                </c:pt>
                <c:pt idx="6714">
                  <c:v>45937.770833333336</c:v>
                </c:pt>
                <c:pt idx="6715">
                  <c:v>45937.8125</c:v>
                </c:pt>
                <c:pt idx="6716">
                  <c:v>45937.854166666664</c:v>
                </c:pt>
                <c:pt idx="6717">
                  <c:v>45937.895833333336</c:v>
                </c:pt>
                <c:pt idx="6718">
                  <c:v>45937.9375</c:v>
                </c:pt>
                <c:pt idx="6719">
                  <c:v>45937.979166666664</c:v>
                </c:pt>
                <c:pt idx="6720">
                  <c:v>45938.020833333336</c:v>
                </c:pt>
                <c:pt idx="6721">
                  <c:v>45938.0625</c:v>
                </c:pt>
                <c:pt idx="6722">
                  <c:v>45938.104166666664</c:v>
                </c:pt>
                <c:pt idx="6723">
                  <c:v>45938.145833333336</c:v>
                </c:pt>
                <c:pt idx="6724">
                  <c:v>45938.1875</c:v>
                </c:pt>
                <c:pt idx="6725">
                  <c:v>45938.229166666664</c:v>
                </c:pt>
                <c:pt idx="6726">
                  <c:v>45938.270833333336</c:v>
                </c:pt>
                <c:pt idx="6727">
                  <c:v>45938.3125</c:v>
                </c:pt>
                <c:pt idx="6728">
                  <c:v>45938.354166666664</c:v>
                </c:pt>
                <c:pt idx="6729">
                  <c:v>45938.395833333336</c:v>
                </c:pt>
                <c:pt idx="6730">
                  <c:v>45938.4375</c:v>
                </c:pt>
                <c:pt idx="6731">
                  <c:v>45938.479166666664</c:v>
                </c:pt>
                <c:pt idx="6732">
                  <c:v>45938.520833333336</c:v>
                </c:pt>
                <c:pt idx="6733">
                  <c:v>45938.5625</c:v>
                </c:pt>
                <c:pt idx="6734">
                  <c:v>45938.604166666664</c:v>
                </c:pt>
                <c:pt idx="6735">
                  <c:v>45938.645833333336</c:v>
                </c:pt>
                <c:pt idx="6736">
                  <c:v>45938.6875</c:v>
                </c:pt>
                <c:pt idx="6737">
                  <c:v>45938.729166666664</c:v>
                </c:pt>
                <c:pt idx="6738">
                  <c:v>45938.770833333336</c:v>
                </c:pt>
                <c:pt idx="6739">
                  <c:v>45938.8125</c:v>
                </c:pt>
                <c:pt idx="6740">
                  <c:v>45938.854166666664</c:v>
                </c:pt>
                <c:pt idx="6741">
                  <c:v>45938.895833333336</c:v>
                </c:pt>
                <c:pt idx="6742">
                  <c:v>45938.9375</c:v>
                </c:pt>
                <c:pt idx="6743">
                  <c:v>45938.979166666664</c:v>
                </c:pt>
                <c:pt idx="6744">
                  <c:v>45939.020833333336</c:v>
                </c:pt>
                <c:pt idx="6745">
                  <c:v>45939.0625</c:v>
                </c:pt>
                <c:pt idx="6746">
                  <c:v>45939.104166666664</c:v>
                </c:pt>
                <c:pt idx="6747">
                  <c:v>45939.145833333336</c:v>
                </c:pt>
                <c:pt idx="6748">
                  <c:v>45939.1875</c:v>
                </c:pt>
                <c:pt idx="6749">
                  <c:v>45939.229166666664</c:v>
                </c:pt>
                <c:pt idx="6750">
                  <c:v>45939.270833333336</c:v>
                </c:pt>
                <c:pt idx="6751">
                  <c:v>45939.3125</c:v>
                </c:pt>
                <c:pt idx="6752">
                  <c:v>45939.354166666664</c:v>
                </c:pt>
                <c:pt idx="6753">
                  <c:v>45939.395833333336</c:v>
                </c:pt>
                <c:pt idx="6754">
                  <c:v>45939.4375</c:v>
                </c:pt>
                <c:pt idx="6755">
                  <c:v>45939.479166666664</c:v>
                </c:pt>
                <c:pt idx="6756">
                  <c:v>45939.520833333336</c:v>
                </c:pt>
                <c:pt idx="6757">
                  <c:v>45939.5625</c:v>
                </c:pt>
                <c:pt idx="6758">
                  <c:v>45939.604166666664</c:v>
                </c:pt>
                <c:pt idx="6759">
                  <c:v>45939.645833333336</c:v>
                </c:pt>
                <c:pt idx="6760">
                  <c:v>45939.6875</c:v>
                </c:pt>
                <c:pt idx="6761">
                  <c:v>45939.729166666664</c:v>
                </c:pt>
                <c:pt idx="6762">
                  <c:v>45939.770833333336</c:v>
                </c:pt>
                <c:pt idx="6763">
                  <c:v>45939.8125</c:v>
                </c:pt>
                <c:pt idx="6764">
                  <c:v>45939.854166666664</c:v>
                </c:pt>
                <c:pt idx="6765">
                  <c:v>45939.895833333336</c:v>
                </c:pt>
                <c:pt idx="6766">
                  <c:v>45939.9375</c:v>
                </c:pt>
                <c:pt idx="6767">
                  <c:v>45939.979166666664</c:v>
                </c:pt>
                <c:pt idx="6768">
                  <c:v>45940.020833333336</c:v>
                </c:pt>
                <c:pt idx="6769">
                  <c:v>45940.0625</c:v>
                </c:pt>
                <c:pt idx="6770">
                  <c:v>45940.104166666664</c:v>
                </c:pt>
                <c:pt idx="6771">
                  <c:v>45940.145833333336</c:v>
                </c:pt>
                <c:pt idx="6772">
                  <c:v>45940.1875</c:v>
                </c:pt>
                <c:pt idx="6773">
                  <c:v>45940.229166666664</c:v>
                </c:pt>
                <c:pt idx="6774">
                  <c:v>45940.270833333336</c:v>
                </c:pt>
                <c:pt idx="6775">
                  <c:v>45940.3125</c:v>
                </c:pt>
                <c:pt idx="6776">
                  <c:v>45940.354166666664</c:v>
                </c:pt>
                <c:pt idx="6777">
                  <c:v>45940.395833333336</c:v>
                </c:pt>
                <c:pt idx="6778">
                  <c:v>45940.4375</c:v>
                </c:pt>
                <c:pt idx="6779">
                  <c:v>45940.479166666664</c:v>
                </c:pt>
                <c:pt idx="6780">
                  <c:v>45940.520833333336</c:v>
                </c:pt>
                <c:pt idx="6781">
                  <c:v>45940.5625</c:v>
                </c:pt>
                <c:pt idx="6782">
                  <c:v>45940.604166666664</c:v>
                </c:pt>
                <c:pt idx="6783">
                  <c:v>45940.645833333336</c:v>
                </c:pt>
                <c:pt idx="6784">
                  <c:v>45940.6875</c:v>
                </c:pt>
                <c:pt idx="6785">
                  <c:v>45940.729166666664</c:v>
                </c:pt>
                <c:pt idx="6786">
                  <c:v>45940.770833333336</c:v>
                </c:pt>
                <c:pt idx="6787">
                  <c:v>45940.8125</c:v>
                </c:pt>
                <c:pt idx="6788">
                  <c:v>45940.854166666664</c:v>
                </c:pt>
                <c:pt idx="6789">
                  <c:v>45940.895833333336</c:v>
                </c:pt>
                <c:pt idx="6790">
                  <c:v>45940.9375</c:v>
                </c:pt>
                <c:pt idx="6791">
                  <c:v>45940.979166666664</c:v>
                </c:pt>
                <c:pt idx="6792">
                  <c:v>45941.020833333336</c:v>
                </c:pt>
                <c:pt idx="6793">
                  <c:v>45941.0625</c:v>
                </c:pt>
                <c:pt idx="6794">
                  <c:v>45941.104166666664</c:v>
                </c:pt>
                <c:pt idx="6795">
                  <c:v>45941.145833333336</c:v>
                </c:pt>
                <c:pt idx="6796">
                  <c:v>45941.1875</c:v>
                </c:pt>
                <c:pt idx="6797">
                  <c:v>45941.229166666664</c:v>
                </c:pt>
                <c:pt idx="6798">
                  <c:v>45941.270833333336</c:v>
                </c:pt>
                <c:pt idx="6799">
                  <c:v>45941.3125</c:v>
                </c:pt>
                <c:pt idx="6800">
                  <c:v>45941.354166666664</c:v>
                </c:pt>
                <c:pt idx="6801">
                  <c:v>45941.395833333336</c:v>
                </c:pt>
                <c:pt idx="6802">
                  <c:v>45941.4375</c:v>
                </c:pt>
                <c:pt idx="6803">
                  <c:v>45941.479166666664</c:v>
                </c:pt>
                <c:pt idx="6804">
                  <c:v>45941.520833333336</c:v>
                </c:pt>
                <c:pt idx="6805">
                  <c:v>45941.5625</c:v>
                </c:pt>
                <c:pt idx="6806">
                  <c:v>45941.604166666664</c:v>
                </c:pt>
                <c:pt idx="6807">
                  <c:v>45941.645833333336</c:v>
                </c:pt>
                <c:pt idx="6808">
                  <c:v>45941.6875</c:v>
                </c:pt>
                <c:pt idx="6809">
                  <c:v>45941.729166666664</c:v>
                </c:pt>
                <c:pt idx="6810">
                  <c:v>45941.770833333336</c:v>
                </c:pt>
                <c:pt idx="6811">
                  <c:v>45941.8125</c:v>
                </c:pt>
                <c:pt idx="6812">
                  <c:v>45941.854166666664</c:v>
                </c:pt>
                <c:pt idx="6813">
                  <c:v>45941.895833333336</c:v>
                </c:pt>
                <c:pt idx="6814">
                  <c:v>45941.9375</c:v>
                </c:pt>
                <c:pt idx="6815">
                  <c:v>45941.979166666664</c:v>
                </c:pt>
                <c:pt idx="6816">
                  <c:v>45942.020833333336</c:v>
                </c:pt>
                <c:pt idx="6817">
                  <c:v>45942.0625</c:v>
                </c:pt>
                <c:pt idx="6818">
                  <c:v>45942.104166666664</c:v>
                </c:pt>
                <c:pt idx="6819">
                  <c:v>45942.145833333336</c:v>
                </c:pt>
                <c:pt idx="6820">
                  <c:v>45942.1875</c:v>
                </c:pt>
                <c:pt idx="6821">
                  <c:v>45942.229166666664</c:v>
                </c:pt>
                <c:pt idx="6822">
                  <c:v>45942.270833333336</c:v>
                </c:pt>
                <c:pt idx="6823">
                  <c:v>45942.3125</c:v>
                </c:pt>
                <c:pt idx="6824">
                  <c:v>45942.354166666664</c:v>
                </c:pt>
                <c:pt idx="6825">
                  <c:v>45942.395833333336</c:v>
                </c:pt>
                <c:pt idx="6826">
                  <c:v>45942.4375</c:v>
                </c:pt>
                <c:pt idx="6827">
                  <c:v>45942.479166666664</c:v>
                </c:pt>
                <c:pt idx="6828">
                  <c:v>45942.520833333336</c:v>
                </c:pt>
                <c:pt idx="6829">
                  <c:v>45942.5625</c:v>
                </c:pt>
                <c:pt idx="6830">
                  <c:v>45942.604166666664</c:v>
                </c:pt>
                <c:pt idx="6831">
                  <c:v>45942.645833333336</c:v>
                </c:pt>
                <c:pt idx="6832">
                  <c:v>45942.6875</c:v>
                </c:pt>
                <c:pt idx="6833">
                  <c:v>45942.729166666664</c:v>
                </c:pt>
                <c:pt idx="6834">
                  <c:v>45942.770833333336</c:v>
                </c:pt>
                <c:pt idx="6835">
                  <c:v>45942.8125</c:v>
                </c:pt>
                <c:pt idx="6836">
                  <c:v>45942.854166666664</c:v>
                </c:pt>
                <c:pt idx="6837">
                  <c:v>45942.895833333336</c:v>
                </c:pt>
                <c:pt idx="6838">
                  <c:v>45942.9375</c:v>
                </c:pt>
                <c:pt idx="6839">
                  <c:v>45942.979166666664</c:v>
                </c:pt>
                <c:pt idx="6840">
                  <c:v>45943.020833333336</c:v>
                </c:pt>
                <c:pt idx="6841">
                  <c:v>45943.0625</c:v>
                </c:pt>
                <c:pt idx="6842">
                  <c:v>45943.104166666664</c:v>
                </c:pt>
                <c:pt idx="6843">
                  <c:v>45943.145833333336</c:v>
                </c:pt>
                <c:pt idx="6844">
                  <c:v>45943.1875</c:v>
                </c:pt>
                <c:pt idx="6845">
                  <c:v>45943.229166666664</c:v>
                </c:pt>
                <c:pt idx="6846">
                  <c:v>45943.270833333336</c:v>
                </c:pt>
                <c:pt idx="6847">
                  <c:v>45943.3125</c:v>
                </c:pt>
                <c:pt idx="6848">
                  <c:v>45943.354166666664</c:v>
                </c:pt>
                <c:pt idx="6849">
                  <c:v>45943.395833333336</c:v>
                </c:pt>
                <c:pt idx="6850">
                  <c:v>45943.4375</c:v>
                </c:pt>
                <c:pt idx="6851">
                  <c:v>45943.479166666664</c:v>
                </c:pt>
                <c:pt idx="6852">
                  <c:v>45943.520833333336</c:v>
                </c:pt>
                <c:pt idx="6853">
                  <c:v>45943.5625</c:v>
                </c:pt>
                <c:pt idx="6854">
                  <c:v>45943.604166666664</c:v>
                </c:pt>
                <c:pt idx="6855">
                  <c:v>45943.645833333336</c:v>
                </c:pt>
                <c:pt idx="6856">
                  <c:v>45943.6875</c:v>
                </c:pt>
                <c:pt idx="6857">
                  <c:v>45943.729166666664</c:v>
                </c:pt>
                <c:pt idx="6858">
                  <c:v>45943.770833333336</c:v>
                </c:pt>
                <c:pt idx="6859">
                  <c:v>45943.8125</c:v>
                </c:pt>
                <c:pt idx="6860">
                  <c:v>45943.854166666664</c:v>
                </c:pt>
                <c:pt idx="6861">
                  <c:v>45943.895833333336</c:v>
                </c:pt>
                <c:pt idx="6862">
                  <c:v>45943.9375</c:v>
                </c:pt>
                <c:pt idx="6863">
                  <c:v>45943.979166666664</c:v>
                </c:pt>
                <c:pt idx="6864">
                  <c:v>45944.020833333336</c:v>
                </c:pt>
                <c:pt idx="6865">
                  <c:v>45944.0625</c:v>
                </c:pt>
                <c:pt idx="6866">
                  <c:v>45944.104166666664</c:v>
                </c:pt>
                <c:pt idx="6867">
                  <c:v>45944.145833333336</c:v>
                </c:pt>
                <c:pt idx="6868">
                  <c:v>45944.1875</c:v>
                </c:pt>
                <c:pt idx="6869">
                  <c:v>45944.229166666664</c:v>
                </c:pt>
                <c:pt idx="6870">
                  <c:v>45944.270833333336</c:v>
                </c:pt>
                <c:pt idx="6871">
                  <c:v>45944.3125</c:v>
                </c:pt>
                <c:pt idx="6872">
                  <c:v>45944.354166666664</c:v>
                </c:pt>
                <c:pt idx="6873">
                  <c:v>45944.395833333336</c:v>
                </c:pt>
                <c:pt idx="6874">
                  <c:v>45944.4375</c:v>
                </c:pt>
                <c:pt idx="6875">
                  <c:v>45944.479166666664</c:v>
                </c:pt>
                <c:pt idx="6876">
                  <c:v>45944.520833333336</c:v>
                </c:pt>
                <c:pt idx="6877">
                  <c:v>45944.5625</c:v>
                </c:pt>
                <c:pt idx="6878">
                  <c:v>45944.604166666664</c:v>
                </c:pt>
                <c:pt idx="6879">
                  <c:v>45944.645833333336</c:v>
                </c:pt>
                <c:pt idx="6880">
                  <c:v>45944.6875</c:v>
                </c:pt>
                <c:pt idx="6881">
                  <c:v>45944.729166666664</c:v>
                </c:pt>
                <c:pt idx="6882">
                  <c:v>45944.770833333336</c:v>
                </c:pt>
                <c:pt idx="6883">
                  <c:v>45944.8125</c:v>
                </c:pt>
                <c:pt idx="6884">
                  <c:v>45944.854166666664</c:v>
                </c:pt>
                <c:pt idx="6885">
                  <c:v>45944.895833333336</c:v>
                </c:pt>
                <c:pt idx="6886">
                  <c:v>45944.9375</c:v>
                </c:pt>
                <c:pt idx="6887">
                  <c:v>45944.979166666664</c:v>
                </c:pt>
                <c:pt idx="6888">
                  <c:v>45945.020833333336</c:v>
                </c:pt>
                <c:pt idx="6889">
                  <c:v>45945.0625</c:v>
                </c:pt>
                <c:pt idx="6890">
                  <c:v>45945.104166666664</c:v>
                </c:pt>
                <c:pt idx="6891">
                  <c:v>45945.145833333336</c:v>
                </c:pt>
                <c:pt idx="6892">
                  <c:v>45945.1875</c:v>
                </c:pt>
                <c:pt idx="6893">
                  <c:v>45945.229166666664</c:v>
                </c:pt>
                <c:pt idx="6894">
                  <c:v>45945.270833333336</c:v>
                </c:pt>
                <c:pt idx="6895">
                  <c:v>45945.3125</c:v>
                </c:pt>
                <c:pt idx="6896">
                  <c:v>45945.354166666664</c:v>
                </c:pt>
                <c:pt idx="6897">
                  <c:v>45945.395833333336</c:v>
                </c:pt>
                <c:pt idx="6898">
                  <c:v>45945.4375</c:v>
                </c:pt>
                <c:pt idx="6899">
                  <c:v>45945.479166666664</c:v>
                </c:pt>
                <c:pt idx="6900">
                  <c:v>45945.520833333336</c:v>
                </c:pt>
                <c:pt idx="6901">
                  <c:v>45945.5625</c:v>
                </c:pt>
                <c:pt idx="6902">
                  <c:v>45945.604166666664</c:v>
                </c:pt>
                <c:pt idx="6903">
                  <c:v>45945.645833333336</c:v>
                </c:pt>
                <c:pt idx="6904">
                  <c:v>45945.6875</c:v>
                </c:pt>
                <c:pt idx="6905">
                  <c:v>45945.729166666664</c:v>
                </c:pt>
                <c:pt idx="6906">
                  <c:v>45945.770833333336</c:v>
                </c:pt>
                <c:pt idx="6907">
                  <c:v>45945.8125</c:v>
                </c:pt>
                <c:pt idx="6908">
                  <c:v>45945.854166666664</c:v>
                </c:pt>
                <c:pt idx="6909">
                  <c:v>45945.895833333336</c:v>
                </c:pt>
                <c:pt idx="6910">
                  <c:v>45945.9375</c:v>
                </c:pt>
                <c:pt idx="6911">
                  <c:v>45945.979166666664</c:v>
                </c:pt>
                <c:pt idx="6912">
                  <c:v>45946.020833333336</c:v>
                </c:pt>
                <c:pt idx="6913">
                  <c:v>45946.0625</c:v>
                </c:pt>
                <c:pt idx="6914">
                  <c:v>45946.104166666664</c:v>
                </c:pt>
                <c:pt idx="6915">
                  <c:v>45946.145833333336</c:v>
                </c:pt>
                <c:pt idx="6916">
                  <c:v>45946.1875</c:v>
                </c:pt>
                <c:pt idx="6917">
                  <c:v>45946.229166666664</c:v>
                </c:pt>
                <c:pt idx="6918">
                  <c:v>45946.270833333336</c:v>
                </c:pt>
                <c:pt idx="6919">
                  <c:v>45946.3125</c:v>
                </c:pt>
                <c:pt idx="6920">
                  <c:v>45946.354166666664</c:v>
                </c:pt>
                <c:pt idx="6921">
                  <c:v>45946.395833333336</c:v>
                </c:pt>
                <c:pt idx="6922">
                  <c:v>45946.4375</c:v>
                </c:pt>
                <c:pt idx="6923">
                  <c:v>45946.479166666664</c:v>
                </c:pt>
                <c:pt idx="6924">
                  <c:v>45946.520833333336</c:v>
                </c:pt>
                <c:pt idx="6925">
                  <c:v>45946.5625</c:v>
                </c:pt>
                <c:pt idx="6926">
                  <c:v>45946.604166666664</c:v>
                </c:pt>
                <c:pt idx="6927">
                  <c:v>45946.645833333336</c:v>
                </c:pt>
                <c:pt idx="6928">
                  <c:v>45946.6875</c:v>
                </c:pt>
                <c:pt idx="6929">
                  <c:v>45946.729166666664</c:v>
                </c:pt>
                <c:pt idx="6930">
                  <c:v>45946.770833333336</c:v>
                </c:pt>
                <c:pt idx="6931">
                  <c:v>45946.8125</c:v>
                </c:pt>
                <c:pt idx="6932">
                  <c:v>45946.854166666664</c:v>
                </c:pt>
                <c:pt idx="6933">
                  <c:v>45946.895833333336</c:v>
                </c:pt>
                <c:pt idx="6934">
                  <c:v>45946.9375</c:v>
                </c:pt>
                <c:pt idx="6935">
                  <c:v>45946.979166666664</c:v>
                </c:pt>
                <c:pt idx="6936">
                  <c:v>45947.020833333336</c:v>
                </c:pt>
                <c:pt idx="6937">
                  <c:v>45947.0625</c:v>
                </c:pt>
                <c:pt idx="6938">
                  <c:v>45947.104166666664</c:v>
                </c:pt>
                <c:pt idx="6939">
                  <c:v>45947.145833333336</c:v>
                </c:pt>
                <c:pt idx="6940">
                  <c:v>45947.1875</c:v>
                </c:pt>
                <c:pt idx="6941">
                  <c:v>45947.229166666664</c:v>
                </c:pt>
                <c:pt idx="6942">
                  <c:v>45947.270833333336</c:v>
                </c:pt>
                <c:pt idx="6943">
                  <c:v>45947.3125</c:v>
                </c:pt>
                <c:pt idx="6944">
                  <c:v>45947.354166666664</c:v>
                </c:pt>
                <c:pt idx="6945">
                  <c:v>45947.395833333336</c:v>
                </c:pt>
                <c:pt idx="6946">
                  <c:v>45947.4375</c:v>
                </c:pt>
                <c:pt idx="6947">
                  <c:v>45947.479166666664</c:v>
                </c:pt>
                <c:pt idx="6948">
                  <c:v>45947.520833333336</c:v>
                </c:pt>
                <c:pt idx="6949">
                  <c:v>45947.5625</c:v>
                </c:pt>
                <c:pt idx="6950">
                  <c:v>45947.604166666664</c:v>
                </c:pt>
                <c:pt idx="6951">
                  <c:v>45947.645833333336</c:v>
                </c:pt>
                <c:pt idx="6952">
                  <c:v>45947.6875</c:v>
                </c:pt>
                <c:pt idx="6953">
                  <c:v>45947.729166666664</c:v>
                </c:pt>
                <c:pt idx="6954">
                  <c:v>45947.770833333336</c:v>
                </c:pt>
                <c:pt idx="6955">
                  <c:v>45947.8125</c:v>
                </c:pt>
                <c:pt idx="6956">
                  <c:v>45947.854166666664</c:v>
                </c:pt>
                <c:pt idx="6957">
                  <c:v>45947.895833333336</c:v>
                </c:pt>
                <c:pt idx="6958">
                  <c:v>45947.9375</c:v>
                </c:pt>
                <c:pt idx="6959">
                  <c:v>45947.979166666664</c:v>
                </c:pt>
                <c:pt idx="6960">
                  <c:v>45948.020833333336</c:v>
                </c:pt>
                <c:pt idx="6961">
                  <c:v>45948.0625</c:v>
                </c:pt>
                <c:pt idx="6962">
                  <c:v>45948.104166666664</c:v>
                </c:pt>
                <c:pt idx="6963">
                  <c:v>45948.145833333336</c:v>
                </c:pt>
                <c:pt idx="6964">
                  <c:v>45948.1875</c:v>
                </c:pt>
                <c:pt idx="6965">
                  <c:v>45948.229166666664</c:v>
                </c:pt>
                <c:pt idx="6966">
                  <c:v>45948.270833333336</c:v>
                </c:pt>
                <c:pt idx="6967">
                  <c:v>45948.3125</c:v>
                </c:pt>
                <c:pt idx="6968">
                  <c:v>45948.354166666664</c:v>
                </c:pt>
                <c:pt idx="6969">
                  <c:v>45948.395833333336</c:v>
                </c:pt>
                <c:pt idx="6970">
                  <c:v>45948.4375</c:v>
                </c:pt>
                <c:pt idx="6971">
                  <c:v>45948.479166666664</c:v>
                </c:pt>
                <c:pt idx="6972">
                  <c:v>45948.520833333336</c:v>
                </c:pt>
                <c:pt idx="6973">
                  <c:v>45948.5625</c:v>
                </c:pt>
                <c:pt idx="6974">
                  <c:v>45948.604166666664</c:v>
                </c:pt>
                <c:pt idx="6975">
                  <c:v>45948.645833333336</c:v>
                </c:pt>
                <c:pt idx="6976">
                  <c:v>45948.6875</c:v>
                </c:pt>
                <c:pt idx="6977">
                  <c:v>45948.729166666664</c:v>
                </c:pt>
                <c:pt idx="6978">
                  <c:v>45948.770833333336</c:v>
                </c:pt>
                <c:pt idx="6979">
                  <c:v>45948.8125</c:v>
                </c:pt>
                <c:pt idx="6980">
                  <c:v>45948.854166666664</c:v>
                </c:pt>
                <c:pt idx="6981">
                  <c:v>45948.895833333336</c:v>
                </c:pt>
                <c:pt idx="6982">
                  <c:v>45948.9375</c:v>
                </c:pt>
                <c:pt idx="6983">
                  <c:v>45948.979166666664</c:v>
                </c:pt>
                <c:pt idx="6984">
                  <c:v>45949.020833333336</c:v>
                </c:pt>
                <c:pt idx="6985">
                  <c:v>45949.0625</c:v>
                </c:pt>
                <c:pt idx="6986">
                  <c:v>45949.104166666664</c:v>
                </c:pt>
                <c:pt idx="6987">
                  <c:v>45949.145833333336</c:v>
                </c:pt>
                <c:pt idx="6988">
                  <c:v>45949.1875</c:v>
                </c:pt>
                <c:pt idx="6989">
                  <c:v>45949.229166666664</c:v>
                </c:pt>
                <c:pt idx="6990">
                  <c:v>45949.270833333336</c:v>
                </c:pt>
                <c:pt idx="6991">
                  <c:v>45949.3125</c:v>
                </c:pt>
                <c:pt idx="6992">
                  <c:v>45949.354166666664</c:v>
                </c:pt>
                <c:pt idx="6993">
                  <c:v>45949.395833333336</c:v>
                </c:pt>
                <c:pt idx="6994">
                  <c:v>45949.4375</c:v>
                </c:pt>
                <c:pt idx="6995">
                  <c:v>45949.479166666664</c:v>
                </c:pt>
                <c:pt idx="6996">
                  <c:v>45949.520833333336</c:v>
                </c:pt>
                <c:pt idx="6997">
                  <c:v>45949.5625</c:v>
                </c:pt>
                <c:pt idx="6998">
                  <c:v>45949.604166666664</c:v>
                </c:pt>
                <c:pt idx="6999">
                  <c:v>45949.645833333336</c:v>
                </c:pt>
                <c:pt idx="7000">
                  <c:v>45949.6875</c:v>
                </c:pt>
                <c:pt idx="7001">
                  <c:v>45949.729166666664</c:v>
                </c:pt>
                <c:pt idx="7002">
                  <c:v>45949.770833333336</c:v>
                </c:pt>
                <c:pt idx="7003">
                  <c:v>45949.8125</c:v>
                </c:pt>
                <c:pt idx="7004">
                  <c:v>45949.854166666664</c:v>
                </c:pt>
                <c:pt idx="7005">
                  <c:v>45949.895833333336</c:v>
                </c:pt>
                <c:pt idx="7006">
                  <c:v>45949.9375</c:v>
                </c:pt>
                <c:pt idx="7007">
                  <c:v>45949.979166666664</c:v>
                </c:pt>
                <c:pt idx="7008">
                  <c:v>45950.020833333336</c:v>
                </c:pt>
                <c:pt idx="7009">
                  <c:v>45950.0625</c:v>
                </c:pt>
                <c:pt idx="7010">
                  <c:v>45950.104166666664</c:v>
                </c:pt>
                <c:pt idx="7011">
                  <c:v>45950.145833333336</c:v>
                </c:pt>
                <c:pt idx="7012">
                  <c:v>45950.1875</c:v>
                </c:pt>
                <c:pt idx="7013">
                  <c:v>45950.229166666664</c:v>
                </c:pt>
                <c:pt idx="7014">
                  <c:v>45950.270833333336</c:v>
                </c:pt>
                <c:pt idx="7015">
                  <c:v>45950.3125</c:v>
                </c:pt>
                <c:pt idx="7016">
                  <c:v>45950.354166666664</c:v>
                </c:pt>
                <c:pt idx="7017">
                  <c:v>45950.395833333336</c:v>
                </c:pt>
                <c:pt idx="7018">
                  <c:v>45950.4375</c:v>
                </c:pt>
                <c:pt idx="7019">
                  <c:v>45950.479166666664</c:v>
                </c:pt>
                <c:pt idx="7020">
                  <c:v>45950.520833333336</c:v>
                </c:pt>
                <c:pt idx="7021">
                  <c:v>45950.5625</c:v>
                </c:pt>
                <c:pt idx="7022">
                  <c:v>45950.604166666664</c:v>
                </c:pt>
                <c:pt idx="7023">
                  <c:v>45950.645833333336</c:v>
                </c:pt>
                <c:pt idx="7024">
                  <c:v>45950.6875</c:v>
                </c:pt>
                <c:pt idx="7025">
                  <c:v>45950.729166666664</c:v>
                </c:pt>
                <c:pt idx="7026">
                  <c:v>45950.770833333336</c:v>
                </c:pt>
                <c:pt idx="7027">
                  <c:v>45950.8125</c:v>
                </c:pt>
                <c:pt idx="7028">
                  <c:v>45950.854166666664</c:v>
                </c:pt>
                <c:pt idx="7029">
                  <c:v>45950.895833333336</c:v>
                </c:pt>
                <c:pt idx="7030">
                  <c:v>45950.9375</c:v>
                </c:pt>
                <c:pt idx="7031">
                  <c:v>45950.979166666664</c:v>
                </c:pt>
                <c:pt idx="7032">
                  <c:v>45951.020833333336</c:v>
                </c:pt>
                <c:pt idx="7033">
                  <c:v>45951.0625</c:v>
                </c:pt>
                <c:pt idx="7034">
                  <c:v>45951.104166666664</c:v>
                </c:pt>
                <c:pt idx="7035">
                  <c:v>45951.145833333336</c:v>
                </c:pt>
                <c:pt idx="7036">
                  <c:v>45951.1875</c:v>
                </c:pt>
                <c:pt idx="7037">
                  <c:v>45951.229166666664</c:v>
                </c:pt>
                <c:pt idx="7038">
                  <c:v>45951.270833333336</c:v>
                </c:pt>
                <c:pt idx="7039">
                  <c:v>45951.3125</c:v>
                </c:pt>
                <c:pt idx="7040">
                  <c:v>45951.354166666664</c:v>
                </c:pt>
                <c:pt idx="7041">
                  <c:v>45951.395833333336</c:v>
                </c:pt>
                <c:pt idx="7042">
                  <c:v>45951.4375</c:v>
                </c:pt>
                <c:pt idx="7043">
                  <c:v>45951.479166666664</c:v>
                </c:pt>
                <c:pt idx="7044">
                  <c:v>45951.520833333336</c:v>
                </c:pt>
                <c:pt idx="7045">
                  <c:v>45951.5625</c:v>
                </c:pt>
                <c:pt idx="7046">
                  <c:v>45951.604166666664</c:v>
                </c:pt>
                <c:pt idx="7047">
                  <c:v>45951.645833333336</c:v>
                </c:pt>
                <c:pt idx="7048">
                  <c:v>45951.6875</c:v>
                </c:pt>
                <c:pt idx="7049">
                  <c:v>45951.729166666664</c:v>
                </c:pt>
                <c:pt idx="7050">
                  <c:v>45951.770833333336</c:v>
                </c:pt>
                <c:pt idx="7051">
                  <c:v>45951.8125</c:v>
                </c:pt>
                <c:pt idx="7052">
                  <c:v>45951.854166666664</c:v>
                </c:pt>
                <c:pt idx="7053">
                  <c:v>45951.895833333336</c:v>
                </c:pt>
                <c:pt idx="7054">
                  <c:v>45951.9375</c:v>
                </c:pt>
                <c:pt idx="7055">
                  <c:v>45951.979166666664</c:v>
                </c:pt>
                <c:pt idx="7056">
                  <c:v>45952.020833333336</c:v>
                </c:pt>
                <c:pt idx="7057">
                  <c:v>45952.0625</c:v>
                </c:pt>
                <c:pt idx="7058">
                  <c:v>45952.104166666664</c:v>
                </c:pt>
                <c:pt idx="7059">
                  <c:v>45952.145833333336</c:v>
                </c:pt>
                <c:pt idx="7060">
                  <c:v>45952.1875</c:v>
                </c:pt>
                <c:pt idx="7061">
                  <c:v>45952.229166666664</c:v>
                </c:pt>
                <c:pt idx="7062">
                  <c:v>45952.270833333336</c:v>
                </c:pt>
                <c:pt idx="7063">
                  <c:v>45952.3125</c:v>
                </c:pt>
                <c:pt idx="7064">
                  <c:v>45952.354166666664</c:v>
                </c:pt>
                <c:pt idx="7065">
                  <c:v>45952.395833333336</c:v>
                </c:pt>
                <c:pt idx="7066">
                  <c:v>45952.4375</c:v>
                </c:pt>
                <c:pt idx="7067">
                  <c:v>45952.479166666664</c:v>
                </c:pt>
                <c:pt idx="7068">
                  <c:v>45952.520833333336</c:v>
                </c:pt>
                <c:pt idx="7069">
                  <c:v>45952.5625</c:v>
                </c:pt>
                <c:pt idx="7070">
                  <c:v>45952.604166666664</c:v>
                </c:pt>
                <c:pt idx="7071">
                  <c:v>45952.645833333336</c:v>
                </c:pt>
                <c:pt idx="7072">
                  <c:v>45952.6875</c:v>
                </c:pt>
                <c:pt idx="7073">
                  <c:v>45952.729166666664</c:v>
                </c:pt>
                <c:pt idx="7074">
                  <c:v>45952.770833333336</c:v>
                </c:pt>
                <c:pt idx="7075">
                  <c:v>45952.8125</c:v>
                </c:pt>
                <c:pt idx="7076">
                  <c:v>45952.854166666664</c:v>
                </c:pt>
                <c:pt idx="7077">
                  <c:v>45952.895833333336</c:v>
                </c:pt>
                <c:pt idx="7078">
                  <c:v>45952.9375</c:v>
                </c:pt>
                <c:pt idx="7079">
                  <c:v>45952.979166666664</c:v>
                </c:pt>
                <c:pt idx="7080">
                  <c:v>45953.020833333336</c:v>
                </c:pt>
                <c:pt idx="7081">
                  <c:v>45953.0625</c:v>
                </c:pt>
                <c:pt idx="7082">
                  <c:v>45953.104166666664</c:v>
                </c:pt>
                <c:pt idx="7083">
                  <c:v>45953.145833333336</c:v>
                </c:pt>
                <c:pt idx="7084">
                  <c:v>45953.1875</c:v>
                </c:pt>
                <c:pt idx="7085">
                  <c:v>45953.229166666664</c:v>
                </c:pt>
                <c:pt idx="7086">
                  <c:v>45953.270833333336</c:v>
                </c:pt>
                <c:pt idx="7087">
                  <c:v>45953.3125</c:v>
                </c:pt>
                <c:pt idx="7088">
                  <c:v>45953.354166666664</c:v>
                </c:pt>
                <c:pt idx="7089">
                  <c:v>45953.395833333336</c:v>
                </c:pt>
                <c:pt idx="7090">
                  <c:v>45953.4375</c:v>
                </c:pt>
                <c:pt idx="7091">
                  <c:v>45953.479166666664</c:v>
                </c:pt>
                <c:pt idx="7092">
                  <c:v>45953.520833333336</c:v>
                </c:pt>
                <c:pt idx="7093">
                  <c:v>45953.5625</c:v>
                </c:pt>
                <c:pt idx="7094">
                  <c:v>45953.604166666664</c:v>
                </c:pt>
                <c:pt idx="7095">
                  <c:v>45953.645833333336</c:v>
                </c:pt>
                <c:pt idx="7096">
                  <c:v>45953.6875</c:v>
                </c:pt>
                <c:pt idx="7097">
                  <c:v>45953.729166666664</c:v>
                </c:pt>
                <c:pt idx="7098">
                  <c:v>45953.770833333336</c:v>
                </c:pt>
                <c:pt idx="7099">
                  <c:v>45953.8125</c:v>
                </c:pt>
                <c:pt idx="7100">
                  <c:v>45953.854166666664</c:v>
                </c:pt>
                <c:pt idx="7101">
                  <c:v>45953.895833333336</c:v>
                </c:pt>
                <c:pt idx="7102">
                  <c:v>45953.9375</c:v>
                </c:pt>
                <c:pt idx="7103">
                  <c:v>45953.979166666664</c:v>
                </c:pt>
                <c:pt idx="7104">
                  <c:v>45954.020833333336</c:v>
                </c:pt>
                <c:pt idx="7105">
                  <c:v>45954.0625</c:v>
                </c:pt>
                <c:pt idx="7106">
                  <c:v>45954.104166666664</c:v>
                </c:pt>
                <c:pt idx="7107">
                  <c:v>45954.145833333336</c:v>
                </c:pt>
                <c:pt idx="7108">
                  <c:v>45954.1875</c:v>
                </c:pt>
                <c:pt idx="7109">
                  <c:v>45954.229166666664</c:v>
                </c:pt>
                <c:pt idx="7110">
                  <c:v>45954.270833333336</c:v>
                </c:pt>
                <c:pt idx="7111">
                  <c:v>45954.3125</c:v>
                </c:pt>
                <c:pt idx="7112">
                  <c:v>45954.354166666664</c:v>
                </c:pt>
                <c:pt idx="7113">
                  <c:v>45954.395833333336</c:v>
                </c:pt>
                <c:pt idx="7114">
                  <c:v>45954.4375</c:v>
                </c:pt>
                <c:pt idx="7115">
                  <c:v>45954.479166666664</c:v>
                </c:pt>
                <c:pt idx="7116">
                  <c:v>45954.520833333336</c:v>
                </c:pt>
                <c:pt idx="7117">
                  <c:v>45954.5625</c:v>
                </c:pt>
                <c:pt idx="7118">
                  <c:v>45954.604166666664</c:v>
                </c:pt>
                <c:pt idx="7119">
                  <c:v>45954.645833333336</c:v>
                </c:pt>
                <c:pt idx="7120">
                  <c:v>45954.6875</c:v>
                </c:pt>
                <c:pt idx="7121">
                  <c:v>45954.729166666664</c:v>
                </c:pt>
                <c:pt idx="7122">
                  <c:v>45954.770833333336</c:v>
                </c:pt>
                <c:pt idx="7123">
                  <c:v>45954.8125</c:v>
                </c:pt>
                <c:pt idx="7124">
                  <c:v>45954.854166666664</c:v>
                </c:pt>
                <c:pt idx="7125">
                  <c:v>45954.895833333336</c:v>
                </c:pt>
                <c:pt idx="7126">
                  <c:v>45954.9375</c:v>
                </c:pt>
                <c:pt idx="7127">
                  <c:v>45954.979166666664</c:v>
                </c:pt>
                <c:pt idx="7128">
                  <c:v>45955.020833333336</c:v>
                </c:pt>
                <c:pt idx="7129">
                  <c:v>45955.0625</c:v>
                </c:pt>
                <c:pt idx="7130">
                  <c:v>45955.104166666664</c:v>
                </c:pt>
                <c:pt idx="7131">
                  <c:v>45955.145833333336</c:v>
                </c:pt>
                <c:pt idx="7132">
                  <c:v>45955.1875</c:v>
                </c:pt>
                <c:pt idx="7133">
                  <c:v>45955.229166666664</c:v>
                </c:pt>
                <c:pt idx="7134">
                  <c:v>45955.270833333336</c:v>
                </c:pt>
                <c:pt idx="7135">
                  <c:v>45955.3125</c:v>
                </c:pt>
                <c:pt idx="7136">
                  <c:v>45955.354166666664</c:v>
                </c:pt>
                <c:pt idx="7137">
                  <c:v>45955.395833333336</c:v>
                </c:pt>
                <c:pt idx="7138">
                  <c:v>45955.4375</c:v>
                </c:pt>
                <c:pt idx="7139">
                  <c:v>45955.479166666664</c:v>
                </c:pt>
                <c:pt idx="7140">
                  <c:v>45955.520833333336</c:v>
                </c:pt>
                <c:pt idx="7141">
                  <c:v>45955.5625</c:v>
                </c:pt>
                <c:pt idx="7142">
                  <c:v>45955.604166666664</c:v>
                </c:pt>
                <c:pt idx="7143">
                  <c:v>45955.645833333336</c:v>
                </c:pt>
                <c:pt idx="7144">
                  <c:v>45955.6875</c:v>
                </c:pt>
                <c:pt idx="7145">
                  <c:v>45955.729166666664</c:v>
                </c:pt>
                <c:pt idx="7146">
                  <c:v>45955.770833333336</c:v>
                </c:pt>
                <c:pt idx="7147">
                  <c:v>45955.8125</c:v>
                </c:pt>
                <c:pt idx="7148">
                  <c:v>45955.854166666664</c:v>
                </c:pt>
                <c:pt idx="7149">
                  <c:v>45955.895833333336</c:v>
                </c:pt>
                <c:pt idx="7150">
                  <c:v>45955.9375</c:v>
                </c:pt>
                <c:pt idx="7151">
                  <c:v>45955.979166666664</c:v>
                </c:pt>
                <c:pt idx="7152">
                  <c:v>45956.020833333336</c:v>
                </c:pt>
                <c:pt idx="7153">
                  <c:v>45956.0625</c:v>
                </c:pt>
                <c:pt idx="7154">
                  <c:v>45956.104166666664</c:v>
                </c:pt>
                <c:pt idx="7155">
                  <c:v>45956.145833333336</c:v>
                </c:pt>
                <c:pt idx="7156">
                  <c:v>45956.1875</c:v>
                </c:pt>
                <c:pt idx="7157">
                  <c:v>45956.229166666664</c:v>
                </c:pt>
                <c:pt idx="7158">
                  <c:v>45956.270833333336</c:v>
                </c:pt>
                <c:pt idx="7159">
                  <c:v>45956.3125</c:v>
                </c:pt>
                <c:pt idx="7160">
                  <c:v>45956.354166666664</c:v>
                </c:pt>
                <c:pt idx="7161">
                  <c:v>45956.395833333336</c:v>
                </c:pt>
                <c:pt idx="7162">
                  <c:v>45956.4375</c:v>
                </c:pt>
                <c:pt idx="7163">
                  <c:v>45956.479166666664</c:v>
                </c:pt>
                <c:pt idx="7164">
                  <c:v>45956.520833333336</c:v>
                </c:pt>
                <c:pt idx="7165">
                  <c:v>45956.5625</c:v>
                </c:pt>
                <c:pt idx="7166">
                  <c:v>45956.604166666664</c:v>
                </c:pt>
                <c:pt idx="7167">
                  <c:v>45956.645833333336</c:v>
                </c:pt>
                <c:pt idx="7168">
                  <c:v>45956.6875</c:v>
                </c:pt>
                <c:pt idx="7169">
                  <c:v>45956.729166666664</c:v>
                </c:pt>
                <c:pt idx="7170">
                  <c:v>45956.770833333336</c:v>
                </c:pt>
                <c:pt idx="7171">
                  <c:v>45956.8125</c:v>
                </c:pt>
                <c:pt idx="7172">
                  <c:v>45956.854166666664</c:v>
                </c:pt>
                <c:pt idx="7173">
                  <c:v>45956.895833333336</c:v>
                </c:pt>
                <c:pt idx="7174">
                  <c:v>45956.9375</c:v>
                </c:pt>
                <c:pt idx="7175">
                  <c:v>45956.979166666664</c:v>
                </c:pt>
                <c:pt idx="7176">
                  <c:v>45957.020833333336</c:v>
                </c:pt>
                <c:pt idx="7177">
                  <c:v>45957.0625</c:v>
                </c:pt>
                <c:pt idx="7178">
                  <c:v>45957.104166666664</c:v>
                </c:pt>
                <c:pt idx="7179">
                  <c:v>45957.145833333336</c:v>
                </c:pt>
                <c:pt idx="7180">
                  <c:v>45957.1875</c:v>
                </c:pt>
                <c:pt idx="7181">
                  <c:v>45957.229166666664</c:v>
                </c:pt>
                <c:pt idx="7182">
                  <c:v>45957.270833333336</c:v>
                </c:pt>
                <c:pt idx="7183">
                  <c:v>45957.3125</c:v>
                </c:pt>
                <c:pt idx="7184">
                  <c:v>45957.354166666664</c:v>
                </c:pt>
                <c:pt idx="7185">
                  <c:v>45957.395833333336</c:v>
                </c:pt>
                <c:pt idx="7186">
                  <c:v>45957.4375</c:v>
                </c:pt>
                <c:pt idx="7187">
                  <c:v>45957.479166666664</c:v>
                </c:pt>
                <c:pt idx="7188">
                  <c:v>45957.520833333336</c:v>
                </c:pt>
                <c:pt idx="7189">
                  <c:v>45957.5625</c:v>
                </c:pt>
                <c:pt idx="7190">
                  <c:v>45957.604166666664</c:v>
                </c:pt>
                <c:pt idx="7191">
                  <c:v>45957.645833333336</c:v>
                </c:pt>
                <c:pt idx="7192">
                  <c:v>45957.6875</c:v>
                </c:pt>
                <c:pt idx="7193">
                  <c:v>45957.729166666664</c:v>
                </c:pt>
                <c:pt idx="7194">
                  <c:v>45957.770833333336</c:v>
                </c:pt>
                <c:pt idx="7195">
                  <c:v>45957.8125</c:v>
                </c:pt>
                <c:pt idx="7196">
                  <c:v>45957.854166666664</c:v>
                </c:pt>
                <c:pt idx="7197">
                  <c:v>45957.895833333336</c:v>
                </c:pt>
                <c:pt idx="7198">
                  <c:v>45957.9375</c:v>
                </c:pt>
                <c:pt idx="7199">
                  <c:v>45957.979166666664</c:v>
                </c:pt>
                <c:pt idx="7200">
                  <c:v>45958.020833333336</c:v>
                </c:pt>
                <c:pt idx="7201">
                  <c:v>45958.0625</c:v>
                </c:pt>
                <c:pt idx="7202">
                  <c:v>45958.104166666664</c:v>
                </c:pt>
                <c:pt idx="7203">
                  <c:v>45958.145833333336</c:v>
                </c:pt>
                <c:pt idx="7204">
                  <c:v>45958.1875</c:v>
                </c:pt>
                <c:pt idx="7205">
                  <c:v>45958.229166666664</c:v>
                </c:pt>
                <c:pt idx="7206">
                  <c:v>45958.270833333336</c:v>
                </c:pt>
                <c:pt idx="7207">
                  <c:v>45958.3125</c:v>
                </c:pt>
                <c:pt idx="7208">
                  <c:v>45958.354166666664</c:v>
                </c:pt>
                <c:pt idx="7209">
                  <c:v>45958.395833333336</c:v>
                </c:pt>
                <c:pt idx="7210">
                  <c:v>45958.4375</c:v>
                </c:pt>
                <c:pt idx="7211">
                  <c:v>45958.479166666664</c:v>
                </c:pt>
                <c:pt idx="7212">
                  <c:v>45958.520833333336</c:v>
                </c:pt>
                <c:pt idx="7213">
                  <c:v>45958.5625</c:v>
                </c:pt>
                <c:pt idx="7214">
                  <c:v>45958.604166666664</c:v>
                </c:pt>
                <c:pt idx="7215">
                  <c:v>45958.645833333336</c:v>
                </c:pt>
                <c:pt idx="7216">
                  <c:v>45958.6875</c:v>
                </c:pt>
                <c:pt idx="7217">
                  <c:v>45958.729166666664</c:v>
                </c:pt>
                <c:pt idx="7218">
                  <c:v>45958.770833333336</c:v>
                </c:pt>
                <c:pt idx="7219">
                  <c:v>45958.8125</c:v>
                </c:pt>
                <c:pt idx="7220">
                  <c:v>45958.854166666664</c:v>
                </c:pt>
                <c:pt idx="7221">
                  <c:v>45958.895833333336</c:v>
                </c:pt>
                <c:pt idx="7222">
                  <c:v>45958.9375</c:v>
                </c:pt>
                <c:pt idx="7223">
                  <c:v>45958.979166666664</c:v>
                </c:pt>
                <c:pt idx="7224">
                  <c:v>45959.020833333336</c:v>
                </c:pt>
                <c:pt idx="7225">
                  <c:v>45959.0625</c:v>
                </c:pt>
                <c:pt idx="7226">
                  <c:v>45959.104166666664</c:v>
                </c:pt>
                <c:pt idx="7227">
                  <c:v>45959.145833333336</c:v>
                </c:pt>
                <c:pt idx="7228">
                  <c:v>45959.1875</c:v>
                </c:pt>
                <c:pt idx="7229">
                  <c:v>45959.229166666664</c:v>
                </c:pt>
                <c:pt idx="7230">
                  <c:v>45959.270833333336</c:v>
                </c:pt>
                <c:pt idx="7231">
                  <c:v>45959.3125</c:v>
                </c:pt>
                <c:pt idx="7232">
                  <c:v>45959.354166666664</c:v>
                </c:pt>
                <c:pt idx="7233">
                  <c:v>45959.395833333336</c:v>
                </c:pt>
                <c:pt idx="7234">
                  <c:v>45959.4375</c:v>
                </c:pt>
                <c:pt idx="7235">
                  <c:v>45959.479166666664</c:v>
                </c:pt>
                <c:pt idx="7236">
                  <c:v>45959.520833333336</c:v>
                </c:pt>
                <c:pt idx="7237">
                  <c:v>45959.5625</c:v>
                </c:pt>
                <c:pt idx="7238">
                  <c:v>45959.604166666664</c:v>
                </c:pt>
                <c:pt idx="7239">
                  <c:v>45959.645833333336</c:v>
                </c:pt>
                <c:pt idx="7240">
                  <c:v>45959.6875</c:v>
                </c:pt>
                <c:pt idx="7241">
                  <c:v>45959.729166666664</c:v>
                </c:pt>
                <c:pt idx="7242">
                  <c:v>45959.770833333336</c:v>
                </c:pt>
                <c:pt idx="7243">
                  <c:v>45959.8125</c:v>
                </c:pt>
                <c:pt idx="7244">
                  <c:v>45959.854166666664</c:v>
                </c:pt>
                <c:pt idx="7245">
                  <c:v>45959.895833333336</c:v>
                </c:pt>
                <c:pt idx="7246">
                  <c:v>45959.9375</c:v>
                </c:pt>
                <c:pt idx="7247">
                  <c:v>45959.979166666664</c:v>
                </c:pt>
                <c:pt idx="7248">
                  <c:v>45960.020833333336</c:v>
                </c:pt>
                <c:pt idx="7249">
                  <c:v>45960.0625</c:v>
                </c:pt>
                <c:pt idx="7250">
                  <c:v>45960.104166666664</c:v>
                </c:pt>
                <c:pt idx="7251">
                  <c:v>45960.145833333336</c:v>
                </c:pt>
                <c:pt idx="7252">
                  <c:v>45960.1875</c:v>
                </c:pt>
                <c:pt idx="7253">
                  <c:v>45960.229166666664</c:v>
                </c:pt>
                <c:pt idx="7254">
                  <c:v>45960.270833333336</c:v>
                </c:pt>
                <c:pt idx="7255">
                  <c:v>45960.3125</c:v>
                </c:pt>
                <c:pt idx="7256">
                  <c:v>45960.354166666664</c:v>
                </c:pt>
                <c:pt idx="7257">
                  <c:v>45960.395833333336</c:v>
                </c:pt>
                <c:pt idx="7258">
                  <c:v>45960.4375</c:v>
                </c:pt>
                <c:pt idx="7259">
                  <c:v>45960.479166666664</c:v>
                </c:pt>
                <c:pt idx="7260">
                  <c:v>45960.520833333336</c:v>
                </c:pt>
                <c:pt idx="7261">
                  <c:v>45960.5625</c:v>
                </c:pt>
                <c:pt idx="7262">
                  <c:v>45960.604166666664</c:v>
                </c:pt>
                <c:pt idx="7263">
                  <c:v>45960.645833333336</c:v>
                </c:pt>
                <c:pt idx="7264">
                  <c:v>45960.6875</c:v>
                </c:pt>
                <c:pt idx="7265">
                  <c:v>45960.729166666664</c:v>
                </c:pt>
                <c:pt idx="7266">
                  <c:v>45960.770833333336</c:v>
                </c:pt>
                <c:pt idx="7267">
                  <c:v>45960.8125</c:v>
                </c:pt>
                <c:pt idx="7268">
                  <c:v>45960.854166666664</c:v>
                </c:pt>
                <c:pt idx="7269">
                  <c:v>45960.895833333336</c:v>
                </c:pt>
                <c:pt idx="7270">
                  <c:v>45960.9375</c:v>
                </c:pt>
                <c:pt idx="7271">
                  <c:v>45960.979166666664</c:v>
                </c:pt>
                <c:pt idx="7272">
                  <c:v>45961.020833333336</c:v>
                </c:pt>
                <c:pt idx="7273">
                  <c:v>45961.0625</c:v>
                </c:pt>
                <c:pt idx="7274">
                  <c:v>45961.104166666664</c:v>
                </c:pt>
                <c:pt idx="7275">
                  <c:v>45961.145833333336</c:v>
                </c:pt>
                <c:pt idx="7276">
                  <c:v>45961.1875</c:v>
                </c:pt>
                <c:pt idx="7277">
                  <c:v>45961.229166666664</c:v>
                </c:pt>
                <c:pt idx="7278">
                  <c:v>45961.270833333336</c:v>
                </c:pt>
                <c:pt idx="7279">
                  <c:v>45961.3125</c:v>
                </c:pt>
                <c:pt idx="7280">
                  <c:v>45961.354166666664</c:v>
                </c:pt>
                <c:pt idx="7281">
                  <c:v>45961.395833333336</c:v>
                </c:pt>
                <c:pt idx="7282">
                  <c:v>45961.4375</c:v>
                </c:pt>
                <c:pt idx="7283">
                  <c:v>45961.479166666664</c:v>
                </c:pt>
                <c:pt idx="7284">
                  <c:v>45961.520833333336</c:v>
                </c:pt>
                <c:pt idx="7285">
                  <c:v>45961.5625</c:v>
                </c:pt>
                <c:pt idx="7286">
                  <c:v>45961.604166666664</c:v>
                </c:pt>
                <c:pt idx="7287">
                  <c:v>45961.645833333336</c:v>
                </c:pt>
                <c:pt idx="7288">
                  <c:v>45961.6875</c:v>
                </c:pt>
                <c:pt idx="7289">
                  <c:v>45961.729166666664</c:v>
                </c:pt>
                <c:pt idx="7290">
                  <c:v>45961.770833333336</c:v>
                </c:pt>
                <c:pt idx="7291">
                  <c:v>45961.8125</c:v>
                </c:pt>
                <c:pt idx="7292">
                  <c:v>45961.854166666664</c:v>
                </c:pt>
                <c:pt idx="7293">
                  <c:v>45961.895833333336</c:v>
                </c:pt>
                <c:pt idx="7294">
                  <c:v>45961.9375</c:v>
                </c:pt>
                <c:pt idx="7295">
                  <c:v>45961.979166666664</c:v>
                </c:pt>
                <c:pt idx="7296">
                  <c:v>45962.020833333336</c:v>
                </c:pt>
                <c:pt idx="7297">
                  <c:v>45962.0625</c:v>
                </c:pt>
                <c:pt idx="7298">
                  <c:v>45962.104166666664</c:v>
                </c:pt>
                <c:pt idx="7299">
                  <c:v>45962.145833333336</c:v>
                </c:pt>
                <c:pt idx="7300">
                  <c:v>45962.1875</c:v>
                </c:pt>
                <c:pt idx="7301">
                  <c:v>45962.229166666664</c:v>
                </c:pt>
                <c:pt idx="7302">
                  <c:v>45962.270833333336</c:v>
                </c:pt>
                <c:pt idx="7303">
                  <c:v>45962.3125</c:v>
                </c:pt>
                <c:pt idx="7304">
                  <c:v>45962.354166666664</c:v>
                </c:pt>
                <c:pt idx="7305">
                  <c:v>45962.395833333336</c:v>
                </c:pt>
                <c:pt idx="7306">
                  <c:v>45962.4375</c:v>
                </c:pt>
                <c:pt idx="7307">
                  <c:v>45962.479166666664</c:v>
                </c:pt>
                <c:pt idx="7308">
                  <c:v>45962.520833333336</c:v>
                </c:pt>
                <c:pt idx="7309">
                  <c:v>45962.5625</c:v>
                </c:pt>
                <c:pt idx="7310">
                  <c:v>45962.604166666664</c:v>
                </c:pt>
                <c:pt idx="7311">
                  <c:v>45962.645833333336</c:v>
                </c:pt>
                <c:pt idx="7312">
                  <c:v>45962.6875</c:v>
                </c:pt>
                <c:pt idx="7313">
                  <c:v>45962.729166666664</c:v>
                </c:pt>
                <c:pt idx="7314">
                  <c:v>45962.770833333336</c:v>
                </c:pt>
                <c:pt idx="7315">
                  <c:v>45962.8125</c:v>
                </c:pt>
                <c:pt idx="7316">
                  <c:v>45962.854166666664</c:v>
                </c:pt>
                <c:pt idx="7317">
                  <c:v>45962.895833333336</c:v>
                </c:pt>
                <c:pt idx="7318">
                  <c:v>45962.9375</c:v>
                </c:pt>
                <c:pt idx="7319">
                  <c:v>45962.979166666664</c:v>
                </c:pt>
                <c:pt idx="7320">
                  <c:v>45963.020833333336</c:v>
                </c:pt>
                <c:pt idx="7321">
                  <c:v>45963.0625</c:v>
                </c:pt>
                <c:pt idx="7322">
                  <c:v>45963.104166666664</c:v>
                </c:pt>
                <c:pt idx="7323">
                  <c:v>45963.145833333336</c:v>
                </c:pt>
                <c:pt idx="7324">
                  <c:v>45963.1875</c:v>
                </c:pt>
                <c:pt idx="7325">
                  <c:v>45963.229166666664</c:v>
                </c:pt>
                <c:pt idx="7326">
                  <c:v>45963.270833333336</c:v>
                </c:pt>
                <c:pt idx="7327">
                  <c:v>45963.3125</c:v>
                </c:pt>
                <c:pt idx="7328">
                  <c:v>45963.354166666664</c:v>
                </c:pt>
                <c:pt idx="7329">
                  <c:v>45963.395833333336</c:v>
                </c:pt>
                <c:pt idx="7330">
                  <c:v>45963.4375</c:v>
                </c:pt>
                <c:pt idx="7331">
                  <c:v>45963.479166666664</c:v>
                </c:pt>
                <c:pt idx="7332">
                  <c:v>45963.520833333336</c:v>
                </c:pt>
                <c:pt idx="7333">
                  <c:v>45963.5625</c:v>
                </c:pt>
                <c:pt idx="7334">
                  <c:v>45963.604166666664</c:v>
                </c:pt>
                <c:pt idx="7335">
                  <c:v>45963.645833333336</c:v>
                </c:pt>
                <c:pt idx="7336">
                  <c:v>45963.6875</c:v>
                </c:pt>
                <c:pt idx="7337">
                  <c:v>45963.729166666664</c:v>
                </c:pt>
                <c:pt idx="7338">
                  <c:v>45963.770833333336</c:v>
                </c:pt>
                <c:pt idx="7339">
                  <c:v>45963.8125</c:v>
                </c:pt>
                <c:pt idx="7340">
                  <c:v>45963.854166666664</c:v>
                </c:pt>
                <c:pt idx="7341">
                  <c:v>45963.895833333336</c:v>
                </c:pt>
                <c:pt idx="7342">
                  <c:v>45963.9375</c:v>
                </c:pt>
                <c:pt idx="7343">
                  <c:v>45963.979166666664</c:v>
                </c:pt>
                <c:pt idx="7344">
                  <c:v>45964.020833333336</c:v>
                </c:pt>
                <c:pt idx="7345">
                  <c:v>45964.0625</c:v>
                </c:pt>
                <c:pt idx="7346">
                  <c:v>45964.104166666664</c:v>
                </c:pt>
                <c:pt idx="7347">
                  <c:v>45964.145833333336</c:v>
                </c:pt>
                <c:pt idx="7348">
                  <c:v>45964.1875</c:v>
                </c:pt>
                <c:pt idx="7349">
                  <c:v>45964.229166666664</c:v>
                </c:pt>
                <c:pt idx="7350">
                  <c:v>45964.270833333336</c:v>
                </c:pt>
                <c:pt idx="7351">
                  <c:v>45964.3125</c:v>
                </c:pt>
                <c:pt idx="7352">
                  <c:v>45964.354166666664</c:v>
                </c:pt>
                <c:pt idx="7353">
                  <c:v>45964.395833333336</c:v>
                </c:pt>
                <c:pt idx="7354">
                  <c:v>45964.4375</c:v>
                </c:pt>
                <c:pt idx="7355">
                  <c:v>45964.479166666664</c:v>
                </c:pt>
                <c:pt idx="7356">
                  <c:v>45964.520833333336</c:v>
                </c:pt>
                <c:pt idx="7357">
                  <c:v>45964.5625</c:v>
                </c:pt>
                <c:pt idx="7358">
                  <c:v>45964.604166666664</c:v>
                </c:pt>
                <c:pt idx="7359">
                  <c:v>45964.645833333336</c:v>
                </c:pt>
                <c:pt idx="7360">
                  <c:v>45964.6875</c:v>
                </c:pt>
                <c:pt idx="7361">
                  <c:v>45964.729166666664</c:v>
                </c:pt>
                <c:pt idx="7362">
                  <c:v>45964.770833333336</c:v>
                </c:pt>
                <c:pt idx="7363">
                  <c:v>45964.8125</c:v>
                </c:pt>
                <c:pt idx="7364">
                  <c:v>45964.854166666664</c:v>
                </c:pt>
                <c:pt idx="7365">
                  <c:v>45964.895833333336</c:v>
                </c:pt>
                <c:pt idx="7366">
                  <c:v>45964.9375</c:v>
                </c:pt>
                <c:pt idx="7367">
                  <c:v>45964.979166666664</c:v>
                </c:pt>
                <c:pt idx="7368">
                  <c:v>45965.020833333336</c:v>
                </c:pt>
                <c:pt idx="7369">
                  <c:v>45965.0625</c:v>
                </c:pt>
                <c:pt idx="7370">
                  <c:v>45965.104166666664</c:v>
                </c:pt>
                <c:pt idx="7371">
                  <c:v>45965.145833333336</c:v>
                </c:pt>
                <c:pt idx="7372">
                  <c:v>45965.1875</c:v>
                </c:pt>
                <c:pt idx="7373">
                  <c:v>45965.229166666664</c:v>
                </c:pt>
                <c:pt idx="7374">
                  <c:v>45965.270833333336</c:v>
                </c:pt>
                <c:pt idx="7375">
                  <c:v>45965.3125</c:v>
                </c:pt>
                <c:pt idx="7376">
                  <c:v>45965.354166666664</c:v>
                </c:pt>
                <c:pt idx="7377">
                  <c:v>45965.395833333336</c:v>
                </c:pt>
                <c:pt idx="7378">
                  <c:v>45965.4375</c:v>
                </c:pt>
                <c:pt idx="7379">
                  <c:v>45965.479166666664</c:v>
                </c:pt>
                <c:pt idx="7380">
                  <c:v>45965.520833333336</c:v>
                </c:pt>
                <c:pt idx="7381">
                  <c:v>45965.5625</c:v>
                </c:pt>
                <c:pt idx="7382">
                  <c:v>45965.604166666664</c:v>
                </c:pt>
                <c:pt idx="7383">
                  <c:v>45965.645833333336</c:v>
                </c:pt>
                <c:pt idx="7384">
                  <c:v>45965.6875</c:v>
                </c:pt>
                <c:pt idx="7385">
                  <c:v>45965.729166666664</c:v>
                </c:pt>
                <c:pt idx="7386">
                  <c:v>45965.770833333336</c:v>
                </c:pt>
                <c:pt idx="7387">
                  <c:v>45965.8125</c:v>
                </c:pt>
                <c:pt idx="7388">
                  <c:v>45965.854166666664</c:v>
                </c:pt>
                <c:pt idx="7389">
                  <c:v>45965.895833333336</c:v>
                </c:pt>
                <c:pt idx="7390">
                  <c:v>45965.9375</c:v>
                </c:pt>
                <c:pt idx="7391">
                  <c:v>45965.979166666664</c:v>
                </c:pt>
                <c:pt idx="7392">
                  <c:v>45966.020833333336</c:v>
                </c:pt>
                <c:pt idx="7393">
                  <c:v>45966.0625</c:v>
                </c:pt>
                <c:pt idx="7394">
                  <c:v>45966.104166666664</c:v>
                </c:pt>
                <c:pt idx="7395">
                  <c:v>45966.145833333336</c:v>
                </c:pt>
                <c:pt idx="7396">
                  <c:v>45966.1875</c:v>
                </c:pt>
                <c:pt idx="7397">
                  <c:v>45966.229166666664</c:v>
                </c:pt>
                <c:pt idx="7398">
                  <c:v>45966.270833333336</c:v>
                </c:pt>
                <c:pt idx="7399">
                  <c:v>45966.3125</c:v>
                </c:pt>
                <c:pt idx="7400">
                  <c:v>45966.354166666664</c:v>
                </c:pt>
                <c:pt idx="7401">
                  <c:v>45966.395833333336</c:v>
                </c:pt>
                <c:pt idx="7402">
                  <c:v>45966.4375</c:v>
                </c:pt>
                <c:pt idx="7403">
                  <c:v>45966.479166666664</c:v>
                </c:pt>
                <c:pt idx="7404">
                  <c:v>45966.520833333336</c:v>
                </c:pt>
                <c:pt idx="7405">
                  <c:v>45966.5625</c:v>
                </c:pt>
                <c:pt idx="7406">
                  <c:v>45966.604166666664</c:v>
                </c:pt>
                <c:pt idx="7407">
                  <c:v>45966.645833333336</c:v>
                </c:pt>
                <c:pt idx="7408">
                  <c:v>45966.6875</c:v>
                </c:pt>
                <c:pt idx="7409">
                  <c:v>45966.729166666664</c:v>
                </c:pt>
                <c:pt idx="7410">
                  <c:v>45966.770833333336</c:v>
                </c:pt>
                <c:pt idx="7411">
                  <c:v>45966.8125</c:v>
                </c:pt>
                <c:pt idx="7412">
                  <c:v>45966.854166666664</c:v>
                </c:pt>
                <c:pt idx="7413">
                  <c:v>45966.895833333336</c:v>
                </c:pt>
                <c:pt idx="7414">
                  <c:v>45966.9375</c:v>
                </c:pt>
                <c:pt idx="7415">
                  <c:v>45966.979166666664</c:v>
                </c:pt>
                <c:pt idx="7416">
                  <c:v>45967.020833333336</c:v>
                </c:pt>
                <c:pt idx="7417">
                  <c:v>45967.0625</c:v>
                </c:pt>
                <c:pt idx="7418">
                  <c:v>45967.104166666664</c:v>
                </c:pt>
                <c:pt idx="7419">
                  <c:v>45967.145833333336</c:v>
                </c:pt>
                <c:pt idx="7420">
                  <c:v>45967.1875</c:v>
                </c:pt>
                <c:pt idx="7421">
                  <c:v>45967.229166666664</c:v>
                </c:pt>
                <c:pt idx="7422">
                  <c:v>45967.270833333336</c:v>
                </c:pt>
                <c:pt idx="7423">
                  <c:v>45967.3125</c:v>
                </c:pt>
                <c:pt idx="7424">
                  <c:v>45967.354166666664</c:v>
                </c:pt>
                <c:pt idx="7425">
                  <c:v>45967.395833333336</c:v>
                </c:pt>
                <c:pt idx="7426">
                  <c:v>45967.4375</c:v>
                </c:pt>
                <c:pt idx="7427">
                  <c:v>45967.479166666664</c:v>
                </c:pt>
                <c:pt idx="7428">
                  <c:v>45967.520833333336</c:v>
                </c:pt>
                <c:pt idx="7429">
                  <c:v>45967.5625</c:v>
                </c:pt>
                <c:pt idx="7430">
                  <c:v>45967.604166666664</c:v>
                </c:pt>
                <c:pt idx="7431">
                  <c:v>45967.645833333336</c:v>
                </c:pt>
                <c:pt idx="7432">
                  <c:v>45967.6875</c:v>
                </c:pt>
                <c:pt idx="7433">
                  <c:v>45967.729166666664</c:v>
                </c:pt>
                <c:pt idx="7434">
                  <c:v>45967.770833333336</c:v>
                </c:pt>
                <c:pt idx="7435">
                  <c:v>45967.8125</c:v>
                </c:pt>
                <c:pt idx="7436">
                  <c:v>45967.854166666664</c:v>
                </c:pt>
                <c:pt idx="7437">
                  <c:v>45967.895833333336</c:v>
                </c:pt>
                <c:pt idx="7438">
                  <c:v>45967.9375</c:v>
                </c:pt>
                <c:pt idx="7439">
                  <c:v>45967.979166666664</c:v>
                </c:pt>
                <c:pt idx="7440">
                  <c:v>45968.020833333336</c:v>
                </c:pt>
                <c:pt idx="7441">
                  <c:v>45968.0625</c:v>
                </c:pt>
                <c:pt idx="7442">
                  <c:v>45968.104166666664</c:v>
                </c:pt>
                <c:pt idx="7443">
                  <c:v>45968.145833333336</c:v>
                </c:pt>
                <c:pt idx="7444">
                  <c:v>45968.1875</c:v>
                </c:pt>
                <c:pt idx="7445">
                  <c:v>45968.229166666664</c:v>
                </c:pt>
                <c:pt idx="7446">
                  <c:v>45968.270833333336</c:v>
                </c:pt>
                <c:pt idx="7447">
                  <c:v>45968.3125</c:v>
                </c:pt>
                <c:pt idx="7448">
                  <c:v>45968.354166666664</c:v>
                </c:pt>
                <c:pt idx="7449">
                  <c:v>45968.395833333336</c:v>
                </c:pt>
                <c:pt idx="7450">
                  <c:v>45968.4375</c:v>
                </c:pt>
                <c:pt idx="7451">
                  <c:v>45968.479166666664</c:v>
                </c:pt>
                <c:pt idx="7452">
                  <c:v>45968.520833333336</c:v>
                </c:pt>
                <c:pt idx="7453">
                  <c:v>45968.5625</c:v>
                </c:pt>
                <c:pt idx="7454">
                  <c:v>45968.604166666664</c:v>
                </c:pt>
                <c:pt idx="7455">
                  <c:v>45968.645833333336</c:v>
                </c:pt>
                <c:pt idx="7456">
                  <c:v>45968.6875</c:v>
                </c:pt>
                <c:pt idx="7457">
                  <c:v>45968.729166666664</c:v>
                </c:pt>
                <c:pt idx="7458">
                  <c:v>45968.770833333336</c:v>
                </c:pt>
                <c:pt idx="7459">
                  <c:v>45968.8125</c:v>
                </c:pt>
                <c:pt idx="7460">
                  <c:v>45968.854166666664</c:v>
                </c:pt>
                <c:pt idx="7461">
                  <c:v>45968.895833333336</c:v>
                </c:pt>
                <c:pt idx="7462">
                  <c:v>45968.9375</c:v>
                </c:pt>
                <c:pt idx="7463">
                  <c:v>45968.979166666664</c:v>
                </c:pt>
                <c:pt idx="7464">
                  <c:v>45969.020833333336</c:v>
                </c:pt>
                <c:pt idx="7465">
                  <c:v>45969.0625</c:v>
                </c:pt>
                <c:pt idx="7466">
                  <c:v>45969.104166666664</c:v>
                </c:pt>
                <c:pt idx="7467">
                  <c:v>45969.145833333336</c:v>
                </c:pt>
                <c:pt idx="7468">
                  <c:v>45969.1875</c:v>
                </c:pt>
                <c:pt idx="7469">
                  <c:v>45969.229166666664</c:v>
                </c:pt>
                <c:pt idx="7470">
                  <c:v>45969.270833333336</c:v>
                </c:pt>
                <c:pt idx="7471">
                  <c:v>45969.3125</c:v>
                </c:pt>
                <c:pt idx="7472">
                  <c:v>45969.354166666664</c:v>
                </c:pt>
                <c:pt idx="7473">
                  <c:v>45969.395833333336</c:v>
                </c:pt>
                <c:pt idx="7474">
                  <c:v>45969.4375</c:v>
                </c:pt>
                <c:pt idx="7475">
                  <c:v>45969.479166666664</c:v>
                </c:pt>
                <c:pt idx="7476">
                  <c:v>45969.520833333336</c:v>
                </c:pt>
                <c:pt idx="7477">
                  <c:v>45969.5625</c:v>
                </c:pt>
                <c:pt idx="7478">
                  <c:v>45969.604166666664</c:v>
                </c:pt>
                <c:pt idx="7479">
                  <c:v>45969.645833333336</c:v>
                </c:pt>
                <c:pt idx="7480">
                  <c:v>45969.6875</c:v>
                </c:pt>
                <c:pt idx="7481">
                  <c:v>45969.729166666664</c:v>
                </c:pt>
                <c:pt idx="7482">
                  <c:v>45969.770833333336</c:v>
                </c:pt>
                <c:pt idx="7483">
                  <c:v>45969.8125</c:v>
                </c:pt>
                <c:pt idx="7484">
                  <c:v>45969.854166666664</c:v>
                </c:pt>
                <c:pt idx="7485">
                  <c:v>45969.895833333336</c:v>
                </c:pt>
                <c:pt idx="7486">
                  <c:v>45969.9375</c:v>
                </c:pt>
                <c:pt idx="7487">
                  <c:v>45969.979166666664</c:v>
                </c:pt>
                <c:pt idx="7488">
                  <c:v>45970.020833333336</c:v>
                </c:pt>
                <c:pt idx="7489">
                  <c:v>45970.0625</c:v>
                </c:pt>
                <c:pt idx="7490">
                  <c:v>45970.104166666664</c:v>
                </c:pt>
                <c:pt idx="7491">
                  <c:v>45970.145833333336</c:v>
                </c:pt>
                <c:pt idx="7492">
                  <c:v>45970.1875</c:v>
                </c:pt>
                <c:pt idx="7493">
                  <c:v>45970.229166666664</c:v>
                </c:pt>
                <c:pt idx="7494">
                  <c:v>45970.270833333336</c:v>
                </c:pt>
                <c:pt idx="7495">
                  <c:v>45970.3125</c:v>
                </c:pt>
                <c:pt idx="7496">
                  <c:v>45970.354166666664</c:v>
                </c:pt>
                <c:pt idx="7497">
                  <c:v>45970.395833333336</c:v>
                </c:pt>
                <c:pt idx="7498">
                  <c:v>45970.4375</c:v>
                </c:pt>
                <c:pt idx="7499">
                  <c:v>45970.479166666664</c:v>
                </c:pt>
                <c:pt idx="7500">
                  <c:v>45970.520833333336</c:v>
                </c:pt>
                <c:pt idx="7501">
                  <c:v>45970.5625</c:v>
                </c:pt>
                <c:pt idx="7502">
                  <c:v>45970.604166666664</c:v>
                </c:pt>
                <c:pt idx="7503">
                  <c:v>45970.645833333336</c:v>
                </c:pt>
                <c:pt idx="7504">
                  <c:v>45970.6875</c:v>
                </c:pt>
                <c:pt idx="7505">
                  <c:v>45970.729166666664</c:v>
                </c:pt>
                <c:pt idx="7506">
                  <c:v>45970.770833333336</c:v>
                </c:pt>
                <c:pt idx="7507">
                  <c:v>45970.8125</c:v>
                </c:pt>
                <c:pt idx="7508">
                  <c:v>45970.854166666664</c:v>
                </c:pt>
                <c:pt idx="7509">
                  <c:v>45970.895833333336</c:v>
                </c:pt>
                <c:pt idx="7510">
                  <c:v>45970.9375</c:v>
                </c:pt>
                <c:pt idx="7511">
                  <c:v>45970.979166666664</c:v>
                </c:pt>
                <c:pt idx="7512">
                  <c:v>45971.020833333336</c:v>
                </c:pt>
                <c:pt idx="7513">
                  <c:v>45971.0625</c:v>
                </c:pt>
                <c:pt idx="7514">
                  <c:v>45971.104166666664</c:v>
                </c:pt>
                <c:pt idx="7515">
                  <c:v>45971.145833333336</c:v>
                </c:pt>
                <c:pt idx="7516">
                  <c:v>45971.1875</c:v>
                </c:pt>
                <c:pt idx="7517">
                  <c:v>45971.229166666664</c:v>
                </c:pt>
                <c:pt idx="7518">
                  <c:v>45971.270833333336</c:v>
                </c:pt>
                <c:pt idx="7519">
                  <c:v>45971.3125</c:v>
                </c:pt>
                <c:pt idx="7520">
                  <c:v>45971.354166666664</c:v>
                </c:pt>
                <c:pt idx="7521">
                  <c:v>45971.395833333336</c:v>
                </c:pt>
                <c:pt idx="7522">
                  <c:v>45971.4375</c:v>
                </c:pt>
                <c:pt idx="7523">
                  <c:v>45971.479166666664</c:v>
                </c:pt>
                <c:pt idx="7524">
                  <c:v>45971.520833333336</c:v>
                </c:pt>
                <c:pt idx="7525">
                  <c:v>45971.5625</c:v>
                </c:pt>
                <c:pt idx="7526">
                  <c:v>45971.604166666664</c:v>
                </c:pt>
                <c:pt idx="7527">
                  <c:v>45971.645833333336</c:v>
                </c:pt>
                <c:pt idx="7528">
                  <c:v>45971.6875</c:v>
                </c:pt>
                <c:pt idx="7529">
                  <c:v>45971.729166666664</c:v>
                </c:pt>
                <c:pt idx="7530">
                  <c:v>45971.770833333336</c:v>
                </c:pt>
                <c:pt idx="7531">
                  <c:v>45971.8125</c:v>
                </c:pt>
                <c:pt idx="7532">
                  <c:v>45971.854166666664</c:v>
                </c:pt>
                <c:pt idx="7533">
                  <c:v>45971.895833333336</c:v>
                </c:pt>
                <c:pt idx="7534">
                  <c:v>45971.9375</c:v>
                </c:pt>
                <c:pt idx="7535">
                  <c:v>45971.979166666664</c:v>
                </c:pt>
                <c:pt idx="7536">
                  <c:v>45972.020833333336</c:v>
                </c:pt>
                <c:pt idx="7537">
                  <c:v>45972.0625</c:v>
                </c:pt>
                <c:pt idx="7538">
                  <c:v>45972.104166666664</c:v>
                </c:pt>
                <c:pt idx="7539">
                  <c:v>45972.145833333336</c:v>
                </c:pt>
                <c:pt idx="7540">
                  <c:v>45972.1875</c:v>
                </c:pt>
                <c:pt idx="7541">
                  <c:v>45972.229166666664</c:v>
                </c:pt>
                <c:pt idx="7542">
                  <c:v>45972.270833333336</c:v>
                </c:pt>
                <c:pt idx="7543">
                  <c:v>45972.3125</c:v>
                </c:pt>
                <c:pt idx="7544">
                  <c:v>45972.354166666664</c:v>
                </c:pt>
                <c:pt idx="7545">
                  <c:v>45972.395833333336</c:v>
                </c:pt>
                <c:pt idx="7546">
                  <c:v>45972.4375</c:v>
                </c:pt>
                <c:pt idx="7547">
                  <c:v>45972.479166666664</c:v>
                </c:pt>
                <c:pt idx="7548">
                  <c:v>45972.520833333336</c:v>
                </c:pt>
                <c:pt idx="7549">
                  <c:v>45972.5625</c:v>
                </c:pt>
                <c:pt idx="7550">
                  <c:v>45972.604166666664</c:v>
                </c:pt>
                <c:pt idx="7551">
                  <c:v>45972.645833333336</c:v>
                </c:pt>
                <c:pt idx="7552">
                  <c:v>45972.6875</c:v>
                </c:pt>
                <c:pt idx="7553">
                  <c:v>45972.729166666664</c:v>
                </c:pt>
                <c:pt idx="7554">
                  <c:v>45972.770833333336</c:v>
                </c:pt>
                <c:pt idx="7555">
                  <c:v>45972.8125</c:v>
                </c:pt>
                <c:pt idx="7556">
                  <c:v>45972.854166666664</c:v>
                </c:pt>
                <c:pt idx="7557">
                  <c:v>45972.895833333336</c:v>
                </c:pt>
                <c:pt idx="7558">
                  <c:v>45972.9375</c:v>
                </c:pt>
                <c:pt idx="7559">
                  <c:v>45972.979166666664</c:v>
                </c:pt>
                <c:pt idx="7560">
                  <c:v>45973.020833333336</c:v>
                </c:pt>
                <c:pt idx="7561">
                  <c:v>45973.0625</c:v>
                </c:pt>
                <c:pt idx="7562">
                  <c:v>45973.104166666664</c:v>
                </c:pt>
                <c:pt idx="7563">
                  <c:v>45973.145833333336</c:v>
                </c:pt>
                <c:pt idx="7564">
                  <c:v>45973.1875</c:v>
                </c:pt>
                <c:pt idx="7565">
                  <c:v>45973.229166666664</c:v>
                </c:pt>
                <c:pt idx="7566">
                  <c:v>45973.270833333336</c:v>
                </c:pt>
                <c:pt idx="7567">
                  <c:v>45973.3125</c:v>
                </c:pt>
                <c:pt idx="7568">
                  <c:v>45973.354166666664</c:v>
                </c:pt>
                <c:pt idx="7569">
                  <c:v>45973.395833333336</c:v>
                </c:pt>
                <c:pt idx="7570">
                  <c:v>45973.4375</c:v>
                </c:pt>
                <c:pt idx="7571">
                  <c:v>45973.479166666664</c:v>
                </c:pt>
                <c:pt idx="7572">
                  <c:v>45973.520833333336</c:v>
                </c:pt>
                <c:pt idx="7573">
                  <c:v>45973.5625</c:v>
                </c:pt>
                <c:pt idx="7574">
                  <c:v>45973.604166666664</c:v>
                </c:pt>
                <c:pt idx="7575">
                  <c:v>45973.645833333336</c:v>
                </c:pt>
                <c:pt idx="7576">
                  <c:v>45973.6875</c:v>
                </c:pt>
                <c:pt idx="7577">
                  <c:v>45973.729166666664</c:v>
                </c:pt>
                <c:pt idx="7578">
                  <c:v>45973.770833333336</c:v>
                </c:pt>
                <c:pt idx="7579">
                  <c:v>45973.8125</c:v>
                </c:pt>
                <c:pt idx="7580">
                  <c:v>45973.854166666664</c:v>
                </c:pt>
                <c:pt idx="7581">
                  <c:v>45973.895833333336</c:v>
                </c:pt>
                <c:pt idx="7582">
                  <c:v>45973.9375</c:v>
                </c:pt>
                <c:pt idx="7583">
                  <c:v>45973.979166666664</c:v>
                </c:pt>
                <c:pt idx="7584">
                  <c:v>45974.020833333336</c:v>
                </c:pt>
                <c:pt idx="7585">
                  <c:v>45974.0625</c:v>
                </c:pt>
                <c:pt idx="7586">
                  <c:v>45974.104166666664</c:v>
                </c:pt>
                <c:pt idx="7587">
                  <c:v>45974.145833333336</c:v>
                </c:pt>
                <c:pt idx="7588">
                  <c:v>45974.1875</c:v>
                </c:pt>
                <c:pt idx="7589">
                  <c:v>45974.229166666664</c:v>
                </c:pt>
                <c:pt idx="7590">
                  <c:v>45974.270833333336</c:v>
                </c:pt>
                <c:pt idx="7591">
                  <c:v>45974.3125</c:v>
                </c:pt>
                <c:pt idx="7592">
                  <c:v>45974.354166666664</c:v>
                </c:pt>
                <c:pt idx="7593">
                  <c:v>45974.395833333336</c:v>
                </c:pt>
                <c:pt idx="7594">
                  <c:v>45974.4375</c:v>
                </c:pt>
                <c:pt idx="7595">
                  <c:v>45974.479166666664</c:v>
                </c:pt>
                <c:pt idx="7596">
                  <c:v>45974.520833333336</c:v>
                </c:pt>
                <c:pt idx="7597">
                  <c:v>45974.5625</c:v>
                </c:pt>
                <c:pt idx="7598">
                  <c:v>45974.604166666664</c:v>
                </c:pt>
                <c:pt idx="7599">
                  <c:v>45974.645833333336</c:v>
                </c:pt>
                <c:pt idx="7600">
                  <c:v>45974.6875</c:v>
                </c:pt>
                <c:pt idx="7601">
                  <c:v>45974.729166666664</c:v>
                </c:pt>
                <c:pt idx="7602">
                  <c:v>45974.770833333336</c:v>
                </c:pt>
                <c:pt idx="7603">
                  <c:v>45974.8125</c:v>
                </c:pt>
                <c:pt idx="7604">
                  <c:v>45974.854166666664</c:v>
                </c:pt>
                <c:pt idx="7605">
                  <c:v>45974.895833333336</c:v>
                </c:pt>
                <c:pt idx="7606">
                  <c:v>45974.9375</c:v>
                </c:pt>
                <c:pt idx="7607">
                  <c:v>45974.979166666664</c:v>
                </c:pt>
                <c:pt idx="7608">
                  <c:v>45975.020833333336</c:v>
                </c:pt>
                <c:pt idx="7609">
                  <c:v>45975.0625</c:v>
                </c:pt>
                <c:pt idx="7610">
                  <c:v>45975.104166666664</c:v>
                </c:pt>
                <c:pt idx="7611">
                  <c:v>45975.145833333336</c:v>
                </c:pt>
                <c:pt idx="7612">
                  <c:v>45975.1875</c:v>
                </c:pt>
                <c:pt idx="7613">
                  <c:v>45975.229166666664</c:v>
                </c:pt>
                <c:pt idx="7614">
                  <c:v>45975.270833333336</c:v>
                </c:pt>
                <c:pt idx="7615">
                  <c:v>45975.3125</c:v>
                </c:pt>
                <c:pt idx="7616">
                  <c:v>45975.354166666664</c:v>
                </c:pt>
                <c:pt idx="7617">
                  <c:v>45975.395833333336</c:v>
                </c:pt>
                <c:pt idx="7618">
                  <c:v>45975.4375</c:v>
                </c:pt>
                <c:pt idx="7619">
                  <c:v>45975.479166666664</c:v>
                </c:pt>
                <c:pt idx="7620">
                  <c:v>45975.520833333336</c:v>
                </c:pt>
                <c:pt idx="7621">
                  <c:v>45975.5625</c:v>
                </c:pt>
                <c:pt idx="7622">
                  <c:v>45975.604166666664</c:v>
                </c:pt>
                <c:pt idx="7623">
                  <c:v>45975.645833333336</c:v>
                </c:pt>
                <c:pt idx="7624">
                  <c:v>45975.6875</c:v>
                </c:pt>
                <c:pt idx="7625">
                  <c:v>45975.729166666664</c:v>
                </c:pt>
                <c:pt idx="7626">
                  <c:v>45975.770833333336</c:v>
                </c:pt>
                <c:pt idx="7627">
                  <c:v>45975.8125</c:v>
                </c:pt>
                <c:pt idx="7628">
                  <c:v>45975.854166666664</c:v>
                </c:pt>
                <c:pt idx="7629">
                  <c:v>45975.895833333336</c:v>
                </c:pt>
                <c:pt idx="7630">
                  <c:v>45975.9375</c:v>
                </c:pt>
                <c:pt idx="7631">
                  <c:v>45975.979166666664</c:v>
                </c:pt>
                <c:pt idx="7632">
                  <c:v>45976.020833333336</c:v>
                </c:pt>
                <c:pt idx="7633">
                  <c:v>45976.0625</c:v>
                </c:pt>
                <c:pt idx="7634">
                  <c:v>45976.104166666664</c:v>
                </c:pt>
                <c:pt idx="7635">
                  <c:v>45976.145833333336</c:v>
                </c:pt>
                <c:pt idx="7636">
                  <c:v>45976.1875</c:v>
                </c:pt>
                <c:pt idx="7637">
                  <c:v>45976.229166666664</c:v>
                </c:pt>
                <c:pt idx="7638">
                  <c:v>45976.270833333336</c:v>
                </c:pt>
                <c:pt idx="7639">
                  <c:v>45976.3125</c:v>
                </c:pt>
                <c:pt idx="7640">
                  <c:v>45976.354166666664</c:v>
                </c:pt>
                <c:pt idx="7641">
                  <c:v>45976.395833333336</c:v>
                </c:pt>
                <c:pt idx="7642">
                  <c:v>45976.4375</c:v>
                </c:pt>
                <c:pt idx="7643">
                  <c:v>45976.479166666664</c:v>
                </c:pt>
                <c:pt idx="7644">
                  <c:v>45976.520833333336</c:v>
                </c:pt>
                <c:pt idx="7645">
                  <c:v>45976.5625</c:v>
                </c:pt>
                <c:pt idx="7646">
                  <c:v>45976.604166666664</c:v>
                </c:pt>
                <c:pt idx="7647">
                  <c:v>45976.645833333336</c:v>
                </c:pt>
                <c:pt idx="7648">
                  <c:v>45976.6875</c:v>
                </c:pt>
                <c:pt idx="7649">
                  <c:v>45976.729166666664</c:v>
                </c:pt>
                <c:pt idx="7650">
                  <c:v>45976.770833333336</c:v>
                </c:pt>
                <c:pt idx="7651">
                  <c:v>45976.8125</c:v>
                </c:pt>
                <c:pt idx="7652">
                  <c:v>45976.854166666664</c:v>
                </c:pt>
                <c:pt idx="7653">
                  <c:v>45976.895833333336</c:v>
                </c:pt>
                <c:pt idx="7654">
                  <c:v>45976.9375</c:v>
                </c:pt>
                <c:pt idx="7655">
                  <c:v>45976.979166666664</c:v>
                </c:pt>
                <c:pt idx="7656">
                  <c:v>45977.020833333336</c:v>
                </c:pt>
                <c:pt idx="7657">
                  <c:v>45977.0625</c:v>
                </c:pt>
                <c:pt idx="7658">
                  <c:v>45977.104166666664</c:v>
                </c:pt>
                <c:pt idx="7659">
                  <c:v>45977.145833333336</c:v>
                </c:pt>
                <c:pt idx="7660">
                  <c:v>45977.1875</c:v>
                </c:pt>
                <c:pt idx="7661">
                  <c:v>45977.229166666664</c:v>
                </c:pt>
                <c:pt idx="7662">
                  <c:v>45977.270833333336</c:v>
                </c:pt>
                <c:pt idx="7663">
                  <c:v>45977.3125</c:v>
                </c:pt>
                <c:pt idx="7664">
                  <c:v>45977.354166666664</c:v>
                </c:pt>
                <c:pt idx="7665">
                  <c:v>45977.395833333336</c:v>
                </c:pt>
                <c:pt idx="7666">
                  <c:v>45977.4375</c:v>
                </c:pt>
                <c:pt idx="7667">
                  <c:v>45977.479166666664</c:v>
                </c:pt>
                <c:pt idx="7668">
                  <c:v>45977.520833333336</c:v>
                </c:pt>
                <c:pt idx="7669">
                  <c:v>45977.5625</c:v>
                </c:pt>
                <c:pt idx="7670">
                  <c:v>45977.604166666664</c:v>
                </c:pt>
                <c:pt idx="7671">
                  <c:v>45977.645833333336</c:v>
                </c:pt>
                <c:pt idx="7672">
                  <c:v>45977.6875</c:v>
                </c:pt>
                <c:pt idx="7673">
                  <c:v>45977.729166666664</c:v>
                </c:pt>
                <c:pt idx="7674">
                  <c:v>45977.770833333336</c:v>
                </c:pt>
                <c:pt idx="7675">
                  <c:v>45977.8125</c:v>
                </c:pt>
                <c:pt idx="7676">
                  <c:v>45977.854166666664</c:v>
                </c:pt>
                <c:pt idx="7677">
                  <c:v>45977.895833333336</c:v>
                </c:pt>
                <c:pt idx="7678">
                  <c:v>45977.9375</c:v>
                </c:pt>
                <c:pt idx="7679">
                  <c:v>45977.979166666664</c:v>
                </c:pt>
                <c:pt idx="7680">
                  <c:v>45978.020833333336</c:v>
                </c:pt>
                <c:pt idx="7681">
                  <c:v>45978.0625</c:v>
                </c:pt>
                <c:pt idx="7682">
                  <c:v>45978.104166666664</c:v>
                </c:pt>
                <c:pt idx="7683">
                  <c:v>45978.145833333336</c:v>
                </c:pt>
                <c:pt idx="7684">
                  <c:v>45978.1875</c:v>
                </c:pt>
                <c:pt idx="7685">
                  <c:v>45978.229166666664</c:v>
                </c:pt>
                <c:pt idx="7686">
                  <c:v>45978.270833333336</c:v>
                </c:pt>
                <c:pt idx="7687">
                  <c:v>45978.3125</c:v>
                </c:pt>
                <c:pt idx="7688">
                  <c:v>45978.354166666664</c:v>
                </c:pt>
                <c:pt idx="7689">
                  <c:v>45978.395833333336</c:v>
                </c:pt>
                <c:pt idx="7690">
                  <c:v>45978.4375</c:v>
                </c:pt>
                <c:pt idx="7691">
                  <c:v>45978.479166666664</c:v>
                </c:pt>
                <c:pt idx="7692">
                  <c:v>45978.520833333336</c:v>
                </c:pt>
                <c:pt idx="7693">
                  <c:v>45978.5625</c:v>
                </c:pt>
                <c:pt idx="7694">
                  <c:v>45978.604166666664</c:v>
                </c:pt>
                <c:pt idx="7695">
                  <c:v>45978.645833333336</c:v>
                </c:pt>
                <c:pt idx="7696">
                  <c:v>45978.6875</c:v>
                </c:pt>
                <c:pt idx="7697">
                  <c:v>45978.729166666664</c:v>
                </c:pt>
                <c:pt idx="7698">
                  <c:v>45978.770833333336</c:v>
                </c:pt>
                <c:pt idx="7699">
                  <c:v>45978.8125</c:v>
                </c:pt>
                <c:pt idx="7700">
                  <c:v>45978.854166666664</c:v>
                </c:pt>
                <c:pt idx="7701">
                  <c:v>45978.895833333336</c:v>
                </c:pt>
                <c:pt idx="7702">
                  <c:v>45978.9375</c:v>
                </c:pt>
                <c:pt idx="7703">
                  <c:v>45978.979166666664</c:v>
                </c:pt>
                <c:pt idx="7704">
                  <c:v>45979.020833333336</c:v>
                </c:pt>
                <c:pt idx="7705">
                  <c:v>45979.0625</c:v>
                </c:pt>
                <c:pt idx="7706">
                  <c:v>45979.104166666664</c:v>
                </c:pt>
                <c:pt idx="7707">
                  <c:v>45979.145833333336</c:v>
                </c:pt>
                <c:pt idx="7708">
                  <c:v>45979.1875</c:v>
                </c:pt>
                <c:pt idx="7709">
                  <c:v>45979.229166666664</c:v>
                </c:pt>
                <c:pt idx="7710">
                  <c:v>45979.270833333336</c:v>
                </c:pt>
                <c:pt idx="7711">
                  <c:v>45979.3125</c:v>
                </c:pt>
                <c:pt idx="7712">
                  <c:v>45979.354166666664</c:v>
                </c:pt>
                <c:pt idx="7713">
                  <c:v>45979.395833333336</c:v>
                </c:pt>
                <c:pt idx="7714">
                  <c:v>45979.4375</c:v>
                </c:pt>
                <c:pt idx="7715">
                  <c:v>45979.479166666664</c:v>
                </c:pt>
                <c:pt idx="7716">
                  <c:v>45979.520833333336</c:v>
                </c:pt>
                <c:pt idx="7717">
                  <c:v>45979.5625</c:v>
                </c:pt>
                <c:pt idx="7718">
                  <c:v>45979.604166666664</c:v>
                </c:pt>
                <c:pt idx="7719">
                  <c:v>45979.645833333336</c:v>
                </c:pt>
                <c:pt idx="7720">
                  <c:v>45979.6875</c:v>
                </c:pt>
                <c:pt idx="7721">
                  <c:v>45979.729166666664</c:v>
                </c:pt>
                <c:pt idx="7722">
                  <c:v>45979.770833333336</c:v>
                </c:pt>
                <c:pt idx="7723">
                  <c:v>45979.8125</c:v>
                </c:pt>
                <c:pt idx="7724">
                  <c:v>45979.854166666664</c:v>
                </c:pt>
                <c:pt idx="7725">
                  <c:v>45979.895833333336</c:v>
                </c:pt>
                <c:pt idx="7726">
                  <c:v>45979.9375</c:v>
                </c:pt>
                <c:pt idx="7727">
                  <c:v>45979.979166666664</c:v>
                </c:pt>
                <c:pt idx="7728">
                  <c:v>45980.020833333336</c:v>
                </c:pt>
                <c:pt idx="7729">
                  <c:v>45980.0625</c:v>
                </c:pt>
                <c:pt idx="7730">
                  <c:v>45980.104166666664</c:v>
                </c:pt>
                <c:pt idx="7731">
                  <c:v>45980.145833333336</c:v>
                </c:pt>
                <c:pt idx="7732">
                  <c:v>45980.1875</c:v>
                </c:pt>
                <c:pt idx="7733">
                  <c:v>45980.229166666664</c:v>
                </c:pt>
                <c:pt idx="7734">
                  <c:v>45980.270833333336</c:v>
                </c:pt>
                <c:pt idx="7735">
                  <c:v>45980.3125</c:v>
                </c:pt>
                <c:pt idx="7736">
                  <c:v>45980.354166666664</c:v>
                </c:pt>
                <c:pt idx="7737">
                  <c:v>45980.395833333336</c:v>
                </c:pt>
                <c:pt idx="7738">
                  <c:v>45980.4375</c:v>
                </c:pt>
                <c:pt idx="7739">
                  <c:v>45980.479166666664</c:v>
                </c:pt>
                <c:pt idx="7740">
                  <c:v>45980.520833333336</c:v>
                </c:pt>
                <c:pt idx="7741">
                  <c:v>45980.5625</c:v>
                </c:pt>
                <c:pt idx="7742">
                  <c:v>45980.604166666664</c:v>
                </c:pt>
                <c:pt idx="7743">
                  <c:v>45980.645833333336</c:v>
                </c:pt>
                <c:pt idx="7744">
                  <c:v>45980.6875</c:v>
                </c:pt>
                <c:pt idx="7745">
                  <c:v>45980.729166666664</c:v>
                </c:pt>
                <c:pt idx="7746">
                  <c:v>45980.770833333336</c:v>
                </c:pt>
                <c:pt idx="7747">
                  <c:v>45980.8125</c:v>
                </c:pt>
                <c:pt idx="7748">
                  <c:v>45980.854166666664</c:v>
                </c:pt>
                <c:pt idx="7749">
                  <c:v>45980.895833333336</c:v>
                </c:pt>
                <c:pt idx="7750">
                  <c:v>45980.9375</c:v>
                </c:pt>
                <c:pt idx="7751">
                  <c:v>45980.979166666664</c:v>
                </c:pt>
                <c:pt idx="7752">
                  <c:v>45981.020833333336</c:v>
                </c:pt>
                <c:pt idx="7753">
                  <c:v>45981.0625</c:v>
                </c:pt>
                <c:pt idx="7754">
                  <c:v>45981.104166666664</c:v>
                </c:pt>
                <c:pt idx="7755">
                  <c:v>45981.145833333336</c:v>
                </c:pt>
                <c:pt idx="7756">
                  <c:v>45981.1875</c:v>
                </c:pt>
                <c:pt idx="7757">
                  <c:v>45981.229166666664</c:v>
                </c:pt>
                <c:pt idx="7758">
                  <c:v>45981.270833333336</c:v>
                </c:pt>
                <c:pt idx="7759">
                  <c:v>45981.3125</c:v>
                </c:pt>
                <c:pt idx="7760">
                  <c:v>45981.354166666664</c:v>
                </c:pt>
                <c:pt idx="7761">
                  <c:v>45981.395833333336</c:v>
                </c:pt>
                <c:pt idx="7762">
                  <c:v>45981.4375</c:v>
                </c:pt>
                <c:pt idx="7763">
                  <c:v>45981.479166666664</c:v>
                </c:pt>
                <c:pt idx="7764">
                  <c:v>45981.520833333336</c:v>
                </c:pt>
                <c:pt idx="7765">
                  <c:v>45981.5625</c:v>
                </c:pt>
                <c:pt idx="7766">
                  <c:v>45981.604166666664</c:v>
                </c:pt>
                <c:pt idx="7767">
                  <c:v>45981.645833333336</c:v>
                </c:pt>
                <c:pt idx="7768">
                  <c:v>45981.6875</c:v>
                </c:pt>
                <c:pt idx="7769">
                  <c:v>45981.729166666664</c:v>
                </c:pt>
                <c:pt idx="7770">
                  <c:v>45981.770833333336</c:v>
                </c:pt>
                <c:pt idx="7771">
                  <c:v>45981.8125</c:v>
                </c:pt>
                <c:pt idx="7772">
                  <c:v>45981.854166666664</c:v>
                </c:pt>
                <c:pt idx="7773">
                  <c:v>45981.895833333336</c:v>
                </c:pt>
                <c:pt idx="7774">
                  <c:v>45981.9375</c:v>
                </c:pt>
                <c:pt idx="7775">
                  <c:v>45981.979166666664</c:v>
                </c:pt>
                <c:pt idx="7776">
                  <c:v>45982.020833333336</c:v>
                </c:pt>
                <c:pt idx="7777">
                  <c:v>45982.0625</c:v>
                </c:pt>
                <c:pt idx="7778">
                  <c:v>45982.104166666664</c:v>
                </c:pt>
                <c:pt idx="7779">
                  <c:v>45982.145833333336</c:v>
                </c:pt>
                <c:pt idx="7780">
                  <c:v>45982.1875</c:v>
                </c:pt>
                <c:pt idx="7781">
                  <c:v>45982.229166666664</c:v>
                </c:pt>
                <c:pt idx="7782">
                  <c:v>45982.270833333336</c:v>
                </c:pt>
                <c:pt idx="7783">
                  <c:v>45982.3125</c:v>
                </c:pt>
                <c:pt idx="7784">
                  <c:v>45982.354166666664</c:v>
                </c:pt>
                <c:pt idx="7785">
                  <c:v>45982.395833333336</c:v>
                </c:pt>
                <c:pt idx="7786">
                  <c:v>45982.4375</c:v>
                </c:pt>
                <c:pt idx="7787">
                  <c:v>45982.479166666664</c:v>
                </c:pt>
                <c:pt idx="7788">
                  <c:v>45982.520833333336</c:v>
                </c:pt>
                <c:pt idx="7789">
                  <c:v>45982.5625</c:v>
                </c:pt>
                <c:pt idx="7790">
                  <c:v>45982.604166666664</c:v>
                </c:pt>
                <c:pt idx="7791">
                  <c:v>45982.645833333336</c:v>
                </c:pt>
                <c:pt idx="7792">
                  <c:v>45982.6875</c:v>
                </c:pt>
                <c:pt idx="7793">
                  <c:v>45982.729166666664</c:v>
                </c:pt>
                <c:pt idx="7794">
                  <c:v>45982.770833333336</c:v>
                </c:pt>
                <c:pt idx="7795">
                  <c:v>45982.8125</c:v>
                </c:pt>
                <c:pt idx="7796">
                  <c:v>45982.854166666664</c:v>
                </c:pt>
                <c:pt idx="7797">
                  <c:v>45982.895833333336</c:v>
                </c:pt>
                <c:pt idx="7798">
                  <c:v>45982.9375</c:v>
                </c:pt>
                <c:pt idx="7799">
                  <c:v>45982.979166666664</c:v>
                </c:pt>
                <c:pt idx="7800">
                  <c:v>45983.020833333336</c:v>
                </c:pt>
                <c:pt idx="7801">
                  <c:v>45983.0625</c:v>
                </c:pt>
                <c:pt idx="7802">
                  <c:v>45983.104166666664</c:v>
                </c:pt>
                <c:pt idx="7803">
                  <c:v>45983.145833333336</c:v>
                </c:pt>
                <c:pt idx="7804">
                  <c:v>45983.1875</c:v>
                </c:pt>
                <c:pt idx="7805">
                  <c:v>45983.229166666664</c:v>
                </c:pt>
                <c:pt idx="7806">
                  <c:v>45983.270833333336</c:v>
                </c:pt>
                <c:pt idx="7807">
                  <c:v>45983.3125</c:v>
                </c:pt>
                <c:pt idx="7808">
                  <c:v>45983.354166666664</c:v>
                </c:pt>
                <c:pt idx="7809">
                  <c:v>45983.395833333336</c:v>
                </c:pt>
                <c:pt idx="7810">
                  <c:v>45983.4375</c:v>
                </c:pt>
                <c:pt idx="7811">
                  <c:v>45983.479166666664</c:v>
                </c:pt>
                <c:pt idx="7812">
                  <c:v>45983.520833333336</c:v>
                </c:pt>
                <c:pt idx="7813">
                  <c:v>45983.5625</c:v>
                </c:pt>
                <c:pt idx="7814">
                  <c:v>45983.604166666664</c:v>
                </c:pt>
                <c:pt idx="7815">
                  <c:v>45983.645833333336</c:v>
                </c:pt>
                <c:pt idx="7816">
                  <c:v>45983.6875</c:v>
                </c:pt>
                <c:pt idx="7817">
                  <c:v>45983.729166666664</c:v>
                </c:pt>
                <c:pt idx="7818">
                  <c:v>45983.770833333336</c:v>
                </c:pt>
                <c:pt idx="7819">
                  <c:v>45983.8125</c:v>
                </c:pt>
                <c:pt idx="7820">
                  <c:v>45983.854166666664</c:v>
                </c:pt>
                <c:pt idx="7821">
                  <c:v>45983.895833333336</c:v>
                </c:pt>
                <c:pt idx="7822">
                  <c:v>45983.9375</c:v>
                </c:pt>
                <c:pt idx="7823">
                  <c:v>45983.979166666664</c:v>
                </c:pt>
                <c:pt idx="7824">
                  <c:v>45984.020833333336</c:v>
                </c:pt>
                <c:pt idx="7825">
                  <c:v>45984.0625</c:v>
                </c:pt>
                <c:pt idx="7826">
                  <c:v>45984.104166666664</c:v>
                </c:pt>
                <c:pt idx="7827">
                  <c:v>45984.145833333336</c:v>
                </c:pt>
                <c:pt idx="7828">
                  <c:v>45984.1875</c:v>
                </c:pt>
                <c:pt idx="7829">
                  <c:v>45984.229166666664</c:v>
                </c:pt>
                <c:pt idx="7830">
                  <c:v>45984.270833333336</c:v>
                </c:pt>
                <c:pt idx="7831">
                  <c:v>45984.3125</c:v>
                </c:pt>
                <c:pt idx="7832">
                  <c:v>45984.354166666664</c:v>
                </c:pt>
                <c:pt idx="7833">
                  <c:v>45984.395833333336</c:v>
                </c:pt>
                <c:pt idx="7834">
                  <c:v>45984.4375</c:v>
                </c:pt>
                <c:pt idx="7835">
                  <c:v>45984.479166666664</c:v>
                </c:pt>
                <c:pt idx="7836">
                  <c:v>45984.520833333336</c:v>
                </c:pt>
                <c:pt idx="7837">
                  <c:v>45984.5625</c:v>
                </c:pt>
                <c:pt idx="7838">
                  <c:v>45984.604166666664</c:v>
                </c:pt>
                <c:pt idx="7839">
                  <c:v>45984.645833333336</c:v>
                </c:pt>
                <c:pt idx="7840">
                  <c:v>45984.6875</c:v>
                </c:pt>
                <c:pt idx="7841">
                  <c:v>45984.729166666664</c:v>
                </c:pt>
                <c:pt idx="7842">
                  <c:v>45984.770833333336</c:v>
                </c:pt>
                <c:pt idx="7843">
                  <c:v>45984.8125</c:v>
                </c:pt>
                <c:pt idx="7844">
                  <c:v>45984.854166666664</c:v>
                </c:pt>
                <c:pt idx="7845">
                  <c:v>45984.895833333336</c:v>
                </c:pt>
                <c:pt idx="7846">
                  <c:v>45984.9375</c:v>
                </c:pt>
                <c:pt idx="7847">
                  <c:v>45984.979166666664</c:v>
                </c:pt>
                <c:pt idx="7848">
                  <c:v>45985.020833333336</c:v>
                </c:pt>
                <c:pt idx="7849">
                  <c:v>45985.0625</c:v>
                </c:pt>
                <c:pt idx="7850">
                  <c:v>45985.104166666664</c:v>
                </c:pt>
                <c:pt idx="7851">
                  <c:v>45985.145833333336</c:v>
                </c:pt>
                <c:pt idx="7852">
                  <c:v>45985.1875</c:v>
                </c:pt>
                <c:pt idx="7853">
                  <c:v>45985.229166666664</c:v>
                </c:pt>
                <c:pt idx="7854">
                  <c:v>45985.270833333336</c:v>
                </c:pt>
                <c:pt idx="7855">
                  <c:v>45985.3125</c:v>
                </c:pt>
                <c:pt idx="7856">
                  <c:v>45985.354166666664</c:v>
                </c:pt>
                <c:pt idx="7857">
                  <c:v>45985.395833333336</c:v>
                </c:pt>
                <c:pt idx="7858">
                  <c:v>45985.4375</c:v>
                </c:pt>
                <c:pt idx="7859">
                  <c:v>45985.479166666664</c:v>
                </c:pt>
                <c:pt idx="7860">
                  <c:v>45985.520833333336</c:v>
                </c:pt>
                <c:pt idx="7861">
                  <c:v>45985.5625</c:v>
                </c:pt>
                <c:pt idx="7862">
                  <c:v>45985.604166666664</c:v>
                </c:pt>
                <c:pt idx="7863">
                  <c:v>45985.645833333336</c:v>
                </c:pt>
                <c:pt idx="7864">
                  <c:v>45985.6875</c:v>
                </c:pt>
                <c:pt idx="7865">
                  <c:v>45985.729166666664</c:v>
                </c:pt>
                <c:pt idx="7866">
                  <c:v>45985.770833333336</c:v>
                </c:pt>
                <c:pt idx="7867">
                  <c:v>45985.8125</c:v>
                </c:pt>
                <c:pt idx="7868">
                  <c:v>45985.854166666664</c:v>
                </c:pt>
                <c:pt idx="7869">
                  <c:v>45985.895833333336</c:v>
                </c:pt>
                <c:pt idx="7870">
                  <c:v>45985.9375</c:v>
                </c:pt>
                <c:pt idx="7871">
                  <c:v>45985.979166666664</c:v>
                </c:pt>
                <c:pt idx="7872">
                  <c:v>45986.020833333336</c:v>
                </c:pt>
                <c:pt idx="7873">
                  <c:v>45986.0625</c:v>
                </c:pt>
                <c:pt idx="7874">
                  <c:v>45986.104166666664</c:v>
                </c:pt>
                <c:pt idx="7875">
                  <c:v>45986.145833333336</c:v>
                </c:pt>
                <c:pt idx="7876">
                  <c:v>45986.1875</c:v>
                </c:pt>
                <c:pt idx="7877">
                  <c:v>45986.229166666664</c:v>
                </c:pt>
                <c:pt idx="7878">
                  <c:v>45986.270833333336</c:v>
                </c:pt>
                <c:pt idx="7879">
                  <c:v>45986.3125</c:v>
                </c:pt>
                <c:pt idx="7880">
                  <c:v>45986.354166666664</c:v>
                </c:pt>
                <c:pt idx="7881">
                  <c:v>45986.395833333336</c:v>
                </c:pt>
                <c:pt idx="7882">
                  <c:v>45986.4375</c:v>
                </c:pt>
                <c:pt idx="7883">
                  <c:v>45986.479166666664</c:v>
                </c:pt>
                <c:pt idx="7884">
                  <c:v>45986.520833333336</c:v>
                </c:pt>
                <c:pt idx="7885">
                  <c:v>45986.5625</c:v>
                </c:pt>
                <c:pt idx="7886">
                  <c:v>45986.604166666664</c:v>
                </c:pt>
                <c:pt idx="7887">
                  <c:v>45986.645833333336</c:v>
                </c:pt>
                <c:pt idx="7888">
                  <c:v>45986.6875</c:v>
                </c:pt>
                <c:pt idx="7889">
                  <c:v>45986.729166666664</c:v>
                </c:pt>
                <c:pt idx="7890">
                  <c:v>45986.770833333336</c:v>
                </c:pt>
                <c:pt idx="7891">
                  <c:v>45986.8125</c:v>
                </c:pt>
                <c:pt idx="7892">
                  <c:v>45986.854166666664</c:v>
                </c:pt>
                <c:pt idx="7893">
                  <c:v>45986.895833333336</c:v>
                </c:pt>
                <c:pt idx="7894">
                  <c:v>45986.9375</c:v>
                </c:pt>
                <c:pt idx="7895">
                  <c:v>45986.979166666664</c:v>
                </c:pt>
                <c:pt idx="7896">
                  <c:v>45987.020833333336</c:v>
                </c:pt>
                <c:pt idx="7897">
                  <c:v>45987.0625</c:v>
                </c:pt>
                <c:pt idx="7898">
                  <c:v>45987.104166666664</c:v>
                </c:pt>
                <c:pt idx="7899">
                  <c:v>45987.145833333336</c:v>
                </c:pt>
                <c:pt idx="7900">
                  <c:v>45987.1875</c:v>
                </c:pt>
                <c:pt idx="7901">
                  <c:v>45987.229166666664</c:v>
                </c:pt>
                <c:pt idx="7902">
                  <c:v>45987.270833333336</c:v>
                </c:pt>
                <c:pt idx="7903">
                  <c:v>45987.3125</c:v>
                </c:pt>
                <c:pt idx="7904">
                  <c:v>45987.354166666664</c:v>
                </c:pt>
                <c:pt idx="7905">
                  <c:v>45987.395833333336</c:v>
                </c:pt>
                <c:pt idx="7906">
                  <c:v>45987.4375</c:v>
                </c:pt>
                <c:pt idx="7907">
                  <c:v>45987.479166666664</c:v>
                </c:pt>
                <c:pt idx="7908">
                  <c:v>45987.520833333336</c:v>
                </c:pt>
                <c:pt idx="7909">
                  <c:v>45987.5625</c:v>
                </c:pt>
                <c:pt idx="7910">
                  <c:v>45987.604166666664</c:v>
                </c:pt>
                <c:pt idx="7911">
                  <c:v>45987.645833333336</c:v>
                </c:pt>
                <c:pt idx="7912">
                  <c:v>45987.6875</c:v>
                </c:pt>
                <c:pt idx="7913">
                  <c:v>45987.729166666664</c:v>
                </c:pt>
                <c:pt idx="7914">
                  <c:v>45987.770833333336</c:v>
                </c:pt>
                <c:pt idx="7915">
                  <c:v>45987.8125</c:v>
                </c:pt>
                <c:pt idx="7916">
                  <c:v>45987.854166666664</c:v>
                </c:pt>
                <c:pt idx="7917">
                  <c:v>45987.895833333336</c:v>
                </c:pt>
                <c:pt idx="7918">
                  <c:v>45987.9375</c:v>
                </c:pt>
                <c:pt idx="7919">
                  <c:v>45987.979166666664</c:v>
                </c:pt>
                <c:pt idx="7920">
                  <c:v>45988.020833333336</c:v>
                </c:pt>
                <c:pt idx="7921">
                  <c:v>45988.0625</c:v>
                </c:pt>
                <c:pt idx="7922">
                  <c:v>45988.104166666664</c:v>
                </c:pt>
                <c:pt idx="7923">
                  <c:v>45988.145833333336</c:v>
                </c:pt>
                <c:pt idx="7924">
                  <c:v>45988.1875</c:v>
                </c:pt>
                <c:pt idx="7925">
                  <c:v>45988.229166666664</c:v>
                </c:pt>
                <c:pt idx="7926">
                  <c:v>45988.270833333336</c:v>
                </c:pt>
                <c:pt idx="7927">
                  <c:v>45988.3125</c:v>
                </c:pt>
                <c:pt idx="7928">
                  <c:v>45988.354166666664</c:v>
                </c:pt>
                <c:pt idx="7929">
                  <c:v>45988.395833333336</c:v>
                </c:pt>
                <c:pt idx="7930">
                  <c:v>45988.4375</c:v>
                </c:pt>
                <c:pt idx="7931">
                  <c:v>45988.479166666664</c:v>
                </c:pt>
                <c:pt idx="7932">
                  <c:v>45988.520833333336</c:v>
                </c:pt>
                <c:pt idx="7933">
                  <c:v>45988.5625</c:v>
                </c:pt>
                <c:pt idx="7934">
                  <c:v>45988.604166666664</c:v>
                </c:pt>
                <c:pt idx="7935">
                  <c:v>45988.645833333336</c:v>
                </c:pt>
                <c:pt idx="7936">
                  <c:v>45988.6875</c:v>
                </c:pt>
                <c:pt idx="7937">
                  <c:v>45988.729166666664</c:v>
                </c:pt>
                <c:pt idx="7938">
                  <c:v>45988.770833333336</c:v>
                </c:pt>
                <c:pt idx="7939">
                  <c:v>45988.8125</c:v>
                </c:pt>
                <c:pt idx="7940">
                  <c:v>45988.854166666664</c:v>
                </c:pt>
                <c:pt idx="7941">
                  <c:v>45988.895833333336</c:v>
                </c:pt>
                <c:pt idx="7942">
                  <c:v>45988.9375</c:v>
                </c:pt>
                <c:pt idx="7943">
                  <c:v>45988.979166666664</c:v>
                </c:pt>
                <c:pt idx="7944">
                  <c:v>45989.020833333336</c:v>
                </c:pt>
                <c:pt idx="7945">
                  <c:v>45989.0625</c:v>
                </c:pt>
                <c:pt idx="7946">
                  <c:v>45989.104166666664</c:v>
                </c:pt>
                <c:pt idx="7947">
                  <c:v>45989.145833333336</c:v>
                </c:pt>
                <c:pt idx="7948">
                  <c:v>45989.1875</c:v>
                </c:pt>
                <c:pt idx="7949">
                  <c:v>45989.229166666664</c:v>
                </c:pt>
                <c:pt idx="7950">
                  <c:v>45989.270833333336</c:v>
                </c:pt>
                <c:pt idx="7951">
                  <c:v>45989.3125</c:v>
                </c:pt>
                <c:pt idx="7952">
                  <c:v>45989.354166666664</c:v>
                </c:pt>
                <c:pt idx="7953">
                  <c:v>45989.395833333336</c:v>
                </c:pt>
                <c:pt idx="7954">
                  <c:v>45989.4375</c:v>
                </c:pt>
                <c:pt idx="7955">
                  <c:v>45989.479166666664</c:v>
                </c:pt>
                <c:pt idx="7956">
                  <c:v>45989.520833333336</c:v>
                </c:pt>
                <c:pt idx="7957">
                  <c:v>45989.5625</c:v>
                </c:pt>
                <c:pt idx="7958">
                  <c:v>45989.604166666664</c:v>
                </c:pt>
                <c:pt idx="7959">
                  <c:v>45989.645833333336</c:v>
                </c:pt>
                <c:pt idx="7960">
                  <c:v>45989.6875</c:v>
                </c:pt>
                <c:pt idx="7961">
                  <c:v>45989.729166666664</c:v>
                </c:pt>
                <c:pt idx="7962">
                  <c:v>45989.770833333336</c:v>
                </c:pt>
                <c:pt idx="7963">
                  <c:v>45989.8125</c:v>
                </c:pt>
                <c:pt idx="7964">
                  <c:v>45989.854166666664</c:v>
                </c:pt>
                <c:pt idx="7965">
                  <c:v>45989.895833333336</c:v>
                </c:pt>
                <c:pt idx="7966">
                  <c:v>45989.9375</c:v>
                </c:pt>
                <c:pt idx="7967">
                  <c:v>45989.979166666664</c:v>
                </c:pt>
                <c:pt idx="7968">
                  <c:v>45990.020833333336</c:v>
                </c:pt>
                <c:pt idx="7969">
                  <c:v>45990.0625</c:v>
                </c:pt>
                <c:pt idx="7970">
                  <c:v>45990.104166666664</c:v>
                </c:pt>
                <c:pt idx="7971">
                  <c:v>45990.145833333336</c:v>
                </c:pt>
                <c:pt idx="7972">
                  <c:v>45990.1875</c:v>
                </c:pt>
                <c:pt idx="7973">
                  <c:v>45990.229166666664</c:v>
                </c:pt>
                <c:pt idx="7974">
                  <c:v>45990.270833333336</c:v>
                </c:pt>
                <c:pt idx="7975">
                  <c:v>45990.3125</c:v>
                </c:pt>
                <c:pt idx="7976">
                  <c:v>45990.354166666664</c:v>
                </c:pt>
                <c:pt idx="7977">
                  <c:v>45990.395833333336</c:v>
                </c:pt>
                <c:pt idx="7978">
                  <c:v>45990.4375</c:v>
                </c:pt>
                <c:pt idx="7979">
                  <c:v>45990.479166666664</c:v>
                </c:pt>
                <c:pt idx="7980">
                  <c:v>45990.520833333336</c:v>
                </c:pt>
                <c:pt idx="7981">
                  <c:v>45990.5625</c:v>
                </c:pt>
                <c:pt idx="7982">
                  <c:v>45990.604166666664</c:v>
                </c:pt>
                <c:pt idx="7983">
                  <c:v>45990.645833333336</c:v>
                </c:pt>
                <c:pt idx="7984">
                  <c:v>45990.6875</c:v>
                </c:pt>
                <c:pt idx="7985">
                  <c:v>45990.729166666664</c:v>
                </c:pt>
                <c:pt idx="7986">
                  <c:v>45990.770833333336</c:v>
                </c:pt>
                <c:pt idx="7987">
                  <c:v>45990.8125</c:v>
                </c:pt>
                <c:pt idx="7988">
                  <c:v>45990.854166666664</c:v>
                </c:pt>
                <c:pt idx="7989">
                  <c:v>45990.895833333336</c:v>
                </c:pt>
                <c:pt idx="7990">
                  <c:v>45990.9375</c:v>
                </c:pt>
                <c:pt idx="7991">
                  <c:v>45990.979166666664</c:v>
                </c:pt>
                <c:pt idx="7992">
                  <c:v>45991.020833333336</c:v>
                </c:pt>
                <c:pt idx="7993">
                  <c:v>45991.0625</c:v>
                </c:pt>
                <c:pt idx="7994">
                  <c:v>45991.104166666664</c:v>
                </c:pt>
                <c:pt idx="7995">
                  <c:v>45991.145833333336</c:v>
                </c:pt>
                <c:pt idx="7996">
                  <c:v>45991.1875</c:v>
                </c:pt>
                <c:pt idx="7997">
                  <c:v>45991.229166666664</c:v>
                </c:pt>
                <c:pt idx="7998">
                  <c:v>45991.270833333336</c:v>
                </c:pt>
                <c:pt idx="7999">
                  <c:v>45991.3125</c:v>
                </c:pt>
                <c:pt idx="8000">
                  <c:v>45991.354166666664</c:v>
                </c:pt>
                <c:pt idx="8001">
                  <c:v>45991.395833333336</c:v>
                </c:pt>
                <c:pt idx="8002">
                  <c:v>45991.4375</c:v>
                </c:pt>
                <c:pt idx="8003">
                  <c:v>45991.479166666664</c:v>
                </c:pt>
                <c:pt idx="8004">
                  <c:v>45991.520833333336</c:v>
                </c:pt>
                <c:pt idx="8005">
                  <c:v>45991.5625</c:v>
                </c:pt>
                <c:pt idx="8006">
                  <c:v>45991.604166666664</c:v>
                </c:pt>
                <c:pt idx="8007">
                  <c:v>45991.645833333336</c:v>
                </c:pt>
                <c:pt idx="8008">
                  <c:v>45991.6875</c:v>
                </c:pt>
                <c:pt idx="8009">
                  <c:v>45991.729166666664</c:v>
                </c:pt>
                <c:pt idx="8010">
                  <c:v>45991.770833333336</c:v>
                </c:pt>
                <c:pt idx="8011">
                  <c:v>45991.8125</c:v>
                </c:pt>
                <c:pt idx="8012">
                  <c:v>45991.854166666664</c:v>
                </c:pt>
                <c:pt idx="8013">
                  <c:v>45991.895833333336</c:v>
                </c:pt>
                <c:pt idx="8014">
                  <c:v>45991.9375</c:v>
                </c:pt>
                <c:pt idx="8015">
                  <c:v>45991.979166666664</c:v>
                </c:pt>
                <c:pt idx="8016">
                  <c:v>45992.020833333336</c:v>
                </c:pt>
                <c:pt idx="8017">
                  <c:v>45992.0625</c:v>
                </c:pt>
                <c:pt idx="8018">
                  <c:v>45992.104166666664</c:v>
                </c:pt>
                <c:pt idx="8019">
                  <c:v>45992.145833333336</c:v>
                </c:pt>
                <c:pt idx="8020">
                  <c:v>45992.1875</c:v>
                </c:pt>
                <c:pt idx="8021">
                  <c:v>45992.229166666664</c:v>
                </c:pt>
                <c:pt idx="8022">
                  <c:v>45992.270833333336</c:v>
                </c:pt>
                <c:pt idx="8023">
                  <c:v>45992.3125</c:v>
                </c:pt>
                <c:pt idx="8024">
                  <c:v>45992.354166666664</c:v>
                </c:pt>
                <c:pt idx="8025">
                  <c:v>45992.395833333336</c:v>
                </c:pt>
                <c:pt idx="8026">
                  <c:v>45992.4375</c:v>
                </c:pt>
                <c:pt idx="8027">
                  <c:v>45992.479166666664</c:v>
                </c:pt>
                <c:pt idx="8028">
                  <c:v>45992.520833333336</c:v>
                </c:pt>
                <c:pt idx="8029">
                  <c:v>45992.5625</c:v>
                </c:pt>
                <c:pt idx="8030">
                  <c:v>45992.604166666664</c:v>
                </c:pt>
                <c:pt idx="8031">
                  <c:v>45992.645833333336</c:v>
                </c:pt>
                <c:pt idx="8032">
                  <c:v>45992.6875</c:v>
                </c:pt>
                <c:pt idx="8033">
                  <c:v>45992.729166666664</c:v>
                </c:pt>
                <c:pt idx="8034">
                  <c:v>45992.770833333336</c:v>
                </c:pt>
                <c:pt idx="8035">
                  <c:v>45992.8125</c:v>
                </c:pt>
                <c:pt idx="8036">
                  <c:v>45992.854166666664</c:v>
                </c:pt>
                <c:pt idx="8037">
                  <c:v>45992.895833333336</c:v>
                </c:pt>
                <c:pt idx="8038">
                  <c:v>45992.9375</c:v>
                </c:pt>
                <c:pt idx="8039">
                  <c:v>45992.979166666664</c:v>
                </c:pt>
                <c:pt idx="8040">
                  <c:v>45993.020833333336</c:v>
                </c:pt>
                <c:pt idx="8041">
                  <c:v>45993.0625</c:v>
                </c:pt>
                <c:pt idx="8042">
                  <c:v>45993.104166666664</c:v>
                </c:pt>
                <c:pt idx="8043">
                  <c:v>45993.145833333336</c:v>
                </c:pt>
                <c:pt idx="8044">
                  <c:v>45993.1875</c:v>
                </c:pt>
                <c:pt idx="8045">
                  <c:v>45993.229166666664</c:v>
                </c:pt>
                <c:pt idx="8046">
                  <c:v>45993.270833333336</c:v>
                </c:pt>
                <c:pt idx="8047">
                  <c:v>45993.3125</c:v>
                </c:pt>
                <c:pt idx="8048">
                  <c:v>45993.354166666664</c:v>
                </c:pt>
                <c:pt idx="8049">
                  <c:v>45993.395833333336</c:v>
                </c:pt>
                <c:pt idx="8050">
                  <c:v>45993.4375</c:v>
                </c:pt>
                <c:pt idx="8051">
                  <c:v>45993.479166666664</c:v>
                </c:pt>
                <c:pt idx="8052">
                  <c:v>45993.520833333336</c:v>
                </c:pt>
                <c:pt idx="8053">
                  <c:v>45993.5625</c:v>
                </c:pt>
                <c:pt idx="8054">
                  <c:v>45993.604166666664</c:v>
                </c:pt>
                <c:pt idx="8055">
                  <c:v>45993.645833333336</c:v>
                </c:pt>
                <c:pt idx="8056">
                  <c:v>45993.6875</c:v>
                </c:pt>
                <c:pt idx="8057">
                  <c:v>45993.729166666664</c:v>
                </c:pt>
                <c:pt idx="8058">
                  <c:v>45993.770833333336</c:v>
                </c:pt>
                <c:pt idx="8059">
                  <c:v>45993.8125</c:v>
                </c:pt>
                <c:pt idx="8060">
                  <c:v>45993.854166666664</c:v>
                </c:pt>
                <c:pt idx="8061">
                  <c:v>45993.895833333336</c:v>
                </c:pt>
                <c:pt idx="8062">
                  <c:v>45993.9375</c:v>
                </c:pt>
                <c:pt idx="8063">
                  <c:v>45993.979166666664</c:v>
                </c:pt>
                <c:pt idx="8064">
                  <c:v>45994.020833333336</c:v>
                </c:pt>
                <c:pt idx="8065">
                  <c:v>45994.0625</c:v>
                </c:pt>
                <c:pt idx="8066">
                  <c:v>45994.104166666664</c:v>
                </c:pt>
                <c:pt idx="8067">
                  <c:v>45994.145833333336</c:v>
                </c:pt>
                <c:pt idx="8068">
                  <c:v>45994.1875</c:v>
                </c:pt>
                <c:pt idx="8069">
                  <c:v>45994.229166666664</c:v>
                </c:pt>
                <c:pt idx="8070">
                  <c:v>45994.270833333336</c:v>
                </c:pt>
                <c:pt idx="8071">
                  <c:v>45994.3125</c:v>
                </c:pt>
                <c:pt idx="8072">
                  <c:v>45994.354166666664</c:v>
                </c:pt>
                <c:pt idx="8073">
                  <c:v>45994.395833333336</c:v>
                </c:pt>
                <c:pt idx="8074">
                  <c:v>45994.4375</c:v>
                </c:pt>
                <c:pt idx="8075">
                  <c:v>45994.479166666664</c:v>
                </c:pt>
                <c:pt idx="8076">
                  <c:v>45994.520833333336</c:v>
                </c:pt>
                <c:pt idx="8077">
                  <c:v>45994.5625</c:v>
                </c:pt>
                <c:pt idx="8078">
                  <c:v>45994.604166666664</c:v>
                </c:pt>
                <c:pt idx="8079">
                  <c:v>45994.645833333336</c:v>
                </c:pt>
                <c:pt idx="8080">
                  <c:v>45994.6875</c:v>
                </c:pt>
                <c:pt idx="8081">
                  <c:v>45994.729166666664</c:v>
                </c:pt>
                <c:pt idx="8082">
                  <c:v>45994.770833333336</c:v>
                </c:pt>
                <c:pt idx="8083">
                  <c:v>45994.8125</c:v>
                </c:pt>
                <c:pt idx="8084">
                  <c:v>45994.854166666664</c:v>
                </c:pt>
                <c:pt idx="8085">
                  <c:v>45994.895833333336</c:v>
                </c:pt>
                <c:pt idx="8086">
                  <c:v>45994.9375</c:v>
                </c:pt>
                <c:pt idx="8087">
                  <c:v>45994.979166666664</c:v>
                </c:pt>
                <c:pt idx="8088">
                  <c:v>45995.020833333336</c:v>
                </c:pt>
                <c:pt idx="8089">
                  <c:v>45995.0625</c:v>
                </c:pt>
                <c:pt idx="8090">
                  <c:v>45995.104166666664</c:v>
                </c:pt>
                <c:pt idx="8091">
                  <c:v>45995.145833333336</c:v>
                </c:pt>
                <c:pt idx="8092">
                  <c:v>45995.1875</c:v>
                </c:pt>
                <c:pt idx="8093">
                  <c:v>45995.229166666664</c:v>
                </c:pt>
                <c:pt idx="8094">
                  <c:v>45995.270833333336</c:v>
                </c:pt>
                <c:pt idx="8095">
                  <c:v>45995.3125</c:v>
                </c:pt>
                <c:pt idx="8096">
                  <c:v>45995.354166666664</c:v>
                </c:pt>
                <c:pt idx="8097">
                  <c:v>45995.395833333336</c:v>
                </c:pt>
                <c:pt idx="8098">
                  <c:v>45995.4375</c:v>
                </c:pt>
                <c:pt idx="8099">
                  <c:v>45995.479166666664</c:v>
                </c:pt>
                <c:pt idx="8100">
                  <c:v>45995.520833333336</c:v>
                </c:pt>
                <c:pt idx="8101">
                  <c:v>45995.5625</c:v>
                </c:pt>
                <c:pt idx="8102">
                  <c:v>45995.604166666664</c:v>
                </c:pt>
                <c:pt idx="8103">
                  <c:v>45995.645833333336</c:v>
                </c:pt>
                <c:pt idx="8104">
                  <c:v>45995.6875</c:v>
                </c:pt>
                <c:pt idx="8105">
                  <c:v>45995.729166666664</c:v>
                </c:pt>
                <c:pt idx="8106">
                  <c:v>45995.770833333336</c:v>
                </c:pt>
                <c:pt idx="8107">
                  <c:v>45995.8125</c:v>
                </c:pt>
                <c:pt idx="8108">
                  <c:v>45995.854166666664</c:v>
                </c:pt>
                <c:pt idx="8109">
                  <c:v>45995.895833333336</c:v>
                </c:pt>
                <c:pt idx="8110">
                  <c:v>45995.9375</c:v>
                </c:pt>
                <c:pt idx="8111">
                  <c:v>45995.979166666664</c:v>
                </c:pt>
                <c:pt idx="8112">
                  <c:v>45996.020833333336</c:v>
                </c:pt>
                <c:pt idx="8113">
                  <c:v>45996.0625</c:v>
                </c:pt>
                <c:pt idx="8114">
                  <c:v>45996.104166666664</c:v>
                </c:pt>
                <c:pt idx="8115">
                  <c:v>45996.145833333336</c:v>
                </c:pt>
                <c:pt idx="8116">
                  <c:v>45996.1875</c:v>
                </c:pt>
                <c:pt idx="8117">
                  <c:v>45996.229166666664</c:v>
                </c:pt>
                <c:pt idx="8118">
                  <c:v>45996.270833333336</c:v>
                </c:pt>
                <c:pt idx="8119">
                  <c:v>45996.3125</c:v>
                </c:pt>
                <c:pt idx="8120">
                  <c:v>45996.354166666664</c:v>
                </c:pt>
                <c:pt idx="8121">
                  <c:v>45996.395833333336</c:v>
                </c:pt>
                <c:pt idx="8122">
                  <c:v>45996.4375</c:v>
                </c:pt>
                <c:pt idx="8123">
                  <c:v>45996.479166666664</c:v>
                </c:pt>
                <c:pt idx="8124">
                  <c:v>45996.520833333336</c:v>
                </c:pt>
                <c:pt idx="8125">
                  <c:v>45996.5625</c:v>
                </c:pt>
                <c:pt idx="8126">
                  <c:v>45996.604166666664</c:v>
                </c:pt>
                <c:pt idx="8127">
                  <c:v>45996.645833333336</c:v>
                </c:pt>
                <c:pt idx="8128">
                  <c:v>45996.6875</c:v>
                </c:pt>
                <c:pt idx="8129">
                  <c:v>45996.729166666664</c:v>
                </c:pt>
                <c:pt idx="8130">
                  <c:v>45996.770833333336</c:v>
                </c:pt>
                <c:pt idx="8131">
                  <c:v>45996.8125</c:v>
                </c:pt>
                <c:pt idx="8132">
                  <c:v>45996.854166666664</c:v>
                </c:pt>
                <c:pt idx="8133">
                  <c:v>45996.895833333336</c:v>
                </c:pt>
                <c:pt idx="8134">
                  <c:v>45996.9375</c:v>
                </c:pt>
                <c:pt idx="8135">
                  <c:v>45996.979166666664</c:v>
                </c:pt>
                <c:pt idx="8136">
                  <c:v>45997.020833333336</c:v>
                </c:pt>
                <c:pt idx="8137">
                  <c:v>45997.0625</c:v>
                </c:pt>
                <c:pt idx="8138">
                  <c:v>45997.104166666664</c:v>
                </c:pt>
                <c:pt idx="8139">
                  <c:v>45997.145833333336</c:v>
                </c:pt>
                <c:pt idx="8140">
                  <c:v>45997.1875</c:v>
                </c:pt>
                <c:pt idx="8141">
                  <c:v>45997.229166666664</c:v>
                </c:pt>
                <c:pt idx="8142">
                  <c:v>45997.270833333336</c:v>
                </c:pt>
                <c:pt idx="8143">
                  <c:v>45997.3125</c:v>
                </c:pt>
                <c:pt idx="8144">
                  <c:v>45997.354166666664</c:v>
                </c:pt>
                <c:pt idx="8145">
                  <c:v>45997.395833333336</c:v>
                </c:pt>
                <c:pt idx="8146">
                  <c:v>45997.4375</c:v>
                </c:pt>
                <c:pt idx="8147">
                  <c:v>45997.479166666664</c:v>
                </c:pt>
                <c:pt idx="8148">
                  <c:v>45997.520833333336</c:v>
                </c:pt>
                <c:pt idx="8149">
                  <c:v>45997.5625</c:v>
                </c:pt>
                <c:pt idx="8150">
                  <c:v>45997.604166666664</c:v>
                </c:pt>
                <c:pt idx="8151">
                  <c:v>45997.645833333336</c:v>
                </c:pt>
                <c:pt idx="8152">
                  <c:v>45997.6875</c:v>
                </c:pt>
                <c:pt idx="8153">
                  <c:v>45997.729166666664</c:v>
                </c:pt>
                <c:pt idx="8154">
                  <c:v>45997.770833333336</c:v>
                </c:pt>
                <c:pt idx="8155">
                  <c:v>45997.8125</c:v>
                </c:pt>
                <c:pt idx="8156">
                  <c:v>45997.854166666664</c:v>
                </c:pt>
                <c:pt idx="8157">
                  <c:v>45997.895833333336</c:v>
                </c:pt>
                <c:pt idx="8158">
                  <c:v>45997.9375</c:v>
                </c:pt>
                <c:pt idx="8159">
                  <c:v>45997.979166666664</c:v>
                </c:pt>
                <c:pt idx="8160">
                  <c:v>45998.020833333336</c:v>
                </c:pt>
                <c:pt idx="8161">
                  <c:v>45998.0625</c:v>
                </c:pt>
                <c:pt idx="8162">
                  <c:v>45998.104166666664</c:v>
                </c:pt>
                <c:pt idx="8163">
                  <c:v>45998.145833333336</c:v>
                </c:pt>
                <c:pt idx="8164">
                  <c:v>45998.1875</c:v>
                </c:pt>
                <c:pt idx="8165">
                  <c:v>45998.229166666664</c:v>
                </c:pt>
                <c:pt idx="8166">
                  <c:v>45998.270833333336</c:v>
                </c:pt>
                <c:pt idx="8167">
                  <c:v>45998.3125</c:v>
                </c:pt>
                <c:pt idx="8168">
                  <c:v>45998.354166666664</c:v>
                </c:pt>
                <c:pt idx="8169">
                  <c:v>45998.395833333336</c:v>
                </c:pt>
                <c:pt idx="8170">
                  <c:v>45998.4375</c:v>
                </c:pt>
                <c:pt idx="8171">
                  <c:v>45998.479166666664</c:v>
                </c:pt>
                <c:pt idx="8172">
                  <c:v>45998.520833333336</c:v>
                </c:pt>
                <c:pt idx="8173">
                  <c:v>45998.5625</c:v>
                </c:pt>
                <c:pt idx="8174">
                  <c:v>45998.604166666664</c:v>
                </c:pt>
                <c:pt idx="8175">
                  <c:v>45998.645833333336</c:v>
                </c:pt>
                <c:pt idx="8176">
                  <c:v>45998.6875</c:v>
                </c:pt>
                <c:pt idx="8177">
                  <c:v>45998.729166666664</c:v>
                </c:pt>
                <c:pt idx="8178">
                  <c:v>45998.770833333336</c:v>
                </c:pt>
                <c:pt idx="8179">
                  <c:v>45998.8125</c:v>
                </c:pt>
                <c:pt idx="8180">
                  <c:v>45998.854166666664</c:v>
                </c:pt>
                <c:pt idx="8181">
                  <c:v>45998.895833333336</c:v>
                </c:pt>
                <c:pt idx="8182">
                  <c:v>45998.9375</c:v>
                </c:pt>
                <c:pt idx="8183">
                  <c:v>45998.979166666664</c:v>
                </c:pt>
                <c:pt idx="8184">
                  <c:v>45999.020833333336</c:v>
                </c:pt>
                <c:pt idx="8185">
                  <c:v>45999.0625</c:v>
                </c:pt>
                <c:pt idx="8186">
                  <c:v>45999.104166666664</c:v>
                </c:pt>
                <c:pt idx="8187">
                  <c:v>45999.145833333336</c:v>
                </c:pt>
                <c:pt idx="8188">
                  <c:v>45999.1875</c:v>
                </c:pt>
                <c:pt idx="8189">
                  <c:v>45999.229166666664</c:v>
                </c:pt>
                <c:pt idx="8190">
                  <c:v>45999.270833333336</c:v>
                </c:pt>
                <c:pt idx="8191">
                  <c:v>45999.3125</c:v>
                </c:pt>
                <c:pt idx="8192">
                  <c:v>45999.354166666664</c:v>
                </c:pt>
                <c:pt idx="8193">
                  <c:v>45999.395833333336</c:v>
                </c:pt>
                <c:pt idx="8194">
                  <c:v>45999.4375</c:v>
                </c:pt>
                <c:pt idx="8195">
                  <c:v>45999.479166666664</c:v>
                </c:pt>
                <c:pt idx="8196">
                  <c:v>45999.520833333336</c:v>
                </c:pt>
                <c:pt idx="8197">
                  <c:v>45999.5625</c:v>
                </c:pt>
                <c:pt idx="8198">
                  <c:v>45999.604166666664</c:v>
                </c:pt>
                <c:pt idx="8199">
                  <c:v>45999.645833333336</c:v>
                </c:pt>
                <c:pt idx="8200">
                  <c:v>45999.6875</c:v>
                </c:pt>
                <c:pt idx="8201">
                  <c:v>45999.729166666664</c:v>
                </c:pt>
                <c:pt idx="8202">
                  <c:v>45999.770833333336</c:v>
                </c:pt>
                <c:pt idx="8203">
                  <c:v>45999.8125</c:v>
                </c:pt>
                <c:pt idx="8204">
                  <c:v>45999.854166666664</c:v>
                </c:pt>
                <c:pt idx="8205">
                  <c:v>45999.895833333336</c:v>
                </c:pt>
                <c:pt idx="8206">
                  <c:v>45999.9375</c:v>
                </c:pt>
                <c:pt idx="8207">
                  <c:v>45999.979166666664</c:v>
                </c:pt>
                <c:pt idx="8208">
                  <c:v>46000.020833333336</c:v>
                </c:pt>
                <c:pt idx="8209">
                  <c:v>46000.0625</c:v>
                </c:pt>
                <c:pt idx="8210">
                  <c:v>46000.104166666664</c:v>
                </c:pt>
                <c:pt idx="8211">
                  <c:v>46000.145833333336</c:v>
                </c:pt>
                <c:pt idx="8212">
                  <c:v>46000.1875</c:v>
                </c:pt>
                <c:pt idx="8213">
                  <c:v>46000.229166666664</c:v>
                </c:pt>
                <c:pt idx="8214">
                  <c:v>46000.270833333336</c:v>
                </c:pt>
                <c:pt idx="8215">
                  <c:v>46000.3125</c:v>
                </c:pt>
                <c:pt idx="8216">
                  <c:v>46000.354166666664</c:v>
                </c:pt>
                <c:pt idx="8217">
                  <c:v>46000.395833333336</c:v>
                </c:pt>
                <c:pt idx="8218">
                  <c:v>46000.4375</c:v>
                </c:pt>
                <c:pt idx="8219">
                  <c:v>46000.479166666664</c:v>
                </c:pt>
                <c:pt idx="8220">
                  <c:v>46000.520833333336</c:v>
                </c:pt>
                <c:pt idx="8221">
                  <c:v>46000.5625</c:v>
                </c:pt>
                <c:pt idx="8222">
                  <c:v>46000.604166666664</c:v>
                </c:pt>
                <c:pt idx="8223">
                  <c:v>46000.645833333336</c:v>
                </c:pt>
                <c:pt idx="8224">
                  <c:v>46000.6875</c:v>
                </c:pt>
                <c:pt idx="8225">
                  <c:v>46000.729166666664</c:v>
                </c:pt>
                <c:pt idx="8226">
                  <c:v>46000.770833333336</c:v>
                </c:pt>
                <c:pt idx="8227">
                  <c:v>46000.8125</c:v>
                </c:pt>
                <c:pt idx="8228">
                  <c:v>46000.854166666664</c:v>
                </c:pt>
                <c:pt idx="8229">
                  <c:v>46000.895833333336</c:v>
                </c:pt>
                <c:pt idx="8230">
                  <c:v>46000.9375</c:v>
                </c:pt>
                <c:pt idx="8231">
                  <c:v>46000.979166666664</c:v>
                </c:pt>
                <c:pt idx="8232">
                  <c:v>46001.020833333336</c:v>
                </c:pt>
                <c:pt idx="8233">
                  <c:v>46001.0625</c:v>
                </c:pt>
                <c:pt idx="8234">
                  <c:v>46001.104166666664</c:v>
                </c:pt>
                <c:pt idx="8235">
                  <c:v>46001.145833333336</c:v>
                </c:pt>
                <c:pt idx="8236">
                  <c:v>46001.1875</c:v>
                </c:pt>
                <c:pt idx="8237">
                  <c:v>46001.229166666664</c:v>
                </c:pt>
                <c:pt idx="8238">
                  <c:v>46001.270833333336</c:v>
                </c:pt>
                <c:pt idx="8239">
                  <c:v>46001.3125</c:v>
                </c:pt>
                <c:pt idx="8240">
                  <c:v>46001.354166666664</c:v>
                </c:pt>
                <c:pt idx="8241">
                  <c:v>46001.395833333336</c:v>
                </c:pt>
                <c:pt idx="8242">
                  <c:v>46001.4375</c:v>
                </c:pt>
                <c:pt idx="8243">
                  <c:v>46001.479166666664</c:v>
                </c:pt>
                <c:pt idx="8244">
                  <c:v>46001.520833333336</c:v>
                </c:pt>
                <c:pt idx="8245">
                  <c:v>46001.5625</c:v>
                </c:pt>
                <c:pt idx="8246">
                  <c:v>46001.604166666664</c:v>
                </c:pt>
                <c:pt idx="8247">
                  <c:v>46001.645833333336</c:v>
                </c:pt>
                <c:pt idx="8248">
                  <c:v>46001.6875</c:v>
                </c:pt>
                <c:pt idx="8249">
                  <c:v>46001.729166666664</c:v>
                </c:pt>
                <c:pt idx="8250">
                  <c:v>46001.770833333336</c:v>
                </c:pt>
                <c:pt idx="8251">
                  <c:v>46001.8125</c:v>
                </c:pt>
                <c:pt idx="8252">
                  <c:v>46001.854166666664</c:v>
                </c:pt>
                <c:pt idx="8253">
                  <c:v>46001.895833333336</c:v>
                </c:pt>
                <c:pt idx="8254">
                  <c:v>46001.9375</c:v>
                </c:pt>
                <c:pt idx="8255">
                  <c:v>46001.979166666664</c:v>
                </c:pt>
                <c:pt idx="8256">
                  <c:v>46002.020833333336</c:v>
                </c:pt>
                <c:pt idx="8257">
                  <c:v>46002.0625</c:v>
                </c:pt>
                <c:pt idx="8258">
                  <c:v>46002.104166666664</c:v>
                </c:pt>
                <c:pt idx="8259">
                  <c:v>46002.145833333336</c:v>
                </c:pt>
                <c:pt idx="8260">
                  <c:v>46002.1875</c:v>
                </c:pt>
                <c:pt idx="8261">
                  <c:v>46002.229166666664</c:v>
                </c:pt>
                <c:pt idx="8262">
                  <c:v>46002.270833333336</c:v>
                </c:pt>
                <c:pt idx="8263">
                  <c:v>46002.3125</c:v>
                </c:pt>
                <c:pt idx="8264">
                  <c:v>46002.354166666664</c:v>
                </c:pt>
                <c:pt idx="8265">
                  <c:v>46002.395833333336</c:v>
                </c:pt>
                <c:pt idx="8266">
                  <c:v>46002.4375</c:v>
                </c:pt>
                <c:pt idx="8267">
                  <c:v>46002.479166666664</c:v>
                </c:pt>
                <c:pt idx="8268">
                  <c:v>46002.520833333336</c:v>
                </c:pt>
                <c:pt idx="8269">
                  <c:v>46002.5625</c:v>
                </c:pt>
                <c:pt idx="8270">
                  <c:v>46002.604166666664</c:v>
                </c:pt>
                <c:pt idx="8271">
                  <c:v>46002.645833333336</c:v>
                </c:pt>
                <c:pt idx="8272">
                  <c:v>46002.6875</c:v>
                </c:pt>
                <c:pt idx="8273">
                  <c:v>46002.729166666664</c:v>
                </c:pt>
                <c:pt idx="8274">
                  <c:v>46002.770833333336</c:v>
                </c:pt>
                <c:pt idx="8275">
                  <c:v>46002.8125</c:v>
                </c:pt>
                <c:pt idx="8276">
                  <c:v>46002.854166666664</c:v>
                </c:pt>
                <c:pt idx="8277">
                  <c:v>46002.895833333336</c:v>
                </c:pt>
                <c:pt idx="8278">
                  <c:v>46002.9375</c:v>
                </c:pt>
                <c:pt idx="8279">
                  <c:v>46002.979166666664</c:v>
                </c:pt>
                <c:pt idx="8280">
                  <c:v>46003.020833333336</c:v>
                </c:pt>
                <c:pt idx="8281">
                  <c:v>46003.0625</c:v>
                </c:pt>
                <c:pt idx="8282">
                  <c:v>46003.104166666664</c:v>
                </c:pt>
                <c:pt idx="8283">
                  <c:v>46003.145833333336</c:v>
                </c:pt>
                <c:pt idx="8284">
                  <c:v>46003.1875</c:v>
                </c:pt>
                <c:pt idx="8285">
                  <c:v>46003.229166666664</c:v>
                </c:pt>
                <c:pt idx="8286">
                  <c:v>46003.270833333336</c:v>
                </c:pt>
                <c:pt idx="8287">
                  <c:v>46003.3125</c:v>
                </c:pt>
                <c:pt idx="8288">
                  <c:v>46003.354166666664</c:v>
                </c:pt>
                <c:pt idx="8289">
                  <c:v>46003.395833333336</c:v>
                </c:pt>
                <c:pt idx="8290">
                  <c:v>46003.4375</c:v>
                </c:pt>
                <c:pt idx="8291">
                  <c:v>46003.479166666664</c:v>
                </c:pt>
                <c:pt idx="8292">
                  <c:v>46003.520833333336</c:v>
                </c:pt>
                <c:pt idx="8293">
                  <c:v>46003.5625</c:v>
                </c:pt>
                <c:pt idx="8294">
                  <c:v>46003.604166666664</c:v>
                </c:pt>
                <c:pt idx="8295">
                  <c:v>46003.645833333336</c:v>
                </c:pt>
                <c:pt idx="8296">
                  <c:v>46003.6875</c:v>
                </c:pt>
                <c:pt idx="8297">
                  <c:v>46003.729166666664</c:v>
                </c:pt>
                <c:pt idx="8298">
                  <c:v>46003.770833333336</c:v>
                </c:pt>
                <c:pt idx="8299">
                  <c:v>46003.8125</c:v>
                </c:pt>
                <c:pt idx="8300">
                  <c:v>46003.854166666664</c:v>
                </c:pt>
                <c:pt idx="8301">
                  <c:v>46003.895833333336</c:v>
                </c:pt>
                <c:pt idx="8302">
                  <c:v>46003.9375</c:v>
                </c:pt>
                <c:pt idx="8303">
                  <c:v>46003.979166666664</c:v>
                </c:pt>
                <c:pt idx="8304">
                  <c:v>46004.020833333336</c:v>
                </c:pt>
                <c:pt idx="8305">
                  <c:v>46004.0625</c:v>
                </c:pt>
                <c:pt idx="8306">
                  <c:v>46004.104166666664</c:v>
                </c:pt>
                <c:pt idx="8307">
                  <c:v>46004.145833333336</c:v>
                </c:pt>
                <c:pt idx="8308">
                  <c:v>46004.1875</c:v>
                </c:pt>
                <c:pt idx="8309">
                  <c:v>46004.229166666664</c:v>
                </c:pt>
                <c:pt idx="8310">
                  <c:v>46004.270833333336</c:v>
                </c:pt>
                <c:pt idx="8311">
                  <c:v>46004.3125</c:v>
                </c:pt>
                <c:pt idx="8312">
                  <c:v>46004.354166666664</c:v>
                </c:pt>
                <c:pt idx="8313">
                  <c:v>46004.395833333336</c:v>
                </c:pt>
                <c:pt idx="8314">
                  <c:v>46004.4375</c:v>
                </c:pt>
                <c:pt idx="8315">
                  <c:v>46004.479166666664</c:v>
                </c:pt>
                <c:pt idx="8316">
                  <c:v>46004.520833333336</c:v>
                </c:pt>
                <c:pt idx="8317">
                  <c:v>46004.5625</c:v>
                </c:pt>
                <c:pt idx="8318">
                  <c:v>46004.604166666664</c:v>
                </c:pt>
                <c:pt idx="8319">
                  <c:v>46004.645833333336</c:v>
                </c:pt>
                <c:pt idx="8320">
                  <c:v>46004.6875</c:v>
                </c:pt>
                <c:pt idx="8321">
                  <c:v>46004.729166666664</c:v>
                </c:pt>
                <c:pt idx="8322">
                  <c:v>46004.770833333336</c:v>
                </c:pt>
                <c:pt idx="8323">
                  <c:v>46004.8125</c:v>
                </c:pt>
                <c:pt idx="8324">
                  <c:v>46004.854166666664</c:v>
                </c:pt>
                <c:pt idx="8325">
                  <c:v>46004.895833333336</c:v>
                </c:pt>
                <c:pt idx="8326">
                  <c:v>46004.9375</c:v>
                </c:pt>
                <c:pt idx="8327">
                  <c:v>46004.979166666664</c:v>
                </c:pt>
                <c:pt idx="8328">
                  <c:v>46005.020833333336</c:v>
                </c:pt>
                <c:pt idx="8329">
                  <c:v>46005.0625</c:v>
                </c:pt>
                <c:pt idx="8330">
                  <c:v>46005.104166666664</c:v>
                </c:pt>
                <c:pt idx="8331">
                  <c:v>46005.145833333336</c:v>
                </c:pt>
                <c:pt idx="8332">
                  <c:v>46005.1875</c:v>
                </c:pt>
                <c:pt idx="8333">
                  <c:v>46005.229166666664</c:v>
                </c:pt>
                <c:pt idx="8334">
                  <c:v>46005.270833333336</c:v>
                </c:pt>
                <c:pt idx="8335">
                  <c:v>46005.3125</c:v>
                </c:pt>
                <c:pt idx="8336">
                  <c:v>46005.354166666664</c:v>
                </c:pt>
                <c:pt idx="8337">
                  <c:v>46005.395833333336</c:v>
                </c:pt>
                <c:pt idx="8338">
                  <c:v>46005.4375</c:v>
                </c:pt>
                <c:pt idx="8339">
                  <c:v>46005.479166666664</c:v>
                </c:pt>
                <c:pt idx="8340">
                  <c:v>46005.520833333336</c:v>
                </c:pt>
                <c:pt idx="8341">
                  <c:v>46005.5625</c:v>
                </c:pt>
                <c:pt idx="8342">
                  <c:v>46005.604166666664</c:v>
                </c:pt>
                <c:pt idx="8343">
                  <c:v>46005.645833333336</c:v>
                </c:pt>
                <c:pt idx="8344">
                  <c:v>46005.6875</c:v>
                </c:pt>
                <c:pt idx="8345">
                  <c:v>46005.729166666664</c:v>
                </c:pt>
                <c:pt idx="8346">
                  <c:v>46005.770833333336</c:v>
                </c:pt>
                <c:pt idx="8347">
                  <c:v>46005.8125</c:v>
                </c:pt>
                <c:pt idx="8348">
                  <c:v>46005.854166666664</c:v>
                </c:pt>
                <c:pt idx="8349">
                  <c:v>46005.895833333336</c:v>
                </c:pt>
                <c:pt idx="8350">
                  <c:v>46005.9375</c:v>
                </c:pt>
                <c:pt idx="8351">
                  <c:v>46005.979166666664</c:v>
                </c:pt>
                <c:pt idx="8352">
                  <c:v>46006.020833333336</c:v>
                </c:pt>
                <c:pt idx="8353">
                  <c:v>46006.0625</c:v>
                </c:pt>
                <c:pt idx="8354">
                  <c:v>46006.104166666664</c:v>
                </c:pt>
                <c:pt idx="8355">
                  <c:v>46006.145833333336</c:v>
                </c:pt>
                <c:pt idx="8356">
                  <c:v>46006.1875</c:v>
                </c:pt>
                <c:pt idx="8357">
                  <c:v>46006.229166666664</c:v>
                </c:pt>
                <c:pt idx="8358">
                  <c:v>46006.270833333336</c:v>
                </c:pt>
                <c:pt idx="8359">
                  <c:v>46006.3125</c:v>
                </c:pt>
                <c:pt idx="8360">
                  <c:v>46006.354166666664</c:v>
                </c:pt>
                <c:pt idx="8361">
                  <c:v>46006.395833333336</c:v>
                </c:pt>
                <c:pt idx="8362">
                  <c:v>46006.4375</c:v>
                </c:pt>
                <c:pt idx="8363">
                  <c:v>46006.479166666664</c:v>
                </c:pt>
                <c:pt idx="8364">
                  <c:v>46006.520833333336</c:v>
                </c:pt>
                <c:pt idx="8365">
                  <c:v>46006.5625</c:v>
                </c:pt>
                <c:pt idx="8366">
                  <c:v>46006.604166666664</c:v>
                </c:pt>
                <c:pt idx="8367">
                  <c:v>46006.645833333336</c:v>
                </c:pt>
                <c:pt idx="8368">
                  <c:v>46006.6875</c:v>
                </c:pt>
                <c:pt idx="8369">
                  <c:v>46006.729166666664</c:v>
                </c:pt>
                <c:pt idx="8370">
                  <c:v>46006.770833333336</c:v>
                </c:pt>
                <c:pt idx="8371">
                  <c:v>46006.8125</c:v>
                </c:pt>
                <c:pt idx="8372">
                  <c:v>46006.854166666664</c:v>
                </c:pt>
                <c:pt idx="8373">
                  <c:v>46006.895833333336</c:v>
                </c:pt>
                <c:pt idx="8374">
                  <c:v>46006.9375</c:v>
                </c:pt>
                <c:pt idx="8375">
                  <c:v>46006.979166666664</c:v>
                </c:pt>
                <c:pt idx="8376">
                  <c:v>46007.020833333336</c:v>
                </c:pt>
                <c:pt idx="8377">
                  <c:v>46007.0625</c:v>
                </c:pt>
                <c:pt idx="8378">
                  <c:v>46007.104166666664</c:v>
                </c:pt>
                <c:pt idx="8379">
                  <c:v>46007.145833333336</c:v>
                </c:pt>
                <c:pt idx="8380">
                  <c:v>46007.1875</c:v>
                </c:pt>
                <c:pt idx="8381">
                  <c:v>46007.229166666664</c:v>
                </c:pt>
                <c:pt idx="8382">
                  <c:v>46007.270833333336</c:v>
                </c:pt>
                <c:pt idx="8383">
                  <c:v>46007.3125</c:v>
                </c:pt>
                <c:pt idx="8384">
                  <c:v>46007.354166666664</c:v>
                </c:pt>
                <c:pt idx="8385">
                  <c:v>46007.395833333336</c:v>
                </c:pt>
                <c:pt idx="8386">
                  <c:v>46007.4375</c:v>
                </c:pt>
                <c:pt idx="8387">
                  <c:v>46007.479166666664</c:v>
                </c:pt>
                <c:pt idx="8388">
                  <c:v>46007.520833333336</c:v>
                </c:pt>
                <c:pt idx="8389">
                  <c:v>46007.5625</c:v>
                </c:pt>
                <c:pt idx="8390">
                  <c:v>46007.604166666664</c:v>
                </c:pt>
                <c:pt idx="8391">
                  <c:v>46007.645833333336</c:v>
                </c:pt>
                <c:pt idx="8392">
                  <c:v>46007.6875</c:v>
                </c:pt>
                <c:pt idx="8393">
                  <c:v>46007.729166666664</c:v>
                </c:pt>
                <c:pt idx="8394">
                  <c:v>46007.770833333336</c:v>
                </c:pt>
                <c:pt idx="8395">
                  <c:v>46007.8125</c:v>
                </c:pt>
                <c:pt idx="8396">
                  <c:v>46007.854166666664</c:v>
                </c:pt>
                <c:pt idx="8397">
                  <c:v>46007.895833333336</c:v>
                </c:pt>
                <c:pt idx="8398">
                  <c:v>46007.9375</c:v>
                </c:pt>
                <c:pt idx="8399">
                  <c:v>46007.979166666664</c:v>
                </c:pt>
                <c:pt idx="8400">
                  <c:v>46008.020833333336</c:v>
                </c:pt>
                <c:pt idx="8401">
                  <c:v>46008.0625</c:v>
                </c:pt>
                <c:pt idx="8402">
                  <c:v>46008.104166666664</c:v>
                </c:pt>
                <c:pt idx="8403">
                  <c:v>46008.145833333336</c:v>
                </c:pt>
                <c:pt idx="8404">
                  <c:v>46008.1875</c:v>
                </c:pt>
                <c:pt idx="8405">
                  <c:v>46008.229166666664</c:v>
                </c:pt>
                <c:pt idx="8406">
                  <c:v>46008.270833333336</c:v>
                </c:pt>
                <c:pt idx="8407">
                  <c:v>46008.3125</c:v>
                </c:pt>
                <c:pt idx="8408">
                  <c:v>46008.354166666664</c:v>
                </c:pt>
                <c:pt idx="8409">
                  <c:v>46008.395833333336</c:v>
                </c:pt>
                <c:pt idx="8410">
                  <c:v>46008.4375</c:v>
                </c:pt>
                <c:pt idx="8411">
                  <c:v>46008.479166666664</c:v>
                </c:pt>
                <c:pt idx="8412">
                  <c:v>46008.520833333336</c:v>
                </c:pt>
                <c:pt idx="8413">
                  <c:v>46008.5625</c:v>
                </c:pt>
                <c:pt idx="8414">
                  <c:v>46008.604166666664</c:v>
                </c:pt>
                <c:pt idx="8415">
                  <c:v>46008.645833333336</c:v>
                </c:pt>
                <c:pt idx="8416">
                  <c:v>46008.6875</c:v>
                </c:pt>
                <c:pt idx="8417">
                  <c:v>46008.729166666664</c:v>
                </c:pt>
                <c:pt idx="8418">
                  <c:v>46008.770833333336</c:v>
                </c:pt>
                <c:pt idx="8419">
                  <c:v>46008.8125</c:v>
                </c:pt>
                <c:pt idx="8420">
                  <c:v>46008.854166666664</c:v>
                </c:pt>
                <c:pt idx="8421">
                  <c:v>46008.895833333336</c:v>
                </c:pt>
                <c:pt idx="8422">
                  <c:v>46008.9375</c:v>
                </c:pt>
                <c:pt idx="8423">
                  <c:v>46008.979166666664</c:v>
                </c:pt>
                <c:pt idx="8424">
                  <c:v>46009.020833333336</c:v>
                </c:pt>
                <c:pt idx="8425">
                  <c:v>46009.0625</c:v>
                </c:pt>
                <c:pt idx="8426">
                  <c:v>46009.104166666664</c:v>
                </c:pt>
                <c:pt idx="8427">
                  <c:v>46009.145833333336</c:v>
                </c:pt>
                <c:pt idx="8428">
                  <c:v>46009.1875</c:v>
                </c:pt>
                <c:pt idx="8429">
                  <c:v>46009.229166666664</c:v>
                </c:pt>
                <c:pt idx="8430">
                  <c:v>46009.270833333336</c:v>
                </c:pt>
                <c:pt idx="8431">
                  <c:v>46009.3125</c:v>
                </c:pt>
                <c:pt idx="8432">
                  <c:v>46009.354166666664</c:v>
                </c:pt>
                <c:pt idx="8433">
                  <c:v>46009.395833333336</c:v>
                </c:pt>
                <c:pt idx="8434">
                  <c:v>46009.4375</c:v>
                </c:pt>
                <c:pt idx="8435">
                  <c:v>46009.479166666664</c:v>
                </c:pt>
                <c:pt idx="8436">
                  <c:v>46009.520833333336</c:v>
                </c:pt>
                <c:pt idx="8437">
                  <c:v>46009.5625</c:v>
                </c:pt>
                <c:pt idx="8438">
                  <c:v>46009.604166666664</c:v>
                </c:pt>
                <c:pt idx="8439">
                  <c:v>46009.645833333336</c:v>
                </c:pt>
                <c:pt idx="8440">
                  <c:v>46009.6875</c:v>
                </c:pt>
                <c:pt idx="8441">
                  <c:v>46009.729166666664</c:v>
                </c:pt>
                <c:pt idx="8442">
                  <c:v>46009.770833333336</c:v>
                </c:pt>
                <c:pt idx="8443">
                  <c:v>46009.8125</c:v>
                </c:pt>
                <c:pt idx="8444">
                  <c:v>46009.854166666664</c:v>
                </c:pt>
                <c:pt idx="8445">
                  <c:v>46009.895833333336</c:v>
                </c:pt>
                <c:pt idx="8446">
                  <c:v>46009.9375</c:v>
                </c:pt>
                <c:pt idx="8447">
                  <c:v>46009.979166666664</c:v>
                </c:pt>
                <c:pt idx="8448">
                  <c:v>46010.020833333336</c:v>
                </c:pt>
                <c:pt idx="8449">
                  <c:v>46010.0625</c:v>
                </c:pt>
                <c:pt idx="8450">
                  <c:v>46010.104166666664</c:v>
                </c:pt>
                <c:pt idx="8451">
                  <c:v>46010.145833333336</c:v>
                </c:pt>
                <c:pt idx="8452">
                  <c:v>46010.1875</c:v>
                </c:pt>
                <c:pt idx="8453">
                  <c:v>46010.229166666664</c:v>
                </c:pt>
                <c:pt idx="8454">
                  <c:v>46010.270833333336</c:v>
                </c:pt>
                <c:pt idx="8455">
                  <c:v>46010.3125</c:v>
                </c:pt>
                <c:pt idx="8456">
                  <c:v>46010.354166666664</c:v>
                </c:pt>
                <c:pt idx="8457">
                  <c:v>46010.395833333336</c:v>
                </c:pt>
                <c:pt idx="8458">
                  <c:v>46010.4375</c:v>
                </c:pt>
                <c:pt idx="8459">
                  <c:v>46010.479166666664</c:v>
                </c:pt>
                <c:pt idx="8460">
                  <c:v>46010.520833333336</c:v>
                </c:pt>
                <c:pt idx="8461">
                  <c:v>46010.5625</c:v>
                </c:pt>
                <c:pt idx="8462">
                  <c:v>46010.604166666664</c:v>
                </c:pt>
                <c:pt idx="8463">
                  <c:v>46010.645833333336</c:v>
                </c:pt>
                <c:pt idx="8464">
                  <c:v>46010.6875</c:v>
                </c:pt>
                <c:pt idx="8465">
                  <c:v>46010.729166666664</c:v>
                </c:pt>
                <c:pt idx="8466">
                  <c:v>46010.770833333336</c:v>
                </c:pt>
                <c:pt idx="8467">
                  <c:v>46010.8125</c:v>
                </c:pt>
                <c:pt idx="8468">
                  <c:v>46010.854166666664</c:v>
                </c:pt>
                <c:pt idx="8469">
                  <c:v>46010.895833333336</c:v>
                </c:pt>
                <c:pt idx="8470">
                  <c:v>46010.9375</c:v>
                </c:pt>
                <c:pt idx="8471">
                  <c:v>46010.979166666664</c:v>
                </c:pt>
                <c:pt idx="8472">
                  <c:v>46011.020833333336</c:v>
                </c:pt>
                <c:pt idx="8473">
                  <c:v>46011.0625</c:v>
                </c:pt>
                <c:pt idx="8474">
                  <c:v>46011.104166666664</c:v>
                </c:pt>
                <c:pt idx="8475">
                  <c:v>46011.145833333336</c:v>
                </c:pt>
                <c:pt idx="8476">
                  <c:v>46011.1875</c:v>
                </c:pt>
                <c:pt idx="8477">
                  <c:v>46011.229166666664</c:v>
                </c:pt>
                <c:pt idx="8478">
                  <c:v>46011.270833333336</c:v>
                </c:pt>
                <c:pt idx="8479">
                  <c:v>46011.3125</c:v>
                </c:pt>
                <c:pt idx="8480">
                  <c:v>46011.354166666664</c:v>
                </c:pt>
                <c:pt idx="8481">
                  <c:v>46011.395833333336</c:v>
                </c:pt>
                <c:pt idx="8482">
                  <c:v>46011.4375</c:v>
                </c:pt>
                <c:pt idx="8483">
                  <c:v>46011.479166666664</c:v>
                </c:pt>
                <c:pt idx="8484">
                  <c:v>46011.520833333336</c:v>
                </c:pt>
                <c:pt idx="8485">
                  <c:v>46011.5625</c:v>
                </c:pt>
                <c:pt idx="8486">
                  <c:v>46011.604166666664</c:v>
                </c:pt>
                <c:pt idx="8487">
                  <c:v>46011.645833333336</c:v>
                </c:pt>
                <c:pt idx="8488">
                  <c:v>46011.6875</c:v>
                </c:pt>
                <c:pt idx="8489">
                  <c:v>46011.729166666664</c:v>
                </c:pt>
                <c:pt idx="8490">
                  <c:v>46011.770833333336</c:v>
                </c:pt>
                <c:pt idx="8491">
                  <c:v>46011.8125</c:v>
                </c:pt>
                <c:pt idx="8492">
                  <c:v>46011.854166666664</c:v>
                </c:pt>
                <c:pt idx="8493">
                  <c:v>46011.895833333336</c:v>
                </c:pt>
                <c:pt idx="8494">
                  <c:v>46011.9375</c:v>
                </c:pt>
                <c:pt idx="8495">
                  <c:v>46011.979166666664</c:v>
                </c:pt>
                <c:pt idx="8496">
                  <c:v>46012.020833333336</c:v>
                </c:pt>
                <c:pt idx="8497">
                  <c:v>46012.0625</c:v>
                </c:pt>
                <c:pt idx="8498">
                  <c:v>46012.104166666664</c:v>
                </c:pt>
                <c:pt idx="8499">
                  <c:v>46012.145833333336</c:v>
                </c:pt>
                <c:pt idx="8500">
                  <c:v>46012.1875</c:v>
                </c:pt>
                <c:pt idx="8501">
                  <c:v>46012.229166666664</c:v>
                </c:pt>
                <c:pt idx="8502">
                  <c:v>46012.270833333336</c:v>
                </c:pt>
                <c:pt idx="8503">
                  <c:v>46012.3125</c:v>
                </c:pt>
                <c:pt idx="8504">
                  <c:v>46012.354166666664</c:v>
                </c:pt>
                <c:pt idx="8505">
                  <c:v>46012.395833333336</c:v>
                </c:pt>
                <c:pt idx="8506">
                  <c:v>46012.4375</c:v>
                </c:pt>
                <c:pt idx="8507">
                  <c:v>46012.479166666664</c:v>
                </c:pt>
                <c:pt idx="8508">
                  <c:v>46012.520833333336</c:v>
                </c:pt>
                <c:pt idx="8509">
                  <c:v>46012.5625</c:v>
                </c:pt>
                <c:pt idx="8510">
                  <c:v>46012.604166666664</c:v>
                </c:pt>
                <c:pt idx="8511">
                  <c:v>46012.645833333336</c:v>
                </c:pt>
                <c:pt idx="8512">
                  <c:v>46012.6875</c:v>
                </c:pt>
                <c:pt idx="8513">
                  <c:v>46012.729166666664</c:v>
                </c:pt>
                <c:pt idx="8514">
                  <c:v>46012.770833333336</c:v>
                </c:pt>
                <c:pt idx="8515">
                  <c:v>46012.8125</c:v>
                </c:pt>
                <c:pt idx="8516">
                  <c:v>46012.854166666664</c:v>
                </c:pt>
                <c:pt idx="8517">
                  <c:v>46012.895833333336</c:v>
                </c:pt>
                <c:pt idx="8518">
                  <c:v>46012.9375</c:v>
                </c:pt>
                <c:pt idx="8519">
                  <c:v>46012.979166666664</c:v>
                </c:pt>
                <c:pt idx="8520">
                  <c:v>46013.020833333336</c:v>
                </c:pt>
                <c:pt idx="8521">
                  <c:v>46013.0625</c:v>
                </c:pt>
                <c:pt idx="8522">
                  <c:v>46013.104166666664</c:v>
                </c:pt>
                <c:pt idx="8523">
                  <c:v>46013.145833333336</c:v>
                </c:pt>
                <c:pt idx="8524">
                  <c:v>46013.1875</c:v>
                </c:pt>
                <c:pt idx="8525">
                  <c:v>46013.229166666664</c:v>
                </c:pt>
                <c:pt idx="8526">
                  <c:v>46013.270833333336</c:v>
                </c:pt>
                <c:pt idx="8527">
                  <c:v>46013.3125</c:v>
                </c:pt>
                <c:pt idx="8528">
                  <c:v>46013.354166666664</c:v>
                </c:pt>
                <c:pt idx="8529">
                  <c:v>46013.395833333336</c:v>
                </c:pt>
                <c:pt idx="8530">
                  <c:v>46013.4375</c:v>
                </c:pt>
                <c:pt idx="8531">
                  <c:v>46013.479166666664</c:v>
                </c:pt>
                <c:pt idx="8532">
                  <c:v>46013.520833333336</c:v>
                </c:pt>
                <c:pt idx="8533">
                  <c:v>46013.5625</c:v>
                </c:pt>
                <c:pt idx="8534">
                  <c:v>46013.604166666664</c:v>
                </c:pt>
                <c:pt idx="8535">
                  <c:v>46013.645833333336</c:v>
                </c:pt>
                <c:pt idx="8536">
                  <c:v>46013.6875</c:v>
                </c:pt>
                <c:pt idx="8537">
                  <c:v>46013.729166666664</c:v>
                </c:pt>
                <c:pt idx="8538">
                  <c:v>46013.770833333336</c:v>
                </c:pt>
                <c:pt idx="8539">
                  <c:v>46013.8125</c:v>
                </c:pt>
                <c:pt idx="8540">
                  <c:v>46013.854166666664</c:v>
                </c:pt>
                <c:pt idx="8541">
                  <c:v>46013.895833333336</c:v>
                </c:pt>
                <c:pt idx="8542">
                  <c:v>46013.9375</c:v>
                </c:pt>
                <c:pt idx="8543">
                  <c:v>46013.979166666664</c:v>
                </c:pt>
                <c:pt idx="8544">
                  <c:v>46014.020833333336</c:v>
                </c:pt>
                <c:pt idx="8545">
                  <c:v>46014.0625</c:v>
                </c:pt>
                <c:pt idx="8546">
                  <c:v>46014.104166666664</c:v>
                </c:pt>
                <c:pt idx="8547">
                  <c:v>46014.145833333336</c:v>
                </c:pt>
                <c:pt idx="8548">
                  <c:v>46014.1875</c:v>
                </c:pt>
                <c:pt idx="8549">
                  <c:v>46014.229166666664</c:v>
                </c:pt>
                <c:pt idx="8550">
                  <c:v>46014.270833333336</c:v>
                </c:pt>
                <c:pt idx="8551">
                  <c:v>46014.3125</c:v>
                </c:pt>
                <c:pt idx="8552">
                  <c:v>46014.354166666664</c:v>
                </c:pt>
                <c:pt idx="8553">
                  <c:v>46014.395833333336</c:v>
                </c:pt>
                <c:pt idx="8554">
                  <c:v>46014.4375</c:v>
                </c:pt>
                <c:pt idx="8555">
                  <c:v>46014.479166666664</c:v>
                </c:pt>
                <c:pt idx="8556">
                  <c:v>46014.520833333336</c:v>
                </c:pt>
                <c:pt idx="8557">
                  <c:v>46014.5625</c:v>
                </c:pt>
                <c:pt idx="8558">
                  <c:v>46014.604166666664</c:v>
                </c:pt>
                <c:pt idx="8559">
                  <c:v>46014.645833333336</c:v>
                </c:pt>
                <c:pt idx="8560">
                  <c:v>46014.6875</c:v>
                </c:pt>
                <c:pt idx="8561">
                  <c:v>46014.729166666664</c:v>
                </c:pt>
                <c:pt idx="8562">
                  <c:v>46014.770833333336</c:v>
                </c:pt>
                <c:pt idx="8563">
                  <c:v>46014.8125</c:v>
                </c:pt>
                <c:pt idx="8564">
                  <c:v>46014.854166666664</c:v>
                </c:pt>
                <c:pt idx="8565">
                  <c:v>46014.895833333336</c:v>
                </c:pt>
                <c:pt idx="8566">
                  <c:v>46014.9375</c:v>
                </c:pt>
                <c:pt idx="8567">
                  <c:v>46014.979166666664</c:v>
                </c:pt>
                <c:pt idx="8568">
                  <c:v>46015.020833333336</c:v>
                </c:pt>
                <c:pt idx="8569">
                  <c:v>46015.0625</c:v>
                </c:pt>
                <c:pt idx="8570">
                  <c:v>46015.104166666664</c:v>
                </c:pt>
                <c:pt idx="8571">
                  <c:v>46015.145833333336</c:v>
                </c:pt>
                <c:pt idx="8572">
                  <c:v>46015.1875</c:v>
                </c:pt>
                <c:pt idx="8573">
                  <c:v>46015.229166666664</c:v>
                </c:pt>
                <c:pt idx="8574">
                  <c:v>46015.270833333336</c:v>
                </c:pt>
                <c:pt idx="8575">
                  <c:v>46015.3125</c:v>
                </c:pt>
                <c:pt idx="8576">
                  <c:v>46015.354166666664</c:v>
                </c:pt>
                <c:pt idx="8577">
                  <c:v>46015.395833333336</c:v>
                </c:pt>
                <c:pt idx="8578">
                  <c:v>46015.4375</c:v>
                </c:pt>
                <c:pt idx="8579">
                  <c:v>46015.479166666664</c:v>
                </c:pt>
                <c:pt idx="8580">
                  <c:v>46015.520833333336</c:v>
                </c:pt>
                <c:pt idx="8581">
                  <c:v>46015.5625</c:v>
                </c:pt>
                <c:pt idx="8582">
                  <c:v>46015.604166666664</c:v>
                </c:pt>
                <c:pt idx="8583">
                  <c:v>46015.645833333336</c:v>
                </c:pt>
                <c:pt idx="8584">
                  <c:v>46015.6875</c:v>
                </c:pt>
                <c:pt idx="8585">
                  <c:v>46015.729166666664</c:v>
                </c:pt>
                <c:pt idx="8586">
                  <c:v>46015.770833333336</c:v>
                </c:pt>
                <c:pt idx="8587">
                  <c:v>46015.8125</c:v>
                </c:pt>
                <c:pt idx="8588">
                  <c:v>46015.854166666664</c:v>
                </c:pt>
                <c:pt idx="8589">
                  <c:v>46015.895833333336</c:v>
                </c:pt>
                <c:pt idx="8590">
                  <c:v>46015.9375</c:v>
                </c:pt>
                <c:pt idx="8591">
                  <c:v>46015.979166666664</c:v>
                </c:pt>
                <c:pt idx="8592">
                  <c:v>46016.020833333336</c:v>
                </c:pt>
                <c:pt idx="8593">
                  <c:v>46016.0625</c:v>
                </c:pt>
                <c:pt idx="8594">
                  <c:v>46016.104166666664</c:v>
                </c:pt>
                <c:pt idx="8595">
                  <c:v>46016.145833333336</c:v>
                </c:pt>
                <c:pt idx="8596">
                  <c:v>46016.1875</c:v>
                </c:pt>
                <c:pt idx="8597">
                  <c:v>46016.229166666664</c:v>
                </c:pt>
                <c:pt idx="8598">
                  <c:v>46016.270833333336</c:v>
                </c:pt>
                <c:pt idx="8599">
                  <c:v>46016.3125</c:v>
                </c:pt>
                <c:pt idx="8600">
                  <c:v>46016.354166666664</c:v>
                </c:pt>
                <c:pt idx="8601">
                  <c:v>46016.395833333336</c:v>
                </c:pt>
                <c:pt idx="8602">
                  <c:v>46016.4375</c:v>
                </c:pt>
                <c:pt idx="8603">
                  <c:v>46016.479166666664</c:v>
                </c:pt>
                <c:pt idx="8604">
                  <c:v>46016.520833333336</c:v>
                </c:pt>
                <c:pt idx="8605">
                  <c:v>46016.5625</c:v>
                </c:pt>
                <c:pt idx="8606">
                  <c:v>46016.604166666664</c:v>
                </c:pt>
                <c:pt idx="8607">
                  <c:v>46016.645833333336</c:v>
                </c:pt>
                <c:pt idx="8608">
                  <c:v>46016.6875</c:v>
                </c:pt>
                <c:pt idx="8609">
                  <c:v>46016.729166666664</c:v>
                </c:pt>
                <c:pt idx="8610">
                  <c:v>46016.770833333336</c:v>
                </c:pt>
                <c:pt idx="8611">
                  <c:v>46016.8125</c:v>
                </c:pt>
                <c:pt idx="8612">
                  <c:v>46016.854166666664</c:v>
                </c:pt>
                <c:pt idx="8613">
                  <c:v>46016.895833333336</c:v>
                </c:pt>
                <c:pt idx="8614">
                  <c:v>46016.9375</c:v>
                </c:pt>
                <c:pt idx="8615">
                  <c:v>46016.979166666664</c:v>
                </c:pt>
                <c:pt idx="8616">
                  <c:v>46017.020833333336</c:v>
                </c:pt>
                <c:pt idx="8617">
                  <c:v>46017.0625</c:v>
                </c:pt>
                <c:pt idx="8618">
                  <c:v>46017.104166666664</c:v>
                </c:pt>
                <c:pt idx="8619">
                  <c:v>46017.145833333336</c:v>
                </c:pt>
                <c:pt idx="8620">
                  <c:v>46017.1875</c:v>
                </c:pt>
                <c:pt idx="8621">
                  <c:v>46017.229166666664</c:v>
                </c:pt>
                <c:pt idx="8622">
                  <c:v>46017.270833333336</c:v>
                </c:pt>
                <c:pt idx="8623">
                  <c:v>46017.3125</c:v>
                </c:pt>
                <c:pt idx="8624">
                  <c:v>46017.354166666664</c:v>
                </c:pt>
                <c:pt idx="8625">
                  <c:v>46017.395833333336</c:v>
                </c:pt>
                <c:pt idx="8626">
                  <c:v>46017.4375</c:v>
                </c:pt>
                <c:pt idx="8627">
                  <c:v>46017.479166666664</c:v>
                </c:pt>
                <c:pt idx="8628">
                  <c:v>46017.520833333336</c:v>
                </c:pt>
                <c:pt idx="8629">
                  <c:v>46017.5625</c:v>
                </c:pt>
                <c:pt idx="8630">
                  <c:v>46017.604166666664</c:v>
                </c:pt>
                <c:pt idx="8631">
                  <c:v>46017.645833333336</c:v>
                </c:pt>
                <c:pt idx="8632">
                  <c:v>46017.6875</c:v>
                </c:pt>
                <c:pt idx="8633">
                  <c:v>46017.729166666664</c:v>
                </c:pt>
                <c:pt idx="8634">
                  <c:v>46017.770833333336</c:v>
                </c:pt>
                <c:pt idx="8635">
                  <c:v>46017.8125</c:v>
                </c:pt>
                <c:pt idx="8636">
                  <c:v>46017.854166666664</c:v>
                </c:pt>
                <c:pt idx="8637">
                  <c:v>46017.895833333336</c:v>
                </c:pt>
                <c:pt idx="8638">
                  <c:v>46017.9375</c:v>
                </c:pt>
                <c:pt idx="8639">
                  <c:v>46017.979166666664</c:v>
                </c:pt>
                <c:pt idx="8640">
                  <c:v>46018.020833333336</c:v>
                </c:pt>
                <c:pt idx="8641">
                  <c:v>46018.0625</c:v>
                </c:pt>
                <c:pt idx="8642">
                  <c:v>46018.104166666664</c:v>
                </c:pt>
                <c:pt idx="8643">
                  <c:v>46018.145833333336</c:v>
                </c:pt>
                <c:pt idx="8644">
                  <c:v>46018.1875</c:v>
                </c:pt>
                <c:pt idx="8645">
                  <c:v>46018.229166666664</c:v>
                </c:pt>
                <c:pt idx="8646">
                  <c:v>46018.270833333336</c:v>
                </c:pt>
                <c:pt idx="8647">
                  <c:v>46018.3125</c:v>
                </c:pt>
                <c:pt idx="8648">
                  <c:v>46018.354166666664</c:v>
                </c:pt>
                <c:pt idx="8649">
                  <c:v>46018.395833333336</c:v>
                </c:pt>
                <c:pt idx="8650">
                  <c:v>46018.4375</c:v>
                </c:pt>
                <c:pt idx="8651">
                  <c:v>46018.479166666664</c:v>
                </c:pt>
                <c:pt idx="8652">
                  <c:v>46018.520833333336</c:v>
                </c:pt>
                <c:pt idx="8653">
                  <c:v>46018.5625</c:v>
                </c:pt>
                <c:pt idx="8654">
                  <c:v>46018.604166666664</c:v>
                </c:pt>
                <c:pt idx="8655">
                  <c:v>46018.645833333336</c:v>
                </c:pt>
                <c:pt idx="8656">
                  <c:v>46018.6875</c:v>
                </c:pt>
                <c:pt idx="8657">
                  <c:v>46018.729166666664</c:v>
                </c:pt>
                <c:pt idx="8658">
                  <c:v>46018.770833333336</c:v>
                </c:pt>
                <c:pt idx="8659">
                  <c:v>46018.8125</c:v>
                </c:pt>
                <c:pt idx="8660">
                  <c:v>46018.854166666664</c:v>
                </c:pt>
                <c:pt idx="8661">
                  <c:v>46018.895833333336</c:v>
                </c:pt>
                <c:pt idx="8662">
                  <c:v>46018.9375</c:v>
                </c:pt>
                <c:pt idx="8663">
                  <c:v>46018.979166666664</c:v>
                </c:pt>
                <c:pt idx="8664">
                  <c:v>46019.020833333336</c:v>
                </c:pt>
                <c:pt idx="8665">
                  <c:v>46019.0625</c:v>
                </c:pt>
                <c:pt idx="8666">
                  <c:v>46019.104166666664</c:v>
                </c:pt>
                <c:pt idx="8667">
                  <c:v>46019.145833333336</c:v>
                </c:pt>
                <c:pt idx="8668">
                  <c:v>46019.1875</c:v>
                </c:pt>
                <c:pt idx="8669">
                  <c:v>46019.229166666664</c:v>
                </c:pt>
                <c:pt idx="8670">
                  <c:v>46019.270833333336</c:v>
                </c:pt>
                <c:pt idx="8671">
                  <c:v>46019.3125</c:v>
                </c:pt>
                <c:pt idx="8672">
                  <c:v>46019.354166666664</c:v>
                </c:pt>
                <c:pt idx="8673">
                  <c:v>46019.395833333336</c:v>
                </c:pt>
                <c:pt idx="8674">
                  <c:v>46019.4375</c:v>
                </c:pt>
                <c:pt idx="8675">
                  <c:v>46019.479166666664</c:v>
                </c:pt>
                <c:pt idx="8676">
                  <c:v>46019.520833333336</c:v>
                </c:pt>
                <c:pt idx="8677">
                  <c:v>46019.5625</c:v>
                </c:pt>
                <c:pt idx="8678">
                  <c:v>46019.604166666664</c:v>
                </c:pt>
                <c:pt idx="8679">
                  <c:v>46019.645833333336</c:v>
                </c:pt>
                <c:pt idx="8680">
                  <c:v>46019.6875</c:v>
                </c:pt>
                <c:pt idx="8681">
                  <c:v>46019.729166666664</c:v>
                </c:pt>
                <c:pt idx="8682">
                  <c:v>46019.770833333336</c:v>
                </c:pt>
                <c:pt idx="8683">
                  <c:v>46019.8125</c:v>
                </c:pt>
                <c:pt idx="8684">
                  <c:v>46019.854166666664</c:v>
                </c:pt>
                <c:pt idx="8685">
                  <c:v>46019.895833333336</c:v>
                </c:pt>
                <c:pt idx="8686">
                  <c:v>46019.9375</c:v>
                </c:pt>
                <c:pt idx="8687">
                  <c:v>46019.979166666664</c:v>
                </c:pt>
                <c:pt idx="8688">
                  <c:v>46020.020833333336</c:v>
                </c:pt>
                <c:pt idx="8689">
                  <c:v>46020.0625</c:v>
                </c:pt>
                <c:pt idx="8690">
                  <c:v>46020.104166666664</c:v>
                </c:pt>
                <c:pt idx="8691">
                  <c:v>46020.145833333336</c:v>
                </c:pt>
                <c:pt idx="8692">
                  <c:v>46020.1875</c:v>
                </c:pt>
                <c:pt idx="8693">
                  <c:v>46020.229166666664</c:v>
                </c:pt>
                <c:pt idx="8694">
                  <c:v>46020.270833333336</c:v>
                </c:pt>
                <c:pt idx="8695">
                  <c:v>46020.3125</c:v>
                </c:pt>
                <c:pt idx="8696">
                  <c:v>46020.354166666664</c:v>
                </c:pt>
                <c:pt idx="8697">
                  <c:v>46020.395833333336</c:v>
                </c:pt>
                <c:pt idx="8698">
                  <c:v>46020.4375</c:v>
                </c:pt>
                <c:pt idx="8699">
                  <c:v>46020.479166666664</c:v>
                </c:pt>
                <c:pt idx="8700">
                  <c:v>46020.520833333336</c:v>
                </c:pt>
                <c:pt idx="8701">
                  <c:v>46020.5625</c:v>
                </c:pt>
                <c:pt idx="8702">
                  <c:v>46020.604166666664</c:v>
                </c:pt>
                <c:pt idx="8703">
                  <c:v>46020.645833333336</c:v>
                </c:pt>
                <c:pt idx="8704">
                  <c:v>46020.6875</c:v>
                </c:pt>
                <c:pt idx="8705">
                  <c:v>46020.729166666664</c:v>
                </c:pt>
                <c:pt idx="8706">
                  <c:v>46020.770833333336</c:v>
                </c:pt>
                <c:pt idx="8707">
                  <c:v>46020.8125</c:v>
                </c:pt>
                <c:pt idx="8708">
                  <c:v>46020.854166666664</c:v>
                </c:pt>
                <c:pt idx="8709">
                  <c:v>46020.895833333336</c:v>
                </c:pt>
                <c:pt idx="8710">
                  <c:v>46020.9375</c:v>
                </c:pt>
                <c:pt idx="8711">
                  <c:v>46020.979166666664</c:v>
                </c:pt>
                <c:pt idx="8712">
                  <c:v>46021.020833333336</c:v>
                </c:pt>
                <c:pt idx="8713">
                  <c:v>46021.0625</c:v>
                </c:pt>
                <c:pt idx="8714">
                  <c:v>46021.104166666664</c:v>
                </c:pt>
                <c:pt idx="8715">
                  <c:v>46021.145833333336</c:v>
                </c:pt>
                <c:pt idx="8716">
                  <c:v>46021.1875</c:v>
                </c:pt>
                <c:pt idx="8717">
                  <c:v>46021.229166666664</c:v>
                </c:pt>
                <c:pt idx="8718">
                  <c:v>46021.270833333336</c:v>
                </c:pt>
                <c:pt idx="8719">
                  <c:v>46021.3125</c:v>
                </c:pt>
                <c:pt idx="8720">
                  <c:v>46021.354166666664</c:v>
                </c:pt>
                <c:pt idx="8721">
                  <c:v>46021.395833333336</c:v>
                </c:pt>
                <c:pt idx="8722">
                  <c:v>46021.4375</c:v>
                </c:pt>
                <c:pt idx="8723">
                  <c:v>46021.479166666664</c:v>
                </c:pt>
                <c:pt idx="8724">
                  <c:v>46021.520833333336</c:v>
                </c:pt>
                <c:pt idx="8725">
                  <c:v>46021.5625</c:v>
                </c:pt>
                <c:pt idx="8726">
                  <c:v>46021.604166666664</c:v>
                </c:pt>
                <c:pt idx="8727">
                  <c:v>46021.645833333336</c:v>
                </c:pt>
                <c:pt idx="8728">
                  <c:v>46021.6875</c:v>
                </c:pt>
                <c:pt idx="8729">
                  <c:v>46021.729166666664</c:v>
                </c:pt>
                <c:pt idx="8730">
                  <c:v>46021.770833333336</c:v>
                </c:pt>
                <c:pt idx="8731">
                  <c:v>46021.8125</c:v>
                </c:pt>
                <c:pt idx="8732">
                  <c:v>46021.854166666664</c:v>
                </c:pt>
                <c:pt idx="8733">
                  <c:v>46021.895833333336</c:v>
                </c:pt>
                <c:pt idx="8734">
                  <c:v>46021.9375</c:v>
                </c:pt>
                <c:pt idx="8735">
                  <c:v>46021.979166666664</c:v>
                </c:pt>
                <c:pt idx="8736">
                  <c:v>46022.020833333336</c:v>
                </c:pt>
                <c:pt idx="8737">
                  <c:v>46022.0625</c:v>
                </c:pt>
                <c:pt idx="8738">
                  <c:v>46022.104166666664</c:v>
                </c:pt>
                <c:pt idx="8739">
                  <c:v>46022.145833333336</c:v>
                </c:pt>
                <c:pt idx="8740">
                  <c:v>46022.1875</c:v>
                </c:pt>
                <c:pt idx="8741">
                  <c:v>46022.229166666664</c:v>
                </c:pt>
                <c:pt idx="8742">
                  <c:v>46022.270833333336</c:v>
                </c:pt>
                <c:pt idx="8743">
                  <c:v>46022.3125</c:v>
                </c:pt>
                <c:pt idx="8744">
                  <c:v>46022.354166666664</c:v>
                </c:pt>
                <c:pt idx="8745">
                  <c:v>46022.395833333336</c:v>
                </c:pt>
                <c:pt idx="8746">
                  <c:v>46022.4375</c:v>
                </c:pt>
                <c:pt idx="8747">
                  <c:v>46022.479166666664</c:v>
                </c:pt>
                <c:pt idx="8748">
                  <c:v>46022.520833333336</c:v>
                </c:pt>
                <c:pt idx="8749">
                  <c:v>46022.5625</c:v>
                </c:pt>
                <c:pt idx="8750">
                  <c:v>46022.604166666664</c:v>
                </c:pt>
                <c:pt idx="8751">
                  <c:v>46022.645833333336</c:v>
                </c:pt>
                <c:pt idx="8752">
                  <c:v>46022.6875</c:v>
                </c:pt>
              </c:numCache>
            </c:numRef>
          </c:cat>
          <c:val>
            <c:numRef>
              <c:f>'01-01-2025 a 01-09-2025'!$F$4:$F$8756</c:f>
              <c:numCache>
                <c:formatCode>General</c:formatCode>
                <c:ptCount val="87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417">
                  <c:v>0</c:v>
                </c:pt>
                <c:pt idx="418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0.13300000000000001</c:v>
                </c:pt>
                <c:pt idx="3738">
                  <c:v>1.7999999999999999E-2</c:v>
                </c:pt>
                <c:pt idx="3739">
                  <c:v>18.259</c:v>
                </c:pt>
                <c:pt idx="3740">
                  <c:v>17.695</c:v>
                </c:pt>
                <c:pt idx="3741">
                  <c:v>19.957999999999998</c:v>
                </c:pt>
                <c:pt idx="3742">
                  <c:v>19.420999999999999</c:v>
                </c:pt>
                <c:pt idx="3743">
                  <c:v>17.669</c:v>
                </c:pt>
                <c:pt idx="3744">
                  <c:v>3.6999999999999998E-2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16.39</c:v>
                </c:pt>
                <c:pt idx="5173">
                  <c:v>4.3999999999999997E-2</c:v>
                </c:pt>
                <c:pt idx="5174">
                  <c:v>22.169</c:v>
                </c:pt>
                <c:pt idx="5175">
                  <c:v>35.021000000000001</c:v>
                </c:pt>
                <c:pt idx="5176">
                  <c:v>5.9870000000000001</c:v>
                </c:pt>
                <c:pt idx="5177">
                  <c:v>0.86199999999999999</c:v>
                </c:pt>
                <c:pt idx="5178">
                  <c:v>1.6E-2</c:v>
                </c:pt>
                <c:pt idx="5179">
                  <c:v>6.9889999999999999</c:v>
                </c:pt>
                <c:pt idx="5180">
                  <c:v>0.17499999999999999</c:v>
                </c:pt>
                <c:pt idx="5181">
                  <c:v>4.5999999999999999E-2</c:v>
                </c:pt>
                <c:pt idx="5182">
                  <c:v>0</c:v>
                </c:pt>
                <c:pt idx="5183">
                  <c:v>0</c:v>
                </c:pt>
                <c:pt idx="5184">
                  <c:v>42.183</c:v>
                </c:pt>
                <c:pt idx="5185">
                  <c:v>39.548000000000002</c:v>
                </c:pt>
                <c:pt idx="5186">
                  <c:v>3.9E-2</c:v>
                </c:pt>
                <c:pt idx="5191">
                  <c:v>41.466000000000001</c:v>
                </c:pt>
                <c:pt idx="5192">
                  <c:v>42.180999999999997</c:v>
                </c:pt>
                <c:pt idx="5193">
                  <c:v>37.991</c:v>
                </c:pt>
                <c:pt idx="5194">
                  <c:v>38.566000000000003</c:v>
                </c:pt>
                <c:pt idx="5195">
                  <c:v>35.518000000000001</c:v>
                </c:pt>
                <c:pt idx="5196">
                  <c:v>34.241</c:v>
                </c:pt>
                <c:pt idx="5197">
                  <c:v>27.161000000000001</c:v>
                </c:pt>
                <c:pt idx="5198">
                  <c:v>29.716999999999999</c:v>
                </c:pt>
                <c:pt idx="5199">
                  <c:v>24.134</c:v>
                </c:pt>
                <c:pt idx="5200">
                  <c:v>25.337</c:v>
                </c:pt>
                <c:pt idx="5201">
                  <c:v>23.15</c:v>
                </c:pt>
                <c:pt idx="5202">
                  <c:v>27.649000000000001</c:v>
                </c:pt>
                <c:pt idx="5203">
                  <c:v>26.222000000000001</c:v>
                </c:pt>
                <c:pt idx="5204">
                  <c:v>28.225000000000001</c:v>
                </c:pt>
                <c:pt idx="5205">
                  <c:v>26.48</c:v>
                </c:pt>
                <c:pt idx="5206">
                  <c:v>32.270000000000003</c:v>
                </c:pt>
                <c:pt idx="5207">
                  <c:v>34.692999999999998</c:v>
                </c:pt>
                <c:pt idx="5208">
                  <c:v>36.875999999999998</c:v>
                </c:pt>
                <c:pt idx="5209">
                  <c:v>37.93</c:v>
                </c:pt>
                <c:pt idx="5210">
                  <c:v>44.948999999999998</c:v>
                </c:pt>
                <c:pt idx="5211">
                  <c:v>40.398000000000003</c:v>
                </c:pt>
                <c:pt idx="5212">
                  <c:v>36.621000000000002</c:v>
                </c:pt>
                <c:pt idx="5213">
                  <c:v>42.11</c:v>
                </c:pt>
                <c:pt idx="5214">
                  <c:v>44.027000000000001</c:v>
                </c:pt>
                <c:pt idx="5215">
                  <c:v>45.107999999999997</c:v>
                </c:pt>
                <c:pt idx="5216">
                  <c:v>1.7000000000000001E-2</c:v>
                </c:pt>
                <c:pt idx="5217">
                  <c:v>0</c:v>
                </c:pt>
                <c:pt idx="5218">
                  <c:v>1.7999999999999999E-2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29.004999999999999</c:v>
                </c:pt>
                <c:pt idx="5228">
                  <c:v>3.7349999999999999</c:v>
                </c:pt>
                <c:pt idx="5229">
                  <c:v>27.59</c:v>
                </c:pt>
                <c:pt idx="5230">
                  <c:v>30.449000000000002</c:v>
                </c:pt>
                <c:pt idx="5231">
                  <c:v>31.568999999999999</c:v>
                </c:pt>
                <c:pt idx="5232">
                  <c:v>32.451000000000001</c:v>
                </c:pt>
                <c:pt idx="5233">
                  <c:v>40.314999999999998</c:v>
                </c:pt>
                <c:pt idx="5234">
                  <c:v>41.587000000000003</c:v>
                </c:pt>
                <c:pt idx="5237">
                  <c:v>43.825000000000003</c:v>
                </c:pt>
                <c:pt idx="5238">
                  <c:v>40.667000000000002</c:v>
                </c:pt>
                <c:pt idx="5241">
                  <c:v>4.7E-2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0.60799999999999998</c:v>
                </c:pt>
                <c:pt idx="5246">
                  <c:v>4.9000000000000002E-2</c:v>
                </c:pt>
                <c:pt idx="5247">
                  <c:v>22.873000000000001</c:v>
                </c:pt>
                <c:pt idx="5248">
                  <c:v>21.687000000000001</c:v>
                </c:pt>
                <c:pt idx="5249">
                  <c:v>19.143999999999998</c:v>
                </c:pt>
                <c:pt idx="5250">
                  <c:v>20.594000000000001</c:v>
                </c:pt>
                <c:pt idx="5251">
                  <c:v>21.408999999999999</c:v>
                </c:pt>
                <c:pt idx="5252">
                  <c:v>22.341000000000001</c:v>
                </c:pt>
                <c:pt idx="5253">
                  <c:v>31.385999999999999</c:v>
                </c:pt>
                <c:pt idx="5254">
                  <c:v>29.542000000000002</c:v>
                </c:pt>
                <c:pt idx="5255">
                  <c:v>31.96</c:v>
                </c:pt>
                <c:pt idx="5256">
                  <c:v>30.888000000000002</c:v>
                </c:pt>
                <c:pt idx="5257">
                  <c:v>40.270000000000003</c:v>
                </c:pt>
                <c:pt idx="5258">
                  <c:v>44.405000000000001</c:v>
                </c:pt>
                <c:pt idx="5259">
                  <c:v>42.92</c:v>
                </c:pt>
                <c:pt idx="5260">
                  <c:v>37.768000000000001</c:v>
                </c:pt>
                <c:pt idx="5261">
                  <c:v>8.0000000000000002E-3</c:v>
                </c:pt>
                <c:pt idx="5262">
                  <c:v>44.253</c:v>
                </c:pt>
                <c:pt idx="5263">
                  <c:v>3.6669999999999998</c:v>
                </c:pt>
                <c:pt idx="5264">
                  <c:v>0.48099999999999998</c:v>
                </c:pt>
                <c:pt idx="5267">
                  <c:v>36.584000000000003</c:v>
                </c:pt>
                <c:pt idx="5269">
                  <c:v>22.896000000000001</c:v>
                </c:pt>
                <c:pt idx="5270">
                  <c:v>24.341999999999999</c:v>
                </c:pt>
                <c:pt idx="5271">
                  <c:v>0.04</c:v>
                </c:pt>
                <c:pt idx="5272">
                  <c:v>4.8000000000000001E-2</c:v>
                </c:pt>
                <c:pt idx="5273">
                  <c:v>25.683</c:v>
                </c:pt>
                <c:pt idx="5274">
                  <c:v>41.298999999999999</c:v>
                </c:pt>
                <c:pt idx="5277">
                  <c:v>1.6E-2</c:v>
                </c:pt>
                <c:pt idx="5278">
                  <c:v>0</c:v>
                </c:pt>
                <c:pt idx="5279">
                  <c:v>3.7999999999999999E-2</c:v>
                </c:pt>
                <c:pt idx="5281">
                  <c:v>22.219000000000001</c:v>
                </c:pt>
                <c:pt idx="5282">
                  <c:v>5.3999999999999999E-2</c:v>
                </c:pt>
                <c:pt idx="5283">
                  <c:v>0</c:v>
                </c:pt>
                <c:pt idx="5288">
                  <c:v>4.2000000000000003E-2</c:v>
                </c:pt>
                <c:pt idx="5289">
                  <c:v>0</c:v>
                </c:pt>
                <c:pt idx="5290">
                  <c:v>0</c:v>
                </c:pt>
                <c:pt idx="5291">
                  <c:v>6.17</c:v>
                </c:pt>
                <c:pt idx="5292">
                  <c:v>3.9E-2</c:v>
                </c:pt>
                <c:pt idx="5294">
                  <c:v>34.789000000000001</c:v>
                </c:pt>
                <c:pt idx="5295">
                  <c:v>35.691000000000003</c:v>
                </c:pt>
                <c:pt idx="5296">
                  <c:v>30.018999999999998</c:v>
                </c:pt>
                <c:pt idx="5297">
                  <c:v>34.789000000000001</c:v>
                </c:pt>
                <c:pt idx="5298">
                  <c:v>38.003999999999998</c:v>
                </c:pt>
                <c:pt idx="5301">
                  <c:v>0.113</c:v>
                </c:pt>
                <c:pt idx="5304">
                  <c:v>5.2999999999999999E-2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29.975999999999999</c:v>
                </c:pt>
                <c:pt idx="5462">
                  <c:v>28.507999999999999</c:v>
                </c:pt>
                <c:pt idx="5463">
                  <c:v>27.215</c:v>
                </c:pt>
                <c:pt idx="5464">
                  <c:v>22.707999999999998</c:v>
                </c:pt>
                <c:pt idx="5465">
                  <c:v>21.638000000000002</c:v>
                </c:pt>
                <c:pt idx="5466">
                  <c:v>24.518000000000001</c:v>
                </c:pt>
                <c:pt idx="5467">
                  <c:v>23.192</c:v>
                </c:pt>
                <c:pt idx="5468">
                  <c:v>23.259</c:v>
                </c:pt>
                <c:pt idx="5469">
                  <c:v>24.298999999999999</c:v>
                </c:pt>
                <c:pt idx="5470">
                  <c:v>24.222999999999999</c:v>
                </c:pt>
                <c:pt idx="5471">
                  <c:v>25.78</c:v>
                </c:pt>
                <c:pt idx="5472">
                  <c:v>24.693999999999999</c:v>
                </c:pt>
                <c:pt idx="5473">
                  <c:v>24.332000000000001</c:v>
                </c:pt>
                <c:pt idx="5474">
                  <c:v>24.056999999999999</c:v>
                </c:pt>
                <c:pt idx="5475">
                  <c:v>25.562999999999999</c:v>
                </c:pt>
                <c:pt idx="5476">
                  <c:v>26.88</c:v>
                </c:pt>
                <c:pt idx="5477">
                  <c:v>23.951000000000001</c:v>
                </c:pt>
                <c:pt idx="5478">
                  <c:v>24.507999999999999</c:v>
                </c:pt>
                <c:pt idx="5479">
                  <c:v>37.478999999999999</c:v>
                </c:pt>
                <c:pt idx="5480">
                  <c:v>5.5289999999999999</c:v>
                </c:pt>
                <c:pt idx="5481">
                  <c:v>8.0000000000000002E-3</c:v>
                </c:pt>
                <c:pt idx="5482">
                  <c:v>0.04</c:v>
                </c:pt>
                <c:pt idx="5483">
                  <c:v>0</c:v>
                </c:pt>
                <c:pt idx="5484">
                  <c:v>25.742000000000001</c:v>
                </c:pt>
                <c:pt idx="5485">
                  <c:v>24.181999999999999</c:v>
                </c:pt>
                <c:pt idx="5486">
                  <c:v>34.564</c:v>
                </c:pt>
                <c:pt idx="5487">
                  <c:v>29.222999999999999</c:v>
                </c:pt>
                <c:pt idx="5488">
                  <c:v>23.631</c:v>
                </c:pt>
                <c:pt idx="5489">
                  <c:v>22.492000000000001</c:v>
                </c:pt>
                <c:pt idx="5490">
                  <c:v>23.109000000000002</c:v>
                </c:pt>
                <c:pt idx="5491">
                  <c:v>24.457000000000001</c:v>
                </c:pt>
                <c:pt idx="5492">
                  <c:v>24.532</c:v>
                </c:pt>
                <c:pt idx="5493">
                  <c:v>24.998000000000001</c:v>
                </c:pt>
                <c:pt idx="5494">
                  <c:v>22.693000000000001</c:v>
                </c:pt>
                <c:pt idx="5495">
                  <c:v>24.402999999999999</c:v>
                </c:pt>
                <c:pt idx="5496">
                  <c:v>25.785</c:v>
                </c:pt>
                <c:pt idx="5497">
                  <c:v>24.344999999999999</c:v>
                </c:pt>
                <c:pt idx="5498">
                  <c:v>24.16</c:v>
                </c:pt>
                <c:pt idx="5499">
                  <c:v>26.053999999999998</c:v>
                </c:pt>
                <c:pt idx="5500">
                  <c:v>30.434999999999999</c:v>
                </c:pt>
                <c:pt idx="5501">
                  <c:v>27.033000000000001</c:v>
                </c:pt>
                <c:pt idx="5502">
                  <c:v>37.5</c:v>
                </c:pt>
                <c:pt idx="5503">
                  <c:v>1.7000000000000001E-2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25.004000000000001</c:v>
                </c:pt>
                <c:pt idx="5512">
                  <c:v>23.119</c:v>
                </c:pt>
                <c:pt idx="5513">
                  <c:v>22.178999999999998</c:v>
                </c:pt>
                <c:pt idx="5514">
                  <c:v>24.658999999999999</c:v>
                </c:pt>
                <c:pt idx="5515">
                  <c:v>4.9640000000000004</c:v>
                </c:pt>
                <c:pt idx="5516">
                  <c:v>25.274999999999999</c:v>
                </c:pt>
                <c:pt idx="5517">
                  <c:v>26.411999999999999</c:v>
                </c:pt>
                <c:pt idx="5518">
                  <c:v>26.318000000000001</c:v>
                </c:pt>
                <c:pt idx="5519">
                  <c:v>25.106000000000002</c:v>
                </c:pt>
                <c:pt idx="5520">
                  <c:v>4.7E-2</c:v>
                </c:pt>
                <c:pt idx="5521">
                  <c:v>27.172000000000001</c:v>
                </c:pt>
                <c:pt idx="5522">
                  <c:v>1.6E-2</c:v>
                </c:pt>
                <c:pt idx="5523">
                  <c:v>4.2000000000000003E-2</c:v>
                </c:pt>
                <c:pt idx="5524">
                  <c:v>3.9E-2</c:v>
                </c:pt>
                <c:pt idx="5525">
                  <c:v>0.22800000000000001</c:v>
                </c:pt>
                <c:pt idx="5526">
                  <c:v>3.6999999999999998E-2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0.13300000000000001</c:v>
                </c:pt>
                <c:pt idx="5531">
                  <c:v>10.087</c:v>
                </c:pt>
                <c:pt idx="5532">
                  <c:v>1.7000000000000001E-2</c:v>
                </c:pt>
                <c:pt idx="5533">
                  <c:v>2.7E-2</c:v>
                </c:pt>
                <c:pt idx="5534">
                  <c:v>32.906999999999996</c:v>
                </c:pt>
                <c:pt idx="5535">
                  <c:v>22.373000000000001</c:v>
                </c:pt>
                <c:pt idx="5536">
                  <c:v>21.864000000000001</c:v>
                </c:pt>
                <c:pt idx="5537">
                  <c:v>21.847999999999999</c:v>
                </c:pt>
                <c:pt idx="5538">
                  <c:v>22.262</c:v>
                </c:pt>
                <c:pt idx="5539">
                  <c:v>23.213999999999999</c:v>
                </c:pt>
                <c:pt idx="5540">
                  <c:v>24.079000000000001</c:v>
                </c:pt>
                <c:pt idx="5541">
                  <c:v>23.498000000000001</c:v>
                </c:pt>
                <c:pt idx="5542">
                  <c:v>24.077000000000002</c:v>
                </c:pt>
                <c:pt idx="5543">
                  <c:v>25.366</c:v>
                </c:pt>
                <c:pt idx="5544">
                  <c:v>24.067</c:v>
                </c:pt>
                <c:pt idx="5545">
                  <c:v>1.7999999999999999E-2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21.119</c:v>
                </c:pt>
                <c:pt idx="5740">
                  <c:v>1.6E-2</c:v>
                </c:pt>
                <c:pt idx="5741">
                  <c:v>33.707000000000001</c:v>
                </c:pt>
                <c:pt idx="5742">
                  <c:v>29.411000000000001</c:v>
                </c:pt>
                <c:pt idx="5743">
                  <c:v>27.609000000000002</c:v>
                </c:pt>
                <c:pt idx="5744">
                  <c:v>29.065000000000001</c:v>
                </c:pt>
                <c:pt idx="5745">
                  <c:v>27.731999999999999</c:v>
                </c:pt>
                <c:pt idx="5746">
                  <c:v>13.36</c:v>
                </c:pt>
                <c:pt idx="5747">
                  <c:v>13.363</c:v>
                </c:pt>
                <c:pt idx="5748">
                  <c:v>13.54</c:v>
                </c:pt>
                <c:pt idx="5749">
                  <c:v>16.100000000000001</c:v>
                </c:pt>
                <c:pt idx="5750">
                  <c:v>14.425000000000001</c:v>
                </c:pt>
                <c:pt idx="5751">
                  <c:v>15.204000000000001</c:v>
                </c:pt>
                <c:pt idx="5752">
                  <c:v>16.449000000000002</c:v>
                </c:pt>
                <c:pt idx="5753">
                  <c:v>17.346</c:v>
                </c:pt>
                <c:pt idx="5754">
                  <c:v>18.146999999999998</c:v>
                </c:pt>
                <c:pt idx="5755">
                  <c:v>16.719000000000001</c:v>
                </c:pt>
                <c:pt idx="5756">
                  <c:v>17.032</c:v>
                </c:pt>
                <c:pt idx="5757">
                  <c:v>16.974</c:v>
                </c:pt>
                <c:pt idx="5758">
                  <c:v>17.100999999999999</c:v>
                </c:pt>
                <c:pt idx="5759">
                  <c:v>17.169</c:v>
                </c:pt>
                <c:pt idx="5760">
                  <c:v>0.49399999999999999</c:v>
                </c:pt>
                <c:pt idx="5761">
                  <c:v>1.7999999999999999E-2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42" formatCode="0">
                  <c:v>0</c:v>
                </c:pt>
                <c:pt idx="5843" formatCode="0">
                  <c:v>0</c:v>
                </c:pt>
                <c:pt idx="5844" formatCode="0">
                  <c:v>0</c:v>
                </c:pt>
                <c:pt idx="5845" formatCode="0">
                  <c:v>0</c:v>
                </c:pt>
                <c:pt idx="5846" formatCode="0">
                  <c:v>0</c:v>
                </c:pt>
                <c:pt idx="5847" formatCode="0">
                  <c:v>0</c:v>
                </c:pt>
                <c:pt idx="5848" formatCode="0">
                  <c:v>0</c:v>
                </c:pt>
                <c:pt idx="5849" formatCode="0">
                  <c:v>0</c:v>
                </c:pt>
                <c:pt idx="5850" formatCode="0">
                  <c:v>0</c:v>
                </c:pt>
                <c:pt idx="5851" formatCode="0">
                  <c:v>0</c:v>
                </c:pt>
                <c:pt idx="5852" formatCode="0">
                  <c:v>0</c:v>
                </c:pt>
                <c:pt idx="5853" formatCode="0">
                  <c:v>0</c:v>
                </c:pt>
                <c:pt idx="5854" formatCode="0">
                  <c:v>0</c:v>
                </c:pt>
                <c:pt idx="5855" formatCode="0">
                  <c:v>0</c:v>
                </c:pt>
                <c:pt idx="5856" formatCode="0">
                  <c:v>0</c:v>
                </c:pt>
                <c:pt idx="5857" formatCode="0">
                  <c:v>0</c:v>
                </c:pt>
                <c:pt idx="5858" formatCode="0">
                  <c:v>0</c:v>
                </c:pt>
                <c:pt idx="5859" formatCode="0">
                  <c:v>0</c:v>
                </c:pt>
                <c:pt idx="5860" formatCode="0">
                  <c:v>0</c:v>
                </c:pt>
                <c:pt idx="5861" formatCode="0">
                  <c:v>0</c:v>
                </c:pt>
                <c:pt idx="5862" formatCode="0">
                  <c:v>0</c:v>
                </c:pt>
                <c:pt idx="5863" formatCode="0">
                  <c:v>0</c:v>
                </c:pt>
                <c:pt idx="5864" formatCode="0">
                  <c:v>0</c:v>
                </c:pt>
                <c:pt idx="5865" formatCode="0">
                  <c:v>0</c:v>
                </c:pt>
                <c:pt idx="5866" formatCode="0">
                  <c:v>0</c:v>
                </c:pt>
                <c:pt idx="5867" formatCode="0">
                  <c:v>0</c:v>
                </c:pt>
                <c:pt idx="5868" formatCode="0">
                  <c:v>0</c:v>
                </c:pt>
                <c:pt idx="5869" formatCode="0">
                  <c:v>0</c:v>
                </c:pt>
                <c:pt idx="5870" formatCode="0">
                  <c:v>0</c:v>
                </c:pt>
                <c:pt idx="5871" formatCode="0">
                  <c:v>0</c:v>
                </c:pt>
                <c:pt idx="5872" formatCode="0">
                  <c:v>0</c:v>
                </c:pt>
                <c:pt idx="5873" formatCode="0">
                  <c:v>0</c:v>
                </c:pt>
                <c:pt idx="5874" formatCode="0">
                  <c:v>0</c:v>
                </c:pt>
                <c:pt idx="5875" formatCode="0">
                  <c:v>0</c:v>
                </c:pt>
                <c:pt idx="5876" formatCode="0">
                  <c:v>0</c:v>
                </c:pt>
                <c:pt idx="5877" formatCode="0">
                  <c:v>0</c:v>
                </c:pt>
                <c:pt idx="5878" formatCode="0">
                  <c:v>0</c:v>
                </c:pt>
                <c:pt idx="5879" formatCode="0">
                  <c:v>0</c:v>
                </c:pt>
                <c:pt idx="5880" formatCode="0">
                  <c:v>0</c:v>
                </c:pt>
                <c:pt idx="5881" formatCode="0">
                  <c:v>0</c:v>
                </c:pt>
                <c:pt idx="5882" formatCode="0">
                  <c:v>0</c:v>
                </c:pt>
                <c:pt idx="5883" formatCode="0">
                  <c:v>0</c:v>
                </c:pt>
                <c:pt idx="5884" formatCode="0">
                  <c:v>0</c:v>
                </c:pt>
                <c:pt idx="5885" formatCode="0">
                  <c:v>0</c:v>
                </c:pt>
                <c:pt idx="5886" formatCode="0">
                  <c:v>0</c:v>
                </c:pt>
                <c:pt idx="5887" formatCode="0">
                  <c:v>0</c:v>
                </c:pt>
                <c:pt idx="5888" formatCode="0">
                  <c:v>0</c:v>
                </c:pt>
                <c:pt idx="5889" formatCode="0">
                  <c:v>0</c:v>
                </c:pt>
                <c:pt idx="5890" formatCode="0">
                  <c:v>0</c:v>
                </c:pt>
                <c:pt idx="5891" formatCode="0">
                  <c:v>0</c:v>
                </c:pt>
                <c:pt idx="5892" formatCode="0">
                  <c:v>0</c:v>
                </c:pt>
                <c:pt idx="5893" formatCode="0">
                  <c:v>0</c:v>
                </c:pt>
                <c:pt idx="5894" formatCode="0">
                  <c:v>0</c:v>
                </c:pt>
                <c:pt idx="5895" formatCode="0">
                  <c:v>0</c:v>
                </c:pt>
                <c:pt idx="5896" formatCode="0">
                  <c:v>0</c:v>
                </c:pt>
                <c:pt idx="5897" formatCode="0">
                  <c:v>0</c:v>
                </c:pt>
                <c:pt idx="5898" formatCode="0">
                  <c:v>0</c:v>
                </c:pt>
                <c:pt idx="5899" formatCode="0">
                  <c:v>0</c:v>
                </c:pt>
                <c:pt idx="5900" formatCode="0">
                  <c:v>0</c:v>
                </c:pt>
                <c:pt idx="5901" formatCode="0">
                  <c:v>0</c:v>
                </c:pt>
                <c:pt idx="5902" formatCode="0">
                  <c:v>0</c:v>
                </c:pt>
                <c:pt idx="5903" formatCode="0">
                  <c:v>0</c:v>
                </c:pt>
                <c:pt idx="5904" formatCode="0">
                  <c:v>0</c:v>
                </c:pt>
                <c:pt idx="5905" formatCode="0">
                  <c:v>0</c:v>
                </c:pt>
                <c:pt idx="5906" formatCode="0">
                  <c:v>0</c:v>
                </c:pt>
                <c:pt idx="5907" formatCode="0">
                  <c:v>0</c:v>
                </c:pt>
                <c:pt idx="5908" formatCode="0">
                  <c:v>0</c:v>
                </c:pt>
                <c:pt idx="5909" formatCode="0">
                  <c:v>0</c:v>
                </c:pt>
                <c:pt idx="5910" formatCode="0">
                  <c:v>0</c:v>
                </c:pt>
                <c:pt idx="5911" formatCode="0">
                  <c:v>0</c:v>
                </c:pt>
                <c:pt idx="5912" formatCode="0">
                  <c:v>0</c:v>
                </c:pt>
                <c:pt idx="5913" formatCode="0">
                  <c:v>0</c:v>
                </c:pt>
                <c:pt idx="5914" formatCode="0">
                  <c:v>0</c:v>
                </c:pt>
                <c:pt idx="5915" formatCode="0">
                  <c:v>0</c:v>
                </c:pt>
                <c:pt idx="5916" formatCode="0">
                  <c:v>0</c:v>
                </c:pt>
                <c:pt idx="5917" formatCode="0">
                  <c:v>0</c:v>
                </c:pt>
                <c:pt idx="5918" formatCode="0">
                  <c:v>0</c:v>
                </c:pt>
                <c:pt idx="5919" formatCode="0">
                  <c:v>0</c:v>
                </c:pt>
                <c:pt idx="5920" formatCode="0">
                  <c:v>0</c:v>
                </c:pt>
                <c:pt idx="5921" formatCode="0">
                  <c:v>0</c:v>
                </c:pt>
                <c:pt idx="5922" formatCode="0">
                  <c:v>0</c:v>
                </c:pt>
                <c:pt idx="5923" formatCode="0">
                  <c:v>0</c:v>
                </c:pt>
                <c:pt idx="5924" formatCode="0">
                  <c:v>0</c:v>
                </c:pt>
                <c:pt idx="5925" formatCode="0">
                  <c:v>0</c:v>
                </c:pt>
                <c:pt idx="5926" formatCode="0">
                  <c:v>0</c:v>
                </c:pt>
                <c:pt idx="5927" formatCode="0">
                  <c:v>0</c:v>
                </c:pt>
                <c:pt idx="5928" formatCode="0">
                  <c:v>0</c:v>
                </c:pt>
                <c:pt idx="5929" formatCode="0">
                  <c:v>0</c:v>
                </c:pt>
                <c:pt idx="5930" formatCode="0">
                  <c:v>0</c:v>
                </c:pt>
                <c:pt idx="5931" formatCode="0">
                  <c:v>0</c:v>
                </c:pt>
                <c:pt idx="5932" formatCode="0">
                  <c:v>0</c:v>
                </c:pt>
                <c:pt idx="5933" formatCode="0">
                  <c:v>0</c:v>
                </c:pt>
                <c:pt idx="5934" formatCode="0">
                  <c:v>0</c:v>
                </c:pt>
                <c:pt idx="5935" formatCode="0">
                  <c:v>0</c:v>
                </c:pt>
                <c:pt idx="5936" formatCode="0">
                  <c:v>0</c:v>
                </c:pt>
                <c:pt idx="5937" formatCode="0">
                  <c:v>0</c:v>
                </c:pt>
                <c:pt idx="5938" formatCode="0">
                  <c:v>0</c:v>
                </c:pt>
                <c:pt idx="5939" formatCode="0">
                  <c:v>0</c:v>
                </c:pt>
                <c:pt idx="5940" formatCode="0">
                  <c:v>0</c:v>
                </c:pt>
                <c:pt idx="5941" formatCode="0">
                  <c:v>0</c:v>
                </c:pt>
                <c:pt idx="5942" formatCode="0">
                  <c:v>0</c:v>
                </c:pt>
                <c:pt idx="5943" formatCode="0">
                  <c:v>0</c:v>
                </c:pt>
                <c:pt idx="5944" formatCode="0">
                  <c:v>0</c:v>
                </c:pt>
                <c:pt idx="5945" formatCode="0">
                  <c:v>0</c:v>
                </c:pt>
                <c:pt idx="5946" formatCode="0">
                  <c:v>0</c:v>
                </c:pt>
                <c:pt idx="5947" formatCode="0">
                  <c:v>0</c:v>
                </c:pt>
                <c:pt idx="5948" formatCode="0">
                  <c:v>0</c:v>
                </c:pt>
                <c:pt idx="5949" formatCode="0">
                  <c:v>0</c:v>
                </c:pt>
                <c:pt idx="5950" formatCode="0">
                  <c:v>0</c:v>
                </c:pt>
                <c:pt idx="5951" formatCode="0">
                  <c:v>0</c:v>
                </c:pt>
                <c:pt idx="5952" formatCode="0">
                  <c:v>0</c:v>
                </c:pt>
                <c:pt idx="5953" formatCode="0">
                  <c:v>0</c:v>
                </c:pt>
                <c:pt idx="5954" formatCode="0">
                  <c:v>0</c:v>
                </c:pt>
                <c:pt idx="5955" formatCode="0">
                  <c:v>0</c:v>
                </c:pt>
                <c:pt idx="5956" formatCode="0">
                  <c:v>0</c:v>
                </c:pt>
                <c:pt idx="5957" formatCode="0">
                  <c:v>0</c:v>
                </c:pt>
                <c:pt idx="5958" formatCode="0">
                  <c:v>0</c:v>
                </c:pt>
                <c:pt idx="5959" formatCode="0">
                  <c:v>0</c:v>
                </c:pt>
                <c:pt idx="5960" formatCode="0">
                  <c:v>0</c:v>
                </c:pt>
                <c:pt idx="5961" formatCode="0">
                  <c:v>0</c:v>
                </c:pt>
                <c:pt idx="5962" formatCode="0">
                  <c:v>0</c:v>
                </c:pt>
                <c:pt idx="5963" formatCode="0">
                  <c:v>0</c:v>
                </c:pt>
                <c:pt idx="5964" formatCode="0">
                  <c:v>0</c:v>
                </c:pt>
                <c:pt idx="5965" formatCode="0">
                  <c:v>0</c:v>
                </c:pt>
                <c:pt idx="5966" formatCode="0">
                  <c:v>0</c:v>
                </c:pt>
                <c:pt idx="5967" formatCode="0">
                  <c:v>0</c:v>
                </c:pt>
                <c:pt idx="5968" formatCode="0">
                  <c:v>0</c:v>
                </c:pt>
                <c:pt idx="5969" formatCode="0">
                  <c:v>0</c:v>
                </c:pt>
                <c:pt idx="5970" formatCode="0">
                  <c:v>0</c:v>
                </c:pt>
                <c:pt idx="5971" formatCode="0">
                  <c:v>0</c:v>
                </c:pt>
                <c:pt idx="5972" formatCode="0">
                  <c:v>0</c:v>
                </c:pt>
                <c:pt idx="5973" formatCode="0">
                  <c:v>0</c:v>
                </c:pt>
                <c:pt idx="5974" formatCode="0">
                  <c:v>0</c:v>
                </c:pt>
                <c:pt idx="5975" formatCode="0">
                  <c:v>0</c:v>
                </c:pt>
                <c:pt idx="5976" formatCode="0">
                  <c:v>0</c:v>
                </c:pt>
                <c:pt idx="5977" formatCode="0">
                  <c:v>0</c:v>
                </c:pt>
                <c:pt idx="5978" formatCode="0">
                  <c:v>0</c:v>
                </c:pt>
                <c:pt idx="5979" formatCode="0">
                  <c:v>0</c:v>
                </c:pt>
                <c:pt idx="5980" formatCode="0">
                  <c:v>0</c:v>
                </c:pt>
                <c:pt idx="5981" formatCode="0">
                  <c:v>0</c:v>
                </c:pt>
                <c:pt idx="5982" formatCode="0">
                  <c:v>0</c:v>
                </c:pt>
                <c:pt idx="5983" formatCode="0">
                  <c:v>0</c:v>
                </c:pt>
                <c:pt idx="5984" formatCode="0">
                  <c:v>0</c:v>
                </c:pt>
                <c:pt idx="5985" formatCode="0">
                  <c:v>0</c:v>
                </c:pt>
                <c:pt idx="5986" formatCode="0">
                  <c:v>0</c:v>
                </c:pt>
                <c:pt idx="5987" formatCode="0">
                  <c:v>0</c:v>
                </c:pt>
                <c:pt idx="5988" formatCode="0">
                  <c:v>0</c:v>
                </c:pt>
                <c:pt idx="5989" formatCode="0">
                  <c:v>0</c:v>
                </c:pt>
                <c:pt idx="5990" formatCode="0">
                  <c:v>0</c:v>
                </c:pt>
                <c:pt idx="5991" formatCode="0">
                  <c:v>0</c:v>
                </c:pt>
                <c:pt idx="5992" formatCode="0">
                  <c:v>0</c:v>
                </c:pt>
                <c:pt idx="5993" formatCode="0">
                  <c:v>0</c:v>
                </c:pt>
                <c:pt idx="5994" formatCode="0">
                  <c:v>0</c:v>
                </c:pt>
                <c:pt idx="5995" formatCode="0">
                  <c:v>0</c:v>
                </c:pt>
                <c:pt idx="5996" formatCode="0">
                  <c:v>0</c:v>
                </c:pt>
                <c:pt idx="5997" formatCode="0">
                  <c:v>0</c:v>
                </c:pt>
                <c:pt idx="5998" formatCode="0">
                  <c:v>0</c:v>
                </c:pt>
                <c:pt idx="5999" formatCode="0">
                  <c:v>0</c:v>
                </c:pt>
                <c:pt idx="6000" formatCode="0">
                  <c:v>0</c:v>
                </c:pt>
                <c:pt idx="6001" formatCode="0">
                  <c:v>0</c:v>
                </c:pt>
                <c:pt idx="6002" formatCode="0">
                  <c:v>0</c:v>
                </c:pt>
                <c:pt idx="6003" formatCode="0">
                  <c:v>0</c:v>
                </c:pt>
                <c:pt idx="6004" formatCode="0">
                  <c:v>0</c:v>
                </c:pt>
                <c:pt idx="6005" formatCode="0">
                  <c:v>0</c:v>
                </c:pt>
                <c:pt idx="6006" formatCode="0">
                  <c:v>0</c:v>
                </c:pt>
                <c:pt idx="6007" formatCode="0">
                  <c:v>0</c:v>
                </c:pt>
                <c:pt idx="6008" formatCode="0">
                  <c:v>0</c:v>
                </c:pt>
                <c:pt idx="6009" formatCode="0">
                  <c:v>0</c:v>
                </c:pt>
                <c:pt idx="6010" formatCode="0">
                  <c:v>0</c:v>
                </c:pt>
                <c:pt idx="6011" formatCode="0">
                  <c:v>0</c:v>
                </c:pt>
                <c:pt idx="6012" formatCode="0">
                  <c:v>0</c:v>
                </c:pt>
                <c:pt idx="6013" formatCode="0">
                  <c:v>0</c:v>
                </c:pt>
                <c:pt idx="6014" formatCode="0">
                  <c:v>0</c:v>
                </c:pt>
                <c:pt idx="6015" formatCode="0">
                  <c:v>0</c:v>
                </c:pt>
                <c:pt idx="6016" formatCode="0">
                  <c:v>0</c:v>
                </c:pt>
                <c:pt idx="6017" formatCode="0">
                  <c:v>0</c:v>
                </c:pt>
                <c:pt idx="6018" formatCode="0">
                  <c:v>0</c:v>
                </c:pt>
                <c:pt idx="6019" formatCode="0">
                  <c:v>0</c:v>
                </c:pt>
                <c:pt idx="6020" formatCode="0">
                  <c:v>0</c:v>
                </c:pt>
                <c:pt idx="6021" formatCode="0">
                  <c:v>0</c:v>
                </c:pt>
                <c:pt idx="6022" formatCode="0">
                  <c:v>0</c:v>
                </c:pt>
                <c:pt idx="6023" formatCode="0">
                  <c:v>0</c:v>
                </c:pt>
                <c:pt idx="6024" formatCode="0">
                  <c:v>0</c:v>
                </c:pt>
                <c:pt idx="6025" formatCode="0">
                  <c:v>0</c:v>
                </c:pt>
                <c:pt idx="6026" formatCode="0">
                  <c:v>0</c:v>
                </c:pt>
                <c:pt idx="6027" formatCode="0">
                  <c:v>0</c:v>
                </c:pt>
                <c:pt idx="6028" formatCode="0">
                  <c:v>0</c:v>
                </c:pt>
                <c:pt idx="6029" formatCode="0">
                  <c:v>0</c:v>
                </c:pt>
                <c:pt idx="6030" formatCode="0">
                  <c:v>0</c:v>
                </c:pt>
                <c:pt idx="6031" formatCode="0">
                  <c:v>0</c:v>
                </c:pt>
                <c:pt idx="6032" formatCode="0">
                  <c:v>0</c:v>
                </c:pt>
                <c:pt idx="6033" formatCode="0">
                  <c:v>0</c:v>
                </c:pt>
                <c:pt idx="6034" formatCode="0">
                  <c:v>0</c:v>
                </c:pt>
                <c:pt idx="6035" formatCode="0">
                  <c:v>0</c:v>
                </c:pt>
                <c:pt idx="6036" formatCode="0">
                  <c:v>0</c:v>
                </c:pt>
                <c:pt idx="6037" formatCode="0">
                  <c:v>0</c:v>
                </c:pt>
                <c:pt idx="6038" formatCode="0">
                  <c:v>0</c:v>
                </c:pt>
                <c:pt idx="6039" formatCode="0">
                  <c:v>0</c:v>
                </c:pt>
                <c:pt idx="6040" formatCode="0">
                  <c:v>0</c:v>
                </c:pt>
                <c:pt idx="6041" formatCode="0">
                  <c:v>0</c:v>
                </c:pt>
                <c:pt idx="6042" formatCode="0">
                  <c:v>0</c:v>
                </c:pt>
                <c:pt idx="6043" formatCode="0">
                  <c:v>0</c:v>
                </c:pt>
                <c:pt idx="6044" formatCode="0">
                  <c:v>0</c:v>
                </c:pt>
                <c:pt idx="6045" formatCode="0">
                  <c:v>0</c:v>
                </c:pt>
                <c:pt idx="6046" formatCode="0">
                  <c:v>0</c:v>
                </c:pt>
                <c:pt idx="6047" formatCode="0">
                  <c:v>0</c:v>
                </c:pt>
                <c:pt idx="6048" formatCode="0">
                  <c:v>0</c:v>
                </c:pt>
                <c:pt idx="6049" formatCode="0">
                  <c:v>0</c:v>
                </c:pt>
                <c:pt idx="6050" formatCode="0">
                  <c:v>0</c:v>
                </c:pt>
                <c:pt idx="6051" formatCode="0">
                  <c:v>0</c:v>
                </c:pt>
                <c:pt idx="6052" formatCode="0">
                  <c:v>0</c:v>
                </c:pt>
                <c:pt idx="6053" formatCode="0">
                  <c:v>0</c:v>
                </c:pt>
                <c:pt idx="6054" formatCode="0">
                  <c:v>0</c:v>
                </c:pt>
                <c:pt idx="6055" formatCode="0">
                  <c:v>0</c:v>
                </c:pt>
                <c:pt idx="6056" formatCode="0">
                  <c:v>0</c:v>
                </c:pt>
                <c:pt idx="6057" formatCode="0">
                  <c:v>0</c:v>
                </c:pt>
                <c:pt idx="6058" formatCode="0">
                  <c:v>0</c:v>
                </c:pt>
                <c:pt idx="6059" formatCode="0">
                  <c:v>0</c:v>
                </c:pt>
                <c:pt idx="6060" formatCode="0">
                  <c:v>0</c:v>
                </c:pt>
                <c:pt idx="6061" formatCode="0">
                  <c:v>0</c:v>
                </c:pt>
                <c:pt idx="6062" formatCode="0">
                  <c:v>0</c:v>
                </c:pt>
                <c:pt idx="6063" formatCode="0">
                  <c:v>0</c:v>
                </c:pt>
                <c:pt idx="6064" formatCode="0">
                  <c:v>0</c:v>
                </c:pt>
                <c:pt idx="6065" formatCode="0">
                  <c:v>0</c:v>
                </c:pt>
                <c:pt idx="6066" formatCode="0">
                  <c:v>0</c:v>
                </c:pt>
                <c:pt idx="6067" formatCode="0">
                  <c:v>0</c:v>
                </c:pt>
                <c:pt idx="6068" formatCode="0">
                  <c:v>0</c:v>
                </c:pt>
                <c:pt idx="6069" formatCode="0">
                  <c:v>0</c:v>
                </c:pt>
                <c:pt idx="6070" formatCode="0">
                  <c:v>0</c:v>
                </c:pt>
                <c:pt idx="6071" formatCode="0">
                  <c:v>0</c:v>
                </c:pt>
                <c:pt idx="6072" formatCode="0">
                  <c:v>0</c:v>
                </c:pt>
                <c:pt idx="6073" formatCode="0">
                  <c:v>0</c:v>
                </c:pt>
                <c:pt idx="6074" formatCode="0">
                  <c:v>0</c:v>
                </c:pt>
                <c:pt idx="6075" formatCode="0">
                  <c:v>0</c:v>
                </c:pt>
                <c:pt idx="6076" formatCode="0">
                  <c:v>0</c:v>
                </c:pt>
                <c:pt idx="6077" formatCode="0">
                  <c:v>0</c:v>
                </c:pt>
                <c:pt idx="6078" formatCode="0">
                  <c:v>0</c:v>
                </c:pt>
                <c:pt idx="6079" formatCode="0">
                  <c:v>0</c:v>
                </c:pt>
                <c:pt idx="6080" formatCode="0">
                  <c:v>0</c:v>
                </c:pt>
                <c:pt idx="6081" formatCode="0">
                  <c:v>0</c:v>
                </c:pt>
                <c:pt idx="6082" formatCode="0">
                  <c:v>0</c:v>
                </c:pt>
                <c:pt idx="6083" formatCode="0">
                  <c:v>0</c:v>
                </c:pt>
                <c:pt idx="6084" formatCode="0">
                  <c:v>0</c:v>
                </c:pt>
                <c:pt idx="6085" formatCode="0">
                  <c:v>0</c:v>
                </c:pt>
                <c:pt idx="6086" formatCode="0">
                  <c:v>0</c:v>
                </c:pt>
                <c:pt idx="6087" formatCode="0">
                  <c:v>0</c:v>
                </c:pt>
                <c:pt idx="6088" formatCode="0">
                  <c:v>0</c:v>
                </c:pt>
                <c:pt idx="6089" formatCode="0">
                  <c:v>0</c:v>
                </c:pt>
                <c:pt idx="6090" formatCode="0">
                  <c:v>0</c:v>
                </c:pt>
                <c:pt idx="6091" formatCode="0">
                  <c:v>0</c:v>
                </c:pt>
                <c:pt idx="6092" formatCode="0">
                  <c:v>0</c:v>
                </c:pt>
                <c:pt idx="6093" formatCode="0">
                  <c:v>0</c:v>
                </c:pt>
                <c:pt idx="6094" formatCode="0">
                  <c:v>0</c:v>
                </c:pt>
                <c:pt idx="6095" formatCode="0">
                  <c:v>0</c:v>
                </c:pt>
                <c:pt idx="6096" formatCode="0">
                  <c:v>0</c:v>
                </c:pt>
                <c:pt idx="6097" formatCode="0">
                  <c:v>0</c:v>
                </c:pt>
                <c:pt idx="6098" formatCode="0">
                  <c:v>0</c:v>
                </c:pt>
                <c:pt idx="6099" formatCode="0">
                  <c:v>0</c:v>
                </c:pt>
                <c:pt idx="6100" formatCode="0">
                  <c:v>0</c:v>
                </c:pt>
                <c:pt idx="6101" formatCode="0">
                  <c:v>0</c:v>
                </c:pt>
                <c:pt idx="6102" formatCode="0">
                  <c:v>0</c:v>
                </c:pt>
                <c:pt idx="6103" formatCode="0">
                  <c:v>0</c:v>
                </c:pt>
                <c:pt idx="6104" formatCode="0">
                  <c:v>0</c:v>
                </c:pt>
                <c:pt idx="6105" formatCode="0">
                  <c:v>0</c:v>
                </c:pt>
                <c:pt idx="6106" formatCode="0">
                  <c:v>0</c:v>
                </c:pt>
                <c:pt idx="6107" formatCode="0">
                  <c:v>0</c:v>
                </c:pt>
                <c:pt idx="6108" formatCode="0">
                  <c:v>0</c:v>
                </c:pt>
                <c:pt idx="6109" formatCode="0">
                  <c:v>0</c:v>
                </c:pt>
                <c:pt idx="6110" formatCode="0">
                  <c:v>0</c:v>
                </c:pt>
                <c:pt idx="6111" formatCode="0">
                  <c:v>0</c:v>
                </c:pt>
                <c:pt idx="6112" formatCode="0">
                  <c:v>0</c:v>
                </c:pt>
                <c:pt idx="6113" formatCode="0">
                  <c:v>0</c:v>
                </c:pt>
                <c:pt idx="6114" formatCode="0">
                  <c:v>0</c:v>
                </c:pt>
                <c:pt idx="6115" formatCode="0">
                  <c:v>0</c:v>
                </c:pt>
                <c:pt idx="6116" formatCode="0">
                  <c:v>0</c:v>
                </c:pt>
                <c:pt idx="6117" formatCode="0">
                  <c:v>0</c:v>
                </c:pt>
                <c:pt idx="6118" formatCode="0">
                  <c:v>0</c:v>
                </c:pt>
                <c:pt idx="6119" formatCode="0">
                  <c:v>0</c:v>
                </c:pt>
                <c:pt idx="6120" formatCode="0">
                  <c:v>0</c:v>
                </c:pt>
                <c:pt idx="6121" formatCode="0">
                  <c:v>0</c:v>
                </c:pt>
                <c:pt idx="6122" formatCode="0">
                  <c:v>0</c:v>
                </c:pt>
                <c:pt idx="6123" formatCode="0">
                  <c:v>0</c:v>
                </c:pt>
                <c:pt idx="6124" formatCode="0">
                  <c:v>0</c:v>
                </c:pt>
                <c:pt idx="6125" formatCode="0">
                  <c:v>0</c:v>
                </c:pt>
                <c:pt idx="6126" formatCode="0">
                  <c:v>0</c:v>
                </c:pt>
                <c:pt idx="6127" formatCode="0">
                  <c:v>0</c:v>
                </c:pt>
                <c:pt idx="6128" formatCode="0">
                  <c:v>0</c:v>
                </c:pt>
                <c:pt idx="6129" formatCode="0">
                  <c:v>0</c:v>
                </c:pt>
                <c:pt idx="6130" formatCode="0">
                  <c:v>0</c:v>
                </c:pt>
                <c:pt idx="6131" formatCode="0">
                  <c:v>0</c:v>
                </c:pt>
                <c:pt idx="6132" formatCode="0">
                  <c:v>0</c:v>
                </c:pt>
                <c:pt idx="6133" formatCode="0">
                  <c:v>0</c:v>
                </c:pt>
                <c:pt idx="6134" formatCode="0">
                  <c:v>0</c:v>
                </c:pt>
                <c:pt idx="6135" formatCode="0">
                  <c:v>0</c:v>
                </c:pt>
                <c:pt idx="6136" formatCode="0">
                  <c:v>0</c:v>
                </c:pt>
                <c:pt idx="6137" formatCode="0">
                  <c:v>0</c:v>
                </c:pt>
                <c:pt idx="6138" formatCode="0">
                  <c:v>0</c:v>
                </c:pt>
                <c:pt idx="6139" formatCode="0">
                  <c:v>0</c:v>
                </c:pt>
                <c:pt idx="6140" formatCode="0">
                  <c:v>0</c:v>
                </c:pt>
                <c:pt idx="6141" formatCode="0">
                  <c:v>0</c:v>
                </c:pt>
                <c:pt idx="6142" formatCode="0">
                  <c:v>0</c:v>
                </c:pt>
                <c:pt idx="6143" formatCode="0">
                  <c:v>0</c:v>
                </c:pt>
                <c:pt idx="6144" formatCode="0">
                  <c:v>0</c:v>
                </c:pt>
                <c:pt idx="6145" formatCode="0">
                  <c:v>0</c:v>
                </c:pt>
                <c:pt idx="6146" formatCode="0">
                  <c:v>0</c:v>
                </c:pt>
                <c:pt idx="6147" formatCode="0">
                  <c:v>0</c:v>
                </c:pt>
                <c:pt idx="6148" formatCode="0">
                  <c:v>0</c:v>
                </c:pt>
                <c:pt idx="6149" formatCode="0">
                  <c:v>0</c:v>
                </c:pt>
                <c:pt idx="6150" formatCode="0">
                  <c:v>0</c:v>
                </c:pt>
                <c:pt idx="6151" formatCode="0">
                  <c:v>0</c:v>
                </c:pt>
                <c:pt idx="6152" formatCode="0">
                  <c:v>0</c:v>
                </c:pt>
                <c:pt idx="6153" formatCode="0">
                  <c:v>0</c:v>
                </c:pt>
                <c:pt idx="6154" formatCode="0">
                  <c:v>0</c:v>
                </c:pt>
                <c:pt idx="6155" formatCode="0">
                  <c:v>0</c:v>
                </c:pt>
                <c:pt idx="6156" formatCode="0">
                  <c:v>0</c:v>
                </c:pt>
                <c:pt idx="6157" formatCode="0">
                  <c:v>0</c:v>
                </c:pt>
                <c:pt idx="6158" formatCode="0">
                  <c:v>0</c:v>
                </c:pt>
                <c:pt idx="6159" formatCode="0">
                  <c:v>0</c:v>
                </c:pt>
                <c:pt idx="6160" formatCode="0">
                  <c:v>0</c:v>
                </c:pt>
                <c:pt idx="6161" formatCode="0">
                  <c:v>0</c:v>
                </c:pt>
                <c:pt idx="6162" formatCode="0">
                  <c:v>0</c:v>
                </c:pt>
                <c:pt idx="6163" formatCode="0">
                  <c:v>0</c:v>
                </c:pt>
                <c:pt idx="6164" formatCode="0">
                  <c:v>0</c:v>
                </c:pt>
                <c:pt idx="6165" formatCode="0">
                  <c:v>0</c:v>
                </c:pt>
                <c:pt idx="6166" formatCode="0">
                  <c:v>0</c:v>
                </c:pt>
                <c:pt idx="6167" formatCode="0">
                  <c:v>0</c:v>
                </c:pt>
                <c:pt idx="6168" formatCode="0">
                  <c:v>0</c:v>
                </c:pt>
                <c:pt idx="6169" formatCode="0">
                  <c:v>0</c:v>
                </c:pt>
                <c:pt idx="6170" formatCode="0">
                  <c:v>0</c:v>
                </c:pt>
                <c:pt idx="6171" formatCode="0">
                  <c:v>0</c:v>
                </c:pt>
                <c:pt idx="6172" formatCode="0">
                  <c:v>0</c:v>
                </c:pt>
                <c:pt idx="6173" formatCode="0">
                  <c:v>0</c:v>
                </c:pt>
                <c:pt idx="6174" formatCode="0">
                  <c:v>0</c:v>
                </c:pt>
                <c:pt idx="6175" formatCode="0">
                  <c:v>0</c:v>
                </c:pt>
                <c:pt idx="6176" formatCode="0">
                  <c:v>0</c:v>
                </c:pt>
                <c:pt idx="6177" formatCode="0">
                  <c:v>0</c:v>
                </c:pt>
                <c:pt idx="6178" formatCode="0">
                  <c:v>0</c:v>
                </c:pt>
                <c:pt idx="6179" formatCode="0">
                  <c:v>0</c:v>
                </c:pt>
                <c:pt idx="6180" formatCode="0">
                  <c:v>0</c:v>
                </c:pt>
                <c:pt idx="6181" formatCode="0">
                  <c:v>0</c:v>
                </c:pt>
                <c:pt idx="6182" formatCode="0">
                  <c:v>0</c:v>
                </c:pt>
                <c:pt idx="6183" formatCode="0">
                  <c:v>0</c:v>
                </c:pt>
                <c:pt idx="6184" formatCode="0">
                  <c:v>0</c:v>
                </c:pt>
                <c:pt idx="6185" formatCode="0">
                  <c:v>0</c:v>
                </c:pt>
                <c:pt idx="6186" formatCode="0">
                  <c:v>0</c:v>
                </c:pt>
                <c:pt idx="6187" formatCode="0">
                  <c:v>0</c:v>
                </c:pt>
                <c:pt idx="6188" formatCode="0">
                  <c:v>0</c:v>
                </c:pt>
                <c:pt idx="6189" formatCode="0">
                  <c:v>0</c:v>
                </c:pt>
                <c:pt idx="6190" formatCode="0">
                  <c:v>0</c:v>
                </c:pt>
                <c:pt idx="6191" formatCode="0">
                  <c:v>0</c:v>
                </c:pt>
                <c:pt idx="6192" formatCode="0">
                  <c:v>0</c:v>
                </c:pt>
                <c:pt idx="6193" formatCode="0">
                  <c:v>0</c:v>
                </c:pt>
                <c:pt idx="6194" formatCode="0">
                  <c:v>0</c:v>
                </c:pt>
                <c:pt idx="6195" formatCode="0">
                  <c:v>0</c:v>
                </c:pt>
                <c:pt idx="6196" formatCode="0">
                  <c:v>0</c:v>
                </c:pt>
                <c:pt idx="6197" formatCode="0">
                  <c:v>0</c:v>
                </c:pt>
                <c:pt idx="6198" formatCode="0">
                  <c:v>0</c:v>
                </c:pt>
                <c:pt idx="6199" formatCode="0">
                  <c:v>0</c:v>
                </c:pt>
                <c:pt idx="6200" formatCode="0">
                  <c:v>0</c:v>
                </c:pt>
                <c:pt idx="6201" formatCode="0">
                  <c:v>0</c:v>
                </c:pt>
                <c:pt idx="6202" formatCode="0">
                  <c:v>0</c:v>
                </c:pt>
                <c:pt idx="6203" formatCode="0">
                  <c:v>0</c:v>
                </c:pt>
                <c:pt idx="6204" formatCode="0">
                  <c:v>0</c:v>
                </c:pt>
                <c:pt idx="6205" formatCode="0">
                  <c:v>0</c:v>
                </c:pt>
                <c:pt idx="6206" formatCode="0">
                  <c:v>0</c:v>
                </c:pt>
                <c:pt idx="6207" formatCode="0">
                  <c:v>0</c:v>
                </c:pt>
                <c:pt idx="6208" formatCode="0">
                  <c:v>0</c:v>
                </c:pt>
                <c:pt idx="6209" formatCode="0">
                  <c:v>0</c:v>
                </c:pt>
                <c:pt idx="6210" formatCode="0">
                  <c:v>0</c:v>
                </c:pt>
                <c:pt idx="6211" formatCode="0">
                  <c:v>0</c:v>
                </c:pt>
                <c:pt idx="6212" formatCode="0">
                  <c:v>0</c:v>
                </c:pt>
                <c:pt idx="6213" formatCode="0">
                  <c:v>0</c:v>
                </c:pt>
                <c:pt idx="6214" formatCode="0">
                  <c:v>0</c:v>
                </c:pt>
                <c:pt idx="6215" formatCode="0">
                  <c:v>0</c:v>
                </c:pt>
                <c:pt idx="6216" formatCode="0">
                  <c:v>0</c:v>
                </c:pt>
                <c:pt idx="6217" formatCode="0">
                  <c:v>0</c:v>
                </c:pt>
                <c:pt idx="6218" formatCode="0">
                  <c:v>0</c:v>
                </c:pt>
                <c:pt idx="6219" formatCode="0">
                  <c:v>0</c:v>
                </c:pt>
                <c:pt idx="6220" formatCode="0">
                  <c:v>0</c:v>
                </c:pt>
                <c:pt idx="6221" formatCode="0">
                  <c:v>0</c:v>
                </c:pt>
                <c:pt idx="6222" formatCode="0">
                  <c:v>0</c:v>
                </c:pt>
                <c:pt idx="6223" formatCode="0">
                  <c:v>0</c:v>
                </c:pt>
                <c:pt idx="6224" formatCode="0">
                  <c:v>0</c:v>
                </c:pt>
                <c:pt idx="6225" formatCode="0">
                  <c:v>0</c:v>
                </c:pt>
                <c:pt idx="6226" formatCode="0">
                  <c:v>0</c:v>
                </c:pt>
                <c:pt idx="6227" formatCode="0">
                  <c:v>0</c:v>
                </c:pt>
                <c:pt idx="6228" formatCode="0">
                  <c:v>0</c:v>
                </c:pt>
                <c:pt idx="6229" formatCode="0">
                  <c:v>0</c:v>
                </c:pt>
                <c:pt idx="6230" formatCode="0">
                  <c:v>0</c:v>
                </c:pt>
                <c:pt idx="6231" formatCode="0">
                  <c:v>0</c:v>
                </c:pt>
                <c:pt idx="6232" formatCode="0">
                  <c:v>0</c:v>
                </c:pt>
                <c:pt idx="6233" formatCode="0">
                  <c:v>0</c:v>
                </c:pt>
                <c:pt idx="6234" formatCode="0">
                  <c:v>0</c:v>
                </c:pt>
                <c:pt idx="6235" formatCode="0">
                  <c:v>0</c:v>
                </c:pt>
                <c:pt idx="6236" formatCode="0">
                  <c:v>0</c:v>
                </c:pt>
                <c:pt idx="6237" formatCode="0">
                  <c:v>0</c:v>
                </c:pt>
                <c:pt idx="6238" formatCode="0">
                  <c:v>0</c:v>
                </c:pt>
                <c:pt idx="6239" formatCode="0">
                  <c:v>0</c:v>
                </c:pt>
                <c:pt idx="6240" formatCode="0">
                  <c:v>0</c:v>
                </c:pt>
                <c:pt idx="6241" formatCode="0">
                  <c:v>0</c:v>
                </c:pt>
                <c:pt idx="6242" formatCode="0">
                  <c:v>0</c:v>
                </c:pt>
                <c:pt idx="6243" formatCode="0">
                  <c:v>0</c:v>
                </c:pt>
                <c:pt idx="6244" formatCode="0">
                  <c:v>0</c:v>
                </c:pt>
                <c:pt idx="6245" formatCode="0">
                  <c:v>0</c:v>
                </c:pt>
                <c:pt idx="6246" formatCode="0">
                  <c:v>0</c:v>
                </c:pt>
                <c:pt idx="6247" formatCode="0">
                  <c:v>0</c:v>
                </c:pt>
                <c:pt idx="6248" formatCode="0">
                  <c:v>0</c:v>
                </c:pt>
                <c:pt idx="6249" formatCode="0">
                  <c:v>0</c:v>
                </c:pt>
                <c:pt idx="6250" formatCode="0">
                  <c:v>0</c:v>
                </c:pt>
                <c:pt idx="6251" formatCode="0">
                  <c:v>0</c:v>
                </c:pt>
                <c:pt idx="6252" formatCode="0">
                  <c:v>0</c:v>
                </c:pt>
                <c:pt idx="6253" formatCode="0">
                  <c:v>0</c:v>
                </c:pt>
                <c:pt idx="6254" formatCode="0">
                  <c:v>0</c:v>
                </c:pt>
                <c:pt idx="6255" formatCode="0">
                  <c:v>0</c:v>
                </c:pt>
                <c:pt idx="6256" formatCode="0">
                  <c:v>0</c:v>
                </c:pt>
                <c:pt idx="6257" formatCode="0">
                  <c:v>0</c:v>
                </c:pt>
                <c:pt idx="6258" formatCode="0">
                  <c:v>0</c:v>
                </c:pt>
                <c:pt idx="6259" formatCode="0">
                  <c:v>0</c:v>
                </c:pt>
                <c:pt idx="6260" formatCode="0">
                  <c:v>0</c:v>
                </c:pt>
                <c:pt idx="6261" formatCode="0">
                  <c:v>0</c:v>
                </c:pt>
                <c:pt idx="6262" formatCode="0">
                  <c:v>0</c:v>
                </c:pt>
                <c:pt idx="6263" formatCode="0">
                  <c:v>0</c:v>
                </c:pt>
                <c:pt idx="6264" formatCode="0">
                  <c:v>0</c:v>
                </c:pt>
                <c:pt idx="6265" formatCode="0">
                  <c:v>0</c:v>
                </c:pt>
                <c:pt idx="6266" formatCode="0">
                  <c:v>0</c:v>
                </c:pt>
                <c:pt idx="6267" formatCode="0">
                  <c:v>0</c:v>
                </c:pt>
                <c:pt idx="6268" formatCode="0">
                  <c:v>0</c:v>
                </c:pt>
                <c:pt idx="6269" formatCode="0">
                  <c:v>0</c:v>
                </c:pt>
                <c:pt idx="6270" formatCode="0">
                  <c:v>0</c:v>
                </c:pt>
                <c:pt idx="6271" formatCode="0">
                  <c:v>0</c:v>
                </c:pt>
                <c:pt idx="6272" formatCode="0">
                  <c:v>0</c:v>
                </c:pt>
                <c:pt idx="6273" formatCode="0">
                  <c:v>0</c:v>
                </c:pt>
                <c:pt idx="6274" formatCode="0">
                  <c:v>0</c:v>
                </c:pt>
                <c:pt idx="6275" formatCode="0">
                  <c:v>0</c:v>
                </c:pt>
                <c:pt idx="6276" formatCode="0">
                  <c:v>0</c:v>
                </c:pt>
                <c:pt idx="6277" formatCode="0">
                  <c:v>0</c:v>
                </c:pt>
                <c:pt idx="6278" formatCode="0">
                  <c:v>0</c:v>
                </c:pt>
                <c:pt idx="6279" formatCode="0">
                  <c:v>0</c:v>
                </c:pt>
                <c:pt idx="6280" formatCode="0">
                  <c:v>0</c:v>
                </c:pt>
                <c:pt idx="6281" formatCode="0">
                  <c:v>0</c:v>
                </c:pt>
                <c:pt idx="6282" formatCode="0">
                  <c:v>0</c:v>
                </c:pt>
                <c:pt idx="6283" formatCode="0">
                  <c:v>0</c:v>
                </c:pt>
                <c:pt idx="6284" formatCode="0">
                  <c:v>0</c:v>
                </c:pt>
                <c:pt idx="6285" formatCode="0">
                  <c:v>0</c:v>
                </c:pt>
                <c:pt idx="6286" formatCode="0">
                  <c:v>0</c:v>
                </c:pt>
                <c:pt idx="6287" formatCode="0">
                  <c:v>0</c:v>
                </c:pt>
                <c:pt idx="6288" formatCode="0">
                  <c:v>0</c:v>
                </c:pt>
                <c:pt idx="6289" formatCode="0">
                  <c:v>0</c:v>
                </c:pt>
                <c:pt idx="6290" formatCode="0">
                  <c:v>0</c:v>
                </c:pt>
                <c:pt idx="6291" formatCode="0">
                  <c:v>0</c:v>
                </c:pt>
                <c:pt idx="6292" formatCode="0">
                  <c:v>0</c:v>
                </c:pt>
                <c:pt idx="6293" formatCode="0">
                  <c:v>0</c:v>
                </c:pt>
                <c:pt idx="6294" formatCode="0">
                  <c:v>0</c:v>
                </c:pt>
                <c:pt idx="6295" formatCode="0">
                  <c:v>0</c:v>
                </c:pt>
                <c:pt idx="6296" formatCode="0">
                  <c:v>0</c:v>
                </c:pt>
                <c:pt idx="6297" formatCode="0">
                  <c:v>0</c:v>
                </c:pt>
                <c:pt idx="6298" formatCode="0">
                  <c:v>0</c:v>
                </c:pt>
                <c:pt idx="6299" formatCode="0">
                  <c:v>0</c:v>
                </c:pt>
                <c:pt idx="6300" formatCode="0">
                  <c:v>0</c:v>
                </c:pt>
                <c:pt idx="6301" formatCode="0">
                  <c:v>0</c:v>
                </c:pt>
                <c:pt idx="6302" formatCode="0">
                  <c:v>0</c:v>
                </c:pt>
                <c:pt idx="6303" formatCode="0">
                  <c:v>0</c:v>
                </c:pt>
                <c:pt idx="6304" formatCode="0">
                  <c:v>0</c:v>
                </c:pt>
                <c:pt idx="6305" formatCode="0">
                  <c:v>0</c:v>
                </c:pt>
                <c:pt idx="6306" formatCode="0">
                  <c:v>0</c:v>
                </c:pt>
                <c:pt idx="6307" formatCode="0">
                  <c:v>0</c:v>
                </c:pt>
                <c:pt idx="6308" formatCode="0">
                  <c:v>0</c:v>
                </c:pt>
                <c:pt idx="6309" formatCode="0">
                  <c:v>0</c:v>
                </c:pt>
                <c:pt idx="6310" formatCode="0">
                  <c:v>0</c:v>
                </c:pt>
                <c:pt idx="6311" formatCode="0">
                  <c:v>0</c:v>
                </c:pt>
                <c:pt idx="6312" formatCode="0">
                  <c:v>0</c:v>
                </c:pt>
                <c:pt idx="6313" formatCode="0">
                  <c:v>0</c:v>
                </c:pt>
                <c:pt idx="6314" formatCode="0">
                  <c:v>0</c:v>
                </c:pt>
                <c:pt idx="6315" formatCode="0">
                  <c:v>0</c:v>
                </c:pt>
                <c:pt idx="6316" formatCode="0">
                  <c:v>0</c:v>
                </c:pt>
                <c:pt idx="6317" formatCode="0">
                  <c:v>0</c:v>
                </c:pt>
                <c:pt idx="6318" formatCode="0">
                  <c:v>0</c:v>
                </c:pt>
                <c:pt idx="6319" formatCode="0">
                  <c:v>0</c:v>
                </c:pt>
                <c:pt idx="6320" formatCode="0">
                  <c:v>0</c:v>
                </c:pt>
                <c:pt idx="6321" formatCode="0">
                  <c:v>0</c:v>
                </c:pt>
                <c:pt idx="6322" formatCode="0">
                  <c:v>0</c:v>
                </c:pt>
                <c:pt idx="6323" formatCode="0">
                  <c:v>0</c:v>
                </c:pt>
                <c:pt idx="6324" formatCode="0">
                  <c:v>0</c:v>
                </c:pt>
                <c:pt idx="6325" formatCode="0">
                  <c:v>0</c:v>
                </c:pt>
                <c:pt idx="6326" formatCode="0">
                  <c:v>0</c:v>
                </c:pt>
                <c:pt idx="6327" formatCode="0">
                  <c:v>0</c:v>
                </c:pt>
                <c:pt idx="6328" formatCode="0">
                  <c:v>0</c:v>
                </c:pt>
                <c:pt idx="6329" formatCode="0">
                  <c:v>0</c:v>
                </c:pt>
                <c:pt idx="6330" formatCode="0">
                  <c:v>0</c:v>
                </c:pt>
                <c:pt idx="6331" formatCode="0">
                  <c:v>0</c:v>
                </c:pt>
                <c:pt idx="6332" formatCode="0">
                  <c:v>0</c:v>
                </c:pt>
                <c:pt idx="6333" formatCode="0">
                  <c:v>0</c:v>
                </c:pt>
                <c:pt idx="6334" formatCode="0">
                  <c:v>0</c:v>
                </c:pt>
                <c:pt idx="6335" formatCode="0">
                  <c:v>0</c:v>
                </c:pt>
                <c:pt idx="6336" formatCode="0">
                  <c:v>0</c:v>
                </c:pt>
                <c:pt idx="6337" formatCode="0">
                  <c:v>0</c:v>
                </c:pt>
                <c:pt idx="6338" formatCode="0">
                  <c:v>0</c:v>
                </c:pt>
                <c:pt idx="6339" formatCode="0">
                  <c:v>0</c:v>
                </c:pt>
                <c:pt idx="6340" formatCode="0">
                  <c:v>0</c:v>
                </c:pt>
                <c:pt idx="6341" formatCode="0">
                  <c:v>0</c:v>
                </c:pt>
                <c:pt idx="6342" formatCode="0">
                  <c:v>0</c:v>
                </c:pt>
                <c:pt idx="6343" formatCode="0">
                  <c:v>0</c:v>
                </c:pt>
                <c:pt idx="6344" formatCode="0">
                  <c:v>0</c:v>
                </c:pt>
                <c:pt idx="6345" formatCode="0">
                  <c:v>0</c:v>
                </c:pt>
                <c:pt idx="6346" formatCode="0">
                  <c:v>0</c:v>
                </c:pt>
                <c:pt idx="6347" formatCode="0">
                  <c:v>0</c:v>
                </c:pt>
                <c:pt idx="6348" formatCode="0">
                  <c:v>0</c:v>
                </c:pt>
                <c:pt idx="6349" formatCode="0">
                  <c:v>0</c:v>
                </c:pt>
                <c:pt idx="6350" formatCode="0">
                  <c:v>0</c:v>
                </c:pt>
                <c:pt idx="6351" formatCode="0">
                  <c:v>0</c:v>
                </c:pt>
                <c:pt idx="6352" formatCode="0">
                  <c:v>0</c:v>
                </c:pt>
                <c:pt idx="6353" formatCode="0">
                  <c:v>0</c:v>
                </c:pt>
                <c:pt idx="6354" formatCode="0">
                  <c:v>0</c:v>
                </c:pt>
                <c:pt idx="6355" formatCode="0">
                  <c:v>0</c:v>
                </c:pt>
                <c:pt idx="6356" formatCode="0">
                  <c:v>0</c:v>
                </c:pt>
                <c:pt idx="6357" formatCode="0">
                  <c:v>0</c:v>
                </c:pt>
                <c:pt idx="6358" formatCode="0">
                  <c:v>0</c:v>
                </c:pt>
                <c:pt idx="6359" formatCode="0">
                  <c:v>0</c:v>
                </c:pt>
                <c:pt idx="6360" formatCode="0">
                  <c:v>0</c:v>
                </c:pt>
                <c:pt idx="6361" formatCode="0">
                  <c:v>0</c:v>
                </c:pt>
                <c:pt idx="6362" formatCode="0">
                  <c:v>0</c:v>
                </c:pt>
                <c:pt idx="6363" formatCode="0">
                  <c:v>0</c:v>
                </c:pt>
                <c:pt idx="6364" formatCode="0">
                  <c:v>0</c:v>
                </c:pt>
                <c:pt idx="6365" formatCode="0">
                  <c:v>0</c:v>
                </c:pt>
                <c:pt idx="6366" formatCode="0">
                  <c:v>0</c:v>
                </c:pt>
                <c:pt idx="6367" formatCode="0">
                  <c:v>0</c:v>
                </c:pt>
                <c:pt idx="6368" formatCode="0">
                  <c:v>0</c:v>
                </c:pt>
                <c:pt idx="6369" formatCode="0">
                  <c:v>0</c:v>
                </c:pt>
                <c:pt idx="6370" formatCode="0">
                  <c:v>0</c:v>
                </c:pt>
                <c:pt idx="6371" formatCode="0">
                  <c:v>0</c:v>
                </c:pt>
                <c:pt idx="6372" formatCode="0">
                  <c:v>0</c:v>
                </c:pt>
                <c:pt idx="6373" formatCode="0">
                  <c:v>0</c:v>
                </c:pt>
                <c:pt idx="6374" formatCode="0">
                  <c:v>0</c:v>
                </c:pt>
                <c:pt idx="6375" formatCode="0">
                  <c:v>0</c:v>
                </c:pt>
                <c:pt idx="6376" formatCode="0">
                  <c:v>0</c:v>
                </c:pt>
                <c:pt idx="6377" formatCode="0">
                  <c:v>0</c:v>
                </c:pt>
                <c:pt idx="6378" formatCode="0">
                  <c:v>0</c:v>
                </c:pt>
                <c:pt idx="6379" formatCode="0">
                  <c:v>0</c:v>
                </c:pt>
                <c:pt idx="6380" formatCode="0">
                  <c:v>0</c:v>
                </c:pt>
                <c:pt idx="6381" formatCode="0">
                  <c:v>0</c:v>
                </c:pt>
                <c:pt idx="6382" formatCode="0">
                  <c:v>0</c:v>
                </c:pt>
                <c:pt idx="6383" formatCode="0">
                  <c:v>0</c:v>
                </c:pt>
                <c:pt idx="6384" formatCode="0">
                  <c:v>0</c:v>
                </c:pt>
                <c:pt idx="6385" formatCode="0">
                  <c:v>0</c:v>
                </c:pt>
                <c:pt idx="6386" formatCode="0">
                  <c:v>0</c:v>
                </c:pt>
                <c:pt idx="6387" formatCode="0">
                  <c:v>0</c:v>
                </c:pt>
                <c:pt idx="6388" formatCode="0">
                  <c:v>0</c:v>
                </c:pt>
                <c:pt idx="6389" formatCode="0">
                  <c:v>0</c:v>
                </c:pt>
                <c:pt idx="6390" formatCode="0">
                  <c:v>0</c:v>
                </c:pt>
                <c:pt idx="6391" formatCode="0">
                  <c:v>0</c:v>
                </c:pt>
                <c:pt idx="6392" formatCode="0">
                  <c:v>0</c:v>
                </c:pt>
                <c:pt idx="6393" formatCode="0">
                  <c:v>0</c:v>
                </c:pt>
                <c:pt idx="6394" formatCode="0">
                  <c:v>0</c:v>
                </c:pt>
                <c:pt idx="6395" formatCode="0">
                  <c:v>0</c:v>
                </c:pt>
                <c:pt idx="6396" formatCode="0">
                  <c:v>0</c:v>
                </c:pt>
                <c:pt idx="6397" formatCode="0">
                  <c:v>0</c:v>
                </c:pt>
                <c:pt idx="6398" formatCode="0">
                  <c:v>0</c:v>
                </c:pt>
                <c:pt idx="6399" formatCode="0">
                  <c:v>0</c:v>
                </c:pt>
                <c:pt idx="6400" formatCode="0">
                  <c:v>0</c:v>
                </c:pt>
                <c:pt idx="6401" formatCode="0">
                  <c:v>0</c:v>
                </c:pt>
                <c:pt idx="6402" formatCode="0">
                  <c:v>0</c:v>
                </c:pt>
                <c:pt idx="6403" formatCode="0">
                  <c:v>0</c:v>
                </c:pt>
                <c:pt idx="6404" formatCode="0">
                  <c:v>0</c:v>
                </c:pt>
                <c:pt idx="6405" formatCode="0">
                  <c:v>0</c:v>
                </c:pt>
                <c:pt idx="6406" formatCode="0">
                  <c:v>0</c:v>
                </c:pt>
                <c:pt idx="6407" formatCode="0">
                  <c:v>0</c:v>
                </c:pt>
                <c:pt idx="6408" formatCode="0">
                  <c:v>0</c:v>
                </c:pt>
                <c:pt idx="6409" formatCode="0">
                  <c:v>0</c:v>
                </c:pt>
                <c:pt idx="6410" formatCode="0">
                  <c:v>0</c:v>
                </c:pt>
                <c:pt idx="6411" formatCode="0">
                  <c:v>0</c:v>
                </c:pt>
                <c:pt idx="6412" formatCode="0">
                  <c:v>0</c:v>
                </c:pt>
                <c:pt idx="6413" formatCode="0">
                  <c:v>0</c:v>
                </c:pt>
                <c:pt idx="6414" formatCode="0">
                  <c:v>0</c:v>
                </c:pt>
                <c:pt idx="6415" formatCode="0">
                  <c:v>0</c:v>
                </c:pt>
                <c:pt idx="6416" formatCode="0">
                  <c:v>0</c:v>
                </c:pt>
                <c:pt idx="6417" formatCode="0">
                  <c:v>0</c:v>
                </c:pt>
                <c:pt idx="6418" formatCode="0">
                  <c:v>0</c:v>
                </c:pt>
                <c:pt idx="6419" formatCode="0">
                  <c:v>0</c:v>
                </c:pt>
                <c:pt idx="6420" formatCode="0">
                  <c:v>0</c:v>
                </c:pt>
                <c:pt idx="6421" formatCode="0">
                  <c:v>0</c:v>
                </c:pt>
                <c:pt idx="6422" formatCode="0">
                  <c:v>0</c:v>
                </c:pt>
                <c:pt idx="6423" formatCode="0">
                  <c:v>0</c:v>
                </c:pt>
                <c:pt idx="6424" formatCode="0">
                  <c:v>0</c:v>
                </c:pt>
                <c:pt idx="6425" formatCode="0">
                  <c:v>0</c:v>
                </c:pt>
                <c:pt idx="6426" formatCode="0">
                  <c:v>0</c:v>
                </c:pt>
                <c:pt idx="6427" formatCode="0">
                  <c:v>0</c:v>
                </c:pt>
                <c:pt idx="6428" formatCode="0">
                  <c:v>0</c:v>
                </c:pt>
                <c:pt idx="6429" formatCode="0">
                  <c:v>0</c:v>
                </c:pt>
                <c:pt idx="6430" formatCode="0">
                  <c:v>0</c:v>
                </c:pt>
                <c:pt idx="6431" formatCode="0">
                  <c:v>0</c:v>
                </c:pt>
                <c:pt idx="6432" formatCode="0">
                  <c:v>0</c:v>
                </c:pt>
                <c:pt idx="6433" formatCode="0">
                  <c:v>0</c:v>
                </c:pt>
                <c:pt idx="6434" formatCode="0">
                  <c:v>0</c:v>
                </c:pt>
                <c:pt idx="6435" formatCode="0">
                  <c:v>0</c:v>
                </c:pt>
                <c:pt idx="6436" formatCode="0">
                  <c:v>0</c:v>
                </c:pt>
                <c:pt idx="6437" formatCode="0">
                  <c:v>0</c:v>
                </c:pt>
                <c:pt idx="6438" formatCode="0">
                  <c:v>0</c:v>
                </c:pt>
                <c:pt idx="6439" formatCode="0">
                  <c:v>0</c:v>
                </c:pt>
                <c:pt idx="6440" formatCode="0">
                  <c:v>0</c:v>
                </c:pt>
                <c:pt idx="6441" formatCode="0">
                  <c:v>0</c:v>
                </c:pt>
                <c:pt idx="6442" formatCode="0">
                  <c:v>0</c:v>
                </c:pt>
                <c:pt idx="6443" formatCode="0">
                  <c:v>0</c:v>
                </c:pt>
                <c:pt idx="6444" formatCode="0">
                  <c:v>0</c:v>
                </c:pt>
                <c:pt idx="6445" formatCode="0">
                  <c:v>0</c:v>
                </c:pt>
                <c:pt idx="6446" formatCode="0">
                  <c:v>0</c:v>
                </c:pt>
                <c:pt idx="6447" formatCode="0">
                  <c:v>0</c:v>
                </c:pt>
                <c:pt idx="6448" formatCode="0">
                  <c:v>0</c:v>
                </c:pt>
                <c:pt idx="6449" formatCode="0">
                  <c:v>0</c:v>
                </c:pt>
                <c:pt idx="6450" formatCode="0">
                  <c:v>0</c:v>
                </c:pt>
                <c:pt idx="6451" formatCode="0">
                  <c:v>0</c:v>
                </c:pt>
                <c:pt idx="6452" formatCode="0">
                  <c:v>0</c:v>
                </c:pt>
                <c:pt idx="6453" formatCode="0">
                  <c:v>0</c:v>
                </c:pt>
                <c:pt idx="6454" formatCode="0">
                  <c:v>0</c:v>
                </c:pt>
                <c:pt idx="6455" formatCode="0">
                  <c:v>0</c:v>
                </c:pt>
                <c:pt idx="6456" formatCode="0">
                  <c:v>0</c:v>
                </c:pt>
                <c:pt idx="6457" formatCode="0">
                  <c:v>0</c:v>
                </c:pt>
                <c:pt idx="6458" formatCode="0">
                  <c:v>0</c:v>
                </c:pt>
                <c:pt idx="6459" formatCode="0">
                  <c:v>0</c:v>
                </c:pt>
                <c:pt idx="6460" formatCode="0">
                  <c:v>0</c:v>
                </c:pt>
                <c:pt idx="6461" formatCode="0">
                  <c:v>0</c:v>
                </c:pt>
                <c:pt idx="6462" formatCode="0">
                  <c:v>0</c:v>
                </c:pt>
                <c:pt idx="6463" formatCode="0">
                  <c:v>0</c:v>
                </c:pt>
                <c:pt idx="6464" formatCode="0">
                  <c:v>0</c:v>
                </c:pt>
                <c:pt idx="6465" formatCode="0">
                  <c:v>0</c:v>
                </c:pt>
                <c:pt idx="6466" formatCode="0">
                  <c:v>0</c:v>
                </c:pt>
                <c:pt idx="6467" formatCode="0">
                  <c:v>0</c:v>
                </c:pt>
                <c:pt idx="6468" formatCode="0">
                  <c:v>0</c:v>
                </c:pt>
                <c:pt idx="6469" formatCode="0">
                  <c:v>0</c:v>
                </c:pt>
                <c:pt idx="6470" formatCode="0">
                  <c:v>0</c:v>
                </c:pt>
                <c:pt idx="6471" formatCode="0">
                  <c:v>0</c:v>
                </c:pt>
                <c:pt idx="6472" formatCode="0">
                  <c:v>0</c:v>
                </c:pt>
                <c:pt idx="6473" formatCode="0">
                  <c:v>0</c:v>
                </c:pt>
                <c:pt idx="6474" formatCode="0">
                  <c:v>0</c:v>
                </c:pt>
                <c:pt idx="6475" formatCode="0">
                  <c:v>0</c:v>
                </c:pt>
                <c:pt idx="6476" formatCode="0">
                  <c:v>0</c:v>
                </c:pt>
                <c:pt idx="6477" formatCode="0">
                  <c:v>0</c:v>
                </c:pt>
                <c:pt idx="6478" formatCode="0">
                  <c:v>0</c:v>
                </c:pt>
                <c:pt idx="6479" formatCode="0">
                  <c:v>0</c:v>
                </c:pt>
                <c:pt idx="6480" formatCode="0">
                  <c:v>0</c:v>
                </c:pt>
                <c:pt idx="6481" formatCode="0">
                  <c:v>0</c:v>
                </c:pt>
                <c:pt idx="6482" formatCode="0">
                  <c:v>0</c:v>
                </c:pt>
                <c:pt idx="6483" formatCode="0">
                  <c:v>0</c:v>
                </c:pt>
                <c:pt idx="6484" formatCode="0">
                  <c:v>0</c:v>
                </c:pt>
                <c:pt idx="6485" formatCode="0">
                  <c:v>0</c:v>
                </c:pt>
                <c:pt idx="6486" formatCode="0">
                  <c:v>0</c:v>
                </c:pt>
                <c:pt idx="6487" formatCode="0">
                  <c:v>0</c:v>
                </c:pt>
                <c:pt idx="6488" formatCode="0">
                  <c:v>0</c:v>
                </c:pt>
                <c:pt idx="6489" formatCode="0">
                  <c:v>0</c:v>
                </c:pt>
                <c:pt idx="6490" formatCode="0">
                  <c:v>0</c:v>
                </c:pt>
                <c:pt idx="6491" formatCode="0">
                  <c:v>0</c:v>
                </c:pt>
                <c:pt idx="6492" formatCode="0">
                  <c:v>0</c:v>
                </c:pt>
                <c:pt idx="6493" formatCode="0">
                  <c:v>0</c:v>
                </c:pt>
                <c:pt idx="6494" formatCode="0">
                  <c:v>0</c:v>
                </c:pt>
                <c:pt idx="6495" formatCode="0">
                  <c:v>0</c:v>
                </c:pt>
                <c:pt idx="6496" formatCode="0">
                  <c:v>0</c:v>
                </c:pt>
                <c:pt idx="6497" formatCode="0">
                  <c:v>0</c:v>
                </c:pt>
                <c:pt idx="6498" formatCode="0">
                  <c:v>0</c:v>
                </c:pt>
                <c:pt idx="6499" formatCode="0">
                  <c:v>0</c:v>
                </c:pt>
                <c:pt idx="6500" formatCode="0">
                  <c:v>0</c:v>
                </c:pt>
                <c:pt idx="6501" formatCode="0">
                  <c:v>0</c:v>
                </c:pt>
                <c:pt idx="6502" formatCode="0">
                  <c:v>0</c:v>
                </c:pt>
                <c:pt idx="6503" formatCode="0">
                  <c:v>0</c:v>
                </c:pt>
                <c:pt idx="6504" formatCode="0">
                  <c:v>0</c:v>
                </c:pt>
                <c:pt idx="6505" formatCode="0">
                  <c:v>0</c:v>
                </c:pt>
                <c:pt idx="6506" formatCode="0">
                  <c:v>0</c:v>
                </c:pt>
                <c:pt idx="6507" formatCode="0">
                  <c:v>0</c:v>
                </c:pt>
                <c:pt idx="6508" formatCode="0">
                  <c:v>0</c:v>
                </c:pt>
                <c:pt idx="6509" formatCode="0">
                  <c:v>0</c:v>
                </c:pt>
                <c:pt idx="6510" formatCode="0">
                  <c:v>0</c:v>
                </c:pt>
                <c:pt idx="6511" formatCode="0">
                  <c:v>0</c:v>
                </c:pt>
                <c:pt idx="6512" formatCode="0">
                  <c:v>0</c:v>
                </c:pt>
                <c:pt idx="6513" formatCode="0">
                  <c:v>0</c:v>
                </c:pt>
                <c:pt idx="6514" formatCode="0">
                  <c:v>0</c:v>
                </c:pt>
                <c:pt idx="6515" formatCode="0">
                  <c:v>0</c:v>
                </c:pt>
                <c:pt idx="6516" formatCode="0">
                  <c:v>0</c:v>
                </c:pt>
                <c:pt idx="6517" formatCode="0">
                  <c:v>0</c:v>
                </c:pt>
                <c:pt idx="6518" formatCode="0">
                  <c:v>0</c:v>
                </c:pt>
                <c:pt idx="6519" formatCode="0">
                  <c:v>0</c:v>
                </c:pt>
                <c:pt idx="6520" formatCode="0">
                  <c:v>0</c:v>
                </c:pt>
                <c:pt idx="6521" formatCode="0">
                  <c:v>0</c:v>
                </c:pt>
                <c:pt idx="6522" formatCode="0">
                  <c:v>0</c:v>
                </c:pt>
                <c:pt idx="6523" formatCode="0">
                  <c:v>0</c:v>
                </c:pt>
                <c:pt idx="6524" formatCode="0">
                  <c:v>0</c:v>
                </c:pt>
                <c:pt idx="6525" formatCode="0">
                  <c:v>0</c:v>
                </c:pt>
                <c:pt idx="6526" formatCode="0">
                  <c:v>0</c:v>
                </c:pt>
                <c:pt idx="6527" formatCode="0">
                  <c:v>0</c:v>
                </c:pt>
                <c:pt idx="6528" formatCode="0">
                  <c:v>0</c:v>
                </c:pt>
                <c:pt idx="6529" formatCode="0">
                  <c:v>0</c:v>
                </c:pt>
                <c:pt idx="6530" formatCode="0">
                  <c:v>0</c:v>
                </c:pt>
                <c:pt idx="6531" formatCode="0">
                  <c:v>0</c:v>
                </c:pt>
                <c:pt idx="6532" formatCode="0">
                  <c:v>0</c:v>
                </c:pt>
                <c:pt idx="6533" formatCode="0">
                  <c:v>0</c:v>
                </c:pt>
                <c:pt idx="6534" formatCode="0">
                  <c:v>0</c:v>
                </c:pt>
                <c:pt idx="6535" formatCode="0">
                  <c:v>0</c:v>
                </c:pt>
                <c:pt idx="6536" formatCode="0">
                  <c:v>0</c:v>
                </c:pt>
                <c:pt idx="6537" formatCode="0">
                  <c:v>0</c:v>
                </c:pt>
                <c:pt idx="6538" formatCode="0">
                  <c:v>0</c:v>
                </c:pt>
                <c:pt idx="6539" formatCode="0">
                  <c:v>0</c:v>
                </c:pt>
                <c:pt idx="6540" formatCode="0">
                  <c:v>0</c:v>
                </c:pt>
                <c:pt idx="6541" formatCode="0">
                  <c:v>0</c:v>
                </c:pt>
                <c:pt idx="6542" formatCode="0">
                  <c:v>0</c:v>
                </c:pt>
                <c:pt idx="6543" formatCode="0">
                  <c:v>0</c:v>
                </c:pt>
                <c:pt idx="6544" formatCode="0">
                  <c:v>0</c:v>
                </c:pt>
                <c:pt idx="6545" formatCode="0">
                  <c:v>0</c:v>
                </c:pt>
                <c:pt idx="6546" formatCode="0">
                  <c:v>0</c:v>
                </c:pt>
                <c:pt idx="6547" formatCode="0">
                  <c:v>0</c:v>
                </c:pt>
                <c:pt idx="6548" formatCode="0">
                  <c:v>0</c:v>
                </c:pt>
                <c:pt idx="6549" formatCode="0">
                  <c:v>0</c:v>
                </c:pt>
                <c:pt idx="6550" formatCode="0">
                  <c:v>0</c:v>
                </c:pt>
                <c:pt idx="6551" formatCode="0">
                  <c:v>0</c:v>
                </c:pt>
                <c:pt idx="6552" formatCode="0">
                  <c:v>0</c:v>
                </c:pt>
                <c:pt idx="6553" formatCode="0">
                  <c:v>0</c:v>
                </c:pt>
                <c:pt idx="6554" formatCode="0">
                  <c:v>0</c:v>
                </c:pt>
                <c:pt idx="6555" formatCode="0">
                  <c:v>0</c:v>
                </c:pt>
                <c:pt idx="6556" formatCode="0">
                  <c:v>0</c:v>
                </c:pt>
                <c:pt idx="6557" formatCode="0">
                  <c:v>0</c:v>
                </c:pt>
                <c:pt idx="6558" formatCode="0">
                  <c:v>0</c:v>
                </c:pt>
                <c:pt idx="6559" formatCode="0">
                  <c:v>0</c:v>
                </c:pt>
                <c:pt idx="6560" formatCode="0">
                  <c:v>0</c:v>
                </c:pt>
                <c:pt idx="6561" formatCode="0">
                  <c:v>0</c:v>
                </c:pt>
                <c:pt idx="6562" formatCode="0">
                  <c:v>0</c:v>
                </c:pt>
                <c:pt idx="6563" formatCode="0">
                  <c:v>0</c:v>
                </c:pt>
                <c:pt idx="6564" formatCode="0">
                  <c:v>0</c:v>
                </c:pt>
                <c:pt idx="6565" formatCode="0">
                  <c:v>0</c:v>
                </c:pt>
                <c:pt idx="6566" formatCode="0">
                  <c:v>0</c:v>
                </c:pt>
                <c:pt idx="6567" formatCode="0">
                  <c:v>0</c:v>
                </c:pt>
                <c:pt idx="6568" formatCode="0">
                  <c:v>0</c:v>
                </c:pt>
                <c:pt idx="6569" formatCode="0">
                  <c:v>0</c:v>
                </c:pt>
                <c:pt idx="6570" formatCode="0">
                  <c:v>0</c:v>
                </c:pt>
                <c:pt idx="6571" formatCode="0">
                  <c:v>0</c:v>
                </c:pt>
                <c:pt idx="6572" formatCode="0">
                  <c:v>0</c:v>
                </c:pt>
                <c:pt idx="6573" formatCode="0">
                  <c:v>0</c:v>
                </c:pt>
                <c:pt idx="6574" formatCode="0">
                  <c:v>0</c:v>
                </c:pt>
                <c:pt idx="6575" formatCode="0">
                  <c:v>0</c:v>
                </c:pt>
                <c:pt idx="6576" formatCode="0">
                  <c:v>0</c:v>
                </c:pt>
                <c:pt idx="6577" formatCode="0">
                  <c:v>0</c:v>
                </c:pt>
                <c:pt idx="6578" formatCode="0">
                  <c:v>0</c:v>
                </c:pt>
                <c:pt idx="6579" formatCode="0">
                  <c:v>0</c:v>
                </c:pt>
                <c:pt idx="6580" formatCode="0">
                  <c:v>0</c:v>
                </c:pt>
                <c:pt idx="6581" formatCode="0">
                  <c:v>0</c:v>
                </c:pt>
                <c:pt idx="6582" formatCode="0">
                  <c:v>0</c:v>
                </c:pt>
                <c:pt idx="6583" formatCode="0">
                  <c:v>0</c:v>
                </c:pt>
                <c:pt idx="6584" formatCode="0">
                  <c:v>0</c:v>
                </c:pt>
                <c:pt idx="6585" formatCode="0">
                  <c:v>0</c:v>
                </c:pt>
                <c:pt idx="6586" formatCode="0">
                  <c:v>0</c:v>
                </c:pt>
                <c:pt idx="6587" formatCode="0">
                  <c:v>0</c:v>
                </c:pt>
                <c:pt idx="6588" formatCode="0">
                  <c:v>0</c:v>
                </c:pt>
                <c:pt idx="6589" formatCode="0">
                  <c:v>0</c:v>
                </c:pt>
                <c:pt idx="6590" formatCode="0">
                  <c:v>0</c:v>
                </c:pt>
                <c:pt idx="6591" formatCode="0">
                  <c:v>0</c:v>
                </c:pt>
                <c:pt idx="6592" formatCode="0">
                  <c:v>0</c:v>
                </c:pt>
                <c:pt idx="6593" formatCode="0">
                  <c:v>0</c:v>
                </c:pt>
                <c:pt idx="6594" formatCode="0">
                  <c:v>0</c:v>
                </c:pt>
                <c:pt idx="6595" formatCode="0">
                  <c:v>0</c:v>
                </c:pt>
                <c:pt idx="6596" formatCode="0">
                  <c:v>0</c:v>
                </c:pt>
                <c:pt idx="6597" formatCode="0">
                  <c:v>0</c:v>
                </c:pt>
                <c:pt idx="6598" formatCode="0">
                  <c:v>0</c:v>
                </c:pt>
                <c:pt idx="6599" formatCode="0">
                  <c:v>0</c:v>
                </c:pt>
                <c:pt idx="6600" formatCode="0">
                  <c:v>0</c:v>
                </c:pt>
                <c:pt idx="6601" formatCode="0">
                  <c:v>0</c:v>
                </c:pt>
                <c:pt idx="6602" formatCode="0">
                  <c:v>0</c:v>
                </c:pt>
                <c:pt idx="6603" formatCode="0">
                  <c:v>0</c:v>
                </c:pt>
                <c:pt idx="6604" formatCode="0">
                  <c:v>0</c:v>
                </c:pt>
                <c:pt idx="6605" formatCode="0">
                  <c:v>0</c:v>
                </c:pt>
                <c:pt idx="6606" formatCode="0">
                  <c:v>0</c:v>
                </c:pt>
                <c:pt idx="6607" formatCode="0">
                  <c:v>0</c:v>
                </c:pt>
                <c:pt idx="6608" formatCode="0">
                  <c:v>0</c:v>
                </c:pt>
                <c:pt idx="6609" formatCode="0">
                  <c:v>0</c:v>
                </c:pt>
                <c:pt idx="6610" formatCode="0">
                  <c:v>0</c:v>
                </c:pt>
                <c:pt idx="6611" formatCode="0">
                  <c:v>0</c:v>
                </c:pt>
                <c:pt idx="6612" formatCode="0">
                  <c:v>0</c:v>
                </c:pt>
                <c:pt idx="6613" formatCode="0">
                  <c:v>0</c:v>
                </c:pt>
                <c:pt idx="6614" formatCode="0">
                  <c:v>0</c:v>
                </c:pt>
                <c:pt idx="6615" formatCode="0">
                  <c:v>0</c:v>
                </c:pt>
                <c:pt idx="6616" formatCode="0">
                  <c:v>0</c:v>
                </c:pt>
                <c:pt idx="6617" formatCode="0">
                  <c:v>0</c:v>
                </c:pt>
                <c:pt idx="6618" formatCode="0">
                  <c:v>0</c:v>
                </c:pt>
                <c:pt idx="6619" formatCode="0">
                  <c:v>0</c:v>
                </c:pt>
                <c:pt idx="6620" formatCode="0">
                  <c:v>0</c:v>
                </c:pt>
                <c:pt idx="6621" formatCode="0">
                  <c:v>0</c:v>
                </c:pt>
                <c:pt idx="6622" formatCode="0">
                  <c:v>0</c:v>
                </c:pt>
                <c:pt idx="6623" formatCode="0">
                  <c:v>0</c:v>
                </c:pt>
                <c:pt idx="6624" formatCode="0">
                  <c:v>0</c:v>
                </c:pt>
                <c:pt idx="6625" formatCode="0">
                  <c:v>0</c:v>
                </c:pt>
                <c:pt idx="6626" formatCode="0">
                  <c:v>0</c:v>
                </c:pt>
                <c:pt idx="6627" formatCode="0">
                  <c:v>0</c:v>
                </c:pt>
                <c:pt idx="6628" formatCode="0">
                  <c:v>0</c:v>
                </c:pt>
                <c:pt idx="6629" formatCode="0">
                  <c:v>0</c:v>
                </c:pt>
                <c:pt idx="6630" formatCode="0">
                  <c:v>0</c:v>
                </c:pt>
                <c:pt idx="6631" formatCode="0">
                  <c:v>0</c:v>
                </c:pt>
                <c:pt idx="6632" formatCode="0">
                  <c:v>0</c:v>
                </c:pt>
                <c:pt idx="6633" formatCode="0">
                  <c:v>0</c:v>
                </c:pt>
                <c:pt idx="6634" formatCode="0">
                  <c:v>0</c:v>
                </c:pt>
                <c:pt idx="6635" formatCode="0">
                  <c:v>0</c:v>
                </c:pt>
                <c:pt idx="6636" formatCode="0">
                  <c:v>0</c:v>
                </c:pt>
                <c:pt idx="6637" formatCode="0">
                  <c:v>0</c:v>
                </c:pt>
                <c:pt idx="6638" formatCode="0">
                  <c:v>0</c:v>
                </c:pt>
                <c:pt idx="6639" formatCode="0">
                  <c:v>0</c:v>
                </c:pt>
                <c:pt idx="6640" formatCode="0">
                  <c:v>0</c:v>
                </c:pt>
                <c:pt idx="6641" formatCode="0">
                  <c:v>0</c:v>
                </c:pt>
                <c:pt idx="6642" formatCode="0">
                  <c:v>0</c:v>
                </c:pt>
                <c:pt idx="6643" formatCode="0">
                  <c:v>0</c:v>
                </c:pt>
                <c:pt idx="6644" formatCode="0">
                  <c:v>0</c:v>
                </c:pt>
                <c:pt idx="6645" formatCode="0">
                  <c:v>0</c:v>
                </c:pt>
                <c:pt idx="6646" formatCode="0">
                  <c:v>0</c:v>
                </c:pt>
                <c:pt idx="6647" formatCode="0">
                  <c:v>0</c:v>
                </c:pt>
                <c:pt idx="6648" formatCode="0">
                  <c:v>0</c:v>
                </c:pt>
                <c:pt idx="6649" formatCode="0">
                  <c:v>0</c:v>
                </c:pt>
                <c:pt idx="6650" formatCode="0">
                  <c:v>0</c:v>
                </c:pt>
                <c:pt idx="6651" formatCode="0">
                  <c:v>0</c:v>
                </c:pt>
                <c:pt idx="6652" formatCode="0">
                  <c:v>0</c:v>
                </c:pt>
                <c:pt idx="6653" formatCode="0">
                  <c:v>0</c:v>
                </c:pt>
                <c:pt idx="6654" formatCode="0">
                  <c:v>0</c:v>
                </c:pt>
                <c:pt idx="6655" formatCode="0">
                  <c:v>0</c:v>
                </c:pt>
                <c:pt idx="6656" formatCode="0">
                  <c:v>0</c:v>
                </c:pt>
                <c:pt idx="6657" formatCode="0">
                  <c:v>0</c:v>
                </c:pt>
                <c:pt idx="6658" formatCode="0">
                  <c:v>0</c:v>
                </c:pt>
                <c:pt idx="6659" formatCode="0">
                  <c:v>0</c:v>
                </c:pt>
                <c:pt idx="6660" formatCode="0">
                  <c:v>0</c:v>
                </c:pt>
                <c:pt idx="6661" formatCode="0">
                  <c:v>0</c:v>
                </c:pt>
                <c:pt idx="6662" formatCode="0">
                  <c:v>0</c:v>
                </c:pt>
                <c:pt idx="6663" formatCode="0">
                  <c:v>0</c:v>
                </c:pt>
                <c:pt idx="6664" formatCode="0">
                  <c:v>0</c:v>
                </c:pt>
                <c:pt idx="6665" formatCode="0">
                  <c:v>0</c:v>
                </c:pt>
                <c:pt idx="6666" formatCode="0">
                  <c:v>0</c:v>
                </c:pt>
                <c:pt idx="6667" formatCode="0">
                  <c:v>0</c:v>
                </c:pt>
                <c:pt idx="6668" formatCode="0">
                  <c:v>0</c:v>
                </c:pt>
                <c:pt idx="6669" formatCode="0">
                  <c:v>0</c:v>
                </c:pt>
                <c:pt idx="6670" formatCode="0">
                  <c:v>0</c:v>
                </c:pt>
                <c:pt idx="6671" formatCode="0">
                  <c:v>0</c:v>
                </c:pt>
                <c:pt idx="6672" formatCode="0">
                  <c:v>0</c:v>
                </c:pt>
                <c:pt idx="6673" formatCode="0">
                  <c:v>0</c:v>
                </c:pt>
                <c:pt idx="6674" formatCode="0">
                  <c:v>0</c:v>
                </c:pt>
                <c:pt idx="6675" formatCode="0">
                  <c:v>0</c:v>
                </c:pt>
                <c:pt idx="6676" formatCode="0">
                  <c:v>0</c:v>
                </c:pt>
                <c:pt idx="6677" formatCode="0">
                  <c:v>0</c:v>
                </c:pt>
                <c:pt idx="6678" formatCode="0">
                  <c:v>0</c:v>
                </c:pt>
                <c:pt idx="6679" formatCode="0">
                  <c:v>0</c:v>
                </c:pt>
                <c:pt idx="6680" formatCode="0">
                  <c:v>0</c:v>
                </c:pt>
                <c:pt idx="6681" formatCode="0">
                  <c:v>0</c:v>
                </c:pt>
                <c:pt idx="6682" formatCode="0">
                  <c:v>0</c:v>
                </c:pt>
                <c:pt idx="6683" formatCode="0">
                  <c:v>0</c:v>
                </c:pt>
                <c:pt idx="6684" formatCode="0">
                  <c:v>0</c:v>
                </c:pt>
                <c:pt idx="6685" formatCode="0">
                  <c:v>0</c:v>
                </c:pt>
                <c:pt idx="6686" formatCode="0">
                  <c:v>0</c:v>
                </c:pt>
                <c:pt idx="6687" formatCode="0">
                  <c:v>0</c:v>
                </c:pt>
                <c:pt idx="6688" formatCode="0">
                  <c:v>0</c:v>
                </c:pt>
                <c:pt idx="6689" formatCode="0">
                  <c:v>0</c:v>
                </c:pt>
                <c:pt idx="6690" formatCode="0">
                  <c:v>0</c:v>
                </c:pt>
                <c:pt idx="6691" formatCode="0">
                  <c:v>0</c:v>
                </c:pt>
                <c:pt idx="6692" formatCode="0">
                  <c:v>0</c:v>
                </c:pt>
                <c:pt idx="6693" formatCode="0">
                  <c:v>0</c:v>
                </c:pt>
                <c:pt idx="6694" formatCode="0">
                  <c:v>0</c:v>
                </c:pt>
                <c:pt idx="6695" formatCode="0">
                  <c:v>0</c:v>
                </c:pt>
                <c:pt idx="6696" formatCode="0">
                  <c:v>0</c:v>
                </c:pt>
                <c:pt idx="6697" formatCode="0">
                  <c:v>0</c:v>
                </c:pt>
                <c:pt idx="6698" formatCode="0">
                  <c:v>0</c:v>
                </c:pt>
                <c:pt idx="6699" formatCode="0">
                  <c:v>0</c:v>
                </c:pt>
                <c:pt idx="6700" formatCode="0">
                  <c:v>0</c:v>
                </c:pt>
                <c:pt idx="6701" formatCode="0">
                  <c:v>0</c:v>
                </c:pt>
                <c:pt idx="6702" formatCode="0">
                  <c:v>0</c:v>
                </c:pt>
                <c:pt idx="6703" formatCode="0">
                  <c:v>0</c:v>
                </c:pt>
                <c:pt idx="6704" formatCode="0">
                  <c:v>0</c:v>
                </c:pt>
                <c:pt idx="6705" formatCode="0">
                  <c:v>0</c:v>
                </c:pt>
                <c:pt idx="6706" formatCode="0">
                  <c:v>0</c:v>
                </c:pt>
                <c:pt idx="6707" formatCode="0">
                  <c:v>0</c:v>
                </c:pt>
                <c:pt idx="6708" formatCode="0">
                  <c:v>0</c:v>
                </c:pt>
                <c:pt idx="6709" formatCode="0">
                  <c:v>0</c:v>
                </c:pt>
                <c:pt idx="6710" formatCode="0">
                  <c:v>0</c:v>
                </c:pt>
                <c:pt idx="6711" formatCode="0">
                  <c:v>0</c:v>
                </c:pt>
                <c:pt idx="6712" formatCode="0">
                  <c:v>0</c:v>
                </c:pt>
                <c:pt idx="6713" formatCode="0">
                  <c:v>0</c:v>
                </c:pt>
                <c:pt idx="6714" formatCode="0">
                  <c:v>0</c:v>
                </c:pt>
                <c:pt idx="6715" formatCode="0">
                  <c:v>0</c:v>
                </c:pt>
                <c:pt idx="6716" formatCode="0">
                  <c:v>0</c:v>
                </c:pt>
                <c:pt idx="6717" formatCode="0">
                  <c:v>0</c:v>
                </c:pt>
                <c:pt idx="6718" formatCode="0">
                  <c:v>0</c:v>
                </c:pt>
                <c:pt idx="6719" formatCode="0">
                  <c:v>0</c:v>
                </c:pt>
                <c:pt idx="6720" formatCode="0">
                  <c:v>0</c:v>
                </c:pt>
                <c:pt idx="6721" formatCode="0">
                  <c:v>0</c:v>
                </c:pt>
                <c:pt idx="6722" formatCode="0">
                  <c:v>0</c:v>
                </c:pt>
                <c:pt idx="6723" formatCode="0">
                  <c:v>0</c:v>
                </c:pt>
                <c:pt idx="6724" formatCode="0">
                  <c:v>0</c:v>
                </c:pt>
                <c:pt idx="6725" formatCode="0">
                  <c:v>0</c:v>
                </c:pt>
                <c:pt idx="6726" formatCode="0">
                  <c:v>0</c:v>
                </c:pt>
                <c:pt idx="6727" formatCode="0">
                  <c:v>0</c:v>
                </c:pt>
                <c:pt idx="6728" formatCode="0">
                  <c:v>0</c:v>
                </c:pt>
                <c:pt idx="6729" formatCode="0">
                  <c:v>0</c:v>
                </c:pt>
                <c:pt idx="6730" formatCode="0">
                  <c:v>0</c:v>
                </c:pt>
                <c:pt idx="6731" formatCode="0">
                  <c:v>0</c:v>
                </c:pt>
                <c:pt idx="6732" formatCode="0">
                  <c:v>0</c:v>
                </c:pt>
                <c:pt idx="6733" formatCode="0">
                  <c:v>0</c:v>
                </c:pt>
                <c:pt idx="6734" formatCode="0">
                  <c:v>0</c:v>
                </c:pt>
                <c:pt idx="6735" formatCode="0">
                  <c:v>0</c:v>
                </c:pt>
                <c:pt idx="6736" formatCode="0">
                  <c:v>0</c:v>
                </c:pt>
                <c:pt idx="6737" formatCode="0">
                  <c:v>0</c:v>
                </c:pt>
                <c:pt idx="6738" formatCode="0">
                  <c:v>0</c:v>
                </c:pt>
                <c:pt idx="6739" formatCode="0">
                  <c:v>0</c:v>
                </c:pt>
                <c:pt idx="6740" formatCode="0">
                  <c:v>0</c:v>
                </c:pt>
                <c:pt idx="6741" formatCode="0">
                  <c:v>0</c:v>
                </c:pt>
                <c:pt idx="6742" formatCode="0">
                  <c:v>0</c:v>
                </c:pt>
                <c:pt idx="6743" formatCode="0">
                  <c:v>0</c:v>
                </c:pt>
                <c:pt idx="6744" formatCode="0">
                  <c:v>0</c:v>
                </c:pt>
                <c:pt idx="6745" formatCode="0">
                  <c:v>0</c:v>
                </c:pt>
                <c:pt idx="6746" formatCode="0">
                  <c:v>0</c:v>
                </c:pt>
                <c:pt idx="6747" formatCode="0">
                  <c:v>0</c:v>
                </c:pt>
                <c:pt idx="6748" formatCode="0">
                  <c:v>0</c:v>
                </c:pt>
                <c:pt idx="6749" formatCode="0">
                  <c:v>0</c:v>
                </c:pt>
                <c:pt idx="6750" formatCode="0">
                  <c:v>0</c:v>
                </c:pt>
                <c:pt idx="6751" formatCode="0">
                  <c:v>0</c:v>
                </c:pt>
                <c:pt idx="6752" formatCode="0">
                  <c:v>0</c:v>
                </c:pt>
                <c:pt idx="6753" formatCode="0">
                  <c:v>0</c:v>
                </c:pt>
                <c:pt idx="6754" formatCode="0">
                  <c:v>0</c:v>
                </c:pt>
                <c:pt idx="6755" formatCode="0">
                  <c:v>0</c:v>
                </c:pt>
                <c:pt idx="6756" formatCode="0">
                  <c:v>0</c:v>
                </c:pt>
                <c:pt idx="6757" formatCode="0">
                  <c:v>0</c:v>
                </c:pt>
                <c:pt idx="6758" formatCode="0">
                  <c:v>0</c:v>
                </c:pt>
                <c:pt idx="6759" formatCode="0">
                  <c:v>0</c:v>
                </c:pt>
                <c:pt idx="6760" formatCode="0">
                  <c:v>0</c:v>
                </c:pt>
                <c:pt idx="6761" formatCode="0">
                  <c:v>0</c:v>
                </c:pt>
                <c:pt idx="6762" formatCode="0">
                  <c:v>0</c:v>
                </c:pt>
                <c:pt idx="6763" formatCode="0">
                  <c:v>0</c:v>
                </c:pt>
                <c:pt idx="6764" formatCode="0">
                  <c:v>0</c:v>
                </c:pt>
                <c:pt idx="6765" formatCode="0">
                  <c:v>0</c:v>
                </c:pt>
                <c:pt idx="6766" formatCode="0">
                  <c:v>0</c:v>
                </c:pt>
                <c:pt idx="6767" formatCode="0">
                  <c:v>0</c:v>
                </c:pt>
                <c:pt idx="6768" formatCode="0">
                  <c:v>0</c:v>
                </c:pt>
                <c:pt idx="6769" formatCode="0">
                  <c:v>0</c:v>
                </c:pt>
                <c:pt idx="6770" formatCode="0">
                  <c:v>0</c:v>
                </c:pt>
                <c:pt idx="6771" formatCode="0">
                  <c:v>0</c:v>
                </c:pt>
                <c:pt idx="6772" formatCode="0">
                  <c:v>0</c:v>
                </c:pt>
                <c:pt idx="6773" formatCode="0">
                  <c:v>0</c:v>
                </c:pt>
                <c:pt idx="6774" formatCode="0">
                  <c:v>0</c:v>
                </c:pt>
                <c:pt idx="6775" formatCode="0">
                  <c:v>0</c:v>
                </c:pt>
                <c:pt idx="6776" formatCode="0">
                  <c:v>0</c:v>
                </c:pt>
                <c:pt idx="6777" formatCode="0">
                  <c:v>0</c:v>
                </c:pt>
                <c:pt idx="6778" formatCode="0">
                  <c:v>0</c:v>
                </c:pt>
                <c:pt idx="6779" formatCode="0">
                  <c:v>0</c:v>
                </c:pt>
                <c:pt idx="6780" formatCode="0">
                  <c:v>0</c:v>
                </c:pt>
                <c:pt idx="6781" formatCode="0">
                  <c:v>0</c:v>
                </c:pt>
                <c:pt idx="6782" formatCode="0">
                  <c:v>0</c:v>
                </c:pt>
                <c:pt idx="6783" formatCode="0">
                  <c:v>0</c:v>
                </c:pt>
                <c:pt idx="6784" formatCode="0">
                  <c:v>0</c:v>
                </c:pt>
                <c:pt idx="6785" formatCode="0">
                  <c:v>0</c:v>
                </c:pt>
                <c:pt idx="6786" formatCode="0">
                  <c:v>0</c:v>
                </c:pt>
                <c:pt idx="6787" formatCode="0">
                  <c:v>0</c:v>
                </c:pt>
                <c:pt idx="6788" formatCode="0">
                  <c:v>0</c:v>
                </c:pt>
                <c:pt idx="6789" formatCode="0">
                  <c:v>0</c:v>
                </c:pt>
                <c:pt idx="6790" formatCode="0">
                  <c:v>0</c:v>
                </c:pt>
                <c:pt idx="6791" formatCode="0">
                  <c:v>0</c:v>
                </c:pt>
                <c:pt idx="6792" formatCode="0">
                  <c:v>0</c:v>
                </c:pt>
                <c:pt idx="6793" formatCode="0">
                  <c:v>0</c:v>
                </c:pt>
                <c:pt idx="6794" formatCode="0">
                  <c:v>0</c:v>
                </c:pt>
                <c:pt idx="6795" formatCode="0">
                  <c:v>0</c:v>
                </c:pt>
                <c:pt idx="6796" formatCode="0">
                  <c:v>0</c:v>
                </c:pt>
                <c:pt idx="6797" formatCode="0">
                  <c:v>0</c:v>
                </c:pt>
                <c:pt idx="6798" formatCode="0">
                  <c:v>0</c:v>
                </c:pt>
                <c:pt idx="6799" formatCode="0">
                  <c:v>0</c:v>
                </c:pt>
                <c:pt idx="6800" formatCode="0">
                  <c:v>0</c:v>
                </c:pt>
                <c:pt idx="6801" formatCode="0">
                  <c:v>0</c:v>
                </c:pt>
                <c:pt idx="6802" formatCode="0">
                  <c:v>0</c:v>
                </c:pt>
                <c:pt idx="6803" formatCode="0">
                  <c:v>0</c:v>
                </c:pt>
                <c:pt idx="6804" formatCode="0">
                  <c:v>0</c:v>
                </c:pt>
                <c:pt idx="6805" formatCode="0">
                  <c:v>0</c:v>
                </c:pt>
                <c:pt idx="6806" formatCode="0">
                  <c:v>0</c:v>
                </c:pt>
                <c:pt idx="6807" formatCode="0">
                  <c:v>0</c:v>
                </c:pt>
                <c:pt idx="6808" formatCode="0">
                  <c:v>0</c:v>
                </c:pt>
                <c:pt idx="6809" formatCode="0">
                  <c:v>0</c:v>
                </c:pt>
                <c:pt idx="6810" formatCode="0">
                  <c:v>0</c:v>
                </c:pt>
                <c:pt idx="6811" formatCode="0">
                  <c:v>0</c:v>
                </c:pt>
                <c:pt idx="6812" formatCode="0">
                  <c:v>0</c:v>
                </c:pt>
                <c:pt idx="6813" formatCode="0">
                  <c:v>0</c:v>
                </c:pt>
                <c:pt idx="6814" formatCode="0">
                  <c:v>0</c:v>
                </c:pt>
                <c:pt idx="6815" formatCode="0">
                  <c:v>0</c:v>
                </c:pt>
                <c:pt idx="6816" formatCode="0">
                  <c:v>0</c:v>
                </c:pt>
                <c:pt idx="6817" formatCode="0">
                  <c:v>0</c:v>
                </c:pt>
                <c:pt idx="6818" formatCode="0">
                  <c:v>0</c:v>
                </c:pt>
                <c:pt idx="6819" formatCode="0">
                  <c:v>0</c:v>
                </c:pt>
                <c:pt idx="6820" formatCode="0">
                  <c:v>0</c:v>
                </c:pt>
                <c:pt idx="6821" formatCode="0">
                  <c:v>0</c:v>
                </c:pt>
                <c:pt idx="6822" formatCode="0">
                  <c:v>0</c:v>
                </c:pt>
                <c:pt idx="6823" formatCode="0">
                  <c:v>0</c:v>
                </c:pt>
                <c:pt idx="6824" formatCode="0">
                  <c:v>0</c:v>
                </c:pt>
                <c:pt idx="6825" formatCode="0">
                  <c:v>0</c:v>
                </c:pt>
                <c:pt idx="6826" formatCode="0">
                  <c:v>0</c:v>
                </c:pt>
                <c:pt idx="6827" formatCode="0">
                  <c:v>0</c:v>
                </c:pt>
                <c:pt idx="6828" formatCode="0">
                  <c:v>0</c:v>
                </c:pt>
                <c:pt idx="6829" formatCode="0">
                  <c:v>0</c:v>
                </c:pt>
                <c:pt idx="6830" formatCode="0">
                  <c:v>0</c:v>
                </c:pt>
                <c:pt idx="6831" formatCode="0">
                  <c:v>0</c:v>
                </c:pt>
                <c:pt idx="6832" formatCode="0">
                  <c:v>0</c:v>
                </c:pt>
                <c:pt idx="6833" formatCode="0">
                  <c:v>0</c:v>
                </c:pt>
                <c:pt idx="6834" formatCode="0">
                  <c:v>0</c:v>
                </c:pt>
                <c:pt idx="6835" formatCode="0">
                  <c:v>0</c:v>
                </c:pt>
                <c:pt idx="6836" formatCode="0">
                  <c:v>0</c:v>
                </c:pt>
                <c:pt idx="6837" formatCode="0">
                  <c:v>0</c:v>
                </c:pt>
                <c:pt idx="6838" formatCode="0">
                  <c:v>0</c:v>
                </c:pt>
                <c:pt idx="6839" formatCode="0">
                  <c:v>0</c:v>
                </c:pt>
                <c:pt idx="6840" formatCode="0">
                  <c:v>0</c:v>
                </c:pt>
                <c:pt idx="6841" formatCode="0">
                  <c:v>0</c:v>
                </c:pt>
                <c:pt idx="6842" formatCode="0">
                  <c:v>0</c:v>
                </c:pt>
                <c:pt idx="6843" formatCode="0">
                  <c:v>0</c:v>
                </c:pt>
                <c:pt idx="6844" formatCode="0">
                  <c:v>0</c:v>
                </c:pt>
                <c:pt idx="6845" formatCode="0">
                  <c:v>0</c:v>
                </c:pt>
                <c:pt idx="6846" formatCode="0">
                  <c:v>0</c:v>
                </c:pt>
                <c:pt idx="6847" formatCode="0">
                  <c:v>0</c:v>
                </c:pt>
                <c:pt idx="6848" formatCode="0">
                  <c:v>0</c:v>
                </c:pt>
                <c:pt idx="6849" formatCode="0">
                  <c:v>0</c:v>
                </c:pt>
                <c:pt idx="6850" formatCode="0">
                  <c:v>0</c:v>
                </c:pt>
                <c:pt idx="6851" formatCode="0">
                  <c:v>0</c:v>
                </c:pt>
                <c:pt idx="6852" formatCode="0">
                  <c:v>0</c:v>
                </c:pt>
                <c:pt idx="6853" formatCode="0">
                  <c:v>0</c:v>
                </c:pt>
                <c:pt idx="6854" formatCode="0">
                  <c:v>0</c:v>
                </c:pt>
                <c:pt idx="6855" formatCode="0">
                  <c:v>0</c:v>
                </c:pt>
                <c:pt idx="6856" formatCode="0">
                  <c:v>0</c:v>
                </c:pt>
                <c:pt idx="6857" formatCode="0">
                  <c:v>0</c:v>
                </c:pt>
                <c:pt idx="6858" formatCode="0">
                  <c:v>0</c:v>
                </c:pt>
                <c:pt idx="6859" formatCode="0">
                  <c:v>0</c:v>
                </c:pt>
                <c:pt idx="6860" formatCode="0">
                  <c:v>0</c:v>
                </c:pt>
                <c:pt idx="6861" formatCode="0">
                  <c:v>0</c:v>
                </c:pt>
                <c:pt idx="6862" formatCode="0">
                  <c:v>0</c:v>
                </c:pt>
                <c:pt idx="6863" formatCode="0">
                  <c:v>0</c:v>
                </c:pt>
                <c:pt idx="6864" formatCode="0">
                  <c:v>0</c:v>
                </c:pt>
                <c:pt idx="6865" formatCode="0">
                  <c:v>0</c:v>
                </c:pt>
                <c:pt idx="6866" formatCode="0">
                  <c:v>0</c:v>
                </c:pt>
                <c:pt idx="6867" formatCode="0">
                  <c:v>0</c:v>
                </c:pt>
                <c:pt idx="6868" formatCode="0">
                  <c:v>0</c:v>
                </c:pt>
                <c:pt idx="6869" formatCode="0">
                  <c:v>0</c:v>
                </c:pt>
                <c:pt idx="6870" formatCode="0">
                  <c:v>0</c:v>
                </c:pt>
                <c:pt idx="6871" formatCode="0">
                  <c:v>0</c:v>
                </c:pt>
                <c:pt idx="6872" formatCode="0">
                  <c:v>0</c:v>
                </c:pt>
                <c:pt idx="6873" formatCode="0">
                  <c:v>0</c:v>
                </c:pt>
                <c:pt idx="6874" formatCode="0">
                  <c:v>0</c:v>
                </c:pt>
                <c:pt idx="6875" formatCode="0">
                  <c:v>0</c:v>
                </c:pt>
                <c:pt idx="6876" formatCode="0">
                  <c:v>0</c:v>
                </c:pt>
                <c:pt idx="6877" formatCode="0">
                  <c:v>0</c:v>
                </c:pt>
                <c:pt idx="6878" formatCode="0">
                  <c:v>0</c:v>
                </c:pt>
                <c:pt idx="6879" formatCode="0">
                  <c:v>0</c:v>
                </c:pt>
                <c:pt idx="6880" formatCode="0">
                  <c:v>0</c:v>
                </c:pt>
                <c:pt idx="6881" formatCode="0">
                  <c:v>0</c:v>
                </c:pt>
                <c:pt idx="6882" formatCode="0">
                  <c:v>0</c:v>
                </c:pt>
                <c:pt idx="6883" formatCode="0">
                  <c:v>0</c:v>
                </c:pt>
                <c:pt idx="6884" formatCode="0">
                  <c:v>0</c:v>
                </c:pt>
                <c:pt idx="6885" formatCode="0">
                  <c:v>0</c:v>
                </c:pt>
                <c:pt idx="6886" formatCode="0">
                  <c:v>0</c:v>
                </c:pt>
                <c:pt idx="6887" formatCode="0">
                  <c:v>0</c:v>
                </c:pt>
                <c:pt idx="6888" formatCode="0">
                  <c:v>0</c:v>
                </c:pt>
                <c:pt idx="6889" formatCode="0">
                  <c:v>0</c:v>
                </c:pt>
                <c:pt idx="6890" formatCode="0">
                  <c:v>0</c:v>
                </c:pt>
                <c:pt idx="6891" formatCode="0">
                  <c:v>0</c:v>
                </c:pt>
                <c:pt idx="6892" formatCode="0">
                  <c:v>0</c:v>
                </c:pt>
                <c:pt idx="6893" formatCode="0">
                  <c:v>0</c:v>
                </c:pt>
                <c:pt idx="6894" formatCode="0">
                  <c:v>0</c:v>
                </c:pt>
                <c:pt idx="6895" formatCode="0">
                  <c:v>0</c:v>
                </c:pt>
                <c:pt idx="6896" formatCode="0">
                  <c:v>0</c:v>
                </c:pt>
                <c:pt idx="6897" formatCode="0">
                  <c:v>0</c:v>
                </c:pt>
                <c:pt idx="6898" formatCode="0">
                  <c:v>0</c:v>
                </c:pt>
                <c:pt idx="6899" formatCode="0">
                  <c:v>0</c:v>
                </c:pt>
                <c:pt idx="6900" formatCode="0">
                  <c:v>0</c:v>
                </c:pt>
                <c:pt idx="6901" formatCode="0">
                  <c:v>0</c:v>
                </c:pt>
                <c:pt idx="6902" formatCode="0">
                  <c:v>0</c:v>
                </c:pt>
                <c:pt idx="6903" formatCode="0">
                  <c:v>0</c:v>
                </c:pt>
                <c:pt idx="6904" formatCode="0">
                  <c:v>0</c:v>
                </c:pt>
                <c:pt idx="6905" formatCode="0">
                  <c:v>0</c:v>
                </c:pt>
                <c:pt idx="6906" formatCode="0">
                  <c:v>0</c:v>
                </c:pt>
                <c:pt idx="6907" formatCode="0">
                  <c:v>0</c:v>
                </c:pt>
                <c:pt idx="6908" formatCode="0">
                  <c:v>0</c:v>
                </c:pt>
                <c:pt idx="6909" formatCode="0">
                  <c:v>0</c:v>
                </c:pt>
                <c:pt idx="6910" formatCode="0">
                  <c:v>0</c:v>
                </c:pt>
                <c:pt idx="6911" formatCode="0">
                  <c:v>0</c:v>
                </c:pt>
                <c:pt idx="6912" formatCode="0">
                  <c:v>0</c:v>
                </c:pt>
                <c:pt idx="6913" formatCode="0">
                  <c:v>0</c:v>
                </c:pt>
                <c:pt idx="6914" formatCode="0">
                  <c:v>0</c:v>
                </c:pt>
                <c:pt idx="6915" formatCode="0">
                  <c:v>0</c:v>
                </c:pt>
                <c:pt idx="6916" formatCode="0">
                  <c:v>0</c:v>
                </c:pt>
                <c:pt idx="6917" formatCode="0">
                  <c:v>0</c:v>
                </c:pt>
                <c:pt idx="6918" formatCode="0">
                  <c:v>0</c:v>
                </c:pt>
                <c:pt idx="6919" formatCode="0">
                  <c:v>0</c:v>
                </c:pt>
                <c:pt idx="6920" formatCode="0">
                  <c:v>0</c:v>
                </c:pt>
                <c:pt idx="6921" formatCode="0">
                  <c:v>0</c:v>
                </c:pt>
                <c:pt idx="6922" formatCode="0">
                  <c:v>0</c:v>
                </c:pt>
                <c:pt idx="6923" formatCode="0">
                  <c:v>0</c:v>
                </c:pt>
                <c:pt idx="6924" formatCode="0">
                  <c:v>0</c:v>
                </c:pt>
                <c:pt idx="6925" formatCode="0">
                  <c:v>0</c:v>
                </c:pt>
                <c:pt idx="6926" formatCode="0">
                  <c:v>0</c:v>
                </c:pt>
                <c:pt idx="6927" formatCode="0">
                  <c:v>0</c:v>
                </c:pt>
                <c:pt idx="6928" formatCode="0">
                  <c:v>0</c:v>
                </c:pt>
                <c:pt idx="6929" formatCode="0">
                  <c:v>0</c:v>
                </c:pt>
                <c:pt idx="6930" formatCode="0">
                  <c:v>0</c:v>
                </c:pt>
                <c:pt idx="6931" formatCode="0">
                  <c:v>0</c:v>
                </c:pt>
                <c:pt idx="6932" formatCode="0">
                  <c:v>0</c:v>
                </c:pt>
                <c:pt idx="6933" formatCode="0">
                  <c:v>0</c:v>
                </c:pt>
                <c:pt idx="6934" formatCode="0">
                  <c:v>0</c:v>
                </c:pt>
                <c:pt idx="6935" formatCode="0">
                  <c:v>0</c:v>
                </c:pt>
                <c:pt idx="6936" formatCode="0">
                  <c:v>0</c:v>
                </c:pt>
                <c:pt idx="6937" formatCode="0">
                  <c:v>0</c:v>
                </c:pt>
                <c:pt idx="6938" formatCode="0">
                  <c:v>0</c:v>
                </c:pt>
                <c:pt idx="6939" formatCode="0">
                  <c:v>0</c:v>
                </c:pt>
                <c:pt idx="6940" formatCode="0">
                  <c:v>0</c:v>
                </c:pt>
                <c:pt idx="6941" formatCode="0">
                  <c:v>0</c:v>
                </c:pt>
                <c:pt idx="6942" formatCode="0">
                  <c:v>0</c:v>
                </c:pt>
                <c:pt idx="6943" formatCode="0">
                  <c:v>0</c:v>
                </c:pt>
                <c:pt idx="6944" formatCode="0">
                  <c:v>0</c:v>
                </c:pt>
                <c:pt idx="6945" formatCode="0">
                  <c:v>0</c:v>
                </c:pt>
                <c:pt idx="6946" formatCode="0">
                  <c:v>0</c:v>
                </c:pt>
                <c:pt idx="6947" formatCode="0">
                  <c:v>0</c:v>
                </c:pt>
                <c:pt idx="6948" formatCode="0">
                  <c:v>0</c:v>
                </c:pt>
                <c:pt idx="6949" formatCode="0">
                  <c:v>0</c:v>
                </c:pt>
                <c:pt idx="6950" formatCode="0">
                  <c:v>0</c:v>
                </c:pt>
                <c:pt idx="6951" formatCode="0">
                  <c:v>0</c:v>
                </c:pt>
                <c:pt idx="6952" formatCode="0">
                  <c:v>0</c:v>
                </c:pt>
                <c:pt idx="6953" formatCode="0">
                  <c:v>0</c:v>
                </c:pt>
                <c:pt idx="6954" formatCode="0">
                  <c:v>0</c:v>
                </c:pt>
                <c:pt idx="6955" formatCode="0">
                  <c:v>0</c:v>
                </c:pt>
                <c:pt idx="6956" formatCode="0">
                  <c:v>0</c:v>
                </c:pt>
                <c:pt idx="6957" formatCode="0">
                  <c:v>0</c:v>
                </c:pt>
                <c:pt idx="6958" formatCode="0">
                  <c:v>0</c:v>
                </c:pt>
                <c:pt idx="6959" formatCode="0">
                  <c:v>0</c:v>
                </c:pt>
                <c:pt idx="6960" formatCode="0">
                  <c:v>0</c:v>
                </c:pt>
                <c:pt idx="6961" formatCode="0">
                  <c:v>0</c:v>
                </c:pt>
                <c:pt idx="6962" formatCode="0">
                  <c:v>0</c:v>
                </c:pt>
                <c:pt idx="6963" formatCode="0">
                  <c:v>0</c:v>
                </c:pt>
                <c:pt idx="6964" formatCode="0">
                  <c:v>0</c:v>
                </c:pt>
                <c:pt idx="6965" formatCode="0">
                  <c:v>0</c:v>
                </c:pt>
                <c:pt idx="6966" formatCode="0">
                  <c:v>0</c:v>
                </c:pt>
                <c:pt idx="6967" formatCode="0">
                  <c:v>0</c:v>
                </c:pt>
                <c:pt idx="6968" formatCode="0">
                  <c:v>0</c:v>
                </c:pt>
                <c:pt idx="6969" formatCode="0">
                  <c:v>0</c:v>
                </c:pt>
                <c:pt idx="6970" formatCode="0">
                  <c:v>0</c:v>
                </c:pt>
                <c:pt idx="6971" formatCode="0">
                  <c:v>0</c:v>
                </c:pt>
                <c:pt idx="6972" formatCode="0">
                  <c:v>0</c:v>
                </c:pt>
                <c:pt idx="6973" formatCode="0">
                  <c:v>0</c:v>
                </c:pt>
                <c:pt idx="6974" formatCode="0">
                  <c:v>0</c:v>
                </c:pt>
                <c:pt idx="6975" formatCode="0">
                  <c:v>0</c:v>
                </c:pt>
                <c:pt idx="6976" formatCode="0">
                  <c:v>0</c:v>
                </c:pt>
                <c:pt idx="6977" formatCode="0">
                  <c:v>0</c:v>
                </c:pt>
                <c:pt idx="6978" formatCode="0">
                  <c:v>0</c:v>
                </c:pt>
                <c:pt idx="6979" formatCode="0">
                  <c:v>0</c:v>
                </c:pt>
                <c:pt idx="6980" formatCode="0">
                  <c:v>0</c:v>
                </c:pt>
                <c:pt idx="6981" formatCode="0">
                  <c:v>0</c:v>
                </c:pt>
                <c:pt idx="6982" formatCode="0">
                  <c:v>0</c:v>
                </c:pt>
                <c:pt idx="6983" formatCode="0">
                  <c:v>0</c:v>
                </c:pt>
                <c:pt idx="6984" formatCode="0">
                  <c:v>0</c:v>
                </c:pt>
                <c:pt idx="6985" formatCode="0">
                  <c:v>0</c:v>
                </c:pt>
                <c:pt idx="6986" formatCode="0">
                  <c:v>0</c:v>
                </c:pt>
                <c:pt idx="6987" formatCode="0">
                  <c:v>0</c:v>
                </c:pt>
                <c:pt idx="6988" formatCode="0">
                  <c:v>0</c:v>
                </c:pt>
                <c:pt idx="6989" formatCode="0">
                  <c:v>0</c:v>
                </c:pt>
                <c:pt idx="6990" formatCode="0">
                  <c:v>0</c:v>
                </c:pt>
                <c:pt idx="6991" formatCode="0">
                  <c:v>0</c:v>
                </c:pt>
                <c:pt idx="6992" formatCode="0">
                  <c:v>0</c:v>
                </c:pt>
                <c:pt idx="6993" formatCode="0">
                  <c:v>0</c:v>
                </c:pt>
                <c:pt idx="6994" formatCode="0">
                  <c:v>0</c:v>
                </c:pt>
                <c:pt idx="6995" formatCode="0">
                  <c:v>0</c:v>
                </c:pt>
                <c:pt idx="6996" formatCode="0">
                  <c:v>0</c:v>
                </c:pt>
                <c:pt idx="6997" formatCode="0">
                  <c:v>0</c:v>
                </c:pt>
                <c:pt idx="6998" formatCode="0">
                  <c:v>0</c:v>
                </c:pt>
                <c:pt idx="6999" formatCode="0">
                  <c:v>0</c:v>
                </c:pt>
                <c:pt idx="7000" formatCode="0">
                  <c:v>0</c:v>
                </c:pt>
                <c:pt idx="7001" formatCode="0">
                  <c:v>0</c:v>
                </c:pt>
                <c:pt idx="7002" formatCode="0">
                  <c:v>0</c:v>
                </c:pt>
                <c:pt idx="7003" formatCode="0">
                  <c:v>0</c:v>
                </c:pt>
                <c:pt idx="7004" formatCode="0">
                  <c:v>0</c:v>
                </c:pt>
                <c:pt idx="7005" formatCode="0">
                  <c:v>0</c:v>
                </c:pt>
                <c:pt idx="7006" formatCode="0">
                  <c:v>0</c:v>
                </c:pt>
                <c:pt idx="7007" formatCode="0">
                  <c:v>0</c:v>
                </c:pt>
                <c:pt idx="7008" formatCode="0">
                  <c:v>0</c:v>
                </c:pt>
                <c:pt idx="7009" formatCode="0">
                  <c:v>0</c:v>
                </c:pt>
                <c:pt idx="7010" formatCode="0">
                  <c:v>0</c:v>
                </c:pt>
                <c:pt idx="7011" formatCode="0">
                  <c:v>0</c:v>
                </c:pt>
                <c:pt idx="7012" formatCode="0">
                  <c:v>0</c:v>
                </c:pt>
                <c:pt idx="7013" formatCode="0">
                  <c:v>0</c:v>
                </c:pt>
                <c:pt idx="7014" formatCode="0">
                  <c:v>0</c:v>
                </c:pt>
                <c:pt idx="7015" formatCode="0">
                  <c:v>0</c:v>
                </c:pt>
                <c:pt idx="7016" formatCode="0">
                  <c:v>0</c:v>
                </c:pt>
                <c:pt idx="7017" formatCode="0">
                  <c:v>0</c:v>
                </c:pt>
                <c:pt idx="7018" formatCode="0">
                  <c:v>0</c:v>
                </c:pt>
                <c:pt idx="7019" formatCode="0">
                  <c:v>0</c:v>
                </c:pt>
                <c:pt idx="7020" formatCode="0">
                  <c:v>0</c:v>
                </c:pt>
                <c:pt idx="7021" formatCode="0">
                  <c:v>0</c:v>
                </c:pt>
                <c:pt idx="7022" formatCode="0">
                  <c:v>0</c:v>
                </c:pt>
                <c:pt idx="7023" formatCode="0">
                  <c:v>0</c:v>
                </c:pt>
                <c:pt idx="7024" formatCode="0">
                  <c:v>0</c:v>
                </c:pt>
                <c:pt idx="7025" formatCode="0">
                  <c:v>0</c:v>
                </c:pt>
                <c:pt idx="7026" formatCode="0">
                  <c:v>0</c:v>
                </c:pt>
                <c:pt idx="7027" formatCode="0">
                  <c:v>0</c:v>
                </c:pt>
                <c:pt idx="7028" formatCode="0">
                  <c:v>0</c:v>
                </c:pt>
                <c:pt idx="7029" formatCode="0">
                  <c:v>0</c:v>
                </c:pt>
                <c:pt idx="7030" formatCode="0">
                  <c:v>0</c:v>
                </c:pt>
                <c:pt idx="7031" formatCode="0">
                  <c:v>0</c:v>
                </c:pt>
                <c:pt idx="7032" formatCode="0">
                  <c:v>0</c:v>
                </c:pt>
                <c:pt idx="7033" formatCode="0">
                  <c:v>0</c:v>
                </c:pt>
                <c:pt idx="7034" formatCode="0">
                  <c:v>0</c:v>
                </c:pt>
                <c:pt idx="7035" formatCode="0">
                  <c:v>0</c:v>
                </c:pt>
                <c:pt idx="7036" formatCode="0">
                  <c:v>0</c:v>
                </c:pt>
                <c:pt idx="7037" formatCode="0">
                  <c:v>0</c:v>
                </c:pt>
                <c:pt idx="7038" formatCode="0">
                  <c:v>0</c:v>
                </c:pt>
                <c:pt idx="7039" formatCode="0">
                  <c:v>0</c:v>
                </c:pt>
                <c:pt idx="7040" formatCode="0">
                  <c:v>0</c:v>
                </c:pt>
                <c:pt idx="7041" formatCode="0">
                  <c:v>0</c:v>
                </c:pt>
                <c:pt idx="7042" formatCode="0">
                  <c:v>0</c:v>
                </c:pt>
                <c:pt idx="7043" formatCode="0">
                  <c:v>0</c:v>
                </c:pt>
                <c:pt idx="7044" formatCode="0">
                  <c:v>0</c:v>
                </c:pt>
                <c:pt idx="7045" formatCode="0">
                  <c:v>0</c:v>
                </c:pt>
                <c:pt idx="7046" formatCode="0">
                  <c:v>0</c:v>
                </c:pt>
                <c:pt idx="7047" formatCode="0">
                  <c:v>0</c:v>
                </c:pt>
                <c:pt idx="7048" formatCode="0">
                  <c:v>0</c:v>
                </c:pt>
                <c:pt idx="7049" formatCode="0">
                  <c:v>0</c:v>
                </c:pt>
                <c:pt idx="7050" formatCode="0">
                  <c:v>0</c:v>
                </c:pt>
                <c:pt idx="7051" formatCode="0">
                  <c:v>0</c:v>
                </c:pt>
                <c:pt idx="7052" formatCode="0">
                  <c:v>0</c:v>
                </c:pt>
                <c:pt idx="7053" formatCode="0">
                  <c:v>0</c:v>
                </c:pt>
                <c:pt idx="7054" formatCode="0">
                  <c:v>0</c:v>
                </c:pt>
                <c:pt idx="7055" formatCode="0">
                  <c:v>0</c:v>
                </c:pt>
                <c:pt idx="7056" formatCode="0">
                  <c:v>0</c:v>
                </c:pt>
                <c:pt idx="7057" formatCode="0">
                  <c:v>0</c:v>
                </c:pt>
                <c:pt idx="7058" formatCode="0">
                  <c:v>0</c:v>
                </c:pt>
                <c:pt idx="7059" formatCode="0">
                  <c:v>0</c:v>
                </c:pt>
                <c:pt idx="7060" formatCode="0">
                  <c:v>0</c:v>
                </c:pt>
                <c:pt idx="7061" formatCode="0">
                  <c:v>0</c:v>
                </c:pt>
                <c:pt idx="7062" formatCode="0">
                  <c:v>0</c:v>
                </c:pt>
                <c:pt idx="7063" formatCode="0">
                  <c:v>0</c:v>
                </c:pt>
                <c:pt idx="7064" formatCode="0">
                  <c:v>0</c:v>
                </c:pt>
                <c:pt idx="7065" formatCode="0">
                  <c:v>0</c:v>
                </c:pt>
                <c:pt idx="7066" formatCode="0">
                  <c:v>0</c:v>
                </c:pt>
                <c:pt idx="7067" formatCode="0">
                  <c:v>0</c:v>
                </c:pt>
                <c:pt idx="7068" formatCode="0">
                  <c:v>0</c:v>
                </c:pt>
                <c:pt idx="7069" formatCode="0">
                  <c:v>0</c:v>
                </c:pt>
                <c:pt idx="7070" formatCode="0">
                  <c:v>0</c:v>
                </c:pt>
                <c:pt idx="7071" formatCode="0">
                  <c:v>0</c:v>
                </c:pt>
                <c:pt idx="7072" formatCode="0">
                  <c:v>0</c:v>
                </c:pt>
                <c:pt idx="7073" formatCode="0">
                  <c:v>0</c:v>
                </c:pt>
                <c:pt idx="7074" formatCode="0">
                  <c:v>0</c:v>
                </c:pt>
                <c:pt idx="7075" formatCode="0">
                  <c:v>0</c:v>
                </c:pt>
                <c:pt idx="7076" formatCode="0">
                  <c:v>0</c:v>
                </c:pt>
                <c:pt idx="7077" formatCode="0">
                  <c:v>0</c:v>
                </c:pt>
                <c:pt idx="7078" formatCode="0">
                  <c:v>0</c:v>
                </c:pt>
                <c:pt idx="7079" formatCode="0">
                  <c:v>0</c:v>
                </c:pt>
                <c:pt idx="7080" formatCode="0">
                  <c:v>0</c:v>
                </c:pt>
                <c:pt idx="7081" formatCode="0">
                  <c:v>0</c:v>
                </c:pt>
                <c:pt idx="7082" formatCode="0">
                  <c:v>0</c:v>
                </c:pt>
                <c:pt idx="7083" formatCode="0">
                  <c:v>0</c:v>
                </c:pt>
                <c:pt idx="7084" formatCode="0">
                  <c:v>0</c:v>
                </c:pt>
                <c:pt idx="7085" formatCode="0">
                  <c:v>0</c:v>
                </c:pt>
                <c:pt idx="7086" formatCode="0">
                  <c:v>0</c:v>
                </c:pt>
                <c:pt idx="7087" formatCode="0">
                  <c:v>0</c:v>
                </c:pt>
                <c:pt idx="7088" formatCode="0">
                  <c:v>0</c:v>
                </c:pt>
                <c:pt idx="7089" formatCode="0">
                  <c:v>0</c:v>
                </c:pt>
                <c:pt idx="7090" formatCode="0">
                  <c:v>0</c:v>
                </c:pt>
                <c:pt idx="7091" formatCode="0">
                  <c:v>0</c:v>
                </c:pt>
                <c:pt idx="7092" formatCode="0">
                  <c:v>0</c:v>
                </c:pt>
                <c:pt idx="7093" formatCode="0">
                  <c:v>0</c:v>
                </c:pt>
                <c:pt idx="7094" formatCode="0">
                  <c:v>0</c:v>
                </c:pt>
                <c:pt idx="7095" formatCode="0">
                  <c:v>0</c:v>
                </c:pt>
                <c:pt idx="7096" formatCode="0">
                  <c:v>0</c:v>
                </c:pt>
                <c:pt idx="7097" formatCode="0">
                  <c:v>0</c:v>
                </c:pt>
                <c:pt idx="7098" formatCode="0">
                  <c:v>0</c:v>
                </c:pt>
                <c:pt idx="7099" formatCode="0">
                  <c:v>0</c:v>
                </c:pt>
                <c:pt idx="7100" formatCode="0">
                  <c:v>0</c:v>
                </c:pt>
                <c:pt idx="7101" formatCode="0">
                  <c:v>0</c:v>
                </c:pt>
                <c:pt idx="7102" formatCode="0">
                  <c:v>0</c:v>
                </c:pt>
                <c:pt idx="7103" formatCode="0">
                  <c:v>0</c:v>
                </c:pt>
                <c:pt idx="7104" formatCode="0">
                  <c:v>0</c:v>
                </c:pt>
                <c:pt idx="7105" formatCode="0">
                  <c:v>0</c:v>
                </c:pt>
                <c:pt idx="7106" formatCode="0">
                  <c:v>0</c:v>
                </c:pt>
                <c:pt idx="7107" formatCode="0">
                  <c:v>0</c:v>
                </c:pt>
                <c:pt idx="7108" formatCode="0">
                  <c:v>0</c:v>
                </c:pt>
                <c:pt idx="7109" formatCode="0">
                  <c:v>0</c:v>
                </c:pt>
                <c:pt idx="7110" formatCode="0">
                  <c:v>0</c:v>
                </c:pt>
                <c:pt idx="7111" formatCode="0">
                  <c:v>0</c:v>
                </c:pt>
                <c:pt idx="7112" formatCode="0">
                  <c:v>0</c:v>
                </c:pt>
                <c:pt idx="7113" formatCode="0">
                  <c:v>0</c:v>
                </c:pt>
                <c:pt idx="7114" formatCode="0">
                  <c:v>0</c:v>
                </c:pt>
                <c:pt idx="7115" formatCode="0">
                  <c:v>0</c:v>
                </c:pt>
                <c:pt idx="7116" formatCode="0">
                  <c:v>0</c:v>
                </c:pt>
                <c:pt idx="7117" formatCode="0">
                  <c:v>0</c:v>
                </c:pt>
                <c:pt idx="7118" formatCode="0">
                  <c:v>0</c:v>
                </c:pt>
                <c:pt idx="7119" formatCode="0">
                  <c:v>0</c:v>
                </c:pt>
                <c:pt idx="7120" formatCode="0">
                  <c:v>0</c:v>
                </c:pt>
                <c:pt idx="7121" formatCode="0">
                  <c:v>0</c:v>
                </c:pt>
                <c:pt idx="7122" formatCode="0">
                  <c:v>0</c:v>
                </c:pt>
                <c:pt idx="7123" formatCode="0">
                  <c:v>0</c:v>
                </c:pt>
                <c:pt idx="7124" formatCode="0">
                  <c:v>0</c:v>
                </c:pt>
                <c:pt idx="7125" formatCode="0">
                  <c:v>0</c:v>
                </c:pt>
                <c:pt idx="7126" formatCode="0">
                  <c:v>0</c:v>
                </c:pt>
                <c:pt idx="7127" formatCode="0">
                  <c:v>0</c:v>
                </c:pt>
                <c:pt idx="7128" formatCode="0">
                  <c:v>0</c:v>
                </c:pt>
                <c:pt idx="7129" formatCode="0">
                  <c:v>0</c:v>
                </c:pt>
                <c:pt idx="7130" formatCode="0">
                  <c:v>0</c:v>
                </c:pt>
                <c:pt idx="7131" formatCode="0">
                  <c:v>0</c:v>
                </c:pt>
                <c:pt idx="7132" formatCode="0">
                  <c:v>0</c:v>
                </c:pt>
                <c:pt idx="7133" formatCode="0">
                  <c:v>0</c:v>
                </c:pt>
                <c:pt idx="7134" formatCode="0">
                  <c:v>0</c:v>
                </c:pt>
                <c:pt idx="7135" formatCode="0">
                  <c:v>0</c:v>
                </c:pt>
                <c:pt idx="7136" formatCode="0">
                  <c:v>0</c:v>
                </c:pt>
                <c:pt idx="7137" formatCode="0">
                  <c:v>0</c:v>
                </c:pt>
                <c:pt idx="7138" formatCode="0">
                  <c:v>0</c:v>
                </c:pt>
                <c:pt idx="7139" formatCode="0">
                  <c:v>0</c:v>
                </c:pt>
                <c:pt idx="7140" formatCode="0">
                  <c:v>0</c:v>
                </c:pt>
                <c:pt idx="7141" formatCode="0">
                  <c:v>0</c:v>
                </c:pt>
                <c:pt idx="7142" formatCode="0">
                  <c:v>0</c:v>
                </c:pt>
                <c:pt idx="7143" formatCode="0">
                  <c:v>0</c:v>
                </c:pt>
                <c:pt idx="7144" formatCode="0">
                  <c:v>0</c:v>
                </c:pt>
                <c:pt idx="7145" formatCode="0">
                  <c:v>0</c:v>
                </c:pt>
                <c:pt idx="7146" formatCode="0">
                  <c:v>0</c:v>
                </c:pt>
                <c:pt idx="7147" formatCode="0">
                  <c:v>0</c:v>
                </c:pt>
                <c:pt idx="7148" formatCode="0">
                  <c:v>0</c:v>
                </c:pt>
                <c:pt idx="7149" formatCode="0">
                  <c:v>0</c:v>
                </c:pt>
                <c:pt idx="7150" formatCode="0">
                  <c:v>0</c:v>
                </c:pt>
                <c:pt idx="7151" formatCode="0">
                  <c:v>0</c:v>
                </c:pt>
                <c:pt idx="7152" formatCode="0">
                  <c:v>0</c:v>
                </c:pt>
                <c:pt idx="7153" formatCode="0">
                  <c:v>0</c:v>
                </c:pt>
                <c:pt idx="7154" formatCode="0">
                  <c:v>0</c:v>
                </c:pt>
                <c:pt idx="7155" formatCode="0">
                  <c:v>0</c:v>
                </c:pt>
                <c:pt idx="7156" formatCode="0">
                  <c:v>0</c:v>
                </c:pt>
                <c:pt idx="7157" formatCode="0">
                  <c:v>0</c:v>
                </c:pt>
                <c:pt idx="7158" formatCode="0">
                  <c:v>0</c:v>
                </c:pt>
                <c:pt idx="7159" formatCode="0">
                  <c:v>0</c:v>
                </c:pt>
                <c:pt idx="7160" formatCode="0">
                  <c:v>0</c:v>
                </c:pt>
                <c:pt idx="7161" formatCode="0">
                  <c:v>0</c:v>
                </c:pt>
                <c:pt idx="7162" formatCode="0">
                  <c:v>0</c:v>
                </c:pt>
                <c:pt idx="7163" formatCode="0">
                  <c:v>0</c:v>
                </c:pt>
                <c:pt idx="7164" formatCode="0">
                  <c:v>0</c:v>
                </c:pt>
                <c:pt idx="7165" formatCode="0">
                  <c:v>0</c:v>
                </c:pt>
                <c:pt idx="7166" formatCode="0">
                  <c:v>0</c:v>
                </c:pt>
                <c:pt idx="7167" formatCode="0">
                  <c:v>0</c:v>
                </c:pt>
                <c:pt idx="7168" formatCode="0">
                  <c:v>0</c:v>
                </c:pt>
                <c:pt idx="7169" formatCode="0">
                  <c:v>0</c:v>
                </c:pt>
                <c:pt idx="7170" formatCode="0">
                  <c:v>0</c:v>
                </c:pt>
                <c:pt idx="7171" formatCode="0">
                  <c:v>0</c:v>
                </c:pt>
                <c:pt idx="7172" formatCode="0">
                  <c:v>0</c:v>
                </c:pt>
                <c:pt idx="7173" formatCode="0">
                  <c:v>0</c:v>
                </c:pt>
                <c:pt idx="7174" formatCode="0">
                  <c:v>0</c:v>
                </c:pt>
                <c:pt idx="7175" formatCode="0">
                  <c:v>0</c:v>
                </c:pt>
                <c:pt idx="7176" formatCode="0">
                  <c:v>0</c:v>
                </c:pt>
                <c:pt idx="7177" formatCode="0">
                  <c:v>0</c:v>
                </c:pt>
                <c:pt idx="7178" formatCode="0">
                  <c:v>0</c:v>
                </c:pt>
                <c:pt idx="7179" formatCode="0">
                  <c:v>0</c:v>
                </c:pt>
                <c:pt idx="7180" formatCode="0">
                  <c:v>0</c:v>
                </c:pt>
                <c:pt idx="7181" formatCode="0">
                  <c:v>0</c:v>
                </c:pt>
                <c:pt idx="7182" formatCode="0">
                  <c:v>0</c:v>
                </c:pt>
                <c:pt idx="7183" formatCode="0">
                  <c:v>0</c:v>
                </c:pt>
                <c:pt idx="7184" formatCode="0">
                  <c:v>0</c:v>
                </c:pt>
                <c:pt idx="7185" formatCode="0">
                  <c:v>0</c:v>
                </c:pt>
                <c:pt idx="7186" formatCode="0">
                  <c:v>0</c:v>
                </c:pt>
                <c:pt idx="7187" formatCode="0">
                  <c:v>0</c:v>
                </c:pt>
                <c:pt idx="7188" formatCode="0">
                  <c:v>0</c:v>
                </c:pt>
                <c:pt idx="7189" formatCode="0">
                  <c:v>0</c:v>
                </c:pt>
                <c:pt idx="7190" formatCode="0">
                  <c:v>0</c:v>
                </c:pt>
                <c:pt idx="7191" formatCode="0">
                  <c:v>0</c:v>
                </c:pt>
                <c:pt idx="7192" formatCode="0">
                  <c:v>0</c:v>
                </c:pt>
                <c:pt idx="7193" formatCode="0">
                  <c:v>0</c:v>
                </c:pt>
                <c:pt idx="7194" formatCode="0">
                  <c:v>0</c:v>
                </c:pt>
                <c:pt idx="7195" formatCode="0">
                  <c:v>0</c:v>
                </c:pt>
                <c:pt idx="7196" formatCode="0">
                  <c:v>0</c:v>
                </c:pt>
                <c:pt idx="7197" formatCode="0">
                  <c:v>0</c:v>
                </c:pt>
                <c:pt idx="7198" formatCode="0">
                  <c:v>0</c:v>
                </c:pt>
                <c:pt idx="7199" formatCode="0">
                  <c:v>0</c:v>
                </c:pt>
                <c:pt idx="7200" formatCode="0">
                  <c:v>0</c:v>
                </c:pt>
                <c:pt idx="7201" formatCode="0">
                  <c:v>0</c:v>
                </c:pt>
                <c:pt idx="7202" formatCode="0">
                  <c:v>0</c:v>
                </c:pt>
                <c:pt idx="7203" formatCode="0">
                  <c:v>0</c:v>
                </c:pt>
                <c:pt idx="7204" formatCode="0">
                  <c:v>0</c:v>
                </c:pt>
                <c:pt idx="7205" formatCode="0">
                  <c:v>0</c:v>
                </c:pt>
                <c:pt idx="7206" formatCode="0">
                  <c:v>0</c:v>
                </c:pt>
                <c:pt idx="7207" formatCode="0">
                  <c:v>0</c:v>
                </c:pt>
                <c:pt idx="7208" formatCode="0">
                  <c:v>0</c:v>
                </c:pt>
                <c:pt idx="7209" formatCode="0">
                  <c:v>0</c:v>
                </c:pt>
                <c:pt idx="7210" formatCode="0">
                  <c:v>0</c:v>
                </c:pt>
                <c:pt idx="7211" formatCode="0">
                  <c:v>0</c:v>
                </c:pt>
                <c:pt idx="7212" formatCode="0">
                  <c:v>0</c:v>
                </c:pt>
                <c:pt idx="7213" formatCode="0">
                  <c:v>0</c:v>
                </c:pt>
                <c:pt idx="7214" formatCode="0">
                  <c:v>0</c:v>
                </c:pt>
                <c:pt idx="7215" formatCode="0">
                  <c:v>0</c:v>
                </c:pt>
                <c:pt idx="7216" formatCode="0">
                  <c:v>0</c:v>
                </c:pt>
                <c:pt idx="7217" formatCode="0">
                  <c:v>0</c:v>
                </c:pt>
                <c:pt idx="7218" formatCode="0">
                  <c:v>0</c:v>
                </c:pt>
                <c:pt idx="7219" formatCode="0">
                  <c:v>0</c:v>
                </c:pt>
                <c:pt idx="7220" formatCode="0">
                  <c:v>0</c:v>
                </c:pt>
                <c:pt idx="7221" formatCode="0">
                  <c:v>0</c:v>
                </c:pt>
                <c:pt idx="7222" formatCode="0">
                  <c:v>0</c:v>
                </c:pt>
                <c:pt idx="7223" formatCode="0">
                  <c:v>0</c:v>
                </c:pt>
                <c:pt idx="7224" formatCode="0">
                  <c:v>0</c:v>
                </c:pt>
                <c:pt idx="7225" formatCode="0">
                  <c:v>0</c:v>
                </c:pt>
                <c:pt idx="7226" formatCode="0">
                  <c:v>0</c:v>
                </c:pt>
                <c:pt idx="7227" formatCode="0">
                  <c:v>0</c:v>
                </c:pt>
                <c:pt idx="7228" formatCode="0">
                  <c:v>0</c:v>
                </c:pt>
                <c:pt idx="7229" formatCode="0">
                  <c:v>0</c:v>
                </c:pt>
                <c:pt idx="7230" formatCode="0">
                  <c:v>0</c:v>
                </c:pt>
                <c:pt idx="7231" formatCode="0">
                  <c:v>0</c:v>
                </c:pt>
                <c:pt idx="7232" formatCode="0">
                  <c:v>0</c:v>
                </c:pt>
                <c:pt idx="7233" formatCode="0">
                  <c:v>0</c:v>
                </c:pt>
                <c:pt idx="7234" formatCode="0">
                  <c:v>0</c:v>
                </c:pt>
                <c:pt idx="7235" formatCode="0">
                  <c:v>0</c:v>
                </c:pt>
                <c:pt idx="7236" formatCode="0">
                  <c:v>0</c:v>
                </c:pt>
                <c:pt idx="7237" formatCode="0">
                  <c:v>0</c:v>
                </c:pt>
                <c:pt idx="7238" formatCode="0">
                  <c:v>0</c:v>
                </c:pt>
                <c:pt idx="7239" formatCode="0">
                  <c:v>0</c:v>
                </c:pt>
                <c:pt idx="7240" formatCode="0">
                  <c:v>0</c:v>
                </c:pt>
                <c:pt idx="7241" formatCode="0">
                  <c:v>0</c:v>
                </c:pt>
                <c:pt idx="7242" formatCode="0">
                  <c:v>0</c:v>
                </c:pt>
                <c:pt idx="7243" formatCode="0">
                  <c:v>0</c:v>
                </c:pt>
                <c:pt idx="7244" formatCode="0">
                  <c:v>0</c:v>
                </c:pt>
                <c:pt idx="7245" formatCode="0">
                  <c:v>0</c:v>
                </c:pt>
                <c:pt idx="7246" formatCode="0">
                  <c:v>0</c:v>
                </c:pt>
                <c:pt idx="7247" formatCode="0">
                  <c:v>0</c:v>
                </c:pt>
                <c:pt idx="7248" formatCode="0">
                  <c:v>0</c:v>
                </c:pt>
                <c:pt idx="7249" formatCode="0">
                  <c:v>0</c:v>
                </c:pt>
                <c:pt idx="7250" formatCode="0">
                  <c:v>0</c:v>
                </c:pt>
                <c:pt idx="7251" formatCode="0">
                  <c:v>0</c:v>
                </c:pt>
                <c:pt idx="7252" formatCode="0">
                  <c:v>0</c:v>
                </c:pt>
                <c:pt idx="7253" formatCode="0">
                  <c:v>0</c:v>
                </c:pt>
                <c:pt idx="7254" formatCode="0">
                  <c:v>0</c:v>
                </c:pt>
                <c:pt idx="7255" formatCode="0">
                  <c:v>0</c:v>
                </c:pt>
                <c:pt idx="7256" formatCode="0">
                  <c:v>0</c:v>
                </c:pt>
                <c:pt idx="7257" formatCode="0">
                  <c:v>0</c:v>
                </c:pt>
                <c:pt idx="7258" formatCode="0">
                  <c:v>0</c:v>
                </c:pt>
                <c:pt idx="7259" formatCode="0">
                  <c:v>0</c:v>
                </c:pt>
                <c:pt idx="7260" formatCode="0">
                  <c:v>0</c:v>
                </c:pt>
                <c:pt idx="7261" formatCode="0">
                  <c:v>0</c:v>
                </c:pt>
                <c:pt idx="7262" formatCode="0">
                  <c:v>0</c:v>
                </c:pt>
                <c:pt idx="7263" formatCode="0">
                  <c:v>0</c:v>
                </c:pt>
                <c:pt idx="7264" formatCode="0">
                  <c:v>0</c:v>
                </c:pt>
                <c:pt idx="7265" formatCode="0">
                  <c:v>0</c:v>
                </c:pt>
                <c:pt idx="7266" formatCode="0">
                  <c:v>0</c:v>
                </c:pt>
                <c:pt idx="7267" formatCode="0">
                  <c:v>0</c:v>
                </c:pt>
                <c:pt idx="7268" formatCode="0">
                  <c:v>0</c:v>
                </c:pt>
                <c:pt idx="7269" formatCode="0">
                  <c:v>0</c:v>
                </c:pt>
                <c:pt idx="7270" formatCode="0">
                  <c:v>0</c:v>
                </c:pt>
                <c:pt idx="7271" formatCode="0">
                  <c:v>0</c:v>
                </c:pt>
                <c:pt idx="7272" formatCode="0">
                  <c:v>0</c:v>
                </c:pt>
                <c:pt idx="7273" formatCode="0">
                  <c:v>0</c:v>
                </c:pt>
                <c:pt idx="7274" formatCode="0">
                  <c:v>0</c:v>
                </c:pt>
                <c:pt idx="7275" formatCode="0">
                  <c:v>0</c:v>
                </c:pt>
                <c:pt idx="7276" formatCode="0">
                  <c:v>0</c:v>
                </c:pt>
                <c:pt idx="7277" formatCode="0">
                  <c:v>0</c:v>
                </c:pt>
                <c:pt idx="7278" formatCode="0">
                  <c:v>0</c:v>
                </c:pt>
                <c:pt idx="7279" formatCode="0">
                  <c:v>0</c:v>
                </c:pt>
                <c:pt idx="7280" formatCode="0">
                  <c:v>0</c:v>
                </c:pt>
                <c:pt idx="7281" formatCode="0">
                  <c:v>0</c:v>
                </c:pt>
                <c:pt idx="7282" formatCode="0">
                  <c:v>0</c:v>
                </c:pt>
                <c:pt idx="7283" formatCode="0">
                  <c:v>0</c:v>
                </c:pt>
                <c:pt idx="7284" formatCode="0">
                  <c:v>0</c:v>
                </c:pt>
                <c:pt idx="7285" formatCode="0">
                  <c:v>0</c:v>
                </c:pt>
                <c:pt idx="7286" formatCode="0">
                  <c:v>0</c:v>
                </c:pt>
                <c:pt idx="7287" formatCode="0">
                  <c:v>0</c:v>
                </c:pt>
                <c:pt idx="7288" formatCode="0">
                  <c:v>0</c:v>
                </c:pt>
                <c:pt idx="7289" formatCode="0">
                  <c:v>0</c:v>
                </c:pt>
                <c:pt idx="7290" formatCode="0">
                  <c:v>0</c:v>
                </c:pt>
                <c:pt idx="7291" formatCode="0">
                  <c:v>0</c:v>
                </c:pt>
                <c:pt idx="7292" formatCode="0">
                  <c:v>0</c:v>
                </c:pt>
                <c:pt idx="7293" formatCode="0">
                  <c:v>0</c:v>
                </c:pt>
                <c:pt idx="7294" formatCode="0">
                  <c:v>0</c:v>
                </c:pt>
                <c:pt idx="7295" formatCode="0">
                  <c:v>0</c:v>
                </c:pt>
                <c:pt idx="7296" formatCode="0">
                  <c:v>0</c:v>
                </c:pt>
                <c:pt idx="7297" formatCode="0">
                  <c:v>0</c:v>
                </c:pt>
                <c:pt idx="7298" formatCode="0">
                  <c:v>0</c:v>
                </c:pt>
                <c:pt idx="7299" formatCode="0">
                  <c:v>0</c:v>
                </c:pt>
                <c:pt idx="7300" formatCode="0">
                  <c:v>0</c:v>
                </c:pt>
                <c:pt idx="7301" formatCode="0">
                  <c:v>0</c:v>
                </c:pt>
                <c:pt idx="7302" formatCode="0">
                  <c:v>0</c:v>
                </c:pt>
                <c:pt idx="7303" formatCode="0">
                  <c:v>0</c:v>
                </c:pt>
                <c:pt idx="7304" formatCode="0">
                  <c:v>0</c:v>
                </c:pt>
                <c:pt idx="7305" formatCode="0">
                  <c:v>0</c:v>
                </c:pt>
                <c:pt idx="7306" formatCode="0">
                  <c:v>0</c:v>
                </c:pt>
                <c:pt idx="7307" formatCode="0">
                  <c:v>0</c:v>
                </c:pt>
                <c:pt idx="7308" formatCode="0">
                  <c:v>0</c:v>
                </c:pt>
                <c:pt idx="7309" formatCode="0">
                  <c:v>0</c:v>
                </c:pt>
                <c:pt idx="7310" formatCode="0">
                  <c:v>0</c:v>
                </c:pt>
                <c:pt idx="7311" formatCode="0">
                  <c:v>0</c:v>
                </c:pt>
                <c:pt idx="7312" formatCode="0">
                  <c:v>0</c:v>
                </c:pt>
                <c:pt idx="7313" formatCode="0">
                  <c:v>0</c:v>
                </c:pt>
                <c:pt idx="7314" formatCode="0">
                  <c:v>0</c:v>
                </c:pt>
                <c:pt idx="7315" formatCode="0">
                  <c:v>0</c:v>
                </c:pt>
                <c:pt idx="7316" formatCode="0">
                  <c:v>0</c:v>
                </c:pt>
                <c:pt idx="7317" formatCode="0">
                  <c:v>0</c:v>
                </c:pt>
                <c:pt idx="7318" formatCode="0">
                  <c:v>0</c:v>
                </c:pt>
                <c:pt idx="7319" formatCode="0">
                  <c:v>0</c:v>
                </c:pt>
                <c:pt idx="7320" formatCode="0">
                  <c:v>0</c:v>
                </c:pt>
                <c:pt idx="7321" formatCode="0">
                  <c:v>0</c:v>
                </c:pt>
                <c:pt idx="7322" formatCode="0">
                  <c:v>0</c:v>
                </c:pt>
                <c:pt idx="7323" formatCode="0">
                  <c:v>0</c:v>
                </c:pt>
                <c:pt idx="7324" formatCode="0">
                  <c:v>0</c:v>
                </c:pt>
                <c:pt idx="7325" formatCode="0">
                  <c:v>0</c:v>
                </c:pt>
                <c:pt idx="7326" formatCode="0">
                  <c:v>0</c:v>
                </c:pt>
                <c:pt idx="7327" formatCode="0">
                  <c:v>0</c:v>
                </c:pt>
                <c:pt idx="7328" formatCode="0">
                  <c:v>0</c:v>
                </c:pt>
                <c:pt idx="7329" formatCode="0">
                  <c:v>0</c:v>
                </c:pt>
                <c:pt idx="7330" formatCode="0">
                  <c:v>0</c:v>
                </c:pt>
                <c:pt idx="7331" formatCode="0">
                  <c:v>0</c:v>
                </c:pt>
                <c:pt idx="7332" formatCode="0">
                  <c:v>0</c:v>
                </c:pt>
                <c:pt idx="7333" formatCode="0">
                  <c:v>0</c:v>
                </c:pt>
                <c:pt idx="7334" formatCode="0">
                  <c:v>0</c:v>
                </c:pt>
                <c:pt idx="7335" formatCode="0">
                  <c:v>0</c:v>
                </c:pt>
                <c:pt idx="7336" formatCode="0">
                  <c:v>0</c:v>
                </c:pt>
                <c:pt idx="7337" formatCode="0">
                  <c:v>0</c:v>
                </c:pt>
                <c:pt idx="7338" formatCode="0">
                  <c:v>0</c:v>
                </c:pt>
                <c:pt idx="7339" formatCode="0">
                  <c:v>0</c:v>
                </c:pt>
                <c:pt idx="7340" formatCode="0">
                  <c:v>0</c:v>
                </c:pt>
                <c:pt idx="7341" formatCode="0">
                  <c:v>0</c:v>
                </c:pt>
                <c:pt idx="7342" formatCode="0">
                  <c:v>0</c:v>
                </c:pt>
                <c:pt idx="7343" formatCode="0">
                  <c:v>0</c:v>
                </c:pt>
                <c:pt idx="7344" formatCode="0">
                  <c:v>0</c:v>
                </c:pt>
                <c:pt idx="7345" formatCode="0">
                  <c:v>0</c:v>
                </c:pt>
                <c:pt idx="7346" formatCode="0">
                  <c:v>0</c:v>
                </c:pt>
                <c:pt idx="7347" formatCode="0">
                  <c:v>0</c:v>
                </c:pt>
                <c:pt idx="7348" formatCode="0">
                  <c:v>0</c:v>
                </c:pt>
                <c:pt idx="7349" formatCode="0">
                  <c:v>0</c:v>
                </c:pt>
                <c:pt idx="7350" formatCode="0">
                  <c:v>0</c:v>
                </c:pt>
                <c:pt idx="7351" formatCode="0">
                  <c:v>0</c:v>
                </c:pt>
                <c:pt idx="7352" formatCode="0">
                  <c:v>0</c:v>
                </c:pt>
                <c:pt idx="7353" formatCode="0">
                  <c:v>0</c:v>
                </c:pt>
                <c:pt idx="7354" formatCode="0">
                  <c:v>0</c:v>
                </c:pt>
                <c:pt idx="7355" formatCode="0">
                  <c:v>0</c:v>
                </c:pt>
                <c:pt idx="7356" formatCode="0">
                  <c:v>0</c:v>
                </c:pt>
                <c:pt idx="7357" formatCode="0">
                  <c:v>0</c:v>
                </c:pt>
                <c:pt idx="7358" formatCode="0">
                  <c:v>0</c:v>
                </c:pt>
                <c:pt idx="7359" formatCode="0">
                  <c:v>0</c:v>
                </c:pt>
                <c:pt idx="7360" formatCode="0">
                  <c:v>0</c:v>
                </c:pt>
                <c:pt idx="7361" formatCode="0">
                  <c:v>0</c:v>
                </c:pt>
                <c:pt idx="7362" formatCode="0">
                  <c:v>0</c:v>
                </c:pt>
                <c:pt idx="7363" formatCode="0">
                  <c:v>0</c:v>
                </c:pt>
                <c:pt idx="7364" formatCode="0">
                  <c:v>0</c:v>
                </c:pt>
                <c:pt idx="7365" formatCode="0">
                  <c:v>0</c:v>
                </c:pt>
                <c:pt idx="7366" formatCode="0">
                  <c:v>0</c:v>
                </c:pt>
                <c:pt idx="7367" formatCode="0">
                  <c:v>0</c:v>
                </c:pt>
                <c:pt idx="7368" formatCode="0">
                  <c:v>0</c:v>
                </c:pt>
                <c:pt idx="7369" formatCode="0">
                  <c:v>0</c:v>
                </c:pt>
                <c:pt idx="7370" formatCode="0">
                  <c:v>0</c:v>
                </c:pt>
                <c:pt idx="7371" formatCode="0">
                  <c:v>0</c:v>
                </c:pt>
                <c:pt idx="7372" formatCode="0">
                  <c:v>0</c:v>
                </c:pt>
                <c:pt idx="7373" formatCode="0">
                  <c:v>0</c:v>
                </c:pt>
                <c:pt idx="7374" formatCode="0">
                  <c:v>0</c:v>
                </c:pt>
                <c:pt idx="7375" formatCode="0">
                  <c:v>0</c:v>
                </c:pt>
                <c:pt idx="7376" formatCode="0">
                  <c:v>0</c:v>
                </c:pt>
                <c:pt idx="7377" formatCode="0">
                  <c:v>0</c:v>
                </c:pt>
                <c:pt idx="7378" formatCode="0">
                  <c:v>0</c:v>
                </c:pt>
                <c:pt idx="7379" formatCode="0">
                  <c:v>0</c:v>
                </c:pt>
                <c:pt idx="7380" formatCode="0">
                  <c:v>0</c:v>
                </c:pt>
                <c:pt idx="7381" formatCode="0">
                  <c:v>0</c:v>
                </c:pt>
                <c:pt idx="7382" formatCode="0">
                  <c:v>0</c:v>
                </c:pt>
                <c:pt idx="7383" formatCode="0">
                  <c:v>0</c:v>
                </c:pt>
                <c:pt idx="7384" formatCode="0">
                  <c:v>0</c:v>
                </c:pt>
                <c:pt idx="7385" formatCode="0">
                  <c:v>0</c:v>
                </c:pt>
                <c:pt idx="7386" formatCode="0">
                  <c:v>0</c:v>
                </c:pt>
                <c:pt idx="7387" formatCode="0">
                  <c:v>0</c:v>
                </c:pt>
                <c:pt idx="7388" formatCode="0">
                  <c:v>0</c:v>
                </c:pt>
                <c:pt idx="7389" formatCode="0">
                  <c:v>0</c:v>
                </c:pt>
                <c:pt idx="7390" formatCode="0">
                  <c:v>0</c:v>
                </c:pt>
                <c:pt idx="7391" formatCode="0">
                  <c:v>0</c:v>
                </c:pt>
                <c:pt idx="7392" formatCode="0">
                  <c:v>0</c:v>
                </c:pt>
                <c:pt idx="7393" formatCode="0">
                  <c:v>0</c:v>
                </c:pt>
                <c:pt idx="7394" formatCode="0">
                  <c:v>0</c:v>
                </c:pt>
                <c:pt idx="7395" formatCode="0">
                  <c:v>0</c:v>
                </c:pt>
                <c:pt idx="7396" formatCode="0">
                  <c:v>0</c:v>
                </c:pt>
                <c:pt idx="7397" formatCode="0">
                  <c:v>0</c:v>
                </c:pt>
                <c:pt idx="7398" formatCode="0">
                  <c:v>0</c:v>
                </c:pt>
                <c:pt idx="7399" formatCode="0">
                  <c:v>0</c:v>
                </c:pt>
                <c:pt idx="7400" formatCode="0">
                  <c:v>0</c:v>
                </c:pt>
                <c:pt idx="7401" formatCode="0">
                  <c:v>0</c:v>
                </c:pt>
                <c:pt idx="7402" formatCode="0">
                  <c:v>0</c:v>
                </c:pt>
                <c:pt idx="7403" formatCode="0">
                  <c:v>0</c:v>
                </c:pt>
                <c:pt idx="7404" formatCode="0">
                  <c:v>0</c:v>
                </c:pt>
                <c:pt idx="7405" formatCode="0">
                  <c:v>0</c:v>
                </c:pt>
                <c:pt idx="7406" formatCode="0">
                  <c:v>0</c:v>
                </c:pt>
                <c:pt idx="7407" formatCode="0">
                  <c:v>0</c:v>
                </c:pt>
                <c:pt idx="7408" formatCode="0">
                  <c:v>0</c:v>
                </c:pt>
                <c:pt idx="7409" formatCode="0">
                  <c:v>0</c:v>
                </c:pt>
                <c:pt idx="7410" formatCode="0">
                  <c:v>0</c:v>
                </c:pt>
                <c:pt idx="7411" formatCode="0">
                  <c:v>0</c:v>
                </c:pt>
                <c:pt idx="7412" formatCode="0">
                  <c:v>0</c:v>
                </c:pt>
                <c:pt idx="7413" formatCode="0">
                  <c:v>0</c:v>
                </c:pt>
                <c:pt idx="7414" formatCode="0">
                  <c:v>0</c:v>
                </c:pt>
                <c:pt idx="7415" formatCode="0">
                  <c:v>0</c:v>
                </c:pt>
                <c:pt idx="7416" formatCode="0">
                  <c:v>0</c:v>
                </c:pt>
                <c:pt idx="7417" formatCode="0">
                  <c:v>0</c:v>
                </c:pt>
                <c:pt idx="7418" formatCode="0">
                  <c:v>0</c:v>
                </c:pt>
                <c:pt idx="7419" formatCode="0">
                  <c:v>0</c:v>
                </c:pt>
                <c:pt idx="7420" formatCode="0">
                  <c:v>0</c:v>
                </c:pt>
                <c:pt idx="7421" formatCode="0">
                  <c:v>0</c:v>
                </c:pt>
                <c:pt idx="7422" formatCode="0">
                  <c:v>0</c:v>
                </c:pt>
                <c:pt idx="7423" formatCode="0">
                  <c:v>0</c:v>
                </c:pt>
                <c:pt idx="7424" formatCode="0">
                  <c:v>0</c:v>
                </c:pt>
                <c:pt idx="7425" formatCode="0">
                  <c:v>0</c:v>
                </c:pt>
                <c:pt idx="7426" formatCode="0">
                  <c:v>0</c:v>
                </c:pt>
                <c:pt idx="7427" formatCode="0">
                  <c:v>0</c:v>
                </c:pt>
                <c:pt idx="7428" formatCode="0">
                  <c:v>0</c:v>
                </c:pt>
                <c:pt idx="7429" formatCode="0">
                  <c:v>0</c:v>
                </c:pt>
                <c:pt idx="7430" formatCode="0">
                  <c:v>0</c:v>
                </c:pt>
                <c:pt idx="7431" formatCode="0">
                  <c:v>0</c:v>
                </c:pt>
                <c:pt idx="7432" formatCode="0">
                  <c:v>0</c:v>
                </c:pt>
                <c:pt idx="7433" formatCode="0">
                  <c:v>0</c:v>
                </c:pt>
                <c:pt idx="7434" formatCode="0">
                  <c:v>0</c:v>
                </c:pt>
                <c:pt idx="7435" formatCode="0">
                  <c:v>0</c:v>
                </c:pt>
                <c:pt idx="7436" formatCode="0">
                  <c:v>0</c:v>
                </c:pt>
                <c:pt idx="7437" formatCode="0">
                  <c:v>0</c:v>
                </c:pt>
                <c:pt idx="7438" formatCode="0">
                  <c:v>0</c:v>
                </c:pt>
                <c:pt idx="7439" formatCode="0">
                  <c:v>0</c:v>
                </c:pt>
                <c:pt idx="7440" formatCode="0">
                  <c:v>0</c:v>
                </c:pt>
                <c:pt idx="7441" formatCode="0">
                  <c:v>0</c:v>
                </c:pt>
                <c:pt idx="7442" formatCode="0">
                  <c:v>0</c:v>
                </c:pt>
                <c:pt idx="7443" formatCode="0">
                  <c:v>0</c:v>
                </c:pt>
                <c:pt idx="7444" formatCode="0">
                  <c:v>0</c:v>
                </c:pt>
                <c:pt idx="7445" formatCode="0">
                  <c:v>0</c:v>
                </c:pt>
                <c:pt idx="7446" formatCode="0">
                  <c:v>0</c:v>
                </c:pt>
                <c:pt idx="7447" formatCode="0">
                  <c:v>0</c:v>
                </c:pt>
                <c:pt idx="7448" formatCode="0">
                  <c:v>0</c:v>
                </c:pt>
                <c:pt idx="7449" formatCode="0">
                  <c:v>0</c:v>
                </c:pt>
                <c:pt idx="7450" formatCode="0">
                  <c:v>0</c:v>
                </c:pt>
                <c:pt idx="7451" formatCode="0">
                  <c:v>0</c:v>
                </c:pt>
                <c:pt idx="7452" formatCode="0">
                  <c:v>0</c:v>
                </c:pt>
                <c:pt idx="7453" formatCode="0">
                  <c:v>0</c:v>
                </c:pt>
                <c:pt idx="7454" formatCode="0">
                  <c:v>0</c:v>
                </c:pt>
                <c:pt idx="7455" formatCode="0">
                  <c:v>0</c:v>
                </c:pt>
                <c:pt idx="7456" formatCode="0">
                  <c:v>0</c:v>
                </c:pt>
                <c:pt idx="7457" formatCode="0">
                  <c:v>0</c:v>
                </c:pt>
                <c:pt idx="7458" formatCode="0">
                  <c:v>0</c:v>
                </c:pt>
                <c:pt idx="7459" formatCode="0">
                  <c:v>0</c:v>
                </c:pt>
                <c:pt idx="7460" formatCode="0">
                  <c:v>0</c:v>
                </c:pt>
                <c:pt idx="7461" formatCode="0">
                  <c:v>0</c:v>
                </c:pt>
                <c:pt idx="7462" formatCode="0">
                  <c:v>0</c:v>
                </c:pt>
                <c:pt idx="7463" formatCode="0">
                  <c:v>0</c:v>
                </c:pt>
                <c:pt idx="7464" formatCode="0">
                  <c:v>0</c:v>
                </c:pt>
                <c:pt idx="7465" formatCode="0">
                  <c:v>0</c:v>
                </c:pt>
                <c:pt idx="7466" formatCode="0">
                  <c:v>0</c:v>
                </c:pt>
                <c:pt idx="7467" formatCode="0">
                  <c:v>0</c:v>
                </c:pt>
                <c:pt idx="7468" formatCode="0">
                  <c:v>0</c:v>
                </c:pt>
                <c:pt idx="7469" formatCode="0">
                  <c:v>0</c:v>
                </c:pt>
                <c:pt idx="7470" formatCode="0">
                  <c:v>0</c:v>
                </c:pt>
                <c:pt idx="7471" formatCode="0">
                  <c:v>0</c:v>
                </c:pt>
                <c:pt idx="7472" formatCode="0">
                  <c:v>0</c:v>
                </c:pt>
                <c:pt idx="7473" formatCode="0">
                  <c:v>0</c:v>
                </c:pt>
                <c:pt idx="7474" formatCode="0">
                  <c:v>0</c:v>
                </c:pt>
                <c:pt idx="7475" formatCode="0">
                  <c:v>0</c:v>
                </c:pt>
                <c:pt idx="7476" formatCode="0">
                  <c:v>0</c:v>
                </c:pt>
                <c:pt idx="7477" formatCode="0">
                  <c:v>0</c:v>
                </c:pt>
                <c:pt idx="7478" formatCode="0">
                  <c:v>0</c:v>
                </c:pt>
                <c:pt idx="7479" formatCode="0">
                  <c:v>0</c:v>
                </c:pt>
                <c:pt idx="7480" formatCode="0">
                  <c:v>0</c:v>
                </c:pt>
                <c:pt idx="7481" formatCode="0">
                  <c:v>0</c:v>
                </c:pt>
                <c:pt idx="7482" formatCode="0">
                  <c:v>0</c:v>
                </c:pt>
                <c:pt idx="7483" formatCode="0">
                  <c:v>0</c:v>
                </c:pt>
                <c:pt idx="7484" formatCode="0">
                  <c:v>0</c:v>
                </c:pt>
                <c:pt idx="7485" formatCode="0">
                  <c:v>0</c:v>
                </c:pt>
                <c:pt idx="7486" formatCode="0">
                  <c:v>0</c:v>
                </c:pt>
                <c:pt idx="7487" formatCode="0">
                  <c:v>0</c:v>
                </c:pt>
                <c:pt idx="7488" formatCode="0">
                  <c:v>0</c:v>
                </c:pt>
                <c:pt idx="7489" formatCode="0">
                  <c:v>0</c:v>
                </c:pt>
                <c:pt idx="7490" formatCode="0">
                  <c:v>0</c:v>
                </c:pt>
                <c:pt idx="7491" formatCode="0">
                  <c:v>0</c:v>
                </c:pt>
                <c:pt idx="7492" formatCode="0">
                  <c:v>0</c:v>
                </c:pt>
                <c:pt idx="7493" formatCode="0">
                  <c:v>0</c:v>
                </c:pt>
                <c:pt idx="7494" formatCode="0">
                  <c:v>0</c:v>
                </c:pt>
                <c:pt idx="7495" formatCode="0">
                  <c:v>0</c:v>
                </c:pt>
                <c:pt idx="7496" formatCode="0">
                  <c:v>0</c:v>
                </c:pt>
                <c:pt idx="7497" formatCode="0">
                  <c:v>0</c:v>
                </c:pt>
                <c:pt idx="7498" formatCode="0">
                  <c:v>0</c:v>
                </c:pt>
                <c:pt idx="7499" formatCode="0">
                  <c:v>0</c:v>
                </c:pt>
                <c:pt idx="7500" formatCode="0">
                  <c:v>0</c:v>
                </c:pt>
                <c:pt idx="7501" formatCode="0">
                  <c:v>0</c:v>
                </c:pt>
                <c:pt idx="7502" formatCode="0">
                  <c:v>0</c:v>
                </c:pt>
                <c:pt idx="7503" formatCode="0">
                  <c:v>0</c:v>
                </c:pt>
                <c:pt idx="7504" formatCode="0">
                  <c:v>0</c:v>
                </c:pt>
                <c:pt idx="7505" formatCode="0">
                  <c:v>0</c:v>
                </c:pt>
                <c:pt idx="7506" formatCode="0">
                  <c:v>0</c:v>
                </c:pt>
                <c:pt idx="7507" formatCode="0">
                  <c:v>0</c:v>
                </c:pt>
                <c:pt idx="7508" formatCode="0">
                  <c:v>0</c:v>
                </c:pt>
                <c:pt idx="7509" formatCode="0">
                  <c:v>0</c:v>
                </c:pt>
                <c:pt idx="7510" formatCode="0">
                  <c:v>0</c:v>
                </c:pt>
                <c:pt idx="7511" formatCode="0">
                  <c:v>0</c:v>
                </c:pt>
                <c:pt idx="7512" formatCode="0">
                  <c:v>0</c:v>
                </c:pt>
                <c:pt idx="7513" formatCode="0">
                  <c:v>0</c:v>
                </c:pt>
                <c:pt idx="7514" formatCode="0">
                  <c:v>0</c:v>
                </c:pt>
                <c:pt idx="7515" formatCode="0">
                  <c:v>0</c:v>
                </c:pt>
                <c:pt idx="7516" formatCode="0">
                  <c:v>0</c:v>
                </c:pt>
                <c:pt idx="7517" formatCode="0">
                  <c:v>0</c:v>
                </c:pt>
                <c:pt idx="7518" formatCode="0">
                  <c:v>0</c:v>
                </c:pt>
                <c:pt idx="7519" formatCode="0">
                  <c:v>0</c:v>
                </c:pt>
                <c:pt idx="7520" formatCode="0">
                  <c:v>0</c:v>
                </c:pt>
                <c:pt idx="7521" formatCode="0">
                  <c:v>0</c:v>
                </c:pt>
                <c:pt idx="7522" formatCode="0">
                  <c:v>0</c:v>
                </c:pt>
                <c:pt idx="7523" formatCode="0">
                  <c:v>0</c:v>
                </c:pt>
                <c:pt idx="7524" formatCode="0">
                  <c:v>0</c:v>
                </c:pt>
                <c:pt idx="7525" formatCode="0">
                  <c:v>0</c:v>
                </c:pt>
                <c:pt idx="7526" formatCode="0">
                  <c:v>0</c:v>
                </c:pt>
                <c:pt idx="7527" formatCode="0">
                  <c:v>0</c:v>
                </c:pt>
                <c:pt idx="7528" formatCode="0">
                  <c:v>0</c:v>
                </c:pt>
                <c:pt idx="7529" formatCode="0">
                  <c:v>0</c:v>
                </c:pt>
                <c:pt idx="7530" formatCode="0">
                  <c:v>0</c:v>
                </c:pt>
                <c:pt idx="7531" formatCode="0">
                  <c:v>0</c:v>
                </c:pt>
                <c:pt idx="7532" formatCode="0">
                  <c:v>0</c:v>
                </c:pt>
                <c:pt idx="7533" formatCode="0">
                  <c:v>0</c:v>
                </c:pt>
                <c:pt idx="7534" formatCode="0">
                  <c:v>0</c:v>
                </c:pt>
                <c:pt idx="7535" formatCode="0">
                  <c:v>0</c:v>
                </c:pt>
                <c:pt idx="7536" formatCode="0">
                  <c:v>0</c:v>
                </c:pt>
                <c:pt idx="7537" formatCode="0">
                  <c:v>0</c:v>
                </c:pt>
                <c:pt idx="7538" formatCode="0">
                  <c:v>0</c:v>
                </c:pt>
                <c:pt idx="7539" formatCode="0">
                  <c:v>0</c:v>
                </c:pt>
                <c:pt idx="7540" formatCode="0">
                  <c:v>0</c:v>
                </c:pt>
                <c:pt idx="7541" formatCode="0">
                  <c:v>0</c:v>
                </c:pt>
                <c:pt idx="7542" formatCode="0">
                  <c:v>0</c:v>
                </c:pt>
                <c:pt idx="7543" formatCode="0">
                  <c:v>0</c:v>
                </c:pt>
                <c:pt idx="7544" formatCode="0">
                  <c:v>0</c:v>
                </c:pt>
                <c:pt idx="7545" formatCode="0">
                  <c:v>0</c:v>
                </c:pt>
                <c:pt idx="7546" formatCode="0">
                  <c:v>0</c:v>
                </c:pt>
                <c:pt idx="7547" formatCode="0">
                  <c:v>0</c:v>
                </c:pt>
                <c:pt idx="7548" formatCode="0">
                  <c:v>0</c:v>
                </c:pt>
                <c:pt idx="7549" formatCode="0">
                  <c:v>0</c:v>
                </c:pt>
                <c:pt idx="7550" formatCode="0">
                  <c:v>0</c:v>
                </c:pt>
                <c:pt idx="7551" formatCode="0">
                  <c:v>0</c:v>
                </c:pt>
                <c:pt idx="7552" formatCode="0">
                  <c:v>0</c:v>
                </c:pt>
                <c:pt idx="7553" formatCode="0">
                  <c:v>0</c:v>
                </c:pt>
                <c:pt idx="7554" formatCode="0">
                  <c:v>0</c:v>
                </c:pt>
                <c:pt idx="7555" formatCode="0">
                  <c:v>0</c:v>
                </c:pt>
                <c:pt idx="7556" formatCode="0">
                  <c:v>0</c:v>
                </c:pt>
                <c:pt idx="7557" formatCode="0">
                  <c:v>0</c:v>
                </c:pt>
                <c:pt idx="7558" formatCode="0">
                  <c:v>0</c:v>
                </c:pt>
                <c:pt idx="7559" formatCode="0">
                  <c:v>0</c:v>
                </c:pt>
                <c:pt idx="7560" formatCode="0">
                  <c:v>0</c:v>
                </c:pt>
                <c:pt idx="7561" formatCode="0">
                  <c:v>0</c:v>
                </c:pt>
                <c:pt idx="7562" formatCode="0">
                  <c:v>0</c:v>
                </c:pt>
                <c:pt idx="7563" formatCode="0">
                  <c:v>0</c:v>
                </c:pt>
                <c:pt idx="7564" formatCode="0">
                  <c:v>0</c:v>
                </c:pt>
                <c:pt idx="7565" formatCode="0">
                  <c:v>0</c:v>
                </c:pt>
                <c:pt idx="7566" formatCode="0">
                  <c:v>0</c:v>
                </c:pt>
                <c:pt idx="7567" formatCode="0">
                  <c:v>0</c:v>
                </c:pt>
                <c:pt idx="7568" formatCode="0">
                  <c:v>0</c:v>
                </c:pt>
                <c:pt idx="7569" formatCode="0">
                  <c:v>0</c:v>
                </c:pt>
                <c:pt idx="7570" formatCode="0">
                  <c:v>0</c:v>
                </c:pt>
                <c:pt idx="7571" formatCode="0">
                  <c:v>0</c:v>
                </c:pt>
                <c:pt idx="7572" formatCode="0">
                  <c:v>0</c:v>
                </c:pt>
                <c:pt idx="7573" formatCode="0">
                  <c:v>0</c:v>
                </c:pt>
                <c:pt idx="7574" formatCode="0">
                  <c:v>0</c:v>
                </c:pt>
                <c:pt idx="7575" formatCode="0">
                  <c:v>0</c:v>
                </c:pt>
                <c:pt idx="7576" formatCode="0">
                  <c:v>0</c:v>
                </c:pt>
                <c:pt idx="7577" formatCode="0">
                  <c:v>0</c:v>
                </c:pt>
                <c:pt idx="7578" formatCode="0">
                  <c:v>0</c:v>
                </c:pt>
                <c:pt idx="7579" formatCode="0">
                  <c:v>0</c:v>
                </c:pt>
                <c:pt idx="7580" formatCode="0">
                  <c:v>0</c:v>
                </c:pt>
                <c:pt idx="7581" formatCode="0">
                  <c:v>0</c:v>
                </c:pt>
                <c:pt idx="7582" formatCode="0">
                  <c:v>0</c:v>
                </c:pt>
                <c:pt idx="7583" formatCode="0">
                  <c:v>0</c:v>
                </c:pt>
                <c:pt idx="7584" formatCode="0">
                  <c:v>0</c:v>
                </c:pt>
                <c:pt idx="7585" formatCode="0">
                  <c:v>0</c:v>
                </c:pt>
                <c:pt idx="7586" formatCode="0">
                  <c:v>0</c:v>
                </c:pt>
                <c:pt idx="7587" formatCode="0">
                  <c:v>0</c:v>
                </c:pt>
                <c:pt idx="7588" formatCode="0">
                  <c:v>0</c:v>
                </c:pt>
                <c:pt idx="7589" formatCode="0">
                  <c:v>0</c:v>
                </c:pt>
                <c:pt idx="7590" formatCode="0">
                  <c:v>0</c:v>
                </c:pt>
                <c:pt idx="7591" formatCode="0">
                  <c:v>0</c:v>
                </c:pt>
                <c:pt idx="7592" formatCode="0">
                  <c:v>0</c:v>
                </c:pt>
                <c:pt idx="7593" formatCode="0">
                  <c:v>0</c:v>
                </c:pt>
                <c:pt idx="7594" formatCode="0">
                  <c:v>0</c:v>
                </c:pt>
                <c:pt idx="7595" formatCode="0">
                  <c:v>0</c:v>
                </c:pt>
                <c:pt idx="7596" formatCode="0">
                  <c:v>0</c:v>
                </c:pt>
                <c:pt idx="7597" formatCode="0">
                  <c:v>0</c:v>
                </c:pt>
                <c:pt idx="7598" formatCode="0">
                  <c:v>0</c:v>
                </c:pt>
                <c:pt idx="7599" formatCode="0">
                  <c:v>0</c:v>
                </c:pt>
                <c:pt idx="7600" formatCode="0">
                  <c:v>0</c:v>
                </c:pt>
                <c:pt idx="7601" formatCode="0">
                  <c:v>0</c:v>
                </c:pt>
                <c:pt idx="7602" formatCode="0">
                  <c:v>0</c:v>
                </c:pt>
                <c:pt idx="7603" formatCode="0">
                  <c:v>0</c:v>
                </c:pt>
                <c:pt idx="7604" formatCode="0">
                  <c:v>0</c:v>
                </c:pt>
                <c:pt idx="7605" formatCode="0">
                  <c:v>0</c:v>
                </c:pt>
                <c:pt idx="7606" formatCode="0">
                  <c:v>0</c:v>
                </c:pt>
                <c:pt idx="7607" formatCode="0">
                  <c:v>0</c:v>
                </c:pt>
                <c:pt idx="7608" formatCode="0">
                  <c:v>0</c:v>
                </c:pt>
                <c:pt idx="7609" formatCode="0">
                  <c:v>0</c:v>
                </c:pt>
                <c:pt idx="7610" formatCode="0">
                  <c:v>0</c:v>
                </c:pt>
                <c:pt idx="7611" formatCode="0">
                  <c:v>0</c:v>
                </c:pt>
                <c:pt idx="7612" formatCode="0">
                  <c:v>0</c:v>
                </c:pt>
                <c:pt idx="7613" formatCode="0">
                  <c:v>0</c:v>
                </c:pt>
                <c:pt idx="7614" formatCode="0">
                  <c:v>0</c:v>
                </c:pt>
                <c:pt idx="7615" formatCode="0">
                  <c:v>0</c:v>
                </c:pt>
                <c:pt idx="7616" formatCode="0">
                  <c:v>0</c:v>
                </c:pt>
                <c:pt idx="7617" formatCode="0">
                  <c:v>0</c:v>
                </c:pt>
                <c:pt idx="7618" formatCode="0">
                  <c:v>0</c:v>
                </c:pt>
                <c:pt idx="7619" formatCode="0">
                  <c:v>0</c:v>
                </c:pt>
                <c:pt idx="7620" formatCode="0">
                  <c:v>0</c:v>
                </c:pt>
                <c:pt idx="7621" formatCode="0">
                  <c:v>0</c:v>
                </c:pt>
                <c:pt idx="7622" formatCode="0">
                  <c:v>0</c:v>
                </c:pt>
                <c:pt idx="7623" formatCode="0">
                  <c:v>0</c:v>
                </c:pt>
                <c:pt idx="7624" formatCode="0">
                  <c:v>0</c:v>
                </c:pt>
                <c:pt idx="7625" formatCode="0">
                  <c:v>0</c:v>
                </c:pt>
                <c:pt idx="7626" formatCode="0">
                  <c:v>0</c:v>
                </c:pt>
                <c:pt idx="7627" formatCode="0">
                  <c:v>0</c:v>
                </c:pt>
                <c:pt idx="7628" formatCode="0">
                  <c:v>0</c:v>
                </c:pt>
                <c:pt idx="7629" formatCode="0">
                  <c:v>0</c:v>
                </c:pt>
                <c:pt idx="7630" formatCode="0">
                  <c:v>0</c:v>
                </c:pt>
                <c:pt idx="7631" formatCode="0">
                  <c:v>0</c:v>
                </c:pt>
                <c:pt idx="7632" formatCode="0">
                  <c:v>0</c:v>
                </c:pt>
                <c:pt idx="7633" formatCode="0">
                  <c:v>0</c:v>
                </c:pt>
                <c:pt idx="7634" formatCode="0">
                  <c:v>0</c:v>
                </c:pt>
                <c:pt idx="7635" formatCode="0">
                  <c:v>0</c:v>
                </c:pt>
                <c:pt idx="7636" formatCode="0">
                  <c:v>0</c:v>
                </c:pt>
                <c:pt idx="7637" formatCode="0">
                  <c:v>0</c:v>
                </c:pt>
                <c:pt idx="7638" formatCode="0">
                  <c:v>0</c:v>
                </c:pt>
                <c:pt idx="7639" formatCode="0">
                  <c:v>0</c:v>
                </c:pt>
                <c:pt idx="7640" formatCode="0">
                  <c:v>0</c:v>
                </c:pt>
                <c:pt idx="7641" formatCode="0">
                  <c:v>0</c:v>
                </c:pt>
                <c:pt idx="7642" formatCode="0">
                  <c:v>0</c:v>
                </c:pt>
                <c:pt idx="7643" formatCode="0">
                  <c:v>0</c:v>
                </c:pt>
                <c:pt idx="7644" formatCode="0">
                  <c:v>0</c:v>
                </c:pt>
                <c:pt idx="7645" formatCode="0">
                  <c:v>0</c:v>
                </c:pt>
                <c:pt idx="7646" formatCode="0">
                  <c:v>0</c:v>
                </c:pt>
                <c:pt idx="7647" formatCode="0">
                  <c:v>0</c:v>
                </c:pt>
                <c:pt idx="7648" formatCode="0">
                  <c:v>0</c:v>
                </c:pt>
                <c:pt idx="7649" formatCode="0">
                  <c:v>0</c:v>
                </c:pt>
                <c:pt idx="7650" formatCode="0">
                  <c:v>0</c:v>
                </c:pt>
                <c:pt idx="7651" formatCode="0">
                  <c:v>0</c:v>
                </c:pt>
                <c:pt idx="7652" formatCode="0">
                  <c:v>0</c:v>
                </c:pt>
                <c:pt idx="7653" formatCode="0">
                  <c:v>0</c:v>
                </c:pt>
                <c:pt idx="7654" formatCode="0">
                  <c:v>0</c:v>
                </c:pt>
                <c:pt idx="7655" formatCode="0">
                  <c:v>0</c:v>
                </c:pt>
                <c:pt idx="7656" formatCode="0">
                  <c:v>0</c:v>
                </c:pt>
                <c:pt idx="7657" formatCode="0">
                  <c:v>0</c:v>
                </c:pt>
                <c:pt idx="7658" formatCode="0">
                  <c:v>0</c:v>
                </c:pt>
                <c:pt idx="7659" formatCode="0">
                  <c:v>0</c:v>
                </c:pt>
                <c:pt idx="7660" formatCode="0">
                  <c:v>0</c:v>
                </c:pt>
                <c:pt idx="7661" formatCode="0">
                  <c:v>0</c:v>
                </c:pt>
                <c:pt idx="7662" formatCode="0">
                  <c:v>0</c:v>
                </c:pt>
                <c:pt idx="7663" formatCode="0">
                  <c:v>0</c:v>
                </c:pt>
                <c:pt idx="7664" formatCode="0">
                  <c:v>0</c:v>
                </c:pt>
                <c:pt idx="7665" formatCode="0">
                  <c:v>0</c:v>
                </c:pt>
                <c:pt idx="7666" formatCode="0">
                  <c:v>0</c:v>
                </c:pt>
                <c:pt idx="7667" formatCode="0">
                  <c:v>0</c:v>
                </c:pt>
                <c:pt idx="7668" formatCode="0">
                  <c:v>0</c:v>
                </c:pt>
                <c:pt idx="7669" formatCode="0">
                  <c:v>0</c:v>
                </c:pt>
                <c:pt idx="7670" formatCode="0">
                  <c:v>0</c:v>
                </c:pt>
                <c:pt idx="7671" formatCode="0">
                  <c:v>0</c:v>
                </c:pt>
                <c:pt idx="7672" formatCode="0">
                  <c:v>0</c:v>
                </c:pt>
                <c:pt idx="7673" formatCode="0">
                  <c:v>0</c:v>
                </c:pt>
                <c:pt idx="7674" formatCode="0">
                  <c:v>0</c:v>
                </c:pt>
                <c:pt idx="7675" formatCode="0">
                  <c:v>0</c:v>
                </c:pt>
                <c:pt idx="7676" formatCode="0">
                  <c:v>0</c:v>
                </c:pt>
                <c:pt idx="7677" formatCode="0">
                  <c:v>0</c:v>
                </c:pt>
                <c:pt idx="7678" formatCode="0">
                  <c:v>0</c:v>
                </c:pt>
                <c:pt idx="7679" formatCode="0">
                  <c:v>0</c:v>
                </c:pt>
                <c:pt idx="7680" formatCode="0">
                  <c:v>0</c:v>
                </c:pt>
                <c:pt idx="7681" formatCode="0">
                  <c:v>0</c:v>
                </c:pt>
                <c:pt idx="7682" formatCode="0">
                  <c:v>0</c:v>
                </c:pt>
                <c:pt idx="7683" formatCode="0">
                  <c:v>0</c:v>
                </c:pt>
                <c:pt idx="7684" formatCode="0">
                  <c:v>0</c:v>
                </c:pt>
                <c:pt idx="7685" formatCode="0">
                  <c:v>0</c:v>
                </c:pt>
                <c:pt idx="7686" formatCode="0">
                  <c:v>0</c:v>
                </c:pt>
                <c:pt idx="7687" formatCode="0">
                  <c:v>0</c:v>
                </c:pt>
                <c:pt idx="7688" formatCode="0">
                  <c:v>0</c:v>
                </c:pt>
                <c:pt idx="7689" formatCode="0">
                  <c:v>0</c:v>
                </c:pt>
                <c:pt idx="7690" formatCode="0">
                  <c:v>0</c:v>
                </c:pt>
                <c:pt idx="7691" formatCode="0">
                  <c:v>0</c:v>
                </c:pt>
                <c:pt idx="7692" formatCode="0">
                  <c:v>0</c:v>
                </c:pt>
                <c:pt idx="7693" formatCode="0">
                  <c:v>0</c:v>
                </c:pt>
                <c:pt idx="7694" formatCode="0">
                  <c:v>0</c:v>
                </c:pt>
                <c:pt idx="7695" formatCode="0">
                  <c:v>0</c:v>
                </c:pt>
                <c:pt idx="7696" formatCode="0">
                  <c:v>0</c:v>
                </c:pt>
                <c:pt idx="7697" formatCode="0">
                  <c:v>0</c:v>
                </c:pt>
                <c:pt idx="7698" formatCode="0">
                  <c:v>0</c:v>
                </c:pt>
                <c:pt idx="7699" formatCode="0">
                  <c:v>0</c:v>
                </c:pt>
                <c:pt idx="7700" formatCode="0">
                  <c:v>0</c:v>
                </c:pt>
                <c:pt idx="7701" formatCode="0">
                  <c:v>0</c:v>
                </c:pt>
                <c:pt idx="7702" formatCode="0">
                  <c:v>0</c:v>
                </c:pt>
                <c:pt idx="7703" formatCode="0">
                  <c:v>0</c:v>
                </c:pt>
                <c:pt idx="7704" formatCode="0">
                  <c:v>0</c:v>
                </c:pt>
                <c:pt idx="7705" formatCode="0">
                  <c:v>0</c:v>
                </c:pt>
                <c:pt idx="7706" formatCode="0">
                  <c:v>0</c:v>
                </c:pt>
                <c:pt idx="7707" formatCode="0">
                  <c:v>0</c:v>
                </c:pt>
                <c:pt idx="7708" formatCode="0">
                  <c:v>0</c:v>
                </c:pt>
                <c:pt idx="7709" formatCode="0">
                  <c:v>0</c:v>
                </c:pt>
                <c:pt idx="7710" formatCode="0">
                  <c:v>0</c:v>
                </c:pt>
                <c:pt idx="7711" formatCode="0">
                  <c:v>0</c:v>
                </c:pt>
                <c:pt idx="7712" formatCode="0">
                  <c:v>0</c:v>
                </c:pt>
                <c:pt idx="7713" formatCode="0">
                  <c:v>0</c:v>
                </c:pt>
                <c:pt idx="7714" formatCode="0">
                  <c:v>0</c:v>
                </c:pt>
                <c:pt idx="7715" formatCode="0">
                  <c:v>0</c:v>
                </c:pt>
                <c:pt idx="7716" formatCode="0">
                  <c:v>0</c:v>
                </c:pt>
                <c:pt idx="7717" formatCode="0">
                  <c:v>0</c:v>
                </c:pt>
                <c:pt idx="7718" formatCode="0">
                  <c:v>0</c:v>
                </c:pt>
                <c:pt idx="7719" formatCode="0">
                  <c:v>0</c:v>
                </c:pt>
                <c:pt idx="7720" formatCode="0">
                  <c:v>0</c:v>
                </c:pt>
                <c:pt idx="7721" formatCode="0">
                  <c:v>0</c:v>
                </c:pt>
                <c:pt idx="7722" formatCode="0">
                  <c:v>0</c:v>
                </c:pt>
                <c:pt idx="7723" formatCode="0">
                  <c:v>0</c:v>
                </c:pt>
                <c:pt idx="7724" formatCode="0">
                  <c:v>0</c:v>
                </c:pt>
                <c:pt idx="7725" formatCode="0">
                  <c:v>0</c:v>
                </c:pt>
                <c:pt idx="7726" formatCode="0">
                  <c:v>0</c:v>
                </c:pt>
                <c:pt idx="7727" formatCode="0">
                  <c:v>0</c:v>
                </c:pt>
                <c:pt idx="7728" formatCode="0">
                  <c:v>0</c:v>
                </c:pt>
                <c:pt idx="7729" formatCode="0">
                  <c:v>0</c:v>
                </c:pt>
                <c:pt idx="7730" formatCode="0">
                  <c:v>0</c:v>
                </c:pt>
                <c:pt idx="7731" formatCode="0">
                  <c:v>0</c:v>
                </c:pt>
                <c:pt idx="7732" formatCode="0">
                  <c:v>0</c:v>
                </c:pt>
                <c:pt idx="7733" formatCode="0">
                  <c:v>0</c:v>
                </c:pt>
                <c:pt idx="7734" formatCode="0">
                  <c:v>0</c:v>
                </c:pt>
                <c:pt idx="7735" formatCode="0">
                  <c:v>0</c:v>
                </c:pt>
                <c:pt idx="7736" formatCode="0">
                  <c:v>0</c:v>
                </c:pt>
                <c:pt idx="7737" formatCode="0">
                  <c:v>0</c:v>
                </c:pt>
                <c:pt idx="7738" formatCode="0">
                  <c:v>0</c:v>
                </c:pt>
                <c:pt idx="7739" formatCode="0">
                  <c:v>0</c:v>
                </c:pt>
                <c:pt idx="7740" formatCode="0">
                  <c:v>0</c:v>
                </c:pt>
                <c:pt idx="7741" formatCode="0">
                  <c:v>0</c:v>
                </c:pt>
                <c:pt idx="7742" formatCode="0">
                  <c:v>0</c:v>
                </c:pt>
                <c:pt idx="7743" formatCode="0">
                  <c:v>0</c:v>
                </c:pt>
                <c:pt idx="7744" formatCode="0">
                  <c:v>0</c:v>
                </c:pt>
                <c:pt idx="7745" formatCode="0">
                  <c:v>0</c:v>
                </c:pt>
                <c:pt idx="7746" formatCode="0">
                  <c:v>0</c:v>
                </c:pt>
                <c:pt idx="7747" formatCode="0">
                  <c:v>0</c:v>
                </c:pt>
                <c:pt idx="7748" formatCode="0">
                  <c:v>0</c:v>
                </c:pt>
                <c:pt idx="7749" formatCode="0">
                  <c:v>0</c:v>
                </c:pt>
                <c:pt idx="7750" formatCode="0">
                  <c:v>0</c:v>
                </c:pt>
                <c:pt idx="7751" formatCode="0">
                  <c:v>0</c:v>
                </c:pt>
                <c:pt idx="7752" formatCode="0">
                  <c:v>0</c:v>
                </c:pt>
                <c:pt idx="7753" formatCode="0">
                  <c:v>0</c:v>
                </c:pt>
                <c:pt idx="7754" formatCode="0">
                  <c:v>0</c:v>
                </c:pt>
                <c:pt idx="7755" formatCode="0">
                  <c:v>0</c:v>
                </c:pt>
                <c:pt idx="7756" formatCode="0">
                  <c:v>0</c:v>
                </c:pt>
                <c:pt idx="7757" formatCode="0">
                  <c:v>0</c:v>
                </c:pt>
                <c:pt idx="7758" formatCode="0">
                  <c:v>0</c:v>
                </c:pt>
                <c:pt idx="7759" formatCode="0">
                  <c:v>0</c:v>
                </c:pt>
                <c:pt idx="7760" formatCode="0">
                  <c:v>0</c:v>
                </c:pt>
                <c:pt idx="7761" formatCode="0">
                  <c:v>0</c:v>
                </c:pt>
                <c:pt idx="7762" formatCode="0">
                  <c:v>0</c:v>
                </c:pt>
                <c:pt idx="7763" formatCode="0">
                  <c:v>0</c:v>
                </c:pt>
                <c:pt idx="7764" formatCode="0">
                  <c:v>0</c:v>
                </c:pt>
                <c:pt idx="7765" formatCode="0">
                  <c:v>0</c:v>
                </c:pt>
                <c:pt idx="7766" formatCode="0">
                  <c:v>0</c:v>
                </c:pt>
                <c:pt idx="7767" formatCode="0">
                  <c:v>0</c:v>
                </c:pt>
                <c:pt idx="7768" formatCode="0">
                  <c:v>0</c:v>
                </c:pt>
                <c:pt idx="7769" formatCode="0">
                  <c:v>0</c:v>
                </c:pt>
                <c:pt idx="7770" formatCode="0">
                  <c:v>0</c:v>
                </c:pt>
                <c:pt idx="7771" formatCode="0">
                  <c:v>0</c:v>
                </c:pt>
                <c:pt idx="7772" formatCode="0">
                  <c:v>0</c:v>
                </c:pt>
                <c:pt idx="7773" formatCode="0">
                  <c:v>0</c:v>
                </c:pt>
                <c:pt idx="7774" formatCode="0">
                  <c:v>0</c:v>
                </c:pt>
                <c:pt idx="7775" formatCode="0">
                  <c:v>0</c:v>
                </c:pt>
                <c:pt idx="7776" formatCode="0">
                  <c:v>0</c:v>
                </c:pt>
                <c:pt idx="7777" formatCode="0">
                  <c:v>0</c:v>
                </c:pt>
                <c:pt idx="7778" formatCode="0">
                  <c:v>0</c:v>
                </c:pt>
                <c:pt idx="7779" formatCode="0">
                  <c:v>0</c:v>
                </c:pt>
                <c:pt idx="7780" formatCode="0">
                  <c:v>0</c:v>
                </c:pt>
                <c:pt idx="7781" formatCode="0">
                  <c:v>0</c:v>
                </c:pt>
                <c:pt idx="7782" formatCode="0">
                  <c:v>0</c:v>
                </c:pt>
                <c:pt idx="7783" formatCode="0">
                  <c:v>0</c:v>
                </c:pt>
                <c:pt idx="7784" formatCode="0">
                  <c:v>0</c:v>
                </c:pt>
                <c:pt idx="7785" formatCode="0">
                  <c:v>0</c:v>
                </c:pt>
                <c:pt idx="7786" formatCode="0">
                  <c:v>0</c:v>
                </c:pt>
                <c:pt idx="7787" formatCode="0">
                  <c:v>0</c:v>
                </c:pt>
                <c:pt idx="7788" formatCode="0">
                  <c:v>0</c:v>
                </c:pt>
                <c:pt idx="7789" formatCode="0">
                  <c:v>0</c:v>
                </c:pt>
                <c:pt idx="7790" formatCode="0">
                  <c:v>0</c:v>
                </c:pt>
                <c:pt idx="7791" formatCode="0">
                  <c:v>0</c:v>
                </c:pt>
                <c:pt idx="7792" formatCode="0">
                  <c:v>0</c:v>
                </c:pt>
                <c:pt idx="7793" formatCode="0">
                  <c:v>0</c:v>
                </c:pt>
                <c:pt idx="7794" formatCode="0">
                  <c:v>0</c:v>
                </c:pt>
                <c:pt idx="7795" formatCode="0">
                  <c:v>0</c:v>
                </c:pt>
                <c:pt idx="7796" formatCode="0">
                  <c:v>0</c:v>
                </c:pt>
                <c:pt idx="7797" formatCode="0">
                  <c:v>0</c:v>
                </c:pt>
                <c:pt idx="7798" formatCode="0">
                  <c:v>0</c:v>
                </c:pt>
                <c:pt idx="7799" formatCode="0">
                  <c:v>0</c:v>
                </c:pt>
                <c:pt idx="7800" formatCode="0">
                  <c:v>0</c:v>
                </c:pt>
                <c:pt idx="7801" formatCode="0">
                  <c:v>0</c:v>
                </c:pt>
                <c:pt idx="7802" formatCode="0">
                  <c:v>0</c:v>
                </c:pt>
                <c:pt idx="7803" formatCode="0">
                  <c:v>0</c:v>
                </c:pt>
                <c:pt idx="7804" formatCode="0">
                  <c:v>0</c:v>
                </c:pt>
                <c:pt idx="7805" formatCode="0">
                  <c:v>0</c:v>
                </c:pt>
                <c:pt idx="7806" formatCode="0">
                  <c:v>0</c:v>
                </c:pt>
                <c:pt idx="7807" formatCode="0">
                  <c:v>0</c:v>
                </c:pt>
                <c:pt idx="7808" formatCode="0">
                  <c:v>0</c:v>
                </c:pt>
                <c:pt idx="7809" formatCode="0">
                  <c:v>0</c:v>
                </c:pt>
                <c:pt idx="7810" formatCode="0">
                  <c:v>0</c:v>
                </c:pt>
                <c:pt idx="7811" formatCode="0">
                  <c:v>0</c:v>
                </c:pt>
                <c:pt idx="7812" formatCode="0">
                  <c:v>0</c:v>
                </c:pt>
                <c:pt idx="7813" formatCode="0">
                  <c:v>0</c:v>
                </c:pt>
                <c:pt idx="7814" formatCode="0">
                  <c:v>0</c:v>
                </c:pt>
                <c:pt idx="7815" formatCode="0">
                  <c:v>0</c:v>
                </c:pt>
                <c:pt idx="7816" formatCode="0">
                  <c:v>0</c:v>
                </c:pt>
                <c:pt idx="7817" formatCode="0">
                  <c:v>0</c:v>
                </c:pt>
                <c:pt idx="7818" formatCode="0">
                  <c:v>0</c:v>
                </c:pt>
                <c:pt idx="7819" formatCode="0">
                  <c:v>0</c:v>
                </c:pt>
                <c:pt idx="7820" formatCode="0">
                  <c:v>0</c:v>
                </c:pt>
                <c:pt idx="7821" formatCode="0">
                  <c:v>0</c:v>
                </c:pt>
                <c:pt idx="7822" formatCode="0">
                  <c:v>0</c:v>
                </c:pt>
                <c:pt idx="7823" formatCode="0">
                  <c:v>0</c:v>
                </c:pt>
                <c:pt idx="7824" formatCode="0">
                  <c:v>0</c:v>
                </c:pt>
                <c:pt idx="7825" formatCode="0">
                  <c:v>0</c:v>
                </c:pt>
                <c:pt idx="7826" formatCode="0">
                  <c:v>0</c:v>
                </c:pt>
                <c:pt idx="7827" formatCode="0">
                  <c:v>0</c:v>
                </c:pt>
                <c:pt idx="7828" formatCode="0">
                  <c:v>0</c:v>
                </c:pt>
                <c:pt idx="7829" formatCode="0">
                  <c:v>0</c:v>
                </c:pt>
                <c:pt idx="7830" formatCode="0">
                  <c:v>0</c:v>
                </c:pt>
                <c:pt idx="7831" formatCode="0">
                  <c:v>0</c:v>
                </c:pt>
                <c:pt idx="7832" formatCode="0">
                  <c:v>0</c:v>
                </c:pt>
                <c:pt idx="7833" formatCode="0">
                  <c:v>0</c:v>
                </c:pt>
                <c:pt idx="7834" formatCode="0">
                  <c:v>0</c:v>
                </c:pt>
                <c:pt idx="7835" formatCode="0">
                  <c:v>0</c:v>
                </c:pt>
                <c:pt idx="7836" formatCode="0">
                  <c:v>0</c:v>
                </c:pt>
                <c:pt idx="7837" formatCode="0">
                  <c:v>0</c:v>
                </c:pt>
                <c:pt idx="7838" formatCode="0">
                  <c:v>0</c:v>
                </c:pt>
                <c:pt idx="7839" formatCode="0">
                  <c:v>0</c:v>
                </c:pt>
                <c:pt idx="7840" formatCode="0">
                  <c:v>0</c:v>
                </c:pt>
                <c:pt idx="7841" formatCode="0">
                  <c:v>0</c:v>
                </c:pt>
                <c:pt idx="7842" formatCode="0">
                  <c:v>0</c:v>
                </c:pt>
                <c:pt idx="7843" formatCode="0">
                  <c:v>0</c:v>
                </c:pt>
                <c:pt idx="7844" formatCode="0">
                  <c:v>0</c:v>
                </c:pt>
                <c:pt idx="7845" formatCode="0">
                  <c:v>0</c:v>
                </c:pt>
                <c:pt idx="7846" formatCode="0">
                  <c:v>0</c:v>
                </c:pt>
                <c:pt idx="7847" formatCode="0">
                  <c:v>0</c:v>
                </c:pt>
                <c:pt idx="7848" formatCode="0">
                  <c:v>0</c:v>
                </c:pt>
                <c:pt idx="7849" formatCode="0">
                  <c:v>0</c:v>
                </c:pt>
                <c:pt idx="7850" formatCode="0">
                  <c:v>0</c:v>
                </c:pt>
                <c:pt idx="7851" formatCode="0">
                  <c:v>0</c:v>
                </c:pt>
                <c:pt idx="7852" formatCode="0">
                  <c:v>0</c:v>
                </c:pt>
                <c:pt idx="7853" formatCode="0">
                  <c:v>0</c:v>
                </c:pt>
                <c:pt idx="7854" formatCode="0">
                  <c:v>0</c:v>
                </c:pt>
                <c:pt idx="7855" formatCode="0">
                  <c:v>0</c:v>
                </c:pt>
                <c:pt idx="7856" formatCode="0">
                  <c:v>0</c:v>
                </c:pt>
                <c:pt idx="7857" formatCode="0">
                  <c:v>0</c:v>
                </c:pt>
                <c:pt idx="7858" formatCode="0">
                  <c:v>0</c:v>
                </c:pt>
                <c:pt idx="7859" formatCode="0">
                  <c:v>0</c:v>
                </c:pt>
                <c:pt idx="7860" formatCode="0">
                  <c:v>0</c:v>
                </c:pt>
                <c:pt idx="7861" formatCode="0">
                  <c:v>0</c:v>
                </c:pt>
                <c:pt idx="7862" formatCode="0">
                  <c:v>0</c:v>
                </c:pt>
                <c:pt idx="7863" formatCode="0">
                  <c:v>0</c:v>
                </c:pt>
                <c:pt idx="7864" formatCode="0">
                  <c:v>0</c:v>
                </c:pt>
                <c:pt idx="7865" formatCode="0">
                  <c:v>0</c:v>
                </c:pt>
                <c:pt idx="7866" formatCode="0">
                  <c:v>0</c:v>
                </c:pt>
                <c:pt idx="7867" formatCode="0">
                  <c:v>0</c:v>
                </c:pt>
                <c:pt idx="7868" formatCode="0">
                  <c:v>0</c:v>
                </c:pt>
                <c:pt idx="7869" formatCode="0">
                  <c:v>0</c:v>
                </c:pt>
                <c:pt idx="7870" formatCode="0">
                  <c:v>0</c:v>
                </c:pt>
                <c:pt idx="7871" formatCode="0">
                  <c:v>0</c:v>
                </c:pt>
                <c:pt idx="7872" formatCode="0">
                  <c:v>0</c:v>
                </c:pt>
                <c:pt idx="7873" formatCode="0">
                  <c:v>0</c:v>
                </c:pt>
                <c:pt idx="7874" formatCode="0">
                  <c:v>0</c:v>
                </c:pt>
                <c:pt idx="7875" formatCode="0">
                  <c:v>0</c:v>
                </c:pt>
                <c:pt idx="7876" formatCode="0">
                  <c:v>0</c:v>
                </c:pt>
                <c:pt idx="7877" formatCode="0">
                  <c:v>0</c:v>
                </c:pt>
                <c:pt idx="7878" formatCode="0">
                  <c:v>0</c:v>
                </c:pt>
                <c:pt idx="7879" formatCode="0">
                  <c:v>0</c:v>
                </c:pt>
                <c:pt idx="7880" formatCode="0">
                  <c:v>0</c:v>
                </c:pt>
                <c:pt idx="7881" formatCode="0">
                  <c:v>0</c:v>
                </c:pt>
                <c:pt idx="7882" formatCode="0">
                  <c:v>0</c:v>
                </c:pt>
                <c:pt idx="7883" formatCode="0">
                  <c:v>0</c:v>
                </c:pt>
                <c:pt idx="7884" formatCode="0">
                  <c:v>0</c:v>
                </c:pt>
                <c:pt idx="7885" formatCode="0">
                  <c:v>0</c:v>
                </c:pt>
                <c:pt idx="7886" formatCode="0">
                  <c:v>0</c:v>
                </c:pt>
                <c:pt idx="7887" formatCode="0">
                  <c:v>0</c:v>
                </c:pt>
                <c:pt idx="7888" formatCode="0">
                  <c:v>0</c:v>
                </c:pt>
                <c:pt idx="7889" formatCode="0">
                  <c:v>0</c:v>
                </c:pt>
                <c:pt idx="7890" formatCode="0">
                  <c:v>0</c:v>
                </c:pt>
                <c:pt idx="7891" formatCode="0">
                  <c:v>0</c:v>
                </c:pt>
                <c:pt idx="7892" formatCode="0">
                  <c:v>0</c:v>
                </c:pt>
                <c:pt idx="7893" formatCode="0">
                  <c:v>0</c:v>
                </c:pt>
                <c:pt idx="7894" formatCode="0">
                  <c:v>0</c:v>
                </c:pt>
                <c:pt idx="7895" formatCode="0">
                  <c:v>0</c:v>
                </c:pt>
                <c:pt idx="7896" formatCode="0">
                  <c:v>0</c:v>
                </c:pt>
                <c:pt idx="7897" formatCode="0">
                  <c:v>0</c:v>
                </c:pt>
                <c:pt idx="7898" formatCode="0">
                  <c:v>0</c:v>
                </c:pt>
                <c:pt idx="7899" formatCode="0">
                  <c:v>0</c:v>
                </c:pt>
                <c:pt idx="7900" formatCode="0">
                  <c:v>0</c:v>
                </c:pt>
                <c:pt idx="7901" formatCode="0">
                  <c:v>0</c:v>
                </c:pt>
                <c:pt idx="7902" formatCode="0">
                  <c:v>0</c:v>
                </c:pt>
                <c:pt idx="7903" formatCode="0">
                  <c:v>0</c:v>
                </c:pt>
                <c:pt idx="7904" formatCode="0">
                  <c:v>0</c:v>
                </c:pt>
                <c:pt idx="7905" formatCode="0">
                  <c:v>0</c:v>
                </c:pt>
                <c:pt idx="7906" formatCode="0">
                  <c:v>0</c:v>
                </c:pt>
                <c:pt idx="7907" formatCode="0">
                  <c:v>0</c:v>
                </c:pt>
                <c:pt idx="7908" formatCode="0">
                  <c:v>0</c:v>
                </c:pt>
                <c:pt idx="7909" formatCode="0">
                  <c:v>0</c:v>
                </c:pt>
                <c:pt idx="7910" formatCode="0">
                  <c:v>0</c:v>
                </c:pt>
                <c:pt idx="7911" formatCode="0">
                  <c:v>0</c:v>
                </c:pt>
                <c:pt idx="7912" formatCode="0">
                  <c:v>0</c:v>
                </c:pt>
                <c:pt idx="7913" formatCode="0">
                  <c:v>0</c:v>
                </c:pt>
                <c:pt idx="7914" formatCode="0">
                  <c:v>0</c:v>
                </c:pt>
                <c:pt idx="7915" formatCode="0">
                  <c:v>0</c:v>
                </c:pt>
                <c:pt idx="7916" formatCode="0">
                  <c:v>0</c:v>
                </c:pt>
                <c:pt idx="7917" formatCode="0">
                  <c:v>0</c:v>
                </c:pt>
                <c:pt idx="7918" formatCode="0">
                  <c:v>0</c:v>
                </c:pt>
                <c:pt idx="7919" formatCode="0">
                  <c:v>0</c:v>
                </c:pt>
                <c:pt idx="7920" formatCode="0">
                  <c:v>0</c:v>
                </c:pt>
                <c:pt idx="7921" formatCode="0">
                  <c:v>0</c:v>
                </c:pt>
                <c:pt idx="7922" formatCode="0">
                  <c:v>0</c:v>
                </c:pt>
                <c:pt idx="7923" formatCode="0">
                  <c:v>0</c:v>
                </c:pt>
                <c:pt idx="7924" formatCode="0">
                  <c:v>0</c:v>
                </c:pt>
                <c:pt idx="7925" formatCode="0">
                  <c:v>0</c:v>
                </c:pt>
                <c:pt idx="7926" formatCode="0">
                  <c:v>0</c:v>
                </c:pt>
                <c:pt idx="7927" formatCode="0">
                  <c:v>0</c:v>
                </c:pt>
                <c:pt idx="7928" formatCode="0">
                  <c:v>0</c:v>
                </c:pt>
                <c:pt idx="7929" formatCode="0">
                  <c:v>0</c:v>
                </c:pt>
                <c:pt idx="7930" formatCode="0">
                  <c:v>0</c:v>
                </c:pt>
                <c:pt idx="7931" formatCode="0">
                  <c:v>0</c:v>
                </c:pt>
                <c:pt idx="7932" formatCode="0">
                  <c:v>0</c:v>
                </c:pt>
                <c:pt idx="7933" formatCode="0">
                  <c:v>0</c:v>
                </c:pt>
                <c:pt idx="7934" formatCode="0">
                  <c:v>0</c:v>
                </c:pt>
                <c:pt idx="7935" formatCode="0">
                  <c:v>0</c:v>
                </c:pt>
                <c:pt idx="7936" formatCode="0">
                  <c:v>0</c:v>
                </c:pt>
                <c:pt idx="7937" formatCode="0">
                  <c:v>0</c:v>
                </c:pt>
                <c:pt idx="7938" formatCode="0">
                  <c:v>0</c:v>
                </c:pt>
                <c:pt idx="7939" formatCode="0">
                  <c:v>0</c:v>
                </c:pt>
                <c:pt idx="7940" formatCode="0">
                  <c:v>0</c:v>
                </c:pt>
                <c:pt idx="7941" formatCode="0">
                  <c:v>0</c:v>
                </c:pt>
                <c:pt idx="7942" formatCode="0">
                  <c:v>0</c:v>
                </c:pt>
                <c:pt idx="7943" formatCode="0">
                  <c:v>0</c:v>
                </c:pt>
                <c:pt idx="7944" formatCode="0">
                  <c:v>0</c:v>
                </c:pt>
                <c:pt idx="7945" formatCode="0">
                  <c:v>0</c:v>
                </c:pt>
                <c:pt idx="7946" formatCode="0">
                  <c:v>0</c:v>
                </c:pt>
                <c:pt idx="7947" formatCode="0">
                  <c:v>0</c:v>
                </c:pt>
                <c:pt idx="7948" formatCode="0">
                  <c:v>0</c:v>
                </c:pt>
                <c:pt idx="7949" formatCode="0">
                  <c:v>0</c:v>
                </c:pt>
                <c:pt idx="7950" formatCode="0">
                  <c:v>0</c:v>
                </c:pt>
                <c:pt idx="7951" formatCode="0">
                  <c:v>0</c:v>
                </c:pt>
                <c:pt idx="7952" formatCode="0">
                  <c:v>0</c:v>
                </c:pt>
                <c:pt idx="7953" formatCode="0">
                  <c:v>0</c:v>
                </c:pt>
                <c:pt idx="7954" formatCode="0">
                  <c:v>0</c:v>
                </c:pt>
                <c:pt idx="7955" formatCode="0">
                  <c:v>0</c:v>
                </c:pt>
                <c:pt idx="7956" formatCode="0">
                  <c:v>0</c:v>
                </c:pt>
                <c:pt idx="7957" formatCode="0">
                  <c:v>0</c:v>
                </c:pt>
                <c:pt idx="7958" formatCode="0">
                  <c:v>0</c:v>
                </c:pt>
                <c:pt idx="7959" formatCode="0">
                  <c:v>0</c:v>
                </c:pt>
                <c:pt idx="7960" formatCode="0">
                  <c:v>0</c:v>
                </c:pt>
                <c:pt idx="7961" formatCode="0">
                  <c:v>0</c:v>
                </c:pt>
                <c:pt idx="7962" formatCode="0">
                  <c:v>0</c:v>
                </c:pt>
                <c:pt idx="7963" formatCode="0">
                  <c:v>0</c:v>
                </c:pt>
                <c:pt idx="7964" formatCode="0">
                  <c:v>0</c:v>
                </c:pt>
                <c:pt idx="7965" formatCode="0">
                  <c:v>0</c:v>
                </c:pt>
                <c:pt idx="7966" formatCode="0">
                  <c:v>0</c:v>
                </c:pt>
                <c:pt idx="7967" formatCode="0">
                  <c:v>0</c:v>
                </c:pt>
                <c:pt idx="7968" formatCode="0">
                  <c:v>0</c:v>
                </c:pt>
                <c:pt idx="7969" formatCode="0">
                  <c:v>0</c:v>
                </c:pt>
                <c:pt idx="7970" formatCode="0">
                  <c:v>0</c:v>
                </c:pt>
                <c:pt idx="7971" formatCode="0">
                  <c:v>0</c:v>
                </c:pt>
                <c:pt idx="7972" formatCode="0">
                  <c:v>0</c:v>
                </c:pt>
                <c:pt idx="7973" formatCode="0">
                  <c:v>0</c:v>
                </c:pt>
                <c:pt idx="7974" formatCode="0">
                  <c:v>0</c:v>
                </c:pt>
                <c:pt idx="7975" formatCode="0">
                  <c:v>0</c:v>
                </c:pt>
                <c:pt idx="7976" formatCode="0">
                  <c:v>0</c:v>
                </c:pt>
                <c:pt idx="7977" formatCode="0">
                  <c:v>0</c:v>
                </c:pt>
                <c:pt idx="7978" formatCode="0">
                  <c:v>0</c:v>
                </c:pt>
                <c:pt idx="7979" formatCode="0">
                  <c:v>0</c:v>
                </c:pt>
                <c:pt idx="7980" formatCode="0">
                  <c:v>0</c:v>
                </c:pt>
                <c:pt idx="7981" formatCode="0">
                  <c:v>0</c:v>
                </c:pt>
                <c:pt idx="7982" formatCode="0">
                  <c:v>0</c:v>
                </c:pt>
                <c:pt idx="7983" formatCode="0">
                  <c:v>0</c:v>
                </c:pt>
                <c:pt idx="7984" formatCode="0">
                  <c:v>0</c:v>
                </c:pt>
                <c:pt idx="7985" formatCode="0">
                  <c:v>0</c:v>
                </c:pt>
                <c:pt idx="7986" formatCode="0">
                  <c:v>0</c:v>
                </c:pt>
                <c:pt idx="7987" formatCode="0">
                  <c:v>0</c:v>
                </c:pt>
                <c:pt idx="7988" formatCode="0">
                  <c:v>0</c:v>
                </c:pt>
                <c:pt idx="7989" formatCode="0">
                  <c:v>0</c:v>
                </c:pt>
                <c:pt idx="7990" formatCode="0">
                  <c:v>0</c:v>
                </c:pt>
                <c:pt idx="7991" formatCode="0">
                  <c:v>0</c:v>
                </c:pt>
                <c:pt idx="7992" formatCode="0">
                  <c:v>0</c:v>
                </c:pt>
                <c:pt idx="7993" formatCode="0">
                  <c:v>0</c:v>
                </c:pt>
                <c:pt idx="7994" formatCode="0">
                  <c:v>0</c:v>
                </c:pt>
                <c:pt idx="7995" formatCode="0">
                  <c:v>0</c:v>
                </c:pt>
                <c:pt idx="7996" formatCode="0">
                  <c:v>0</c:v>
                </c:pt>
                <c:pt idx="7997" formatCode="0">
                  <c:v>0</c:v>
                </c:pt>
                <c:pt idx="7998" formatCode="0">
                  <c:v>0</c:v>
                </c:pt>
                <c:pt idx="7999" formatCode="0">
                  <c:v>0</c:v>
                </c:pt>
                <c:pt idx="8000" formatCode="0">
                  <c:v>0</c:v>
                </c:pt>
                <c:pt idx="8001" formatCode="0">
                  <c:v>0</c:v>
                </c:pt>
                <c:pt idx="8002" formatCode="0">
                  <c:v>0</c:v>
                </c:pt>
                <c:pt idx="8003" formatCode="0">
                  <c:v>0</c:v>
                </c:pt>
                <c:pt idx="8004" formatCode="0">
                  <c:v>0</c:v>
                </c:pt>
                <c:pt idx="8005" formatCode="0">
                  <c:v>0</c:v>
                </c:pt>
                <c:pt idx="8006" formatCode="0">
                  <c:v>0</c:v>
                </c:pt>
                <c:pt idx="8007" formatCode="0">
                  <c:v>0</c:v>
                </c:pt>
                <c:pt idx="8008" formatCode="0">
                  <c:v>0</c:v>
                </c:pt>
                <c:pt idx="8009" formatCode="0">
                  <c:v>0</c:v>
                </c:pt>
                <c:pt idx="8010" formatCode="0">
                  <c:v>0</c:v>
                </c:pt>
                <c:pt idx="8011" formatCode="0">
                  <c:v>0</c:v>
                </c:pt>
                <c:pt idx="8012" formatCode="0">
                  <c:v>0</c:v>
                </c:pt>
                <c:pt idx="8013" formatCode="0">
                  <c:v>0</c:v>
                </c:pt>
                <c:pt idx="8014" formatCode="0">
                  <c:v>0</c:v>
                </c:pt>
                <c:pt idx="8015" formatCode="0">
                  <c:v>0</c:v>
                </c:pt>
                <c:pt idx="8016" formatCode="0">
                  <c:v>0</c:v>
                </c:pt>
                <c:pt idx="8017" formatCode="0">
                  <c:v>0</c:v>
                </c:pt>
                <c:pt idx="8018" formatCode="0">
                  <c:v>0</c:v>
                </c:pt>
                <c:pt idx="8019" formatCode="0">
                  <c:v>0</c:v>
                </c:pt>
                <c:pt idx="8020" formatCode="0">
                  <c:v>0</c:v>
                </c:pt>
                <c:pt idx="8021" formatCode="0">
                  <c:v>0</c:v>
                </c:pt>
                <c:pt idx="8022" formatCode="0">
                  <c:v>0</c:v>
                </c:pt>
                <c:pt idx="8023" formatCode="0">
                  <c:v>0</c:v>
                </c:pt>
                <c:pt idx="8024" formatCode="0">
                  <c:v>0</c:v>
                </c:pt>
                <c:pt idx="8025" formatCode="0">
                  <c:v>0</c:v>
                </c:pt>
                <c:pt idx="8026" formatCode="0">
                  <c:v>0</c:v>
                </c:pt>
                <c:pt idx="8027" formatCode="0">
                  <c:v>0</c:v>
                </c:pt>
                <c:pt idx="8028" formatCode="0">
                  <c:v>0</c:v>
                </c:pt>
                <c:pt idx="8029" formatCode="0">
                  <c:v>0</c:v>
                </c:pt>
                <c:pt idx="8030" formatCode="0">
                  <c:v>0</c:v>
                </c:pt>
                <c:pt idx="8031" formatCode="0">
                  <c:v>0</c:v>
                </c:pt>
                <c:pt idx="8032" formatCode="0">
                  <c:v>0</c:v>
                </c:pt>
                <c:pt idx="8033" formatCode="0">
                  <c:v>0</c:v>
                </c:pt>
                <c:pt idx="8034" formatCode="0">
                  <c:v>0</c:v>
                </c:pt>
                <c:pt idx="8035" formatCode="0">
                  <c:v>0</c:v>
                </c:pt>
                <c:pt idx="8036" formatCode="0">
                  <c:v>0</c:v>
                </c:pt>
                <c:pt idx="8037" formatCode="0">
                  <c:v>0</c:v>
                </c:pt>
                <c:pt idx="8038" formatCode="0">
                  <c:v>0</c:v>
                </c:pt>
                <c:pt idx="8039" formatCode="0">
                  <c:v>0</c:v>
                </c:pt>
                <c:pt idx="8040" formatCode="0">
                  <c:v>0</c:v>
                </c:pt>
                <c:pt idx="8041" formatCode="0">
                  <c:v>0</c:v>
                </c:pt>
                <c:pt idx="8042" formatCode="0">
                  <c:v>0</c:v>
                </c:pt>
                <c:pt idx="8043" formatCode="0">
                  <c:v>0</c:v>
                </c:pt>
                <c:pt idx="8044" formatCode="0">
                  <c:v>0</c:v>
                </c:pt>
                <c:pt idx="8045" formatCode="0">
                  <c:v>0</c:v>
                </c:pt>
                <c:pt idx="8046" formatCode="0">
                  <c:v>0</c:v>
                </c:pt>
                <c:pt idx="8047" formatCode="0">
                  <c:v>0</c:v>
                </c:pt>
                <c:pt idx="8048" formatCode="0">
                  <c:v>0</c:v>
                </c:pt>
                <c:pt idx="8049" formatCode="0">
                  <c:v>0</c:v>
                </c:pt>
                <c:pt idx="8050" formatCode="0">
                  <c:v>0</c:v>
                </c:pt>
                <c:pt idx="8051" formatCode="0">
                  <c:v>0</c:v>
                </c:pt>
                <c:pt idx="8052" formatCode="0">
                  <c:v>0</c:v>
                </c:pt>
                <c:pt idx="8053" formatCode="0">
                  <c:v>0</c:v>
                </c:pt>
                <c:pt idx="8054" formatCode="0">
                  <c:v>0</c:v>
                </c:pt>
                <c:pt idx="8055" formatCode="0">
                  <c:v>0</c:v>
                </c:pt>
                <c:pt idx="8056" formatCode="0">
                  <c:v>0</c:v>
                </c:pt>
                <c:pt idx="8057" formatCode="0">
                  <c:v>0</c:v>
                </c:pt>
                <c:pt idx="8058" formatCode="0">
                  <c:v>0</c:v>
                </c:pt>
                <c:pt idx="8059" formatCode="0">
                  <c:v>0</c:v>
                </c:pt>
                <c:pt idx="8060" formatCode="0">
                  <c:v>0</c:v>
                </c:pt>
                <c:pt idx="8061" formatCode="0">
                  <c:v>0</c:v>
                </c:pt>
                <c:pt idx="8062" formatCode="0">
                  <c:v>0</c:v>
                </c:pt>
                <c:pt idx="8063" formatCode="0">
                  <c:v>0</c:v>
                </c:pt>
                <c:pt idx="8064" formatCode="0">
                  <c:v>0</c:v>
                </c:pt>
                <c:pt idx="8065" formatCode="0">
                  <c:v>0</c:v>
                </c:pt>
                <c:pt idx="8066" formatCode="0">
                  <c:v>0</c:v>
                </c:pt>
                <c:pt idx="8067" formatCode="0">
                  <c:v>0</c:v>
                </c:pt>
                <c:pt idx="8068" formatCode="0">
                  <c:v>0</c:v>
                </c:pt>
                <c:pt idx="8069" formatCode="0">
                  <c:v>0</c:v>
                </c:pt>
                <c:pt idx="8070" formatCode="0">
                  <c:v>0</c:v>
                </c:pt>
                <c:pt idx="8071" formatCode="0">
                  <c:v>0</c:v>
                </c:pt>
                <c:pt idx="8072" formatCode="0">
                  <c:v>0</c:v>
                </c:pt>
                <c:pt idx="8073" formatCode="0">
                  <c:v>0</c:v>
                </c:pt>
                <c:pt idx="8074" formatCode="0">
                  <c:v>0</c:v>
                </c:pt>
                <c:pt idx="8075" formatCode="0">
                  <c:v>0</c:v>
                </c:pt>
                <c:pt idx="8076" formatCode="0">
                  <c:v>0</c:v>
                </c:pt>
                <c:pt idx="8077" formatCode="0">
                  <c:v>0</c:v>
                </c:pt>
                <c:pt idx="8078" formatCode="0">
                  <c:v>0</c:v>
                </c:pt>
                <c:pt idx="8079" formatCode="0">
                  <c:v>0</c:v>
                </c:pt>
                <c:pt idx="8080" formatCode="0">
                  <c:v>0</c:v>
                </c:pt>
                <c:pt idx="8081" formatCode="0">
                  <c:v>0</c:v>
                </c:pt>
                <c:pt idx="8082" formatCode="0">
                  <c:v>0</c:v>
                </c:pt>
                <c:pt idx="8083" formatCode="0">
                  <c:v>0</c:v>
                </c:pt>
                <c:pt idx="8084" formatCode="0">
                  <c:v>0</c:v>
                </c:pt>
                <c:pt idx="8085" formatCode="0">
                  <c:v>0</c:v>
                </c:pt>
                <c:pt idx="8086" formatCode="0">
                  <c:v>0</c:v>
                </c:pt>
                <c:pt idx="8087" formatCode="0">
                  <c:v>0</c:v>
                </c:pt>
                <c:pt idx="8088" formatCode="0">
                  <c:v>0</c:v>
                </c:pt>
                <c:pt idx="8089" formatCode="0">
                  <c:v>0</c:v>
                </c:pt>
                <c:pt idx="8090" formatCode="0">
                  <c:v>0</c:v>
                </c:pt>
                <c:pt idx="8091" formatCode="0">
                  <c:v>0</c:v>
                </c:pt>
                <c:pt idx="8092" formatCode="0">
                  <c:v>0</c:v>
                </c:pt>
                <c:pt idx="8093" formatCode="0">
                  <c:v>0</c:v>
                </c:pt>
                <c:pt idx="8094" formatCode="0">
                  <c:v>0</c:v>
                </c:pt>
                <c:pt idx="8095" formatCode="0">
                  <c:v>0</c:v>
                </c:pt>
                <c:pt idx="8096" formatCode="0">
                  <c:v>0</c:v>
                </c:pt>
                <c:pt idx="8097" formatCode="0">
                  <c:v>0</c:v>
                </c:pt>
                <c:pt idx="8098" formatCode="0">
                  <c:v>0</c:v>
                </c:pt>
                <c:pt idx="8099" formatCode="0">
                  <c:v>0</c:v>
                </c:pt>
                <c:pt idx="8100" formatCode="0">
                  <c:v>0</c:v>
                </c:pt>
                <c:pt idx="8101" formatCode="0">
                  <c:v>0</c:v>
                </c:pt>
                <c:pt idx="8102" formatCode="0">
                  <c:v>0</c:v>
                </c:pt>
                <c:pt idx="8103" formatCode="0">
                  <c:v>0</c:v>
                </c:pt>
                <c:pt idx="8104" formatCode="0">
                  <c:v>0</c:v>
                </c:pt>
                <c:pt idx="8105" formatCode="0">
                  <c:v>0</c:v>
                </c:pt>
                <c:pt idx="8106" formatCode="0">
                  <c:v>0</c:v>
                </c:pt>
                <c:pt idx="8107" formatCode="0">
                  <c:v>0</c:v>
                </c:pt>
                <c:pt idx="8108" formatCode="0">
                  <c:v>0</c:v>
                </c:pt>
                <c:pt idx="8109" formatCode="0">
                  <c:v>0</c:v>
                </c:pt>
                <c:pt idx="8110" formatCode="0">
                  <c:v>0</c:v>
                </c:pt>
                <c:pt idx="8111" formatCode="0">
                  <c:v>0</c:v>
                </c:pt>
                <c:pt idx="8112" formatCode="0">
                  <c:v>0</c:v>
                </c:pt>
                <c:pt idx="8113" formatCode="0">
                  <c:v>0</c:v>
                </c:pt>
                <c:pt idx="8114" formatCode="0">
                  <c:v>0</c:v>
                </c:pt>
                <c:pt idx="8115" formatCode="0">
                  <c:v>0</c:v>
                </c:pt>
                <c:pt idx="8116" formatCode="0">
                  <c:v>0</c:v>
                </c:pt>
                <c:pt idx="8117" formatCode="0">
                  <c:v>0</c:v>
                </c:pt>
                <c:pt idx="8118" formatCode="0">
                  <c:v>0</c:v>
                </c:pt>
                <c:pt idx="8119" formatCode="0">
                  <c:v>0</c:v>
                </c:pt>
                <c:pt idx="8120" formatCode="0">
                  <c:v>0</c:v>
                </c:pt>
                <c:pt idx="8121" formatCode="0">
                  <c:v>0</c:v>
                </c:pt>
                <c:pt idx="8122" formatCode="0">
                  <c:v>0</c:v>
                </c:pt>
                <c:pt idx="8123" formatCode="0">
                  <c:v>0</c:v>
                </c:pt>
                <c:pt idx="8124" formatCode="0">
                  <c:v>0</c:v>
                </c:pt>
                <c:pt idx="8125" formatCode="0">
                  <c:v>0</c:v>
                </c:pt>
                <c:pt idx="8126" formatCode="0">
                  <c:v>0</c:v>
                </c:pt>
                <c:pt idx="8127" formatCode="0">
                  <c:v>0</c:v>
                </c:pt>
                <c:pt idx="8128" formatCode="0">
                  <c:v>0</c:v>
                </c:pt>
                <c:pt idx="8129" formatCode="0">
                  <c:v>0</c:v>
                </c:pt>
                <c:pt idx="8130" formatCode="0">
                  <c:v>0</c:v>
                </c:pt>
                <c:pt idx="8131" formatCode="0">
                  <c:v>0</c:v>
                </c:pt>
                <c:pt idx="8132" formatCode="0">
                  <c:v>0</c:v>
                </c:pt>
                <c:pt idx="8133" formatCode="0">
                  <c:v>0</c:v>
                </c:pt>
                <c:pt idx="8134" formatCode="0">
                  <c:v>0</c:v>
                </c:pt>
                <c:pt idx="8135" formatCode="0">
                  <c:v>0</c:v>
                </c:pt>
                <c:pt idx="8136" formatCode="0">
                  <c:v>0</c:v>
                </c:pt>
                <c:pt idx="8137" formatCode="0">
                  <c:v>0</c:v>
                </c:pt>
                <c:pt idx="8138" formatCode="0">
                  <c:v>0</c:v>
                </c:pt>
                <c:pt idx="8139" formatCode="0">
                  <c:v>0</c:v>
                </c:pt>
                <c:pt idx="8140" formatCode="0">
                  <c:v>0</c:v>
                </c:pt>
                <c:pt idx="8141" formatCode="0">
                  <c:v>0</c:v>
                </c:pt>
                <c:pt idx="8142" formatCode="0">
                  <c:v>0</c:v>
                </c:pt>
                <c:pt idx="8143" formatCode="0">
                  <c:v>0</c:v>
                </c:pt>
                <c:pt idx="8144" formatCode="0">
                  <c:v>0</c:v>
                </c:pt>
                <c:pt idx="8145" formatCode="0">
                  <c:v>0</c:v>
                </c:pt>
                <c:pt idx="8146" formatCode="0">
                  <c:v>0</c:v>
                </c:pt>
                <c:pt idx="8147" formatCode="0">
                  <c:v>0</c:v>
                </c:pt>
                <c:pt idx="8148" formatCode="0">
                  <c:v>0</c:v>
                </c:pt>
                <c:pt idx="8149" formatCode="0">
                  <c:v>0</c:v>
                </c:pt>
                <c:pt idx="8150" formatCode="0">
                  <c:v>0</c:v>
                </c:pt>
                <c:pt idx="8151" formatCode="0">
                  <c:v>0</c:v>
                </c:pt>
                <c:pt idx="8152" formatCode="0">
                  <c:v>0</c:v>
                </c:pt>
                <c:pt idx="8153" formatCode="0">
                  <c:v>0</c:v>
                </c:pt>
                <c:pt idx="8154" formatCode="0">
                  <c:v>0</c:v>
                </c:pt>
                <c:pt idx="8155" formatCode="0">
                  <c:v>0</c:v>
                </c:pt>
                <c:pt idx="8156" formatCode="0">
                  <c:v>0</c:v>
                </c:pt>
                <c:pt idx="8157" formatCode="0">
                  <c:v>0</c:v>
                </c:pt>
                <c:pt idx="8158" formatCode="0">
                  <c:v>0</c:v>
                </c:pt>
                <c:pt idx="8159" formatCode="0">
                  <c:v>0</c:v>
                </c:pt>
                <c:pt idx="8160" formatCode="0">
                  <c:v>0</c:v>
                </c:pt>
                <c:pt idx="8161" formatCode="0">
                  <c:v>0</c:v>
                </c:pt>
                <c:pt idx="8162" formatCode="0">
                  <c:v>0</c:v>
                </c:pt>
                <c:pt idx="8163" formatCode="0">
                  <c:v>0</c:v>
                </c:pt>
                <c:pt idx="8164" formatCode="0">
                  <c:v>0</c:v>
                </c:pt>
                <c:pt idx="8165" formatCode="0">
                  <c:v>0</c:v>
                </c:pt>
                <c:pt idx="8166" formatCode="0">
                  <c:v>0</c:v>
                </c:pt>
                <c:pt idx="8167" formatCode="0">
                  <c:v>0</c:v>
                </c:pt>
                <c:pt idx="8168" formatCode="0">
                  <c:v>0</c:v>
                </c:pt>
                <c:pt idx="8169" formatCode="0">
                  <c:v>0</c:v>
                </c:pt>
                <c:pt idx="8170" formatCode="0">
                  <c:v>0</c:v>
                </c:pt>
                <c:pt idx="8171" formatCode="0">
                  <c:v>0</c:v>
                </c:pt>
                <c:pt idx="8172" formatCode="0">
                  <c:v>0</c:v>
                </c:pt>
                <c:pt idx="8173" formatCode="0">
                  <c:v>0</c:v>
                </c:pt>
                <c:pt idx="8174" formatCode="0">
                  <c:v>0</c:v>
                </c:pt>
                <c:pt idx="8175" formatCode="0">
                  <c:v>0</c:v>
                </c:pt>
                <c:pt idx="8176" formatCode="0">
                  <c:v>0</c:v>
                </c:pt>
                <c:pt idx="8177" formatCode="0">
                  <c:v>0</c:v>
                </c:pt>
                <c:pt idx="8178" formatCode="0">
                  <c:v>0</c:v>
                </c:pt>
                <c:pt idx="8179" formatCode="0">
                  <c:v>0</c:v>
                </c:pt>
                <c:pt idx="8180" formatCode="0">
                  <c:v>0</c:v>
                </c:pt>
                <c:pt idx="8181" formatCode="0">
                  <c:v>0</c:v>
                </c:pt>
                <c:pt idx="8182" formatCode="0">
                  <c:v>0</c:v>
                </c:pt>
                <c:pt idx="8183" formatCode="0">
                  <c:v>0</c:v>
                </c:pt>
                <c:pt idx="8184" formatCode="0">
                  <c:v>0</c:v>
                </c:pt>
                <c:pt idx="8185" formatCode="0">
                  <c:v>0</c:v>
                </c:pt>
                <c:pt idx="8186" formatCode="0">
                  <c:v>0</c:v>
                </c:pt>
                <c:pt idx="8187" formatCode="0">
                  <c:v>0</c:v>
                </c:pt>
                <c:pt idx="8188" formatCode="0">
                  <c:v>0</c:v>
                </c:pt>
                <c:pt idx="8189" formatCode="0">
                  <c:v>0</c:v>
                </c:pt>
                <c:pt idx="8190" formatCode="0">
                  <c:v>0</c:v>
                </c:pt>
                <c:pt idx="8191" formatCode="0">
                  <c:v>0</c:v>
                </c:pt>
                <c:pt idx="8192" formatCode="0">
                  <c:v>0</c:v>
                </c:pt>
                <c:pt idx="8193" formatCode="0">
                  <c:v>0</c:v>
                </c:pt>
                <c:pt idx="8194" formatCode="0">
                  <c:v>0</c:v>
                </c:pt>
                <c:pt idx="8195" formatCode="0">
                  <c:v>0</c:v>
                </c:pt>
                <c:pt idx="8196" formatCode="0">
                  <c:v>0</c:v>
                </c:pt>
                <c:pt idx="8197" formatCode="0">
                  <c:v>0</c:v>
                </c:pt>
                <c:pt idx="8198" formatCode="0">
                  <c:v>0</c:v>
                </c:pt>
                <c:pt idx="8199" formatCode="0">
                  <c:v>0</c:v>
                </c:pt>
                <c:pt idx="8200" formatCode="0">
                  <c:v>0</c:v>
                </c:pt>
                <c:pt idx="8201" formatCode="0">
                  <c:v>0</c:v>
                </c:pt>
                <c:pt idx="8202" formatCode="0">
                  <c:v>0</c:v>
                </c:pt>
                <c:pt idx="8203" formatCode="0">
                  <c:v>0</c:v>
                </c:pt>
                <c:pt idx="8204" formatCode="0">
                  <c:v>0</c:v>
                </c:pt>
                <c:pt idx="8205" formatCode="0">
                  <c:v>0</c:v>
                </c:pt>
                <c:pt idx="8206" formatCode="0">
                  <c:v>0</c:v>
                </c:pt>
                <c:pt idx="8207" formatCode="0">
                  <c:v>0</c:v>
                </c:pt>
                <c:pt idx="8208" formatCode="0">
                  <c:v>0</c:v>
                </c:pt>
                <c:pt idx="8209" formatCode="0">
                  <c:v>0</c:v>
                </c:pt>
                <c:pt idx="8210" formatCode="0">
                  <c:v>0</c:v>
                </c:pt>
                <c:pt idx="8211" formatCode="0">
                  <c:v>0</c:v>
                </c:pt>
                <c:pt idx="8212" formatCode="0">
                  <c:v>0</c:v>
                </c:pt>
                <c:pt idx="8213" formatCode="0">
                  <c:v>0</c:v>
                </c:pt>
                <c:pt idx="8214" formatCode="0">
                  <c:v>0</c:v>
                </c:pt>
                <c:pt idx="8215" formatCode="0">
                  <c:v>0</c:v>
                </c:pt>
                <c:pt idx="8216" formatCode="0">
                  <c:v>0</c:v>
                </c:pt>
                <c:pt idx="8217" formatCode="0">
                  <c:v>0</c:v>
                </c:pt>
                <c:pt idx="8218" formatCode="0">
                  <c:v>0</c:v>
                </c:pt>
                <c:pt idx="8219" formatCode="0">
                  <c:v>0</c:v>
                </c:pt>
                <c:pt idx="8220" formatCode="0">
                  <c:v>0</c:v>
                </c:pt>
                <c:pt idx="8221" formatCode="0">
                  <c:v>0</c:v>
                </c:pt>
                <c:pt idx="8222" formatCode="0">
                  <c:v>0</c:v>
                </c:pt>
                <c:pt idx="8223" formatCode="0">
                  <c:v>0</c:v>
                </c:pt>
                <c:pt idx="8224" formatCode="0">
                  <c:v>0</c:v>
                </c:pt>
                <c:pt idx="8225" formatCode="0">
                  <c:v>0</c:v>
                </c:pt>
                <c:pt idx="8226" formatCode="0">
                  <c:v>0</c:v>
                </c:pt>
                <c:pt idx="8227" formatCode="0">
                  <c:v>0</c:v>
                </c:pt>
                <c:pt idx="8228" formatCode="0">
                  <c:v>0</c:v>
                </c:pt>
                <c:pt idx="8229" formatCode="0">
                  <c:v>0</c:v>
                </c:pt>
                <c:pt idx="8230" formatCode="0">
                  <c:v>0</c:v>
                </c:pt>
                <c:pt idx="8231" formatCode="0">
                  <c:v>0</c:v>
                </c:pt>
                <c:pt idx="8232" formatCode="0">
                  <c:v>0</c:v>
                </c:pt>
                <c:pt idx="8233" formatCode="0">
                  <c:v>0</c:v>
                </c:pt>
                <c:pt idx="8234" formatCode="0">
                  <c:v>0</c:v>
                </c:pt>
                <c:pt idx="8235" formatCode="0">
                  <c:v>0</c:v>
                </c:pt>
                <c:pt idx="8236" formatCode="0">
                  <c:v>0</c:v>
                </c:pt>
                <c:pt idx="8237" formatCode="0">
                  <c:v>0</c:v>
                </c:pt>
                <c:pt idx="8238" formatCode="0">
                  <c:v>0</c:v>
                </c:pt>
                <c:pt idx="8239" formatCode="0">
                  <c:v>0</c:v>
                </c:pt>
                <c:pt idx="8240" formatCode="0">
                  <c:v>0</c:v>
                </c:pt>
                <c:pt idx="8241" formatCode="0">
                  <c:v>0</c:v>
                </c:pt>
                <c:pt idx="8242" formatCode="0">
                  <c:v>0</c:v>
                </c:pt>
                <c:pt idx="8243" formatCode="0">
                  <c:v>0</c:v>
                </c:pt>
                <c:pt idx="8244" formatCode="0">
                  <c:v>0</c:v>
                </c:pt>
                <c:pt idx="8245" formatCode="0">
                  <c:v>0</c:v>
                </c:pt>
                <c:pt idx="8246" formatCode="0">
                  <c:v>0</c:v>
                </c:pt>
                <c:pt idx="8247" formatCode="0">
                  <c:v>0</c:v>
                </c:pt>
                <c:pt idx="8248" formatCode="0">
                  <c:v>0</c:v>
                </c:pt>
                <c:pt idx="8249" formatCode="0">
                  <c:v>0</c:v>
                </c:pt>
                <c:pt idx="8250" formatCode="0">
                  <c:v>0</c:v>
                </c:pt>
                <c:pt idx="8251" formatCode="0">
                  <c:v>0</c:v>
                </c:pt>
                <c:pt idx="8252" formatCode="0">
                  <c:v>0</c:v>
                </c:pt>
                <c:pt idx="8253" formatCode="0">
                  <c:v>0</c:v>
                </c:pt>
                <c:pt idx="8254" formatCode="0">
                  <c:v>0</c:v>
                </c:pt>
                <c:pt idx="8255" formatCode="0">
                  <c:v>0</c:v>
                </c:pt>
                <c:pt idx="8256" formatCode="0">
                  <c:v>0</c:v>
                </c:pt>
                <c:pt idx="8257" formatCode="0">
                  <c:v>0</c:v>
                </c:pt>
                <c:pt idx="8258" formatCode="0">
                  <c:v>0</c:v>
                </c:pt>
                <c:pt idx="8259" formatCode="0">
                  <c:v>0</c:v>
                </c:pt>
                <c:pt idx="8260" formatCode="0">
                  <c:v>0</c:v>
                </c:pt>
                <c:pt idx="8261" formatCode="0">
                  <c:v>0</c:v>
                </c:pt>
                <c:pt idx="8262" formatCode="0">
                  <c:v>0</c:v>
                </c:pt>
                <c:pt idx="8263" formatCode="0">
                  <c:v>0</c:v>
                </c:pt>
                <c:pt idx="8264" formatCode="0">
                  <c:v>0</c:v>
                </c:pt>
                <c:pt idx="8265" formatCode="0">
                  <c:v>0</c:v>
                </c:pt>
                <c:pt idx="8266" formatCode="0">
                  <c:v>0</c:v>
                </c:pt>
                <c:pt idx="8267" formatCode="0">
                  <c:v>0</c:v>
                </c:pt>
                <c:pt idx="8268" formatCode="0">
                  <c:v>0</c:v>
                </c:pt>
                <c:pt idx="8269" formatCode="0">
                  <c:v>0</c:v>
                </c:pt>
                <c:pt idx="8270" formatCode="0">
                  <c:v>0</c:v>
                </c:pt>
                <c:pt idx="8271" formatCode="0">
                  <c:v>0</c:v>
                </c:pt>
                <c:pt idx="8272" formatCode="0">
                  <c:v>0</c:v>
                </c:pt>
                <c:pt idx="8273" formatCode="0">
                  <c:v>0</c:v>
                </c:pt>
                <c:pt idx="8274" formatCode="0">
                  <c:v>0</c:v>
                </c:pt>
                <c:pt idx="8275" formatCode="0">
                  <c:v>0</c:v>
                </c:pt>
                <c:pt idx="8276" formatCode="0">
                  <c:v>0</c:v>
                </c:pt>
                <c:pt idx="8277" formatCode="0">
                  <c:v>0</c:v>
                </c:pt>
                <c:pt idx="8278" formatCode="0">
                  <c:v>0</c:v>
                </c:pt>
                <c:pt idx="8279" formatCode="0">
                  <c:v>0</c:v>
                </c:pt>
                <c:pt idx="8280" formatCode="0">
                  <c:v>0</c:v>
                </c:pt>
                <c:pt idx="8281" formatCode="0">
                  <c:v>0</c:v>
                </c:pt>
                <c:pt idx="8282" formatCode="0">
                  <c:v>0</c:v>
                </c:pt>
                <c:pt idx="8283" formatCode="0">
                  <c:v>0</c:v>
                </c:pt>
                <c:pt idx="8284" formatCode="0">
                  <c:v>0</c:v>
                </c:pt>
                <c:pt idx="8285" formatCode="0">
                  <c:v>0</c:v>
                </c:pt>
                <c:pt idx="8286" formatCode="0">
                  <c:v>0</c:v>
                </c:pt>
                <c:pt idx="8287" formatCode="0">
                  <c:v>0</c:v>
                </c:pt>
                <c:pt idx="8288" formatCode="0">
                  <c:v>0</c:v>
                </c:pt>
                <c:pt idx="8289" formatCode="0">
                  <c:v>0</c:v>
                </c:pt>
                <c:pt idx="8290" formatCode="0">
                  <c:v>0</c:v>
                </c:pt>
                <c:pt idx="8291" formatCode="0">
                  <c:v>0</c:v>
                </c:pt>
                <c:pt idx="8292" formatCode="0">
                  <c:v>0</c:v>
                </c:pt>
                <c:pt idx="8293" formatCode="0">
                  <c:v>0</c:v>
                </c:pt>
                <c:pt idx="8294" formatCode="0">
                  <c:v>0</c:v>
                </c:pt>
                <c:pt idx="8295" formatCode="0">
                  <c:v>0</c:v>
                </c:pt>
                <c:pt idx="8296" formatCode="0">
                  <c:v>0</c:v>
                </c:pt>
                <c:pt idx="8297" formatCode="0">
                  <c:v>0</c:v>
                </c:pt>
                <c:pt idx="8298" formatCode="0">
                  <c:v>0</c:v>
                </c:pt>
                <c:pt idx="8299" formatCode="0">
                  <c:v>0</c:v>
                </c:pt>
                <c:pt idx="8300" formatCode="0">
                  <c:v>0</c:v>
                </c:pt>
                <c:pt idx="8301" formatCode="0">
                  <c:v>0</c:v>
                </c:pt>
                <c:pt idx="8302" formatCode="0">
                  <c:v>0</c:v>
                </c:pt>
                <c:pt idx="8303" formatCode="0">
                  <c:v>0</c:v>
                </c:pt>
                <c:pt idx="8304" formatCode="0">
                  <c:v>0</c:v>
                </c:pt>
                <c:pt idx="8305" formatCode="0">
                  <c:v>0</c:v>
                </c:pt>
                <c:pt idx="8306" formatCode="0">
                  <c:v>0</c:v>
                </c:pt>
                <c:pt idx="8307" formatCode="0">
                  <c:v>0</c:v>
                </c:pt>
                <c:pt idx="8308" formatCode="0">
                  <c:v>0</c:v>
                </c:pt>
                <c:pt idx="8309" formatCode="0">
                  <c:v>0</c:v>
                </c:pt>
                <c:pt idx="8310" formatCode="0">
                  <c:v>0</c:v>
                </c:pt>
                <c:pt idx="8311" formatCode="0">
                  <c:v>0</c:v>
                </c:pt>
                <c:pt idx="8312" formatCode="0">
                  <c:v>0</c:v>
                </c:pt>
                <c:pt idx="8313" formatCode="0">
                  <c:v>0</c:v>
                </c:pt>
                <c:pt idx="8314" formatCode="0">
                  <c:v>0</c:v>
                </c:pt>
                <c:pt idx="8315" formatCode="0">
                  <c:v>0</c:v>
                </c:pt>
                <c:pt idx="8316" formatCode="0">
                  <c:v>0</c:v>
                </c:pt>
                <c:pt idx="8317" formatCode="0">
                  <c:v>0</c:v>
                </c:pt>
                <c:pt idx="8318" formatCode="0">
                  <c:v>0</c:v>
                </c:pt>
                <c:pt idx="8319" formatCode="0">
                  <c:v>0</c:v>
                </c:pt>
                <c:pt idx="8320" formatCode="0">
                  <c:v>0</c:v>
                </c:pt>
                <c:pt idx="8321" formatCode="0">
                  <c:v>0</c:v>
                </c:pt>
                <c:pt idx="8322" formatCode="0">
                  <c:v>0</c:v>
                </c:pt>
                <c:pt idx="8323" formatCode="0">
                  <c:v>0</c:v>
                </c:pt>
                <c:pt idx="8324" formatCode="0">
                  <c:v>0</c:v>
                </c:pt>
                <c:pt idx="8325" formatCode="0">
                  <c:v>0</c:v>
                </c:pt>
                <c:pt idx="8326" formatCode="0">
                  <c:v>0</c:v>
                </c:pt>
                <c:pt idx="8327" formatCode="0">
                  <c:v>0</c:v>
                </c:pt>
                <c:pt idx="8328" formatCode="0">
                  <c:v>0</c:v>
                </c:pt>
                <c:pt idx="8329" formatCode="0">
                  <c:v>0</c:v>
                </c:pt>
                <c:pt idx="8330" formatCode="0">
                  <c:v>0</c:v>
                </c:pt>
                <c:pt idx="8331" formatCode="0">
                  <c:v>0</c:v>
                </c:pt>
                <c:pt idx="8332" formatCode="0">
                  <c:v>0</c:v>
                </c:pt>
                <c:pt idx="8333" formatCode="0">
                  <c:v>0</c:v>
                </c:pt>
                <c:pt idx="8334" formatCode="0">
                  <c:v>0</c:v>
                </c:pt>
                <c:pt idx="8335" formatCode="0">
                  <c:v>0</c:v>
                </c:pt>
                <c:pt idx="8336" formatCode="0">
                  <c:v>0</c:v>
                </c:pt>
                <c:pt idx="8337" formatCode="0">
                  <c:v>0</c:v>
                </c:pt>
                <c:pt idx="8338" formatCode="0">
                  <c:v>0</c:v>
                </c:pt>
                <c:pt idx="8339" formatCode="0">
                  <c:v>0</c:v>
                </c:pt>
                <c:pt idx="8340" formatCode="0">
                  <c:v>0</c:v>
                </c:pt>
                <c:pt idx="8341" formatCode="0">
                  <c:v>0</c:v>
                </c:pt>
                <c:pt idx="8342" formatCode="0">
                  <c:v>0</c:v>
                </c:pt>
                <c:pt idx="8343" formatCode="0">
                  <c:v>0</c:v>
                </c:pt>
                <c:pt idx="8344" formatCode="0">
                  <c:v>0</c:v>
                </c:pt>
                <c:pt idx="8345" formatCode="0">
                  <c:v>0</c:v>
                </c:pt>
                <c:pt idx="8346" formatCode="0">
                  <c:v>0</c:v>
                </c:pt>
                <c:pt idx="8347" formatCode="0">
                  <c:v>0</c:v>
                </c:pt>
                <c:pt idx="8348" formatCode="0">
                  <c:v>0</c:v>
                </c:pt>
                <c:pt idx="8349" formatCode="0">
                  <c:v>0</c:v>
                </c:pt>
                <c:pt idx="8350" formatCode="0">
                  <c:v>0</c:v>
                </c:pt>
                <c:pt idx="8351" formatCode="0">
                  <c:v>0</c:v>
                </c:pt>
                <c:pt idx="8352" formatCode="0">
                  <c:v>0</c:v>
                </c:pt>
                <c:pt idx="8353" formatCode="0">
                  <c:v>0</c:v>
                </c:pt>
                <c:pt idx="8354" formatCode="0">
                  <c:v>0</c:v>
                </c:pt>
                <c:pt idx="8355" formatCode="0">
                  <c:v>0</c:v>
                </c:pt>
                <c:pt idx="8356" formatCode="0">
                  <c:v>0</c:v>
                </c:pt>
                <c:pt idx="8357" formatCode="0">
                  <c:v>0</c:v>
                </c:pt>
                <c:pt idx="8358" formatCode="0">
                  <c:v>0</c:v>
                </c:pt>
                <c:pt idx="8359" formatCode="0">
                  <c:v>0</c:v>
                </c:pt>
                <c:pt idx="8360" formatCode="0">
                  <c:v>0</c:v>
                </c:pt>
                <c:pt idx="8361" formatCode="0">
                  <c:v>0</c:v>
                </c:pt>
                <c:pt idx="8362" formatCode="0">
                  <c:v>0</c:v>
                </c:pt>
                <c:pt idx="8363" formatCode="0">
                  <c:v>0</c:v>
                </c:pt>
                <c:pt idx="8364" formatCode="0">
                  <c:v>0</c:v>
                </c:pt>
                <c:pt idx="8365" formatCode="0">
                  <c:v>0</c:v>
                </c:pt>
                <c:pt idx="8366" formatCode="0">
                  <c:v>0</c:v>
                </c:pt>
                <c:pt idx="8367" formatCode="0">
                  <c:v>0</c:v>
                </c:pt>
                <c:pt idx="8368" formatCode="0">
                  <c:v>0</c:v>
                </c:pt>
                <c:pt idx="8369" formatCode="0">
                  <c:v>0</c:v>
                </c:pt>
                <c:pt idx="8370" formatCode="0">
                  <c:v>0</c:v>
                </c:pt>
                <c:pt idx="8371" formatCode="0">
                  <c:v>0</c:v>
                </c:pt>
                <c:pt idx="8372" formatCode="0">
                  <c:v>0</c:v>
                </c:pt>
                <c:pt idx="8373" formatCode="0">
                  <c:v>0</c:v>
                </c:pt>
                <c:pt idx="8374" formatCode="0">
                  <c:v>0</c:v>
                </c:pt>
                <c:pt idx="8375" formatCode="0">
                  <c:v>0</c:v>
                </c:pt>
                <c:pt idx="8376" formatCode="0">
                  <c:v>0</c:v>
                </c:pt>
                <c:pt idx="8377" formatCode="0">
                  <c:v>0</c:v>
                </c:pt>
                <c:pt idx="8378" formatCode="0">
                  <c:v>0</c:v>
                </c:pt>
                <c:pt idx="8379" formatCode="0">
                  <c:v>0</c:v>
                </c:pt>
                <c:pt idx="8380" formatCode="0">
                  <c:v>0</c:v>
                </c:pt>
                <c:pt idx="8381" formatCode="0">
                  <c:v>0</c:v>
                </c:pt>
                <c:pt idx="8382" formatCode="0">
                  <c:v>0</c:v>
                </c:pt>
                <c:pt idx="8383" formatCode="0">
                  <c:v>0</c:v>
                </c:pt>
                <c:pt idx="8384" formatCode="0">
                  <c:v>0</c:v>
                </c:pt>
                <c:pt idx="8385" formatCode="0">
                  <c:v>0</c:v>
                </c:pt>
                <c:pt idx="8386" formatCode="0">
                  <c:v>0</c:v>
                </c:pt>
                <c:pt idx="8387" formatCode="0">
                  <c:v>0</c:v>
                </c:pt>
                <c:pt idx="8388" formatCode="0">
                  <c:v>0</c:v>
                </c:pt>
                <c:pt idx="8389" formatCode="0">
                  <c:v>0</c:v>
                </c:pt>
                <c:pt idx="8390" formatCode="0">
                  <c:v>0</c:v>
                </c:pt>
                <c:pt idx="8391" formatCode="0">
                  <c:v>0</c:v>
                </c:pt>
                <c:pt idx="8392" formatCode="0">
                  <c:v>0</c:v>
                </c:pt>
                <c:pt idx="8393" formatCode="0">
                  <c:v>0</c:v>
                </c:pt>
                <c:pt idx="8394" formatCode="0">
                  <c:v>0</c:v>
                </c:pt>
                <c:pt idx="8395" formatCode="0">
                  <c:v>0</c:v>
                </c:pt>
                <c:pt idx="8396" formatCode="0">
                  <c:v>0</c:v>
                </c:pt>
                <c:pt idx="8397" formatCode="0">
                  <c:v>0</c:v>
                </c:pt>
                <c:pt idx="8398" formatCode="0">
                  <c:v>0</c:v>
                </c:pt>
                <c:pt idx="8399" formatCode="0">
                  <c:v>0</c:v>
                </c:pt>
                <c:pt idx="8400" formatCode="0">
                  <c:v>0</c:v>
                </c:pt>
                <c:pt idx="8401" formatCode="0">
                  <c:v>0</c:v>
                </c:pt>
                <c:pt idx="8402" formatCode="0">
                  <c:v>0</c:v>
                </c:pt>
                <c:pt idx="8403" formatCode="0">
                  <c:v>0</c:v>
                </c:pt>
                <c:pt idx="8404" formatCode="0">
                  <c:v>0</c:v>
                </c:pt>
                <c:pt idx="8405" formatCode="0">
                  <c:v>0</c:v>
                </c:pt>
                <c:pt idx="8406" formatCode="0">
                  <c:v>0</c:v>
                </c:pt>
                <c:pt idx="8407" formatCode="0">
                  <c:v>0</c:v>
                </c:pt>
                <c:pt idx="8408" formatCode="0">
                  <c:v>0</c:v>
                </c:pt>
                <c:pt idx="8409" formatCode="0">
                  <c:v>0</c:v>
                </c:pt>
                <c:pt idx="8410" formatCode="0">
                  <c:v>0</c:v>
                </c:pt>
                <c:pt idx="8411" formatCode="0">
                  <c:v>0</c:v>
                </c:pt>
                <c:pt idx="8412" formatCode="0">
                  <c:v>0</c:v>
                </c:pt>
                <c:pt idx="8413" formatCode="0">
                  <c:v>0</c:v>
                </c:pt>
                <c:pt idx="8414" formatCode="0">
                  <c:v>0</c:v>
                </c:pt>
                <c:pt idx="8415" formatCode="0">
                  <c:v>0</c:v>
                </c:pt>
                <c:pt idx="8416" formatCode="0">
                  <c:v>0</c:v>
                </c:pt>
                <c:pt idx="8417" formatCode="0">
                  <c:v>0</c:v>
                </c:pt>
                <c:pt idx="8418" formatCode="0">
                  <c:v>0</c:v>
                </c:pt>
                <c:pt idx="8419" formatCode="0">
                  <c:v>0</c:v>
                </c:pt>
                <c:pt idx="8420" formatCode="0">
                  <c:v>0</c:v>
                </c:pt>
                <c:pt idx="8421" formatCode="0">
                  <c:v>0</c:v>
                </c:pt>
                <c:pt idx="8422" formatCode="0">
                  <c:v>0</c:v>
                </c:pt>
                <c:pt idx="8423" formatCode="0">
                  <c:v>0</c:v>
                </c:pt>
                <c:pt idx="8424" formatCode="0">
                  <c:v>0</c:v>
                </c:pt>
                <c:pt idx="8425" formatCode="0">
                  <c:v>0</c:v>
                </c:pt>
                <c:pt idx="8426" formatCode="0">
                  <c:v>0</c:v>
                </c:pt>
                <c:pt idx="8427" formatCode="0">
                  <c:v>0</c:v>
                </c:pt>
                <c:pt idx="8428" formatCode="0">
                  <c:v>0</c:v>
                </c:pt>
                <c:pt idx="8429" formatCode="0">
                  <c:v>0</c:v>
                </c:pt>
                <c:pt idx="8430" formatCode="0">
                  <c:v>0</c:v>
                </c:pt>
                <c:pt idx="8431" formatCode="0">
                  <c:v>0</c:v>
                </c:pt>
                <c:pt idx="8432" formatCode="0">
                  <c:v>0</c:v>
                </c:pt>
                <c:pt idx="8433" formatCode="0">
                  <c:v>0</c:v>
                </c:pt>
                <c:pt idx="8434" formatCode="0">
                  <c:v>0</c:v>
                </c:pt>
                <c:pt idx="8435" formatCode="0">
                  <c:v>0</c:v>
                </c:pt>
                <c:pt idx="8436" formatCode="0">
                  <c:v>0</c:v>
                </c:pt>
                <c:pt idx="8437" formatCode="0">
                  <c:v>0</c:v>
                </c:pt>
                <c:pt idx="8438" formatCode="0">
                  <c:v>0</c:v>
                </c:pt>
                <c:pt idx="8439" formatCode="0">
                  <c:v>0</c:v>
                </c:pt>
                <c:pt idx="8440" formatCode="0">
                  <c:v>0</c:v>
                </c:pt>
                <c:pt idx="8441" formatCode="0">
                  <c:v>0</c:v>
                </c:pt>
                <c:pt idx="8442" formatCode="0">
                  <c:v>0</c:v>
                </c:pt>
                <c:pt idx="8443" formatCode="0">
                  <c:v>0</c:v>
                </c:pt>
                <c:pt idx="8444" formatCode="0">
                  <c:v>0</c:v>
                </c:pt>
                <c:pt idx="8445" formatCode="0">
                  <c:v>0</c:v>
                </c:pt>
                <c:pt idx="8446" formatCode="0">
                  <c:v>0</c:v>
                </c:pt>
                <c:pt idx="8447" formatCode="0">
                  <c:v>0</c:v>
                </c:pt>
                <c:pt idx="8448" formatCode="0">
                  <c:v>0</c:v>
                </c:pt>
                <c:pt idx="8449" formatCode="0">
                  <c:v>0</c:v>
                </c:pt>
                <c:pt idx="8450" formatCode="0">
                  <c:v>0</c:v>
                </c:pt>
                <c:pt idx="8451" formatCode="0">
                  <c:v>0</c:v>
                </c:pt>
                <c:pt idx="8452" formatCode="0">
                  <c:v>0</c:v>
                </c:pt>
                <c:pt idx="8453" formatCode="0">
                  <c:v>0</c:v>
                </c:pt>
                <c:pt idx="8454" formatCode="0">
                  <c:v>0</c:v>
                </c:pt>
                <c:pt idx="8455" formatCode="0">
                  <c:v>0</c:v>
                </c:pt>
                <c:pt idx="8456" formatCode="0">
                  <c:v>0</c:v>
                </c:pt>
                <c:pt idx="8457" formatCode="0">
                  <c:v>0</c:v>
                </c:pt>
                <c:pt idx="8458" formatCode="0">
                  <c:v>0</c:v>
                </c:pt>
                <c:pt idx="8459" formatCode="0">
                  <c:v>0</c:v>
                </c:pt>
                <c:pt idx="8460" formatCode="0">
                  <c:v>0</c:v>
                </c:pt>
                <c:pt idx="8461" formatCode="0">
                  <c:v>0</c:v>
                </c:pt>
                <c:pt idx="8462" formatCode="0">
                  <c:v>0</c:v>
                </c:pt>
                <c:pt idx="8463" formatCode="0">
                  <c:v>0</c:v>
                </c:pt>
                <c:pt idx="8464" formatCode="0">
                  <c:v>0</c:v>
                </c:pt>
                <c:pt idx="8465" formatCode="0">
                  <c:v>0</c:v>
                </c:pt>
                <c:pt idx="8466" formatCode="0">
                  <c:v>0</c:v>
                </c:pt>
                <c:pt idx="8467" formatCode="0">
                  <c:v>0</c:v>
                </c:pt>
                <c:pt idx="8468" formatCode="0">
                  <c:v>0</c:v>
                </c:pt>
                <c:pt idx="8469" formatCode="0">
                  <c:v>0</c:v>
                </c:pt>
                <c:pt idx="8470" formatCode="0">
                  <c:v>0</c:v>
                </c:pt>
                <c:pt idx="8471" formatCode="0">
                  <c:v>0</c:v>
                </c:pt>
                <c:pt idx="8472" formatCode="0">
                  <c:v>0</c:v>
                </c:pt>
                <c:pt idx="8473" formatCode="0">
                  <c:v>0</c:v>
                </c:pt>
                <c:pt idx="8474" formatCode="0">
                  <c:v>0</c:v>
                </c:pt>
                <c:pt idx="8475" formatCode="0">
                  <c:v>0</c:v>
                </c:pt>
                <c:pt idx="8476" formatCode="0">
                  <c:v>0</c:v>
                </c:pt>
                <c:pt idx="8477" formatCode="0">
                  <c:v>0</c:v>
                </c:pt>
                <c:pt idx="8478" formatCode="0">
                  <c:v>0</c:v>
                </c:pt>
                <c:pt idx="8479" formatCode="0">
                  <c:v>0</c:v>
                </c:pt>
                <c:pt idx="8480" formatCode="0">
                  <c:v>0</c:v>
                </c:pt>
                <c:pt idx="8481" formatCode="0">
                  <c:v>0</c:v>
                </c:pt>
                <c:pt idx="8482" formatCode="0">
                  <c:v>0</c:v>
                </c:pt>
                <c:pt idx="8483" formatCode="0">
                  <c:v>0</c:v>
                </c:pt>
                <c:pt idx="8484" formatCode="0">
                  <c:v>0</c:v>
                </c:pt>
                <c:pt idx="8485" formatCode="0">
                  <c:v>0</c:v>
                </c:pt>
                <c:pt idx="8486" formatCode="0">
                  <c:v>0</c:v>
                </c:pt>
                <c:pt idx="8487" formatCode="0">
                  <c:v>0</c:v>
                </c:pt>
                <c:pt idx="8488" formatCode="0">
                  <c:v>0</c:v>
                </c:pt>
                <c:pt idx="8489" formatCode="0">
                  <c:v>0</c:v>
                </c:pt>
                <c:pt idx="8490" formatCode="0">
                  <c:v>0</c:v>
                </c:pt>
                <c:pt idx="8491" formatCode="0">
                  <c:v>0</c:v>
                </c:pt>
                <c:pt idx="8492" formatCode="0">
                  <c:v>0</c:v>
                </c:pt>
                <c:pt idx="8493" formatCode="0">
                  <c:v>0</c:v>
                </c:pt>
                <c:pt idx="8494" formatCode="0">
                  <c:v>0</c:v>
                </c:pt>
                <c:pt idx="8495" formatCode="0">
                  <c:v>0</c:v>
                </c:pt>
                <c:pt idx="8496" formatCode="0">
                  <c:v>0</c:v>
                </c:pt>
                <c:pt idx="8497" formatCode="0">
                  <c:v>0</c:v>
                </c:pt>
                <c:pt idx="8498" formatCode="0">
                  <c:v>0</c:v>
                </c:pt>
                <c:pt idx="8499" formatCode="0">
                  <c:v>0</c:v>
                </c:pt>
                <c:pt idx="8500" formatCode="0">
                  <c:v>0</c:v>
                </c:pt>
                <c:pt idx="8501" formatCode="0">
                  <c:v>0</c:v>
                </c:pt>
                <c:pt idx="8502" formatCode="0">
                  <c:v>0</c:v>
                </c:pt>
                <c:pt idx="8503" formatCode="0">
                  <c:v>0</c:v>
                </c:pt>
                <c:pt idx="8504" formatCode="0">
                  <c:v>0</c:v>
                </c:pt>
                <c:pt idx="8505" formatCode="0">
                  <c:v>0</c:v>
                </c:pt>
                <c:pt idx="8506" formatCode="0">
                  <c:v>0</c:v>
                </c:pt>
                <c:pt idx="8507" formatCode="0">
                  <c:v>0</c:v>
                </c:pt>
                <c:pt idx="8508" formatCode="0">
                  <c:v>0</c:v>
                </c:pt>
                <c:pt idx="8509" formatCode="0">
                  <c:v>0</c:v>
                </c:pt>
                <c:pt idx="8510" formatCode="0">
                  <c:v>0</c:v>
                </c:pt>
                <c:pt idx="8511" formatCode="0">
                  <c:v>0</c:v>
                </c:pt>
                <c:pt idx="8512" formatCode="0">
                  <c:v>0</c:v>
                </c:pt>
                <c:pt idx="8513" formatCode="0">
                  <c:v>0</c:v>
                </c:pt>
                <c:pt idx="8514" formatCode="0">
                  <c:v>0</c:v>
                </c:pt>
                <c:pt idx="8515" formatCode="0">
                  <c:v>0</c:v>
                </c:pt>
                <c:pt idx="8516" formatCode="0">
                  <c:v>0</c:v>
                </c:pt>
                <c:pt idx="8517" formatCode="0">
                  <c:v>0</c:v>
                </c:pt>
                <c:pt idx="8518" formatCode="0">
                  <c:v>0</c:v>
                </c:pt>
                <c:pt idx="8519" formatCode="0">
                  <c:v>0</c:v>
                </c:pt>
                <c:pt idx="8520" formatCode="0">
                  <c:v>0</c:v>
                </c:pt>
                <c:pt idx="8521" formatCode="0">
                  <c:v>0</c:v>
                </c:pt>
                <c:pt idx="8522" formatCode="0">
                  <c:v>0</c:v>
                </c:pt>
                <c:pt idx="8523" formatCode="0">
                  <c:v>0</c:v>
                </c:pt>
                <c:pt idx="8524" formatCode="0">
                  <c:v>0</c:v>
                </c:pt>
                <c:pt idx="8525" formatCode="0">
                  <c:v>0</c:v>
                </c:pt>
                <c:pt idx="8526" formatCode="0">
                  <c:v>0</c:v>
                </c:pt>
                <c:pt idx="8527" formatCode="0">
                  <c:v>0</c:v>
                </c:pt>
                <c:pt idx="8528" formatCode="0">
                  <c:v>0</c:v>
                </c:pt>
                <c:pt idx="8529" formatCode="0">
                  <c:v>0</c:v>
                </c:pt>
                <c:pt idx="8530" formatCode="0">
                  <c:v>0</c:v>
                </c:pt>
                <c:pt idx="8531" formatCode="0">
                  <c:v>0</c:v>
                </c:pt>
                <c:pt idx="8532" formatCode="0">
                  <c:v>0</c:v>
                </c:pt>
                <c:pt idx="8533" formatCode="0">
                  <c:v>0</c:v>
                </c:pt>
                <c:pt idx="8534" formatCode="0">
                  <c:v>0</c:v>
                </c:pt>
                <c:pt idx="8535" formatCode="0">
                  <c:v>0</c:v>
                </c:pt>
                <c:pt idx="8536" formatCode="0">
                  <c:v>0</c:v>
                </c:pt>
                <c:pt idx="8537" formatCode="0">
                  <c:v>0</c:v>
                </c:pt>
                <c:pt idx="8538" formatCode="0">
                  <c:v>0</c:v>
                </c:pt>
                <c:pt idx="8539" formatCode="0">
                  <c:v>0</c:v>
                </c:pt>
                <c:pt idx="8540" formatCode="0">
                  <c:v>0</c:v>
                </c:pt>
                <c:pt idx="8541" formatCode="0">
                  <c:v>0</c:v>
                </c:pt>
                <c:pt idx="8542" formatCode="0">
                  <c:v>0</c:v>
                </c:pt>
                <c:pt idx="8543" formatCode="0">
                  <c:v>0</c:v>
                </c:pt>
                <c:pt idx="8544" formatCode="0">
                  <c:v>0</c:v>
                </c:pt>
                <c:pt idx="8545" formatCode="0">
                  <c:v>0</c:v>
                </c:pt>
                <c:pt idx="8546" formatCode="0">
                  <c:v>0</c:v>
                </c:pt>
                <c:pt idx="8547" formatCode="0">
                  <c:v>0</c:v>
                </c:pt>
                <c:pt idx="8548" formatCode="0">
                  <c:v>0</c:v>
                </c:pt>
                <c:pt idx="8549" formatCode="0">
                  <c:v>0</c:v>
                </c:pt>
                <c:pt idx="8550" formatCode="0">
                  <c:v>0</c:v>
                </c:pt>
                <c:pt idx="8551" formatCode="0">
                  <c:v>0</c:v>
                </c:pt>
                <c:pt idx="8552" formatCode="0">
                  <c:v>0</c:v>
                </c:pt>
                <c:pt idx="8553" formatCode="0">
                  <c:v>0</c:v>
                </c:pt>
                <c:pt idx="8554" formatCode="0">
                  <c:v>0</c:v>
                </c:pt>
                <c:pt idx="8555" formatCode="0">
                  <c:v>0</c:v>
                </c:pt>
                <c:pt idx="8556" formatCode="0">
                  <c:v>0</c:v>
                </c:pt>
                <c:pt idx="8557" formatCode="0">
                  <c:v>0</c:v>
                </c:pt>
                <c:pt idx="8558" formatCode="0">
                  <c:v>0</c:v>
                </c:pt>
                <c:pt idx="8559" formatCode="0">
                  <c:v>0</c:v>
                </c:pt>
                <c:pt idx="8560" formatCode="0">
                  <c:v>0</c:v>
                </c:pt>
                <c:pt idx="8561" formatCode="0">
                  <c:v>0</c:v>
                </c:pt>
                <c:pt idx="8562" formatCode="0">
                  <c:v>0</c:v>
                </c:pt>
                <c:pt idx="8563" formatCode="0">
                  <c:v>0</c:v>
                </c:pt>
                <c:pt idx="8564" formatCode="0">
                  <c:v>0</c:v>
                </c:pt>
                <c:pt idx="8565" formatCode="0">
                  <c:v>0</c:v>
                </c:pt>
                <c:pt idx="8566" formatCode="0">
                  <c:v>0</c:v>
                </c:pt>
                <c:pt idx="8567" formatCode="0">
                  <c:v>0</c:v>
                </c:pt>
                <c:pt idx="8568" formatCode="0">
                  <c:v>0</c:v>
                </c:pt>
                <c:pt idx="8569" formatCode="0">
                  <c:v>0</c:v>
                </c:pt>
                <c:pt idx="8570" formatCode="0">
                  <c:v>0</c:v>
                </c:pt>
                <c:pt idx="8571" formatCode="0">
                  <c:v>0</c:v>
                </c:pt>
                <c:pt idx="8572" formatCode="0">
                  <c:v>0</c:v>
                </c:pt>
                <c:pt idx="8573" formatCode="0">
                  <c:v>0</c:v>
                </c:pt>
                <c:pt idx="8574" formatCode="0">
                  <c:v>0</c:v>
                </c:pt>
                <c:pt idx="8575" formatCode="0">
                  <c:v>0</c:v>
                </c:pt>
                <c:pt idx="8576" formatCode="0">
                  <c:v>0</c:v>
                </c:pt>
                <c:pt idx="8577" formatCode="0">
                  <c:v>0</c:v>
                </c:pt>
                <c:pt idx="8578" formatCode="0">
                  <c:v>0</c:v>
                </c:pt>
                <c:pt idx="8579" formatCode="0">
                  <c:v>0</c:v>
                </c:pt>
                <c:pt idx="8580" formatCode="0">
                  <c:v>0</c:v>
                </c:pt>
                <c:pt idx="8581" formatCode="0">
                  <c:v>0</c:v>
                </c:pt>
                <c:pt idx="8582" formatCode="0">
                  <c:v>0</c:v>
                </c:pt>
                <c:pt idx="8583" formatCode="0">
                  <c:v>0</c:v>
                </c:pt>
                <c:pt idx="8584" formatCode="0">
                  <c:v>0</c:v>
                </c:pt>
                <c:pt idx="8585" formatCode="0">
                  <c:v>0</c:v>
                </c:pt>
                <c:pt idx="8586" formatCode="0">
                  <c:v>0</c:v>
                </c:pt>
                <c:pt idx="8587" formatCode="0">
                  <c:v>0</c:v>
                </c:pt>
                <c:pt idx="8588" formatCode="0">
                  <c:v>0</c:v>
                </c:pt>
                <c:pt idx="8589" formatCode="0">
                  <c:v>0</c:v>
                </c:pt>
                <c:pt idx="8590" formatCode="0">
                  <c:v>0</c:v>
                </c:pt>
                <c:pt idx="8591" formatCode="0">
                  <c:v>0</c:v>
                </c:pt>
                <c:pt idx="8592" formatCode="0">
                  <c:v>0</c:v>
                </c:pt>
                <c:pt idx="8593" formatCode="0">
                  <c:v>0</c:v>
                </c:pt>
                <c:pt idx="8594" formatCode="0">
                  <c:v>0</c:v>
                </c:pt>
                <c:pt idx="8595" formatCode="0">
                  <c:v>0</c:v>
                </c:pt>
                <c:pt idx="8596" formatCode="0">
                  <c:v>0</c:v>
                </c:pt>
                <c:pt idx="8597" formatCode="0">
                  <c:v>0</c:v>
                </c:pt>
                <c:pt idx="8598" formatCode="0">
                  <c:v>0</c:v>
                </c:pt>
                <c:pt idx="8599" formatCode="0">
                  <c:v>0</c:v>
                </c:pt>
                <c:pt idx="8600" formatCode="0">
                  <c:v>0</c:v>
                </c:pt>
                <c:pt idx="8601" formatCode="0">
                  <c:v>0</c:v>
                </c:pt>
                <c:pt idx="8602" formatCode="0">
                  <c:v>0</c:v>
                </c:pt>
                <c:pt idx="8603" formatCode="0">
                  <c:v>0</c:v>
                </c:pt>
                <c:pt idx="8604" formatCode="0">
                  <c:v>0</c:v>
                </c:pt>
                <c:pt idx="8605" formatCode="0">
                  <c:v>0</c:v>
                </c:pt>
                <c:pt idx="8606" formatCode="0">
                  <c:v>0</c:v>
                </c:pt>
                <c:pt idx="8607" formatCode="0">
                  <c:v>0</c:v>
                </c:pt>
                <c:pt idx="8608" formatCode="0">
                  <c:v>0</c:v>
                </c:pt>
                <c:pt idx="8609" formatCode="0">
                  <c:v>0</c:v>
                </c:pt>
                <c:pt idx="8610" formatCode="0">
                  <c:v>0</c:v>
                </c:pt>
                <c:pt idx="8611" formatCode="0">
                  <c:v>0</c:v>
                </c:pt>
                <c:pt idx="8612" formatCode="0">
                  <c:v>0</c:v>
                </c:pt>
                <c:pt idx="8613" formatCode="0">
                  <c:v>0</c:v>
                </c:pt>
                <c:pt idx="8614" formatCode="0">
                  <c:v>0</c:v>
                </c:pt>
                <c:pt idx="8615" formatCode="0">
                  <c:v>0</c:v>
                </c:pt>
                <c:pt idx="8616" formatCode="0">
                  <c:v>0</c:v>
                </c:pt>
                <c:pt idx="8617" formatCode="0">
                  <c:v>0</c:v>
                </c:pt>
                <c:pt idx="8618" formatCode="0">
                  <c:v>0</c:v>
                </c:pt>
                <c:pt idx="8619" formatCode="0">
                  <c:v>0</c:v>
                </c:pt>
                <c:pt idx="8620" formatCode="0">
                  <c:v>0</c:v>
                </c:pt>
                <c:pt idx="8621" formatCode="0">
                  <c:v>0</c:v>
                </c:pt>
                <c:pt idx="8622" formatCode="0">
                  <c:v>0</c:v>
                </c:pt>
                <c:pt idx="8623" formatCode="0">
                  <c:v>0</c:v>
                </c:pt>
                <c:pt idx="8624" formatCode="0">
                  <c:v>0</c:v>
                </c:pt>
                <c:pt idx="8625" formatCode="0">
                  <c:v>0</c:v>
                </c:pt>
                <c:pt idx="8626" formatCode="0">
                  <c:v>0</c:v>
                </c:pt>
                <c:pt idx="8627" formatCode="0">
                  <c:v>0</c:v>
                </c:pt>
                <c:pt idx="8628" formatCode="0">
                  <c:v>0</c:v>
                </c:pt>
                <c:pt idx="8629" formatCode="0">
                  <c:v>0</c:v>
                </c:pt>
                <c:pt idx="8630" formatCode="0">
                  <c:v>0</c:v>
                </c:pt>
                <c:pt idx="8631" formatCode="0">
                  <c:v>0</c:v>
                </c:pt>
                <c:pt idx="8632" formatCode="0">
                  <c:v>0</c:v>
                </c:pt>
                <c:pt idx="8633" formatCode="0">
                  <c:v>0</c:v>
                </c:pt>
                <c:pt idx="8634" formatCode="0">
                  <c:v>0</c:v>
                </c:pt>
                <c:pt idx="8635" formatCode="0">
                  <c:v>0</c:v>
                </c:pt>
                <c:pt idx="8636" formatCode="0">
                  <c:v>0</c:v>
                </c:pt>
                <c:pt idx="8637" formatCode="0">
                  <c:v>0</c:v>
                </c:pt>
                <c:pt idx="8638" formatCode="0">
                  <c:v>0</c:v>
                </c:pt>
                <c:pt idx="8639" formatCode="0">
                  <c:v>0</c:v>
                </c:pt>
                <c:pt idx="8640" formatCode="0">
                  <c:v>0</c:v>
                </c:pt>
                <c:pt idx="8641" formatCode="0">
                  <c:v>0</c:v>
                </c:pt>
                <c:pt idx="8642" formatCode="0">
                  <c:v>0</c:v>
                </c:pt>
                <c:pt idx="8643" formatCode="0">
                  <c:v>0</c:v>
                </c:pt>
                <c:pt idx="8644" formatCode="0">
                  <c:v>0</c:v>
                </c:pt>
                <c:pt idx="8645" formatCode="0">
                  <c:v>0</c:v>
                </c:pt>
                <c:pt idx="8646" formatCode="0">
                  <c:v>0</c:v>
                </c:pt>
                <c:pt idx="8647" formatCode="0">
                  <c:v>0</c:v>
                </c:pt>
                <c:pt idx="8648" formatCode="0">
                  <c:v>0</c:v>
                </c:pt>
                <c:pt idx="8649" formatCode="0">
                  <c:v>0</c:v>
                </c:pt>
                <c:pt idx="8650" formatCode="0">
                  <c:v>0</c:v>
                </c:pt>
                <c:pt idx="8651" formatCode="0">
                  <c:v>0</c:v>
                </c:pt>
                <c:pt idx="8652" formatCode="0">
                  <c:v>0</c:v>
                </c:pt>
                <c:pt idx="8653" formatCode="0">
                  <c:v>0</c:v>
                </c:pt>
                <c:pt idx="8654" formatCode="0">
                  <c:v>0</c:v>
                </c:pt>
                <c:pt idx="8655" formatCode="0">
                  <c:v>0</c:v>
                </c:pt>
                <c:pt idx="8656" formatCode="0">
                  <c:v>0</c:v>
                </c:pt>
                <c:pt idx="8657" formatCode="0">
                  <c:v>0</c:v>
                </c:pt>
                <c:pt idx="8658" formatCode="0">
                  <c:v>0</c:v>
                </c:pt>
                <c:pt idx="8659" formatCode="0">
                  <c:v>0</c:v>
                </c:pt>
                <c:pt idx="8660" formatCode="0">
                  <c:v>0</c:v>
                </c:pt>
                <c:pt idx="8661" formatCode="0">
                  <c:v>0</c:v>
                </c:pt>
                <c:pt idx="8662" formatCode="0">
                  <c:v>0</c:v>
                </c:pt>
                <c:pt idx="8663" formatCode="0">
                  <c:v>0</c:v>
                </c:pt>
                <c:pt idx="8664" formatCode="0">
                  <c:v>0</c:v>
                </c:pt>
                <c:pt idx="8665" formatCode="0">
                  <c:v>0</c:v>
                </c:pt>
                <c:pt idx="8666" formatCode="0">
                  <c:v>0</c:v>
                </c:pt>
                <c:pt idx="8667" formatCode="0">
                  <c:v>0</c:v>
                </c:pt>
                <c:pt idx="8668" formatCode="0">
                  <c:v>0</c:v>
                </c:pt>
                <c:pt idx="8669" formatCode="0">
                  <c:v>0</c:v>
                </c:pt>
                <c:pt idx="8670" formatCode="0">
                  <c:v>0</c:v>
                </c:pt>
                <c:pt idx="8671" formatCode="0">
                  <c:v>0</c:v>
                </c:pt>
                <c:pt idx="8672" formatCode="0">
                  <c:v>0</c:v>
                </c:pt>
                <c:pt idx="8673" formatCode="0">
                  <c:v>0</c:v>
                </c:pt>
                <c:pt idx="8674" formatCode="0">
                  <c:v>0</c:v>
                </c:pt>
                <c:pt idx="8675" formatCode="0">
                  <c:v>0</c:v>
                </c:pt>
                <c:pt idx="8676" formatCode="0">
                  <c:v>0</c:v>
                </c:pt>
                <c:pt idx="8677" formatCode="0">
                  <c:v>0</c:v>
                </c:pt>
                <c:pt idx="8678" formatCode="0">
                  <c:v>0</c:v>
                </c:pt>
                <c:pt idx="8679" formatCode="0">
                  <c:v>0</c:v>
                </c:pt>
                <c:pt idx="8680" formatCode="0">
                  <c:v>0</c:v>
                </c:pt>
                <c:pt idx="8681" formatCode="0">
                  <c:v>0</c:v>
                </c:pt>
                <c:pt idx="8682" formatCode="0">
                  <c:v>0</c:v>
                </c:pt>
                <c:pt idx="8683" formatCode="0">
                  <c:v>0</c:v>
                </c:pt>
                <c:pt idx="8684" formatCode="0">
                  <c:v>0</c:v>
                </c:pt>
                <c:pt idx="8685" formatCode="0">
                  <c:v>0</c:v>
                </c:pt>
                <c:pt idx="8686" formatCode="0">
                  <c:v>0</c:v>
                </c:pt>
                <c:pt idx="8687" formatCode="0">
                  <c:v>0</c:v>
                </c:pt>
                <c:pt idx="8688" formatCode="0">
                  <c:v>0</c:v>
                </c:pt>
                <c:pt idx="8689" formatCode="0">
                  <c:v>0</c:v>
                </c:pt>
                <c:pt idx="8690" formatCode="0">
                  <c:v>0</c:v>
                </c:pt>
                <c:pt idx="8691" formatCode="0">
                  <c:v>0</c:v>
                </c:pt>
                <c:pt idx="8692" formatCode="0">
                  <c:v>0</c:v>
                </c:pt>
                <c:pt idx="8693" formatCode="0">
                  <c:v>0</c:v>
                </c:pt>
                <c:pt idx="8694" formatCode="0">
                  <c:v>0</c:v>
                </c:pt>
                <c:pt idx="8695" formatCode="0">
                  <c:v>0</c:v>
                </c:pt>
                <c:pt idx="8696" formatCode="0">
                  <c:v>0</c:v>
                </c:pt>
                <c:pt idx="8697" formatCode="0">
                  <c:v>0</c:v>
                </c:pt>
                <c:pt idx="8698" formatCode="0">
                  <c:v>0</c:v>
                </c:pt>
                <c:pt idx="8699" formatCode="0">
                  <c:v>0</c:v>
                </c:pt>
                <c:pt idx="8700" formatCode="0">
                  <c:v>0</c:v>
                </c:pt>
                <c:pt idx="8701" formatCode="0">
                  <c:v>0</c:v>
                </c:pt>
                <c:pt idx="8702" formatCode="0">
                  <c:v>0</c:v>
                </c:pt>
                <c:pt idx="8703" formatCode="0">
                  <c:v>0</c:v>
                </c:pt>
                <c:pt idx="8704" formatCode="0">
                  <c:v>0</c:v>
                </c:pt>
                <c:pt idx="8705" formatCode="0">
                  <c:v>0</c:v>
                </c:pt>
                <c:pt idx="8706" formatCode="0">
                  <c:v>0</c:v>
                </c:pt>
                <c:pt idx="8707" formatCode="0">
                  <c:v>0</c:v>
                </c:pt>
                <c:pt idx="8708" formatCode="0">
                  <c:v>0</c:v>
                </c:pt>
                <c:pt idx="8709" formatCode="0">
                  <c:v>0</c:v>
                </c:pt>
                <c:pt idx="8710" formatCode="0">
                  <c:v>0</c:v>
                </c:pt>
                <c:pt idx="8711" formatCode="0">
                  <c:v>0</c:v>
                </c:pt>
                <c:pt idx="8712" formatCode="0">
                  <c:v>0</c:v>
                </c:pt>
                <c:pt idx="8713" formatCode="0">
                  <c:v>0</c:v>
                </c:pt>
                <c:pt idx="8714" formatCode="0">
                  <c:v>0</c:v>
                </c:pt>
                <c:pt idx="8715" formatCode="0">
                  <c:v>0</c:v>
                </c:pt>
                <c:pt idx="8716" formatCode="0">
                  <c:v>0</c:v>
                </c:pt>
                <c:pt idx="8717" formatCode="0">
                  <c:v>0</c:v>
                </c:pt>
                <c:pt idx="8718" formatCode="0">
                  <c:v>0</c:v>
                </c:pt>
                <c:pt idx="8719" formatCode="0">
                  <c:v>0</c:v>
                </c:pt>
                <c:pt idx="8720" formatCode="0">
                  <c:v>0</c:v>
                </c:pt>
                <c:pt idx="8721" formatCode="0">
                  <c:v>0</c:v>
                </c:pt>
                <c:pt idx="8722" formatCode="0">
                  <c:v>0</c:v>
                </c:pt>
                <c:pt idx="8723" formatCode="0">
                  <c:v>0</c:v>
                </c:pt>
                <c:pt idx="8724" formatCode="0">
                  <c:v>0</c:v>
                </c:pt>
                <c:pt idx="8725" formatCode="0">
                  <c:v>0</c:v>
                </c:pt>
                <c:pt idx="8726" formatCode="0">
                  <c:v>0</c:v>
                </c:pt>
                <c:pt idx="8727" formatCode="0">
                  <c:v>0</c:v>
                </c:pt>
                <c:pt idx="8728" formatCode="0">
                  <c:v>0</c:v>
                </c:pt>
                <c:pt idx="8729" formatCode="0">
                  <c:v>0</c:v>
                </c:pt>
                <c:pt idx="8730" formatCode="0">
                  <c:v>0</c:v>
                </c:pt>
                <c:pt idx="8731" formatCode="0">
                  <c:v>0</c:v>
                </c:pt>
                <c:pt idx="8732" formatCode="0">
                  <c:v>0</c:v>
                </c:pt>
                <c:pt idx="8733" formatCode="0">
                  <c:v>0</c:v>
                </c:pt>
                <c:pt idx="8734" formatCode="0">
                  <c:v>0</c:v>
                </c:pt>
                <c:pt idx="8735" formatCode="0">
                  <c:v>0</c:v>
                </c:pt>
                <c:pt idx="8736" formatCode="0">
                  <c:v>0</c:v>
                </c:pt>
                <c:pt idx="8737" formatCode="0">
                  <c:v>0</c:v>
                </c:pt>
                <c:pt idx="8738" formatCode="0">
                  <c:v>0</c:v>
                </c:pt>
                <c:pt idx="8739" formatCode="0">
                  <c:v>0</c:v>
                </c:pt>
                <c:pt idx="8740" formatCode="0">
                  <c:v>0</c:v>
                </c:pt>
                <c:pt idx="8741" formatCode="0">
                  <c:v>0</c:v>
                </c:pt>
                <c:pt idx="8742" formatCode="0">
                  <c:v>0</c:v>
                </c:pt>
                <c:pt idx="8743" formatCode="0">
                  <c:v>0</c:v>
                </c:pt>
                <c:pt idx="8744" formatCode="0">
                  <c:v>0</c:v>
                </c:pt>
                <c:pt idx="8745" formatCode="0">
                  <c:v>0</c:v>
                </c:pt>
                <c:pt idx="8746" formatCode="0">
                  <c:v>0</c:v>
                </c:pt>
                <c:pt idx="8747" formatCode="0">
                  <c:v>0</c:v>
                </c:pt>
                <c:pt idx="8748" formatCode="0">
                  <c:v>0</c:v>
                </c:pt>
                <c:pt idx="8749" formatCode="0">
                  <c:v>0</c:v>
                </c:pt>
                <c:pt idx="8750" formatCode="0">
                  <c:v>0</c:v>
                </c:pt>
                <c:pt idx="8751" formatCode="0">
                  <c:v>0</c:v>
                </c:pt>
                <c:pt idx="8752" formatCode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E9-494D-A6A8-FA5AFA0CC839}"/>
            </c:ext>
          </c:extLst>
        </c:ser>
        <c:ser>
          <c:idx val="1"/>
          <c:order val="1"/>
          <c:tx>
            <c:strRef>
              <c:f>'01-01-2025 a 01-09-2025'!$I$1</c:f>
              <c:strCache>
                <c:ptCount val="1"/>
                <c:pt idx="0">
                  <c:v>CEMS GT2 (1B)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'01-01-2025 a 01-09-2025'!$A$4:$A$8756</c:f>
              <c:numCache>
                <c:formatCode>m/d/yyyy\ h:mm</c:formatCode>
                <c:ptCount val="8753"/>
                <c:pt idx="0">
                  <c:v>45658.020833333336</c:v>
                </c:pt>
                <c:pt idx="1">
                  <c:v>45658.0625</c:v>
                </c:pt>
                <c:pt idx="2">
                  <c:v>45658.104166666664</c:v>
                </c:pt>
                <c:pt idx="3">
                  <c:v>45658.145833333336</c:v>
                </c:pt>
                <c:pt idx="4">
                  <c:v>45658.1875</c:v>
                </c:pt>
                <c:pt idx="5">
                  <c:v>45658.229166666664</c:v>
                </c:pt>
                <c:pt idx="6">
                  <c:v>45658.270833333336</c:v>
                </c:pt>
                <c:pt idx="7">
                  <c:v>45658.3125</c:v>
                </c:pt>
                <c:pt idx="8">
                  <c:v>45658.354166666664</c:v>
                </c:pt>
                <c:pt idx="9">
                  <c:v>45658.395833333336</c:v>
                </c:pt>
                <c:pt idx="10">
                  <c:v>45658.4375</c:v>
                </c:pt>
                <c:pt idx="11">
                  <c:v>45658.479166666664</c:v>
                </c:pt>
                <c:pt idx="12">
                  <c:v>45658.520833333336</c:v>
                </c:pt>
                <c:pt idx="13">
                  <c:v>45658.5625</c:v>
                </c:pt>
                <c:pt idx="14">
                  <c:v>45658.604166666664</c:v>
                </c:pt>
                <c:pt idx="15">
                  <c:v>45658.645833333336</c:v>
                </c:pt>
                <c:pt idx="16">
                  <c:v>45658.6875</c:v>
                </c:pt>
                <c:pt idx="17">
                  <c:v>45658.729166666664</c:v>
                </c:pt>
                <c:pt idx="18">
                  <c:v>45658.770833333336</c:v>
                </c:pt>
                <c:pt idx="19">
                  <c:v>45658.8125</c:v>
                </c:pt>
                <c:pt idx="20">
                  <c:v>45658.854166666664</c:v>
                </c:pt>
                <c:pt idx="21">
                  <c:v>45658.895833333336</c:v>
                </c:pt>
                <c:pt idx="22">
                  <c:v>45658.9375</c:v>
                </c:pt>
                <c:pt idx="23">
                  <c:v>45658.979166666664</c:v>
                </c:pt>
                <c:pt idx="24">
                  <c:v>45659.020833333336</c:v>
                </c:pt>
                <c:pt idx="25">
                  <c:v>45659.0625</c:v>
                </c:pt>
                <c:pt idx="26">
                  <c:v>45659.104166666664</c:v>
                </c:pt>
                <c:pt idx="27">
                  <c:v>45659.145833333336</c:v>
                </c:pt>
                <c:pt idx="28">
                  <c:v>45659.1875</c:v>
                </c:pt>
                <c:pt idx="29">
                  <c:v>45659.229166666664</c:v>
                </c:pt>
                <c:pt idx="30">
                  <c:v>45659.270833333336</c:v>
                </c:pt>
                <c:pt idx="31">
                  <c:v>45659.3125</c:v>
                </c:pt>
                <c:pt idx="32">
                  <c:v>45659.354166666664</c:v>
                </c:pt>
                <c:pt idx="33">
                  <c:v>45659.395833333336</c:v>
                </c:pt>
                <c:pt idx="34">
                  <c:v>45659.4375</c:v>
                </c:pt>
                <c:pt idx="35">
                  <c:v>45659.479166666664</c:v>
                </c:pt>
                <c:pt idx="36">
                  <c:v>45659.520833333336</c:v>
                </c:pt>
                <c:pt idx="37">
                  <c:v>45659.5625</c:v>
                </c:pt>
                <c:pt idx="38">
                  <c:v>45659.604166666664</c:v>
                </c:pt>
                <c:pt idx="39">
                  <c:v>45659.645833333336</c:v>
                </c:pt>
                <c:pt idx="40">
                  <c:v>45659.6875</c:v>
                </c:pt>
                <c:pt idx="41">
                  <c:v>45659.729166666664</c:v>
                </c:pt>
                <c:pt idx="42">
                  <c:v>45659.770833333336</c:v>
                </c:pt>
                <c:pt idx="43">
                  <c:v>45659.8125</c:v>
                </c:pt>
                <c:pt idx="44">
                  <c:v>45659.854166666664</c:v>
                </c:pt>
                <c:pt idx="45">
                  <c:v>45659.895833333336</c:v>
                </c:pt>
                <c:pt idx="46">
                  <c:v>45659.9375</c:v>
                </c:pt>
                <c:pt idx="47">
                  <c:v>45659.979166666664</c:v>
                </c:pt>
                <c:pt idx="48">
                  <c:v>45660.020833333336</c:v>
                </c:pt>
                <c:pt idx="49">
                  <c:v>45660.0625</c:v>
                </c:pt>
                <c:pt idx="50">
                  <c:v>45660.104166666664</c:v>
                </c:pt>
                <c:pt idx="51">
                  <c:v>45660.145833333336</c:v>
                </c:pt>
                <c:pt idx="52">
                  <c:v>45660.1875</c:v>
                </c:pt>
                <c:pt idx="53">
                  <c:v>45660.229166666664</c:v>
                </c:pt>
                <c:pt idx="54">
                  <c:v>45660.270833333336</c:v>
                </c:pt>
                <c:pt idx="55">
                  <c:v>45660.3125</c:v>
                </c:pt>
                <c:pt idx="56">
                  <c:v>45660.354166666664</c:v>
                </c:pt>
                <c:pt idx="57">
                  <c:v>45660.395833333336</c:v>
                </c:pt>
                <c:pt idx="58">
                  <c:v>45660.4375</c:v>
                </c:pt>
                <c:pt idx="59">
                  <c:v>45660.479166666664</c:v>
                </c:pt>
                <c:pt idx="60">
                  <c:v>45660.520833333336</c:v>
                </c:pt>
                <c:pt idx="61">
                  <c:v>45660.5625</c:v>
                </c:pt>
                <c:pt idx="62">
                  <c:v>45660.604166666664</c:v>
                </c:pt>
                <c:pt idx="63">
                  <c:v>45660.645833333336</c:v>
                </c:pt>
                <c:pt idx="64">
                  <c:v>45660.6875</c:v>
                </c:pt>
                <c:pt idx="65">
                  <c:v>45660.729166666664</c:v>
                </c:pt>
                <c:pt idx="66">
                  <c:v>45660.770833333336</c:v>
                </c:pt>
                <c:pt idx="67">
                  <c:v>45660.8125</c:v>
                </c:pt>
                <c:pt idx="68">
                  <c:v>45660.854166666664</c:v>
                </c:pt>
                <c:pt idx="69">
                  <c:v>45660.895833333336</c:v>
                </c:pt>
                <c:pt idx="70">
                  <c:v>45660.9375</c:v>
                </c:pt>
                <c:pt idx="71">
                  <c:v>45660.979166666664</c:v>
                </c:pt>
                <c:pt idx="72">
                  <c:v>45661.020833333336</c:v>
                </c:pt>
                <c:pt idx="73">
                  <c:v>45661.0625</c:v>
                </c:pt>
                <c:pt idx="74">
                  <c:v>45661.104166666664</c:v>
                </c:pt>
                <c:pt idx="75">
                  <c:v>45661.145833333336</c:v>
                </c:pt>
                <c:pt idx="76">
                  <c:v>45661.1875</c:v>
                </c:pt>
                <c:pt idx="77">
                  <c:v>45661.229166666664</c:v>
                </c:pt>
                <c:pt idx="78">
                  <c:v>45661.270833333336</c:v>
                </c:pt>
                <c:pt idx="79">
                  <c:v>45661.3125</c:v>
                </c:pt>
                <c:pt idx="80">
                  <c:v>45661.354166666664</c:v>
                </c:pt>
                <c:pt idx="81">
                  <c:v>45661.395833333336</c:v>
                </c:pt>
                <c:pt idx="82">
                  <c:v>45661.4375</c:v>
                </c:pt>
                <c:pt idx="83">
                  <c:v>45661.479166666664</c:v>
                </c:pt>
                <c:pt idx="84">
                  <c:v>45661.520833333336</c:v>
                </c:pt>
                <c:pt idx="85">
                  <c:v>45661.5625</c:v>
                </c:pt>
                <c:pt idx="86">
                  <c:v>45661.604166666664</c:v>
                </c:pt>
                <c:pt idx="87">
                  <c:v>45661.645833333336</c:v>
                </c:pt>
                <c:pt idx="88">
                  <c:v>45661.6875</c:v>
                </c:pt>
                <c:pt idx="89">
                  <c:v>45661.729166666664</c:v>
                </c:pt>
                <c:pt idx="90">
                  <c:v>45661.770833333336</c:v>
                </c:pt>
                <c:pt idx="91">
                  <c:v>45661.8125</c:v>
                </c:pt>
                <c:pt idx="92">
                  <c:v>45661.854166666664</c:v>
                </c:pt>
                <c:pt idx="93">
                  <c:v>45661.895833333336</c:v>
                </c:pt>
                <c:pt idx="94">
                  <c:v>45661.9375</c:v>
                </c:pt>
                <c:pt idx="95">
                  <c:v>45661.979166666664</c:v>
                </c:pt>
                <c:pt idx="96">
                  <c:v>45662.020833333336</c:v>
                </c:pt>
                <c:pt idx="97">
                  <c:v>45662.0625</c:v>
                </c:pt>
                <c:pt idx="98">
                  <c:v>45662.104166666664</c:v>
                </c:pt>
                <c:pt idx="99">
                  <c:v>45662.145833333336</c:v>
                </c:pt>
                <c:pt idx="100">
                  <c:v>45662.1875</c:v>
                </c:pt>
                <c:pt idx="101">
                  <c:v>45662.229166666664</c:v>
                </c:pt>
                <c:pt idx="102">
                  <c:v>45662.270833333336</c:v>
                </c:pt>
                <c:pt idx="103">
                  <c:v>45662.3125</c:v>
                </c:pt>
                <c:pt idx="104">
                  <c:v>45662.354166666664</c:v>
                </c:pt>
                <c:pt idx="105">
                  <c:v>45662.395833333336</c:v>
                </c:pt>
                <c:pt idx="106">
                  <c:v>45662.4375</c:v>
                </c:pt>
                <c:pt idx="107">
                  <c:v>45662.479166666664</c:v>
                </c:pt>
                <c:pt idx="108">
                  <c:v>45662.520833333336</c:v>
                </c:pt>
                <c:pt idx="109">
                  <c:v>45662.5625</c:v>
                </c:pt>
                <c:pt idx="110">
                  <c:v>45662.604166666664</c:v>
                </c:pt>
                <c:pt idx="111">
                  <c:v>45662.645833333336</c:v>
                </c:pt>
                <c:pt idx="112">
                  <c:v>45662.6875</c:v>
                </c:pt>
                <c:pt idx="113">
                  <c:v>45662.729166666664</c:v>
                </c:pt>
                <c:pt idx="114">
                  <c:v>45662.770833333336</c:v>
                </c:pt>
                <c:pt idx="115">
                  <c:v>45662.8125</c:v>
                </c:pt>
                <c:pt idx="116">
                  <c:v>45662.854166666664</c:v>
                </c:pt>
                <c:pt idx="117">
                  <c:v>45662.895833333336</c:v>
                </c:pt>
                <c:pt idx="118">
                  <c:v>45662.9375</c:v>
                </c:pt>
                <c:pt idx="119">
                  <c:v>45662.979166666664</c:v>
                </c:pt>
                <c:pt idx="120">
                  <c:v>45663.020833333336</c:v>
                </c:pt>
                <c:pt idx="121">
                  <c:v>45663.0625</c:v>
                </c:pt>
                <c:pt idx="122">
                  <c:v>45663.104166666664</c:v>
                </c:pt>
                <c:pt idx="123">
                  <c:v>45663.145833333336</c:v>
                </c:pt>
                <c:pt idx="124">
                  <c:v>45663.1875</c:v>
                </c:pt>
                <c:pt idx="125">
                  <c:v>45663.229166666664</c:v>
                </c:pt>
                <c:pt idx="126">
                  <c:v>45663.270833333336</c:v>
                </c:pt>
                <c:pt idx="127">
                  <c:v>45663.3125</c:v>
                </c:pt>
                <c:pt idx="128">
                  <c:v>45663.354166666664</c:v>
                </c:pt>
                <c:pt idx="129">
                  <c:v>45663.395833333336</c:v>
                </c:pt>
                <c:pt idx="130">
                  <c:v>45663.4375</c:v>
                </c:pt>
                <c:pt idx="131">
                  <c:v>45663.479166666664</c:v>
                </c:pt>
                <c:pt idx="132">
                  <c:v>45663.520833333336</c:v>
                </c:pt>
                <c:pt idx="133">
                  <c:v>45663.5625</c:v>
                </c:pt>
                <c:pt idx="134">
                  <c:v>45663.604166666664</c:v>
                </c:pt>
                <c:pt idx="135">
                  <c:v>45663.645833333336</c:v>
                </c:pt>
                <c:pt idx="136">
                  <c:v>45663.6875</c:v>
                </c:pt>
                <c:pt idx="137">
                  <c:v>45663.729166666664</c:v>
                </c:pt>
                <c:pt idx="138">
                  <c:v>45663.770833333336</c:v>
                </c:pt>
                <c:pt idx="139">
                  <c:v>45663.8125</c:v>
                </c:pt>
                <c:pt idx="140">
                  <c:v>45663.854166666664</c:v>
                </c:pt>
                <c:pt idx="141">
                  <c:v>45663.895833333336</c:v>
                </c:pt>
                <c:pt idx="142">
                  <c:v>45663.9375</c:v>
                </c:pt>
                <c:pt idx="143">
                  <c:v>45663.979166666664</c:v>
                </c:pt>
                <c:pt idx="144">
                  <c:v>45664.020833333336</c:v>
                </c:pt>
                <c:pt idx="145">
                  <c:v>45664.0625</c:v>
                </c:pt>
                <c:pt idx="146">
                  <c:v>45664.104166666664</c:v>
                </c:pt>
                <c:pt idx="147">
                  <c:v>45664.145833333336</c:v>
                </c:pt>
                <c:pt idx="148">
                  <c:v>45664.1875</c:v>
                </c:pt>
                <c:pt idx="149">
                  <c:v>45664.229166666664</c:v>
                </c:pt>
                <c:pt idx="150">
                  <c:v>45664.270833333336</c:v>
                </c:pt>
                <c:pt idx="151">
                  <c:v>45664.3125</c:v>
                </c:pt>
                <c:pt idx="152">
                  <c:v>45664.354166666664</c:v>
                </c:pt>
                <c:pt idx="153">
                  <c:v>45664.395833333336</c:v>
                </c:pt>
                <c:pt idx="154">
                  <c:v>45664.4375</c:v>
                </c:pt>
                <c:pt idx="155">
                  <c:v>45664.479166666664</c:v>
                </c:pt>
                <c:pt idx="156">
                  <c:v>45664.520833333336</c:v>
                </c:pt>
                <c:pt idx="157">
                  <c:v>45664.5625</c:v>
                </c:pt>
                <c:pt idx="158">
                  <c:v>45664.604166666664</c:v>
                </c:pt>
                <c:pt idx="159">
                  <c:v>45664.645833333336</c:v>
                </c:pt>
                <c:pt idx="160">
                  <c:v>45664.6875</c:v>
                </c:pt>
                <c:pt idx="161">
                  <c:v>45664.729166666664</c:v>
                </c:pt>
                <c:pt idx="162">
                  <c:v>45664.770833333336</c:v>
                </c:pt>
                <c:pt idx="163">
                  <c:v>45664.8125</c:v>
                </c:pt>
                <c:pt idx="164">
                  <c:v>45664.854166666664</c:v>
                </c:pt>
                <c:pt idx="165">
                  <c:v>45664.895833333336</c:v>
                </c:pt>
                <c:pt idx="166">
                  <c:v>45664.9375</c:v>
                </c:pt>
                <c:pt idx="167">
                  <c:v>45664.979166666664</c:v>
                </c:pt>
                <c:pt idx="168">
                  <c:v>45665.020833333336</c:v>
                </c:pt>
                <c:pt idx="169">
                  <c:v>45665.0625</c:v>
                </c:pt>
                <c:pt idx="170">
                  <c:v>45665.104166666664</c:v>
                </c:pt>
                <c:pt idx="171">
                  <c:v>45665.145833333336</c:v>
                </c:pt>
                <c:pt idx="172">
                  <c:v>45665.1875</c:v>
                </c:pt>
                <c:pt idx="173">
                  <c:v>45665.229166666664</c:v>
                </c:pt>
                <c:pt idx="174">
                  <c:v>45665.270833333336</c:v>
                </c:pt>
                <c:pt idx="175">
                  <c:v>45665.3125</c:v>
                </c:pt>
                <c:pt idx="176">
                  <c:v>45665.354166666664</c:v>
                </c:pt>
                <c:pt idx="177">
                  <c:v>45665.395833333336</c:v>
                </c:pt>
                <c:pt idx="178">
                  <c:v>45665.4375</c:v>
                </c:pt>
                <c:pt idx="179">
                  <c:v>45665.479166666664</c:v>
                </c:pt>
                <c:pt idx="180">
                  <c:v>45665.520833333336</c:v>
                </c:pt>
                <c:pt idx="181">
                  <c:v>45665.5625</c:v>
                </c:pt>
                <c:pt idx="182">
                  <c:v>45665.604166666664</c:v>
                </c:pt>
                <c:pt idx="183">
                  <c:v>45665.645833333336</c:v>
                </c:pt>
                <c:pt idx="184">
                  <c:v>45665.6875</c:v>
                </c:pt>
                <c:pt idx="185">
                  <c:v>45665.729166666664</c:v>
                </c:pt>
                <c:pt idx="186">
                  <c:v>45665.770833333336</c:v>
                </c:pt>
                <c:pt idx="187">
                  <c:v>45665.8125</c:v>
                </c:pt>
                <c:pt idx="188">
                  <c:v>45665.854166666664</c:v>
                </c:pt>
                <c:pt idx="189">
                  <c:v>45665.895833333336</c:v>
                </c:pt>
                <c:pt idx="190">
                  <c:v>45665.9375</c:v>
                </c:pt>
                <c:pt idx="191">
                  <c:v>45665.979166666664</c:v>
                </c:pt>
                <c:pt idx="192">
                  <c:v>45666.020833333336</c:v>
                </c:pt>
                <c:pt idx="193">
                  <c:v>45666.0625</c:v>
                </c:pt>
                <c:pt idx="194">
                  <c:v>45666.104166666664</c:v>
                </c:pt>
                <c:pt idx="195">
                  <c:v>45666.145833333336</c:v>
                </c:pt>
                <c:pt idx="196">
                  <c:v>45666.1875</c:v>
                </c:pt>
                <c:pt idx="197">
                  <c:v>45666.229166666664</c:v>
                </c:pt>
                <c:pt idx="198">
                  <c:v>45666.270833333336</c:v>
                </c:pt>
                <c:pt idx="199">
                  <c:v>45666.3125</c:v>
                </c:pt>
                <c:pt idx="200">
                  <c:v>45666.354166666664</c:v>
                </c:pt>
                <c:pt idx="201">
                  <c:v>45666.395833333336</c:v>
                </c:pt>
                <c:pt idx="202">
                  <c:v>45666.4375</c:v>
                </c:pt>
                <c:pt idx="203">
                  <c:v>45666.479166666664</c:v>
                </c:pt>
                <c:pt idx="204">
                  <c:v>45666.520833333336</c:v>
                </c:pt>
                <c:pt idx="205">
                  <c:v>45666.5625</c:v>
                </c:pt>
                <c:pt idx="206">
                  <c:v>45666.604166666664</c:v>
                </c:pt>
                <c:pt idx="207">
                  <c:v>45666.645833333336</c:v>
                </c:pt>
                <c:pt idx="208">
                  <c:v>45666.6875</c:v>
                </c:pt>
                <c:pt idx="209">
                  <c:v>45666.729166666664</c:v>
                </c:pt>
                <c:pt idx="210">
                  <c:v>45666.770833333336</c:v>
                </c:pt>
                <c:pt idx="211">
                  <c:v>45666.8125</c:v>
                </c:pt>
                <c:pt idx="212">
                  <c:v>45666.854166666664</c:v>
                </c:pt>
                <c:pt idx="213">
                  <c:v>45666.895833333336</c:v>
                </c:pt>
                <c:pt idx="214">
                  <c:v>45666.9375</c:v>
                </c:pt>
                <c:pt idx="215">
                  <c:v>45666.979166666664</c:v>
                </c:pt>
                <c:pt idx="216">
                  <c:v>45667.020833333336</c:v>
                </c:pt>
                <c:pt idx="217">
                  <c:v>45667.0625</c:v>
                </c:pt>
                <c:pt idx="218">
                  <c:v>45667.104166666664</c:v>
                </c:pt>
                <c:pt idx="219">
                  <c:v>45667.145833333336</c:v>
                </c:pt>
                <c:pt idx="220">
                  <c:v>45667.1875</c:v>
                </c:pt>
                <c:pt idx="221">
                  <c:v>45667.229166666664</c:v>
                </c:pt>
                <c:pt idx="222">
                  <c:v>45667.270833333336</c:v>
                </c:pt>
                <c:pt idx="223">
                  <c:v>45667.3125</c:v>
                </c:pt>
                <c:pt idx="224">
                  <c:v>45667.354166666664</c:v>
                </c:pt>
                <c:pt idx="225">
                  <c:v>45667.395833333336</c:v>
                </c:pt>
                <c:pt idx="226">
                  <c:v>45667.4375</c:v>
                </c:pt>
                <c:pt idx="227">
                  <c:v>45667.479166666664</c:v>
                </c:pt>
                <c:pt idx="228">
                  <c:v>45667.520833333336</c:v>
                </c:pt>
                <c:pt idx="229">
                  <c:v>45667.5625</c:v>
                </c:pt>
                <c:pt idx="230">
                  <c:v>45667.604166666664</c:v>
                </c:pt>
                <c:pt idx="231">
                  <c:v>45667.645833333336</c:v>
                </c:pt>
                <c:pt idx="232">
                  <c:v>45667.6875</c:v>
                </c:pt>
                <c:pt idx="233">
                  <c:v>45667.729166666664</c:v>
                </c:pt>
                <c:pt idx="234">
                  <c:v>45667.770833333336</c:v>
                </c:pt>
                <c:pt idx="235">
                  <c:v>45667.8125</c:v>
                </c:pt>
                <c:pt idx="236">
                  <c:v>45667.854166666664</c:v>
                </c:pt>
                <c:pt idx="237">
                  <c:v>45667.895833333336</c:v>
                </c:pt>
                <c:pt idx="238">
                  <c:v>45667.9375</c:v>
                </c:pt>
                <c:pt idx="239">
                  <c:v>45667.979166666664</c:v>
                </c:pt>
                <c:pt idx="240">
                  <c:v>45668.020833333336</c:v>
                </c:pt>
                <c:pt idx="241">
                  <c:v>45668.0625</c:v>
                </c:pt>
                <c:pt idx="242">
                  <c:v>45668.104166666664</c:v>
                </c:pt>
                <c:pt idx="243">
                  <c:v>45668.145833333336</c:v>
                </c:pt>
                <c:pt idx="244">
                  <c:v>45668.1875</c:v>
                </c:pt>
                <c:pt idx="245">
                  <c:v>45668.229166666664</c:v>
                </c:pt>
                <c:pt idx="246">
                  <c:v>45668.270833333336</c:v>
                </c:pt>
                <c:pt idx="247">
                  <c:v>45668.3125</c:v>
                </c:pt>
                <c:pt idx="248">
                  <c:v>45668.354166666664</c:v>
                </c:pt>
                <c:pt idx="249">
                  <c:v>45668.395833333336</c:v>
                </c:pt>
                <c:pt idx="250">
                  <c:v>45668.4375</c:v>
                </c:pt>
                <c:pt idx="251">
                  <c:v>45668.479166666664</c:v>
                </c:pt>
                <c:pt idx="252">
                  <c:v>45668.520833333336</c:v>
                </c:pt>
                <c:pt idx="253">
                  <c:v>45668.5625</c:v>
                </c:pt>
                <c:pt idx="254">
                  <c:v>45668.604166666664</c:v>
                </c:pt>
                <c:pt idx="255">
                  <c:v>45668.645833333336</c:v>
                </c:pt>
                <c:pt idx="256">
                  <c:v>45668.6875</c:v>
                </c:pt>
                <c:pt idx="257">
                  <c:v>45668.729166666664</c:v>
                </c:pt>
                <c:pt idx="258">
                  <c:v>45668.770833333336</c:v>
                </c:pt>
                <c:pt idx="259">
                  <c:v>45668.8125</c:v>
                </c:pt>
                <c:pt idx="260">
                  <c:v>45668.854166666664</c:v>
                </c:pt>
                <c:pt idx="261">
                  <c:v>45668.895833333336</c:v>
                </c:pt>
                <c:pt idx="262">
                  <c:v>45668.9375</c:v>
                </c:pt>
                <c:pt idx="263">
                  <c:v>45668.979166666664</c:v>
                </c:pt>
                <c:pt idx="264">
                  <c:v>45669.020833333336</c:v>
                </c:pt>
                <c:pt idx="265">
                  <c:v>45669.0625</c:v>
                </c:pt>
                <c:pt idx="266">
                  <c:v>45669.104166666664</c:v>
                </c:pt>
                <c:pt idx="267">
                  <c:v>45669.145833333336</c:v>
                </c:pt>
                <c:pt idx="268">
                  <c:v>45669.1875</c:v>
                </c:pt>
                <c:pt idx="269">
                  <c:v>45669.229166666664</c:v>
                </c:pt>
                <c:pt idx="270">
                  <c:v>45669.270833333336</c:v>
                </c:pt>
                <c:pt idx="271">
                  <c:v>45669.3125</c:v>
                </c:pt>
                <c:pt idx="272">
                  <c:v>45669.354166666664</c:v>
                </c:pt>
                <c:pt idx="273">
                  <c:v>45669.395833333336</c:v>
                </c:pt>
                <c:pt idx="274">
                  <c:v>45669.4375</c:v>
                </c:pt>
                <c:pt idx="275">
                  <c:v>45669.479166666664</c:v>
                </c:pt>
                <c:pt idx="276">
                  <c:v>45669.520833333336</c:v>
                </c:pt>
                <c:pt idx="277">
                  <c:v>45669.5625</c:v>
                </c:pt>
                <c:pt idx="278">
                  <c:v>45669.604166666664</c:v>
                </c:pt>
                <c:pt idx="279">
                  <c:v>45669.645833333336</c:v>
                </c:pt>
                <c:pt idx="280">
                  <c:v>45669.6875</c:v>
                </c:pt>
                <c:pt idx="281">
                  <c:v>45669.729166666664</c:v>
                </c:pt>
                <c:pt idx="282">
                  <c:v>45669.770833333336</c:v>
                </c:pt>
                <c:pt idx="283">
                  <c:v>45669.8125</c:v>
                </c:pt>
                <c:pt idx="284">
                  <c:v>45669.854166666664</c:v>
                </c:pt>
                <c:pt idx="285">
                  <c:v>45669.895833333336</c:v>
                </c:pt>
                <c:pt idx="286">
                  <c:v>45669.9375</c:v>
                </c:pt>
                <c:pt idx="287">
                  <c:v>45669.979166666664</c:v>
                </c:pt>
                <c:pt idx="288">
                  <c:v>45670.020833333336</c:v>
                </c:pt>
                <c:pt idx="289">
                  <c:v>45670.0625</c:v>
                </c:pt>
                <c:pt idx="290">
                  <c:v>45670.104166666664</c:v>
                </c:pt>
                <c:pt idx="291">
                  <c:v>45670.145833333336</c:v>
                </c:pt>
                <c:pt idx="292">
                  <c:v>45670.1875</c:v>
                </c:pt>
                <c:pt idx="293">
                  <c:v>45670.229166666664</c:v>
                </c:pt>
                <c:pt idx="294">
                  <c:v>45670.270833333336</c:v>
                </c:pt>
                <c:pt idx="295">
                  <c:v>45670.3125</c:v>
                </c:pt>
                <c:pt idx="296">
                  <c:v>45670.354166666664</c:v>
                </c:pt>
                <c:pt idx="297">
                  <c:v>45670.395833333336</c:v>
                </c:pt>
                <c:pt idx="298">
                  <c:v>45670.4375</c:v>
                </c:pt>
                <c:pt idx="299">
                  <c:v>45670.479166666664</c:v>
                </c:pt>
                <c:pt idx="300">
                  <c:v>45670.520833333336</c:v>
                </c:pt>
                <c:pt idx="301">
                  <c:v>45670.5625</c:v>
                </c:pt>
                <c:pt idx="302">
                  <c:v>45670.604166666664</c:v>
                </c:pt>
                <c:pt idx="303">
                  <c:v>45670.645833333336</c:v>
                </c:pt>
                <c:pt idx="304">
                  <c:v>45670.6875</c:v>
                </c:pt>
                <c:pt idx="305">
                  <c:v>45670.729166666664</c:v>
                </c:pt>
                <c:pt idx="306">
                  <c:v>45670.770833333336</c:v>
                </c:pt>
                <c:pt idx="307">
                  <c:v>45670.8125</c:v>
                </c:pt>
                <c:pt idx="308">
                  <c:v>45670.854166666664</c:v>
                </c:pt>
                <c:pt idx="309">
                  <c:v>45670.895833333336</c:v>
                </c:pt>
                <c:pt idx="310">
                  <c:v>45670.9375</c:v>
                </c:pt>
                <c:pt idx="311">
                  <c:v>45670.979166666664</c:v>
                </c:pt>
                <c:pt idx="312">
                  <c:v>45671.020833333336</c:v>
                </c:pt>
                <c:pt idx="313">
                  <c:v>45671.0625</c:v>
                </c:pt>
                <c:pt idx="314">
                  <c:v>45671.104166666664</c:v>
                </c:pt>
                <c:pt idx="315">
                  <c:v>45671.145833333336</c:v>
                </c:pt>
                <c:pt idx="316">
                  <c:v>45671.1875</c:v>
                </c:pt>
                <c:pt idx="317">
                  <c:v>45671.229166666664</c:v>
                </c:pt>
                <c:pt idx="318">
                  <c:v>45671.270833333336</c:v>
                </c:pt>
                <c:pt idx="319">
                  <c:v>45671.3125</c:v>
                </c:pt>
                <c:pt idx="320">
                  <c:v>45671.354166666664</c:v>
                </c:pt>
                <c:pt idx="321">
                  <c:v>45671.395833333336</c:v>
                </c:pt>
                <c:pt idx="322">
                  <c:v>45671.4375</c:v>
                </c:pt>
                <c:pt idx="323">
                  <c:v>45671.479166666664</c:v>
                </c:pt>
                <c:pt idx="324">
                  <c:v>45671.520833333336</c:v>
                </c:pt>
                <c:pt idx="325">
                  <c:v>45671.5625</c:v>
                </c:pt>
                <c:pt idx="326">
                  <c:v>45671.604166666664</c:v>
                </c:pt>
                <c:pt idx="327">
                  <c:v>45671.645833333336</c:v>
                </c:pt>
                <c:pt idx="328">
                  <c:v>45671.6875</c:v>
                </c:pt>
                <c:pt idx="329">
                  <c:v>45671.729166666664</c:v>
                </c:pt>
                <c:pt idx="330">
                  <c:v>45671.770833333336</c:v>
                </c:pt>
                <c:pt idx="331">
                  <c:v>45671.8125</c:v>
                </c:pt>
                <c:pt idx="332">
                  <c:v>45671.854166666664</c:v>
                </c:pt>
                <c:pt idx="333">
                  <c:v>45671.895833333336</c:v>
                </c:pt>
                <c:pt idx="334">
                  <c:v>45671.9375</c:v>
                </c:pt>
                <c:pt idx="335">
                  <c:v>45671.979166666664</c:v>
                </c:pt>
                <c:pt idx="336">
                  <c:v>45672.020833333336</c:v>
                </c:pt>
                <c:pt idx="337">
                  <c:v>45672.0625</c:v>
                </c:pt>
                <c:pt idx="338">
                  <c:v>45672.104166666664</c:v>
                </c:pt>
                <c:pt idx="339">
                  <c:v>45672.145833333336</c:v>
                </c:pt>
                <c:pt idx="340">
                  <c:v>45672.1875</c:v>
                </c:pt>
                <c:pt idx="341">
                  <c:v>45672.229166666664</c:v>
                </c:pt>
                <c:pt idx="342">
                  <c:v>45672.270833333336</c:v>
                </c:pt>
                <c:pt idx="343">
                  <c:v>45672.3125</c:v>
                </c:pt>
                <c:pt idx="344">
                  <c:v>45672.354166666664</c:v>
                </c:pt>
                <c:pt idx="345">
                  <c:v>45672.395833333336</c:v>
                </c:pt>
                <c:pt idx="346">
                  <c:v>45672.4375</c:v>
                </c:pt>
                <c:pt idx="347">
                  <c:v>45672.479166666664</c:v>
                </c:pt>
                <c:pt idx="348">
                  <c:v>45672.520833333336</c:v>
                </c:pt>
                <c:pt idx="349">
                  <c:v>45672.5625</c:v>
                </c:pt>
                <c:pt idx="350">
                  <c:v>45672.604166666664</c:v>
                </c:pt>
                <c:pt idx="351">
                  <c:v>45672.645833333336</c:v>
                </c:pt>
                <c:pt idx="352">
                  <c:v>45672.6875</c:v>
                </c:pt>
                <c:pt idx="353">
                  <c:v>45672.729166666664</c:v>
                </c:pt>
                <c:pt idx="354">
                  <c:v>45672.770833333336</c:v>
                </c:pt>
                <c:pt idx="355">
                  <c:v>45672.8125</c:v>
                </c:pt>
                <c:pt idx="356">
                  <c:v>45672.854166666664</c:v>
                </c:pt>
                <c:pt idx="357">
                  <c:v>45672.895833333336</c:v>
                </c:pt>
                <c:pt idx="358">
                  <c:v>45672.9375</c:v>
                </c:pt>
                <c:pt idx="359">
                  <c:v>45672.979166666664</c:v>
                </c:pt>
                <c:pt idx="360">
                  <c:v>45673.020833333336</c:v>
                </c:pt>
                <c:pt idx="361">
                  <c:v>45673.0625</c:v>
                </c:pt>
                <c:pt idx="362">
                  <c:v>45673.104166666664</c:v>
                </c:pt>
                <c:pt idx="363">
                  <c:v>45673.145833333336</c:v>
                </c:pt>
                <c:pt idx="364">
                  <c:v>45673.1875</c:v>
                </c:pt>
                <c:pt idx="365">
                  <c:v>45673.229166666664</c:v>
                </c:pt>
                <c:pt idx="366">
                  <c:v>45673.270833333336</c:v>
                </c:pt>
                <c:pt idx="367">
                  <c:v>45673.3125</c:v>
                </c:pt>
                <c:pt idx="368">
                  <c:v>45673.354166666664</c:v>
                </c:pt>
                <c:pt idx="369">
                  <c:v>45673.395833333336</c:v>
                </c:pt>
                <c:pt idx="370">
                  <c:v>45673.4375</c:v>
                </c:pt>
                <c:pt idx="371">
                  <c:v>45673.479166666664</c:v>
                </c:pt>
                <c:pt idx="372">
                  <c:v>45673.520833333336</c:v>
                </c:pt>
                <c:pt idx="373">
                  <c:v>45673.5625</c:v>
                </c:pt>
                <c:pt idx="374">
                  <c:v>45673.604166666664</c:v>
                </c:pt>
                <c:pt idx="375">
                  <c:v>45673.645833333336</c:v>
                </c:pt>
                <c:pt idx="376">
                  <c:v>45673.6875</c:v>
                </c:pt>
                <c:pt idx="377">
                  <c:v>45673.729166666664</c:v>
                </c:pt>
                <c:pt idx="378">
                  <c:v>45673.770833333336</c:v>
                </c:pt>
                <c:pt idx="379">
                  <c:v>45673.8125</c:v>
                </c:pt>
                <c:pt idx="380">
                  <c:v>45673.854166666664</c:v>
                </c:pt>
                <c:pt idx="381">
                  <c:v>45673.895833333336</c:v>
                </c:pt>
                <c:pt idx="382">
                  <c:v>45673.9375</c:v>
                </c:pt>
                <c:pt idx="383">
                  <c:v>45673.979166666664</c:v>
                </c:pt>
                <c:pt idx="384">
                  <c:v>45674.020833333336</c:v>
                </c:pt>
                <c:pt idx="385">
                  <c:v>45674.0625</c:v>
                </c:pt>
                <c:pt idx="386">
                  <c:v>45674.104166666664</c:v>
                </c:pt>
                <c:pt idx="387">
                  <c:v>45674.145833333336</c:v>
                </c:pt>
                <c:pt idx="388">
                  <c:v>45674.1875</c:v>
                </c:pt>
                <c:pt idx="389">
                  <c:v>45674.229166666664</c:v>
                </c:pt>
                <c:pt idx="390">
                  <c:v>45674.270833333336</c:v>
                </c:pt>
                <c:pt idx="391">
                  <c:v>45674.3125</c:v>
                </c:pt>
                <c:pt idx="392">
                  <c:v>45674.354166666664</c:v>
                </c:pt>
                <c:pt idx="393">
                  <c:v>45674.395833333336</c:v>
                </c:pt>
                <c:pt idx="394">
                  <c:v>45674.4375</c:v>
                </c:pt>
                <c:pt idx="395">
                  <c:v>45674.479166666664</c:v>
                </c:pt>
                <c:pt idx="396">
                  <c:v>45674.520833333336</c:v>
                </c:pt>
                <c:pt idx="397">
                  <c:v>45674.5625</c:v>
                </c:pt>
                <c:pt idx="398">
                  <c:v>45674.604166666664</c:v>
                </c:pt>
                <c:pt idx="399">
                  <c:v>45674.645833333336</c:v>
                </c:pt>
                <c:pt idx="400">
                  <c:v>45674.6875</c:v>
                </c:pt>
                <c:pt idx="401">
                  <c:v>45674.729166666664</c:v>
                </c:pt>
                <c:pt idx="402">
                  <c:v>45674.770833333336</c:v>
                </c:pt>
                <c:pt idx="403">
                  <c:v>45674.8125</c:v>
                </c:pt>
                <c:pt idx="404">
                  <c:v>45674.854166666664</c:v>
                </c:pt>
                <c:pt idx="405">
                  <c:v>45674.895833333336</c:v>
                </c:pt>
                <c:pt idx="406">
                  <c:v>45674.9375</c:v>
                </c:pt>
                <c:pt idx="407">
                  <c:v>45674.979166666664</c:v>
                </c:pt>
                <c:pt idx="408">
                  <c:v>45675.020833333336</c:v>
                </c:pt>
                <c:pt idx="409">
                  <c:v>45675.0625</c:v>
                </c:pt>
                <c:pt idx="410">
                  <c:v>45675.104166666664</c:v>
                </c:pt>
                <c:pt idx="411">
                  <c:v>45675.145833333336</c:v>
                </c:pt>
                <c:pt idx="412">
                  <c:v>45675.1875</c:v>
                </c:pt>
                <c:pt idx="413">
                  <c:v>45675.229166666664</c:v>
                </c:pt>
                <c:pt idx="414">
                  <c:v>45675.270833333336</c:v>
                </c:pt>
                <c:pt idx="415">
                  <c:v>45675.3125</c:v>
                </c:pt>
                <c:pt idx="416">
                  <c:v>45675.354166666664</c:v>
                </c:pt>
                <c:pt idx="417">
                  <c:v>45675.395833333336</c:v>
                </c:pt>
                <c:pt idx="418">
                  <c:v>45675.4375</c:v>
                </c:pt>
                <c:pt idx="419">
                  <c:v>45675.479166666664</c:v>
                </c:pt>
                <c:pt idx="420">
                  <c:v>45675.520833333336</c:v>
                </c:pt>
                <c:pt idx="421">
                  <c:v>45675.5625</c:v>
                </c:pt>
                <c:pt idx="422">
                  <c:v>45675.604166666664</c:v>
                </c:pt>
                <c:pt idx="423">
                  <c:v>45675.645833333336</c:v>
                </c:pt>
                <c:pt idx="424">
                  <c:v>45675.6875</c:v>
                </c:pt>
                <c:pt idx="425">
                  <c:v>45675.729166666664</c:v>
                </c:pt>
                <c:pt idx="426">
                  <c:v>45675.770833333336</c:v>
                </c:pt>
                <c:pt idx="427">
                  <c:v>45675.8125</c:v>
                </c:pt>
                <c:pt idx="428">
                  <c:v>45675.854166666664</c:v>
                </c:pt>
                <c:pt idx="429">
                  <c:v>45675.895833333336</c:v>
                </c:pt>
                <c:pt idx="430">
                  <c:v>45675.9375</c:v>
                </c:pt>
                <c:pt idx="431">
                  <c:v>45675.979166666664</c:v>
                </c:pt>
                <c:pt idx="432">
                  <c:v>45676.020833333336</c:v>
                </c:pt>
                <c:pt idx="433">
                  <c:v>45676.0625</c:v>
                </c:pt>
                <c:pt idx="434">
                  <c:v>45676.104166666664</c:v>
                </c:pt>
                <c:pt idx="435">
                  <c:v>45676.145833333336</c:v>
                </c:pt>
                <c:pt idx="436">
                  <c:v>45676.1875</c:v>
                </c:pt>
                <c:pt idx="437">
                  <c:v>45676.229166666664</c:v>
                </c:pt>
                <c:pt idx="438">
                  <c:v>45676.270833333336</c:v>
                </c:pt>
                <c:pt idx="439">
                  <c:v>45676.3125</c:v>
                </c:pt>
                <c:pt idx="440">
                  <c:v>45676.354166666664</c:v>
                </c:pt>
                <c:pt idx="441">
                  <c:v>45676.395833333336</c:v>
                </c:pt>
                <c:pt idx="442">
                  <c:v>45676.4375</c:v>
                </c:pt>
                <c:pt idx="443">
                  <c:v>45676.479166666664</c:v>
                </c:pt>
                <c:pt idx="444">
                  <c:v>45676.520833333336</c:v>
                </c:pt>
                <c:pt idx="445">
                  <c:v>45676.5625</c:v>
                </c:pt>
                <c:pt idx="446">
                  <c:v>45676.604166666664</c:v>
                </c:pt>
                <c:pt idx="447">
                  <c:v>45676.645833333336</c:v>
                </c:pt>
                <c:pt idx="448">
                  <c:v>45676.6875</c:v>
                </c:pt>
                <c:pt idx="449">
                  <c:v>45676.729166666664</c:v>
                </c:pt>
                <c:pt idx="450">
                  <c:v>45676.770833333336</c:v>
                </c:pt>
                <c:pt idx="451">
                  <c:v>45676.8125</c:v>
                </c:pt>
                <c:pt idx="452">
                  <c:v>45676.854166666664</c:v>
                </c:pt>
                <c:pt idx="453">
                  <c:v>45676.895833333336</c:v>
                </c:pt>
                <c:pt idx="454">
                  <c:v>45676.9375</c:v>
                </c:pt>
                <c:pt idx="455">
                  <c:v>45676.979166666664</c:v>
                </c:pt>
                <c:pt idx="456">
                  <c:v>45677.020833333336</c:v>
                </c:pt>
                <c:pt idx="457">
                  <c:v>45677.0625</c:v>
                </c:pt>
                <c:pt idx="458">
                  <c:v>45677.104166666664</c:v>
                </c:pt>
                <c:pt idx="459">
                  <c:v>45677.145833333336</c:v>
                </c:pt>
                <c:pt idx="460">
                  <c:v>45677.1875</c:v>
                </c:pt>
                <c:pt idx="461">
                  <c:v>45677.229166666664</c:v>
                </c:pt>
                <c:pt idx="462">
                  <c:v>45677.270833333336</c:v>
                </c:pt>
                <c:pt idx="463">
                  <c:v>45677.3125</c:v>
                </c:pt>
                <c:pt idx="464">
                  <c:v>45677.354166666664</c:v>
                </c:pt>
                <c:pt idx="465">
                  <c:v>45677.395833333336</c:v>
                </c:pt>
                <c:pt idx="466">
                  <c:v>45677.4375</c:v>
                </c:pt>
                <c:pt idx="467">
                  <c:v>45677.479166666664</c:v>
                </c:pt>
                <c:pt idx="468">
                  <c:v>45677.520833333336</c:v>
                </c:pt>
                <c:pt idx="469">
                  <c:v>45677.5625</c:v>
                </c:pt>
                <c:pt idx="470">
                  <c:v>45677.604166666664</c:v>
                </c:pt>
                <c:pt idx="471">
                  <c:v>45677.645833333336</c:v>
                </c:pt>
                <c:pt idx="472">
                  <c:v>45677.6875</c:v>
                </c:pt>
                <c:pt idx="473">
                  <c:v>45677.729166666664</c:v>
                </c:pt>
                <c:pt idx="474">
                  <c:v>45677.770833333336</c:v>
                </c:pt>
                <c:pt idx="475">
                  <c:v>45677.8125</c:v>
                </c:pt>
                <c:pt idx="476">
                  <c:v>45677.854166666664</c:v>
                </c:pt>
                <c:pt idx="477">
                  <c:v>45677.895833333336</c:v>
                </c:pt>
                <c:pt idx="478">
                  <c:v>45677.9375</c:v>
                </c:pt>
                <c:pt idx="479">
                  <c:v>45677.979166666664</c:v>
                </c:pt>
                <c:pt idx="480">
                  <c:v>45678.020833333336</c:v>
                </c:pt>
                <c:pt idx="481">
                  <c:v>45678.0625</c:v>
                </c:pt>
                <c:pt idx="482">
                  <c:v>45678.104166666664</c:v>
                </c:pt>
                <c:pt idx="483">
                  <c:v>45678.145833333336</c:v>
                </c:pt>
                <c:pt idx="484">
                  <c:v>45678.1875</c:v>
                </c:pt>
                <c:pt idx="485">
                  <c:v>45678.229166666664</c:v>
                </c:pt>
                <c:pt idx="486">
                  <c:v>45678.270833333336</c:v>
                </c:pt>
                <c:pt idx="487">
                  <c:v>45678.3125</c:v>
                </c:pt>
                <c:pt idx="488">
                  <c:v>45678.354166666664</c:v>
                </c:pt>
                <c:pt idx="489">
                  <c:v>45678.395833333336</c:v>
                </c:pt>
                <c:pt idx="490">
                  <c:v>45678.4375</c:v>
                </c:pt>
                <c:pt idx="491">
                  <c:v>45678.479166666664</c:v>
                </c:pt>
                <c:pt idx="492">
                  <c:v>45678.520833333336</c:v>
                </c:pt>
                <c:pt idx="493">
                  <c:v>45678.5625</c:v>
                </c:pt>
                <c:pt idx="494">
                  <c:v>45678.604166666664</c:v>
                </c:pt>
                <c:pt idx="495">
                  <c:v>45678.645833333336</c:v>
                </c:pt>
                <c:pt idx="496">
                  <c:v>45678.6875</c:v>
                </c:pt>
                <c:pt idx="497">
                  <c:v>45678.729166666664</c:v>
                </c:pt>
                <c:pt idx="498">
                  <c:v>45678.770833333336</c:v>
                </c:pt>
                <c:pt idx="499">
                  <c:v>45678.8125</c:v>
                </c:pt>
                <c:pt idx="500">
                  <c:v>45678.854166666664</c:v>
                </c:pt>
                <c:pt idx="501">
                  <c:v>45678.895833333336</c:v>
                </c:pt>
                <c:pt idx="502">
                  <c:v>45678.9375</c:v>
                </c:pt>
                <c:pt idx="503">
                  <c:v>45678.979166666664</c:v>
                </c:pt>
                <c:pt idx="504">
                  <c:v>45679.020833333336</c:v>
                </c:pt>
                <c:pt idx="505">
                  <c:v>45679.0625</c:v>
                </c:pt>
                <c:pt idx="506">
                  <c:v>45679.104166666664</c:v>
                </c:pt>
                <c:pt idx="507">
                  <c:v>45679.145833333336</c:v>
                </c:pt>
                <c:pt idx="508">
                  <c:v>45679.1875</c:v>
                </c:pt>
                <c:pt idx="509">
                  <c:v>45679.229166666664</c:v>
                </c:pt>
                <c:pt idx="510">
                  <c:v>45679.270833333336</c:v>
                </c:pt>
                <c:pt idx="511">
                  <c:v>45679.3125</c:v>
                </c:pt>
                <c:pt idx="512">
                  <c:v>45679.354166666664</c:v>
                </c:pt>
                <c:pt idx="513">
                  <c:v>45679.395833333336</c:v>
                </c:pt>
                <c:pt idx="514">
                  <c:v>45679.4375</c:v>
                </c:pt>
                <c:pt idx="515">
                  <c:v>45679.479166666664</c:v>
                </c:pt>
                <c:pt idx="516">
                  <c:v>45679.520833333336</c:v>
                </c:pt>
                <c:pt idx="517">
                  <c:v>45679.5625</c:v>
                </c:pt>
                <c:pt idx="518">
                  <c:v>45679.604166666664</c:v>
                </c:pt>
                <c:pt idx="519">
                  <c:v>45679.645833333336</c:v>
                </c:pt>
                <c:pt idx="520">
                  <c:v>45679.6875</c:v>
                </c:pt>
                <c:pt idx="521">
                  <c:v>45679.729166666664</c:v>
                </c:pt>
                <c:pt idx="522">
                  <c:v>45679.770833333336</c:v>
                </c:pt>
                <c:pt idx="523">
                  <c:v>45679.8125</c:v>
                </c:pt>
                <c:pt idx="524">
                  <c:v>45679.854166666664</c:v>
                </c:pt>
                <c:pt idx="525">
                  <c:v>45679.895833333336</c:v>
                </c:pt>
                <c:pt idx="526">
                  <c:v>45679.9375</c:v>
                </c:pt>
                <c:pt idx="527">
                  <c:v>45679.979166666664</c:v>
                </c:pt>
                <c:pt idx="528">
                  <c:v>45680.020833333336</c:v>
                </c:pt>
                <c:pt idx="529">
                  <c:v>45680.0625</c:v>
                </c:pt>
                <c:pt idx="530">
                  <c:v>45680.104166666664</c:v>
                </c:pt>
                <c:pt idx="531">
                  <c:v>45680.145833333336</c:v>
                </c:pt>
                <c:pt idx="532">
                  <c:v>45680.1875</c:v>
                </c:pt>
                <c:pt idx="533">
                  <c:v>45680.229166666664</c:v>
                </c:pt>
                <c:pt idx="534">
                  <c:v>45680.270833333336</c:v>
                </c:pt>
                <c:pt idx="535">
                  <c:v>45680.3125</c:v>
                </c:pt>
                <c:pt idx="536">
                  <c:v>45680.354166666664</c:v>
                </c:pt>
                <c:pt idx="537">
                  <c:v>45680.395833333336</c:v>
                </c:pt>
                <c:pt idx="538">
                  <c:v>45680.4375</c:v>
                </c:pt>
                <c:pt idx="539">
                  <c:v>45680.479166666664</c:v>
                </c:pt>
                <c:pt idx="540">
                  <c:v>45680.520833333336</c:v>
                </c:pt>
                <c:pt idx="541">
                  <c:v>45680.5625</c:v>
                </c:pt>
                <c:pt idx="542">
                  <c:v>45680.604166666664</c:v>
                </c:pt>
                <c:pt idx="543">
                  <c:v>45680.645833333336</c:v>
                </c:pt>
                <c:pt idx="544">
                  <c:v>45680.6875</c:v>
                </c:pt>
                <c:pt idx="545">
                  <c:v>45680.729166666664</c:v>
                </c:pt>
                <c:pt idx="546">
                  <c:v>45680.770833333336</c:v>
                </c:pt>
                <c:pt idx="547">
                  <c:v>45680.8125</c:v>
                </c:pt>
                <c:pt idx="548">
                  <c:v>45680.854166666664</c:v>
                </c:pt>
                <c:pt idx="549">
                  <c:v>45680.895833333336</c:v>
                </c:pt>
                <c:pt idx="550">
                  <c:v>45680.9375</c:v>
                </c:pt>
                <c:pt idx="551">
                  <c:v>45680.979166666664</c:v>
                </c:pt>
                <c:pt idx="552">
                  <c:v>45681.020833333336</c:v>
                </c:pt>
                <c:pt idx="553">
                  <c:v>45681.0625</c:v>
                </c:pt>
                <c:pt idx="554">
                  <c:v>45681.104166666664</c:v>
                </c:pt>
                <c:pt idx="555">
                  <c:v>45681.145833333336</c:v>
                </c:pt>
                <c:pt idx="556">
                  <c:v>45681.1875</c:v>
                </c:pt>
                <c:pt idx="557">
                  <c:v>45681.229166666664</c:v>
                </c:pt>
                <c:pt idx="558">
                  <c:v>45681.270833333336</c:v>
                </c:pt>
                <c:pt idx="559">
                  <c:v>45681.3125</c:v>
                </c:pt>
                <c:pt idx="560">
                  <c:v>45681.354166666664</c:v>
                </c:pt>
                <c:pt idx="561">
                  <c:v>45681.395833333336</c:v>
                </c:pt>
                <c:pt idx="562">
                  <c:v>45681.4375</c:v>
                </c:pt>
                <c:pt idx="563">
                  <c:v>45681.479166666664</c:v>
                </c:pt>
                <c:pt idx="564">
                  <c:v>45681.520833333336</c:v>
                </c:pt>
                <c:pt idx="565">
                  <c:v>45681.5625</c:v>
                </c:pt>
                <c:pt idx="566">
                  <c:v>45681.604166666664</c:v>
                </c:pt>
                <c:pt idx="567">
                  <c:v>45681.645833333336</c:v>
                </c:pt>
                <c:pt idx="568">
                  <c:v>45681.6875</c:v>
                </c:pt>
                <c:pt idx="569">
                  <c:v>45681.729166666664</c:v>
                </c:pt>
                <c:pt idx="570">
                  <c:v>45681.770833333336</c:v>
                </c:pt>
                <c:pt idx="571">
                  <c:v>45681.8125</c:v>
                </c:pt>
                <c:pt idx="572">
                  <c:v>45681.854166666664</c:v>
                </c:pt>
                <c:pt idx="573">
                  <c:v>45681.895833333336</c:v>
                </c:pt>
                <c:pt idx="574">
                  <c:v>45681.9375</c:v>
                </c:pt>
                <c:pt idx="575">
                  <c:v>45681.979166666664</c:v>
                </c:pt>
                <c:pt idx="576">
                  <c:v>45682.020833333336</c:v>
                </c:pt>
                <c:pt idx="577">
                  <c:v>45682.0625</c:v>
                </c:pt>
                <c:pt idx="578">
                  <c:v>45682.104166666664</c:v>
                </c:pt>
                <c:pt idx="579">
                  <c:v>45682.145833333336</c:v>
                </c:pt>
                <c:pt idx="580">
                  <c:v>45682.1875</c:v>
                </c:pt>
                <c:pt idx="581">
                  <c:v>45682.229166666664</c:v>
                </c:pt>
                <c:pt idx="582">
                  <c:v>45682.270833333336</c:v>
                </c:pt>
                <c:pt idx="583">
                  <c:v>45682.3125</c:v>
                </c:pt>
                <c:pt idx="584">
                  <c:v>45682.354166666664</c:v>
                </c:pt>
                <c:pt idx="585">
                  <c:v>45682.395833333336</c:v>
                </c:pt>
                <c:pt idx="586">
                  <c:v>45682.4375</c:v>
                </c:pt>
                <c:pt idx="587">
                  <c:v>45682.479166666664</c:v>
                </c:pt>
                <c:pt idx="588">
                  <c:v>45682.520833333336</c:v>
                </c:pt>
                <c:pt idx="589">
                  <c:v>45682.5625</c:v>
                </c:pt>
                <c:pt idx="590">
                  <c:v>45682.604166666664</c:v>
                </c:pt>
                <c:pt idx="591">
                  <c:v>45682.645833333336</c:v>
                </c:pt>
                <c:pt idx="592">
                  <c:v>45682.6875</c:v>
                </c:pt>
                <c:pt idx="593">
                  <c:v>45682.729166666664</c:v>
                </c:pt>
                <c:pt idx="594">
                  <c:v>45682.770833333336</c:v>
                </c:pt>
                <c:pt idx="595">
                  <c:v>45682.8125</c:v>
                </c:pt>
                <c:pt idx="596">
                  <c:v>45682.854166666664</c:v>
                </c:pt>
                <c:pt idx="597">
                  <c:v>45682.895833333336</c:v>
                </c:pt>
                <c:pt idx="598">
                  <c:v>45682.9375</c:v>
                </c:pt>
                <c:pt idx="599">
                  <c:v>45682.979166666664</c:v>
                </c:pt>
                <c:pt idx="600">
                  <c:v>45683.020833333336</c:v>
                </c:pt>
                <c:pt idx="601">
                  <c:v>45683.0625</c:v>
                </c:pt>
                <c:pt idx="602">
                  <c:v>45683.104166666664</c:v>
                </c:pt>
                <c:pt idx="603">
                  <c:v>45683.145833333336</c:v>
                </c:pt>
                <c:pt idx="604">
                  <c:v>45683.1875</c:v>
                </c:pt>
                <c:pt idx="605">
                  <c:v>45683.229166666664</c:v>
                </c:pt>
                <c:pt idx="606">
                  <c:v>45683.270833333336</c:v>
                </c:pt>
                <c:pt idx="607">
                  <c:v>45683.3125</c:v>
                </c:pt>
                <c:pt idx="608">
                  <c:v>45683.354166666664</c:v>
                </c:pt>
                <c:pt idx="609">
                  <c:v>45683.395833333336</c:v>
                </c:pt>
                <c:pt idx="610">
                  <c:v>45683.4375</c:v>
                </c:pt>
                <c:pt idx="611">
                  <c:v>45683.479166666664</c:v>
                </c:pt>
                <c:pt idx="612">
                  <c:v>45683.520833333336</c:v>
                </c:pt>
                <c:pt idx="613">
                  <c:v>45683.5625</c:v>
                </c:pt>
                <c:pt idx="614">
                  <c:v>45683.604166666664</c:v>
                </c:pt>
                <c:pt idx="615">
                  <c:v>45683.645833333336</c:v>
                </c:pt>
                <c:pt idx="616">
                  <c:v>45683.6875</c:v>
                </c:pt>
                <c:pt idx="617">
                  <c:v>45683.729166666664</c:v>
                </c:pt>
                <c:pt idx="618">
                  <c:v>45683.770833333336</c:v>
                </c:pt>
                <c:pt idx="619">
                  <c:v>45683.8125</c:v>
                </c:pt>
                <c:pt idx="620">
                  <c:v>45683.854166666664</c:v>
                </c:pt>
                <c:pt idx="621">
                  <c:v>45683.895833333336</c:v>
                </c:pt>
                <c:pt idx="622">
                  <c:v>45683.9375</c:v>
                </c:pt>
                <c:pt idx="623">
                  <c:v>45683.979166666664</c:v>
                </c:pt>
                <c:pt idx="624">
                  <c:v>45684.020833333336</c:v>
                </c:pt>
                <c:pt idx="625">
                  <c:v>45684.0625</c:v>
                </c:pt>
                <c:pt idx="626">
                  <c:v>45684.104166666664</c:v>
                </c:pt>
                <c:pt idx="627">
                  <c:v>45684.145833333336</c:v>
                </c:pt>
                <c:pt idx="628">
                  <c:v>45684.1875</c:v>
                </c:pt>
                <c:pt idx="629">
                  <c:v>45684.229166666664</c:v>
                </c:pt>
                <c:pt idx="630">
                  <c:v>45684.270833333336</c:v>
                </c:pt>
                <c:pt idx="631">
                  <c:v>45684.3125</c:v>
                </c:pt>
                <c:pt idx="632">
                  <c:v>45684.354166666664</c:v>
                </c:pt>
                <c:pt idx="633">
                  <c:v>45684.395833333336</c:v>
                </c:pt>
                <c:pt idx="634">
                  <c:v>45684.4375</c:v>
                </c:pt>
                <c:pt idx="635">
                  <c:v>45684.479166666664</c:v>
                </c:pt>
                <c:pt idx="636">
                  <c:v>45684.520833333336</c:v>
                </c:pt>
                <c:pt idx="637">
                  <c:v>45684.5625</c:v>
                </c:pt>
                <c:pt idx="638">
                  <c:v>45684.604166666664</c:v>
                </c:pt>
                <c:pt idx="639">
                  <c:v>45684.645833333336</c:v>
                </c:pt>
                <c:pt idx="640">
                  <c:v>45684.6875</c:v>
                </c:pt>
                <c:pt idx="641">
                  <c:v>45684.729166666664</c:v>
                </c:pt>
                <c:pt idx="642">
                  <c:v>45684.770833333336</c:v>
                </c:pt>
                <c:pt idx="643">
                  <c:v>45684.8125</c:v>
                </c:pt>
                <c:pt idx="644">
                  <c:v>45684.854166666664</c:v>
                </c:pt>
                <c:pt idx="645">
                  <c:v>45684.895833333336</c:v>
                </c:pt>
                <c:pt idx="646">
                  <c:v>45684.9375</c:v>
                </c:pt>
                <c:pt idx="647">
                  <c:v>45684.979166666664</c:v>
                </c:pt>
                <c:pt idx="648">
                  <c:v>45685.020833333336</c:v>
                </c:pt>
                <c:pt idx="649">
                  <c:v>45685.0625</c:v>
                </c:pt>
                <c:pt idx="650">
                  <c:v>45685.104166666664</c:v>
                </c:pt>
                <c:pt idx="651">
                  <c:v>45685.145833333336</c:v>
                </c:pt>
                <c:pt idx="652">
                  <c:v>45685.1875</c:v>
                </c:pt>
                <c:pt idx="653">
                  <c:v>45685.229166666664</c:v>
                </c:pt>
                <c:pt idx="654">
                  <c:v>45685.270833333336</c:v>
                </c:pt>
                <c:pt idx="655">
                  <c:v>45685.3125</c:v>
                </c:pt>
                <c:pt idx="656">
                  <c:v>45685.354166666664</c:v>
                </c:pt>
                <c:pt idx="657">
                  <c:v>45685.395833333336</c:v>
                </c:pt>
                <c:pt idx="658">
                  <c:v>45685.4375</c:v>
                </c:pt>
                <c:pt idx="659">
                  <c:v>45685.479166666664</c:v>
                </c:pt>
                <c:pt idx="660">
                  <c:v>45685.520833333336</c:v>
                </c:pt>
                <c:pt idx="661">
                  <c:v>45685.5625</c:v>
                </c:pt>
                <c:pt idx="662">
                  <c:v>45685.604166666664</c:v>
                </c:pt>
                <c:pt idx="663">
                  <c:v>45685.645833333336</c:v>
                </c:pt>
                <c:pt idx="664">
                  <c:v>45685.6875</c:v>
                </c:pt>
                <c:pt idx="665">
                  <c:v>45685.729166666664</c:v>
                </c:pt>
                <c:pt idx="666">
                  <c:v>45685.770833333336</c:v>
                </c:pt>
                <c:pt idx="667">
                  <c:v>45685.8125</c:v>
                </c:pt>
                <c:pt idx="668">
                  <c:v>45685.854166666664</c:v>
                </c:pt>
                <c:pt idx="669">
                  <c:v>45685.895833333336</c:v>
                </c:pt>
                <c:pt idx="670">
                  <c:v>45685.9375</c:v>
                </c:pt>
                <c:pt idx="671">
                  <c:v>45685.979166666664</c:v>
                </c:pt>
                <c:pt idx="672">
                  <c:v>45686.020833333336</c:v>
                </c:pt>
                <c:pt idx="673">
                  <c:v>45686.0625</c:v>
                </c:pt>
                <c:pt idx="674">
                  <c:v>45686.104166666664</c:v>
                </c:pt>
                <c:pt idx="675">
                  <c:v>45686.145833333336</c:v>
                </c:pt>
                <c:pt idx="676">
                  <c:v>45686.1875</c:v>
                </c:pt>
                <c:pt idx="677">
                  <c:v>45686.229166666664</c:v>
                </c:pt>
                <c:pt idx="678">
                  <c:v>45686.270833333336</c:v>
                </c:pt>
                <c:pt idx="679">
                  <c:v>45686.3125</c:v>
                </c:pt>
                <c:pt idx="680">
                  <c:v>45686.354166666664</c:v>
                </c:pt>
                <c:pt idx="681">
                  <c:v>45686.395833333336</c:v>
                </c:pt>
                <c:pt idx="682">
                  <c:v>45686.4375</c:v>
                </c:pt>
                <c:pt idx="683">
                  <c:v>45686.479166666664</c:v>
                </c:pt>
                <c:pt idx="684">
                  <c:v>45686.520833333336</c:v>
                </c:pt>
                <c:pt idx="685">
                  <c:v>45686.5625</c:v>
                </c:pt>
                <c:pt idx="686">
                  <c:v>45686.604166666664</c:v>
                </c:pt>
                <c:pt idx="687">
                  <c:v>45686.645833333336</c:v>
                </c:pt>
                <c:pt idx="688">
                  <c:v>45686.6875</c:v>
                </c:pt>
                <c:pt idx="689">
                  <c:v>45686.729166666664</c:v>
                </c:pt>
                <c:pt idx="690">
                  <c:v>45686.770833333336</c:v>
                </c:pt>
                <c:pt idx="691">
                  <c:v>45686.8125</c:v>
                </c:pt>
                <c:pt idx="692">
                  <c:v>45686.854166666664</c:v>
                </c:pt>
                <c:pt idx="693">
                  <c:v>45686.895833333336</c:v>
                </c:pt>
                <c:pt idx="694">
                  <c:v>45686.9375</c:v>
                </c:pt>
                <c:pt idx="695">
                  <c:v>45686.979166666664</c:v>
                </c:pt>
                <c:pt idx="696">
                  <c:v>45687.020833333336</c:v>
                </c:pt>
                <c:pt idx="697">
                  <c:v>45687.0625</c:v>
                </c:pt>
                <c:pt idx="698">
                  <c:v>45687.104166666664</c:v>
                </c:pt>
                <c:pt idx="699">
                  <c:v>45687.145833333336</c:v>
                </c:pt>
                <c:pt idx="700">
                  <c:v>45687.1875</c:v>
                </c:pt>
                <c:pt idx="701">
                  <c:v>45687.229166666664</c:v>
                </c:pt>
                <c:pt idx="702">
                  <c:v>45687.270833333336</c:v>
                </c:pt>
                <c:pt idx="703">
                  <c:v>45687.3125</c:v>
                </c:pt>
                <c:pt idx="704">
                  <c:v>45687.354166666664</c:v>
                </c:pt>
                <c:pt idx="705">
                  <c:v>45687.395833333336</c:v>
                </c:pt>
                <c:pt idx="706">
                  <c:v>45687.4375</c:v>
                </c:pt>
                <c:pt idx="707">
                  <c:v>45687.479166666664</c:v>
                </c:pt>
                <c:pt idx="708">
                  <c:v>45687.520833333336</c:v>
                </c:pt>
                <c:pt idx="709">
                  <c:v>45687.5625</c:v>
                </c:pt>
                <c:pt idx="710">
                  <c:v>45687.604166666664</c:v>
                </c:pt>
                <c:pt idx="711">
                  <c:v>45687.645833333336</c:v>
                </c:pt>
                <c:pt idx="712">
                  <c:v>45687.6875</c:v>
                </c:pt>
                <c:pt idx="713">
                  <c:v>45687.729166666664</c:v>
                </c:pt>
                <c:pt idx="714">
                  <c:v>45687.770833333336</c:v>
                </c:pt>
                <c:pt idx="715">
                  <c:v>45687.8125</c:v>
                </c:pt>
                <c:pt idx="716">
                  <c:v>45687.854166666664</c:v>
                </c:pt>
                <c:pt idx="717">
                  <c:v>45687.895833333336</c:v>
                </c:pt>
                <c:pt idx="718">
                  <c:v>45687.9375</c:v>
                </c:pt>
                <c:pt idx="719">
                  <c:v>45687.979166666664</c:v>
                </c:pt>
                <c:pt idx="720">
                  <c:v>45688.020833333336</c:v>
                </c:pt>
                <c:pt idx="721">
                  <c:v>45688.0625</c:v>
                </c:pt>
                <c:pt idx="722">
                  <c:v>45688.104166666664</c:v>
                </c:pt>
                <c:pt idx="723">
                  <c:v>45688.145833333336</c:v>
                </c:pt>
                <c:pt idx="724">
                  <c:v>45688.1875</c:v>
                </c:pt>
                <c:pt idx="725">
                  <c:v>45688.229166666664</c:v>
                </c:pt>
                <c:pt idx="726">
                  <c:v>45688.270833333336</c:v>
                </c:pt>
                <c:pt idx="727">
                  <c:v>45688.3125</c:v>
                </c:pt>
                <c:pt idx="728">
                  <c:v>45688.354166666664</c:v>
                </c:pt>
                <c:pt idx="729">
                  <c:v>45688.395833333336</c:v>
                </c:pt>
                <c:pt idx="730">
                  <c:v>45688.4375</c:v>
                </c:pt>
                <c:pt idx="731">
                  <c:v>45688.479166666664</c:v>
                </c:pt>
                <c:pt idx="732">
                  <c:v>45688.520833333336</c:v>
                </c:pt>
                <c:pt idx="733">
                  <c:v>45688.5625</c:v>
                </c:pt>
                <c:pt idx="734">
                  <c:v>45688.604166666664</c:v>
                </c:pt>
                <c:pt idx="735">
                  <c:v>45688.645833333336</c:v>
                </c:pt>
                <c:pt idx="736">
                  <c:v>45688.6875</c:v>
                </c:pt>
                <c:pt idx="737">
                  <c:v>45688.729166666664</c:v>
                </c:pt>
                <c:pt idx="738">
                  <c:v>45688.770833333336</c:v>
                </c:pt>
                <c:pt idx="739">
                  <c:v>45688.8125</c:v>
                </c:pt>
                <c:pt idx="740">
                  <c:v>45688.854166666664</c:v>
                </c:pt>
                <c:pt idx="741">
                  <c:v>45688.895833333336</c:v>
                </c:pt>
                <c:pt idx="742">
                  <c:v>45688.9375</c:v>
                </c:pt>
                <c:pt idx="743">
                  <c:v>45688.979166666664</c:v>
                </c:pt>
                <c:pt idx="744">
                  <c:v>45689.020833333336</c:v>
                </c:pt>
                <c:pt idx="745">
                  <c:v>45689.0625</c:v>
                </c:pt>
                <c:pt idx="746">
                  <c:v>45689.104166666664</c:v>
                </c:pt>
                <c:pt idx="747">
                  <c:v>45689.145833333336</c:v>
                </c:pt>
                <c:pt idx="748">
                  <c:v>45689.1875</c:v>
                </c:pt>
                <c:pt idx="749">
                  <c:v>45689.229166666664</c:v>
                </c:pt>
                <c:pt idx="750">
                  <c:v>45689.270833333336</c:v>
                </c:pt>
                <c:pt idx="751">
                  <c:v>45689.3125</c:v>
                </c:pt>
                <c:pt idx="752">
                  <c:v>45689.354166666664</c:v>
                </c:pt>
                <c:pt idx="753">
                  <c:v>45689.395833333336</c:v>
                </c:pt>
                <c:pt idx="754">
                  <c:v>45689.4375</c:v>
                </c:pt>
                <c:pt idx="755">
                  <c:v>45689.479166666664</c:v>
                </c:pt>
                <c:pt idx="756">
                  <c:v>45689.520833333336</c:v>
                </c:pt>
                <c:pt idx="757">
                  <c:v>45689.5625</c:v>
                </c:pt>
                <c:pt idx="758">
                  <c:v>45689.604166666664</c:v>
                </c:pt>
                <c:pt idx="759">
                  <c:v>45689.645833333336</c:v>
                </c:pt>
                <c:pt idx="760">
                  <c:v>45689.6875</c:v>
                </c:pt>
                <c:pt idx="761">
                  <c:v>45689.729166666664</c:v>
                </c:pt>
                <c:pt idx="762">
                  <c:v>45689.770833333336</c:v>
                </c:pt>
                <c:pt idx="763">
                  <c:v>45689.8125</c:v>
                </c:pt>
                <c:pt idx="764">
                  <c:v>45689.854166666664</c:v>
                </c:pt>
                <c:pt idx="765">
                  <c:v>45689.895833333336</c:v>
                </c:pt>
                <c:pt idx="766">
                  <c:v>45689.9375</c:v>
                </c:pt>
                <c:pt idx="767">
                  <c:v>45689.979166666664</c:v>
                </c:pt>
                <c:pt idx="768">
                  <c:v>45690.020833333336</c:v>
                </c:pt>
                <c:pt idx="769">
                  <c:v>45690.0625</c:v>
                </c:pt>
                <c:pt idx="770">
                  <c:v>45690.104166666664</c:v>
                </c:pt>
                <c:pt idx="771">
                  <c:v>45690.145833333336</c:v>
                </c:pt>
                <c:pt idx="772">
                  <c:v>45690.1875</c:v>
                </c:pt>
                <c:pt idx="773">
                  <c:v>45690.229166666664</c:v>
                </c:pt>
                <c:pt idx="774">
                  <c:v>45690.270833333336</c:v>
                </c:pt>
                <c:pt idx="775">
                  <c:v>45690.3125</c:v>
                </c:pt>
                <c:pt idx="776">
                  <c:v>45690.354166666664</c:v>
                </c:pt>
                <c:pt idx="777">
                  <c:v>45690.395833333336</c:v>
                </c:pt>
                <c:pt idx="778">
                  <c:v>45690.4375</c:v>
                </c:pt>
                <c:pt idx="779">
                  <c:v>45690.479166666664</c:v>
                </c:pt>
                <c:pt idx="780">
                  <c:v>45690.520833333336</c:v>
                </c:pt>
                <c:pt idx="781">
                  <c:v>45690.5625</c:v>
                </c:pt>
                <c:pt idx="782">
                  <c:v>45690.604166666664</c:v>
                </c:pt>
                <c:pt idx="783">
                  <c:v>45690.645833333336</c:v>
                </c:pt>
                <c:pt idx="784">
                  <c:v>45690.6875</c:v>
                </c:pt>
                <c:pt idx="785">
                  <c:v>45690.729166666664</c:v>
                </c:pt>
                <c:pt idx="786">
                  <c:v>45690.770833333336</c:v>
                </c:pt>
                <c:pt idx="787">
                  <c:v>45690.8125</c:v>
                </c:pt>
                <c:pt idx="788">
                  <c:v>45690.854166666664</c:v>
                </c:pt>
                <c:pt idx="789">
                  <c:v>45690.895833333336</c:v>
                </c:pt>
                <c:pt idx="790">
                  <c:v>45690.9375</c:v>
                </c:pt>
                <c:pt idx="791">
                  <c:v>45690.979166666664</c:v>
                </c:pt>
                <c:pt idx="792">
                  <c:v>45691.020833333336</c:v>
                </c:pt>
                <c:pt idx="793">
                  <c:v>45691.0625</c:v>
                </c:pt>
                <c:pt idx="794">
                  <c:v>45691.104166666664</c:v>
                </c:pt>
                <c:pt idx="795">
                  <c:v>45691.145833333336</c:v>
                </c:pt>
                <c:pt idx="796">
                  <c:v>45691.1875</c:v>
                </c:pt>
                <c:pt idx="797">
                  <c:v>45691.229166666664</c:v>
                </c:pt>
                <c:pt idx="798">
                  <c:v>45691.270833333336</c:v>
                </c:pt>
                <c:pt idx="799">
                  <c:v>45691.3125</c:v>
                </c:pt>
                <c:pt idx="800">
                  <c:v>45691.354166666664</c:v>
                </c:pt>
                <c:pt idx="801">
                  <c:v>45691.395833333336</c:v>
                </c:pt>
                <c:pt idx="802">
                  <c:v>45691.4375</c:v>
                </c:pt>
                <c:pt idx="803">
                  <c:v>45691.479166666664</c:v>
                </c:pt>
                <c:pt idx="804">
                  <c:v>45691.520833333336</c:v>
                </c:pt>
                <c:pt idx="805">
                  <c:v>45691.5625</c:v>
                </c:pt>
                <c:pt idx="806">
                  <c:v>45691.604166666664</c:v>
                </c:pt>
                <c:pt idx="807">
                  <c:v>45691.645833333336</c:v>
                </c:pt>
                <c:pt idx="808">
                  <c:v>45691.6875</c:v>
                </c:pt>
                <c:pt idx="809">
                  <c:v>45691.729166666664</c:v>
                </c:pt>
                <c:pt idx="810">
                  <c:v>45691.770833333336</c:v>
                </c:pt>
                <c:pt idx="811">
                  <c:v>45691.8125</c:v>
                </c:pt>
                <c:pt idx="812">
                  <c:v>45691.854166666664</c:v>
                </c:pt>
                <c:pt idx="813">
                  <c:v>45691.895833333336</c:v>
                </c:pt>
                <c:pt idx="814">
                  <c:v>45691.9375</c:v>
                </c:pt>
                <c:pt idx="815">
                  <c:v>45691.979166666664</c:v>
                </c:pt>
                <c:pt idx="816">
                  <c:v>45692.020833333336</c:v>
                </c:pt>
                <c:pt idx="817">
                  <c:v>45692.0625</c:v>
                </c:pt>
                <c:pt idx="818">
                  <c:v>45692.104166666664</c:v>
                </c:pt>
                <c:pt idx="819">
                  <c:v>45692.145833333336</c:v>
                </c:pt>
                <c:pt idx="820">
                  <c:v>45692.1875</c:v>
                </c:pt>
                <c:pt idx="821">
                  <c:v>45692.229166666664</c:v>
                </c:pt>
                <c:pt idx="822">
                  <c:v>45692.270833333336</c:v>
                </c:pt>
                <c:pt idx="823">
                  <c:v>45692.3125</c:v>
                </c:pt>
                <c:pt idx="824">
                  <c:v>45692.354166666664</c:v>
                </c:pt>
                <c:pt idx="825">
                  <c:v>45692.395833333336</c:v>
                </c:pt>
                <c:pt idx="826">
                  <c:v>45692.4375</c:v>
                </c:pt>
                <c:pt idx="827">
                  <c:v>45692.479166666664</c:v>
                </c:pt>
                <c:pt idx="828">
                  <c:v>45692.520833333336</c:v>
                </c:pt>
                <c:pt idx="829">
                  <c:v>45692.5625</c:v>
                </c:pt>
                <c:pt idx="830">
                  <c:v>45692.604166666664</c:v>
                </c:pt>
                <c:pt idx="831">
                  <c:v>45692.645833333336</c:v>
                </c:pt>
                <c:pt idx="832">
                  <c:v>45692.6875</c:v>
                </c:pt>
                <c:pt idx="833">
                  <c:v>45692.729166666664</c:v>
                </c:pt>
                <c:pt idx="834">
                  <c:v>45692.770833333336</c:v>
                </c:pt>
                <c:pt idx="835">
                  <c:v>45692.8125</c:v>
                </c:pt>
                <c:pt idx="836">
                  <c:v>45692.854166666664</c:v>
                </c:pt>
                <c:pt idx="837">
                  <c:v>45692.895833333336</c:v>
                </c:pt>
                <c:pt idx="838">
                  <c:v>45692.9375</c:v>
                </c:pt>
                <c:pt idx="839">
                  <c:v>45692.979166666664</c:v>
                </c:pt>
                <c:pt idx="840">
                  <c:v>45693.020833333336</c:v>
                </c:pt>
                <c:pt idx="841">
                  <c:v>45693.0625</c:v>
                </c:pt>
                <c:pt idx="842">
                  <c:v>45693.104166666664</c:v>
                </c:pt>
                <c:pt idx="843">
                  <c:v>45693.145833333336</c:v>
                </c:pt>
                <c:pt idx="844">
                  <c:v>45693.1875</c:v>
                </c:pt>
                <c:pt idx="845">
                  <c:v>45693.229166666664</c:v>
                </c:pt>
                <c:pt idx="846">
                  <c:v>45693.270833333336</c:v>
                </c:pt>
                <c:pt idx="847">
                  <c:v>45693.3125</c:v>
                </c:pt>
                <c:pt idx="848">
                  <c:v>45693.354166666664</c:v>
                </c:pt>
                <c:pt idx="849">
                  <c:v>45693.395833333336</c:v>
                </c:pt>
                <c:pt idx="850">
                  <c:v>45693.4375</c:v>
                </c:pt>
                <c:pt idx="851">
                  <c:v>45693.479166666664</c:v>
                </c:pt>
                <c:pt idx="852">
                  <c:v>45693.520833333336</c:v>
                </c:pt>
                <c:pt idx="853">
                  <c:v>45693.5625</c:v>
                </c:pt>
                <c:pt idx="854">
                  <c:v>45693.604166666664</c:v>
                </c:pt>
                <c:pt idx="855">
                  <c:v>45693.645833333336</c:v>
                </c:pt>
                <c:pt idx="856">
                  <c:v>45693.6875</c:v>
                </c:pt>
                <c:pt idx="857">
                  <c:v>45693.729166666664</c:v>
                </c:pt>
                <c:pt idx="858">
                  <c:v>45693.770833333336</c:v>
                </c:pt>
                <c:pt idx="859">
                  <c:v>45693.8125</c:v>
                </c:pt>
                <c:pt idx="860">
                  <c:v>45693.854166666664</c:v>
                </c:pt>
                <c:pt idx="861">
                  <c:v>45693.895833333336</c:v>
                </c:pt>
                <c:pt idx="862">
                  <c:v>45693.9375</c:v>
                </c:pt>
                <c:pt idx="863">
                  <c:v>45693.979166666664</c:v>
                </c:pt>
                <c:pt idx="864">
                  <c:v>45694.020833333336</c:v>
                </c:pt>
                <c:pt idx="865">
                  <c:v>45694.0625</c:v>
                </c:pt>
                <c:pt idx="866">
                  <c:v>45694.104166666664</c:v>
                </c:pt>
                <c:pt idx="867">
                  <c:v>45694.145833333336</c:v>
                </c:pt>
                <c:pt idx="868">
                  <c:v>45694.1875</c:v>
                </c:pt>
                <c:pt idx="869">
                  <c:v>45694.229166666664</c:v>
                </c:pt>
                <c:pt idx="870">
                  <c:v>45694.270833333336</c:v>
                </c:pt>
                <c:pt idx="871">
                  <c:v>45694.3125</c:v>
                </c:pt>
                <c:pt idx="872">
                  <c:v>45694.354166666664</c:v>
                </c:pt>
                <c:pt idx="873">
                  <c:v>45694.395833333336</c:v>
                </c:pt>
                <c:pt idx="874">
                  <c:v>45694.4375</c:v>
                </c:pt>
                <c:pt idx="875">
                  <c:v>45694.479166666664</c:v>
                </c:pt>
                <c:pt idx="876">
                  <c:v>45694.520833333336</c:v>
                </c:pt>
                <c:pt idx="877">
                  <c:v>45694.5625</c:v>
                </c:pt>
                <c:pt idx="878">
                  <c:v>45694.604166666664</c:v>
                </c:pt>
                <c:pt idx="879">
                  <c:v>45694.645833333336</c:v>
                </c:pt>
                <c:pt idx="880">
                  <c:v>45694.6875</c:v>
                </c:pt>
                <c:pt idx="881">
                  <c:v>45694.729166666664</c:v>
                </c:pt>
                <c:pt idx="882">
                  <c:v>45694.770833333336</c:v>
                </c:pt>
                <c:pt idx="883">
                  <c:v>45694.8125</c:v>
                </c:pt>
                <c:pt idx="884">
                  <c:v>45694.854166666664</c:v>
                </c:pt>
                <c:pt idx="885">
                  <c:v>45694.895833333336</c:v>
                </c:pt>
                <c:pt idx="886">
                  <c:v>45694.9375</c:v>
                </c:pt>
                <c:pt idx="887">
                  <c:v>45694.979166666664</c:v>
                </c:pt>
                <c:pt idx="888">
                  <c:v>45695.020833333336</c:v>
                </c:pt>
                <c:pt idx="889">
                  <c:v>45695.0625</c:v>
                </c:pt>
                <c:pt idx="890">
                  <c:v>45695.104166666664</c:v>
                </c:pt>
                <c:pt idx="891">
                  <c:v>45695.145833333336</c:v>
                </c:pt>
                <c:pt idx="892">
                  <c:v>45695.1875</c:v>
                </c:pt>
                <c:pt idx="893">
                  <c:v>45695.229166666664</c:v>
                </c:pt>
                <c:pt idx="894">
                  <c:v>45695.270833333336</c:v>
                </c:pt>
                <c:pt idx="895">
                  <c:v>45695.3125</c:v>
                </c:pt>
                <c:pt idx="896">
                  <c:v>45695.354166666664</c:v>
                </c:pt>
                <c:pt idx="897">
                  <c:v>45695.395833333336</c:v>
                </c:pt>
                <c:pt idx="898">
                  <c:v>45695.4375</c:v>
                </c:pt>
                <c:pt idx="899">
                  <c:v>45695.479166666664</c:v>
                </c:pt>
                <c:pt idx="900">
                  <c:v>45695.520833333336</c:v>
                </c:pt>
                <c:pt idx="901">
                  <c:v>45695.5625</c:v>
                </c:pt>
                <c:pt idx="902">
                  <c:v>45695.604166666664</c:v>
                </c:pt>
                <c:pt idx="903">
                  <c:v>45695.645833333336</c:v>
                </c:pt>
                <c:pt idx="904">
                  <c:v>45695.6875</c:v>
                </c:pt>
                <c:pt idx="905">
                  <c:v>45695.729166666664</c:v>
                </c:pt>
                <c:pt idx="906">
                  <c:v>45695.770833333336</c:v>
                </c:pt>
                <c:pt idx="907">
                  <c:v>45695.8125</c:v>
                </c:pt>
                <c:pt idx="908">
                  <c:v>45695.854166666664</c:v>
                </c:pt>
                <c:pt idx="909">
                  <c:v>45695.895833333336</c:v>
                </c:pt>
                <c:pt idx="910">
                  <c:v>45695.9375</c:v>
                </c:pt>
                <c:pt idx="911">
                  <c:v>45695.979166666664</c:v>
                </c:pt>
                <c:pt idx="912">
                  <c:v>45696.020833333336</c:v>
                </c:pt>
                <c:pt idx="913">
                  <c:v>45696.0625</c:v>
                </c:pt>
                <c:pt idx="914">
                  <c:v>45696.104166666664</c:v>
                </c:pt>
                <c:pt idx="915">
                  <c:v>45696.145833333336</c:v>
                </c:pt>
                <c:pt idx="916">
                  <c:v>45696.1875</c:v>
                </c:pt>
                <c:pt idx="917">
                  <c:v>45696.229166666664</c:v>
                </c:pt>
                <c:pt idx="918">
                  <c:v>45696.270833333336</c:v>
                </c:pt>
                <c:pt idx="919">
                  <c:v>45696.3125</c:v>
                </c:pt>
                <c:pt idx="920">
                  <c:v>45696.354166666664</c:v>
                </c:pt>
                <c:pt idx="921">
                  <c:v>45696.395833333336</c:v>
                </c:pt>
                <c:pt idx="922">
                  <c:v>45696.4375</c:v>
                </c:pt>
                <c:pt idx="923">
                  <c:v>45696.479166666664</c:v>
                </c:pt>
                <c:pt idx="924">
                  <c:v>45696.520833333336</c:v>
                </c:pt>
                <c:pt idx="925">
                  <c:v>45696.5625</c:v>
                </c:pt>
                <c:pt idx="926">
                  <c:v>45696.604166666664</c:v>
                </c:pt>
                <c:pt idx="927">
                  <c:v>45696.645833333336</c:v>
                </c:pt>
                <c:pt idx="928">
                  <c:v>45696.6875</c:v>
                </c:pt>
                <c:pt idx="929">
                  <c:v>45696.729166666664</c:v>
                </c:pt>
                <c:pt idx="930">
                  <c:v>45696.770833333336</c:v>
                </c:pt>
                <c:pt idx="931">
                  <c:v>45696.8125</c:v>
                </c:pt>
                <c:pt idx="932">
                  <c:v>45696.854166666664</c:v>
                </c:pt>
                <c:pt idx="933">
                  <c:v>45696.895833333336</c:v>
                </c:pt>
                <c:pt idx="934">
                  <c:v>45696.9375</c:v>
                </c:pt>
                <c:pt idx="935">
                  <c:v>45696.979166666664</c:v>
                </c:pt>
                <c:pt idx="936">
                  <c:v>45697.020833333336</c:v>
                </c:pt>
                <c:pt idx="937">
                  <c:v>45697.0625</c:v>
                </c:pt>
                <c:pt idx="938">
                  <c:v>45697.104166666664</c:v>
                </c:pt>
                <c:pt idx="939">
                  <c:v>45697.145833333336</c:v>
                </c:pt>
                <c:pt idx="940">
                  <c:v>45697.1875</c:v>
                </c:pt>
                <c:pt idx="941">
                  <c:v>45697.229166666664</c:v>
                </c:pt>
                <c:pt idx="942">
                  <c:v>45697.270833333336</c:v>
                </c:pt>
                <c:pt idx="943">
                  <c:v>45697.3125</c:v>
                </c:pt>
                <c:pt idx="944">
                  <c:v>45697.354166666664</c:v>
                </c:pt>
                <c:pt idx="945">
                  <c:v>45697.395833333336</c:v>
                </c:pt>
                <c:pt idx="946">
                  <c:v>45697.4375</c:v>
                </c:pt>
                <c:pt idx="947">
                  <c:v>45697.479166666664</c:v>
                </c:pt>
                <c:pt idx="948">
                  <c:v>45697.520833333336</c:v>
                </c:pt>
                <c:pt idx="949">
                  <c:v>45697.5625</c:v>
                </c:pt>
                <c:pt idx="950">
                  <c:v>45697.604166666664</c:v>
                </c:pt>
                <c:pt idx="951">
                  <c:v>45697.645833333336</c:v>
                </c:pt>
                <c:pt idx="952">
                  <c:v>45697.6875</c:v>
                </c:pt>
                <c:pt idx="953">
                  <c:v>45697.729166666664</c:v>
                </c:pt>
                <c:pt idx="954">
                  <c:v>45697.770833333336</c:v>
                </c:pt>
                <c:pt idx="955">
                  <c:v>45697.8125</c:v>
                </c:pt>
                <c:pt idx="956">
                  <c:v>45697.854166666664</c:v>
                </c:pt>
                <c:pt idx="957">
                  <c:v>45697.895833333336</c:v>
                </c:pt>
                <c:pt idx="958">
                  <c:v>45697.9375</c:v>
                </c:pt>
                <c:pt idx="959">
                  <c:v>45697.979166666664</c:v>
                </c:pt>
                <c:pt idx="960">
                  <c:v>45698.020833333336</c:v>
                </c:pt>
                <c:pt idx="961">
                  <c:v>45698.0625</c:v>
                </c:pt>
                <c:pt idx="962">
                  <c:v>45698.104166666664</c:v>
                </c:pt>
                <c:pt idx="963">
                  <c:v>45698.145833333336</c:v>
                </c:pt>
                <c:pt idx="964">
                  <c:v>45698.1875</c:v>
                </c:pt>
                <c:pt idx="965">
                  <c:v>45698.229166666664</c:v>
                </c:pt>
                <c:pt idx="966">
                  <c:v>45698.270833333336</c:v>
                </c:pt>
                <c:pt idx="967">
                  <c:v>45698.3125</c:v>
                </c:pt>
                <c:pt idx="968">
                  <c:v>45698.354166666664</c:v>
                </c:pt>
                <c:pt idx="969">
                  <c:v>45698.395833333336</c:v>
                </c:pt>
                <c:pt idx="970">
                  <c:v>45698.4375</c:v>
                </c:pt>
                <c:pt idx="971">
                  <c:v>45698.479166666664</c:v>
                </c:pt>
                <c:pt idx="972">
                  <c:v>45698.520833333336</c:v>
                </c:pt>
                <c:pt idx="973">
                  <c:v>45698.5625</c:v>
                </c:pt>
                <c:pt idx="974">
                  <c:v>45698.604166666664</c:v>
                </c:pt>
                <c:pt idx="975">
                  <c:v>45698.645833333336</c:v>
                </c:pt>
                <c:pt idx="976">
                  <c:v>45698.6875</c:v>
                </c:pt>
                <c:pt idx="977">
                  <c:v>45698.729166666664</c:v>
                </c:pt>
                <c:pt idx="978">
                  <c:v>45698.770833333336</c:v>
                </c:pt>
                <c:pt idx="979">
                  <c:v>45698.8125</c:v>
                </c:pt>
                <c:pt idx="980">
                  <c:v>45698.854166666664</c:v>
                </c:pt>
                <c:pt idx="981">
                  <c:v>45698.895833333336</c:v>
                </c:pt>
                <c:pt idx="982">
                  <c:v>45698.9375</c:v>
                </c:pt>
                <c:pt idx="983">
                  <c:v>45698.979166666664</c:v>
                </c:pt>
                <c:pt idx="984">
                  <c:v>45699.020833333336</c:v>
                </c:pt>
                <c:pt idx="985">
                  <c:v>45699.0625</c:v>
                </c:pt>
                <c:pt idx="986">
                  <c:v>45699.104166666664</c:v>
                </c:pt>
                <c:pt idx="987">
                  <c:v>45699.145833333336</c:v>
                </c:pt>
                <c:pt idx="988">
                  <c:v>45699.1875</c:v>
                </c:pt>
                <c:pt idx="989">
                  <c:v>45699.229166666664</c:v>
                </c:pt>
                <c:pt idx="990">
                  <c:v>45699.270833333336</c:v>
                </c:pt>
                <c:pt idx="991">
                  <c:v>45699.3125</c:v>
                </c:pt>
                <c:pt idx="992">
                  <c:v>45699.354166666664</c:v>
                </c:pt>
                <c:pt idx="993">
                  <c:v>45699.395833333336</c:v>
                </c:pt>
                <c:pt idx="994">
                  <c:v>45699.4375</c:v>
                </c:pt>
                <c:pt idx="995">
                  <c:v>45699.479166666664</c:v>
                </c:pt>
                <c:pt idx="996">
                  <c:v>45699.520833333336</c:v>
                </c:pt>
                <c:pt idx="997">
                  <c:v>45699.5625</c:v>
                </c:pt>
                <c:pt idx="998">
                  <c:v>45699.604166666664</c:v>
                </c:pt>
                <c:pt idx="999">
                  <c:v>45699.645833333336</c:v>
                </c:pt>
                <c:pt idx="1000">
                  <c:v>45699.6875</c:v>
                </c:pt>
                <c:pt idx="1001">
                  <c:v>45699.729166666664</c:v>
                </c:pt>
                <c:pt idx="1002">
                  <c:v>45699.770833333336</c:v>
                </c:pt>
                <c:pt idx="1003">
                  <c:v>45699.8125</c:v>
                </c:pt>
                <c:pt idx="1004">
                  <c:v>45699.854166666664</c:v>
                </c:pt>
                <c:pt idx="1005">
                  <c:v>45699.895833333336</c:v>
                </c:pt>
                <c:pt idx="1006">
                  <c:v>45699.9375</c:v>
                </c:pt>
                <c:pt idx="1007">
                  <c:v>45699.979166666664</c:v>
                </c:pt>
                <c:pt idx="1008">
                  <c:v>45700.020833333336</c:v>
                </c:pt>
                <c:pt idx="1009">
                  <c:v>45700.0625</c:v>
                </c:pt>
                <c:pt idx="1010">
                  <c:v>45700.104166666664</c:v>
                </c:pt>
                <c:pt idx="1011">
                  <c:v>45700.145833333336</c:v>
                </c:pt>
                <c:pt idx="1012">
                  <c:v>45700.1875</c:v>
                </c:pt>
                <c:pt idx="1013">
                  <c:v>45700.229166666664</c:v>
                </c:pt>
                <c:pt idx="1014">
                  <c:v>45700.270833333336</c:v>
                </c:pt>
                <c:pt idx="1015">
                  <c:v>45700.3125</c:v>
                </c:pt>
                <c:pt idx="1016">
                  <c:v>45700.354166666664</c:v>
                </c:pt>
                <c:pt idx="1017">
                  <c:v>45700.395833333336</c:v>
                </c:pt>
                <c:pt idx="1018">
                  <c:v>45700.4375</c:v>
                </c:pt>
                <c:pt idx="1019">
                  <c:v>45700.479166666664</c:v>
                </c:pt>
                <c:pt idx="1020">
                  <c:v>45700.520833333336</c:v>
                </c:pt>
                <c:pt idx="1021">
                  <c:v>45700.5625</c:v>
                </c:pt>
                <c:pt idx="1022">
                  <c:v>45700.604166666664</c:v>
                </c:pt>
                <c:pt idx="1023">
                  <c:v>45700.645833333336</c:v>
                </c:pt>
                <c:pt idx="1024">
                  <c:v>45700.6875</c:v>
                </c:pt>
                <c:pt idx="1025">
                  <c:v>45700.729166666664</c:v>
                </c:pt>
                <c:pt idx="1026">
                  <c:v>45700.770833333336</c:v>
                </c:pt>
                <c:pt idx="1027">
                  <c:v>45700.8125</c:v>
                </c:pt>
                <c:pt idx="1028">
                  <c:v>45700.854166666664</c:v>
                </c:pt>
                <c:pt idx="1029">
                  <c:v>45700.895833333336</c:v>
                </c:pt>
                <c:pt idx="1030">
                  <c:v>45700.9375</c:v>
                </c:pt>
                <c:pt idx="1031">
                  <c:v>45700.979166666664</c:v>
                </c:pt>
                <c:pt idx="1032">
                  <c:v>45701.020833333336</c:v>
                </c:pt>
                <c:pt idx="1033">
                  <c:v>45701.0625</c:v>
                </c:pt>
                <c:pt idx="1034">
                  <c:v>45701.104166666664</c:v>
                </c:pt>
                <c:pt idx="1035">
                  <c:v>45701.145833333336</c:v>
                </c:pt>
                <c:pt idx="1036">
                  <c:v>45701.1875</c:v>
                </c:pt>
                <c:pt idx="1037">
                  <c:v>45701.229166666664</c:v>
                </c:pt>
                <c:pt idx="1038">
                  <c:v>45701.270833333336</c:v>
                </c:pt>
                <c:pt idx="1039">
                  <c:v>45701.3125</c:v>
                </c:pt>
                <c:pt idx="1040">
                  <c:v>45701.354166666664</c:v>
                </c:pt>
                <c:pt idx="1041">
                  <c:v>45701.395833333336</c:v>
                </c:pt>
                <c:pt idx="1042">
                  <c:v>45701.4375</c:v>
                </c:pt>
                <c:pt idx="1043">
                  <c:v>45701.479166666664</c:v>
                </c:pt>
                <c:pt idx="1044">
                  <c:v>45701.520833333336</c:v>
                </c:pt>
                <c:pt idx="1045">
                  <c:v>45701.5625</c:v>
                </c:pt>
                <c:pt idx="1046">
                  <c:v>45701.604166666664</c:v>
                </c:pt>
                <c:pt idx="1047">
                  <c:v>45701.645833333336</c:v>
                </c:pt>
                <c:pt idx="1048">
                  <c:v>45701.6875</c:v>
                </c:pt>
                <c:pt idx="1049">
                  <c:v>45701.729166666664</c:v>
                </c:pt>
                <c:pt idx="1050">
                  <c:v>45701.770833333336</c:v>
                </c:pt>
                <c:pt idx="1051">
                  <c:v>45701.8125</c:v>
                </c:pt>
                <c:pt idx="1052">
                  <c:v>45701.854166666664</c:v>
                </c:pt>
                <c:pt idx="1053">
                  <c:v>45701.895833333336</c:v>
                </c:pt>
                <c:pt idx="1054">
                  <c:v>45701.9375</c:v>
                </c:pt>
                <c:pt idx="1055">
                  <c:v>45701.979166666664</c:v>
                </c:pt>
                <c:pt idx="1056">
                  <c:v>45702.020833333336</c:v>
                </c:pt>
                <c:pt idx="1057">
                  <c:v>45702.0625</c:v>
                </c:pt>
                <c:pt idx="1058">
                  <c:v>45702.104166666664</c:v>
                </c:pt>
                <c:pt idx="1059">
                  <c:v>45702.145833333336</c:v>
                </c:pt>
                <c:pt idx="1060">
                  <c:v>45702.1875</c:v>
                </c:pt>
                <c:pt idx="1061">
                  <c:v>45702.229166666664</c:v>
                </c:pt>
                <c:pt idx="1062">
                  <c:v>45702.270833333336</c:v>
                </c:pt>
                <c:pt idx="1063">
                  <c:v>45702.3125</c:v>
                </c:pt>
                <c:pt idx="1064">
                  <c:v>45702.354166666664</c:v>
                </c:pt>
                <c:pt idx="1065">
                  <c:v>45702.395833333336</c:v>
                </c:pt>
                <c:pt idx="1066">
                  <c:v>45702.4375</c:v>
                </c:pt>
                <c:pt idx="1067">
                  <c:v>45702.479166666664</c:v>
                </c:pt>
                <c:pt idx="1068">
                  <c:v>45702.520833333336</c:v>
                </c:pt>
                <c:pt idx="1069">
                  <c:v>45702.5625</c:v>
                </c:pt>
                <c:pt idx="1070">
                  <c:v>45702.604166666664</c:v>
                </c:pt>
                <c:pt idx="1071">
                  <c:v>45702.645833333336</c:v>
                </c:pt>
                <c:pt idx="1072">
                  <c:v>45702.6875</c:v>
                </c:pt>
                <c:pt idx="1073">
                  <c:v>45702.729166666664</c:v>
                </c:pt>
                <c:pt idx="1074">
                  <c:v>45702.770833333336</c:v>
                </c:pt>
                <c:pt idx="1075">
                  <c:v>45702.8125</c:v>
                </c:pt>
                <c:pt idx="1076">
                  <c:v>45702.854166666664</c:v>
                </c:pt>
                <c:pt idx="1077">
                  <c:v>45702.895833333336</c:v>
                </c:pt>
                <c:pt idx="1078">
                  <c:v>45702.9375</c:v>
                </c:pt>
                <c:pt idx="1079">
                  <c:v>45702.979166666664</c:v>
                </c:pt>
                <c:pt idx="1080">
                  <c:v>45703.020833333336</c:v>
                </c:pt>
                <c:pt idx="1081">
                  <c:v>45703.0625</c:v>
                </c:pt>
                <c:pt idx="1082">
                  <c:v>45703.104166666664</c:v>
                </c:pt>
                <c:pt idx="1083">
                  <c:v>45703.145833333336</c:v>
                </c:pt>
                <c:pt idx="1084">
                  <c:v>45703.1875</c:v>
                </c:pt>
                <c:pt idx="1085">
                  <c:v>45703.229166666664</c:v>
                </c:pt>
                <c:pt idx="1086">
                  <c:v>45703.270833333336</c:v>
                </c:pt>
                <c:pt idx="1087">
                  <c:v>45703.3125</c:v>
                </c:pt>
                <c:pt idx="1088">
                  <c:v>45703.354166666664</c:v>
                </c:pt>
                <c:pt idx="1089">
                  <c:v>45703.395833333336</c:v>
                </c:pt>
                <c:pt idx="1090">
                  <c:v>45703.4375</c:v>
                </c:pt>
                <c:pt idx="1091">
                  <c:v>45703.479166666664</c:v>
                </c:pt>
                <c:pt idx="1092">
                  <c:v>45703.520833333336</c:v>
                </c:pt>
                <c:pt idx="1093">
                  <c:v>45703.5625</c:v>
                </c:pt>
                <c:pt idx="1094">
                  <c:v>45703.604166666664</c:v>
                </c:pt>
                <c:pt idx="1095">
                  <c:v>45703.645833333336</c:v>
                </c:pt>
                <c:pt idx="1096">
                  <c:v>45703.6875</c:v>
                </c:pt>
                <c:pt idx="1097">
                  <c:v>45703.729166666664</c:v>
                </c:pt>
                <c:pt idx="1098">
                  <c:v>45703.770833333336</c:v>
                </c:pt>
                <c:pt idx="1099">
                  <c:v>45703.8125</c:v>
                </c:pt>
                <c:pt idx="1100">
                  <c:v>45703.854166666664</c:v>
                </c:pt>
                <c:pt idx="1101">
                  <c:v>45703.895833333336</c:v>
                </c:pt>
                <c:pt idx="1102">
                  <c:v>45703.9375</c:v>
                </c:pt>
                <c:pt idx="1103">
                  <c:v>45703.979166666664</c:v>
                </c:pt>
                <c:pt idx="1104">
                  <c:v>45704.020833333336</c:v>
                </c:pt>
                <c:pt idx="1105">
                  <c:v>45704.0625</c:v>
                </c:pt>
                <c:pt idx="1106">
                  <c:v>45704.104166666664</c:v>
                </c:pt>
                <c:pt idx="1107">
                  <c:v>45704.145833333336</c:v>
                </c:pt>
                <c:pt idx="1108">
                  <c:v>45704.1875</c:v>
                </c:pt>
                <c:pt idx="1109">
                  <c:v>45704.229166666664</c:v>
                </c:pt>
                <c:pt idx="1110">
                  <c:v>45704.270833333336</c:v>
                </c:pt>
                <c:pt idx="1111">
                  <c:v>45704.3125</c:v>
                </c:pt>
                <c:pt idx="1112">
                  <c:v>45704.354166666664</c:v>
                </c:pt>
                <c:pt idx="1113">
                  <c:v>45704.395833333336</c:v>
                </c:pt>
                <c:pt idx="1114">
                  <c:v>45704.4375</c:v>
                </c:pt>
                <c:pt idx="1115">
                  <c:v>45704.479166666664</c:v>
                </c:pt>
                <c:pt idx="1116">
                  <c:v>45704.520833333336</c:v>
                </c:pt>
                <c:pt idx="1117">
                  <c:v>45704.5625</c:v>
                </c:pt>
                <c:pt idx="1118">
                  <c:v>45704.604166666664</c:v>
                </c:pt>
                <c:pt idx="1119">
                  <c:v>45704.645833333336</c:v>
                </c:pt>
                <c:pt idx="1120">
                  <c:v>45704.6875</c:v>
                </c:pt>
                <c:pt idx="1121">
                  <c:v>45704.729166666664</c:v>
                </c:pt>
                <c:pt idx="1122">
                  <c:v>45704.770833333336</c:v>
                </c:pt>
                <c:pt idx="1123">
                  <c:v>45704.8125</c:v>
                </c:pt>
                <c:pt idx="1124">
                  <c:v>45704.854166666664</c:v>
                </c:pt>
                <c:pt idx="1125">
                  <c:v>45704.895833333336</c:v>
                </c:pt>
                <c:pt idx="1126">
                  <c:v>45704.9375</c:v>
                </c:pt>
                <c:pt idx="1127">
                  <c:v>45704.979166666664</c:v>
                </c:pt>
                <c:pt idx="1128">
                  <c:v>45705.020833333336</c:v>
                </c:pt>
                <c:pt idx="1129">
                  <c:v>45705.0625</c:v>
                </c:pt>
                <c:pt idx="1130">
                  <c:v>45705.104166666664</c:v>
                </c:pt>
                <c:pt idx="1131">
                  <c:v>45705.145833333336</c:v>
                </c:pt>
                <c:pt idx="1132">
                  <c:v>45705.1875</c:v>
                </c:pt>
                <c:pt idx="1133">
                  <c:v>45705.229166666664</c:v>
                </c:pt>
                <c:pt idx="1134">
                  <c:v>45705.270833333336</c:v>
                </c:pt>
                <c:pt idx="1135">
                  <c:v>45705.3125</c:v>
                </c:pt>
                <c:pt idx="1136">
                  <c:v>45705.354166666664</c:v>
                </c:pt>
                <c:pt idx="1137">
                  <c:v>45705.395833333336</c:v>
                </c:pt>
                <c:pt idx="1138">
                  <c:v>45705.4375</c:v>
                </c:pt>
                <c:pt idx="1139">
                  <c:v>45705.479166666664</c:v>
                </c:pt>
                <c:pt idx="1140">
                  <c:v>45705.520833333336</c:v>
                </c:pt>
                <c:pt idx="1141">
                  <c:v>45705.5625</c:v>
                </c:pt>
                <c:pt idx="1142">
                  <c:v>45705.604166666664</c:v>
                </c:pt>
                <c:pt idx="1143">
                  <c:v>45705.645833333336</c:v>
                </c:pt>
                <c:pt idx="1144">
                  <c:v>45705.6875</c:v>
                </c:pt>
                <c:pt idx="1145">
                  <c:v>45705.729166666664</c:v>
                </c:pt>
                <c:pt idx="1146">
                  <c:v>45705.770833333336</c:v>
                </c:pt>
                <c:pt idx="1147">
                  <c:v>45705.8125</c:v>
                </c:pt>
                <c:pt idx="1148">
                  <c:v>45705.854166666664</c:v>
                </c:pt>
                <c:pt idx="1149">
                  <c:v>45705.895833333336</c:v>
                </c:pt>
                <c:pt idx="1150">
                  <c:v>45705.9375</c:v>
                </c:pt>
                <c:pt idx="1151">
                  <c:v>45705.979166666664</c:v>
                </c:pt>
                <c:pt idx="1152">
                  <c:v>45706.020833333336</c:v>
                </c:pt>
                <c:pt idx="1153">
                  <c:v>45706.0625</c:v>
                </c:pt>
                <c:pt idx="1154">
                  <c:v>45706.104166666664</c:v>
                </c:pt>
                <c:pt idx="1155">
                  <c:v>45706.145833333336</c:v>
                </c:pt>
                <c:pt idx="1156">
                  <c:v>45706.1875</c:v>
                </c:pt>
                <c:pt idx="1157">
                  <c:v>45706.229166666664</c:v>
                </c:pt>
                <c:pt idx="1158">
                  <c:v>45706.270833333336</c:v>
                </c:pt>
                <c:pt idx="1159">
                  <c:v>45706.3125</c:v>
                </c:pt>
                <c:pt idx="1160">
                  <c:v>45706.354166666664</c:v>
                </c:pt>
                <c:pt idx="1161">
                  <c:v>45706.395833333336</c:v>
                </c:pt>
                <c:pt idx="1162">
                  <c:v>45706.4375</c:v>
                </c:pt>
                <c:pt idx="1163">
                  <c:v>45706.479166666664</c:v>
                </c:pt>
                <c:pt idx="1164">
                  <c:v>45706.520833333336</c:v>
                </c:pt>
                <c:pt idx="1165">
                  <c:v>45706.5625</c:v>
                </c:pt>
                <c:pt idx="1166">
                  <c:v>45706.604166666664</c:v>
                </c:pt>
                <c:pt idx="1167">
                  <c:v>45706.645833333336</c:v>
                </c:pt>
                <c:pt idx="1168">
                  <c:v>45706.6875</c:v>
                </c:pt>
                <c:pt idx="1169">
                  <c:v>45706.729166666664</c:v>
                </c:pt>
                <c:pt idx="1170">
                  <c:v>45706.770833333336</c:v>
                </c:pt>
                <c:pt idx="1171">
                  <c:v>45706.8125</c:v>
                </c:pt>
                <c:pt idx="1172">
                  <c:v>45706.854166666664</c:v>
                </c:pt>
                <c:pt idx="1173">
                  <c:v>45706.895833333336</c:v>
                </c:pt>
                <c:pt idx="1174">
                  <c:v>45706.9375</c:v>
                </c:pt>
                <c:pt idx="1175">
                  <c:v>45706.979166666664</c:v>
                </c:pt>
                <c:pt idx="1176">
                  <c:v>45707.020833333336</c:v>
                </c:pt>
                <c:pt idx="1177">
                  <c:v>45707.0625</c:v>
                </c:pt>
                <c:pt idx="1178">
                  <c:v>45707.104166666664</c:v>
                </c:pt>
                <c:pt idx="1179">
                  <c:v>45707.145833333336</c:v>
                </c:pt>
                <c:pt idx="1180">
                  <c:v>45707.1875</c:v>
                </c:pt>
                <c:pt idx="1181">
                  <c:v>45707.229166666664</c:v>
                </c:pt>
                <c:pt idx="1182">
                  <c:v>45707.270833333336</c:v>
                </c:pt>
                <c:pt idx="1183">
                  <c:v>45707.3125</c:v>
                </c:pt>
                <c:pt idx="1184">
                  <c:v>45707.354166666664</c:v>
                </c:pt>
                <c:pt idx="1185">
                  <c:v>45707.395833333336</c:v>
                </c:pt>
                <c:pt idx="1186">
                  <c:v>45707.4375</c:v>
                </c:pt>
                <c:pt idx="1187">
                  <c:v>45707.479166666664</c:v>
                </c:pt>
                <c:pt idx="1188">
                  <c:v>45707.520833333336</c:v>
                </c:pt>
                <c:pt idx="1189">
                  <c:v>45707.5625</c:v>
                </c:pt>
                <c:pt idx="1190">
                  <c:v>45707.604166666664</c:v>
                </c:pt>
                <c:pt idx="1191">
                  <c:v>45707.645833333336</c:v>
                </c:pt>
                <c:pt idx="1192">
                  <c:v>45707.6875</c:v>
                </c:pt>
                <c:pt idx="1193">
                  <c:v>45707.729166666664</c:v>
                </c:pt>
                <c:pt idx="1194">
                  <c:v>45707.770833333336</c:v>
                </c:pt>
                <c:pt idx="1195">
                  <c:v>45707.8125</c:v>
                </c:pt>
                <c:pt idx="1196">
                  <c:v>45707.854166666664</c:v>
                </c:pt>
                <c:pt idx="1197">
                  <c:v>45707.895833333336</c:v>
                </c:pt>
                <c:pt idx="1198">
                  <c:v>45707.9375</c:v>
                </c:pt>
                <c:pt idx="1199">
                  <c:v>45707.979166666664</c:v>
                </c:pt>
                <c:pt idx="1200">
                  <c:v>45708.020833333336</c:v>
                </c:pt>
                <c:pt idx="1201">
                  <c:v>45708.0625</c:v>
                </c:pt>
                <c:pt idx="1202">
                  <c:v>45708.104166666664</c:v>
                </c:pt>
                <c:pt idx="1203">
                  <c:v>45708.145833333336</c:v>
                </c:pt>
                <c:pt idx="1204">
                  <c:v>45708.1875</c:v>
                </c:pt>
                <c:pt idx="1205">
                  <c:v>45708.229166666664</c:v>
                </c:pt>
                <c:pt idx="1206">
                  <c:v>45708.270833333336</c:v>
                </c:pt>
                <c:pt idx="1207">
                  <c:v>45708.3125</c:v>
                </c:pt>
                <c:pt idx="1208">
                  <c:v>45708.354166666664</c:v>
                </c:pt>
                <c:pt idx="1209">
                  <c:v>45708.395833333336</c:v>
                </c:pt>
                <c:pt idx="1210">
                  <c:v>45708.4375</c:v>
                </c:pt>
                <c:pt idx="1211">
                  <c:v>45708.479166666664</c:v>
                </c:pt>
                <c:pt idx="1212">
                  <c:v>45708.520833333336</c:v>
                </c:pt>
                <c:pt idx="1213">
                  <c:v>45708.5625</c:v>
                </c:pt>
                <c:pt idx="1214">
                  <c:v>45708.604166666664</c:v>
                </c:pt>
                <c:pt idx="1215">
                  <c:v>45708.645833333336</c:v>
                </c:pt>
                <c:pt idx="1216">
                  <c:v>45708.6875</c:v>
                </c:pt>
                <c:pt idx="1217">
                  <c:v>45708.729166666664</c:v>
                </c:pt>
                <c:pt idx="1218">
                  <c:v>45708.770833333336</c:v>
                </c:pt>
                <c:pt idx="1219">
                  <c:v>45708.8125</c:v>
                </c:pt>
                <c:pt idx="1220">
                  <c:v>45708.854166666664</c:v>
                </c:pt>
                <c:pt idx="1221">
                  <c:v>45708.895833333336</c:v>
                </c:pt>
                <c:pt idx="1222">
                  <c:v>45708.9375</c:v>
                </c:pt>
                <c:pt idx="1223">
                  <c:v>45708.979166666664</c:v>
                </c:pt>
                <c:pt idx="1224">
                  <c:v>45709.020833333336</c:v>
                </c:pt>
                <c:pt idx="1225">
                  <c:v>45709.0625</c:v>
                </c:pt>
                <c:pt idx="1226">
                  <c:v>45709.104166666664</c:v>
                </c:pt>
                <c:pt idx="1227">
                  <c:v>45709.145833333336</c:v>
                </c:pt>
                <c:pt idx="1228">
                  <c:v>45709.1875</c:v>
                </c:pt>
                <c:pt idx="1229">
                  <c:v>45709.229166666664</c:v>
                </c:pt>
                <c:pt idx="1230">
                  <c:v>45709.270833333336</c:v>
                </c:pt>
                <c:pt idx="1231">
                  <c:v>45709.3125</c:v>
                </c:pt>
                <c:pt idx="1232">
                  <c:v>45709.354166666664</c:v>
                </c:pt>
                <c:pt idx="1233">
                  <c:v>45709.395833333336</c:v>
                </c:pt>
                <c:pt idx="1234">
                  <c:v>45709.4375</c:v>
                </c:pt>
                <c:pt idx="1235">
                  <c:v>45709.479166666664</c:v>
                </c:pt>
                <c:pt idx="1236">
                  <c:v>45709.520833333336</c:v>
                </c:pt>
                <c:pt idx="1237">
                  <c:v>45709.5625</c:v>
                </c:pt>
                <c:pt idx="1238">
                  <c:v>45709.604166666664</c:v>
                </c:pt>
                <c:pt idx="1239">
                  <c:v>45709.645833333336</c:v>
                </c:pt>
                <c:pt idx="1240">
                  <c:v>45709.6875</c:v>
                </c:pt>
                <c:pt idx="1241">
                  <c:v>45709.729166666664</c:v>
                </c:pt>
                <c:pt idx="1242">
                  <c:v>45709.770833333336</c:v>
                </c:pt>
                <c:pt idx="1243">
                  <c:v>45709.8125</c:v>
                </c:pt>
                <c:pt idx="1244">
                  <c:v>45709.854166666664</c:v>
                </c:pt>
                <c:pt idx="1245">
                  <c:v>45709.895833333336</c:v>
                </c:pt>
                <c:pt idx="1246">
                  <c:v>45709.9375</c:v>
                </c:pt>
                <c:pt idx="1247">
                  <c:v>45709.979166666664</c:v>
                </c:pt>
                <c:pt idx="1248">
                  <c:v>45710.020833333336</c:v>
                </c:pt>
                <c:pt idx="1249">
                  <c:v>45710.0625</c:v>
                </c:pt>
                <c:pt idx="1250">
                  <c:v>45710.104166666664</c:v>
                </c:pt>
                <c:pt idx="1251">
                  <c:v>45710.145833333336</c:v>
                </c:pt>
                <c:pt idx="1252">
                  <c:v>45710.1875</c:v>
                </c:pt>
                <c:pt idx="1253">
                  <c:v>45710.229166666664</c:v>
                </c:pt>
                <c:pt idx="1254">
                  <c:v>45710.270833333336</c:v>
                </c:pt>
                <c:pt idx="1255">
                  <c:v>45710.3125</c:v>
                </c:pt>
                <c:pt idx="1256">
                  <c:v>45710.354166666664</c:v>
                </c:pt>
                <c:pt idx="1257">
                  <c:v>45710.395833333336</c:v>
                </c:pt>
                <c:pt idx="1258">
                  <c:v>45710.4375</c:v>
                </c:pt>
                <c:pt idx="1259">
                  <c:v>45710.479166666664</c:v>
                </c:pt>
                <c:pt idx="1260">
                  <c:v>45710.520833333336</c:v>
                </c:pt>
                <c:pt idx="1261">
                  <c:v>45710.5625</c:v>
                </c:pt>
                <c:pt idx="1262">
                  <c:v>45710.604166666664</c:v>
                </c:pt>
                <c:pt idx="1263">
                  <c:v>45710.645833333336</c:v>
                </c:pt>
                <c:pt idx="1264">
                  <c:v>45710.6875</c:v>
                </c:pt>
                <c:pt idx="1265">
                  <c:v>45710.729166666664</c:v>
                </c:pt>
                <c:pt idx="1266">
                  <c:v>45710.770833333336</c:v>
                </c:pt>
                <c:pt idx="1267">
                  <c:v>45710.8125</c:v>
                </c:pt>
                <c:pt idx="1268">
                  <c:v>45710.854166666664</c:v>
                </c:pt>
                <c:pt idx="1269">
                  <c:v>45710.895833333336</c:v>
                </c:pt>
                <c:pt idx="1270">
                  <c:v>45710.9375</c:v>
                </c:pt>
                <c:pt idx="1271">
                  <c:v>45710.979166666664</c:v>
                </c:pt>
                <c:pt idx="1272">
                  <c:v>45711.020833333336</c:v>
                </c:pt>
                <c:pt idx="1273">
                  <c:v>45711.0625</c:v>
                </c:pt>
                <c:pt idx="1274">
                  <c:v>45711.104166666664</c:v>
                </c:pt>
                <c:pt idx="1275">
                  <c:v>45711.145833333336</c:v>
                </c:pt>
                <c:pt idx="1276">
                  <c:v>45711.1875</c:v>
                </c:pt>
                <c:pt idx="1277">
                  <c:v>45711.229166666664</c:v>
                </c:pt>
                <c:pt idx="1278">
                  <c:v>45711.270833333336</c:v>
                </c:pt>
                <c:pt idx="1279">
                  <c:v>45711.3125</c:v>
                </c:pt>
                <c:pt idx="1280">
                  <c:v>45711.354166666664</c:v>
                </c:pt>
                <c:pt idx="1281">
                  <c:v>45711.395833333336</c:v>
                </c:pt>
                <c:pt idx="1282">
                  <c:v>45711.4375</c:v>
                </c:pt>
                <c:pt idx="1283">
                  <c:v>45711.479166666664</c:v>
                </c:pt>
                <c:pt idx="1284">
                  <c:v>45711.520833333336</c:v>
                </c:pt>
                <c:pt idx="1285">
                  <c:v>45711.5625</c:v>
                </c:pt>
                <c:pt idx="1286">
                  <c:v>45711.604166666664</c:v>
                </c:pt>
                <c:pt idx="1287">
                  <c:v>45711.645833333336</c:v>
                </c:pt>
                <c:pt idx="1288">
                  <c:v>45711.6875</c:v>
                </c:pt>
                <c:pt idx="1289">
                  <c:v>45711.729166666664</c:v>
                </c:pt>
                <c:pt idx="1290">
                  <c:v>45711.770833333336</c:v>
                </c:pt>
                <c:pt idx="1291">
                  <c:v>45711.8125</c:v>
                </c:pt>
                <c:pt idx="1292">
                  <c:v>45711.854166666664</c:v>
                </c:pt>
                <c:pt idx="1293">
                  <c:v>45711.895833333336</c:v>
                </c:pt>
                <c:pt idx="1294">
                  <c:v>45711.9375</c:v>
                </c:pt>
                <c:pt idx="1295">
                  <c:v>45711.979166666664</c:v>
                </c:pt>
                <c:pt idx="1296">
                  <c:v>45712.020833333336</c:v>
                </c:pt>
                <c:pt idx="1297">
                  <c:v>45712.0625</c:v>
                </c:pt>
                <c:pt idx="1298">
                  <c:v>45712.104166666664</c:v>
                </c:pt>
                <c:pt idx="1299">
                  <c:v>45712.145833333336</c:v>
                </c:pt>
                <c:pt idx="1300">
                  <c:v>45712.1875</c:v>
                </c:pt>
                <c:pt idx="1301">
                  <c:v>45712.229166666664</c:v>
                </c:pt>
                <c:pt idx="1302">
                  <c:v>45712.270833333336</c:v>
                </c:pt>
                <c:pt idx="1303">
                  <c:v>45712.3125</c:v>
                </c:pt>
                <c:pt idx="1304">
                  <c:v>45712.354166666664</c:v>
                </c:pt>
                <c:pt idx="1305">
                  <c:v>45712.395833333336</c:v>
                </c:pt>
                <c:pt idx="1306">
                  <c:v>45712.4375</c:v>
                </c:pt>
                <c:pt idx="1307">
                  <c:v>45712.479166666664</c:v>
                </c:pt>
                <c:pt idx="1308">
                  <c:v>45712.520833333336</c:v>
                </c:pt>
                <c:pt idx="1309">
                  <c:v>45712.5625</c:v>
                </c:pt>
                <c:pt idx="1310">
                  <c:v>45712.604166666664</c:v>
                </c:pt>
                <c:pt idx="1311">
                  <c:v>45712.645833333336</c:v>
                </c:pt>
                <c:pt idx="1312">
                  <c:v>45712.6875</c:v>
                </c:pt>
                <c:pt idx="1313">
                  <c:v>45712.729166666664</c:v>
                </c:pt>
                <c:pt idx="1314">
                  <c:v>45712.770833333336</c:v>
                </c:pt>
                <c:pt idx="1315">
                  <c:v>45712.8125</c:v>
                </c:pt>
                <c:pt idx="1316">
                  <c:v>45712.854166666664</c:v>
                </c:pt>
                <c:pt idx="1317">
                  <c:v>45712.895833333336</c:v>
                </c:pt>
                <c:pt idx="1318">
                  <c:v>45712.9375</c:v>
                </c:pt>
                <c:pt idx="1319">
                  <c:v>45712.979166666664</c:v>
                </c:pt>
                <c:pt idx="1320">
                  <c:v>45713.020833333336</c:v>
                </c:pt>
                <c:pt idx="1321">
                  <c:v>45713.0625</c:v>
                </c:pt>
                <c:pt idx="1322">
                  <c:v>45713.104166666664</c:v>
                </c:pt>
                <c:pt idx="1323">
                  <c:v>45713.145833333336</c:v>
                </c:pt>
                <c:pt idx="1324">
                  <c:v>45713.1875</c:v>
                </c:pt>
                <c:pt idx="1325">
                  <c:v>45713.229166666664</c:v>
                </c:pt>
                <c:pt idx="1326">
                  <c:v>45713.270833333336</c:v>
                </c:pt>
                <c:pt idx="1327">
                  <c:v>45713.3125</c:v>
                </c:pt>
                <c:pt idx="1328">
                  <c:v>45713.354166666664</c:v>
                </c:pt>
                <c:pt idx="1329">
                  <c:v>45713.395833333336</c:v>
                </c:pt>
                <c:pt idx="1330">
                  <c:v>45713.4375</c:v>
                </c:pt>
                <c:pt idx="1331">
                  <c:v>45713.479166666664</c:v>
                </c:pt>
                <c:pt idx="1332">
                  <c:v>45713.520833333336</c:v>
                </c:pt>
                <c:pt idx="1333">
                  <c:v>45713.5625</c:v>
                </c:pt>
                <c:pt idx="1334">
                  <c:v>45713.604166666664</c:v>
                </c:pt>
                <c:pt idx="1335">
                  <c:v>45713.645833333336</c:v>
                </c:pt>
                <c:pt idx="1336">
                  <c:v>45713.6875</c:v>
                </c:pt>
                <c:pt idx="1337">
                  <c:v>45713.729166666664</c:v>
                </c:pt>
                <c:pt idx="1338">
                  <c:v>45713.770833333336</c:v>
                </c:pt>
                <c:pt idx="1339">
                  <c:v>45713.8125</c:v>
                </c:pt>
                <c:pt idx="1340">
                  <c:v>45713.854166666664</c:v>
                </c:pt>
                <c:pt idx="1341">
                  <c:v>45713.895833333336</c:v>
                </c:pt>
                <c:pt idx="1342">
                  <c:v>45713.9375</c:v>
                </c:pt>
                <c:pt idx="1343">
                  <c:v>45713.979166666664</c:v>
                </c:pt>
                <c:pt idx="1344">
                  <c:v>45714.020833333336</c:v>
                </c:pt>
                <c:pt idx="1345">
                  <c:v>45714.0625</c:v>
                </c:pt>
                <c:pt idx="1346">
                  <c:v>45714.104166666664</c:v>
                </c:pt>
                <c:pt idx="1347">
                  <c:v>45714.145833333336</c:v>
                </c:pt>
                <c:pt idx="1348">
                  <c:v>45714.1875</c:v>
                </c:pt>
                <c:pt idx="1349">
                  <c:v>45714.229166666664</c:v>
                </c:pt>
                <c:pt idx="1350">
                  <c:v>45714.270833333336</c:v>
                </c:pt>
                <c:pt idx="1351">
                  <c:v>45714.3125</c:v>
                </c:pt>
                <c:pt idx="1352">
                  <c:v>45714.354166666664</c:v>
                </c:pt>
                <c:pt idx="1353">
                  <c:v>45714.395833333336</c:v>
                </c:pt>
                <c:pt idx="1354">
                  <c:v>45714.4375</c:v>
                </c:pt>
                <c:pt idx="1355">
                  <c:v>45714.479166666664</c:v>
                </c:pt>
                <c:pt idx="1356">
                  <c:v>45714.520833333336</c:v>
                </c:pt>
                <c:pt idx="1357">
                  <c:v>45714.5625</c:v>
                </c:pt>
                <c:pt idx="1358">
                  <c:v>45714.604166666664</c:v>
                </c:pt>
                <c:pt idx="1359">
                  <c:v>45714.645833333336</c:v>
                </c:pt>
                <c:pt idx="1360">
                  <c:v>45714.6875</c:v>
                </c:pt>
                <c:pt idx="1361">
                  <c:v>45714.729166666664</c:v>
                </c:pt>
                <c:pt idx="1362">
                  <c:v>45714.770833333336</c:v>
                </c:pt>
                <c:pt idx="1363">
                  <c:v>45714.8125</c:v>
                </c:pt>
                <c:pt idx="1364">
                  <c:v>45714.854166666664</c:v>
                </c:pt>
                <c:pt idx="1365">
                  <c:v>45714.895833333336</c:v>
                </c:pt>
                <c:pt idx="1366">
                  <c:v>45714.9375</c:v>
                </c:pt>
                <c:pt idx="1367">
                  <c:v>45714.979166666664</c:v>
                </c:pt>
                <c:pt idx="1368">
                  <c:v>45715.020833333336</c:v>
                </c:pt>
                <c:pt idx="1369">
                  <c:v>45715.0625</c:v>
                </c:pt>
                <c:pt idx="1370">
                  <c:v>45715.104166666664</c:v>
                </c:pt>
                <c:pt idx="1371">
                  <c:v>45715.145833333336</c:v>
                </c:pt>
                <c:pt idx="1372">
                  <c:v>45715.1875</c:v>
                </c:pt>
                <c:pt idx="1373">
                  <c:v>45715.229166666664</c:v>
                </c:pt>
                <c:pt idx="1374">
                  <c:v>45715.270833333336</c:v>
                </c:pt>
                <c:pt idx="1375">
                  <c:v>45715.3125</c:v>
                </c:pt>
                <c:pt idx="1376">
                  <c:v>45715.354166666664</c:v>
                </c:pt>
                <c:pt idx="1377">
                  <c:v>45715.395833333336</c:v>
                </c:pt>
                <c:pt idx="1378">
                  <c:v>45715.4375</c:v>
                </c:pt>
                <c:pt idx="1379">
                  <c:v>45715.479166666664</c:v>
                </c:pt>
                <c:pt idx="1380">
                  <c:v>45715.520833333336</c:v>
                </c:pt>
                <c:pt idx="1381">
                  <c:v>45715.5625</c:v>
                </c:pt>
                <c:pt idx="1382">
                  <c:v>45715.604166666664</c:v>
                </c:pt>
                <c:pt idx="1383">
                  <c:v>45715.645833333336</c:v>
                </c:pt>
                <c:pt idx="1384">
                  <c:v>45715.6875</c:v>
                </c:pt>
                <c:pt idx="1385">
                  <c:v>45715.729166666664</c:v>
                </c:pt>
                <c:pt idx="1386">
                  <c:v>45715.770833333336</c:v>
                </c:pt>
                <c:pt idx="1387">
                  <c:v>45715.8125</c:v>
                </c:pt>
                <c:pt idx="1388">
                  <c:v>45715.854166666664</c:v>
                </c:pt>
                <c:pt idx="1389">
                  <c:v>45715.895833333336</c:v>
                </c:pt>
                <c:pt idx="1390">
                  <c:v>45715.9375</c:v>
                </c:pt>
                <c:pt idx="1391">
                  <c:v>45715.979166666664</c:v>
                </c:pt>
                <c:pt idx="1392">
                  <c:v>45716.020833333336</c:v>
                </c:pt>
                <c:pt idx="1393">
                  <c:v>45716.0625</c:v>
                </c:pt>
                <c:pt idx="1394">
                  <c:v>45716.104166666664</c:v>
                </c:pt>
                <c:pt idx="1395">
                  <c:v>45716.145833333336</c:v>
                </c:pt>
                <c:pt idx="1396">
                  <c:v>45716.1875</c:v>
                </c:pt>
                <c:pt idx="1397">
                  <c:v>45716.229166666664</c:v>
                </c:pt>
                <c:pt idx="1398">
                  <c:v>45716.270833333336</c:v>
                </c:pt>
                <c:pt idx="1399">
                  <c:v>45716.3125</c:v>
                </c:pt>
                <c:pt idx="1400">
                  <c:v>45716.354166666664</c:v>
                </c:pt>
                <c:pt idx="1401">
                  <c:v>45716.395833333336</c:v>
                </c:pt>
                <c:pt idx="1402">
                  <c:v>45716.4375</c:v>
                </c:pt>
                <c:pt idx="1403">
                  <c:v>45716.479166666664</c:v>
                </c:pt>
                <c:pt idx="1404">
                  <c:v>45716.520833333336</c:v>
                </c:pt>
                <c:pt idx="1405">
                  <c:v>45716.5625</c:v>
                </c:pt>
                <c:pt idx="1406">
                  <c:v>45716.604166666664</c:v>
                </c:pt>
                <c:pt idx="1407">
                  <c:v>45716.645833333336</c:v>
                </c:pt>
                <c:pt idx="1408">
                  <c:v>45716.6875</c:v>
                </c:pt>
                <c:pt idx="1409">
                  <c:v>45716.729166666664</c:v>
                </c:pt>
                <c:pt idx="1410">
                  <c:v>45716.770833333336</c:v>
                </c:pt>
                <c:pt idx="1411">
                  <c:v>45716.8125</c:v>
                </c:pt>
                <c:pt idx="1412">
                  <c:v>45716.854166666664</c:v>
                </c:pt>
                <c:pt idx="1413">
                  <c:v>45716.895833333336</c:v>
                </c:pt>
                <c:pt idx="1414">
                  <c:v>45716.9375</c:v>
                </c:pt>
                <c:pt idx="1415">
                  <c:v>45716.979166666664</c:v>
                </c:pt>
                <c:pt idx="1416">
                  <c:v>45717.020833333336</c:v>
                </c:pt>
                <c:pt idx="1417">
                  <c:v>45717.0625</c:v>
                </c:pt>
                <c:pt idx="1418">
                  <c:v>45717.104166666664</c:v>
                </c:pt>
                <c:pt idx="1419">
                  <c:v>45717.145833333336</c:v>
                </c:pt>
                <c:pt idx="1420">
                  <c:v>45717.1875</c:v>
                </c:pt>
                <c:pt idx="1421">
                  <c:v>45717.229166666664</c:v>
                </c:pt>
                <c:pt idx="1422">
                  <c:v>45717.270833333336</c:v>
                </c:pt>
                <c:pt idx="1423">
                  <c:v>45717.3125</c:v>
                </c:pt>
                <c:pt idx="1424">
                  <c:v>45717.354166666664</c:v>
                </c:pt>
                <c:pt idx="1425">
                  <c:v>45717.395833333336</c:v>
                </c:pt>
                <c:pt idx="1426">
                  <c:v>45717.4375</c:v>
                </c:pt>
                <c:pt idx="1427">
                  <c:v>45717.479166666664</c:v>
                </c:pt>
                <c:pt idx="1428">
                  <c:v>45717.520833333336</c:v>
                </c:pt>
                <c:pt idx="1429">
                  <c:v>45717.5625</c:v>
                </c:pt>
                <c:pt idx="1430">
                  <c:v>45717.604166666664</c:v>
                </c:pt>
                <c:pt idx="1431">
                  <c:v>45717.645833333336</c:v>
                </c:pt>
                <c:pt idx="1432">
                  <c:v>45717.6875</c:v>
                </c:pt>
                <c:pt idx="1433">
                  <c:v>45717.729166666664</c:v>
                </c:pt>
                <c:pt idx="1434">
                  <c:v>45717.770833333336</c:v>
                </c:pt>
                <c:pt idx="1435">
                  <c:v>45717.8125</c:v>
                </c:pt>
                <c:pt idx="1436">
                  <c:v>45717.854166666664</c:v>
                </c:pt>
                <c:pt idx="1437">
                  <c:v>45717.895833333336</c:v>
                </c:pt>
                <c:pt idx="1438">
                  <c:v>45717.9375</c:v>
                </c:pt>
                <c:pt idx="1439">
                  <c:v>45717.979166666664</c:v>
                </c:pt>
                <c:pt idx="1440">
                  <c:v>45718.020833333336</c:v>
                </c:pt>
                <c:pt idx="1441">
                  <c:v>45718.0625</c:v>
                </c:pt>
                <c:pt idx="1442">
                  <c:v>45718.104166666664</c:v>
                </c:pt>
                <c:pt idx="1443">
                  <c:v>45718.145833333336</c:v>
                </c:pt>
                <c:pt idx="1444">
                  <c:v>45718.1875</c:v>
                </c:pt>
                <c:pt idx="1445">
                  <c:v>45718.229166666664</c:v>
                </c:pt>
                <c:pt idx="1446">
                  <c:v>45718.270833333336</c:v>
                </c:pt>
                <c:pt idx="1447">
                  <c:v>45718.3125</c:v>
                </c:pt>
                <c:pt idx="1448">
                  <c:v>45718.354166666664</c:v>
                </c:pt>
                <c:pt idx="1449">
                  <c:v>45718.395833333336</c:v>
                </c:pt>
                <c:pt idx="1450">
                  <c:v>45718.4375</c:v>
                </c:pt>
                <c:pt idx="1451">
                  <c:v>45718.479166666664</c:v>
                </c:pt>
                <c:pt idx="1452">
                  <c:v>45718.520833333336</c:v>
                </c:pt>
                <c:pt idx="1453">
                  <c:v>45718.5625</c:v>
                </c:pt>
                <c:pt idx="1454">
                  <c:v>45718.604166666664</c:v>
                </c:pt>
                <c:pt idx="1455">
                  <c:v>45718.645833333336</c:v>
                </c:pt>
                <c:pt idx="1456">
                  <c:v>45718.6875</c:v>
                </c:pt>
                <c:pt idx="1457">
                  <c:v>45718.729166666664</c:v>
                </c:pt>
                <c:pt idx="1458">
                  <c:v>45718.770833333336</c:v>
                </c:pt>
                <c:pt idx="1459">
                  <c:v>45718.8125</c:v>
                </c:pt>
                <c:pt idx="1460">
                  <c:v>45718.854166666664</c:v>
                </c:pt>
                <c:pt idx="1461">
                  <c:v>45718.895833333336</c:v>
                </c:pt>
                <c:pt idx="1462">
                  <c:v>45718.9375</c:v>
                </c:pt>
                <c:pt idx="1463">
                  <c:v>45718.979166666664</c:v>
                </c:pt>
                <c:pt idx="1464">
                  <c:v>45719.020833333336</c:v>
                </c:pt>
                <c:pt idx="1465">
                  <c:v>45719.0625</c:v>
                </c:pt>
                <c:pt idx="1466">
                  <c:v>45719.104166666664</c:v>
                </c:pt>
                <c:pt idx="1467">
                  <c:v>45719.145833333336</c:v>
                </c:pt>
                <c:pt idx="1468">
                  <c:v>45719.1875</c:v>
                </c:pt>
                <c:pt idx="1469">
                  <c:v>45719.229166666664</c:v>
                </c:pt>
                <c:pt idx="1470">
                  <c:v>45719.270833333336</c:v>
                </c:pt>
                <c:pt idx="1471">
                  <c:v>45719.3125</c:v>
                </c:pt>
                <c:pt idx="1472">
                  <c:v>45719.354166666664</c:v>
                </c:pt>
                <c:pt idx="1473">
                  <c:v>45719.395833333336</c:v>
                </c:pt>
                <c:pt idx="1474">
                  <c:v>45719.4375</c:v>
                </c:pt>
                <c:pt idx="1475">
                  <c:v>45719.479166666664</c:v>
                </c:pt>
                <c:pt idx="1476">
                  <c:v>45719.520833333336</c:v>
                </c:pt>
                <c:pt idx="1477">
                  <c:v>45719.5625</c:v>
                </c:pt>
                <c:pt idx="1478">
                  <c:v>45719.604166666664</c:v>
                </c:pt>
                <c:pt idx="1479">
                  <c:v>45719.645833333336</c:v>
                </c:pt>
                <c:pt idx="1480">
                  <c:v>45719.6875</c:v>
                </c:pt>
                <c:pt idx="1481">
                  <c:v>45719.729166666664</c:v>
                </c:pt>
                <c:pt idx="1482">
                  <c:v>45719.770833333336</c:v>
                </c:pt>
                <c:pt idx="1483">
                  <c:v>45719.8125</c:v>
                </c:pt>
                <c:pt idx="1484">
                  <c:v>45719.854166666664</c:v>
                </c:pt>
                <c:pt idx="1485">
                  <c:v>45719.895833333336</c:v>
                </c:pt>
                <c:pt idx="1486">
                  <c:v>45719.9375</c:v>
                </c:pt>
                <c:pt idx="1487">
                  <c:v>45719.979166666664</c:v>
                </c:pt>
                <c:pt idx="1488">
                  <c:v>45720.020833333336</c:v>
                </c:pt>
                <c:pt idx="1489">
                  <c:v>45720.0625</c:v>
                </c:pt>
                <c:pt idx="1490">
                  <c:v>45720.104166666664</c:v>
                </c:pt>
                <c:pt idx="1491">
                  <c:v>45720.145833333336</c:v>
                </c:pt>
                <c:pt idx="1492">
                  <c:v>45720.1875</c:v>
                </c:pt>
                <c:pt idx="1493">
                  <c:v>45720.229166666664</c:v>
                </c:pt>
                <c:pt idx="1494">
                  <c:v>45720.270833333336</c:v>
                </c:pt>
                <c:pt idx="1495">
                  <c:v>45720.3125</c:v>
                </c:pt>
                <c:pt idx="1496">
                  <c:v>45720.354166666664</c:v>
                </c:pt>
                <c:pt idx="1497">
                  <c:v>45720.395833333336</c:v>
                </c:pt>
                <c:pt idx="1498">
                  <c:v>45720.4375</c:v>
                </c:pt>
                <c:pt idx="1499">
                  <c:v>45720.479166666664</c:v>
                </c:pt>
                <c:pt idx="1500">
                  <c:v>45720.520833333336</c:v>
                </c:pt>
                <c:pt idx="1501">
                  <c:v>45720.5625</c:v>
                </c:pt>
                <c:pt idx="1502">
                  <c:v>45720.604166666664</c:v>
                </c:pt>
                <c:pt idx="1503">
                  <c:v>45720.645833333336</c:v>
                </c:pt>
                <c:pt idx="1504">
                  <c:v>45720.6875</c:v>
                </c:pt>
                <c:pt idx="1505">
                  <c:v>45720.729166666664</c:v>
                </c:pt>
                <c:pt idx="1506">
                  <c:v>45720.770833333336</c:v>
                </c:pt>
                <c:pt idx="1507">
                  <c:v>45720.8125</c:v>
                </c:pt>
                <c:pt idx="1508">
                  <c:v>45720.854166666664</c:v>
                </c:pt>
                <c:pt idx="1509">
                  <c:v>45720.895833333336</c:v>
                </c:pt>
                <c:pt idx="1510">
                  <c:v>45720.9375</c:v>
                </c:pt>
                <c:pt idx="1511">
                  <c:v>45720.979166666664</c:v>
                </c:pt>
                <c:pt idx="1512">
                  <c:v>45721.020833333336</c:v>
                </c:pt>
                <c:pt idx="1513">
                  <c:v>45721.0625</c:v>
                </c:pt>
                <c:pt idx="1514">
                  <c:v>45721.104166666664</c:v>
                </c:pt>
                <c:pt idx="1515">
                  <c:v>45721.145833333336</c:v>
                </c:pt>
                <c:pt idx="1516">
                  <c:v>45721.1875</c:v>
                </c:pt>
                <c:pt idx="1517">
                  <c:v>45721.229166666664</c:v>
                </c:pt>
                <c:pt idx="1518">
                  <c:v>45721.270833333336</c:v>
                </c:pt>
                <c:pt idx="1519">
                  <c:v>45721.3125</c:v>
                </c:pt>
                <c:pt idx="1520">
                  <c:v>45721.354166666664</c:v>
                </c:pt>
                <c:pt idx="1521">
                  <c:v>45721.395833333336</c:v>
                </c:pt>
                <c:pt idx="1522">
                  <c:v>45721.4375</c:v>
                </c:pt>
                <c:pt idx="1523">
                  <c:v>45721.479166666664</c:v>
                </c:pt>
                <c:pt idx="1524">
                  <c:v>45721.520833333336</c:v>
                </c:pt>
                <c:pt idx="1525">
                  <c:v>45721.5625</c:v>
                </c:pt>
                <c:pt idx="1526">
                  <c:v>45721.604166666664</c:v>
                </c:pt>
                <c:pt idx="1527">
                  <c:v>45721.645833333336</c:v>
                </c:pt>
                <c:pt idx="1528">
                  <c:v>45721.6875</c:v>
                </c:pt>
                <c:pt idx="1529">
                  <c:v>45721.729166666664</c:v>
                </c:pt>
                <c:pt idx="1530">
                  <c:v>45721.770833333336</c:v>
                </c:pt>
                <c:pt idx="1531">
                  <c:v>45721.8125</c:v>
                </c:pt>
                <c:pt idx="1532">
                  <c:v>45721.854166666664</c:v>
                </c:pt>
                <c:pt idx="1533">
                  <c:v>45721.895833333336</c:v>
                </c:pt>
                <c:pt idx="1534">
                  <c:v>45721.9375</c:v>
                </c:pt>
                <c:pt idx="1535">
                  <c:v>45721.979166666664</c:v>
                </c:pt>
                <c:pt idx="1536">
                  <c:v>45722.020833333336</c:v>
                </c:pt>
                <c:pt idx="1537">
                  <c:v>45722.0625</c:v>
                </c:pt>
                <c:pt idx="1538">
                  <c:v>45722.104166666664</c:v>
                </c:pt>
                <c:pt idx="1539">
                  <c:v>45722.145833333336</c:v>
                </c:pt>
                <c:pt idx="1540">
                  <c:v>45722.1875</c:v>
                </c:pt>
                <c:pt idx="1541">
                  <c:v>45722.229166666664</c:v>
                </c:pt>
                <c:pt idx="1542">
                  <c:v>45722.270833333336</c:v>
                </c:pt>
                <c:pt idx="1543">
                  <c:v>45722.3125</c:v>
                </c:pt>
                <c:pt idx="1544">
                  <c:v>45722.354166666664</c:v>
                </c:pt>
                <c:pt idx="1545">
                  <c:v>45722.395833333336</c:v>
                </c:pt>
                <c:pt idx="1546">
                  <c:v>45722.4375</c:v>
                </c:pt>
                <c:pt idx="1547">
                  <c:v>45722.479166666664</c:v>
                </c:pt>
                <c:pt idx="1548">
                  <c:v>45722.520833333336</c:v>
                </c:pt>
                <c:pt idx="1549">
                  <c:v>45722.5625</c:v>
                </c:pt>
                <c:pt idx="1550">
                  <c:v>45722.604166666664</c:v>
                </c:pt>
                <c:pt idx="1551">
                  <c:v>45722.645833333336</c:v>
                </c:pt>
                <c:pt idx="1552">
                  <c:v>45722.6875</c:v>
                </c:pt>
                <c:pt idx="1553">
                  <c:v>45722.729166666664</c:v>
                </c:pt>
                <c:pt idx="1554">
                  <c:v>45722.770833333336</c:v>
                </c:pt>
                <c:pt idx="1555">
                  <c:v>45722.8125</c:v>
                </c:pt>
                <c:pt idx="1556">
                  <c:v>45722.854166666664</c:v>
                </c:pt>
                <c:pt idx="1557">
                  <c:v>45722.895833333336</c:v>
                </c:pt>
                <c:pt idx="1558">
                  <c:v>45722.9375</c:v>
                </c:pt>
                <c:pt idx="1559">
                  <c:v>45722.979166666664</c:v>
                </c:pt>
                <c:pt idx="1560">
                  <c:v>45723.020833333336</c:v>
                </c:pt>
                <c:pt idx="1561">
                  <c:v>45723.0625</c:v>
                </c:pt>
                <c:pt idx="1562">
                  <c:v>45723.104166666664</c:v>
                </c:pt>
                <c:pt idx="1563">
                  <c:v>45723.145833333336</c:v>
                </c:pt>
                <c:pt idx="1564">
                  <c:v>45723.1875</c:v>
                </c:pt>
                <c:pt idx="1565">
                  <c:v>45723.229166666664</c:v>
                </c:pt>
                <c:pt idx="1566">
                  <c:v>45723.270833333336</c:v>
                </c:pt>
                <c:pt idx="1567">
                  <c:v>45723.3125</c:v>
                </c:pt>
                <c:pt idx="1568">
                  <c:v>45723.354166666664</c:v>
                </c:pt>
                <c:pt idx="1569">
                  <c:v>45723.395833333336</c:v>
                </c:pt>
                <c:pt idx="1570">
                  <c:v>45723.4375</c:v>
                </c:pt>
                <c:pt idx="1571">
                  <c:v>45723.479166666664</c:v>
                </c:pt>
                <c:pt idx="1572">
                  <c:v>45723.520833333336</c:v>
                </c:pt>
                <c:pt idx="1573">
                  <c:v>45723.5625</c:v>
                </c:pt>
                <c:pt idx="1574">
                  <c:v>45723.604166666664</c:v>
                </c:pt>
                <c:pt idx="1575">
                  <c:v>45723.645833333336</c:v>
                </c:pt>
                <c:pt idx="1576">
                  <c:v>45723.6875</c:v>
                </c:pt>
                <c:pt idx="1577">
                  <c:v>45723.729166666664</c:v>
                </c:pt>
                <c:pt idx="1578">
                  <c:v>45723.770833333336</c:v>
                </c:pt>
                <c:pt idx="1579">
                  <c:v>45723.8125</c:v>
                </c:pt>
                <c:pt idx="1580">
                  <c:v>45723.854166666664</c:v>
                </c:pt>
                <c:pt idx="1581">
                  <c:v>45723.895833333336</c:v>
                </c:pt>
                <c:pt idx="1582">
                  <c:v>45723.9375</c:v>
                </c:pt>
                <c:pt idx="1583">
                  <c:v>45723.979166666664</c:v>
                </c:pt>
                <c:pt idx="1584">
                  <c:v>45724.020833333336</c:v>
                </c:pt>
                <c:pt idx="1585">
                  <c:v>45724.0625</c:v>
                </c:pt>
                <c:pt idx="1586">
                  <c:v>45724.104166666664</c:v>
                </c:pt>
                <c:pt idx="1587">
                  <c:v>45724.145833333336</c:v>
                </c:pt>
                <c:pt idx="1588">
                  <c:v>45724.1875</c:v>
                </c:pt>
                <c:pt idx="1589">
                  <c:v>45724.229166666664</c:v>
                </c:pt>
                <c:pt idx="1590">
                  <c:v>45724.270833333336</c:v>
                </c:pt>
                <c:pt idx="1591">
                  <c:v>45724.3125</c:v>
                </c:pt>
                <c:pt idx="1592">
                  <c:v>45724.354166666664</c:v>
                </c:pt>
                <c:pt idx="1593">
                  <c:v>45724.395833333336</c:v>
                </c:pt>
                <c:pt idx="1594">
                  <c:v>45724.4375</c:v>
                </c:pt>
                <c:pt idx="1595">
                  <c:v>45724.479166666664</c:v>
                </c:pt>
                <c:pt idx="1596">
                  <c:v>45724.520833333336</c:v>
                </c:pt>
                <c:pt idx="1597">
                  <c:v>45724.5625</c:v>
                </c:pt>
                <c:pt idx="1598">
                  <c:v>45724.604166666664</c:v>
                </c:pt>
                <c:pt idx="1599">
                  <c:v>45724.645833333336</c:v>
                </c:pt>
                <c:pt idx="1600">
                  <c:v>45724.6875</c:v>
                </c:pt>
                <c:pt idx="1601">
                  <c:v>45724.729166666664</c:v>
                </c:pt>
                <c:pt idx="1602">
                  <c:v>45724.770833333336</c:v>
                </c:pt>
                <c:pt idx="1603">
                  <c:v>45724.8125</c:v>
                </c:pt>
                <c:pt idx="1604">
                  <c:v>45724.854166666664</c:v>
                </c:pt>
                <c:pt idx="1605">
                  <c:v>45724.895833333336</c:v>
                </c:pt>
                <c:pt idx="1606">
                  <c:v>45724.9375</c:v>
                </c:pt>
                <c:pt idx="1607">
                  <c:v>45724.979166666664</c:v>
                </c:pt>
                <c:pt idx="1608">
                  <c:v>45725.020833333336</c:v>
                </c:pt>
                <c:pt idx="1609">
                  <c:v>45725.0625</c:v>
                </c:pt>
                <c:pt idx="1610">
                  <c:v>45725.104166666664</c:v>
                </c:pt>
                <c:pt idx="1611">
                  <c:v>45725.145833333336</c:v>
                </c:pt>
                <c:pt idx="1612">
                  <c:v>45725.1875</c:v>
                </c:pt>
                <c:pt idx="1613">
                  <c:v>45725.229166666664</c:v>
                </c:pt>
                <c:pt idx="1614">
                  <c:v>45725.270833333336</c:v>
                </c:pt>
                <c:pt idx="1615">
                  <c:v>45725.3125</c:v>
                </c:pt>
                <c:pt idx="1616">
                  <c:v>45725.354166666664</c:v>
                </c:pt>
                <c:pt idx="1617">
                  <c:v>45725.395833333336</c:v>
                </c:pt>
                <c:pt idx="1618">
                  <c:v>45725.4375</c:v>
                </c:pt>
                <c:pt idx="1619">
                  <c:v>45725.479166666664</c:v>
                </c:pt>
                <c:pt idx="1620">
                  <c:v>45725.520833333336</c:v>
                </c:pt>
                <c:pt idx="1621">
                  <c:v>45725.5625</c:v>
                </c:pt>
                <c:pt idx="1622">
                  <c:v>45725.604166666664</c:v>
                </c:pt>
                <c:pt idx="1623">
                  <c:v>45725.645833333336</c:v>
                </c:pt>
                <c:pt idx="1624">
                  <c:v>45725.6875</c:v>
                </c:pt>
                <c:pt idx="1625">
                  <c:v>45725.729166666664</c:v>
                </c:pt>
                <c:pt idx="1626">
                  <c:v>45725.770833333336</c:v>
                </c:pt>
                <c:pt idx="1627">
                  <c:v>45725.8125</c:v>
                </c:pt>
                <c:pt idx="1628">
                  <c:v>45725.854166666664</c:v>
                </c:pt>
                <c:pt idx="1629">
                  <c:v>45725.895833333336</c:v>
                </c:pt>
                <c:pt idx="1630">
                  <c:v>45725.9375</c:v>
                </c:pt>
                <c:pt idx="1631">
                  <c:v>45725.979166666664</c:v>
                </c:pt>
                <c:pt idx="1632">
                  <c:v>45726.020833333336</c:v>
                </c:pt>
                <c:pt idx="1633">
                  <c:v>45726.0625</c:v>
                </c:pt>
                <c:pt idx="1634">
                  <c:v>45726.104166666664</c:v>
                </c:pt>
                <c:pt idx="1635">
                  <c:v>45726.145833333336</c:v>
                </c:pt>
                <c:pt idx="1636">
                  <c:v>45726.1875</c:v>
                </c:pt>
                <c:pt idx="1637">
                  <c:v>45726.229166666664</c:v>
                </c:pt>
                <c:pt idx="1638">
                  <c:v>45726.270833333336</c:v>
                </c:pt>
                <c:pt idx="1639">
                  <c:v>45726.3125</c:v>
                </c:pt>
                <c:pt idx="1640">
                  <c:v>45726.354166666664</c:v>
                </c:pt>
                <c:pt idx="1641">
                  <c:v>45726.395833333336</c:v>
                </c:pt>
                <c:pt idx="1642">
                  <c:v>45726.4375</c:v>
                </c:pt>
                <c:pt idx="1643">
                  <c:v>45726.479166666664</c:v>
                </c:pt>
                <c:pt idx="1644">
                  <c:v>45726.520833333336</c:v>
                </c:pt>
                <c:pt idx="1645">
                  <c:v>45726.5625</c:v>
                </c:pt>
                <c:pt idx="1646">
                  <c:v>45726.604166666664</c:v>
                </c:pt>
                <c:pt idx="1647">
                  <c:v>45726.645833333336</c:v>
                </c:pt>
                <c:pt idx="1648">
                  <c:v>45726.6875</c:v>
                </c:pt>
                <c:pt idx="1649">
                  <c:v>45726.729166666664</c:v>
                </c:pt>
                <c:pt idx="1650">
                  <c:v>45726.770833333336</c:v>
                </c:pt>
                <c:pt idx="1651">
                  <c:v>45726.8125</c:v>
                </c:pt>
                <c:pt idx="1652">
                  <c:v>45726.854166666664</c:v>
                </c:pt>
                <c:pt idx="1653">
                  <c:v>45726.895833333336</c:v>
                </c:pt>
                <c:pt idx="1654">
                  <c:v>45726.9375</c:v>
                </c:pt>
                <c:pt idx="1655">
                  <c:v>45726.979166666664</c:v>
                </c:pt>
                <c:pt idx="1656">
                  <c:v>45727.020833333336</c:v>
                </c:pt>
                <c:pt idx="1657">
                  <c:v>45727.0625</c:v>
                </c:pt>
                <c:pt idx="1658">
                  <c:v>45727.104166666664</c:v>
                </c:pt>
                <c:pt idx="1659">
                  <c:v>45727.145833333336</c:v>
                </c:pt>
                <c:pt idx="1660">
                  <c:v>45727.1875</c:v>
                </c:pt>
                <c:pt idx="1661">
                  <c:v>45727.229166666664</c:v>
                </c:pt>
                <c:pt idx="1662">
                  <c:v>45727.270833333336</c:v>
                </c:pt>
                <c:pt idx="1663">
                  <c:v>45727.3125</c:v>
                </c:pt>
                <c:pt idx="1664">
                  <c:v>45727.354166666664</c:v>
                </c:pt>
                <c:pt idx="1665">
                  <c:v>45727.395833333336</c:v>
                </c:pt>
                <c:pt idx="1666">
                  <c:v>45727.4375</c:v>
                </c:pt>
                <c:pt idx="1667">
                  <c:v>45727.479166666664</c:v>
                </c:pt>
                <c:pt idx="1668">
                  <c:v>45727.520833333336</c:v>
                </c:pt>
                <c:pt idx="1669">
                  <c:v>45727.5625</c:v>
                </c:pt>
                <c:pt idx="1670">
                  <c:v>45727.604166666664</c:v>
                </c:pt>
                <c:pt idx="1671">
                  <c:v>45727.645833333336</c:v>
                </c:pt>
                <c:pt idx="1672">
                  <c:v>45727.6875</c:v>
                </c:pt>
                <c:pt idx="1673">
                  <c:v>45727.729166666664</c:v>
                </c:pt>
                <c:pt idx="1674">
                  <c:v>45727.770833333336</c:v>
                </c:pt>
                <c:pt idx="1675">
                  <c:v>45727.8125</c:v>
                </c:pt>
                <c:pt idx="1676">
                  <c:v>45727.854166666664</c:v>
                </c:pt>
                <c:pt idx="1677">
                  <c:v>45727.895833333336</c:v>
                </c:pt>
                <c:pt idx="1678">
                  <c:v>45727.9375</c:v>
                </c:pt>
                <c:pt idx="1679">
                  <c:v>45727.979166666664</c:v>
                </c:pt>
                <c:pt idx="1680">
                  <c:v>45728.020833333336</c:v>
                </c:pt>
                <c:pt idx="1681">
                  <c:v>45728.0625</c:v>
                </c:pt>
                <c:pt idx="1682">
                  <c:v>45728.104166666664</c:v>
                </c:pt>
                <c:pt idx="1683">
                  <c:v>45728.145833333336</c:v>
                </c:pt>
                <c:pt idx="1684">
                  <c:v>45728.1875</c:v>
                </c:pt>
                <c:pt idx="1685">
                  <c:v>45728.229166666664</c:v>
                </c:pt>
                <c:pt idx="1686">
                  <c:v>45728.270833333336</c:v>
                </c:pt>
                <c:pt idx="1687">
                  <c:v>45728.3125</c:v>
                </c:pt>
                <c:pt idx="1688">
                  <c:v>45728.354166666664</c:v>
                </c:pt>
                <c:pt idx="1689">
                  <c:v>45728.395833333336</c:v>
                </c:pt>
                <c:pt idx="1690">
                  <c:v>45728.4375</c:v>
                </c:pt>
                <c:pt idx="1691">
                  <c:v>45728.479166666664</c:v>
                </c:pt>
                <c:pt idx="1692">
                  <c:v>45728.520833333336</c:v>
                </c:pt>
                <c:pt idx="1693">
                  <c:v>45728.5625</c:v>
                </c:pt>
                <c:pt idx="1694">
                  <c:v>45728.604166666664</c:v>
                </c:pt>
                <c:pt idx="1695">
                  <c:v>45728.645833333336</c:v>
                </c:pt>
                <c:pt idx="1696">
                  <c:v>45728.6875</c:v>
                </c:pt>
                <c:pt idx="1697">
                  <c:v>45728.729166666664</c:v>
                </c:pt>
                <c:pt idx="1698">
                  <c:v>45728.770833333336</c:v>
                </c:pt>
                <c:pt idx="1699">
                  <c:v>45728.8125</c:v>
                </c:pt>
                <c:pt idx="1700">
                  <c:v>45728.854166666664</c:v>
                </c:pt>
                <c:pt idx="1701">
                  <c:v>45728.895833333336</c:v>
                </c:pt>
                <c:pt idx="1702">
                  <c:v>45728.9375</c:v>
                </c:pt>
                <c:pt idx="1703">
                  <c:v>45728.979166666664</c:v>
                </c:pt>
                <c:pt idx="1704">
                  <c:v>45729.020833333336</c:v>
                </c:pt>
                <c:pt idx="1705">
                  <c:v>45729.0625</c:v>
                </c:pt>
                <c:pt idx="1706">
                  <c:v>45729.104166666664</c:v>
                </c:pt>
                <c:pt idx="1707">
                  <c:v>45729.145833333336</c:v>
                </c:pt>
                <c:pt idx="1708">
                  <c:v>45729.1875</c:v>
                </c:pt>
                <c:pt idx="1709">
                  <c:v>45729.229166666664</c:v>
                </c:pt>
                <c:pt idx="1710">
                  <c:v>45729.270833333336</c:v>
                </c:pt>
                <c:pt idx="1711">
                  <c:v>45729.3125</c:v>
                </c:pt>
                <c:pt idx="1712">
                  <c:v>45729.354166666664</c:v>
                </c:pt>
                <c:pt idx="1713">
                  <c:v>45729.395833333336</c:v>
                </c:pt>
                <c:pt idx="1714">
                  <c:v>45729.4375</c:v>
                </c:pt>
                <c:pt idx="1715">
                  <c:v>45729.479166666664</c:v>
                </c:pt>
                <c:pt idx="1716">
                  <c:v>45729.520833333336</c:v>
                </c:pt>
                <c:pt idx="1717">
                  <c:v>45729.5625</c:v>
                </c:pt>
                <c:pt idx="1718">
                  <c:v>45729.604166666664</c:v>
                </c:pt>
                <c:pt idx="1719">
                  <c:v>45729.645833333336</c:v>
                </c:pt>
                <c:pt idx="1720">
                  <c:v>45729.6875</c:v>
                </c:pt>
                <c:pt idx="1721">
                  <c:v>45729.729166666664</c:v>
                </c:pt>
                <c:pt idx="1722">
                  <c:v>45729.770833333336</c:v>
                </c:pt>
                <c:pt idx="1723">
                  <c:v>45729.8125</c:v>
                </c:pt>
                <c:pt idx="1724">
                  <c:v>45729.854166666664</c:v>
                </c:pt>
                <c:pt idx="1725">
                  <c:v>45729.895833333336</c:v>
                </c:pt>
                <c:pt idx="1726">
                  <c:v>45729.9375</c:v>
                </c:pt>
                <c:pt idx="1727">
                  <c:v>45729.979166666664</c:v>
                </c:pt>
                <c:pt idx="1728">
                  <c:v>45730.020833333336</c:v>
                </c:pt>
                <c:pt idx="1729">
                  <c:v>45730.0625</c:v>
                </c:pt>
                <c:pt idx="1730">
                  <c:v>45730.104166666664</c:v>
                </c:pt>
                <c:pt idx="1731">
                  <c:v>45730.145833333336</c:v>
                </c:pt>
                <c:pt idx="1732">
                  <c:v>45730.1875</c:v>
                </c:pt>
                <c:pt idx="1733">
                  <c:v>45730.229166666664</c:v>
                </c:pt>
                <c:pt idx="1734">
                  <c:v>45730.270833333336</c:v>
                </c:pt>
                <c:pt idx="1735">
                  <c:v>45730.3125</c:v>
                </c:pt>
                <c:pt idx="1736">
                  <c:v>45730.354166666664</c:v>
                </c:pt>
                <c:pt idx="1737">
                  <c:v>45730.395833333336</c:v>
                </c:pt>
                <c:pt idx="1738">
                  <c:v>45730.4375</c:v>
                </c:pt>
                <c:pt idx="1739">
                  <c:v>45730.479166666664</c:v>
                </c:pt>
                <c:pt idx="1740">
                  <c:v>45730.520833333336</c:v>
                </c:pt>
                <c:pt idx="1741">
                  <c:v>45730.5625</c:v>
                </c:pt>
                <c:pt idx="1742">
                  <c:v>45730.604166666664</c:v>
                </c:pt>
                <c:pt idx="1743">
                  <c:v>45730.645833333336</c:v>
                </c:pt>
                <c:pt idx="1744">
                  <c:v>45730.6875</c:v>
                </c:pt>
                <c:pt idx="1745">
                  <c:v>45730.729166666664</c:v>
                </c:pt>
                <c:pt idx="1746">
                  <c:v>45730.770833333336</c:v>
                </c:pt>
                <c:pt idx="1747">
                  <c:v>45730.8125</c:v>
                </c:pt>
                <c:pt idx="1748">
                  <c:v>45730.854166666664</c:v>
                </c:pt>
                <c:pt idx="1749">
                  <c:v>45730.895833333336</c:v>
                </c:pt>
                <c:pt idx="1750">
                  <c:v>45730.9375</c:v>
                </c:pt>
                <c:pt idx="1751">
                  <c:v>45730.979166666664</c:v>
                </c:pt>
                <c:pt idx="1752">
                  <c:v>45731.020833333336</c:v>
                </c:pt>
                <c:pt idx="1753">
                  <c:v>45731.0625</c:v>
                </c:pt>
                <c:pt idx="1754">
                  <c:v>45731.104166666664</c:v>
                </c:pt>
                <c:pt idx="1755">
                  <c:v>45731.145833333336</c:v>
                </c:pt>
                <c:pt idx="1756">
                  <c:v>45731.1875</c:v>
                </c:pt>
                <c:pt idx="1757">
                  <c:v>45731.229166666664</c:v>
                </c:pt>
                <c:pt idx="1758">
                  <c:v>45731.270833333336</c:v>
                </c:pt>
                <c:pt idx="1759">
                  <c:v>45731.3125</c:v>
                </c:pt>
                <c:pt idx="1760">
                  <c:v>45731.354166666664</c:v>
                </c:pt>
                <c:pt idx="1761">
                  <c:v>45731.395833333336</c:v>
                </c:pt>
                <c:pt idx="1762">
                  <c:v>45731.4375</c:v>
                </c:pt>
                <c:pt idx="1763">
                  <c:v>45731.479166666664</c:v>
                </c:pt>
                <c:pt idx="1764">
                  <c:v>45731.520833333336</c:v>
                </c:pt>
                <c:pt idx="1765">
                  <c:v>45731.5625</c:v>
                </c:pt>
                <c:pt idx="1766">
                  <c:v>45731.604166666664</c:v>
                </c:pt>
                <c:pt idx="1767">
                  <c:v>45731.645833333336</c:v>
                </c:pt>
                <c:pt idx="1768">
                  <c:v>45731.6875</c:v>
                </c:pt>
                <c:pt idx="1769">
                  <c:v>45731.729166666664</c:v>
                </c:pt>
                <c:pt idx="1770">
                  <c:v>45731.770833333336</c:v>
                </c:pt>
                <c:pt idx="1771">
                  <c:v>45731.8125</c:v>
                </c:pt>
                <c:pt idx="1772">
                  <c:v>45731.854166666664</c:v>
                </c:pt>
                <c:pt idx="1773">
                  <c:v>45731.895833333336</c:v>
                </c:pt>
                <c:pt idx="1774">
                  <c:v>45731.9375</c:v>
                </c:pt>
                <c:pt idx="1775">
                  <c:v>45731.979166666664</c:v>
                </c:pt>
                <c:pt idx="1776">
                  <c:v>45732.020833333336</c:v>
                </c:pt>
                <c:pt idx="1777">
                  <c:v>45732.0625</c:v>
                </c:pt>
                <c:pt idx="1778">
                  <c:v>45732.104166666664</c:v>
                </c:pt>
                <c:pt idx="1779">
                  <c:v>45732.145833333336</c:v>
                </c:pt>
                <c:pt idx="1780">
                  <c:v>45732.1875</c:v>
                </c:pt>
                <c:pt idx="1781">
                  <c:v>45732.229166666664</c:v>
                </c:pt>
                <c:pt idx="1782">
                  <c:v>45732.270833333336</c:v>
                </c:pt>
                <c:pt idx="1783">
                  <c:v>45732.3125</c:v>
                </c:pt>
                <c:pt idx="1784">
                  <c:v>45732.354166666664</c:v>
                </c:pt>
                <c:pt idx="1785">
                  <c:v>45732.395833333336</c:v>
                </c:pt>
                <c:pt idx="1786">
                  <c:v>45732.4375</c:v>
                </c:pt>
                <c:pt idx="1787">
                  <c:v>45732.479166666664</c:v>
                </c:pt>
                <c:pt idx="1788">
                  <c:v>45732.520833333336</c:v>
                </c:pt>
                <c:pt idx="1789">
                  <c:v>45732.5625</c:v>
                </c:pt>
                <c:pt idx="1790">
                  <c:v>45732.604166666664</c:v>
                </c:pt>
                <c:pt idx="1791">
                  <c:v>45732.645833333336</c:v>
                </c:pt>
                <c:pt idx="1792">
                  <c:v>45732.6875</c:v>
                </c:pt>
                <c:pt idx="1793">
                  <c:v>45732.729166666664</c:v>
                </c:pt>
                <c:pt idx="1794">
                  <c:v>45732.770833333336</c:v>
                </c:pt>
                <c:pt idx="1795">
                  <c:v>45732.8125</c:v>
                </c:pt>
                <c:pt idx="1796">
                  <c:v>45732.854166666664</c:v>
                </c:pt>
                <c:pt idx="1797">
                  <c:v>45732.895833333336</c:v>
                </c:pt>
                <c:pt idx="1798">
                  <c:v>45732.9375</c:v>
                </c:pt>
                <c:pt idx="1799">
                  <c:v>45732.979166666664</c:v>
                </c:pt>
                <c:pt idx="1800">
                  <c:v>45733.020833333336</c:v>
                </c:pt>
                <c:pt idx="1801">
                  <c:v>45733.0625</c:v>
                </c:pt>
                <c:pt idx="1802">
                  <c:v>45733.104166666664</c:v>
                </c:pt>
                <c:pt idx="1803">
                  <c:v>45733.145833333336</c:v>
                </c:pt>
                <c:pt idx="1804">
                  <c:v>45733.1875</c:v>
                </c:pt>
                <c:pt idx="1805">
                  <c:v>45733.229166666664</c:v>
                </c:pt>
                <c:pt idx="1806">
                  <c:v>45733.270833333336</c:v>
                </c:pt>
                <c:pt idx="1807">
                  <c:v>45733.3125</c:v>
                </c:pt>
                <c:pt idx="1808">
                  <c:v>45733.354166666664</c:v>
                </c:pt>
                <c:pt idx="1809">
                  <c:v>45733.395833333336</c:v>
                </c:pt>
                <c:pt idx="1810">
                  <c:v>45733.4375</c:v>
                </c:pt>
                <c:pt idx="1811">
                  <c:v>45733.479166666664</c:v>
                </c:pt>
                <c:pt idx="1812">
                  <c:v>45733.520833333336</c:v>
                </c:pt>
                <c:pt idx="1813">
                  <c:v>45733.5625</c:v>
                </c:pt>
                <c:pt idx="1814">
                  <c:v>45733.604166666664</c:v>
                </c:pt>
                <c:pt idx="1815">
                  <c:v>45733.645833333336</c:v>
                </c:pt>
                <c:pt idx="1816">
                  <c:v>45733.6875</c:v>
                </c:pt>
                <c:pt idx="1817">
                  <c:v>45733.729166666664</c:v>
                </c:pt>
                <c:pt idx="1818">
                  <c:v>45733.770833333336</c:v>
                </c:pt>
                <c:pt idx="1819">
                  <c:v>45733.8125</c:v>
                </c:pt>
                <c:pt idx="1820">
                  <c:v>45733.854166666664</c:v>
                </c:pt>
                <c:pt idx="1821">
                  <c:v>45733.895833333336</c:v>
                </c:pt>
                <c:pt idx="1822">
                  <c:v>45733.9375</c:v>
                </c:pt>
                <c:pt idx="1823">
                  <c:v>45733.979166666664</c:v>
                </c:pt>
                <c:pt idx="1824">
                  <c:v>45734.020833333336</c:v>
                </c:pt>
                <c:pt idx="1825">
                  <c:v>45734.0625</c:v>
                </c:pt>
                <c:pt idx="1826">
                  <c:v>45734.104166666664</c:v>
                </c:pt>
                <c:pt idx="1827">
                  <c:v>45734.145833333336</c:v>
                </c:pt>
                <c:pt idx="1828">
                  <c:v>45734.1875</c:v>
                </c:pt>
                <c:pt idx="1829">
                  <c:v>45734.229166666664</c:v>
                </c:pt>
                <c:pt idx="1830">
                  <c:v>45734.270833333336</c:v>
                </c:pt>
                <c:pt idx="1831">
                  <c:v>45734.3125</c:v>
                </c:pt>
                <c:pt idx="1832">
                  <c:v>45734.354166666664</c:v>
                </c:pt>
                <c:pt idx="1833">
                  <c:v>45734.395833333336</c:v>
                </c:pt>
                <c:pt idx="1834">
                  <c:v>45734.4375</c:v>
                </c:pt>
                <c:pt idx="1835">
                  <c:v>45734.479166666664</c:v>
                </c:pt>
                <c:pt idx="1836">
                  <c:v>45734.520833333336</c:v>
                </c:pt>
                <c:pt idx="1837">
                  <c:v>45734.5625</c:v>
                </c:pt>
                <c:pt idx="1838">
                  <c:v>45734.604166666664</c:v>
                </c:pt>
                <c:pt idx="1839">
                  <c:v>45734.645833333336</c:v>
                </c:pt>
                <c:pt idx="1840">
                  <c:v>45734.6875</c:v>
                </c:pt>
                <c:pt idx="1841">
                  <c:v>45734.729166666664</c:v>
                </c:pt>
                <c:pt idx="1842">
                  <c:v>45734.770833333336</c:v>
                </c:pt>
                <c:pt idx="1843">
                  <c:v>45734.8125</c:v>
                </c:pt>
                <c:pt idx="1844">
                  <c:v>45734.854166666664</c:v>
                </c:pt>
                <c:pt idx="1845">
                  <c:v>45734.895833333336</c:v>
                </c:pt>
                <c:pt idx="1846">
                  <c:v>45734.9375</c:v>
                </c:pt>
                <c:pt idx="1847">
                  <c:v>45734.979166666664</c:v>
                </c:pt>
                <c:pt idx="1848">
                  <c:v>45735.020833333336</c:v>
                </c:pt>
                <c:pt idx="1849">
                  <c:v>45735.0625</c:v>
                </c:pt>
                <c:pt idx="1850">
                  <c:v>45735.104166666664</c:v>
                </c:pt>
                <c:pt idx="1851">
                  <c:v>45735.145833333336</c:v>
                </c:pt>
                <c:pt idx="1852">
                  <c:v>45735.1875</c:v>
                </c:pt>
                <c:pt idx="1853">
                  <c:v>45735.229166666664</c:v>
                </c:pt>
                <c:pt idx="1854">
                  <c:v>45735.270833333336</c:v>
                </c:pt>
                <c:pt idx="1855">
                  <c:v>45735.3125</c:v>
                </c:pt>
                <c:pt idx="1856">
                  <c:v>45735.354166666664</c:v>
                </c:pt>
                <c:pt idx="1857">
                  <c:v>45735.395833333336</c:v>
                </c:pt>
                <c:pt idx="1858">
                  <c:v>45735.4375</c:v>
                </c:pt>
                <c:pt idx="1859">
                  <c:v>45735.479166666664</c:v>
                </c:pt>
                <c:pt idx="1860">
                  <c:v>45735.520833333336</c:v>
                </c:pt>
                <c:pt idx="1861">
                  <c:v>45735.5625</c:v>
                </c:pt>
                <c:pt idx="1862">
                  <c:v>45735.604166666664</c:v>
                </c:pt>
                <c:pt idx="1863">
                  <c:v>45735.645833333336</c:v>
                </c:pt>
                <c:pt idx="1864">
                  <c:v>45735.6875</c:v>
                </c:pt>
                <c:pt idx="1865">
                  <c:v>45735.729166666664</c:v>
                </c:pt>
                <c:pt idx="1866">
                  <c:v>45735.770833333336</c:v>
                </c:pt>
                <c:pt idx="1867">
                  <c:v>45735.8125</c:v>
                </c:pt>
                <c:pt idx="1868">
                  <c:v>45735.854166666664</c:v>
                </c:pt>
                <c:pt idx="1869">
                  <c:v>45735.895833333336</c:v>
                </c:pt>
                <c:pt idx="1870">
                  <c:v>45735.9375</c:v>
                </c:pt>
                <c:pt idx="1871">
                  <c:v>45735.979166666664</c:v>
                </c:pt>
                <c:pt idx="1872">
                  <c:v>45736.020833333336</c:v>
                </c:pt>
                <c:pt idx="1873">
                  <c:v>45736.0625</c:v>
                </c:pt>
                <c:pt idx="1874">
                  <c:v>45736.104166666664</c:v>
                </c:pt>
                <c:pt idx="1875">
                  <c:v>45736.145833333336</c:v>
                </c:pt>
                <c:pt idx="1876">
                  <c:v>45736.1875</c:v>
                </c:pt>
                <c:pt idx="1877">
                  <c:v>45736.229166666664</c:v>
                </c:pt>
                <c:pt idx="1878">
                  <c:v>45736.270833333336</c:v>
                </c:pt>
                <c:pt idx="1879">
                  <c:v>45736.3125</c:v>
                </c:pt>
                <c:pt idx="1880">
                  <c:v>45736.354166666664</c:v>
                </c:pt>
                <c:pt idx="1881">
                  <c:v>45736.395833333336</c:v>
                </c:pt>
                <c:pt idx="1882">
                  <c:v>45736.4375</c:v>
                </c:pt>
                <c:pt idx="1883">
                  <c:v>45736.479166666664</c:v>
                </c:pt>
                <c:pt idx="1884">
                  <c:v>45736.520833333336</c:v>
                </c:pt>
                <c:pt idx="1885">
                  <c:v>45736.5625</c:v>
                </c:pt>
                <c:pt idx="1886">
                  <c:v>45736.604166666664</c:v>
                </c:pt>
                <c:pt idx="1887">
                  <c:v>45736.645833333336</c:v>
                </c:pt>
                <c:pt idx="1888">
                  <c:v>45736.6875</c:v>
                </c:pt>
                <c:pt idx="1889">
                  <c:v>45736.729166666664</c:v>
                </c:pt>
                <c:pt idx="1890">
                  <c:v>45736.770833333336</c:v>
                </c:pt>
                <c:pt idx="1891">
                  <c:v>45736.8125</c:v>
                </c:pt>
                <c:pt idx="1892">
                  <c:v>45736.854166666664</c:v>
                </c:pt>
                <c:pt idx="1893">
                  <c:v>45736.895833333336</c:v>
                </c:pt>
                <c:pt idx="1894">
                  <c:v>45736.9375</c:v>
                </c:pt>
                <c:pt idx="1895">
                  <c:v>45736.979166666664</c:v>
                </c:pt>
                <c:pt idx="1896">
                  <c:v>45737.020833333336</c:v>
                </c:pt>
                <c:pt idx="1897">
                  <c:v>45737.0625</c:v>
                </c:pt>
                <c:pt idx="1898">
                  <c:v>45737.104166666664</c:v>
                </c:pt>
                <c:pt idx="1899">
                  <c:v>45737.145833333336</c:v>
                </c:pt>
                <c:pt idx="1900">
                  <c:v>45737.1875</c:v>
                </c:pt>
                <c:pt idx="1901">
                  <c:v>45737.229166666664</c:v>
                </c:pt>
                <c:pt idx="1902">
                  <c:v>45737.270833333336</c:v>
                </c:pt>
                <c:pt idx="1903">
                  <c:v>45737.3125</c:v>
                </c:pt>
                <c:pt idx="1904">
                  <c:v>45737.354166666664</c:v>
                </c:pt>
                <c:pt idx="1905">
                  <c:v>45737.395833333336</c:v>
                </c:pt>
                <c:pt idx="1906">
                  <c:v>45737.4375</c:v>
                </c:pt>
                <c:pt idx="1907">
                  <c:v>45737.479166666664</c:v>
                </c:pt>
                <c:pt idx="1908">
                  <c:v>45737.520833333336</c:v>
                </c:pt>
                <c:pt idx="1909">
                  <c:v>45737.5625</c:v>
                </c:pt>
                <c:pt idx="1910">
                  <c:v>45737.604166666664</c:v>
                </c:pt>
                <c:pt idx="1911">
                  <c:v>45737.645833333336</c:v>
                </c:pt>
                <c:pt idx="1912">
                  <c:v>45737.6875</c:v>
                </c:pt>
                <c:pt idx="1913">
                  <c:v>45737.729166666664</c:v>
                </c:pt>
                <c:pt idx="1914">
                  <c:v>45737.770833333336</c:v>
                </c:pt>
                <c:pt idx="1915">
                  <c:v>45737.8125</c:v>
                </c:pt>
                <c:pt idx="1916">
                  <c:v>45737.854166666664</c:v>
                </c:pt>
                <c:pt idx="1917">
                  <c:v>45737.895833333336</c:v>
                </c:pt>
                <c:pt idx="1918">
                  <c:v>45737.9375</c:v>
                </c:pt>
                <c:pt idx="1919">
                  <c:v>45737.979166666664</c:v>
                </c:pt>
                <c:pt idx="1920">
                  <c:v>45738.020833333336</c:v>
                </c:pt>
                <c:pt idx="1921">
                  <c:v>45738.0625</c:v>
                </c:pt>
                <c:pt idx="1922">
                  <c:v>45738.104166666664</c:v>
                </c:pt>
                <c:pt idx="1923">
                  <c:v>45738.145833333336</c:v>
                </c:pt>
                <c:pt idx="1924">
                  <c:v>45738.1875</c:v>
                </c:pt>
                <c:pt idx="1925">
                  <c:v>45738.229166666664</c:v>
                </c:pt>
                <c:pt idx="1926">
                  <c:v>45738.270833333336</c:v>
                </c:pt>
                <c:pt idx="1927">
                  <c:v>45738.3125</c:v>
                </c:pt>
                <c:pt idx="1928">
                  <c:v>45738.354166666664</c:v>
                </c:pt>
                <c:pt idx="1929">
                  <c:v>45738.395833333336</c:v>
                </c:pt>
                <c:pt idx="1930">
                  <c:v>45738.4375</c:v>
                </c:pt>
                <c:pt idx="1931">
                  <c:v>45738.479166666664</c:v>
                </c:pt>
                <c:pt idx="1932">
                  <c:v>45738.520833333336</c:v>
                </c:pt>
                <c:pt idx="1933">
                  <c:v>45738.5625</c:v>
                </c:pt>
                <c:pt idx="1934">
                  <c:v>45738.604166666664</c:v>
                </c:pt>
                <c:pt idx="1935">
                  <c:v>45738.645833333336</c:v>
                </c:pt>
                <c:pt idx="1936">
                  <c:v>45738.6875</c:v>
                </c:pt>
                <c:pt idx="1937">
                  <c:v>45738.729166666664</c:v>
                </c:pt>
                <c:pt idx="1938">
                  <c:v>45738.770833333336</c:v>
                </c:pt>
                <c:pt idx="1939">
                  <c:v>45738.8125</c:v>
                </c:pt>
                <c:pt idx="1940">
                  <c:v>45738.854166666664</c:v>
                </c:pt>
                <c:pt idx="1941">
                  <c:v>45738.895833333336</c:v>
                </c:pt>
                <c:pt idx="1942">
                  <c:v>45738.9375</c:v>
                </c:pt>
                <c:pt idx="1943">
                  <c:v>45738.979166666664</c:v>
                </c:pt>
                <c:pt idx="1944">
                  <c:v>45739.020833333336</c:v>
                </c:pt>
                <c:pt idx="1945">
                  <c:v>45739.0625</c:v>
                </c:pt>
                <c:pt idx="1946">
                  <c:v>45739.104166666664</c:v>
                </c:pt>
                <c:pt idx="1947">
                  <c:v>45739.145833333336</c:v>
                </c:pt>
                <c:pt idx="1948">
                  <c:v>45739.1875</c:v>
                </c:pt>
                <c:pt idx="1949">
                  <c:v>45739.229166666664</c:v>
                </c:pt>
                <c:pt idx="1950">
                  <c:v>45739.270833333336</c:v>
                </c:pt>
                <c:pt idx="1951">
                  <c:v>45739.3125</c:v>
                </c:pt>
                <c:pt idx="1952">
                  <c:v>45739.354166666664</c:v>
                </c:pt>
                <c:pt idx="1953">
                  <c:v>45739.395833333336</c:v>
                </c:pt>
                <c:pt idx="1954">
                  <c:v>45739.4375</c:v>
                </c:pt>
                <c:pt idx="1955">
                  <c:v>45739.479166666664</c:v>
                </c:pt>
                <c:pt idx="1956">
                  <c:v>45739.520833333336</c:v>
                </c:pt>
                <c:pt idx="1957">
                  <c:v>45739.5625</c:v>
                </c:pt>
                <c:pt idx="1958">
                  <c:v>45739.604166666664</c:v>
                </c:pt>
                <c:pt idx="1959">
                  <c:v>45739.645833333336</c:v>
                </c:pt>
                <c:pt idx="1960">
                  <c:v>45739.6875</c:v>
                </c:pt>
                <c:pt idx="1961">
                  <c:v>45739.729166666664</c:v>
                </c:pt>
                <c:pt idx="1962">
                  <c:v>45739.770833333336</c:v>
                </c:pt>
                <c:pt idx="1963">
                  <c:v>45739.8125</c:v>
                </c:pt>
                <c:pt idx="1964">
                  <c:v>45739.854166666664</c:v>
                </c:pt>
                <c:pt idx="1965">
                  <c:v>45739.895833333336</c:v>
                </c:pt>
                <c:pt idx="1966">
                  <c:v>45739.9375</c:v>
                </c:pt>
                <c:pt idx="1967">
                  <c:v>45739.979166666664</c:v>
                </c:pt>
                <c:pt idx="1968">
                  <c:v>45740.020833333336</c:v>
                </c:pt>
                <c:pt idx="1969">
                  <c:v>45740.0625</c:v>
                </c:pt>
                <c:pt idx="1970">
                  <c:v>45740.104166666664</c:v>
                </c:pt>
                <c:pt idx="1971">
                  <c:v>45740.145833333336</c:v>
                </c:pt>
                <c:pt idx="1972">
                  <c:v>45740.1875</c:v>
                </c:pt>
                <c:pt idx="1973">
                  <c:v>45740.229166666664</c:v>
                </c:pt>
                <c:pt idx="1974">
                  <c:v>45740.270833333336</c:v>
                </c:pt>
                <c:pt idx="1975">
                  <c:v>45740.3125</c:v>
                </c:pt>
                <c:pt idx="1976">
                  <c:v>45740.354166666664</c:v>
                </c:pt>
                <c:pt idx="1977">
                  <c:v>45740.395833333336</c:v>
                </c:pt>
                <c:pt idx="1978">
                  <c:v>45740.4375</c:v>
                </c:pt>
                <c:pt idx="1979">
                  <c:v>45740.479166666664</c:v>
                </c:pt>
                <c:pt idx="1980">
                  <c:v>45740.520833333336</c:v>
                </c:pt>
                <c:pt idx="1981">
                  <c:v>45740.5625</c:v>
                </c:pt>
                <c:pt idx="1982">
                  <c:v>45740.604166666664</c:v>
                </c:pt>
                <c:pt idx="1983">
                  <c:v>45740.645833333336</c:v>
                </c:pt>
                <c:pt idx="1984">
                  <c:v>45740.6875</c:v>
                </c:pt>
                <c:pt idx="1985">
                  <c:v>45740.729166666664</c:v>
                </c:pt>
                <c:pt idx="1986">
                  <c:v>45740.770833333336</c:v>
                </c:pt>
                <c:pt idx="1987">
                  <c:v>45740.8125</c:v>
                </c:pt>
                <c:pt idx="1988">
                  <c:v>45740.854166666664</c:v>
                </c:pt>
                <c:pt idx="1989">
                  <c:v>45740.895833333336</c:v>
                </c:pt>
                <c:pt idx="1990">
                  <c:v>45740.9375</c:v>
                </c:pt>
                <c:pt idx="1991">
                  <c:v>45740.979166666664</c:v>
                </c:pt>
                <c:pt idx="1992">
                  <c:v>45741.020833333336</c:v>
                </c:pt>
                <c:pt idx="1993">
                  <c:v>45741.0625</c:v>
                </c:pt>
                <c:pt idx="1994">
                  <c:v>45741.104166666664</c:v>
                </c:pt>
                <c:pt idx="1995">
                  <c:v>45741.145833333336</c:v>
                </c:pt>
                <c:pt idx="1996">
                  <c:v>45741.1875</c:v>
                </c:pt>
                <c:pt idx="1997">
                  <c:v>45741.229166666664</c:v>
                </c:pt>
                <c:pt idx="1998">
                  <c:v>45741.270833333336</c:v>
                </c:pt>
                <c:pt idx="1999">
                  <c:v>45741.3125</c:v>
                </c:pt>
                <c:pt idx="2000">
                  <c:v>45741.354166666664</c:v>
                </c:pt>
                <c:pt idx="2001">
                  <c:v>45741.395833333336</c:v>
                </c:pt>
                <c:pt idx="2002">
                  <c:v>45741.4375</c:v>
                </c:pt>
                <c:pt idx="2003">
                  <c:v>45741.479166666664</c:v>
                </c:pt>
                <c:pt idx="2004">
                  <c:v>45741.520833333336</c:v>
                </c:pt>
                <c:pt idx="2005">
                  <c:v>45741.5625</c:v>
                </c:pt>
                <c:pt idx="2006">
                  <c:v>45741.604166666664</c:v>
                </c:pt>
                <c:pt idx="2007">
                  <c:v>45741.645833333336</c:v>
                </c:pt>
                <c:pt idx="2008">
                  <c:v>45741.6875</c:v>
                </c:pt>
                <c:pt idx="2009">
                  <c:v>45741.729166666664</c:v>
                </c:pt>
                <c:pt idx="2010">
                  <c:v>45741.770833333336</c:v>
                </c:pt>
                <c:pt idx="2011">
                  <c:v>45741.8125</c:v>
                </c:pt>
                <c:pt idx="2012">
                  <c:v>45741.854166666664</c:v>
                </c:pt>
                <c:pt idx="2013">
                  <c:v>45741.895833333336</c:v>
                </c:pt>
                <c:pt idx="2014">
                  <c:v>45741.9375</c:v>
                </c:pt>
                <c:pt idx="2015">
                  <c:v>45741.979166666664</c:v>
                </c:pt>
                <c:pt idx="2016">
                  <c:v>45742.020833333336</c:v>
                </c:pt>
                <c:pt idx="2017">
                  <c:v>45742.0625</c:v>
                </c:pt>
                <c:pt idx="2018">
                  <c:v>45742.104166666664</c:v>
                </c:pt>
                <c:pt idx="2019">
                  <c:v>45742.145833333336</c:v>
                </c:pt>
                <c:pt idx="2020">
                  <c:v>45742.1875</c:v>
                </c:pt>
                <c:pt idx="2021">
                  <c:v>45742.229166666664</c:v>
                </c:pt>
                <c:pt idx="2022">
                  <c:v>45742.270833333336</c:v>
                </c:pt>
                <c:pt idx="2023">
                  <c:v>45742.3125</c:v>
                </c:pt>
                <c:pt idx="2024">
                  <c:v>45742.354166666664</c:v>
                </c:pt>
                <c:pt idx="2025">
                  <c:v>45742.395833333336</c:v>
                </c:pt>
                <c:pt idx="2026">
                  <c:v>45742.4375</c:v>
                </c:pt>
                <c:pt idx="2027">
                  <c:v>45742.479166666664</c:v>
                </c:pt>
                <c:pt idx="2028">
                  <c:v>45742.520833333336</c:v>
                </c:pt>
                <c:pt idx="2029">
                  <c:v>45742.5625</c:v>
                </c:pt>
                <c:pt idx="2030">
                  <c:v>45742.604166666664</c:v>
                </c:pt>
                <c:pt idx="2031">
                  <c:v>45742.645833333336</c:v>
                </c:pt>
                <c:pt idx="2032">
                  <c:v>45742.6875</c:v>
                </c:pt>
                <c:pt idx="2033">
                  <c:v>45742.729166666664</c:v>
                </c:pt>
                <c:pt idx="2034">
                  <c:v>45742.770833333336</c:v>
                </c:pt>
                <c:pt idx="2035">
                  <c:v>45742.8125</c:v>
                </c:pt>
                <c:pt idx="2036">
                  <c:v>45742.854166666664</c:v>
                </c:pt>
                <c:pt idx="2037">
                  <c:v>45742.895833333336</c:v>
                </c:pt>
                <c:pt idx="2038">
                  <c:v>45742.9375</c:v>
                </c:pt>
                <c:pt idx="2039">
                  <c:v>45742.979166666664</c:v>
                </c:pt>
                <c:pt idx="2040">
                  <c:v>45743.020833333336</c:v>
                </c:pt>
                <c:pt idx="2041">
                  <c:v>45743.0625</c:v>
                </c:pt>
                <c:pt idx="2042">
                  <c:v>45743.104166666664</c:v>
                </c:pt>
                <c:pt idx="2043">
                  <c:v>45743.145833333336</c:v>
                </c:pt>
                <c:pt idx="2044">
                  <c:v>45743.1875</c:v>
                </c:pt>
                <c:pt idx="2045">
                  <c:v>45743.229166666664</c:v>
                </c:pt>
                <c:pt idx="2046">
                  <c:v>45743.270833333336</c:v>
                </c:pt>
                <c:pt idx="2047">
                  <c:v>45743.3125</c:v>
                </c:pt>
                <c:pt idx="2048">
                  <c:v>45743.354166666664</c:v>
                </c:pt>
                <c:pt idx="2049">
                  <c:v>45743.395833333336</c:v>
                </c:pt>
                <c:pt idx="2050">
                  <c:v>45743.4375</c:v>
                </c:pt>
                <c:pt idx="2051">
                  <c:v>45743.479166666664</c:v>
                </c:pt>
                <c:pt idx="2052">
                  <c:v>45743.520833333336</c:v>
                </c:pt>
                <c:pt idx="2053">
                  <c:v>45743.5625</c:v>
                </c:pt>
                <c:pt idx="2054">
                  <c:v>45743.604166666664</c:v>
                </c:pt>
                <c:pt idx="2055">
                  <c:v>45743.645833333336</c:v>
                </c:pt>
                <c:pt idx="2056">
                  <c:v>45743.6875</c:v>
                </c:pt>
                <c:pt idx="2057">
                  <c:v>45743.729166666664</c:v>
                </c:pt>
                <c:pt idx="2058">
                  <c:v>45743.770833333336</c:v>
                </c:pt>
                <c:pt idx="2059">
                  <c:v>45743.8125</c:v>
                </c:pt>
                <c:pt idx="2060">
                  <c:v>45743.854166666664</c:v>
                </c:pt>
                <c:pt idx="2061">
                  <c:v>45743.895833333336</c:v>
                </c:pt>
                <c:pt idx="2062">
                  <c:v>45743.9375</c:v>
                </c:pt>
                <c:pt idx="2063">
                  <c:v>45743.979166666664</c:v>
                </c:pt>
                <c:pt idx="2064">
                  <c:v>45744.020833333336</c:v>
                </c:pt>
                <c:pt idx="2065">
                  <c:v>45744.0625</c:v>
                </c:pt>
                <c:pt idx="2066">
                  <c:v>45744.104166666664</c:v>
                </c:pt>
                <c:pt idx="2067">
                  <c:v>45744.145833333336</c:v>
                </c:pt>
                <c:pt idx="2068">
                  <c:v>45744.1875</c:v>
                </c:pt>
                <c:pt idx="2069">
                  <c:v>45744.229166666664</c:v>
                </c:pt>
                <c:pt idx="2070">
                  <c:v>45744.270833333336</c:v>
                </c:pt>
                <c:pt idx="2071">
                  <c:v>45744.3125</c:v>
                </c:pt>
                <c:pt idx="2072">
                  <c:v>45744.354166666664</c:v>
                </c:pt>
                <c:pt idx="2073">
                  <c:v>45744.395833333336</c:v>
                </c:pt>
                <c:pt idx="2074">
                  <c:v>45744.4375</c:v>
                </c:pt>
                <c:pt idx="2075">
                  <c:v>45744.479166666664</c:v>
                </c:pt>
                <c:pt idx="2076">
                  <c:v>45744.520833333336</c:v>
                </c:pt>
                <c:pt idx="2077">
                  <c:v>45744.5625</c:v>
                </c:pt>
                <c:pt idx="2078">
                  <c:v>45744.604166666664</c:v>
                </c:pt>
                <c:pt idx="2079">
                  <c:v>45744.645833333336</c:v>
                </c:pt>
                <c:pt idx="2080">
                  <c:v>45744.6875</c:v>
                </c:pt>
                <c:pt idx="2081">
                  <c:v>45744.729166666664</c:v>
                </c:pt>
                <c:pt idx="2082">
                  <c:v>45744.770833333336</c:v>
                </c:pt>
                <c:pt idx="2083">
                  <c:v>45744.8125</c:v>
                </c:pt>
                <c:pt idx="2084">
                  <c:v>45744.854166666664</c:v>
                </c:pt>
                <c:pt idx="2085">
                  <c:v>45744.895833333336</c:v>
                </c:pt>
                <c:pt idx="2086">
                  <c:v>45744.9375</c:v>
                </c:pt>
                <c:pt idx="2087">
                  <c:v>45744.979166666664</c:v>
                </c:pt>
                <c:pt idx="2088">
                  <c:v>45745.020833333336</c:v>
                </c:pt>
                <c:pt idx="2089">
                  <c:v>45745.0625</c:v>
                </c:pt>
                <c:pt idx="2090">
                  <c:v>45745.104166666664</c:v>
                </c:pt>
                <c:pt idx="2091">
                  <c:v>45745.145833333336</c:v>
                </c:pt>
                <c:pt idx="2092">
                  <c:v>45745.1875</c:v>
                </c:pt>
                <c:pt idx="2093">
                  <c:v>45745.229166666664</c:v>
                </c:pt>
                <c:pt idx="2094">
                  <c:v>45745.270833333336</c:v>
                </c:pt>
                <c:pt idx="2095">
                  <c:v>45745.3125</c:v>
                </c:pt>
                <c:pt idx="2096">
                  <c:v>45745.354166666664</c:v>
                </c:pt>
                <c:pt idx="2097">
                  <c:v>45745.395833333336</c:v>
                </c:pt>
                <c:pt idx="2098">
                  <c:v>45745.4375</c:v>
                </c:pt>
                <c:pt idx="2099">
                  <c:v>45745.479166666664</c:v>
                </c:pt>
                <c:pt idx="2100">
                  <c:v>45745.520833333336</c:v>
                </c:pt>
                <c:pt idx="2101">
                  <c:v>45745.5625</c:v>
                </c:pt>
                <c:pt idx="2102">
                  <c:v>45745.604166666664</c:v>
                </c:pt>
                <c:pt idx="2103">
                  <c:v>45745.645833333336</c:v>
                </c:pt>
                <c:pt idx="2104">
                  <c:v>45745.6875</c:v>
                </c:pt>
                <c:pt idx="2105">
                  <c:v>45745.729166666664</c:v>
                </c:pt>
                <c:pt idx="2106">
                  <c:v>45745.770833333336</c:v>
                </c:pt>
                <c:pt idx="2107">
                  <c:v>45745.8125</c:v>
                </c:pt>
                <c:pt idx="2108">
                  <c:v>45745.854166666664</c:v>
                </c:pt>
                <c:pt idx="2109">
                  <c:v>45745.895833333336</c:v>
                </c:pt>
                <c:pt idx="2110">
                  <c:v>45745.9375</c:v>
                </c:pt>
                <c:pt idx="2111">
                  <c:v>45745.979166666664</c:v>
                </c:pt>
                <c:pt idx="2112">
                  <c:v>45746.020833333336</c:v>
                </c:pt>
                <c:pt idx="2113">
                  <c:v>45746.0625</c:v>
                </c:pt>
                <c:pt idx="2114">
                  <c:v>45746.104166666664</c:v>
                </c:pt>
                <c:pt idx="2115">
                  <c:v>45746.145833333336</c:v>
                </c:pt>
                <c:pt idx="2116">
                  <c:v>45746.1875</c:v>
                </c:pt>
                <c:pt idx="2117">
                  <c:v>45746.229166666664</c:v>
                </c:pt>
                <c:pt idx="2118">
                  <c:v>45746.270833333336</c:v>
                </c:pt>
                <c:pt idx="2119">
                  <c:v>45746.3125</c:v>
                </c:pt>
                <c:pt idx="2120">
                  <c:v>45746.354166666664</c:v>
                </c:pt>
                <c:pt idx="2121">
                  <c:v>45746.395833333336</c:v>
                </c:pt>
                <c:pt idx="2122">
                  <c:v>45746.4375</c:v>
                </c:pt>
                <c:pt idx="2123">
                  <c:v>45746.479166666664</c:v>
                </c:pt>
                <c:pt idx="2124">
                  <c:v>45746.520833333336</c:v>
                </c:pt>
                <c:pt idx="2125">
                  <c:v>45746.5625</c:v>
                </c:pt>
                <c:pt idx="2126">
                  <c:v>45746.604166666664</c:v>
                </c:pt>
                <c:pt idx="2127">
                  <c:v>45746.645833333336</c:v>
                </c:pt>
                <c:pt idx="2128">
                  <c:v>45746.6875</c:v>
                </c:pt>
                <c:pt idx="2129">
                  <c:v>45746.729166666664</c:v>
                </c:pt>
                <c:pt idx="2130">
                  <c:v>45746.770833333336</c:v>
                </c:pt>
                <c:pt idx="2131">
                  <c:v>45746.8125</c:v>
                </c:pt>
                <c:pt idx="2132">
                  <c:v>45746.854166666664</c:v>
                </c:pt>
                <c:pt idx="2133">
                  <c:v>45746.895833333336</c:v>
                </c:pt>
                <c:pt idx="2134">
                  <c:v>45746.9375</c:v>
                </c:pt>
                <c:pt idx="2135">
                  <c:v>45746.979166666664</c:v>
                </c:pt>
                <c:pt idx="2136">
                  <c:v>45747.020833333336</c:v>
                </c:pt>
                <c:pt idx="2137">
                  <c:v>45747.0625</c:v>
                </c:pt>
                <c:pt idx="2138">
                  <c:v>45747.104166666664</c:v>
                </c:pt>
                <c:pt idx="2139">
                  <c:v>45747.145833333336</c:v>
                </c:pt>
                <c:pt idx="2140">
                  <c:v>45747.1875</c:v>
                </c:pt>
                <c:pt idx="2141">
                  <c:v>45747.229166666664</c:v>
                </c:pt>
                <c:pt idx="2142">
                  <c:v>45747.270833333336</c:v>
                </c:pt>
                <c:pt idx="2143">
                  <c:v>45747.3125</c:v>
                </c:pt>
                <c:pt idx="2144">
                  <c:v>45747.354166666664</c:v>
                </c:pt>
                <c:pt idx="2145">
                  <c:v>45747.395833333336</c:v>
                </c:pt>
                <c:pt idx="2146">
                  <c:v>45747.4375</c:v>
                </c:pt>
                <c:pt idx="2147">
                  <c:v>45747.479166666664</c:v>
                </c:pt>
                <c:pt idx="2148">
                  <c:v>45747.520833333336</c:v>
                </c:pt>
                <c:pt idx="2149">
                  <c:v>45747.5625</c:v>
                </c:pt>
                <c:pt idx="2150">
                  <c:v>45747.604166666664</c:v>
                </c:pt>
                <c:pt idx="2151">
                  <c:v>45747.645833333336</c:v>
                </c:pt>
                <c:pt idx="2152">
                  <c:v>45747.6875</c:v>
                </c:pt>
                <c:pt idx="2153">
                  <c:v>45747.729166666664</c:v>
                </c:pt>
                <c:pt idx="2154">
                  <c:v>45747.770833333336</c:v>
                </c:pt>
                <c:pt idx="2155">
                  <c:v>45747.8125</c:v>
                </c:pt>
                <c:pt idx="2156">
                  <c:v>45747.854166666664</c:v>
                </c:pt>
                <c:pt idx="2157">
                  <c:v>45747.895833333336</c:v>
                </c:pt>
                <c:pt idx="2158">
                  <c:v>45747.9375</c:v>
                </c:pt>
                <c:pt idx="2159">
                  <c:v>45747.979166666664</c:v>
                </c:pt>
                <c:pt idx="2160">
                  <c:v>45748.020833333336</c:v>
                </c:pt>
                <c:pt idx="2161">
                  <c:v>45748.0625</c:v>
                </c:pt>
                <c:pt idx="2162">
                  <c:v>45748.104166666664</c:v>
                </c:pt>
                <c:pt idx="2163">
                  <c:v>45748.145833333336</c:v>
                </c:pt>
                <c:pt idx="2164">
                  <c:v>45748.1875</c:v>
                </c:pt>
                <c:pt idx="2165">
                  <c:v>45748.229166666664</c:v>
                </c:pt>
                <c:pt idx="2166">
                  <c:v>45748.270833333336</c:v>
                </c:pt>
                <c:pt idx="2167">
                  <c:v>45748.3125</c:v>
                </c:pt>
                <c:pt idx="2168">
                  <c:v>45748.354166666664</c:v>
                </c:pt>
                <c:pt idx="2169">
                  <c:v>45748.395833333336</c:v>
                </c:pt>
                <c:pt idx="2170">
                  <c:v>45748.4375</c:v>
                </c:pt>
                <c:pt idx="2171">
                  <c:v>45748.479166666664</c:v>
                </c:pt>
                <c:pt idx="2172">
                  <c:v>45748.520833333336</c:v>
                </c:pt>
                <c:pt idx="2173">
                  <c:v>45748.5625</c:v>
                </c:pt>
                <c:pt idx="2174">
                  <c:v>45748.604166666664</c:v>
                </c:pt>
                <c:pt idx="2175">
                  <c:v>45748.645833333336</c:v>
                </c:pt>
                <c:pt idx="2176">
                  <c:v>45748.6875</c:v>
                </c:pt>
                <c:pt idx="2177">
                  <c:v>45748.729166666664</c:v>
                </c:pt>
                <c:pt idx="2178">
                  <c:v>45748.770833333336</c:v>
                </c:pt>
                <c:pt idx="2179">
                  <c:v>45748.8125</c:v>
                </c:pt>
                <c:pt idx="2180">
                  <c:v>45748.854166666664</c:v>
                </c:pt>
                <c:pt idx="2181">
                  <c:v>45748.895833333336</c:v>
                </c:pt>
                <c:pt idx="2182">
                  <c:v>45748.9375</c:v>
                </c:pt>
                <c:pt idx="2183">
                  <c:v>45748.979166666664</c:v>
                </c:pt>
                <c:pt idx="2184">
                  <c:v>45749.020833333336</c:v>
                </c:pt>
                <c:pt idx="2185">
                  <c:v>45749.0625</c:v>
                </c:pt>
                <c:pt idx="2186">
                  <c:v>45749.104166666664</c:v>
                </c:pt>
                <c:pt idx="2187">
                  <c:v>45749.145833333336</c:v>
                </c:pt>
                <c:pt idx="2188">
                  <c:v>45749.1875</c:v>
                </c:pt>
                <c:pt idx="2189">
                  <c:v>45749.229166666664</c:v>
                </c:pt>
                <c:pt idx="2190">
                  <c:v>45749.270833333336</c:v>
                </c:pt>
                <c:pt idx="2191">
                  <c:v>45749.3125</c:v>
                </c:pt>
                <c:pt idx="2192">
                  <c:v>45749.354166666664</c:v>
                </c:pt>
                <c:pt idx="2193">
                  <c:v>45749.395833333336</c:v>
                </c:pt>
                <c:pt idx="2194">
                  <c:v>45749.4375</c:v>
                </c:pt>
                <c:pt idx="2195">
                  <c:v>45749.479166666664</c:v>
                </c:pt>
                <c:pt idx="2196">
                  <c:v>45749.520833333336</c:v>
                </c:pt>
                <c:pt idx="2197">
                  <c:v>45749.5625</c:v>
                </c:pt>
                <c:pt idx="2198">
                  <c:v>45749.604166666664</c:v>
                </c:pt>
                <c:pt idx="2199">
                  <c:v>45749.645833333336</c:v>
                </c:pt>
                <c:pt idx="2200">
                  <c:v>45749.6875</c:v>
                </c:pt>
                <c:pt idx="2201">
                  <c:v>45749.729166666664</c:v>
                </c:pt>
                <c:pt idx="2202">
                  <c:v>45749.770833333336</c:v>
                </c:pt>
                <c:pt idx="2203">
                  <c:v>45749.8125</c:v>
                </c:pt>
                <c:pt idx="2204">
                  <c:v>45749.854166666664</c:v>
                </c:pt>
                <c:pt idx="2205">
                  <c:v>45749.895833333336</c:v>
                </c:pt>
                <c:pt idx="2206">
                  <c:v>45749.9375</c:v>
                </c:pt>
                <c:pt idx="2207">
                  <c:v>45749.979166666664</c:v>
                </c:pt>
                <c:pt idx="2208">
                  <c:v>45750.020833333336</c:v>
                </c:pt>
                <c:pt idx="2209">
                  <c:v>45750.0625</c:v>
                </c:pt>
                <c:pt idx="2210">
                  <c:v>45750.104166666664</c:v>
                </c:pt>
                <c:pt idx="2211">
                  <c:v>45750.145833333336</c:v>
                </c:pt>
                <c:pt idx="2212">
                  <c:v>45750.1875</c:v>
                </c:pt>
                <c:pt idx="2213">
                  <c:v>45750.229166666664</c:v>
                </c:pt>
                <c:pt idx="2214">
                  <c:v>45750.270833333336</c:v>
                </c:pt>
                <c:pt idx="2215">
                  <c:v>45750.3125</c:v>
                </c:pt>
                <c:pt idx="2216">
                  <c:v>45750.354166666664</c:v>
                </c:pt>
                <c:pt idx="2217">
                  <c:v>45750.395833333336</c:v>
                </c:pt>
                <c:pt idx="2218">
                  <c:v>45750.4375</c:v>
                </c:pt>
                <c:pt idx="2219">
                  <c:v>45750.479166666664</c:v>
                </c:pt>
                <c:pt idx="2220">
                  <c:v>45750.520833333336</c:v>
                </c:pt>
                <c:pt idx="2221">
                  <c:v>45750.5625</c:v>
                </c:pt>
                <c:pt idx="2222">
                  <c:v>45750.604166666664</c:v>
                </c:pt>
                <c:pt idx="2223">
                  <c:v>45750.645833333336</c:v>
                </c:pt>
                <c:pt idx="2224">
                  <c:v>45750.6875</c:v>
                </c:pt>
                <c:pt idx="2225">
                  <c:v>45750.729166666664</c:v>
                </c:pt>
                <c:pt idx="2226">
                  <c:v>45750.770833333336</c:v>
                </c:pt>
                <c:pt idx="2227">
                  <c:v>45750.8125</c:v>
                </c:pt>
                <c:pt idx="2228">
                  <c:v>45750.854166666664</c:v>
                </c:pt>
                <c:pt idx="2229">
                  <c:v>45750.895833333336</c:v>
                </c:pt>
                <c:pt idx="2230">
                  <c:v>45750.9375</c:v>
                </c:pt>
                <c:pt idx="2231">
                  <c:v>45750.979166666664</c:v>
                </c:pt>
                <c:pt idx="2232">
                  <c:v>45751.020833333336</c:v>
                </c:pt>
                <c:pt idx="2233">
                  <c:v>45751.0625</c:v>
                </c:pt>
                <c:pt idx="2234">
                  <c:v>45751.104166666664</c:v>
                </c:pt>
                <c:pt idx="2235">
                  <c:v>45751.145833333336</c:v>
                </c:pt>
                <c:pt idx="2236">
                  <c:v>45751.1875</c:v>
                </c:pt>
                <c:pt idx="2237">
                  <c:v>45751.229166666664</c:v>
                </c:pt>
                <c:pt idx="2238">
                  <c:v>45751.270833333336</c:v>
                </c:pt>
                <c:pt idx="2239">
                  <c:v>45751.3125</c:v>
                </c:pt>
                <c:pt idx="2240">
                  <c:v>45751.354166666664</c:v>
                </c:pt>
                <c:pt idx="2241">
                  <c:v>45751.395833333336</c:v>
                </c:pt>
                <c:pt idx="2242">
                  <c:v>45751.4375</c:v>
                </c:pt>
                <c:pt idx="2243">
                  <c:v>45751.479166666664</c:v>
                </c:pt>
                <c:pt idx="2244">
                  <c:v>45751.520833333336</c:v>
                </c:pt>
                <c:pt idx="2245">
                  <c:v>45751.5625</c:v>
                </c:pt>
                <c:pt idx="2246">
                  <c:v>45751.604166666664</c:v>
                </c:pt>
                <c:pt idx="2247">
                  <c:v>45751.645833333336</c:v>
                </c:pt>
                <c:pt idx="2248">
                  <c:v>45751.6875</c:v>
                </c:pt>
                <c:pt idx="2249">
                  <c:v>45751.729166666664</c:v>
                </c:pt>
                <c:pt idx="2250">
                  <c:v>45751.770833333336</c:v>
                </c:pt>
                <c:pt idx="2251">
                  <c:v>45751.8125</c:v>
                </c:pt>
                <c:pt idx="2252">
                  <c:v>45751.854166666664</c:v>
                </c:pt>
                <c:pt idx="2253">
                  <c:v>45751.895833333336</c:v>
                </c:pt>
                <c:pt idx="2254">
                  <c:v>45751.9375</c:v>
                </c:pt>
                <c:pt idx="2255">
                  <c:v>45751.979166666664</c:v>
                </c:pt>
                <c:pt idx="2256">
                  <c:v>45752.020833333336</c:v>
                </c:pt>
                <c:pt idx="2257">
                  <c:v>45752.0625</c:v>
                </c:pt>
                <c:pt idx="2258">
                  <c:v>45752.104166666664</c:v>
                </c:pt>
                <c:pt idx="2259">
                  <c:v>45752.145833333336</c:v>
                </c:pt>
                <c:pt idx="2260">
                  <c:v>45752.1875</c:v>
                </c:pt>
                <c:pt idx="2261">
                  <c:v>45752.229166666664</c:v>
                </c:pt>
                <c:pt idx="2262">
                  <c:v>45752.270833333336</c:v>
                </c:pt>
                <c:pt idx="2263">
                  <c:v>45752.3125</c:v>
                </c:pt>
                <c:pt idx="2264">
                  <c:v>45752.354166666664</c:v>
                </c:pt>
                <c:pt idx="2265">
                  <c:v>45752.395833333336</c:v>
                </c:pt>
                <c:pt idx="2266">
                  <c:v>45752.4375</c:v>
                </c:pt>
                <c:pt idx="2267">
                  <c:v>45752.479166666664</c:v>
                </c:pt>
                <c:pt idx="2268">
                  <c:v>45752.520833333336</c:v>
                </c:pt>
                <c:pt idx="2269">
                  <c:v>45752.5625</c:v>
                </c:pt>
                <c:pt idx="2270">
                  <c:v>45752.604166666664</c:v>
                </c:pt>
                <c:pt idx="2271">
                  <c:v>45752.645833333336</c:v>
                </c:pt>
                <c:pt idx="2272">
                  <c:v>45752.6875</c:v>
                </c:pt>
                <c:pt idx="2273">
                  <c:v>45752.729166666664</c:v>
                </c:pt>
                <c:pt idx="2274">
                  <c:v>45752.770833333336</c:v>
                </c:pt>
                <c:pt idx="2275">
                  <c:v>45752.8125</c:v>
                </c:pt>
                <c:pt idx="2276">
                  <c:v>45752.854166666664</c:v>
                </c:pt>
                <c:pt idx="2277">
                  <c:v>45752.895833333336</c:v>
                </c:pt>
                <c:pt idx="2278">
                  <c:v>45752.9375</c:v>
                </c:pt>
                <c:pt idx="2279">
                  <c:v>45752.979166666664</c:v>
                </c:pt>
                <c:pt idx="2280">
                  <c:v>45753.020833333336</c:v>
                </c:pt>
                <c:pt idx="2281">
                  <c:v>45753.0625</c:v>
                </c:pt>
                <c:pt idx="2282">
                  <c:v>45753.104166666664</c:v>
                </c:pt>
                <c:pt idx="2283">
                  <c:v>45753.145833333336</c:v>
                </c:pt>
                <c:pt idx="2284">
                  <c:v>45753.1875</c:v>
                </c:pt>
                <c:pt idx="2285">
                  <c:v>45753.229166666664</c:v>
                </c:pt>
                <c:pt idx="2286">
                  <c:v>45753.270833333336</c:v>
                </c:pt>
                <c:pt idx="2287">
                  <c:v>45753.3125</c:v>
                </c:pt>
                <c:pt idx="2288">
                  <c:v>45753.354166666664</c:v>
                </c:pt>
                <c:pt idx="2289">
                  <c:v>45753.395833333336</c:v>
                </c:pt>
                <c:pt idx="2290">
                  <c:v>45753.4375</c:v>
                </c:pt>
                <c:pt idx="2291">
                  <c:v>45753.479166666664</c:v>
                </c:pt>
                <c:pt idx="2292">
                  <c:v>45753.520833333336</c:v>
                </c:pt>
                <c:pt idx="2293">
                  <c:v>45753.5625</c:v>
                </c:pt>
                <c:pt idx="2294">
                  <c:v>45753.604166666664</c:v>
                </c:pt>
                <c:pt idx="2295">
                  <c:v>45753.645833333336</c:v>
                </c:pt>
                <c:pt idx="2296">
                  <c:v>45753.6875</c:v>
                </c:pt>
                <c:pt idx="2297">
                  <c:v>45753.729166666664</c:v>
                </c:pt>
                <c:pt idx="2298">
                  <c:v>45753.770833333336</c:v>
                </c:pt>
                <c:pt idx="2299">
                  <c:v>45753.8125</c:v>
                </c:pt>
                <c:pt idx="2300">
                  <c:v>45753.854166666664</c:v>
                </c:pt>
                <c:pt idx="2301">
                  <c:v>45753.895833333336</c:v>
                </c:pt>
                <c:pt idx="2302">
                  <c:v>45753.9375</c:v>
                </c:pt>
                <c:pt idx="2303">
                  <c:v>45753.979166666664</c:v>
                </c:pt>
                <c:pt idx="2304">
                  <c:v>45754.020833333336</c:v>
                </c:pt>
                <c:pt idx="2305">
                  <c:v>45754.0625</c:v>
                </c:pt>
                <c:pt idx="2306">
                  <c:v>45754.104166666664</c:v>
                </c:pt>
                <c:pt idx="2307">
                  <c:v>45754.145833333336</c:v>
                </c:pt>
                <c:pt idx="2308">
                  <c:v>45754.1875</c:v>
                </c:pt>
                <c:pt idx="2309">
                  <c:v>45754.229166666664</c:v>
                </c:pt>
                <c:pt idx="2310">
                  <c:v>45754.270833333336</c:v>
                </c:pt>
                <c:pt idx="2311">
                  <c:v>45754.3125</c:v>
                </c:pt>
                <c:pt idx="2312">
                  <c:v>45754.354166666664</c:v>
                </c:pt>
                <c:pt idx="2313">
                  <c:v>45754.395833333336</c:v>
                </c:pt>
                <c:pt idx="2314">
                  <c:v>45754.4375</c:v>
                </c:pt>
                <c:pt idx="2315">
                  <c:v>45754.479166666664</c:v>
                </c:pt>
                <c:pt idx="2316">
                  <c:v>45754.520833333336</c:v>
                </c:pt>
                <c:pt idx="2317">
                  <c:v>45754.5625</c:v>
                </c:pt>
                <c:pt idx="2318">
                  <c:v>45754.604166666664</c:v>
                </c:pt>
                <c:pt idx="2319">
                  <c:v>45754.645833333336</c:v>
                </c:pt>
                <c:pt idx="2320">
                  <c:v>45754.6875</c:v>
                </c:pt>
                <c:pt idx="2321">
                  <c:v>45754.729166666664</c:v>
                </c:pt>
                <c:pt idx="2322">
                  <c:v>45754.770833333336</c:v>
                </c:pt>
                <c:pt idx="2323">
                  <c:v>45754.8125</c:v>
                </c:pt>
                <c:pt idx="2324">
                  <c:v>45754.854166666664</c:v>
                </c:pt>
                <c:pt idx="2325">
                  <c:v>45754.895833333336</c:v>
                </c:pt>
                <c:pt idx="2326">
                  <c:v>45754.9375</c:v>
                </c:pt>
                <c:pt idx="2327">
                  <c:v>45754.979166666664</c:v>
                </c:pt>
                <c:pt idx="2328">
                  <c:v>45755.020833333336</c:v>
                </c:pt>
                <c:pt idx="2329">
                  <c:v>45755.0625</c:v>
                </c:pt>
                <c:pt idx="2330">
                  <c:v>45755.104166666664</c:v>
                </c:pt>
                <c:pt idx="2331">
                  <c:v>45755.145833333336</c:v>
                </c:pt>
                <c:pt idx="2332">
                  <c:v>45755.1875</c:v>
                </c:pt>
                <c:pt idx="2333">
                  <c:v>45755.229166666664</c:v>
                </c:pt>
                <c:pt idx="2334">
                  <c:v>45755.270833333336</c:v>
                </c:pt>
                <c:pt idx="2335">
                  <c:v>45755.3125</c:v>
                </c:pt>
                <c:pt idx="2336">
                  <c:v>45755.354166666664</c:v>
                </c:pt>
                <c:pt idx="2337">
                  <c:v>45755.395833333336</c:v>
                </c:pt>
                <c:pt idx="2338">
                  <c:v>45755.4375</c:v>
                </c:pt>
                <c:pt idx="2339">
                  <c:v>45755.479166666664</c:v>
                </c:pt>
                <c:pt idx="2340">
                  <c:v>45755.520833333336</c:v>
                </c:pt>
                <c:pt idx="2341">
                  <c:v>45755.5625</c:v>
                </c:pt>
                <c:pt idx="2342">
                  <c:v>45755.604166666664</c:v>
                </c:pt>
                <c:pt idx="2343">
                  <c:v>45755.645833333336</c:v>
                </c:pt>
                <c:pt idx="2344">
                  <c:v>45755.6875</c:v>
                </c:pt>
                <c:pt idx="2345">
                  <c:v>45755.729166666664</c:v>
                </c:pt>
                <c:pt idx="2346">
                  <c:v>45755.770833333336</c:v>
                </c:pt>
                <c:pt idx="2347">
                  <c:v>45755.8125</c:v>
                </c:pt>
                <c:pt idx="2348">
                  <c:v>45755.854166666664</c:v>
                </c:pt>
                <c:pt idx="2349">
                  <c:v>45755.895833333336</c:v>
                </c:pt>
                <c:pt idx="2350">
                  <c:v>45755.9375</c:v>
                </c:pt>
                <c:pt idx="2351">
                  <c:v>45755.979166666664</c:v>
                </c:pt>
                <c:pt idx="2352">
                  <c:v>45756.020833333336</c:v>
                </c:pt>
                <c:pt idx="2353">
                  <c:v>45756.0625</c:v>
                </c:pt>
                <c:pt idx="2354">
                  <c:v>45756.104166666664</c:v>
                </c:pt>
                <c:pt idx="2355">
                  <c:v>45756.145833333336</c:v>
                </c:pt>
                <c:pt idx="2356">
                  <c:v>45756.1875</c:v>
                </c:pt>
                <c:pt idx="2357">
                  <c:v>45756.229166666664</c:v>
                </c:pt>
                <c:pt idx="2358">
                  <c:v>45756.270833333336</c:v>
                </c:pt>
                <c:pt idx="2359">
                  <c:v>45756.3125</c:v>
                </c:pt>
                <c:pt idx="2360">
                  <c:v>45756.354166666664</c:v>
                </c:pt>
                <c:pt idx="2361">
                  <c:v>45756.395833333336</c:v>
                </c:pt>
                <c:pt idx="2362">
                  <c:v>45756.4375</c:v>
                </c:pt>
                <c:pt idx="2363">
                  <c:v>45756.479166666664</c:v>
                </c:pt>
                <c:pt idx="2364">
                  <c:v>45756.520833333336</c:v>
                </c:pt>
                <c:pt idx="2365">
                  <c:v>45756.5625</c:v>
                </c:pt>
                <c:pt idx="2366">
                  <c:v>45756.604166666664</c:v>
                </c:pt>
                <c:pt idx="2367">
                  <c:v>45756.645833333336</c:v>
                </c:pt>
                <c:pt idx="2368">
                  <c:v>45756.6875</c:v>
                </c:pt>
                <c:pt idx="2369">
                  <c:v>45756.729166666664</c:v>
                </c:pt>
                <c:pt idx="2370">
                  <c:v>45756.770833333336</c:v>
                </c:pt>
                <c:pt idx="2371">
                  <c:v>45756.8125</c:v>
                </c:pt>
                <c:pt idx="2372">
                  <c:v>45756.854166666664</c:v>
                </c:pt>
                <c:pt idx="2373">
                  <c:v>45756.895833333336</c:v>
                </c:pt>
                <c:pt idx="2374">
                  <c:v>45756.9375</c:v>
                </c:pt>
                <c:pt idx="2375">
                  <c:v>45756.979166666664</c:v>
                </c:pt>
                <c:pt idx="2376">
                  <c:v>45757.020833333336</c:v>
                </c:pt>
                <c:pt idx="2377">
                  <c:v>45757.0625</c:v>
                </c:pt>
                <c:pt idx="2378">
                  <c:v>45757.104166666664</c:v>
                </c:pt>
                <c:pt idx="2379">
                  <c:v>45757.145833333336</c:v>
                </c:pt>
                <c:pt idx="2380">
                  <c:v>45757.1875</c:v>
                </c:pt>
                <c:pt idx="2381">
                  <c:v>45757.229166666664</c:v>
                </c:pt>
                <c:pt idx="2382">
                  <c:v>45757.270833333336</c:v>
                </c:pt>
                <c:pt idx="2383">
                  <c:v>45757.3125</c:v>
                </c:pt>
                <c:pt idx="2384">
                  <c:v>45757.354166666664</c:v>
                </c:pt>
                <c:pt idx="2385">
                  <c:v>45757.395833333336</c:v>
                </c:pt>
                <c:pt idx="2386">
                  <c:v>45757.4375</c:v>
                </c:pt>
                <c:pt idx="2387">
                  <c:v>45757.479166666664</c:v>
                </c:pt>
                <c:pt idx="2388">
                  <c:v>45757.520833333336</c:v>
                </c:pt>
                <c:pt idx="2389">
                  <c:v>45757.5625</c:v>
                </c:pt>
                <c:pt idx="2390">
                  <c:v>45757.604166666664</c:v>
                </c:pt>
                <c:pt idx="2391">
                  <c:v>45757.645833333336</c:v>
                </c:pt>
                <c:pt idx="2392">
                  <c:v>45757.6875</c:v>
                </c:pt>
                <c:pt idx="2393">
                  <c:v>45757.729166666664</c:v>
                </c:pt>
                <c:pt idx="2394">
                  <c:v>45757.770833333336</c:v>
                </c:pt>
                <c:pt idx="2395">
                  <c:v>45757.8125</c:v>
                </c:pt>
                <c:pt idx="2396">
                  <c:v>45757.854166666664</c:v>
                </c:pt>
                <c:pt idx="2397">
                  <c:v>45757.895833333336</c:v>
                </c:pt>
                <c:pt idx="2398">
                  <c:v>45757.9375</c:v>
                </c:pt>
                <c:pt idx="2399">
                  <c:v>45757.979166666664</c:v>
                </c:pt>
                <c:pt idx="2400">
                  <c:v>45758.020833333336</c:v>
                </c:pt>
                <c:pt idx="2401">
                  <c:v>45758.0625</c:v>
                </c:pt>
                <c:pt idx="2402">
                  <c:v>45758.104166666664</c:v>
                </c:pt>
                <c:pt idx="2403">
                  <c:v>45758.145833333336</c:v>
                </c:pt>
                <c:pt idx="2404">
                  <c:v>45758.1875</c:v>
                </c:pt>
                <c:pt idx="2405">
                  <c:v>45758.229166666664</c:v>
                </c:pt>
                <c:pt idx="2406">
                  <c:v>45758.270833333336</c:v>
                </c:pt>
                <c:pt idx="2407">
                  <c:v>45758.3125</c:v>
                </c:pt>
                <c:pt idx="2408">
                  <c:v>45758.354166666664</c:v>
                </c:pt>
                <c:pt idx="2409">
                  <c:v>45758.395833333336</c:v>
                </c:pt>
                <c:pt idx="2410">
                  <c:v>45758.4375</c:v>
                </c:pt>
                <c:pt idx="2411">
                  <c:v>45758.479166666664</c:v>
                </c:pt>
                <c:pt idx="2412">
                  <c:v>45758.520833333336</c:v>
                </c:pt>
                <c:pt idx="2413">
                  <c:v>45758.5625</c:v>
                </c:pt>
                <c:pt idx="2414">
                  <c:v>45758.604166666664</c:v>
                </c:pt>
                <c:pt idx="2415">
                  <c:v>45758.645833333336</c:v>
                </c:pt>
                <c:pt idx="2416">
                  <c:v>45758.6875</c:v>
                </c:pt>
                <c:pt idx="2417">
                  <c:v>45758.729166666664</c:v>
                </c:pt>
                <c:pt idx="2418">
                  <c:v>45758.770833333336</c:v>
                </c:pt>
                <c:pt idx="2419">
                  <c:v>45758.8125</c:v>
                </c:pt>
                <c:pt idx="2420">
                  <c:v>45758.854166666664</c:v>
                </c:pt>
                <c:pt idx="2421">
                  <c:v>45758.895833333336</c:v>
                </c:pt>
                <c:pt idx="2422">
                  <c:v>45758.9375</c:v>
                </c:pt>
                <c:pt idx="2423">
                  <c:v>45758.979166666664</c:v>
                </c:pt>
                <c:pt idx="2424">
                  <c:v>45759.020833333336</c:v>
                </c:pt>
                <c:pt idx="2425">
                  <c:v>45759.0625</c:v>
                </c:pt>
                <c:pt idx="2426">
                  <c:v>45759.104166666664</c:v>
                </c:pt>
                <c:pt idx="2427">
                  <c:v>45759.145833333336</c:v>
                </c:pt>
                <c:pt idx="2428">
                  <c:v>45759.1875</c:v>
                </c:pt>
                <c:pt idx="2429">
                  <c:v>45759.229166666664</c:v>
                </c:pt>
                <c:pt idx="2430">
                  <c:v>45759.270833333336</c:v>
                </c:pt>
                <c:pt idx="2431">
                  <c:v>45759.3125</c:v>
                </c:pt>
                <c:pt idx="2432">
                  <c:v>45759.354166666664</c:v>
                </c:pt>
                <c:pt idx="2433">
                  <c:v>45759.395833333336</c:v>
                </c:pt>
                <c:pt idx="2434">
                  <c:v>45759.4375</c:v>
                </c:pt>
                <c:pt idx="2435">
                  <c:v>45759.479166666664</c:v>
                </c:pt>
                <c:pt idx="2436">
                  <c:v>45759.520833333336</c:v>
                </c:pt>
                <c:pt idx="2437">
                  <c:v>45759.5625</c:v>
                </c:pt>
                <c:pt idx="2438">
                  <c:v>45759.604166666664</c:v>
                </c:pt>
                <c:pt idx="2439">
                  <c:v>45759.645833333336</c:v>
                </c:pt>
                <c:pt idx="2440">
                  <c:v>45759.6875</c:v>
                </c:pt>
                <c:pt idx="2441">
                  <c:v>45759.729166666664</c:v>
                </c:pt>
                <c:pt idx="2442">
                  <c:v>45759.770833333336</c:v>
                </c:pt>
                <c:pt idx="2443">
                  <c:v>45759.8125</c:v>
                </c:pt>
                <c:pt idx="2444">
                  <c:v>45759.854166666664</c:v>
                </c:pt>
                <c:pt idx="2445">
                  <c:v>45759.895833333336</c:v>
                </c:pt>
                <c:pt idx="2446">
                  <c:v>45759.9375</c:v>
                </c:pt>
                <c:pt idx="2447">
                  <c:v>45759.979166666664</c:v>
                </c:pt>
                <c:pt idx="2448">
                  <c:v>45760.020833333336</c:v>
                </c:pt>
                <c:pt idx="2449">
                  <c:v>45760.0625</c:v>
                </c:pt>
                <c:pt idx="2450">
                  <c:v>45760.104166666664</c:v>
                </c:pt>
                <c:pt idx="2451">
                  <c:v>45760.145833333336</c:v>
                </c:pt>
                <c:pt idx="2452">
                  <c:v>45760.1875</c:v>
                </c:pt>
                <c:pt idx="2453">
                  <c:v>45760.229166666664</c:v>
                </c:pt>
                <c:pt idx="2454">
                  <c:v>45760.270833333336</c:v>
                </c:pt>
                <c:pt idx="2455">
                  <c:v>45760.3125</c:v>
                </c:pt>
                <c:pt idx="2456">
                  <c:v>45760.354166666664</c:v>
                </c:pt>
                <c:pt idx="2457">
                  <c:v>45760.395833333336</c:v>
                </c:pt>
                <c:pt idx="2458">
                  <c:v>45760.4375</c:v>
                </c:pt>
                <c:pt idx="2459">
                  <c:v>45760.479166666664</c:v>
                </c:pt>
                <c:pt idx="2460">
                  <c:v>45760.520833333336</c:v>
                </c:pt>
                <c:pt idx="2461">
                  <c:v>45760.5625</c:v>
                </c:pt>
                <c:pt idx="2462">
                  <c:v>45760.604166666664</c:v>
                </c:pt>
                <c:pt idx="2463">
                  <c:v>45760.645833333336</c:v>
                </c:pt>
                <c:pt idx="2464">
                  <c:v>45760.6875</c:v>
                </c:pt>
                <c:pt idx="2465">
                  <c:v>45760.729166666664</c:v>
                </c:pt>
                <c:pt idx="2466">
                  <c:v>45760.770833333336</c:v>
                </c:pt>
                <c:pt idx="2467">
                  <c:v>45760.8125</c:v>
                </c:pt>
                <c:pt idx="2468">
                  <c:v>45760.854166666664</c:v>
                </c:pt>
                <c:pt idx="2469">
                  <c:v>45760.895833333336</c:v>
                </c:pt>
                <c:pt idx="2470">
                  <c:v>45760.9375</c:v>
                </c:pt>
                <c:pt idx="2471">
                  <c:v>45760.979166666664</c:v>
                </c:pt>
                <c:pt idx="2472">
                  <c:v>45761.020833333336</c:v>
                </c:pt>
                <c:pt idx="2473">
                  <c:v>45761.0625</c:v>
                </c:pt>
                <c:pt idx="2474">
                  <c:v>45761.104166666664</c:v>
                </c:pt>
                <c:pt idx="2475">
                  <c:v>45761.145833333336</c:v>
                </c:pt>
                <c:pt idx="2476">
                  <c:v>45761.1875</c:v>
                </c:pt>
                <c:pt idx="2477">
                  <c:v>45761.229166666664</c:v>
                </c:pt>
                <c:pt idx="2478">
                  <c:v>45761.270833333336</c:v>
                </c:pt>
                <c:pt idx="2479">
                  <c:v>45761.3125</c:v>
                </c:pt>
                <c:pt idx="2480">
                  <c:v>45761.354166666664</c:v>
                </c:pt>
                <c:pt idx="2481">
                  <c:v>45761.395833333336</c:v>
                </c:pt>
                <c:pt idx="2482">
                  <c:v>45761.4375</c:v>
                </c:pt>
                <c:pt idx="2483">
                  <c:v>45761.479166666664</c:v>
                </c:pt>
                <c:pt idx="2484">
                  <c:v>45761.520833333336</c:v>
                </c:pt>
                <c:pt idx="2485">
                  <c:v>45761.5625</c:v>
                </c:pt>
                <c:pt idx="2486">
                  <c:v>45761.604166666664</c:v>
                </c:pt>
                <c:pt idx="2487">
                  <c:v>45761.645833333336</c:v>
                </c:pt>
                <c:pt idx="2488">
                  <c:v>45761.6875</c:v>
                </c:pt>
                <c:pt idx="2489">
                  <c:v>45761.729166666664</c:v>
                </c:pt>
                <c:pt idx="2490">
                  <c:v>45761.770833333336</c:v>
                </c:pt>
                <c:pt idx="2491">
                  <c:v>45761.8125</c:v>
                </c:pt>
                <c:pt idx="2492">
                  <c:v>45761.854166666664</c:v>
                </c:pt>
                <c:pt idx="2493">
                  <c:v>45761.895833333336</c:v>
                </c:pt>
                <c:pt idx="2494">
                  <c:v>45761.9375</c:v>
                </c:pt>
                <c:pt idx="2495">
                  <c:v>45761.979166666664</c:v>
                </c:pt>
                <c:pt idx="2496">
                  <c:v>45762.020833333336</c:v>
                </c:pt>
                <c:pt idx="2497">
                  <c:v>45762.0625</c:v>
                </c:pt>
                <c:pt idx="2498">
                  <c:v>45762.104166666664</c:v>
                </c:pt>
                <c:pt idx="2499">
                  <c:v>45762.145833333336</c:v>
                </c:pt>
                <c:pt idx="2500">
                  <c:v>45762.1875</c:v>
                </c:pt>
                <c:pt idx="2501">
                  <c:v>45762.229166666664</c:v>
                </c:pt>
                <c:pt idx="2502">
                  <c:v>45762.270833333336</c:v>
                </c:pt>
                <c:pt idx="2503">
                  <c:v>45762.3125</c:v>
                </c:pt>
                <c:pt idx="2504">
                  <c:v>45762.354166666664</c:v>
                </c:pt>
                <c:pt idx="2505">
                  <c:v>45762.395833333336</c:v>
                </c:pt>
                <c:pt idx="2506">
                  <c:v>45762.4375</c:v>
                </c:pt>
                <c:pt idx="2507">
                  <c:v>45762.479166666664</c:v>
                </c:pt>
                <c:pt idx="2508">
                  <c:v>45762.520833333336</c:v>
                </c:pt>
                <c:pt idx="2509">
                  <c:v>45762.5625</c:v>
                </c:pt>
                <c:pt idx="2510">
                  <c:v>45762.604166666664</c:v>
                </c:pt>
                <c:pt idx="2511">
                  <c:v>45762.645833333336</c:v>
                </c:pt>
                <c:pt idx="2512">
                  <c:v>45762.6875</c:v>
                </c:pt>
                <c:pt idx="2513">
                  <c:v>45762.729166666664</c:v>
                </c:pt>
                <c:pt idx="2514">
                  <c:v>45762.770833333336</c:v>
                </c:pt>
                <c:pt idx="2515">
                  <c:v>45762.8125</c:v>
                </c:pt>
                <c:pt idx="2516">
                  <c:v>45762.854166666664</c:v>
                </c:pt>
                <c:pt idx="2517">
                  <c:v>45762.895833333336</c:v>
                </c:pt>
                <c:pt idx="2518">
                  <c:v>45762.9375</c:v>
                </c:pt>
                <c:pt idx="2519">
                  <c:v>45762.979166666664</c:v>
                </c:pt>
                <c:pt idx="2520">
                  <c:v>45763.020833333336</c:v>
                </c:pt>
                <c:pt idx="2521">
                  <c:v>45763.0625</c:v>
                </c:pt>
                <c:pt idx="2522">
                  <c:v>45763.104166666664</c:v>
                </c:pt>
                <c:pt idx="2523">
                  <c:v>45763.145833333336</c:v>
                </c:pt>
                <c:pt idx="2524">
                  <c:v>45763.1875</c:v>
                </c:pt>
                <c:pt idx="2525">
                  <c:v>45763.229166666664</c:v>
                </c:pt>
                <c:pt idx="2526">
                  <c:v>45763.270833333336</c:v>
                </c:pt>
                <c:pt idx="2527">
                  <c:v>45763.3125</c:v>
                </c:pt>
                <c:pt idx="2528">
                  <c:v>45763.354166666664</c:v>
                </c:pt>
                <c:pt idx="2529">
                  <c:v>45763.395833333336</c:v>
                </c:pt>
                <c:pt idx="2530">
                  <c:v>45763.4375</c:v>
                </c:pt>
                <c:pt idx="2531">
                  <c:v>45763.479166666664</c:v>
                </c:pt>
                <c:pt idx="2532">
                  <c:v>45763.520833333336</c:v>
                </c:pt>
                <c:pt idx="2533">
                  <c:v>45763.5625</c:v>
                </c:pt>
                <c:pt idx="2534">
                  <c:v>45763.604166666664</c:v>
                </c:pt>
                <c:pt idx="2535">
                  <c:v>45763.645833333336</c:v>
                </c:pt>
                <c:pt idx="2536">
                  <c:v>45763.6875</c:v>
                </c:pt>
                <c:pt idx="2537">
                  <c:v>45763.729166666664</c:v>
                </c:pt>
                <c:pt idx="2538">
                  <c:v>45763.770833333336</c:v>
                </c:pt>
                <c:pt idx="2539">
                  <c:v>45763.8125</c:v>
                </c:pt>
                <c:pt idx="2540">
                  <c:v>45763.854166666664</c:v>
                </c:pt>
                <c:pt idx="2541">
                  <c:v>45763.895833333336</c:v>
                </c:pt>
                <c:pt idx="2542">
                  <c:v>45763.9375</c:v>
                </c:pt>
                <c:pt idx="2543">
                  <c:v>45763.979166666664</c:v>
                </c:pt>
                <c:pt idx="2544">
                  <c:v>45764.020833333336</c:v>
                </c:pt>
                <c:pt idx="2545">
                  <c:v>45764.0625</c:v>
                </c:pt>
                <c:pt idx="2546">
                  <c:v>45764.104166666664</c:v>
                </c:pt>
                <c:pt idx="2547">
                  <c:v>45764.145833333336</c:v>
                </c:pt>
                <c:pt idx="2548">
                  <c:v>45764.1875</c:v>
                </c:pt>
                <c:pt idx="2549">
                  <c:v>45764.229166666664</c:v>
                </c:pt>
                <c:pt idx="2550">
                  <c:v>45764.270833333336</c:v>
                </c:pt>
                <c:pt idx="2551">
                  <c:v>45764.3125</c:v>
                </c:pt>
                <c:pt idx="2552">
                  <c:v>45764.354166666664</c:v>
                </c:pt>
                <c:pt idx="2553">
                  <c:v>45764.395833333336</c:v>
                </c:pt>
                <c:pt idx="2554">
                  <c:v>45764.4375</c:v>
                </c:pt>
                <c:pt idx="2555">
                  <c:v>45764.479166666664</c:v>
                </c:pt>
                <c:pt idx="2556">
                  <c:v>45764.520833333336</c:v>
                </c:pt>
                <c:pt idx="2557">
                  <c:v>45764.5625</c:v>
                </c:pt>
                <c:pt idx="2558">
                  <c:v>45764.604166666664</c:v>
                </c:pt>
                <c:pt idx="2559">
                  <c:v>45764.645833333336</c:v>
                </c:pt>
                <c:pt idx="2560">
                  <c:v>45764.6875</c:v>
                </c:pt>
                <c:pt idx="2561">
                  <c:v>45764.729166666664</c:v>
                </c:pt>
                <c:pt idx="2562">
                  <c:v>45764.770833333336</c:v>
                </c:pt>
                <c:pt idx="2563">
                  <c:v>45764.8125</c:v>
                </c:pt>
                <c:pt idx="2564">
                  <c:v>45764.854166666664</c:v>
                </c:pt>
                <c:pt idx="2565">
                  <c:v>45764.895833333336</c:v>
                </c:pt>
                <c:pt idx="2566">
                  <c:v>45764.9375</c:v>
                </c:pt>
                <c:pt idx="2567">
                  <c:v>45764.979166666664</c:v>
                </c:pt>
                <c:pt idx="2568">
                  <c:v>45765.020833333336</c:v>
                </c:pt>
                <c:pt idx="2569">
                  <c:v>45765.0625</c:v>
                </c:pt>
                <c:pt idx="2570">
                  <c:v>45765.104166666664</c:v>
                </c:pt>
                <c:pt idx="2571">
                  <c:v>45765.145833333336</c:v>
                </c:pt>
                <c:pt idx="2572">
                  <c:v>45765.1875</c:v>
                </c:pt>
                <c:pt idx="2573">
                  <c:v>45765.229166666664</c:v>
                </c:pt>
                <c:pt idx="2574">
                  <c:v>45765.270833333336</c:v>
                </c:pt>
                <c:pt idx="2575">
                  <c:v>45765.3125</c:v>
                </c:pt>
                <c:pt idx="2576">
                  <c:v>45765.354166666664</c:v>
                </c:pt>
                <c:pt idx="2577">
                  <c:v>45765.395833333336</c:v>
                </c:pt>
                <c:pt idx="2578">
                  <c:v>45765.4375</c:v>
                </c:pt>
                <c:pt idx="2579">
                  <c:v>45765.479166666664</c:v>
                </c:pt>
                <c:pt idx="2580">
                  <c:v>45765.520833333336</c:v>
                </c:pt>
                <c:pt idx="2581">
                  <c:v>45765.5625</c:v>
                </c:pt>
                <c:pt idx="2582">
                  <c:v>45765.604166666664</c:v>
                </c:pt>
                <c:pt idx="2583">
                  <c:v>45765.645833333336</c:v>
                </c:pt>
                <c:pt idx="2584">
                  <c:v>45765.6875</c:v>
                </c:pt>
                <c:pt idx="2585">
                  <c:v>45765.729166666664</c:v>
                </c:pt>
                <c:pt idx="2586">
                  <c:v>45765.770833333336</c:v>
                </c:pt>
                <c:pt idx="2587">
                  <c:v>45765.8125</c:v>
                </c:pt>
                <c:pt idx="2588">
                  <c:v>45765.854166666664</c:v>
                </c:pt>
                <c:pt idx="2589">
                  <c:v>45765.895833333336</c:v>
                </c:pt>
                <c:pt idx="2590">
                  <c:v>45765.9375</c:v>
                </c:pt>
                <c:pt idx="2591">
                  <c:v>45765.979166666664</c:v>
                </c:pt>
                <c:pt idx="2592">
                  <c:v>45766.020833333336</c:v>
                </c:pt>
                <c:pt idx="2593">
                  <c:v>45766.0625</c:v>
                </c:pt>
                <c:pt idx="2594">
                  <c:v>45766.104166666664</c:v>
                </c:pt>
                <c:pt idx="2595">
                  <c:v>45766.145833333336</c:v>
                </c:pt>
                <c:pt idx="2596">
                  <c:v>45766.1875</c:v>
                </c:pt>
                <c:pt idx="2597">
                  <c:v>45766.229166666664</c:v>
                </c:pt>
                <c:pt idx="2598">
                  <c:v>45766.270833333336</c:v>
                </c:pt>
                <c:pt idx="2599">
                  <c:v>45766.3125</c:v>
                </c:pt>
                <c:pt idx="2600">
                  <c:v>45766.354166666664</c:v>
                </c:pt>
                <c:pt idx="2601">
                  <c:v>45766.395833333336</c:v>
                </c:pt>
                <c:pt idx="2602">
                  <c:v>45766.4375</c:v>
                </c:pt>
                <c:pt idx="2603">
                  <c:v>45766.479166666664</c:v>
                </c:pt>
                <c:pt idx="2604">
                  <c:v>45766.520833333336</c:v>
                </c:pt>
                <c:pt idx="2605">
                  <c:v>45766.5625</c:v>
                </c:pt>
                <c:pt idx="2606">
                  <c:v>45766.604166666664</c:v>
                </c:pt>
                <c:pt idx="2607">
                  <c:v>45766.645833333336</c:v>
                </c:pt>
                <c:pt idx="2608">
                  <c:v>45766.6875</c:v>
                </c:pt>
                <c:pt idx="2609">
                  <c:v>45766.729166666664</c:v>
                </c:pt>
                <c:pt idx="2610">
                  <c:v>45766.770833333336</c:v>
                </c:pt>
                <c:pt idx="2611">
                  <c:v>45766.8125</c:v>
                </c:pt>
                <c:pt idx="2612">
                  <c:v>45766.854166666664</c:v>
                </c:pt>
                <c:pt idx="2613">
                  <c:v>45766.895833333336</c:v>
                </c:pt>
                <c:pt idx="2614">
                  <c:v>45766.9375</c:v>
                </c:pt>
                <c:pt idx="2615">
                  <c:v>45766.979166666664</c:v>
                </c:pt>
                <c:pt idx="2616">
                  <c:v>45767.020833333336</c:v>
                </c:pt>
                <c:pt idx="2617">
                  <c:v>45767.0625</c:v>
                </c:pt>
                <c:pt idx="2618">
                  <c:v>45767.104166666664</c:v>
                </c:pt>
                <c:pt idx="2619">
                  <c:v>45767.145833333336</c:v>
                </c:pt>
                <c:pt idx="2620">
                  <c:v>45767.1875</c:v>
                </c:pt>
                <c:pt idx="2621">
                  <c:v>45767.229166666664</c:v>
                </c:pt>
                <c:pt idx="2622">
                  <c:v>45767.270833333336</c:v>
                </c:pt>
                <c:pt idx="2623">
                  <c:v>45767.3125</c:v>
                </c:pt>
                <c:pt idx="2624">
                  <c:v>45767.354166666664</c:v>
                </c:pt>
                <c:pt idx="2625">
                  <c:v>45767.395833333336</c:v>
                </c:pt>
                <c:pt idx="2626">
                  <c:v>45767.4375</c:v>
                </c:pt>
                <c:pt idx="2627">
                  <c:v>45767.479166666664</c:v>
                </c:pt>
                <c:pt idx="2628">
                  <c:v>45767.520833333336</c:v>
                </c:pt>
                <c:pt idx="2629">
                  <c:v>45767.5625</c:v>
                </c:pt>
                <c:pt idx="2630">
                  <c:v>45767.604166666664</c:v>
                </c:pt>
                <c:pt idx="2631">
                  <c:v>45767.645833333336</c:v>
                </c:pt>
                <c:pt idx="2632">
                  <c:v>45767.6875</c:v>
                </c:pt>
                <c:pt idx="2633">
                  <c:v>45767.729166666664</c:v>
                </c:pt>
                <c:pt idx="2634">
                  <c:v>45767.770833333336</c:v>
                </c:pt>
                <c:pt idx="2635">
                  <c:v>45767.8125</c:v>
                </c:pt>
                <c:pt idx="2636">
                  <c:v>45767.854166666664</c:v>
                </c:pt>
                <c:pt idx="2637">
                  <c:v>45767.895833333336</c:v>
                </c:pt>
                <c:pt idx="2638">
                  <c:v>45767.9375</c:v>
                </c:pt>
                <c:pt idx="2639">
                  <c:v>45767.979166666664</c:v>
                </c:pt>
                <c:pt idx="2640">
                  <c:v>45768.020833333336</c:v>
                </c:pt>
                <c:pt idx="2641">
                  <c:v>45768.0625</c:v>
                </c:pt>
                <c:pt idx="2642">
                  <c:v>45768.104166666664</c:v>
                </c:pt>
                <c:pt idx="2643">
                  <c:v>45768.145833333336</c:v>
                </c:pt>
                <c:pt idx="2644">
                  <c:v>45768.1875</c:v>
                </c:pt>
                <c:pt idx="2645">
                  <c:v>45768.229166666664</c:v>
                </c:pt>
                <c:pt idx="2646">
                  <c:v>45768.270833333336</c:v>
                </c:pt>
                <c:pt idx="2647">
                  <c:v>45768.3125</c:v>
                </c:pt>
                <c:pt idx="2648">
                  <c:v>45768.354166666664</c:v>
                </c:pt>
                <c:pt idx="2649">
                  <c:v>45768.395833333336</c:v>
                </c:pt>
                <c:pt idx="2650">
                  <c:v>45768.4375</c:v>
                </c:pt>
                <c:pt idx="2651">
                  <c:v>45768.479166666664</c:v>
                </c:pt>
                <c:pt idx="2652">
                  <c:v>45768.520833333336</c:v>
                </c:pt>
                <c:pt idx="2653">
                  <c:v>45768.5625</c:v>
                </c:pt>
                <c:pt idx="2654">
                  <c:v>45768.604166666664</c:v>
                </c:pt>
                <c:pt idx="2655">
                  <c:v>45768.645833333336</c:v>
                </c:pt>
                <c:pt idx="2656">
                  <c:v>45768.6875</c:v>
                </c:pt>
                <c:pt idx="2657">
                  <c:v>45768.729166666664</c:v>
                </c:pt>
                <c:pt idx="2658">
                  <c:v>45768.770833333336</c:v>
                </c:pt>
                <c:pt idx="2659">
                  <c:v>45768.8125</c:v>
                </c:pt>
                <c:pt idx="2660">
                  <c:v>45768.854166666664</c:v>
                </c:pt>
                <c:pt idx="2661">
                  <c:v>45768.895833333336</c:v>
                </c:pt>
                <c:pt idx="2662">
                  <c:v>45768.9375</c:v>
                </c:pt>
                <c:pt idx="2663">
                  <c:v>45768.979166666664</c:v>
                </c:pt>
                <c:pt idx="2664">
                  <c:v>45769.020833333336</c:v>
                </c:pt>
                <c:pt idx="2665">
                  <c:v>45769.0625</c:v>
                </c:pt>
                <c:pt idx="2666">
                  <c:v>45769.104166666664</c:v>
                </c:pt>
                <c:pt idx="2667">
                  <c:v>45769.145833333336</c:v>
                </c:pt>
                <c:pt idx="2668">
                  <c:v>45769.1875</c:v>
                </c:pt>
                <c:pt idx="2669">
                  <c:v>45769.229166666664</c:v>
                </c:pt>
                <c:pt idx="2670">
                  <c:v>45769.270833333336</c:v>
                </c:pt>
                <c:pt idx="2671">
                  <c:v>45769.3125</c:v>
                </c:pt>
                <c:pt idx="2672">
                  <c:v>45769.354166666664</c:v>
                </c:pt>
                <c:pt idx="2673">
                  <c:v>45769.395833333336</c:v>
                </c:pt>
                <c:pt idx="2674">
                  <c:v>45769.4375</c:v>
                </c:pt>
                <c:pt idx="2675">
                  <c:v>45769.479166666664</c:v>
                </c:pt>
                <c:pt idx="2676">
                  <c:v>45769.520833333336</c:v>
                </c:pt>
                <c:pt idx="2677">
                  <c:v>45769.5625</c:v>
                </c:pt>
                <c:pt idx="2678">
                  <c:v>45769.604166666664</c:v>
                </c:pt>
                <c:pt idx="2679">
                  <c:v>45769.645833333336</c:v>
                </c:pt>
                <c:pt idx="2680">
                  <c:v>45769.6875</c:v>
                </c:pt>
                <c:pt idx="2681">
                  <c:v>45769.729166666664</c:v>
                </c:pt>
                <c:pt idx="2682">
                  <c:v>45769.770833333336</c:v>
                </c:pt>
                <c:pt idx="2683">
                  <c:v>45769.8125</c:v>
                </c:pt>
                <c:pt idx="2684">
                  <c:v>45769.854166666664</c:v>
                </c:pt>
                <c:pt idx="2685">
                  <c:v>45769.895833333336</c:v>
                </c:pt>
                <c:pt idx="2686">
                  <c:v>45769.9375</c:v>
                </c:pt>
                <c:pt idx="2687">
                  <c:v>45769.979166666664</c:v>
                </c:pt>
                <c:pt idx="2688">
                  <c:v>45770.020833333336</c:v>
                </c:pt>
                <c:pt idx="2689">
                  <c:v>45770.0625</c:v>
                </c:pt>
                <c:pt idx="2690">
                  <c:v>45770.104166666664</c:v>
                </c:pt>
                <c:pt idx="2691">
                  <c:v>45770.145833333336</c:v>
                </c:pt>
                <c:pt idx="2692">
                  <c:v>45770.1875</c:v>
                </c:pt>
                <c:pt idx="2693">
                  <c:v>45770.229166666664</c:v>
                </c:pt>
                <c:pt idx="2694">
                  <c:v>45770.270833333336</c:v>
                </c:pt>
                <c:pt idx="2695">
                  <c:v>45770.3125</c:v>
                </c:pt>
                <c:pt idx="2696">
                  <c:v>45770.354166666664</c:v>
                </c:pt>
                <c:pt idx="2697">
                  <c:v>45770.395833333336</c:v>
                </c:pt>
                <c:pt idx="2698">
                  <c:v>45770.4375</c:v>
                </c:pt>
                <c:pt idx="2699">
                  <c:v>45770.479166666664</c:v>
                </c:pt>
                <c:pt idx="2700">
                  <c:v>45770.520833333336</c:v>
                </c:pt>
                <c:pt idx="2701">
                  <c:v>45770.5625</c:v>
                </c:pt>
                <c:pt idx="2702">
                  <c:v>45770.604166666664</c:v>
                </c:pt>
                <c:pt idx="2703">
                  <c:v>45770.645833333336</c:v>
                </c:pt>
                <c:pt idx="2704">
                  <c:v>45770.6875</c:v>
                </c:pt>
                <c:pt idx="2705">
                  <c:v>45770.729166666664</c:v>
                </c:pt>
                <c:pt idx="2706">
                  <c:v>45770.770833333336</c:v>
                </c:pt>
                <c:pt idx="2707">
                  <c:v>45770.8125</c:v>
                </c:pt>
                <c:pt idx="2708">
                  <c:v>45770.854166666664</c:v>
                </c:pt>
                <c:pt idx="2709">
                  <c:v>45770.895833333336</c:v>
                </c:pt>
                <c:pt idx="2710">
                  <c:v>45770.9375</c:v>
                </c:pt>
                <c:pt idx="2711">
                  <c:v>45770.979166666664</c:v>
                </c:pt>
                <c:pt idx="2712">
                  <c:v>45771.020833333336</c:v>
                </c:pt>
                <c:pt idx="2713">
                  <c:v>45771.0625</c:v>
                </c:pt>
                <c:pt idx="2714">
                  <c:v>45771.104166666664</c:v>
                </c:pt>
                <c:pt idx="2715">
                  <c:v>45771.145833333336</c:v>
                </c:pt>
                <c:pt idx="2716">
                  <c:v>45771.1875</c:v>
                </c:pt>
                <c:pt idx="2717">
                  <c:v>45771.229166666664</c:v>
                </c:pt>
                <c:pt idx="2718">
                  <c:v>45771.270833333336</c:v>
                </c:pt>
                <c:pt idx="2719">
                  <c:v>45771.3125</c:v>
                </c:pt>
                <c:pt idx="2720">
                  <c:v>45771.354166666664</c:v>
                </c:pt>
                <c:pt idx="2721">
                  <c:v>45771.395833333336</c:v>
                </c:pt>
                <c:pt idx="2722">
                  <c:v>45771.4375</c:v>
                </c:pt>
                <c:pt idx="2723">
                  <c:v>45771.479166666664</c:v>
                </c:pt>
                <c:pt idx="2724">
                  <c:v>45771.520833333336</c:v>
                </c:pt>
                <c:pt idx="2725">
                  <c:v>45771.5625</c:v>
                </c:pt>
                <c:pt idx="2726">
                  <c:v>45771.604166666664</c:v>
                </c:pt>
                <c:pt idx="2727">
                  <c:v>45771.645833333336</c:v>
                </c:pt>
                <c:pt idx="2728">
                  <c:v>45771.6875</c:v>
                </c:pt>
                <c:pt idx="2729">
                  <c:v>45771.729166666664</c:v>
                </c:pt>
                <c:pt idx="2730">
                  <c:v>45771.770833333336</c:v>
                </c:pt>
                <c:pt idx="2731">
                  <c:v>45771.8125</c:v>
                </c:pt>
                <c:pt idx="2732">
                  <c:v>45771.854166666664</c:v>
                </c:pt>
                <c:pt idx="2733">
                  <c:v>45771.895833333336</c:v>
                </c:pt>
                <c:pt idx="2734">
                  <c:v>45771.9375</c:v>
                </c:pt>
                <c:pt idx="2735">
                  <c:v>45771.979166666664</c:v>
                </c:pt>
                <c:pt idx="2736">
                  <c:v>45772.020833333336</c:v>
                </c:pt>
                <c:pt idx="2737">
                  <c:v>45772.0625</c:v>
                </c:pt>
                <c:pt idx="2738">
                  <c:v>45772.104166666664</c:v>
                </c:pt>
                <c:pt idx="2739">
                  <c:v>45772.145833333336</c:v>
                </c:pt>
                <c:pt idx="2740">
                  <c:v>45772.1875</c:v>
                </c:pt>
                <c:pt idx="2741">
                  <c:v>45772.229166666664</c:v>
                </c:pt>
                <c:pt idx="2742">
                  <c:v>45772.270833333336</c:v>
                </c:pt>
                <c:pt idx="2743">
                  <c:v>45772.3125</c:v>
                </c:pt>
                <c:pt idx="2744">
                  <c:v>45772.354166666664</c:v>
                </c:pt>
                <c:pt idx="2745">
                  <c:v>45772.395833333336</c:v>
                </c:pt>
                <c:pt idx="2746">
                  <c:v>45772.4375</c:v>
                </c:pt>
                <c:pt idx="2747">
                  <c:v>45772.479166666664</c:v>
                </c:pt>
                <c:pt idx="2748">
                  <c:v>45772.520833333336</c:v>
                </c:pt>
                <c:pt idx="2749">
                  <c:v>45772.5625</c:v>
                </c:pt>
                <c:pt idx="2750">
                  <c:v>45772.604166666664</c:v>
                </c:pt>
                <c:pt idx="2751">
                  <c:v>45772.645833333336</c:v>
                </c:pt>
                <c:pt idx="2752">
                  <c:v>45772.6875</c:v>
                </c:pt>
                <c:pt idx="2753">
                  <c:v>45772.729166666664</c:v>
                </c:pt>
                <c:pt idx="2754">
                  <c:v>45772.770833333336</c:v>
                </c:pt>
                <c:pt idx="2755">
                  <c:v>45772.8125</c:v>
                </c:pt>
                <c:pt idx="2756">
                  <c:v>45772.854166666664</c:v>
                </c:pt>
                <c:pt idx="2757">
                  <c:v>45772.895833333336</c:v>
                </c:pt>
                <c:pt idx="2758">
                  <c:v>45772.9375</c:v>
                </c:pt>
                <c:pt idx="2759">
                  <c:v>45772.979166666664</c:v>
                </c:pt>
                <c:pt idx="2760">
                  <c:v>45773.020833333336</c:v>
                </c:pt>
                <c:pt idx="2761">
                  <c:v>45773.0625</c:v>
                </c:pt>
                <c:pt idx="2762">
                  <c:v>45773.104166666664</c:v>
                </c:pt>
                <c:pt idx="2763">
                  <c:v>45773.145833333336</c:v>
                </c:pt>
                <c:pt idx="2764">
                  <c:v>45773.1875</c:v>
                </c:pt>
                <c:pt idx="2765">
                  <c:v>45773.229166666664</c:v>
                </c:pt>
                <c:pt idx="2766">
                  <c:v>45773.270833333336</c:v>
                </c:pt>
                <c:pt idx="2767">
                  <c:v>45773.3125</c:v>
                </c:pt>
                <c:pt idx="2768">
                  <c:v>45773.354166666664</c:v>
                </c:pt>
                <c:pt idx="2769">
                  <c:v>45773.395833333336</c:v>
                </c:pt>
                <c:pt idx="2770">
                  <c:v>45773.4375</c:v>
                </c:pt>
                <c:pt idx="2771">
                  <c:v>45773.479166666664</c:v>
                </c:pt>
                <c:pt idx="2772">
                  <c:v>45773.520833333336</c:v>
                </c:pt>
                <c:pt idx="2773">
                  <c:v>45773.5625</c:v>
                </c:pt>
                <c:pt idx="2774">
                  <c:v>45773.604166666664</c:v>
                </c:pt>
                <c:pt idx="2775">
                  <c:v>45773.645833333336</c:v>
                </c:pt>
                <c:pt idx="2776">
                  <c:v>45773.6875</c:v>
                </c:pt>
                <c:pt idx="2777">
                  <c:v>45773.729166666664</c:v>
                </c:pt>
                <c:pt idx="2778">
                  <c:v>45773.770833333336</c:v>
                </c:pt>
                <c:pt idx="2779">
                  <c:v>45773.8125</c:v>
                </c:pt>
                <c:pt idx="2780">
                  <c:v>45773.854166666664</c:v>
                </c:pt>
                <c:pt idx="2781">
                  <c:v>45773.895833333336</c:v>
                </c:pt>
                <c:pt idx="2782">
                  <c:v>45773.9375</c:v>
                </c:pt>
                <c:pt idx="2783">
                  <c:v>45773.979166666664</c:v>
                </c:pt>
                <c:pt idx="2784">
                  <c:v>45774.020833333336</c:v>
                </c:pt>
                <c:pt idx="2785">
                  <c:v>45774.0625</c:v>
                </c:pt>
                <c:pt idx="2786">
                  <c:v>45774.104166666664</c:v>
                </c:pt>
                <c:pt idx="2787">
                  <c:v>45774.145833333336</c:v>
                </c:pt>
                <c:pt idx="2788">
                  <c:v>45774.1875</c:v>
                </c:pt>
                <c:pt idx="2789">
                  <c:v>45774.229166666664</c:v>
                </c:pt>
                <c:pt idx="2790">
                  <c:v>45774.270833333336</c:v>
                </c:pt>
                <c:pt idx="2791">
                  <c:v>45774.3125</c:v>
                </c:pt>
                <c:pt idx="2792">
                  <c:v>45774.354166666664</c:v>
                </c:pt>
                <c:pt idx="2793">
                  <c:v>45774.395833333336</c:v>
                </c:pt>
                <c:pt idx="2794">
                  <c:v>45774.4375</c:v>
                </c:pt>
                <c:pt idx="2795">
                  <c:v>45774.479166666664</c:v>
                </c:pt>
                <c:pt idx="2796">
                  <c:v>45774.520833333336</c:v>
                </c:pt>
                <c:pt idx="2797">
                  <c:v>45774.5625</c:v>
                </c:pt>
                <c:pt idx="2798">
                  <c:v>45774.604166666664</c:v>
                </c:pt>
                <c:pt idx="2799">
                  <c:v>45774.645833333336</c:v>
                </c:pt>
                <c:pt idx="2800">
                  <c:v>45774.6875</c:v>
                </c:pt>
                <c:pt idx="2801">
                  <c:v>45774.729166666664</c:v>
                </c:pt>
                <c:pt idx="2802">
                  <c:v>45774.770833333336</c:v>
                </c:pt>
                <c:pt idx="2803">
                  <c:v>45774.8125</c:v>
                </c:pt>
                <c:pt idx="2804">
                  <c:v>45774.854166666664</c:v>
                </c:pt>
                <c:pt idx="2805">
                  <c:v>45774.895833333336</c:v>
                </c:pt>
                <c:pt idx="2806">
                  <c:v>45774.9375</c:v>
                </c:pt>
                <c:pt idx="2807">
                  <c:v>45774.979166666664</c:v>
                </c:pt>
                <c:pt idx="2808">
                  <c:v>45775.020833333336</c:v>
                </c:pt>
                <c:pt idx="2809">
                  <c:v>45775.0625</c:v>
                </c:pt>
                <c:pt idx="2810">
                  <c:v>45775.104166666664</c:v>
                </c:pt>
                <c:pt idx="2811">
                  <c:v>45775.145833333336</c:v>
                </c:pt>
                <c:pt idx="2812">
                  <c:v>45775.1875</c:v>
                </c:pt>
                <c:pt idx="2813">
                  <c:v>45775.229166666664</c:v>
                </c:pt>
                <c:pt idx="2814">
                  <c:v>45775.270833333336</c:v>
                </c:pt>
                <c:pt idx="2815">
                  <c:v>45775.3125</c:v>
                </c:pt>
                <c:pt idx="2816">
                  <c:v>45775.354166666664</c:v>
                </c:pt>
                <c:pt idx="2817">
                  <c:v>45775.395833333336</c:v>
                </c:pt>
                <c:pt idx="2818">
                  <c:v>45775.4375</c:v>
                </c:pt>
                <c:pt idx="2819">
                  <c:v>45775.479166666664</c:v>
                </c:pt>
                <c:pt idx="2820">
                  <c:v>45775.520833333336</c:v>
                </c:pt>
                <c:pt idx="2821">
                  <c:v>45775.5625</c:v>
                </c:pt>
                <c:pt idx="2822">
                  <c:v>45775.604166666664</c:v>
                </c:pt>
                <c:pt idx="2823">
                  <c:v>45775.645833333336</c:v>
                </c:pt>
                <c:pt idx="2824">
                  <c:v>45775.6875</c:v>
                </c:pt>
                <c:pt idx="2825">
                  <c:v>45775.729166666664</c:v>
                </c:pt>
                <c:pt idx="2826">
                  <c:v>45775.770833333336</c:v>
                </c:pt>
                <c:pt idx="2827">
                  <c:v>45775.8125</c:v>
                </c:pt>
                <c:pt idx="2828">
                  <c:v>45775.854166666664</c:v>
                </c:pt>
                <c:pt idx="2829">
                  <c:v>45775.895833333336</c:v>
                </c:pt>
                <c:pt idx="2830">
                  <c:v>45775.9375</c:v>
                </c:pt>
                <c:pt idx="2831">
                  <c:v>45775.979166666664</c:v>
                </c:pt>
                <c:pt idx="2832">
                  <c:v>45776.020833333336</c:v>
                </c:pt>
                <c:pt idx="2833">
                  <c:v>45776.0625</c:v>
                </c:pt>
                <c:pt idx="2834">
                  <c:v>45776.104166666664</c:v>
                </c:pt>
                <c:pt idx="2835">
                  <c:v>45776.145833333336</c:v>
                </c:pt>
                <c:pt idx="2836">
                  <c:v>45776.1875</c:v>
                </c:pt>
                <c:pt idx="2837">
                  <c:v>45776.229166666664</c:v>
                </c:pt>
                <c:pt idx="2838">
                  <c:v>45776.270833333336</c:v>
                </c:pt>
                <c:pt idx="2839">
                  <c:v>45776.3125</c:v>
                </c:pt>
                <c:pt idx="2840">
                  <c:v>45776.354166666664</c:v>
                </c:pt>
                <c:pt idx="2841">
                  <c:v>45776.395833333336</c:v>
                </c:pt>
                <c:pt idx="2842">
                  <c:v>45776.4375</c:v>
                </c:pt>
                <c:pt idx="2843">
                  <c:v>45776.479166666664</c:v>
                </c:pt>
                <c:pt idx="2844">
                  <c:v>45776.520833333336</c:v>
                </c:pt>
                <c:pt idx="2845">
                  <c:v>45776.5625</c:v>
                </c:pt>
                <c:pt idx="2846">
                  <c:v>45776.604166666664</c:v>
                </c:pt>
                <c:pt idx="2847">
                  <c:v>45776.645833333336</c:v>
                </c:pt>
                <c:pt idx="2848">
                  <c:v>45776.6875</c:v>
                </c:pt>
                <c:pt idx="2849">
                  <c:v>45776.729166666664</c:v>
                </c:pt>
                <c:pt idx="2850">
                  <c:v>45776.770833333336</c:v>
                </c:pt>
                <c:pt idx="2851">
                  <c:v>45776.8125</c:v>
                </c:pt>
                <c:pt idx="2852">
                  <c:v>45776.854166666664</c:v>
                </c:pt>
                <c:pt idx="2853">
                  <c:v>45776.895833333336</c:v>
                </c:pt>
                <c:pt idx="2854">
                  <c:v>45776.9375</c:v>
                </c:pt>
                <c:pt idx="2855">
                  <c:v>45776.979166666664</c:v>
                </c:pt>
                <c:pt idx="2856">
                  <c:v>45777.020833333336</c:v>
                </c:pt>
                <c:pt idx="2857">
                  <c:v>45777.0625</c:v>
                </c:pt>
                <c:pt idx="2858">
                  <c:v>45777.104166666664</c:v>
                </c:pt>
                <c:pt idx="2859">
                  <c:v>45777.145833333336</c:v>
                </c:pt>
                <c:pt idx="2860">
                  <c:v>45777.1875</c:v>
                </c:pt>
                <c:pt idx="2861">
                  <c:v>45777.229166666664</c:v>
                </c:pt>
                <c:pt idx="2862">
                  <c:v>45777.270833333336</c:v>
                </c:pt>
                <c:pt idx="2863">
                  <c:v>45777.3125</c:v>
                </c:pt>
                <c:pt idx="2864">
                  <c:v>45777.354166666664</c:v>
                </c:pt>
                <c:pt idx="2865">
                  <c:v>45777.395833333336</c:v>
                </c:pt>
                <c:pt idx="2866">
                  <c:v>45777.4375</c:v>
                </c:pt>
                <c:pt idx="2867">
                  <c:v>45777.479166666664</c:v>
                </c:pt>
                <c:pt idx="2868">
                  <c:v>45777.520833333336</c:v>
                </c:pt>
                <c:pt idx="2869">
                  <c:v>45777.5625</c:v>
                </c:pt>
                <c:pt idx="2870">
                  <c:v>45777.604166666664</c:v>
                </c:pt>
                <c:pt idx="2871">
                  <c:v>45777.645833333336</c:v>
                </c:pt>
                <c:pt idx="2872">
                  <c:v>45777.6875</c:v>
                </c:pt>
                <c:pt idx="2873">
                  <c:v>45777.729166666664</c:v>
                </c:pt>
                <c:pt idx="2874">
                  <c:v>45777.770833333336</c:v>
                </c:pt>
                <c:pt idx="2875">
                  <c:v>45777.8125</c:v>
                </c:pt>
                <c:pt idx="2876">
                  <c:v>45777.854166666664</c:v>
                </c:pt>
                <c:pt idx="2877">
                  <c:v>45777.895833333336</c:v>
                </c:pt>
                <c:pt idx="2878">
                  <c:v>45777.9375</c:v>
                </c:pt>
                <c:pt idx="2879">
                  <c:v>45777.979166666664</c:v>
                </c:pt>
                <c:pt idx="2880">
                  <c:v>45778.020833333336</c:v>
                </c:pt>
                <c:pt idx="2881">
                  <c:v>45778.0625</c:v>
                </c:pt>
                <c:pt idx="2882">
                  <c:v>45778.104166666664</c:v>
                </c:pt>
                <c:pt idx="2883">
                  <c:v>45778.145833333336</c:v>
                </c:pt>
                <c:pt idx="2884">
                  <c:v>45778.1875</c:v>
                </c:pt>
                <c:pt idx="2885">
                  <c:v>45778.229166666664</c:v>
                </c:pt>
                <c:pt idx="2886">
                  <c:v>45778.270833333336</c:v>
                </c:pt>
                <c:pt idx="2887">
                  <c:v>45778.3125</c:v>
                </c:pt>
                <c:pt idx="2888">
                  <c:v>45778.354166666664</c:v>
                </c:pt>
                <c:pt idx="2889">
                  <c:v>45778.395833333336</c:v>
                </c:pt>
                <c:pt idx="2890">
                  <c:v>45778.4375</c:v>
                </c:pt>
                <c:pt idx="2891">
                  <c:v>45778.479166666664</c:v>
                </c:pt>
                <c:pt idx="2892">
                  <c:v>45778.520833333336</c:v>
                </c:pt>
                <c:pt idx="2893">
                  <c:v>45778.5625</c:v>
                </c:pt>
                <c:pt idx="2894">
                  <c:v>45778.604166666664</c:v>
                </c:pt>
                <c:pt idx="2895">
                  <c:v>45778.645833333336</c:v>
                </c:pt>
                <c:pt idx="2896">
                  <c:v>45778.6875</c:v>
                </c:pt>
                <c:pt idx="2897">
                  <c:v>45778.729166666664</c:v>
                </c:pt>
                <c:pt idx="2898">
                  <c:v>45778.770833333336</c:v>
                </c:pt>
                <c:pt idx="2899">
                  <c:v>45778.8125</c:v>
                </c:pt>
                <c:pt idx="2900">
                  <c:v>45778.854166666664</c:v>
                </c:pt>
                <c:pt idx="2901">
                  <c:v>45778.895833333336</c:v>
                </c:pt>
                <c:pt idx="2902">
                  <c:v>45778.9375</c:v>
                </c:pt>
                <c:pt idx="2903">
                  <c:v>45778.979166666664</c:v>
                </c:pt>
                <c:pt idx="2904">
                  <c:v>45779.020833333336</c:v>
                </c:pt>
                <c:pt idx="2905">
                  <c:v>45779.0625</c:v>
                </c:pt>
                <c:pt idx="2906">
                  <c:v>45779.104166666664</c:v>
                </c:pt>
                <c:pt idx="2907">
                  <c:v>45779.145833333336</c:v>
                </c:pt>
                <c:pt idx="2908">
                  <c:v>45779.1875</c:v>
                </c:pt>
                <c:pt idx="2909">
                  <c:v>45779.229166666664</c:v>
                </c:pt>
                <c:pt idx="2910">
                  <c:v>45779.270833333336</c:v>
                </c:pt>
                <c:pt idx="2911">
                  <c:v>45779.3125</c:v>
                </c:pt>
                <c:pt idx="2912">
                  <c:v>45779.354166666664</c:v>
                </c:pt>
                <c:pt idx="2913">
                  <c:v>45779.395833333336</c:v>
                </c:pt>
                <c:pt idx="2914">
                  <c:v>45779.4375</c:v>
                </c:pt>
                <c:pt idx="2915">
                  <c:v>45779.479166666664</c:v>
                </c:pt>
                <c:pt idx="2916">
                  <c:v>45779.520833333336</c:v>
                </c:pt>
                <c:pt idx="2917">
                  <c:v>45779.5625</c:v>
                </c:pt>
                <c:pt idx="2918">
                  <c:v>45779.604166666664</c:v>
                </c:pt>
                <c:pt idx="2919">
                  <c:v>45779.645833333336</c:v>
                </c:pt>
                <c:pt idx="2920">
                  <c:v>45779.6875</c:v>
                </c:pt>
                <c:pt idx="2921">
                  <c:v>45779.729166666664</c:v>
                </c:pt>
                <c:pt idx="2922">
                  <c:v>45779.770833333336</c:v>
                </c:pt>
                <c:pt idx="2923">
                  <c:v>45779.8125</c:v>
                </c:pt>
                <c:pt idx="2924">
                  <c:v>45779.854166666664</c:v>
                </c:pt>
                <c:pt idx="2925">
                  <c:v>45779.895833333336</c:v>
                </c:pt>
                <c:pt idx="2926">
                  <c:v>45779.9375</c:v>
                </c:pt>
                <c:pt idx="2927">
                  <c:v>45779.979166666664</c:v>
                </c:pt>
                <c:pt idx="2928">
                  <c:v>45780.020833333336</c:v>
                </c:pt>
                <c:pt idx="2929">
                  <c:v>45780.0625</c:v>
                </c:pt>
                <c:pt idx="2930">
                  <c:v>45780.104166666664</c:v>
                </c:pt>
                <c:pt idx="2931">
                  <c:v>45780.145833333336</c:v>
                </c:pt>
                <c:pt idx="2932">
                  <c:v>45780.1875</c:v>
                </c:pt>
                <c:pt idx="2933">
                  <c:v>45780.229166666664</c:v>
                </c:pt>
                <c:pt idx="2934">
                  <c:v>45780.270833333336</c:v>
                </c:pt>
                <c:pt idx="2935">
                  <c:v>45780.3125</c:v>
                </c:pt>
                <c:pt idx="2936">
                  <c:v>45780.354166666664</c:v>
                </c:pt>
                <c:pt idx="2937">
                  <c:v>45780.395833333336</c:v>
                </c:pt>
                <c:pt idx="2938">
                  <c:v>45780.4375</c:v>
                </c:pt>
                <c:pt idx="2939">
                  <c:v>45780.479166666664</c:v>
                </c:pt>
                <c:pt idx="2940">
                  <c:v>45780.520833333336</c:v>
                </c:pt>
                <c:pt idx="2941">
                  <c:v>45780.5625</c:v>
                </c:pt>
                <c:pt idx="2942">
                  <c:v>45780.604166666664</c:v>
                </c:pt>
                <c:pt idx="2943">
                  <c:v>45780.645833333336</c:v>
                </c:pt>
                <c:pt idx="2944">
                  <c:v>45780.6875</c:v>
                </c:pt>
                <c:pt idx="2945">
                  <c:v>45780.729166666664</c:v>
                </c:pt>
                <c:pt idx="2946">
                  <c:v>45780.770833333336</c:v>
                </c:pt>
                <c:pt idx="2947">
                  <c:v>45780.8125</c:v>
                </c:pt>
                <c:pt idx="2948">
                  <c:v>45780.854166666664</c:v>
                </c:pt>
                <c:pt idx="2949">
                  <c:v>45780.895833333336</c:v>
                </c:pt>
                <c:pt idx="2950">
                  <c:v>45780.9375</c:v>
                </c:pt>
                <c:pt idx="2951">
                  <c:v>45780.979166666664</c:v>
                </c:pt>
                <c:pt idx="2952">
                  <c:v>45781.020833333336</c:v>
                </c:pt>
                <c:pt idx="2953">
                  <c:v>45781.0625</c:v>
                </c:pt>
                <c:pt idx="2954">
                  <c:v>45781.104166666664</c:v>
                </c:pt>
                <c:pt idx="2955">
                  <c:v>45781.145833333336</c:v>
                </c:pt>
                <c:pt idx="2956">
                  <c:v>45781.1875</c:v>
                </c:pt>
                <c:pt idx="2957">
                  <c:v>45781.229166666664</c:v>
                </c:pt>
                <c:pt idx="2958">
                  <c:v>45781.270833333336</c:v>
                </c:pt>
                <c:pt idx="2959">
                  <c:v>45781.3125</c:v>
                </c:pt>
                <c:pt idx="2960">
                  <c:v>45781.354166666664</c:v>
                </c:pt>
                <c:pt idx="2961">
                  <c:v>45781.395833333336</c:v>
                </c:pt>
                <c:pt idx="2962">
                  <c:v>45781.4375</c:v>
                </c:pt>
                <c:pt idx="2963">
                  <c:v>45781.479166666664</c:v>
                </c:pt>
                <c:pt idx="2964">
                  <c:v>45781.520833333336</c:v>
                </c:pt>
                <c:pt idx="2965">
                  <c:v>45781.5625</c:v>
                </c:pt>
                <c:pt idx="2966">
                  <c:v>45781.604166666664</c:v>
                </c:pt>
                <c:pt idx="2967">
                  <c:v>45781.645833333336</c:v>
                </c:pt>
                <c:pt idx="2968">
                  <c:v>45781.6875</c:v>
                </c:pt>
                <c:pt idx="2969">
                  <c:v>45781.729166666664</c:v>
                </c:pt>
                <c:pt idx="2970">
                  <c:v>45781.770833333336</c:v>
                </c:pt>
                <c:pt idx="2971">
                  <c:v>45781.8125</c:v>
                </c:pt>
                <c:pt idx="2972">
                  <c:v>45781.854166666664</c:v>
                </c:pt>
                <c:pt idx="2973">
                  <c:v>45781.895833333336</c:v>
                </c:pt>
                <c:pt idx="2974">
                  <c:v>45781.9375</c:v>
                </c:pt>
                <c:pt idx="2975">
                  <c:v>45781.979166666664</c:v>
                </c:pt>
                <c:pt idx="2976">
                  <c:v>45782.020833333336</c:v>
                </c:pt>
                <c:pt idx="2977">
                  <c:v>45782.0625</c:v>
                </c:pt>
                <c:pt idx="2978">
                  <c:v>45782.104166666664</c:v>
                </c:pt>
                <c:pt idx="2979">
                  <c:v>45782.145833333336</c:v>
                </c:pt>
                <c:pt idx="2980">
                  <c:v>45782.1875</c:v>
                </c:pt>
                <c:pt idx="2981">
                  <c:v>45782.229166666664</c:v>
                </c:pt>
                <c:pt idx="2982">
                  <c:v>45782.270833333336</c:v>
                </c:pt>
                <c:pt idx="2983">
                  <c:v>45782.3125</c:v>
                </c:pt>
                <c:pt idx="2984">
                  <c:v>45782.354166666664</c:v>
                </c:pt>
                <c:pt idx="2985">
                  <c:v>45782.395833333336</c:v>
                </c:pt>
                <c:pt idx="2986">
                  <c:v>45782.4375</c:v>
                </c:pt>
                <c:pt idx="2987">
                  <c:v>45782.479166666664</c:v>
                </c:pt>
                <c:pt idx="2988">
                  <c:v>45782.520833333336</c:v>
                </c:pt>
                <c:pt idx="2989">
                  <c:v>45782.5625</c:v>
                </c:pt>
                <c:pt idx="2990">
                  <c:v>45782.604166666664</c:v>
                </c:pt>
                <c:pt idx="2991">
                  <c:v>45782.645833333336</c:v>
                </c:pt>
                <c:pt idx="2992">
                  <c:v>45782.6875</c:v>
                </c:pt>
                <c:pt idx="2993">
                  <c:v>45782.729166666664</c:v>
                </c:pt>
                <c:pt idx="2994">
                  <c:v>45782.770833333336</c:v>
                </c:pt>
                <c:pt idx="2995">
                  <c:v>45782.8125</c:v>
                </c:pt>
                <c:pt idx="2996">
                  <c:v>45782.854166666664</c:v>
                </c:pt>
                <c:pt idx="2997">
                  <c:v>45782.895833333336</c:v>
                </c:pt>
                <c:pt idx="2998">
                  <c:v>45782.9375</c:v>
                </c:pt>
                <c:pt idx="2999">
                  <c:v>45782.979166666664</c:v>
                </c:pt>
                <c:pt idx="3000">
                  <c:v>45783.020833333336</c:v>
                </c:pt>
                <c:pt idx="3001">
                  <c:v>45783.0625</c:v>
                </c:pt>
                <c:pt idx="3002">
                  <c:v>45783.104166666664</c:v>
                </c:pt>
                <c:pt idx="3003">
                  <c:v>45783.145833333336</c:v>
                </c:pt>
                <c:pt idx="3004">
                  <c:v>45783.1875</c:v>
                </c:pt>
                <c:pt idx="3005">
                  <c:v>45783.229166666664</c:v>
                </c:pt>
                <c:pt idx="3006">
                  <c:v>45783.270833333336</c:v>
                </c:pt>
                <c:pt idx="3007">
                  <c:v>45783.3125</c:v>
                </c:pt>
                <c:pt idx="3008">
                  <c:v>45783.354166666664</c:v>
                </c:pt>
                <c:pt idx="3009">
                  <c:v>45783.395833333336</c:v>
                </c:pt>
                <c:pt idx="3010">
                  <c:v>45783.4375</c:v>
                </c:pt>
                <c:pt idx="3011">
                  <c:v>45783.479166666664</c:v>
                </c:pt>
                <c:pt idx="3012">
                  <c:v>45783.520833333336</c:v>
                </c:pt>
                <c:pt idx="3013">
                  <c:v>45783.5625</c:v>
                </c:pt>
                <c:pt idx="3014">
                  <c:v>45783.604166666664</c:v>
                </c:pt>
                <c:pt idx="3015">
                  <c:v>45783.645833333336</c:v>
                </c:pt>
                <c:pt idx="3016">
                  <c:v>45783.6875</c:v>
                </c:pt>
                <c:pt idx="3017">
                  <c:v>45783.729166666664</c:v>
                </c:pt>
                <c:pt idx="3018">
                  <c:v>45783.770833333336</c:v>
                </c:pt>
                <c:pt idx="3019">
                  <c:v>45783.8125</c:v>
                </c:pt>
                <c:pt idx="3020">
                  <c:v>45783.854166666664</c:v>
                </c:pt>
                <c:pt idx="3021">
                  <c:v>45783.895833333336</c:v>
                </c:pt>
                <c:pt idx="3022">
                  <c:v>45783.9375</c:v>
                </c:pt>
                <c:pt idx="3023">
                  <c:v>45783.979166666664</c:v>
                </c:pt>
                <c:pt idx="3024">
                  <c:v>45784.020833333336</c:v>
                </c:pt>
                <c:pt idx="3025">
                  <c:v>45784.0625</c:v>
                </c:pt>
                <c:pt idx="3026">
                  <c:v>45784.104166666664</c:v>
                </c:pt>
                <c:pt idx="3027">
                  <c:v>45784.145833333336</c:v>
                </c:pt>
                <c:pt idx="3028">
                  <c:v>45784.1875</c:v>
                </c:pt>
                <c:pt idx="3029">
                  <c:v>45784.229166666664</c:v>
                </c:pt>
                <c:pt idx="3030">
                  <c:v>45784.270833333336</c:v>
                </c:pt>
                <c:pt idx="3031">
                  <c:v>45784.3125</c:v>
                </c:pt>
                <c:pt idx="3032">
                  <c:v>45784.354166666664</c:v>
                </c:pt>
                <c:pt idx="3033">
                  <c:v>45784.395833333336</c:v>
                </c:pt>
                <c:pt idx="3034">
                  <c:v>45784.4375</c:v>
                </c:pt>
                <c:pt idx="3035">
                  <c:v>45784.479166666664</c:v>
                </c:pt>
                <c:pt idx="3036">
                  <c:v>45784.520833333336</c:v>
                </c:pt>
                <c:pt idx="3037">
                  <c:v>45784.5625</c:v>
                </c:pt>
                <c:pt idx="3038">
                  <c:v>45784.604166666664</c:v>
                </c:pt>
                <c:pt idx="3039">
                  <c:v>45784.645833333336</c:v>
                </c:pt>
                <c:pt idx="3040">
                  <c:v>45784.6875</c:v>
                </c:pt>
                <c:pt idx="3041">
                  <c:v>45784.729166666664</c:v>
                </c:pt>
                <c:pt idx="3042">
                  <c:v>45784.770833333336</c:v>
                </c:pt>
                <c:pt idx="3043">
                  <c:v>45784.8125</c:v>
                </c:pt>
                <c:pt idx="3044">
                  <c:v>45784.854166666664</c:v>
                </c:pt>
                <c:pt idx="3045">
                  <c:v>45784.895833333336</c:v>
                </c:pt>
                <c:pt idx="3046">
                  <c:v>45784.9375</c:v>
                </c:pt>
                <c:pt idx="3047">
                  <c:v>45784.979166666664</c:v>
                </c:pt>
                <c:pt idx="3048">
                  <c:v>45785.020833333336</c:v>
                </c:pt>
                <c:pt idx="3049">
                  <c:v>45785.0625</c:v>
                </c:pt>
                <c:pt idx="3050">
                  <c:v>45785.104166666664</c:v>
                </c:pt>
                <c:pt idx="3051">
                  <c:v>45785.145833333336</c:v>
                </c:pt>
                <c:pt idx="3052">
                  <c:v>45785.1875</c:v>
                </c:pt>
                <c:pt idx="3053">
                  <c:v>45785.229166666664</c:v>
                </c:pt>
                <c:pt idx="3054">
                  <c:v>45785.270833333336</c:v>
                </c:pt>
                <c:pt idx="3055">
                  <c:v>45785.3125</c:v>
                </c:pt>
                <c:pt idx="3056">
                  <c:v>45785.354166666664</c:v>
                </c:pt>
                <c:pt idx="3057">
                  <c:v>45785.395833333336</c:v>
                </c:pt>
                <c:pt idx="3058">
                  <c:v>45785.4375</c:v>
                </c:pt>
                <c:pt idx="3059">
                  <c:v>45785.479166666664</c:v>
                </c:pt>
                <c:pt idx="3060">
                  <c:v>45785.520833333336</c:v>
                </c:pt>
                <c:pt idx="3061">
                  <c:v>45785.5625</c:v>
                </c:pt>
                <c:pt idx="3062">
                  <c:v>45785.604166666664</c:v>
                </c:pt>
                <c:pt idx="3063">
                  <c:v>45785.645833333336</c:v>
                </c:pt>
                <c:pt idx="3064">
                  <c:v>45785.6875</c:v>
                </c:pt>
                <c:pt idx="3065">
                  <c:v>45785.729166666664</c:v>
                </c:pt>
                <c:pt idx="3066">
                  <c:v>45785.770833333336</c:v>
                </c:pt>
                <c:pt idx="3067">
                  <c:v>45785.8125</c:v>
                </c:pt>
                <c:pt idx="3068">
                  <c:v>45785.854166666664</c:v>
                </c:pt>
                <c:pt idx="3069">
                  <c:v>45785.895833333336</c:v>
                </c:pt>
                <c:pt idx="3070">
                  <c:v>45785.9375</c:v>
                </c:pt>
                <c:pt idx="3071">
                  <c:v>45785.979166666664</c:v>
                </c:pt>
                <c:pt idx="3072">
                  <c:v>45786.020833333336</c:v>
                </c:pt>
                <c:pt idx="3073">
                  <c:v>45786.0625</c:v>
                </c:pt>
                <c:pt idx="3074">
                  <c:v>45786.104166666664</c:v>
                </c:pt>
                <c:pt idx="3075">
                  <c:v>45786.145833333336</c:v>
                </c:pt>
                <c:pt idx="3076">
                  <c:v>45786.1875</c:v>
                </c:pt>
                <c:pt idx="3077">
                  <c:v>45786.229166666664</c:v>
                </c:pt>
                <c:pt idx="3078">
                  <c:v>45786.270833333336</c:v>
                </c:pt>
                <c:pt idx="3079">
                  <c:v>45786.3125</c:v>
                </c:pt>
                <c:pt idx="3080">
                  <c:v>45786.354166666664</c:v>
                </c:pt>
                <c:pt idx="3081">
                  <c:v>45786.395833333336</c:v>
                </c:pt>
                <c:pt idx="3082">
                  <c:v>45786.4375</c:v>
                </c:pt>
                <c:pt idx="3083">
                  <c:v>45786.479166666664</c:v>
                </c:pt>
                <c:pt idx="3084">
                  <c:v>45786.520833333336</c:v>
                </c:pt>
                <c:pt idx="3085">
                  <c:v>45786.5625</c:v>
                </c:pt>
                <c:pt idx="3086">
                  <c:v>45786.604166666664</c:v>
                </c:pt>
                <c:pt idx="3087">
                  <c:v>45786.645833333336</c:v>
                </c:pt>
                <c:pt idx="3088">
                  <c:v>45786.6875</c:v>
                </c:pt>
                <c:pt idx="3089">
                  <c:v>45786.729166666664</c:v>
                </c:pt>
                <c:pt idx="3090">
                  <c:v>45786.770833333336</c:v>
                </c:pt>
                <c:pt idx="3091">
                  <c:v>45786.8125</c:v>
                </c:pt>
                <c:pt idx="3092">
                  <c:v>45786.854166666664</c:v>
                </c:pt>
                <c:pt idx="3093">
                  <c:v>45786.895833333336</c:v>
                </c:pt>
                <c:pt idx="3094">
                  <c:v>45786.9375</c:v>
                </c:pt>
                <c:pt idx="3095">
                  <c:v>45786.979166666664</c:v>
                </c:pt>
                <c:pt idx="3096">
                  <c:v>45787.020833333336</c:v>
                </c:pt>
                <c:pt idx="3097">
                  <c:v>45787.0625</c:v>
                </c:pt>
                <c:pt idx="3098">
                  <c:v>45787.104166666664</c:v>
                </c:pt>
                <c:pt idx="3099">
                  <c:v>45787.145833333336</c:v>
                </c:pt>
                <c:pt idx="3100">
                  <c:v>45787.1875</c:v>
                </c:pt>
                <c:pt idx="3101">
                  <c:v>45787.229166666664</c:v>
                </c:pt>
                <c:pt idx="3102">
                  <c:v>45787.270833333336</c:v>
                </c:pt>
                <c:pt idx="3103">
                  <c:v>45787.3125</c:v>
                </c:pt>
                <c:pt idx="3104">
                  <c:v>45787.354166666664</c:v>
                </c:pt>
                <c:pt idx="3105">
                  <c:v>45787.395833333336</c:v>
                </c:pt>
                <c:pt idx="3106">
                  <c:v>45787.4375</c:v>
                </c:pt>
                <c:pt idx="3107">
                  <c:v>45787.479166666664</c:v>
                </c:pt>
                <c:pt idx="3108">
                  <c:v>45787.520833333336</c:v>
                </c:pt>
                <c:pt idx="3109">
                  <c:v>45787.5625</c:v>
                </c:pt>
                <c:pt idx="3110">
                  <c:v>45787.604166666664</c:v>
                </c:pt>
                <c:pt idx="3111">
                  <c:v>45787.645833333336</c:v>
                </c:pt>
                <c:pt idx="3112">
                  <c:v>45787.6875</c:v>
                </c:pt>
                <c:pt idx="3113">
                  <c:v>45787.729166666664</c:v>
                </c:pt>
                <c:pt idx="3114">
                  <c:v>45787.770833333336</c:v>
                </c:pt>
                <c:pt idx="3115">
                  <c:v>45787.8125</c:v>
                </c:pt>
                <c:pt idx="3116">
                  <c:v>45787.854166666664</c:v>
                </c:pt>
                <c:pt idx="3117">
                  <c:v>45787.895833333336</c:v>
                </c:pt>
                <c:pt idx="3118">
                  <c:v>45787.9375</c:v>
                </c:pt>
                <c:pt idx="3119">
                  <c:v>45787.979166666664</c:v>
                </c:pt>
                <c:pt idx="3120">
                  <c:v>45788.020833333336</c:v>
                </c:pt>
                <c:pt idx="3121">
                  <c:v>45788.0625</c:v>
                </c:pt>
                <c:pt idx="3122">
                  <c:v>45788.104166666664</c:v>
                </c:pt>
                <c:pt idx="3123">
                  <c:v>45788.145833333336</c:v>
                </c:pt>
                <c:pt idx="3124">
                  <c:v>45788.1875</c:v>
                </c:pt>
                <c:pt idx="3125">
                  <c:v>45788.229166666664</c:v>
                </c:pt>
                <c:pt idx="3126">
                  <c:v>45788.270833333336</c:v>
                </c:pt>
                <c:pt idx="3127">
                  <c:v>45788.3125</c:v>
                </c:pt>
                <c:pt idx="3128">
                  <c:v>45788.354166666664</c:v>
                </c:pt>
                <c:pt idx="3129">
                  <c:v>45788.395833333336</c:v>
                </c:pt>
                <c:pt idx="3130">
                  <c:v>45788.4375</c:v>
                </c:pt>
                <c:pt idx="3131">
                  <c:v>45788.479166666664</c:v>
                </c:pt>
                <c:pt idx="3132">
                  <c:v>45788.520833333336</c:v>
                </c:pt>
                <c:pt idx="3133">
                  <c:v>45788.5625</c:v>
                </c:pt>
                <c:pt idx="3134">
                  <c:v>45788.604166666664</c:v>
                </c:pt>
                <c:pt idx="3135">
                  <c:v>45788.645833333336</c:v>
                </c:pt>
                <c:pt idx="3136">
                  <c:v>45788.6875</c:v>
                </c:pt>
                <c:pt idx="3137">
                  <c:v>45788.729166666664</c:v>
                </c:pt>
                <c:pt idx="3138">
                  <c:v>45788.770833333336</c:v>
                </c:pt>
                <c:pt idx="3139">
                  <c:v>45788.8125</c:v>
                </c:pt>
                <c:pt idx="3140">
                  <c:v>45788.854166666664</c:v>
                </c:pt>
                <c:pt idx="3141">
                  <c:v>45788.895833333336</c:v>
                </c:pt>
                <c:pt idx="3142">
                  <c:v>45788.9375</c:v>
                </c:pt>
                <c:pt idx="3143">
                  <c:v>45788.979166666664</c:v>
                </c:pt>
                <c:pt idx="3144">
                  <c:v>45789.020833333336</c:v>
                </c:pt>
                <c:pt idx="3145">
                  <c:v>45789.0625</c:v>
                </c:pt>
                <c:pt idx="3146">
                  <c:v>45789.104166666664</c:v>
                </c:pt>
                <c:pt idx="3147">
                  <c:v>45789.145833333336</c:v>
                </c:pt>
                <c:pt idx="3148">
                  <c:v>45789.1875</c:v>
                </c:pt>
                <c:pt idx="3149">
                  <c:v>45789.229166666664</c:v>
                </c:pt>
                <c:pt idx="3150">
                  <c:v>45789.270833333336</c:v>
                </c:pt>
                <c:pt idx="3151">
                  <c:v>45789.3125</c:v>
                </c:pt>
                <c:pt idx="3152">
                  <c:v>45789.354166666664</c:v>
                </c:pt>
                <c:pt idx="3153">
                  <c:v>45789.395833333336</c:v>
                </c:pt>
                <c:pt idx="3154">
                  <c:v>45789.4375</c:v>
                </c:pt>
                <c:pt idx="3155">
                  <c:v>45789.479166666664</c:v>
                </c:pt>
                <c:pt idx="3156">
                  <c:v>45789.520833333336</c:v>
                </c:pt>
                <c:pt idx="3157">
                  <c:v>45789.5625</c:v>
                </c:pt>
                <c:pt idx="3158">
                  <c:v>45789.604166666664</c:v>
                </c:pt>
                <c:pt idx="3159">
                  <c:v>45789.645833333336</c:v>
                </c:pt>
                <c:pt idx="3160">
                  <c:v>45789.6875</c:v>
                </c:pt>
                <c:pt idx="3161">
                  <c:v>45789.729166666664</c:v>
                </c:pt>
                <c:pt idx="3162">
                  <c:v>45789.770833333336</c:v>
                </c:pt>
                <c:pt idx="3163">
                  <c:v>45789.8125</c:v>
                </c:pt>
                <c:pt idx="3164">
                  <c:v>45789.854166666664</c:v>
                </c:pt>
                <c:pt idx="3165">
                  <c:v>45789.895833333336</c:v>
                </c:pt>
                <c:pt idx="3166">
                  <c:v>45789.9375</c:v>
                </c:pt>
                <c:pt idx="3167">
                  <c:v>45789.979166666664</c:v>
                </c:pt>
                <c:pt idx="3168">
                  <c:v>45790.020833333336</c:v>
                </c:pt>
                <c:pt idx="3169">
                  <c:v>45790.0625</c:v>
                </c:pt>
                <c:pt idx="3170">
                  <c:v>45790.104166666664</c:v>
                </c:pt>
                <c:pt idx="3171">
                  <c:v>45790.145833333336</c:v>
                </c:pt>
                <c:pt idx="3172">
                  <c:v>45790.1875</c:v>
                </c:pt>
                <c:pt idx="3173">
                  <c:v>45790.229166666664</c:v>
                </c:pt>
                <c:pt idx="3174">
                  <c:v>45790.270833333336</c:v>
                </c:pt>
                <c:pt idx="3175">
                  <c:v>45790.3125</c:v>
                </c:pt>
                <c:pt idx="3176">
                  <c:v>45790.354166666664</c:v>
                </c:pt>
                <c:pt idx="3177">
                  <c:v>45790.395833333336</c:v>
                </c:pt>
                <c:pt idx="3178">
                  <c:v>45790.4375</c:v>
                </c:pt>
                <c:pt idx="3179">
                  <c:v>45790.479166666664</c:v>
                </c:pt>
                <c:pt idx="3180">
                  <c:v>45790.520833333336</c:v>
                </c:pt>
                <c:pt idx="3181">
                  <c:v>45790.5625</c:v>
                </c:pt>
                <c:pt idx="3182">
                  <c:v>45790.604166666664</c:v>
                </c:pt>
                <c:pt idx="3183">
                  <c:v>45790.645833333336</c:v>
                </c:pt>
                <c:pt idx="3184">
                  <c:v>45790.6875</c:v>
                </c:pt>
                <c:pt idx="3185">
                  <c:v>45790.729166666664</c:v>
                </c:pt>
                <c:pt idx="3186">
                  <c:v>45790.770833333336</c:v>
                </c:pt>
                <c:pt idx="3187">
                  <c:v>45790.8125</c:v>
                </c:pt>
                <c:pt idx="3188">
                  <c:v>45790.854166666664</c:v>
                </c:pt>
                <c:pt idx="3189">
                  <c:v>45790.895833333336</c:v>
                </c:pt>
                <c:pt idx="3190">
                  <c:v>45790.9375</c:v>
                </c:pt>
                <c:pt idx="3191">
                  <c:v>45790.979166666664</c:v>
                </c:pt>
                <c:pt idx="3192">
                  <c:v>45791.020833333336</c:v>
                </c:pt>
                <c:pt idx="3193">
                  <c:v>45791.0625</c:v>
                </c:pt>
                <c:pt idx="3194">
                  <c:v>45791.104166666664</c:v>
                </c:pt>
                <c:pt idx="3195">
                  <c:v>45791.145833333336</c:v>
                </c:pt>
                <c:pt idx="3196">
                  <c:v>45791.1875</c:v>
                </c:pt>
                <c:pt idx="3197">
                  <c:v>45791.229166666664</c:v>
                </c:pt>
                <c:pt idx="3198">
                  <c:v>45791.270833333336</c:v>
                </c:pt>
                <c:pt idx="3199">
                  <c:v>45791.3125</c:v>
                </c:pt>
                <c:pt idx="3200">
                  <c:v>45791.354166666664</c:v>
                </c:pt>
                <c:pt idx="3201">
                  <c:v>45791.395833333336</c:v>
                </c:pt>
                <c:pt idx="3202">
                  <c:v>45791.4375</c:v>
                </c:pt>
                <c:pt idx="3203">
                  <c:v>45791.479166666664</c:v>
                </c:pt>
                <c:pt idx="3204">
                  <c:v>45791.520833333336</c:v>
                </c:pt>
                <c:pt idx="3205">
                  <c:v>45791.5625</c:v>
                </c:pt>
                <c:pt idx="3206">
                  <c:v>45791.604166666664</c:v>
                </c:pt>
                <c:pt idx="3207">
                  <c:v>45791.645833333336</c:v>
                </c:pt>
                <c:pt idx="3208">
                  <c:v>45791.6875</c:v>
                </c:pt>
                <c:pt idx="3209">
                  <c:v>45791.729166666664</c:v>
                </c:pt>
                <c:pt idx="3210">
                  <c:v>45791.770833333336</c:v>
                </c:pt>
                <c:pt idx="3211">
                  <c:v>45791.8125</c:v>
                </c:pt>
                <c:pt idx="3212">
                  <c:v>45791.854166666664</c:v>
                </c:pt>
                <c:pt idx="3213">
                  <c:v>45791.895833333336</c:v>
                </c:pt>
                <c:pt idx="3214">
                  <c:v>45791.9375</c:v>
                </c:pt>
                <c:pt idx="3215">
                  <c:v>45791.979166666664</c:v>
                </c:pt>
                <c:pt idx="3216">
                  <c:v>45792.020833333336</c:v>
                </c:pt>
                <c:pt idx="3217">
                  <c:v>45792.0625</c:v>
                </c:pt>
                <c:pt idx="3218">
                  <c:v>45792.104166666664</c:v>
                </c:pt>
                <c:pt idx="3219">
                  <c:v>45792.145833333336</c:v>
                </c:pt>
                <c:pt idx="3220">
                  <c:v>45792.1875</c:v>
                </c:pt>
                <c:pt idx="3221">
                  <c:v>45792.229166666664</c:v>
                </c:pt>
                <c:pt idx="3222">
                  <c:v>45792.270833333336</c:v>
                </c:pt>
                <c:pt idx="3223">
                  <c:v>45792.3125</c:v>
                </c:pt>
                <c:pt idx="3224">
                  <c:v>45792.354166666664</c:v>
                </c:pt>
                <c:pt idx="3225">
                  <c:v>45792.395833333336</c:v>
                </c:pt>
                <c:pt idx="3226">
                  <c:v>45792.4375</c:v>
                </c:pt>
                <c:pt idx="3227">
                  <c:v>45792.479166666664</c:v>
                </c:pt>
                <c:pt idx="3228">
                  <c:v>45792.520833333336</c:v>
                </c:pt>
                <c:pt idx="3229">
                  <c:v>45792.5625</c:v>
                </c:pt>
                <c:pt idx="3230">
                  <c:v>45792.604166666664</c:v>
                </c:pt>
                <c:pt idx="3231">
                  <c:v>45792.645833333336</c:v>
                </c:pt>
                <c:pt idx="3232">
                  <c:v>45792.6875</c:v>
                </c:pt>
                <c:pt idx="3233">
                  <c:v>45792.729166666664</c:v>
                </c:pt>
                <c:pt idx="3234">
                  <c:v>45792.770833333336</c:v>
                </c:pt>
                <c:pt idx="3235">
                  <c:v>45792.8125</c:v>
                </c:pt>
                <c:pt idx="3236">
                  <c:v>45792.854166666664</c:v>
                </c:pt>
                <c:pt idx="3237">
                  <c:v>45792.895833333336</c:v>
                </c:pt>
                <c:pt idx="3238">
                  <c:v>45792.9375</c:v>
                </c:pt>
                <c:pt idx="3239">
                  <c:v>45792.979166666664</c:v>
                </c:pt>
                <c:pt idx="3240">
                  <c:v>45793.020833333336</c:v>
                </c:pt>
                <c:pt idx="3241">
                  <c:v>45793.0625</c:v>
                </c:pt>
                <c:pt idx="3242">
                  <c:v>45793.104166666664</c:v>
                </c:pt>
                <c:pt idx="3243">
                  <c:v>45793.145833333336</c:v>
                </c:pt>
                <c:pt idx="3244">
                  <c:v>45793.1875</c:v>
                </c:pt>
                <c:pt idx="3245">
                  <c:v>45793.229166666664</c:v>
                </c:pt>
                <c:pt idx="3246">
                  <c:v>45793.270833333336</c:v>
                </c:pt>
                <c:pt idx="3247">
                  <c:v>45793.3125</c:v>
                </c:pt>
                <c:pt idx="3248">
                  <c:v>45793.354166666664</c:v>
                </c:pt>
                <c:pt idx="3249">
                  <c:v>45793.395833333336</c:v>
                </c:pt>
                <c:pt idx="3250">
                  <c:v>45793.4375</c:v>
                </c:pt>
                <c:pt idx="3251">
                  <c:v>45793.479166666664</c:v>
                </c:pt>
                <c:pt idx="3252">
                  <c:v>45793.520833333336</c:v>
                </c:pt>
                <c:pt idx="3253">
                  <c:v>45793.5625</c:v>
                </c:pt>
                <c:pt idx="3254">
                  <c:v>45793.604166666664</c:v>
                </c:pt>
                <c:pt idx="3255">
                  <c:v>45793.645833333336</c:v>
                </c:pt>
                <c:pt idx="3256">
                  <c:v>45793.6875</c:v>
                </c:pt>
                <c:pt idx="3257">
                  <c:v>45793.729166666664</c:v>
                </c:pt>
                <c:pt idx="3258">
                  <c:v>45793.770833333336</c:v>
                </c:pt>
                <c:pt idx="3259">
                  <c:v>45793.8125</c:v>
                </c:pt>
                <c:pt idx="3260">
                  <c:v>45793.854166666664</c:v>
                </c:pt>
                <c:pt idx="3261">
                  <c:v>45793.895833333336</c:v>
                </c:pt>
                <c:pt idx="3262">
                  <c:v>45793.9375</c:v>
                </c:pt>
                <c:pt idx="3263">
                  <c:v>45793.979166666664</c:v>
                </c:pt>
                <c:pt idx="3264">
                  <c:v>45794.020833333336</c:v>
                </c:pt>
                <c:pt idx="3265">
                  <c:v>45794.0625</c:v>
                </c:pt>
                <c:pt idx="3266">
                  <c:v>45794.104166666664</c:v>
                </c:pt>
                <c:pt idx="3267">
                  <c:v>45794.145833333336</c:v>
                </c:pt>
                <c:pt idx="3268">
                  <c:v>45794.1875</c:v>
                </c:pt>
                <c:pt idx="3269">
                  <c:v>45794.229166666664</c:v>
                </c:pt>
                <c:pt idx="3270">
                  <c:v>45794.270833333336</c:v>
                </c:pt>
                <c:pt idx="3271">
                  <c:v>45794.3125</c:v>
                </c:pt>
                <c:pt idx="3272">
                  <c:v>45794.354166666664</c:v>
                </c:pt>
                <c:pt idx="3273">
                  <c:v>45794.395833333336</c:v>
                </c:pt>
                <c:pt idx="3274">
                  <c:v>45794.4375</c:v>
                </c:pt>
                <c:pt idx="3275">
                  <c:v>45794.479166666664</c:v>
                </c:pt>
                <c:pt idx="3276">
                  <c:v>45794.520833333336</c:v>
                </c:pt>
                <c:pt idx="3277">
                  <c:v>45794.5625</c:v>
                </c:pt>
                <c:pt idx="3278">
                  <c:v>45794.604166666664</c:v>
                </c:pt>
                <c:pt idx="3279">
                  <c:v>45794.645833333336</c:v>
                </c:pt>
                <c:pt idx="3280">
                  <c:v>45794.6875</c:v>
                </c:pt>
                <c:pt idx="3281">
                  <c:v>45794.729166666664</c:v>
                </c:pt>
                <c:pt idx="3282">
                  <c:v>45794.770833333336</c:v>
                </c:pt>
                <c:pt idx="3283">
                  <c:v>45794.8125</c:v>
                </c:pt>
                <c:pt idx="3284">
                  <c:v>45794.854166666664</c:v>
                </c:pt>
                <c:pt idx="3285">
                  <c:v>45794.895833333336</c:v>
                </c:pt>
                <c:pt idx="3286">
                  <c:v>45794.9375</c:v>
                </c:pt>
                <c:pt idx="3287">
                  <c:v>45794.979166666664</c:v>
                </c:pt>
                <c:pt idx="3288">
                  <c:v>45795.020833333336</c:v>
                </c:pt>
                <c:pt idx="3289">
                  <c:v>45795.0625</c:v>
                </c:pt>
                <c:pt idx="3290">
                  <c:v>45795.104166666664</c:v>
                </c:pt>
                <c:pt idx="3291">
                  <c:v>45795.145833333336</c:v>
                </c:pt>
                <c:pt idx="3292">
                  <c:v>45795.1875</c:v>
                </c:pt>
                <c:pt idx="3293">
                  <c:v>45795.229166666664</c:v>
                </c:pt>
                <c:pt idx="3294">
                  <c:v>45795.270833333336</c:v>
                </c:pt>
                <c:pt idx="3295">
                  <c:v>45795.3125</c:v>
                </c:pt>
                <c:pt idx="3296">
                  <c:v>45795.354166666664</c:v>
                </c:pt>
                <c:pt idx="3297">
                  <c:v>45795.395833333336</c:v>
                </c:pt>
                <c:pt idx="3298">
                  <c:v>45795.4375</c:v>
                </c:pt>
                <c:pt idx="3299">
                  <c:v>45795.479166666664</c:v>
                </c:pt>
                <c:pt idx="3300">
                  <c:v>45795.520833333336</c:v>
                </c:pt>
                <c:pt idx="3301">
                  <c:v>45795.5625</c:v>
                </c:pt>
                <c:pt idx="3302">
                  <c:v>45795.604166666664</c:v>
                </c:pt>
                <c:pt idx="3303">
                  <c:v>45795.645833333336</c:v>
                </c:pt>
                <c:pt idx="3304">
                  <c:v>45795.6875</c:v>
                </c:pt>
                <c:pt idx="3305">
                  <c:v>45795.729166666664</c:v>
                </c:pt>
                <c:pt idx="3306">
                  <c:v>45795.770833333336</c:v>
                </c:pt>
                <c:pt idx="3307">
                  <c:v>45795.8125</c:v>
                </c:pt>
                <c:pt idx="3308">
                  <c:v>45795.854166666664</c:v>
                </c:pt>
                <c:pt idx="3309">
                  <c:v>45795.895833333336</c:v>
                </c:pt>
                <c:pt idx="3310">
                  <c:v>45795.9375</c:v>
                </c:pt>
                <c:pt idx="3311">
                  <c:v>45795.979166666664</c:v>
                </c:pt>
                <c:pt idx="3312">
                  <c:v>45796.020833333336</c:v>
                </c:pt>
                <c:pt idx="3313">
                  <c:v>45796.0625</c:v>
                </c:pt>
                <c:pt idx="3314">
                  <c:v>45796.104166666664</c:v>
                </c:pt>
                <c:pt idx="3315">
                  <c:v>45796.145833333336</c:v>
                </c:pt>
                <c:pt idx="3316">
                  <c:v>45796.1875</c:v>
                </c:pt>
                <c:pt idx="3317">
                  <c:v>45796.229166666664</c:v>
                </c:pt>
                <c:pt idx="3318">
                  <c:v>45796.270833333336</c:v>
                </c:pt>
                <c:pt idx="3319">
                  <c:v>45796.3125</c:v>
                </c:pt>
                <c:pt idx="3320">
                  <c:v>45796.354166666664</c:v>
                </c:pt>
                <c:pt idx="3321">
                  <c:v>45796.395833333336</c:v>
                </c:pt>
                <c:pt idx="3322">
                  <c:v>45796.4375</c:v>
                </c:pt>
                <c:pt idx="3323">
                  <c:v>45796.479166666664</c:v>
                </c:pt>
                <c:pt idx="3324">
                  <c:v>45796.520833333336</c:v>
                </c:pt>
                <c:pt idx="3325">
                  <c:v>45796.5625</c:v>
                </c:pt>
                <c:pt idx="3326">
                  <c:v>45796.604166666664</c:v>
                </c:pt>
                <c:pt idx="3327">
                  <c:v>45796.645833333336</c:v>
                </c:pt>
                <c:pt idx="3328">
                  <c:v>45796.6875</c:v>
                </c:pt>
                <c:pt idx="3329">
                  <c:v>45796.729166666664</c:v>
                </c:pt>
                <c:pt idx="3330">
                  <c:v>45796.770833333336</c:v>
                </c:pt>
                <c:pt idx="3331">
                  <c:v>45796.8125</c:v>
                </c:pt>
                <c:pt idx="3332">
                  <c:v>45796.854166666664</c:v>
                </c:pt>
                <c:pt idx="3333">
                  <c:v>45796.895833333336</c:v>
                </c:pt>
                <c:pt idx="3334">
                  <c:v>45796.9375</c:v>
                </c:pt>
                <c:pt idx="3335">
                  <c:v>45796.979166666664</c:v>
                </c:pt>
                <c:pt idx="3336">
                  <c:v>45797.020833333336</c:v>
                </c:pt>
                <c:pt idx="3337">
                  <c:v>45797.0625</c:v>
                </c:pt>
                <c:pt idx="3338">
                  <c:v>45797.104166666664</c:v>
                </c:pt>
                <c:pt idx="3339">
                  <c:v>45797.145833333336</c:v>
                </c:pt>
                <c:pt idx="3340">
                  <c:v>45797.1875</c:v>
                </c:pt>
                <c:pt idx="3341">
                  <c:v>45797.229166666664</c:v>
                </c:pt>
                <c:pt idx="3342">
                  <c:v>45797.270833333336</c:v>
                </c:pt>
                <c:pt idx="3343">
                  <c:v>45797.3125</c:v>
                </c:pt>
                <c:pt idx="3344">
                  <c:v>45797.354166666664</c:v>
                </c:pt>
                <c:pt idx="3345">
                  <c:v>45797.395833333336</c:v>
                </c:pt>
                <c:pt idx="3346">
                  <c:v>45797.4375</c:v>
                </c:pt>
                <c:pt idx="3347">
                  <c:v>45797.479166666664</c:v>
                </c:pt>
                <c:pt idx="3348">
                  <c:v>45797.520833333336</c:v>
                </c:pt>
                <c:pt idx="3349">
                  <c:v>45797.5625</c:v>
                </c:pt>
                <c:pt idx="3350">
                  <c:v>45797.604166666664</c:v>
                </c:pt>
                <c:pt idx="3351">
                  <c:v>45797.645833333336</c:v>
                </c:pt>
                <c:pt idx="3352">
                  <c:v>45797.6875</c:v>
                </c:pt>
                <c:pt idx="3353">
                  <c:v>45797.729166666664</c:v>
                </c:pt>
                <c:pt idx="3354">
                  <c:v>45797.770833333336</c:v>
                </c:pt>
                <c:pt idx="3355">
                  <c:v>45797.8125</c:v>
                </c:pt>
                <c:pt idx="3356">
                  <c:v>45797.854166666664</c:v>
                </c:pt>
                <c:pt idx="3357">
                  <c:v>45797.895833333336</c:v>
                </c:pt>
                <c:pt idx="3358">
                  <c:v>45797.9375</c:v>
                </c:pt>
                <c:pt idx="3359">
                  <c:v>45797.979166666664</c:v>
                </c:pt>
                <c:pt idx="3360">
                  <c:v>45798.020833333336</c:v>
                </c:pt>
                <c:pt idx="3361">
                  <c:v>45798.0625</c:v>
                </c:pt>
                <c:pt idx="3362">
                  <c:v>45798.104166666664</c:v>
                </c:pt>
                <c:pt idx="3363">
                  <c:v>45798.145833333336</c:v>
                </c:pt>
                <c:pt idx="3364">
                  <c:v>45798.1875</c:v>
                </c:pt>
                <c:pt idx="3365">
                  <c:v>45798.229166666664</c:v>
                </c:pt>
                <c:pt idx="3366">
                  <c:v>45798.270833333336</c:v>
                </c:pt>
                <c:pt idx="3367">
                  <c:v>45798.3125</c:v>
                </c:pt>
                <c:pt idx="3368">
                  <c:v>45798.354166666664</c:v>
                </c:pt>
                <c:pt idx="3369">
                  <c:v>45798.395833333336</c:v>
                </c:pt>
                <c:pt idx="3370">
                  <c:v>45798.4375</c:v>
                </c:pt>
                <c:pt idx="3371">
                  <c:v>45798.479166666664</c:v>
                </c:pt>
                <c:pt idx="3372">
                  <c:v>45798.520833333336</c:v>
                </c:pt>
                <c:pt idx="3373">
                  <c:v>45798.5625</c:v>
                </c:pt>
                <c:pt idx="3374">
                  <c:v>45798.604166666664</c:v>
                </c:pt>
                <c:pt idx="3375">
                  <c:v>45798.645833333336</c:v>
                </c:pt>
                <c:pt idx="3376">
                  <c:v>45798.6875</c:v>
                </c:pt>
                <c:pt idx="3377">
                  <c:v>45798.729166666664</c:v>
                </c:pt>
                <c:pt idx="3378">
                  <c:v>45798.770833333336</c:v>
                </c:pt>
                <c:pt idx="3379">
                  <c:v>45798.8125</c:v>
                </c:pt>
                <c:pt idx="3380">
                  <c:v>45798.854166666664</c:v>
                </c:pt>
                <c:pt idx="3381">
                  <c:v>45798.895833333336</c:v>
                </c:pt>
                <c:pt idx="3382">
                  <c:v>45798.9375</c:v>
                </c:pt>
                <c:pt idx="3383">
                  <c:v>45798.979166666664</c:v>
                </c:pt>
                <c:pt idx="3384">
                  <c:v>45799.020833333336</c:v>
                </c:pt>
                <c:pt idx="3385">
                  <c:v>45799.0625</c:v>
                </c:pt>
                <c:pt idx="3386">
                  <c:v>45799.104166666664</c:v>
                </c:pt>
                <c:pt idx="3387">
                  <c:v>45799.145833333336</c:v>
                </c:pt>
                <c:pt idx="3388">
                  <c:v>45799.1875</c:v>
                </c:pt>
                <c:pt idx="3389">
                  <c:v>45799.229166666664</c:v>
                </c:pt>
                <c:pt idx="3390">
                  <c:v>45799.270833333336</c:v>
                </c:pt>
                <c:pt idx="3391">
                  <c:v>45799.3125</c:v>
                </c:pt>
                <c:pt idx="3392">
                  <c:v>45799.354166666664</c:v>
                </c:pt>
                <c:pt idx="3393">
                  <c:v>45799.395833333336</c:v>
                </c:pt>
                <c:pt idx="3394">
                  <c:v>45799.4375</c:v>
                </c:pt>
                <c:pt idx="3395">
                  <c:v>45799.479166666664</c:v>
                </c:pt>
                <c:pt idx="3396">
                  <c:v>45799.520833333336</c:v>
                </c:pt>
                <c:pt idx="3397">
                  <c:v>45799.5625</c:v>
                </c:pt>
                <c:pt idx="3398">
                  <c:v>45799.604166666664</c:v>
                </c:pt>
                <c:pt idx="3399">
                  <c:v>45799.645833333336</c:v>
                </c:pt>
                <c:pt idx="3400">
                  <c:v>45799.6875</c:v>
                </c:pt>
                <c:pt idx="3401">
                  <c:v>45799.729166666664</c:v>
                </c:pt>
                <c:pt idx="3402">
                  <c:v>45799.770833333336</c:v>
                </c:pt>
                <c:pt idx="3403">
                  <c:v>45799.8125</c:v>
                </c:pt>
                <c:pt idx="3404">
                  <c:v>45799.854166666664</c:v>
                </c:pt>
                <c:pt idx="3405">
                  <c:v>45799.895833333336</c:v>
                </c:pt>
                <c:pt idx="3406">
                  <c:v>45799.9375</c:v>
                </c:pt>
                <c:pt idx="3407">
                  <c:v>45799.979166666664</c:v>
                </c:pt>
                <c:pt idx="3408">
                  <c:v>45800.020833333336</c:v>
                </c:pt>
                <c:pt idx="3409">
                  <c:v>45800.0625</c:v>
                </c:pt>
                <c:pt idx="3410">
                  <c:v>45800.104166666664</c:v>
                </c:pt>
                <c:pt idx="3411">
                  <c:v>45800.145833333336</c:v>
                </c:pt>
                <c:pt idx="3412">
                  <c:v>45800.1875</c:v>
                </c:pt>
                <c:pt idx="3413">
                  <c:v>45800.229166666664</c:v>
                </c:pt>
                <c:pt idx="3414">
                  <c:v>45800.270833333336</c:v>
                </c:pt>
                <c:pt idx="3415">
                  <c:v>45800.3125</c:v>
                </c:pt>
                <c:pt idx="3416">
                  <c:v>45800.354166666664</c:v>
                </c:pt>
                <c:pt idx="3417">
                  <c:v>45800.395833333336</c:v>
                </c:pt>
                <c:pt idx="3418">
                  <c:v>45800.4375</c:v>
                </c:pt>
                <c:pt idx="3419">
                  <c:v>45800.479166666664</c:v>
                </c:pt>
                <c:pt idx="3420">
                  <c:v>45800.520833333336</c:v>
                </c:pt>
                <c:pt idx="3421">
                  <c:v>45800.5625</c:v>
                </c:pt>
                <c:pt idx="3422">
                  <c:v>45800.604166666664</c:v>
                </c:pt>
                <c:pt idx="3423">
                  <c:v>45800.645833333336</c:v>
                </c:pt>
                <c:pt idx="3424">
                  <c:v>45800.6875</c:v>
                </c:pt>
                <c:pt idx="3425">
                  <c:v>45800.729166666664</c:v>
                </c:pt>
                <c:pt idx="3426">
                  <c:v>45800.770833333336</c:v>
                </c:pt>
                <c:pt idx="3427">
                  <c:v>45800.8125</c:v>
                </c:pt>
                <c:pt idx="3428">
                  <c:v>45800.854166666664</c:v>
                </c:pt>
                <c:pt idx="3429">
                  <c:v>45800.895833333336</c:v>
                </c:pt>
                <c:pt idx="3430">
                  <c:v>45800.9375</c:v>
                </c:pt>
                <c:pt idx="3431">
                  <c:v>45800.979166666664</c:v>
                </c:pt>
                <c:pt idx="3432">
                  <c:v>45801.020833333336</c:v>
                </c:pt>
                <c:pt idx="3433">
                  <c:v>45801.0625</c:v>
                </c:pt>
                <c:pt idx="3434">
                  <c:v>45801.104166666664</c:v>
                </c:pt>
                <c:pt idx="3435">
                  <c:v>45801.145833333336</c:v>
                </c:pt>
                <c:pt idx="3436">
                  <c:v>45801.1875</c:v>
                </c:pt>
                <c:pt idx="3437">
                  <c:v>45801.229166666664</c:v>
                </c:pt>
                <c:pt idx="3438">
                  <c:v>45801.270833333336</c:v>
                </c:pt>
                <c:pt idx="3439">
                  <c:v>45801.3125</c:v>
                </c:pt>
                <c:pt idx="3440">
                  <c:v>45801.354166666664</c:v>
                </c:pt>
                <c:pt idx="3441">
                  <c:v>45801.395833333336</c:v>
                </c:pt>
                <c:pt idx="3442">
                  <c:v>45801.4375</c:v>
                </c:pt>
                <c:pt idx="3443">
                  <c:v>45801.479166666664</c:v>
                </c:pt>
                <c:pt idx="3444">
                  <c:v>45801.520833333336</c:v>
                </c:pt>
                <c:pt idx="3445">
                  <c:v>45801.5625</c:v>
                </c:pt>
                <c:pt idx="3446">
                  <c:v>45801.604166666664</c:v>
                </c:pt>
                <c:pt idx="3447">
                  <c:v>45801.645833333336</c:v>
                </c:pt>
                <c:pt idx="3448">
                  <c:v>45801.6875</c:v>
                </c:pt>
                <c:pt idx="3449">
                  <c:v>45801.729166666664</c:v>
                </c:pt>
                <c:pt idx="3450">
                  <c:v>45801.770833333336</c:v>
                </c:pt>
                <c:pt idx="3451">
                  <c:v>45801.8125</c:v>
                </c:pt>
                <c:pt idx="3452">
                  <c:v>45801.854166666664</c:v>
                </c:pt>
                <c:pt idx="3453">
                  <c:v>45801.895833333336</c:v>
                </c:pt>
                <c:pt idx="3454">
                  <c:v>45801.9375</c:v>
                </c:pt>
                <c:pt idx="3455">
                  <c:v>45801.979166666664</c:v>
                </c:pt>
                <c:pt idx="3456">
                  <c:v>45802.020833333336</c:v>
                </c:pt>
                <c:pt idx="3457">
                  <c:v>45802.0625</c:v>
                </c:pt>
                <c:pt idx="3458">
                  <c:v>45802.104166666664</c:v>
                </c:pt>
                <c:pt idx="3459">
                  <c:v>45802.145833333336</c:v>
                </c:pt>
                <c:pt idx="3460">
                  <c:v>45802.1875</c:v>
                </c:pt>
                <c:pt idx="3461">
                  <c:v>45802.229166666664</c:v>
                </c:pt>
                <c:pt idx="3462">
                  <c:v>45802.270833333336</c:v>
                </c:pt>
                <c:pt idx="3463">
                  <c:v>45802.3125</c:v>
                </c:pt>
                <c:pt idx="3464">
                  <c:v>45802.354166666664</c:v>
                </c:pt>
                <c:pt idx="3465">
                  <c:v>45802.395833333336</c:v>
                </c:pt>
                <c:pt idx="3466">
                  <c:v>45802.4375</c:v>
                </c:pt>
                <c:pt idx="3467">
                  <c:v>45802.479166666664</c:v>
                </c:pt>
                <c:pt idx="3468">
                  <c:v>45802.520833333336</c:v>
                </c:pt>
                <c:pt idx="3469">
                  <c:v>45802.5625</c:v>
                </c:pt>
                <c:pt idx="3470">
                  <c:v>45802.604166666664</c:v>
                </c:pt>
                <c:pt idx="3471">
                  <c:v>45802.645833333336</c:v>
                </c:pt>
                <c:pt idx="3472">
                  <c:v>45802.6875</c:v>
                </c:pt>
                <c:pt idx="3473">
                  <c:v>45802.729166666664</c:v>
                </c:pt>
                <c:pt idx="3474">
                  <c:v>45802.770833333336</c:v>
                </c:pt>
                <c:pt idx="3475">
                  <c:v>45802.8125</c:v>
                </c:pt>
                <c:pt idx="3476">
                  <c:v>45802.854166666664</c:v>
                </c:pt>
                <c:pt idx="3477">
                  <c:v>45802.895833333336</c:v>
                </c:pt>
                <c:pt idx="3478">
                  <c:v>45802.9375</c:v>
                </c:pt>
                <c:pt idx="3479">
                  <c:v>45802.979166666664</c:v>
                </c:pt>
                <c:pt idx="3480">
                  <c:v>45803.020833333336</c:v>
                </c:pt>
                <c:pt idx="3481">
                  <c:v>45803.0625</c:v>
                </c:pt>
                <c:pt idx="3482">
                  <c:v>45803.104166666664</c:v>
                </c:pt>
                <c:pt idx="3483">
                  <c:v>45803.145833333336</c:v>
                </c:pt>
                <c:pt idx="3484">
                  <c:v>45803.1875</c:v>
                </c:pt>
                <c:pt idx="3485">
                  <c:v>45803.229166666664</c:v>
                </c:pt>
                <c:pt idx="3486">
                  <c:v>45803.270833333336</c:v>
                </c:pt>
                <c:pt idx="3487">
                  <c:v>45803.3125</c:v>
                </c:pt>
                <c:pt idx="3488">
                  <c:v>45803.354166666664</c:v>
                </c:pt>
                <c:pt idx="3489">
                  <c:v>45803.395833333336</c:v>
                </c:pt>
                <c:pt idx="3490">
                  <c:v>45803.4375</c:v>
                </c:pt>
                <c:pt idx="3491">
                  <c:v>45803.479166666664</c:v>
                </c:pt>
                <c:pt idx="3492">
                  <c:v>45803.520833333336</c:v>
                </c:pt>
                <c:pt idx="3493">
                  <c:v>45803.5625</c:v>
                </c:pt>
                <c:pt idx="3494">
                  <c:v>45803.604166666664</c:v>
                </c:pt>
                <c:pt idx="3495">
                  <c:v>45803.645833333336</c:v>
                </c:pt>
                <c:pt idx="3496">
                  <c:v>45803.6875</c:v>
                </c:pt>
                <c:pt idx="3497">
                  <c:v>45803.729166666664</c:v>
                </c:pt>
                <c:pt idx="3498">
                  <c:v>45803.770833333336</c:v>
                </c:pt>
                <c:pt idx="3499">
                  <c:v>45803.8125</c:v>
                </c:pt>
                <c:pt idx="3500">
                  <c:v>45803.854166666664</c:v>
                </c:pt>
                <c:pt idx="3501">
                  <c:v>45803.895833333336</c:v>
                </c:pt>
                <c:pt idx="3502">
                  <c:v>45803.9375</c:v>
                </c:pt>
                <c:pt idx="3503">
                  <c:v>45803.979166666664</c:v>
                </c:pt>
                <c:pt idx="3504">
                  <c:v>45804.020833333336</c:v>
                </c:pt>
                <c:pt idx="3505">
                  <c:v>45804.0625</c:v>
                </c:pt>
                <c:pt idx="3506">
                  <c:v>45804.104166666664</c:v>
                </c:pt>
                <c:pt idx="3507">
                  <c:v>45804.145833333336</c:v>
                </c:pt>
                <c:pt idx="3508">
                  <c:v>45804.1875</c:v>
                </c:pt>
                <c:pt idx="3509">
                  <c:v>45804.229166666664</c:v>
                </c:pt>
                <c:pt idx="3510">
                  <c:v>45804.270833333336</c:v>
                </c:pt>
                <c:pt idx="3511">
                  <c:v>45804.3125</c:v>
                </c:pt>
                <c:pt idx="3512">
                  <c:v>45804.354166666664</c:v>
                </c:pt>
                <c:pt idx="3513">
                  <c:v>45804.395833333336</c:v>
                </c:pt>
                <c:pt idx="3514">
                  <c:v>45804.4375</c:v>
                </c:pt>
                <c:pt idx="3515">
                  <c:v>45804.479166666664</c:v>
                </c:pt>
                <c:pt idx="3516">
                  <c:v>45804.520833333336</c:v>
                </c:pt>
                <c:pt idx="3517">
                  <c:v>45804.5625</c:v>
                </c:pt>
                <c:pt idx="3518">
                  <c:v>45804.604166666664</c:v>
                </c:pt>
                <c:pt idx="3519">
                  <c:v>45804.645833333336</c:v>
                </c:pt>
                <c:pt idx="3520">
                  <c:v>45804.6875</c:v>
                </c:pt>
                <c:pt idx="3521">
                  <c:v>45804.729166666664</c:v>
                </c:pt>
                <c:pt idx="3522">
                  <c:v>45804.770833333336</c:v>
                </c:pt>
                <c:pt idx="3523">
                  <c:v>45804.8125</c:v>
                </c:pt>
                <c:pt idx="3524">
                  <c:v>45804.854166666664</c:v>
                </c:pt>
                <c:pt idx="3525">
                  <c:v>45804.895833333336</c:v>
                </c:pt>
                <c:pt idx="3526">
                  <c:v>45804.9375</c:v>
                </c:pt>
                <c:pt idx="3527">
                  <c:v>45804.979166666664</c:v>
                </c:pt>
                <c:pt idx="3528">
                  <c:v>45805.020833333336</c:v>
                </c:pt>
                <c:pt idx="3529">
                  <c:v>45805.0625</c:v>
                </c:pt>
                <c:pt idx="3530">
                  <c:v>45805.104166666664</c:v>
                </c:pt>
                <c:pt idx="3531">
                  <c:v>45805.145833333336</c:v>
                </c:pt>
                <c:pt idx="3532">
                  <c:v>45805.1875</c:v>
                </c:pt>
                <c:pt idx="3533">
                  <c:v>45805.229166666664</c:v>
                </c:pt>
                <c:pt idx="3534">
                  <c:v>45805.270833333336</c:v>
                </c:pt>
                <c:pt idx="3535">
                  <c:v>45805.3125</c:v>
                </c:pt>
                <c:pt idx="3536">
                  <c:v>45805.354166666664</c:v>
                </c:pt>
                <c:pt idx="3537">
                  <c:v>45805.395833333336</c:v>
                </c:pt>
                <c:pt idx="3538">
                  <c:v>45805.4375</c:v>
                </c:pt>
                <c:pt idx="3539">
                  <c:v>45805.479166666664</c:v>
                </c:pt>
                <c:pt idx="3540">
                  <c:v>45805.520833333336</c:v>
                </c:pt>
                <c:pt idx="3541">
                  <c:v>45805.5625</c:v>
                </c:pt>
                <c:pt idx="3542">
                  <c:v>45805.604166666664</c:v>
                </c:pt>
                <c:pt idx="3543">
                  <c:v>45805.645833333336</c:v>
                </c:pt>
                <c:pt idx="3544">
                  <c:v>45805.6875</c:v>
                </c:pt>
                <c:pt idx="3545">
                  <c:v>45805.729166666664</c:v>
                </c:pt>
                <c:pt idx="3546">
                  <c:v>45805.770833333336</c:v>
                </c:pt>
                <c:pt idx="3547">
                  <c:v>45805.8125</c:v>
                </c:pt>
                <c:pt idx="3548">
                  <c:v>45805.854166666664</c:v>
                </c:pt>
                <c:pt idx="3549">
                  <c:v>45805.895833333336</c:v>
                </c:pt>
                <c:pt idx="3550">
                  <c:v>45805.9375</c:v>
                </c:pt>
                <c:pt idx="3551">
                  <c:v>45805.979166666664</c:v>
                </c:pt>
                <c:pt idx="3552">
                  <c:v>45806.020833333336</c:v>
                </c:pt>
                <c:pt idx="3553">
                  <c:v>45806.0625</c:v>
                </c:pt>
                <c:pt idx="3554">
                  <c:v>45806.104166666664</c:v>
                </c:pt>
                <c:pt idx="3555">
                  <c:v>45806.145833333336</c:v>
                </c:pt>
                <c:pt idx="3556">
                  <c:v>45806.1875</c:v>
                </c:pt>
                <c:pt idx="3557">
                  <c:v>45806.229166666664</c:v>
                </c:pt>
                <c:pt idx="3558">
                  <c:v>45806.270833333336</c:v>
                </c:pt>
                <c:pt idx="3559">
                  <c:v>45806.3125</c:v>
                </c:pt>
                <c:pt idx="3560">
                  <c:v>45806.354166666664</c:v>
                </c:pt>
                <c:pt idx="3561">
                  <c:v>45806.395833333336</c:v>
                </c:pt>
                <c:pt idx="3562">
                  <c:v>45806.4375</c:v>
                </c:pt>
                <c:pt idx="3563">
                  <c:v>45806.479166666664</c:v>
                </c:pt>
                <c:pt idx="3564">
                  <c:v>45806.520833333336</c:v>
                </c:pt>
                <c:pt idx="3565">
                  <c:v>45806.5625</c:v>
                </c:pt>
                <c:pt idx="3566">
                  <c:v>45806.604166666664</c:v>
                </c:pt>
                <c:pt idx="3567">
                  <c:v>45806.645833333336</c:v>
                </c:pt>
                <c:pt idx="3568">
                  <c:v>45806.6875</c:v>
                </c:pt>
                <c:pt idx="3569">
                  <c:v>45806.729166666664</c:v>
                </c:pt>
                <c:pt idx="3570">
                  <c:v>45806.770833333336</c:v>
                </c:pt>
                <c:pt idx="3571">
                  <c:v>45806.8125</c:v>
                </c:pt>
                <c:pt idx="3572">
                  <c:v>45806.854166666664</c:v>
                </c:pt>
                <c:pt idx="3573">
                  <c:v>45806.895833333336</c:v>
                </c:pt>
                <c:pt idx="3574">
                  <c:v>45806.9375</c:v>
                </c:pt>
                <c:pt idx="3575">
                  <c:v>45806.979166666664</c:v>
                </c:pt>
                <c:pt idx="3576">
                  <c:v>45807.020833333336</c:v>
                </c:pt>
                <c:pt idx="3577">
                  <c:v>45807.0625</c:v>
                </c:pt>
                <c:pt idx="3578">
                  <c:v>45807.104166666664</c:v>
                </c:pt>
                <c:pt idx="3579">
                  <c:v>45807.145833333336</c:v>
                </c:pt>
                <c:pt idx="3580">
                  <c:v>45807.1875</c:v>
                </c:pt>
                <c:pt idx="3581">
                  <c:v>45807.229166666664</c:v>
                </c:pt>
                <c:pt idx="3582">
                  <c:v>45807.270833333336</c:v>
                </c:pt>
                <c:pt idx="3583">
                  <c:v>45807.3125</c:v>
                </c:pt>
                <c:pt idx="3584">
                  <c:v>45807.354166666664</c:v>
                </c:pt>
                <c:pt idx="3585">
                  <c:v>45807.395833333336</c:v>
                </c:pt>
                <c:pt idx="3586">
                  <c:v>45807.4375</c:v>
                </c:pt>
                <c:pt idx="3587">
                  <c:v>45807.479166666664</c:v>
                </c:pt>
                <c:pt idx="3588">
                  <c:v>45807.520833333336</c:v>
                </c:pt>
                <c:pt idx="3589">
                  <c:v>45807.5625</c:v>
                </c:pt>
                <c:pt idx="3590">
                  <c:v>45807.604166666664</c:v>
                </c:pt>
                <c:pt idx="3591">
                  <c:v>45807.645833333336</c:v>
                </c:pt>
                <c:pt idx="3592">
                  <c:v>45807.6875</c:v>
                </c:pt>
                <c:pt idx="3593">
                  <c:v>45807.729166666664</c:v>
                </c:pt>
                <c:pt idx="3594">
                  <c:v>45807.770833333336</c:v>
                </c:pt>
                <c:pt idx="3595">
                  <c:v>45807.8125</c:v>
                </c:pt>
                <c:pt idx="3596">
                  <c:v>45807.854166666664</c:v>
                </c:pt>
                <c:pt idx="3597">
                  <c:v>45807.895833333336</c:v>
                </c:pt>
                <c:pt idx="3598">
                  <c:v>45807.9375</c:v>
                </c:pt>
                <c:pt idx="3599">
                  <c:v>45807.979166666664</c:v>
                </c:pt>
                <c:pt idx="3600">
                  <c:v>45808.020833333336</c:v>
                </c:pt>
                <c:pt idx="3601">
                  <c:v>45808.0625</c:v>
                </c:pt>
                <c:pt idx="3602">
                  <c:v>45808.104166666664</c:v>
                </c:pt>
                <c:pt idx="3603">
                  <c:v>45808.145833333336</c:v>
                </c:pt>
                <c:pt idx="3604">
                  <c:v>45808.1875</c:v>
                </c:pt>
                <c:pt idx="3605">
                  <c:v>45808.229166666664</c:v>
                </c:pt>
                <c:pt idx="3606">
                  <c:v>45808.270833333336</c:v>
                </c:pt>
                <c:pt idx="3607">
                  <c:v>45808.3125</c:v>
                </c:pt>
                <c:pt idx="3608">
                  <c:v>45808.354166666664</c:v>
                </c:pt>
                <c:pt idx="3609">
                  <c:v>45808.395833333336</c:v>
                </c:pt>
                <c:pt idx="3610">
                  <c:v>45808.4375</c:v>
                </c:pt>
                <c:pt idx="3611">
                  <c:v>45808.479166666664</c:v>
                </c:pt>
                <c:pt idx="3612">
                  <c:v>45808.520833333336</c:v>
                </c:pt>
                <c:pt idx="3613">
                  <c:v>45808.5625</c:v>
                </c:pt>
                <c:pt idx="3614">
                  <c:v>45808.604166666664</c:v>
                </c:pt>
                <c:pt idx="3615">
                  <c:v>45808.645833333336</c:v>
                </c:pt>
                <c:pt idx="3616">
                  <c:v>45808.6875</c:v>
                </c:pt>
                <c:pt idx="3617">
                  <c:v>45808.729166666664</c:v>
                </c:pt>
                <c:pt idx="3618">
                  <c:v>45808.770833333336</c:v>
                </c:pt>
                <c:pt idx="3619">
                  <c:v>45808.8125</c:v>
                </c:pt>
                <c:pt idx="3620">
                  <c:v>45808.854166666664</c:v>
                </c:pt>
                <c:pt idx="3621">
                  <c:v>45808.895833333336</c:v>
                </c:pt>
                <c:pt idx="3622">
                  <c:v>45808.9375</c:v>
                </c:pt>
                <c:pt idx="3623">
                  <c:v>45808.979166666664</c:v>
                </c:pt>
                <c:pt idx="3624">
                  <c:v>45809.020833333336</c:v>
                </c:pt>
                <c:pt idx="3625">
                  <c:v>45809.0625</c:v>
                </c:pt>
                <c:pt idx="3626">
                  <c:v>45809.104166666664</c:v>
                </c:pt>
                <c:pt idx="3627">
                  <c:v>45809.145833333336</c:v>
                </c:pt>
                <c:pt idx="3628">
                  <c:v>45809.1875</c:v>
                </c:pt>
                <c:pt idx="3629">
                  <c:v>45809.229166666664</c:v>
                </c:pt>
                <c:pt idx="3630">
                  <c:v>45809.270833333336</c:v>
                </c:pt>
                <c:pt idx="3631">
                  <c:v>45809.3125</c:v>
                </c:pt>
                <c:pt idx="3632">
                  <c:v>45809.354166666664</c:v>
                </c:pt>
                <c:pt idx="3633">
                  <c:v>45809.395833333336</c:v>
                </c:pt>
                <c:pt idx="3634">
                  <c:v>45809.4375</c:v>
                </c:pt>
                <c:pt idx="3635">
                  <c:v>45809.479166666664</c:v>
                </c:pt>
                <c:pt idx="3636">
                  <c:v>45809.520833333336</c:v>
                </c:pt>
                <c:pt idx="3637">
                  <c:v>45809.5625</c:v>
                </c:pt>
                <c:pt idx="3638">
                  <c:v>45809.604166666664</c:v>
                </c:pt>
                <c:pt idx="3639">
                  <c:v>45809.645833333336</c:v>
                </c:pt>
                <c:pt idx="3640">
                  <c:v>45809.6875</c:v>
                </c:pt>
                <c:pt idx="3641">
                  <c:v>45809.729166666664</c:v>
                </c:pt>
                <c:pt idx="3642">
                  <c:v>45809.770833333336</c:v>
                </c:pt>
                <c:pt idx="3643">
                  <c:v>45809.8125</c:v>
                </c:pt>
                <c:pt idx="3644">
                  <c:v>45809.854166666664</c:v>
                </c:pt>
                <c:pt idx="3645">
                  <c:v>45809.895833333336</c:v>
                </c:pt>
                <c:pt idx="3646">
                  <c:v>45809.9375</c:v>
                </c:pt>
                <c:pt idx="3647">
                  <c:v>45809.979166666664</c:v>
                </c:pt>
                <c:pt idx="3648">
                  <c:v>45810.020833333336</c:v>
                </c:pt>
                <c:pt idx="3649">
                  <c:v>45810.0625</c:v>
                </c:pt>
                <c:pt idx="3650">
                  <c:v>45810.104166666664</c:v>
                </c:pt>
                <c:pt idx="3651">
                  <c:v>45810.145833333336</c:v>
                </c:pt>
                <c:pt idx="3652">
                  <c:v>45810.1875</c:v>
                </c:pt>
                <c:pt idx="3653">
                  <c:v>45810.229166666664</c:v>
                </c:pt>
                <c:pt idx="3654">
                  <c:v>45810.270833333336</c:v>
                </c:pt>
                <c:pt idx="3655">
                  <c:v>45810.3125</c:v>
                </c:pt>
                <c:pt idx="3656">
                  <c:v>45810.354166666664</c:v>
                </c:pt>
                <c:pt idx="3657">
                  <c:v>45810.395833333336</c:v>
                </c:pt>
                <c:pt idx="3658">
                  <c:v>45810.4375</c:v>
                </c:pt>
                <c:pt idx="3659">
                  <c:v>45810.479166666664</c:v>
                </c:pt>
                <c:pt idx="3660">
                  <c:v>45810.520833333336</c:v>
                </c:pt>
                <c:pt idx="3661">
                  <c:v>45810.5625</c:v>
                </c:pt>
                <c:pt idx="3662">
                  <c:v>45810.604166666664</c:v>
                </c:pt>
                <c:pt idx="3663">
                  <c:v>45810.645833333336</c:v>
                </c:pt>
                <c:pt idx="3664">
                  <c:v>45810.6875</c:v>
                </c:pt>
                <c:pt idx="3665">
                  <c:v>45810.729166666664</c:v>
                </c:pt>
                <c:pt idx="3666">
                  <c:v>45810.770833333336</c:v>
                </c:pt>
                <c:pt idx="3667">
                  <c:v>45810.8125</c:v>
                </c:pt>
                <c:pt idx="3668">
                  <c:v>45810.854166666664</c:v>
                </c:pt>
                <c:pt idx="3669">
                  <c:v>45810.895833333336</c:v>
                </c:pt>
                <c:pt idx="3670">
                  <c:v>45810.9375</c:v>
                </c:pt>
                <c:pt idx="3671">
                  <c:v>45810.979166666664</c:v>
                </c:pt>
                <c:pt idx="3672">
                  <c:v>45811.020833333336</c:v>
                </c:pt>
                <c:pt idx="3673">
                  <c:v>45811.0625</c:v>
                </c:pt>
                <c:pt idx="3674">
                  <c:v>45811.104166666664</c:v>
                </c:pt>
                <c:pt idx="3675">
                  <c:v>45811.145833333336</c:v>
                </c:pt>
                <c:pt idx="3676">
                  <c:v>45811.1875</c:v>
                </c:pt>
                <c:pt idx="3677">
                  <c:v>45811.229166666664</c:v>
                </c:pt>
                <c:pt idx="3678">
                  <c:v>45811.270833333336</c:v>
                </c:pt>
                <c:pt idx="3679">
                  <c:v>45811.3125</c:v>
                </c:pt>
                <c:pt idx="3680">
                  <c:v>45811.354166666664</c:v>
                </c:pt>
                <c:pt idx="3681">
                  <c:v>45811.395833333336</c:v>
                </c:pt>
                <c:pt idx="3682">
                  <c:v>45811.4375</c:v>
                </c:pt>
                <c:pt idx="3683">
                  <c:v>45811.479166666664</c:v>
                </c:pt>
                <c:pt idx="3684">
                  <c:v>45811.520833333336</c:v>
                </c:pt>
                <c:pt idx="3685">
                  <c:v>45811.5625</c:v>
                </c:pt>
                <c:pt idx="3686">
                  <c:v>45811.604166666664</c:v>
                </c:pt>
                <c:pt idx="3687">
                  <c:v>45811.645833333336</c:v>
                </c:pt>
                <c:pt idx="3688">
                  <c:v>45811.6875</c:v>
                </c:pt>
                <c:pt idx="3689">
                  <c:v>45811.729166666664</c:v>
                </c:pt>
                <c:pt idx="3690">
                  <c:v>45811.770833333336</c:v>
                </c:pt>
                <c:pt idx="3691">
                  <c:v>45811.8125</c:v>
                </c:pt>
                <c:pt idx="3692">
                  <c:v>45811.854166666664</c:v>
                </c:pt>
                <c:pt idx="3693">
                  <c:v>45811.895833333336</c:v>
                </c:pt>
                <c:pt idx="3694">
                  <c:v>45811.9375</c:v>
                </c:pt>
                <c:pt idx="3695">
                  <c:v>45811.979166666664</c:v>
                </c:pt>
                <c:pt idx="3696">
                  <c:v>45812.020833333336</c:v>
                </c:pt>
                <c:pt idx="3697">
                  <c:v>45812.0625</c:v>
                </c:pt>
                <c:pt idx="3698">
                  <c:v>45812.104166666664</c:v>
                </c:pt>
                <c:pt idx="3699">
                  <c:v>45812.145833333336</c:v>
                </c:pt>
                <c:pt idx="3700">
                  <c:v>45812.1875</c:v>
                </c:pt>
                <c:pt idx="3701">
                  <c:v>45812.229166666664</c:v>
                </c:pt>
                <c:pt idx="3702">
                  <c:v>45812.270833333336</c:v>
                </c:pt>
                <c:pt idx="3703">
                  <c:v>45812.3125</c:v>
                </c:pt>
                <c:pt idx="3704">
                  <c:v>45812.354166666664</c:v>
                </c:pt>
                <c:pt idx="3705">
                  <c:v>45812.395833333336</c:v>
                </c:pt>
                <c:pt idx="3706">
                  <c:v>45812.4375</c:v>
                </c:pt>
                <c:pt idx="3707">
                  <c:v>45812.479166666664</c:v>
                </c:pt>
                <c:pt idx="3708">
                  <c:v>45812.520833333336</c:v>
                </c:pt>
                <c:pt idx="3709">
                  <c:v>45812.5625</c:v>
                </c:pt>
                <c:pt idx="3710">
                  <c:v>45812.604166666664</c:v>
                </c:pt>
                <c:pt idx="3711">
                  <c:v>45812.645833333336</c:v>
                </c:pt>
                <c:pt idx="3712">
                  <c:v>45812.6875</c:v>
                </c:pt>
                <c:pt idx="3713">
                  <c:v>45812.729166666664</c:v>
                </c:pt>
                <c:pt idx="3714">
                  <c:v>45812.770833333336</c:v>
                </c:pt>
                <c:pt idx="3715">
                  <c:v>45812.8125</c:v>
                </c:pt>
                <c:pt idx="3716">
                  <c:v>45812.854166666664</c:v>
                </c:pt>
                <c:pt idx="3717">
                  <c:v>45812.895833333336</c:v>
                </c:pt>
                <c:pt idx="3718">
                  <c:v>45812.9375</c:v>
                </c:pt>
                <c:pt idx="3719">
                  <c:v>45812.979166666664</c:v>
                </c:pt>
                <c:pt idx="3720">
                  <c:v>45813.020833333336</c:v>
                </c:pt>
                <c:pt idx="3721">
                  <c:v>45813.0625</c:v>
                </c:pt>
                <c:pt idx="3722">
                  <c:v>45813.104166666664</c:v>
                </c:pt>
                <c:pt idx="3723">
                  <c:v>45813.145833333336</c:v>
                </c:pt>
                <c:pt idx="3724">
                  <c:v>45813.1875</c:v>
                </c:pt>
                <c:pt idx="3725">
                  <c:v>45813.229166666664</c:v>
                </c:pt>
                <c:pt idx="3726">
                  <c:v>45813.270833333336</c:v>
                </c:pt>
                <c:pt idx="3727">
                  <c:v>45813.3125</c:v>
                </c:pt>
                <c:pt idx="3728">
                  <c:v>45813.354166666664</c:v>
                </c:pt>
                <c:pt idx="3729">
                  <c:v>45813.395833333336</c:v>
                </c:pt>
                <c:pt idx="3730">
                  <c:v>45813.4375</c:v>
                </c:pt>
                <c:pt idx="3731">
                  <c:v>45813.479166666664</c:v>
                </c:pt>
                <c:pt idx="3732">
                  <c:v>45813.520833333336</c:v>
                </c:pt>
                <c:pt idx="3733">
                  <c:v>45813.5625</c:v>
                </c:pt>
                <c:pt idx="3734">
                  <c:v>45813.604166666664</c:v>
                </c:pt>
                <c:pt idx="3735">
                  <c:v>45813.645833333336</c:v>
                </c:pt>
                <c:pt idx="3736">
                  <c:v>45813.6875</c:v>
                </c:pt>
                <c:pt idx="3737">
                  <c:v>45813.729166666664</c:v>
                </c:pt>
                <c:pt idx="3738">
                  <c:v>45813.770833333336</c:v>
                </c:pt>
                <c:pt idx="3739">
                  <c:v>45813.8125</c:v>
                </c:pt>
                <c:pt idx="3740">
                  <c:v>45813.854166666664</c:v>
                </c:pt>
                <c:pt idx="3741">
                  <c:v>45813.895833333336</c:v>
                </c:pt>
                <c:pt idx="3742">
                  <c:v>45813.9375</c:v>
                </c:pt>
                <c:pt idx="3743">
                  <c:v>45813.979166666664</c:v>
                </c:pt>
                <c:pt idx="3744">
                  <c:v>45814.020833333336</c:v>
                </c:pt>
                <c:pt idx="3745">
                  <c:v>45814.0625</c:v>
                </c:pt>
                <c:pt idx="3746">
                  <c:v>45814.104166666664</c:v>
                </c:pt>
                <c:pt idx="3747">
                  <c:v>45814.145833333336</c:v>
                </c:pt>
                <c:pt idx="3748">
                  <c:v>45814.1875</c:v>
                </c:pt>
                <c:pt idx="3749">
                  <c:v>45814.229166666664</c:v>
                </c:pt>
                <c:pt idx="3750">
                  <c:v>45814.270833333336</c:v>
                </c:pt>
                <c:pt idx="3751">
                  <c:v>45814.3125</c:v>
                </c:pt>
                <c:pt idx="3752">
                  <c:v>45814.354166666664</c:v>
                </c:pt>
                <c:pt idx="3753">
                  <c:v>45814.395833333336</c:v>
                </c:pt>
                <c:pt idx="3754">
                  <c:v>45814.4375</c:v>
                </c:pt>
                <c:pt idx="3755">
                  <c:v>45814.479166666664</c:v>
                </c:pt>
                <c:pt idx="3756">
                  <c:v>45814.520833333336</c:v>
                </c:pt>
                <c:pt idx="3757">
                  <c:v>45814.5625</c:v>
                </c:pt>
                <c:pt idx="3758">
                  <c:v>45814.604166666664</c:v>
                </c:pt>
                <c:pt idx="3759">
                  <c:v>45814.645833333336</c:v>
                </c:pt>
                <c:pt idx="3760">
                  <c:v>45814.6875</c:v>
                </c:pt>
                <c:pt idx="3761">
                  <c:v>45814.729166666664</c:v>
                </c:pt>
                <c:pt idx="3762">
                  <c:v>45814.770833333336</c:v>
                </c:pt>
                <c:pt idx="3763">
                  <c:v>45814.8125</c:v>
                </c:pt>
                <c:pt idx="3764">
                  <c:v>45814.854166666664</c:v>
                </c:pt>
                <c:pt idx="3765">
                  <c:v>45814.895833333336</c:v>
                </c:pt>
                <c:pt idx="3766">
                  <c:v>45814.9375</c:v>
                </c:pt>
                <c:pt idx="3767">
                  <c:v>45814.979166666664</c:v>
                </c:pt>
                <c:pt idx="3768">
                  <c:v>45815.020833333336</c:v>
                </c:pt>
                <c:pt idx="3769">
                  <c:v>45815.0625</c:v>
                </c:pt>
                <c:pt idx="3770">
                  <c:v>45815.104166666664</c:v>
                </c:pt>
                <c:pt idx="3771">
                  <c:v>45815.145833333336</c:v>
                </c:pt>
                <c:pt idx="3772">
                  <c:v>45815.1875</c:v>
                </c:pt>
                <c:pt idx="3773">
                  <c:v>45815.229166666664</c:v>
                </c:pt>
                <c:pt idx="3774">
                  <c:v>45815.270833333336</c:v>
                </c:pt>
                <c:pt idx="3775">
                  <c:v>45815.3125</c:v>
                </c:pt>
                <c:pt idx="3776">
                  <c:v>45815.354166666664</c:v>
                </c:pt>
                <c:pt idx="3777">
                  <c:v>45815.395833333336</c:v>
                </c:pt>
                <c:pt idx="3778">
                  <c:v>45815.4375</c:v>
                </c:pt>
                <c:pt idx="3779">
                  <c:v>45815.479166666664</c:v>
                </c:pt>
                <c:pt idx="3780">
                  <c:v>45815.520833333336</c:v>
                </c:pt>
                <c:pt idx="3781">
                  <c:v>45815.5625</c:v>
                </c:pt>
                <c:pt idx="3782">
                  <c:v>45815.604166666664</c:v>
                </c:pt>
                <c:pt idx="3783">
                  <c:v>45815.645833333336</c:v>
                </c:pt>
                <c:pt idx="3784">
                  <c:v>45815.6875</c:v>
                </c:pt>
                <c:pt idx="3785">
                  <c:v>45815.729166666664</c:v>
                </c:pt>
                <c:pt idx="3786">
                  <c:v>45815.770833333336</c:v>
                </c:pt>
                <c:pt idx="3787">
                  <c:v>45815.8125</c:v>
                </c:pt>
                <c:pt idx="3788">
                  <c:v>45815.854166666664</c:v>
                </c:pt>
                <c:pt idx="3789">
                  <c:v>45815.895833333336</c:v>
                </c:pt>
                <c:pt idx="3790">
                  <c:v>45815.9375</c:v>
                </c:pt>
                <c:pt idx="3791">
                  <c:v>45815.979166666664</c:v>
                </c:pt>
                <c:pt idx="3792">
                  <c:v>45816.020833333336</c:v>
                </c:pt>
                <c:pt idx="3793">
                  <c:v>45816.0625</c:v>
                </c:pt>
                <c:pt idx="3794">
                  <c:v>45816.104166666664</c:v>
                </c:pt>
                <c:pt idx="3795">
                  <c:v>45816.145833333336</c:v>
                </c:pt>
                <c:pt idx="3796">
                  <c:v>45816.1875</c:v>
                </c:pt>
                <c:pt idx="3797">
                  <c:v>45816.229166666664</c:v>
                </c:pt>
                <c:pt idx="3798">
                  <c:v>45816.270833333336</c:v>
                </c:pt>
                <c:pt idx="3799">
                  <c:v>45816.3125</c:v>
                </c:pt>
                <c:pt idx="3800">
                  <c:v>45816.354166666664</c:v>
                </c:pt>
                <c:pt idx="3801">
                  <c:v>45816.395833333336</c:v>
                </c:pt>
                <c:pt idx="3802">
                  <c:v>45816.4375</c:v>
                </c:pt>
                <c:pt idx="3803">
                  <c:v>45816.479166666664</c:v>
                </c:pt>
                <c:pt idx="3804">
                  <c:v>45816.520833333336</c:v>
                </c:pt>
                <c:pt idx="3805">
                  <c:v>45816.5625</c:v>
                </c:pt>
                <c:pt idx="3806">
                  <c:v>45816.604166666664</c:v>
                </c:pt>
                <c:pt idx="3807">
                  <c:v>45816.645833333336</c:v>
                </c:pt>
                <c:pt idx="3808">
                  <c:v>45816.6875</c:v>
                </c:pt>
                <c:pt idx="3809">
                  <c:v>45816.729166666664</c:v>
                </c:pt>
                <c:pt idx="3810">
                  <c:v>45816.770833333336</c:v>
                </c:pt>
                <c:pt idx="3811">
                  <c:v>45816.8125</c:v>
                </c:pt>
                <c:pt idx="3812">
                  <c:v>45816.854166666664</c:v>
                </c:pt>
                <c:pt idx="3813">
                  <c:v>45816.895833333336</c:v>
                </c:pt>
                <c:pt idx="3814">
                  <c:v>45816.9375</c:v>
                </c:pt>
                <c:pt idx="3815">
                  <c:v>45816.979166666664</c:v>
                </c:pt>
                <c:pt idx="3816">
                  <c:v>45817.020833333336</c:v>
                </c:pt>
                <c:pt idx="3817">
                  <c:v>45817.0625</c:v>
                </c:pt>
                <c:pt idx="3818">
                  <c:v>45817.104166666664</c:v>
                </c:pt>
                <c:pt idx="3819">
                  <c:v>45817.145833333336</c:v>
                </c:pt>
                <c:pt idx="3820">
                  <c:v>45817.1875</c:v>
                </c:pt>
                <c:pt idx="3821">
                  <c:v>45817.229166666664</c:v>
                </c:pt>
                <c:pt idx="3822">
                  <c:v>45817.270833333336</c:v>
                </c:pt>
                <c:pt idx="3823">
                  <c:v>45817.3125</c:v>
                </c:pt>
                <c:pt idx="3824">
                  <c:v>45817.354166666664</c:v>
                </c:pt>
                <c:pt idx="3825">
                  <c:v>45817.395833333336</c:v>
                </c:pt>
                <c:pt idx="3826">
                  <c:v>45817.4375</c:v>
                </c:pt>
                <c:pt idx="3827">
                  <c:v>45817.479166666664</c:v>
                </c:pt>
                <c:pt idx="3828">
                  <c:v>45817.520833333336</c:v>
                </c:pt>
                <c:pt idx="3829">
                  <c:v>45817.5625</c:v>
                </c:pt>
                <c:pt idx="3830">
                  <c:v>45817.604166666664</c:v>
                </c:pt>
                <c:pt idx="3831">
                  <c:v>45817.645833333336</c:v>
                </c:pt>
                <c:pt idx="3832">
                  <c:v>45817.6875</c:v>
                </c:pt>
                <c:pt idx="3833">
                  <c:v>45817.729166666664</c:v>
                </c:pt>
                <c:pt idx="3834">
                  <c:v>45817.770833333336</c:v>
                </c:pt>
                <c:pt idx="3835">
                  <c:v>45817.8125</c:v>
                </c:pt>
                <c:pt idx="3836">
                  <c:v>45817.854166666664</c:v>
                </c:pt>
                <c:pt idx="3837">
                  <c:v>45817.895833333336</c:v>
                </c:pt>
                <c:pt idx="3838">
                  <c:v>45817.9375</c:v>
                </c:pt>
                <c:pt idx="3839">
                  <c:v>45817.979166666664</c:v>
                </c:pt>
                <c:pt idx="3840">
                  <c:v>45818.020833333336</c:v>
                </c:pt>
                <c:pt idx="3841">
                  <c:v>45818.0625</c:v>
                </c:pt>
                <c:pt idx="3842">
                  <c:v>45818.104166666664</c:v>
                </c:pt>
                <c:pt idx="3843">
                  <c:v>45818.145833333336</c:v>
                </c:pt>
                <c:pt idx="3844">
                  <c:v>45818.1875</c:v>
                </c:pt>
                <c:pt idx="3845">
                  <c:v>45818.229166666664</c:v>
                </c:pt>
                <c:pt idx="3846">
                  <c:v>45818.270833333336</c:v>
                </c:pt>
                <c:pt idx="3847">
                  <c:v>45818.3125</c:v>
                </c:pt>
                <c:pt idx="3848">
                  <c:v>45818.354166666664</c:v>
                </c:pt>
                <c:pt idx="3849">
                  <c:v>45818.395833333336</c:v>
                </c:pt>
                <c:pt idx="3850">
                  <c:v>45818.4375</c:v>
                </c:pt>
                <c:pt idx="3851">
                  <c:v>45818.479166666664</c:v>
                </c:pt>
                <c:pt idx="3852">
                  <c:v>45818.520833333336</c:v>
                </c:pt>
                <c:pt idx="3853">
                  <c:v>45818.5625</c:v>
                </c:pt>
                <c:pt idx="3854">
                  <c:v>45818.604166666664</c:v>
                </c:pt>
                <c:pt idx="3855">
                  <c:v>45818.645833333336</c:v>
                </c:pt>
                <c:pt idx="3856">
                  <c:v>45818.6875</c:v>
                </c:pt>
                <c:pt idx="3857">
                  <c:v>45818.729166666664</c:v>
                </c:pt>
                <c:pt idx="3858">
                  <c:v>45818.770833333336</c:v>
                </c:pt>
                <c:pt idx="3859">
                  <c:v>45818.8125</c:v>
                </c:pt>
                <c:pt idx="3860">
                  <c:v>45818.854166666664</c:v>
                </c:pt>
                <c:pt idx="3861">
                  <c:v>45818.895833333336</c:v>
                </c:pt>
                <c:pt idx="3862">
                  <c:v>45818.9375</c:v>
                </c:pt>
                <c:pt idx="3863">
                  <c:v>45818.979166666664</c:v>
                </c:pt>
                <c:pt idx="3864">
                  <c:v>45819.020833333336</c:v>
                </c:pt>
                <c:pt idx="3865">
                  <c:v>45819.0625</c:v>
                </c:pt>
                <c:pt idx="3866">
                  <c:v>45819.104166666664</c:v>
                </c:pt>
                <c:pt idx="3867">
                  <c:v>45819.145833333336</c:v>
                </c:pt>
                <c:pt idx="3868">
                  <c:v>45819.1875</c:v>
                </c:pt>
                <c:pt idx="3869">
                  <c:v>45819.229166666664</c:v>
                </c:pt>
                <c:pt idx="3870">
                  <c:v>45819.270833333336</c:v>
                </c:pt>
                <c:pt idx="3871">
                  <c:v>45819.3125</c:v>
                </c:pt>
                <c:pt idx="3872">
                  <c:v>45819.354166666664</c:v>
                </c:pt>
                <c:pt idx="3873">
                  <c:v>45819.395833333336</c:v>
                </c:pt>
                <c:pt idx="3874">
                  <c:v>45819.4375</c:v>
                </c:pt>
                <c:pt idx="3875">
                  <c:v>45819.479166666664</c:v>
                </c:pt>
                <c:pt idx="3876">
                  <c:v>45819.520833333336</c:v>
                </c:pt>
                <c:pt idx="3877">
                  <c:v>45819.5625</c:v>
                </c:pt>
                <c:pt idx="3878">
                  <c:v>45819.604166666664</c:v>
                </c:pt>
                <c:pt idx="3879">
                  <c:v>45819.645833333336</c:v>
                </c:pt>
                <c:pt idx="3880">
                  <c:v>45819.6875</c:v>
                </c:pt>
                <c:pt idx="3881">
                  <c:v>45819.729166666664</c:v>
                </c:pt>
                <c:pt idx="3882">
                  <c:v>45819.770833333336</c:v>
                </c:pt>
                <c:pt idx="3883">
                  <c:v>45819.8125</c:v>
                </c:pt>
                <c:pt idx="3884">
                  <c:v>45819.854166666664</c:v>
                </c:pt>
                <c:pt idx="3885">
                  <c:v>45819.895833333336</c:v>
                </c:pt>
                <c:pt idx="3886">
                  <c:v>45819.9375</c:v>
                </c:pt>
                <c:pt idx="3887">
                  <c:v>45819.979166666664</c:v>
                </c:pt>
                <c:pt idx="3888">
                  <c:v>45820.020833333336</c:v>
                </c:pt>
                <c:pt idx="3889">
                  <c:v>45820.0625</c:v>
                </c:pt>
                <c:pt idx="3890">
                  <c:v>45820.104166666664</c:v>
                </c:pt>
                <c:pt idx="3891">
                  <c:v>45820.145833333336</c:v>
                </c:pt>
                <c:pt idx="3892">
                  <c:v>45820.1875</c:v>
                </c:pt>
                <c:pt idx="3893">
                  <c:v>45820.229166666664</c:v>
                </c:pt>
                <c:pt idx="3894">
                  <c:v>45820.270833333336</c:v>
                </c:pt>
                <c:pt idx="3895">
                  <c:v>45820.3125</c:v>
                </c:pt>
                <c:pt idx="3896">
                  <c:v>45820.354166666664</c:v>
                </c:pt>
                <c:pt idx="3897">
                  <c:v>45820.395833333336</c:v>
                </c:pt>
                <c:pt idx="3898">
                  <c:v>45820.4375</c:v>
                </c:pt>
                <c:pt idx="3899">
                  <c:v>45820.479166666664</c:v>
                </c:pt>
                <c:pt idx="3900">
                  <c:v>45820.520833333336</c:v>
                </c:pt>
                <c:pt idx="3901">
                  <c:v>45820.5625</c:v>
                </c:pt>
                <c:pt idx="3902">
                  <c:v>45820.604166666664</c:v>
                </c:pt>
                <c:pt idx="3903">
                  <c:v>45820.645833333336</c:v>
                </c:pt>
                <c:pt idx="3904">
                  <c:v>45820.6875</c:v>
                </c:pt>
                <c:pt idx="3905">
                  <c:v>45820.729166666664</c:v>
                </c:pt>
                <c:pt idx="3906">
                  <c:v>45820.770833333336</c:v>
                </c:pt>
                <c:pt idx="3907">
                  <c:v>45820.8125</c:v>
                </c:pt>
                <c:pt idx="3908">
                  <c:v>45820.854166666664</c:v>
                </c:pt>
                <c:pt idx="3909">
                  <c:v>45820.895833333336</c:v>
                </c:pt>
                <c:pt idx="3910">
                  <c:v>45820.9375</c:v>
                </c:pt>
                <c:pt idx="3911">
                  <c:v>45820.979166666664</c:v>
                </c:pt>
                <c:pt idx="3912">
                  <c:v>45821.020833333336</c:v>
                </c:pt>
                <c:pt idx="3913">
                  <c:v>45821.0625</c:v>
                </c:pt>
                <c:pt idx="3914">
                  <c:v>45821.104166666664</c:v>
                </c:pt>
                <c:pt idx="3915">
                  <c:v>45821.145833333336</c:v>
                </c:pt>
                <c:pt idx="3916">
                  <c:v>45821.1875</c:v>
                </c:pt>
                <c:pt idx="3917">
                  <c:v>45821.229166666664</c:v>
                </c:pt>
                <c:pt idx="3918">
                  <c:v>45821.270833333336</c:v>
                </c:pt>
                <c:pt idx="3919">
                  <c:v>45821.3125</c:v>
                </c:pt>
                <c:pt idx="3920">
                  <c:v>45821.354166666664</c:v>
                </c:pt>
                <c:pt idx="3921">
                  <c:v>45821.395833333336</c:v>
                </c:pt>
                <c:pt idx="3922">
                  <c:v>45821.4375</c:v>
                </c:pt>
                <c:pt idx="3923">
                  <c:v>45821.479166666664</c:v>
                </c:pt>
                <c:pt idx="3924">
                  <c:v>45821.520833333336</c:v>
                </c:pt>
                <c:pt idx="3925">
                  <c:v>45821.5625</c:v>
                </c:pt>
                <c:pt idx="3926">
                  <c:v>45821.604166666664</c:v>
                </c:pt>
                <c:pt idx="3927">
                  <c:v>45821.645833333336</c:v>
                </c:pt>
                <c:pt idx="3928">
                  <c:v>45821.6875</c:v>
                </c:pt>
                <c:pt idx="3929">
                  <c:v>45821.729166666664</c:v>
                </c:pt>
                <c:pt idx="3930">
                  <c:v>45821.770833333336</c:v>
                </c:pt>
                <c:pt idx="3931">
                  <c:v>45821.8125</c:v>
                </c:pt>
                <c:pt idx="3932">
                  <c:v>45821.854166666664</c:v>
                </c:pt>
                <c:pt idx="3933">
                  <c:v>45821.895833333336</c:v>
                </c:pt>
                <c:pt idx="3934">
                  <c:v>45821.9375</c:v>
                </c:pt>
                <c:pt idx="3935">
                  <c:v>45821.979166666664</c:v>
                </c:pt>
                <c:pt idx="3936">
                  <c:v>45822.020833333336</c:v>
                </c:pt>
                <c:pt idx="3937">
                  <c:v>45822.0625</c:v>
                </c:pt>
                <c:pt idx="3938">
                  <c:v>45822.104166666664</c:v>
                </c:pt>
                <c:pt idx="3939">
                  <c:v>45822.145833333336</c:v>
                </c:pt>
                <c:pt idx="3940">
                  <c:v>45822.1875</c:v>
                </c:pt>
                <c:pt idx="3941">
                  <c:v>45822.229166666664</c:v>
                </c:pt>
                <c:pt idx="3942">
                  <c:v>45822.270833333336</c:v>
                </c:pt>
                <c:pt idx="3943">
                  <c:v>45822.3125</c:v>
                </c:pt>
                <c:pt idx="3944">
                  <c:v>45822.354166666664</c:v>
                </c:pt>
                <c:pt idx="3945">
                  <c:v>45822.395833333336</c:v>
                </c:pt>
                <c:pt idx="3946">
                  <c:v>45822.4375</c:v>
                </c:pt>
                <c:pt idx="3947">
                  <c:v>45822.479166666664</c:v>
                </c:pt>
                <c:pt idx="3948">
                  <c:v>45822.520833333336</c:v>
                </c:pt>
                <c:pt idx="3949">
                  <c:v>45822.5625</c:v>
                </c:pt>
                <c:pt idx="3950">
                  <c:v>45822.604166666664</c:v>
                </c:pt>
                <c:pt idx="3951">
                  <c:v>45822.645833333336</c:v>
                </c:pt>
                <c:pt idx="3952">
                  <c:v>45822.6875</c:v>
                </c:pt>
                <c:pt idx="3953">
                  <c:v>45822.729166666664</c:v>
                </c:pt>
                <c:pt idx="3954">
                  <c:v>45822.770833333336</c:v>
                </c:pt>
                <c:pt idx="3955">
                  <c:v>45822.8125</c:v>
                </c:pt>
                <c:pt idx="3956">
                  <c:v>45822.854166666664</c:v>
                </c:pt>
                <c:pt idx="3957">
                  <c:v>45822.895833333336</c:v>
                </c:pt>
                <c:pt idx="3958">
                  <c:v>45822.9375</c:v>
                </c:pt>
                <c:pt idx="3959">
                  <c:v>45822.979166666664</c:v>
                </c:pt>
                <c:pt idx="3960">
                  <c:v>45823.020833333336</c:v>
                </c:pt>
                <c:pt idx="3961">
                  <c:v>45823.0625</c:v>
                </c:pt>
                <c:pt idx="3962">
                  <c:v>45823.104166666664</c:v>
                </c:pt>
                <c:pt idx="3963">
                  <c:v>45823.145833333336</c:v>
                </c:pt>
                <c:pt idx="3964">
                  <c:v>45823.1875</c:v>
                </c:pt>
                <c:pt idx="3965">
                  <c:v>45823.229166666664</c:v>
                </c:pt>
                <c:pt idx="3966">
                  <c:v>45823.270833333336</c:v>
                </c:pt>
                <c:pt idx="3967">
                  <c:v>45823.3125</c:v>
                </c:pt>
                <c:pt idx="3968">
                  <c:v>45823.354166666664</c:v>
                </c:pt>
                <c:pt idx="3969">
                  <c:v>45823.395833333336</c:v>
                </c:pt>
                <c:pt idx="3970">
                  <c:v>45823.4375</c:v>
                </c:pt>
                <c:pt idx="3971">
                  <c:v>45823.479166666664</c:v>
                </c:pt>
                <c:pt idx="3972">
                  <c:v>45823.520833333336</c:v>
                </c:pt>
                <c:pt idx="3973">
                  <c:v>45823.5625</c:v>
                </c:pt>
                <c:pt idx="3974">
                  <c:v>45823.604166666664</c:v>
                </c:pt>
                <c:pt idx="3975">
                  <c:v>45823.645833333336</c:v>
                </c:pt>
                <c:pt idx="3976">
                  <c:v>45823.6875</c:v>
                </c:pt>
                <c:pt idx="3977">
                  <c:v>45823.729166666664</c:v>
                </c:pt>
                <c:pt idx="3978">
                  <c:v>45823.770833333336</c:v>
                </c:pt>
                <c:pt idx="3979">
                  <c:v>45823.8125</c:v>
                </c:pt>
                <c:pt idx="3980">
                  <c:v>45823.854166666664</c:v>
                </c:pt>
                <c:pt idx="3981">
                  <c:v>45823.895833333336</c:v>
                </c:pt>
                <c:pt idx="3982">
                  <c:v>45823.9375</c:v>
                </c:pt>
                <c:pt idx="3983">
                  <c:v>45823.979166666664</c:v>
                </c:pt>
                <c:pt idx="3984">
                  <c:v>45824.020833333336</c:v>
                </c:pt>
                <c:pt idx="3985">
                  <c:v>45824.0625</c:v>
                </c:pt>
                <c:pt idx="3986">
                  <c:v>45824.104166666664</c:v>
                </c:pt>
                <c:pt idx="3987">
                  <c:v>45824.145833333336</c:v>
                </c:pt>
                <c:pt idx="3988">
                  <c:v>45824.1875</c:v>
                </c:pt>
                <c:pt idx="3989">
                  <c:v>45824.229166666664</c:v>
                </c:pt>
                <c:pt idx="3990">
                  <c:v>45824.270833333336</c:v>
                </c:pt>
                <c:pt idx="3991">
                  <c:v>45824.3125</c:v>
                </c:pt>
                <c:pt idx="3992">
                  <c:v>45824.354166666664</c:v>
                </c:pt>
                <c:pt idx="3993">
                  <c:v>45824.395833333336</c:v>
                </c:pt>
                <c:pt idx="3994">
                  <c:v>45824.4375</c:v>
                </c:pt>
                <c:pt idx="3995">
                  <c:v>45824.479166666664</c:v>
                </c:pt>
                <c:pt idx="3996">
                  <c:v>45824.520833333336</c:v>
                </c:pt>
                <c:pt idx="3997">
                  <c:v>45824.5625</c:v>
                </c:pt>
                <c:pt idx="3998">
                  <c:v>45824.604166666664</c:v>
                </c:pt>
                <c:pt idx="3999">
                  <c:v>45824.645833333336</c:v>
                </c:pt>
                <c:pt idx="4000">
                  <c:v>45824.6875</c:v>
                </c:pt>
                <c:pt idx="4001">
                  <c:v>45824.729166666664</c:v>
                </c:pt>
                <c:pt idx="4002">
                  <c:v>45824.770833333336</c:v>
                </c:pt>
                <c:pt idx="4003">
                  <c:v>45824.8125</c:v>
                </c:pt>
                <c:pt idx="4004">
                  <c:v>45824.854166666664</c:v>
                </c:pt>
                <c:pt idx="4005">
                  <c:v>45824.895833333336</c:v>
                </c:pt>
                <c:pt idx="4006">
                  <c:v>45824.9375</c:v>
                </c:pt>
                <c:pt idx="4007">
                  <c:v>45824.979166666664</c:v>
                </c:pt>
                <c:pt idx="4008">
                  <c:v>45825.020833333336</c:v>
                </c:pt>
                <c:pt idx="4009">
                  <c:v>45825.0625</c:v>
                </c:pt>
                <c:pt idx="4010">
                  <c:v>45825.104166666664</c:v>
                </c:pt>
                <c:pt idx="4011">
                  <c:v>45825.145833333336</c:v>
                </c:pt>
                <c:pt idx="4012">
                  <c:v>45825.1875</c:v>
                </c:pt>
                <c:pt idx="4013">
                  <c:v>45825.229166666664</c:v>
                </c:pt>
                <c:pt idx="4014">
                  <c:v>45825.270833333336</c:v>
                </c:pt>
                <c:pt idx="4015">
                  <c:v>45825.3125</c:v>
                </c:pt>
                <c:pt idx="4016">
                  <c:v>45825.354166666664</c:v>
                </c:pt>
                <c:pt idx="4017">
                  <c:v>45825.395833333336</c:v>
                </c:pt>
                <c:pt idx="4018">
                  <c:v>45825.4375</c:v>
                </c:pt>
                <c:pt idx="4019">
                  <c:v>45825.479166666664</c:v>
                </c:pt>
                <c:pt idx="4020">
                  <c:v>45825.520833333336</c:v>
                </c:pt>
                <c:pt idx="4021">
                  <c:v>45825.5625</c:v>
                </c:pt>
                <c:pt idx="4022">
                  <c:v>45825.604166666664</c:v>
                </c:pt>
                <c:pt idx="4023">
                  <c:v>45825.645833333336</c:v>
                </c:pt>
                <c:pt idx="4024">
                  <c:v>45825.6875</c:v>
                </c:pt>
                <c:pt idx="4025">
                  <c:v>45825.729166666664</c:v>
                </c:pt>
                <c:pt idx="4026">
                  <c:v>45825.770833333336</c:v>
                </c:pt>
                <c:pt idx="4027">
                  <c:v>45825.8125</c:v>
                </c:pt>
                <c:pt idx="4028">
                  <c:v>45825.854166666664</c:v>
                </c:pt>
                <c:pt idx="4029">
                  <c:v>45825.895833333336</c:v>
                </c:pt>
                <c:pt idx="4030">
                  <c:v>45825.9375</c:v>
                </c:pt>
                <c:pt idx="4031">
                  <c:v>45825.979166666664</c:v>
                </c:pt>
                <c:pt idx="4032">
                  <c:v>45826.020833333336</c:v>
                </c:pt>
                <c:pt idx="4033">
                  <c:v>45826.0625</c:v>
                </c:pt>
                <c:pt idx="4034">
                  <c:v>45826.104166666664</c:v>
                </c:pt>
                <c:pt idx="4035">
                  <c:v>45826.145833333336</c:v>
                </c:pt>
                <c:pt idx="4036">
                  <c:v>45826.1875</c:v>
                </c:pt>
                <c:pt idx="4037">
                  <c:v>45826.229166666664</c:v>
                </c:pt>
                <c:pt idx="4038">
                  <c:v>45826.270833333336</c:v>
                </c:pt>
                <c:pt idx="4039">
                  <c:v>45826.3125</c:v>
                </c:pt>
                <c:pt idx="4040">
                  <c:v>45826.354166666664</c:v>
                </c:pt>
                <c:pt idx="4041">
                  <c:v>45826.395833333336</c:v>
                </c:pt>
                <c:pt idx="4042">
                  <c:v>45826.4375</c:v>
                </c:pt>
                <c:pt idx="4043">
                  <c:v>45826.479166666664</c:v>
                </c:pt>
                <c:pt idx="4044">
                  <c:v>45826.520833333336</c:v>
                </c:pt>
                <c:pt idx="4045">
                  <c:v>45826.5625</c:v>
                </c:pt>
                <c:pt idx="4046">
                  <c:v>45826.604166666664</c:v>
                </c:pt>
                <c:pt idx="4047">
                  <c:v>45826.645833333336</c:v>
                </c:pt>
                <c:pt idx="4048">
                  <c:v>45826.6875</c:v>
                </c:pt>
                <c:pt idx="4049">
                  <c:v>45826.729166666664</c:v>
                </c:pt>
                <c:pt idx="4050">
                  <c:v>45826.770833333336</c:v>
                </c:pt>
                <c:pt idx="4051">
                  <c:v>45826.8125</c:v>
                </c:pt>
                <c:pt idx="4052">
                  <c:v>45826.854166666664</c:v>
                </c:pt>
                <c:pt idx="4053">
                  <c:v>45826.895833333336</c:v>
                </c:pt>
                <c:pt idx="4054">
                  <c:v>45826.9375</c:v>
                </c:pt>
                <c:pt idx="4055">
                  <c:v>45826.979166666664</c:v>
                </c:pt>
                <c:pt idx="4056">
                  <c:v>45827.020833333336</c:v>
                </c:pt>
                <c:pt idx="4057">
                  <c:v>45827.0625</c:v>
                </c:pt>
                <c:pt idx="4058">
                  <c:v>45827.104166666664</c:v>
                </c:pt>
                <c:pt idx="4059">
                  <c:v>45827.145833333336</c:v>
                </c:pt>
                <c:pt idx="4060">
                  <c:v>45827.1875</c:v>
                </c:pt>
                <c:pt idx="4061">
                  <c:v>45827.229166666664</c:v>
                </c:pt>
                <c:pt idx="4062">
                  <c:v>45827.270833333336</c:v>
                </c:pt>
                <c:pt idx="4063">
                  <c:v>45827.3125</c:v>
                </c:pt>
                <c:pt idx="4064">
                  <c:v>45827.354166666664</c:v>
                </c:pt>
                <c:pt idx="4065">
                  <c:v>45827.395833333336</c:v>
                </c:pt>
                <c:pt idx="4066">
                  <c:v>45827.4375</c:v>
                </c:pt>
                <c:pt idx="4067">
                  <c:v>45827.479166666664</c:v>
                </c:pt>
                <c:pt idx="4068">
                  <c:v>45827.520833333336</c:v>
                </c:pt>
                <c:pt idx="4069">
                  <c:v>45827.5625</c:v>
                </c:pt>
                <c:pt idx="4070">
                  <c:v>45827.604166666664</c:v>
                </c:pt>
                <c:pt idx="4071">
                  <c:v>45827.645833333336</c:v>
                </c:pt>
                <c:pt idx="4072">
                  <c:v>45827.6875</c:v>
                </c:pt>
                <c:pt idx="4073">
                  <c:v>45827.729166666664</c:v>
                </c:pt>
                <c:pt idx="4074">
                  <c:v>45827.770833333336</c:v>
                </c:pt>
                <c:pt idx="4075">
                  <c:v>45827.8125</c:v>
                </c:pt>
                <c:pt idx="4076">
                  <c:v>45827.854166666664</c:v>
                </c:pt>
                <c:pt idx="4077">
                  <c:v>45827.895833333336</c:v>
                </c:pt>
                <c:pt idx="4078">
                  <c:v>45827.9375</c:v>
                </c:pt>
                <c:pt idx="4079">
                  <c:v>45827.979166666664</c:v>
                </c:pt>
                <c:pt idx="4080">
                  <c:v>45828.020833333336</c:v>
                </c:pt>
                <c:pt idx="4081">
                  <c:v>45828.0625</c:v>
                </c:pt>
                <c:pt idx="4082">
                  <c:v>45828.104166666664</c:v>
                </c:pt>
                <c:pt idx="4083">
                  <c:v>45828.145833333336</c:v>
                </c:pt>
                <c:pt idx="4084">
                  <c:v>45828.1875</c:v>
                </c:pt>
                <c:pt idx="4085">
                  <c:v>45828.229166666664</c:v>
                </c:pt>
                <c:pt idx="4086">
                  <c:v>45828.270833333336</c:v>
                </c:pt>
                <c:pt idx="4087">
                  <c:v>45828.3125</c:v>
                </c:pt>
                <c:pt idx="4088">
                  <c:v>45828.354166666664</c:v>
                </c:pt>
                <c:pt idx="4089">
                  <c:v>45828.395833333336</c:v>
                </c:pt>
                <c:pt idx="4090">
                  <c:v>45828.4375</c:v>
                </c:pt>
                <c:pt idx="4091">
                  <c:v>45828.479166666664</c:v>
                </c:pt>
                <c:pt idx="4092">
                  <c:v>45828.520833333336</c:v>
                </c:pt>
                <c:pt idx="4093">
                  <c:v>45828.5625</c:v>
                </c:pt>
                <c:pt idx="4094">
                  <c:v>45828.604166666664</c:v>
                </c:pt>
                <c:pt idx="4095">
                  <c:v>45828.645833333336</c:v>
                </c:pt>
                <c:pt idx="4096">
                  <c:v>45828.6875</c:v>
                </c:pt>
                <c:pt idx="4097">
                  <c:v>45828.729166666664</c:v>
                </c:pt>
                <c:pt idx="4098">
                  <c:v>45828.770833333336</c:v>
                </c:pt>
                <c:pt idx="4099">
                  <c:v>45828.8125</c:v>
                </c:pt>
                <c:pt idx="4100">
                  <c:v>45828.854166666664</c:v>
                </c:pt>
                <c:pt idx="4101">
                  <c:v>45828.895833333336</c:v>
                </c:pt>
                <c:pt idx="4102">
                  <c:v>45828.9375</c:v>
                </c:pt>
                <c:pt idx="4103">
                  <c:v>45828.979166666664</c:v>
                </c:pt>
                <c:pt idx="4104">
                  <c:v>45829.020833333336</c:v>
                </c:pt>
                <c:pt idx="4105">
                  <c:v>45829.0625</c:v>
                </c:pt>
                <c:pt idx="4106">
                  <c:v>45829.104166666664</c:v>
                </c:pt>
                <c:pt idx="4107">
                  <c:v>45829.145833333336</c:v>
                </c:pt>
                <c:pt idx="4108">
                  <c:v>45829.1875</c:v>
                </c:pt>
                <c:pt idx="4109">
                  <c:v>45829.229166666664</c:v>
                </c:pt>
                <c:pt idx="4110">
                  <c:v>45829.270833333336</c:v>
                </c:pt>
                <c:pt idx="4111">
                  <c:v>45829.3125</c:v>
                </c:pt>
                <c:pt idx="4112">
                  <c:v>45829.354166666664</c:v>
                </c:pt>
                <c:pt idx="4113">
                  <c:v>45829.395833333336</c:v>
                </c:pt>
                <c:pt idx="4114">
                  <c:v>45829.4375</c:v>
                </c:pt>
                <c:pt idx="4115">
                  <c:v>45829.479166666664</c:v>
                </c:pt>
                <c:pt idx="4116">
                  <c:v>45829.520833333336</c:v>
                </c:pt>
                <c:pt idx="4117">
                  <c:v>45829.5625</c:v>
                </c:pt>
                <c:pt idx="4118">
                  <c:v>45829.604166666664</c:v>
                </c:pt>
                <c:pt idx="4119">
                  <c:v>45829.645833333336</c:v>
                </c:pt>
                <c:pt idx="4120">
                  <c:v>45829.6875</c:v>
                </c:pt>
                <c:pt idx="4121">
                  <c:v>45829.729166666664</c:v>
                </c:pt>
                <c:pt idx="4122">
                  <c:v>45829.770833333336</c:v>
                </c:pt>
                <c:pt idx="4123">
                  <c:v>45829.8125</c:v>
                </c:pt>
                <c:pt idx="4124">
                  <c:v>45829.854166666664</c:v>
                </c:pt>
                <c:pt idx="4125">
                  <c:v>45829.895833333336</c:v>
                </c:pt>
                <c:pt idx="4126">
                  <c:v>45829.9375</c:v>
                </c:pt>
                <c:pt idx="4127">
                  <c:v>45829.979166666664</c:v>
                </c:pt>
                <c:pt idx="4128">
                  <c:v>45830.020833333336</c:v>
                </c:pt>
                <c:pt idx="4129">
                  <c:v>45830.0625</c:v>
                </c:pt>
                <c:pt idx="4130">
                  <c:v>45830.104166666664</c:v>
                </c:pt>
                <c:pt idx="4131">
                  <c:v>45830.145833333336</c:v>
                </c:pt>
                <c:pt idx="4132">
                  <c:v>45830.1875</c:v>
                </c:pt>
                <c:pt idx="4133">
                  <c:v>45830.229166666664</c:v>
                </c:pt>
                <c:pt idx="4134">
                  <c:v>45830.270833333336</c:v>
                </c:pt>
                <c:pt idx="4135">
                  <c:v>45830.3125</c:v>
                </c:pt>
                <c:pt idx="4136">
                  <c:v>45830.354166666664</c:v>
                </c:pt>
                <c:pt idx="4137">
                  <c:v>45830.395833333336</c:v>
                </c:pt>
                <c:pt idx="4138">
                  <c:v>45830.4375</c:v>
                </c:pt>
                <c:pt idx="4139">
                  <c:v>45830.479166666664</c:v>
                </c:pt>
                <c:pt idx="4140">
                  <c:v>45830.520833333336</c:v>
                </c:pt>
                <c:pt idx="4141">
                  <c:v>45830.5625</c:v>
                </c:pt>
                <c:pt idx="4142">
                  <c:v>45830.604166666664</c:v>
                </c:pt>
                <c:pt idx="4143">
                  <c:v>45830.645833333336</c:v>
                </c:pt>
                <c:pt idx="4144">
                  <c:v>45830.6875</c:v>
                </c:pt>
                <c:pt idx="4145">
                  <c:v>45830.729166666664</c:v>
                </c:pt>
                <c:pt idx="4146">
                  <c:v>45830.770833333336</c:v>
                </c:pt>
                <c:pt idx="4147">
                  <c:v>45830.8125</c:v>
                </c:pt>
                <c:pt idx="4148">
                  <c:v>45830.854166666664</c:v>
                </c:pt>
                <c:pt idx="4149">
                  <c:v>45830.895833333336</c:v>
                </c:pt>
                <c:pt idx="4150">
                  <c:v>45830.9375</c:v>
                </c:pt>
                <c:pt idx="4151">
                  <c:v>45830.979166666664</c:v>
                </c:pt>
                <c:pt idx="4152">
                  <c:v>45831.020833333336</c:v>
                </c:pt>
                <c:pt idx="4153">
                  <c:v>45831.0625</c:v>
                </c:pt>
                <c:pt idx="4154">
                  <c:v>45831.104166666664</c:v>
                </c:pt>
                <c:pt idx="4155">
                  <c:v>45831.145833333336</c:v>
                </c:pt>
                <c:pt idx="4156">
                  <c:v>45831.1875</c:v>
                </c:pt>
                <c:pt idx="4157">
                  <c:v>45831.229166666664</c:v>
                </c:pt>
                <c:pt idx="4158">
                  <c:v>45831.270833333336</c:v>
                </c:pt>
                <c:pt idx="4159">
                  <c:v>45831.3125</c:v>
                </c:pt>
                <c:pt idx="4160">
                  <c:v>45831.354166666664</c:v>
                </c:pt>
                <c:pt idx="4161">
                  <c:v>45831.395833333336</c:v>
                </c:pt>
                <c:pt idx="4162">
                  <c:v>45831.4375</c:v>
                </c:pt>
                <c:pt idx="4163">
                  <c:v>45831.479166666664</c:v>
                </c:pt>
                <c:pt idx="4164">
                  <c:v>45831.520833333336</c:v>
                </c:pt>
                <c:pt idx="4165">
                  <c:v>45831.5625</c:v>
                </c:pt>
                <c:pt idx="4166">
                  <c:v>45831.604166666664</c:v>
                </c:pt>
                <c:pt idx="4167">
                  <c:v>45831.645833333336</c:v>
                </c:pt>
                <c:pt idx="4168">
                  <c:v>45831.6875</c:v>
                </c:pt>
                <c:pt idx="4169">
                  <c:v>45831.729166666664</c:v>
                </c:pt>
                <c:pt idx="4170">
                  <c:v>45831.770833333336</c:v>
                </c:pt>
                <c:pt idx="4171">
                  <c:v>45831.8125</c:v>
                </c:pt>
                <c:pt idx="4172">
                  <c:v>45831.854166666664</c:v>
                </c:pt>
                <c:pt idx="4173">
                  <c:v>45831.895833333336</c:v>
                </c:pt>
                <c:pt idx="4174">
                  <c:v>45831.9375</c:v>
                </c:pt>
                <c:pt idx="4175">
                  <c:v>45831.979166666664</c:v>
                </c:pt>
                <c:pt idx="4176">
                  <c:v>45832.020833333336</c:v>
                </c:pt>
                <c:pt idx="4177">
                  <c:v>45832.0625</c:v>
                </c:pt>
                <c:pt idx="4178">
                  <c:v>45832.104166666664</c:v>
                </c:pt>
                <c:pt idx="4179">
                  <c:v>45832.145833333336</c:v>
                </c:pt>
                <c:pt idx="4180">
                  <c:v>45832.1875</c:v>
                </c:pt>
                <c:pt idx="4181">
                  <c:v>45832.229166666664</c:v>
                </c:pt>
                <c:pt idx="4182">
                  <c:v>45832.270833333336</c:v>
                </c:pt>
                <c:pt idx="4183">
                  <c:v>45832.3125</c:v>
                </c:pt>
                <c:pt idx="4184">
                  <c:v>45832.354166666664</c:v>
                </c:pt>
                <c:pt idx="4185">
                  <c:v>45832.395833333336</c:v>
                </c:pt>
                <c:pt idx="4186">
                  <c:v>45832.4375</c:v>
                </c:pt>
                <c:pt idx="4187">
                  <c:v>45832.479166666664</c:v>
                </c:pt>
                <c:pt idx="4188">
                  <c:v>45832.520833333336</c:v>
                </c:pt>
                <c:pt idx="4189">
                  <c:v>45832.5625</c:v>
                </c:pt>
                <c:pt idx="4190">
                  <c:v>45832.604166666664</c:v>
                </c:pt>
                <c:pt idx="4191">
                  <c:v>45832.645833333336</c:v>
                </c:pt>
                <c:pt idx="4192">
                  <c:v>45832.6875</c:v>
                </c:pt>
                <c:pt idx="4193">
                  <c:v>45832.729166666664</c:v>
                </c:pt>
                <c:pt idx="4194">
                  <c:v>45832.770833333336</c:v>
                </c:pt>
                <c:pt idx="4195">
                  <c:v>45832.8125</c:v>
                </c:pt>
                <c:pt idx="4196">
                  <c:v>45832.854166666664</c:v>
                </c:pt>
                <c:pt idx="4197">
                  <c:v>45832.895833333336</c:v>
                </c:pt>
                <c:pt idx="4198">
                  <c:v>45832.9375</c:v>
                </c:pt>
                <c:pt idx="4199">
                  <c:v>45832.979166666664</c:v>
                </c:pt>
                <c:pt idx="4200">
                  <c:v>45833.020833333336</c:v>
                </c:pt>
                <c:pt idx="4201">
                  <c:v>45833.0625</c:v>
                </c:pt>
                <c:pt idx="4202">
                  <c:v>45833.104166666664</c:v>
                </c:pt>
                <c:pt idx="4203">
                  <c:v>45833.145833333336</c:v>
                </c:pt>
                <c:pt idx="4204">
                  <c:v>45833.1875</c:v>
                </c:pt>
                <c:pt idx="4205">
                  <c:v>45833.229166666664</c:v>
                </c:pt>
                <c:pt idx="4206">
                  <c:v>45833.270833333336</c:v>
                </c:pt>
                <c:pt idx="4207">
                  <c:v>45833.3125</c:v>
                </c:pt>
                <c:pt idx="4208">
                  <c:v>45833.354166666664</c:v>
                </c:pt>
                <c:pt idx="4209">
                  <c:v>45833.395833333336</c:v>
                </c:pt>
                <c:pt idx="4210">
                  <c:v>45833.4375</c:v>
                </c:pt>
                <c:pt idx="4211">
                  <c:v>45833.479166666664</c:v>
                </c:pt>
                <c:pt idx="4212">
                  <c:v>45833.520833333336</c:v>
                </c:pt>
                <c:pt idx="4213">
                  <c:v>45833.5625</c:v>
                </c:pt>
                <c:pt idx="4214">
                  <c:v>45833.604166666664</c:v>
                </c:pt>
                <c:pt idx="4215">
                  <c:v>45833.645833333336</c:v>
                </c:pt>
                <c:pt idx="4216">
                  <c:v>45833.6875</c:v>
                </c:pt>
                <c:pt idx="4217">
                  <c:v>45833.729166666664</c:v>
                </c:pt>
                <c:pt idx="4218">
                  <c:v>45833.770833333336</c:v>
                </c:pt>
                <c:pt idx="4219">
                  <c:v>45833.8125</c:v>
                </c:pt>
                <c:pt idx="4220">
                  <c:v>45833.854166666664</c:v>
                </c:pt>
                <c:pt idx="4221">
                  <c:v>45833.895833333336</c:v>
                </c:pt>
                <c:pt idx="4222">
                  <c:v>45833.9375</c:v>
                </c:pt>
                <c:pt idx="4223">
                  <c:v>45833.979166666664</c:v>
                </c:pt>
                <c:pt idx="4224">
                  <c:v>45834.020833333336</c:v>
                </c:pt>
                <c:pt idx="4225">
                  <c:v>45834.0625</c:v>
                </c:pt>
                <c:pt idx="4226">
                  <c:v>45834.104166666664</c:v>
                </c:pt>
                <c:pt idx="4227">
                  <c:v>45834.145833333336</c:v>
                </c:pt>
                <c:pt idx="4228">
                  <c:v>45834.1875</c:v>
                </c:pt>
                <c:pt idx="4229">
                  <c:v>45834.229166666664</c:v>
                </c:pt>
                <c:pt idx="4230">
                  <c:v>45834.270833333336</c:v>
                </c:pt>
                <c:pt idx="4231">
                  <c:v>45834.3125</c:v>
                </c:pt>
                <c:pt idx="4232">
                  <c:v>45834.354166666664</c:v>
                </c:pt>
                <c:pt idx="4233">
                  <c:v>45834.395833333336</c:v>
                </c:pt>
                <c:pt idx="4234">
                  <c:v>45834.4375</c:v>
                </c:pt>
                <c:pt idx="4235">
                  <c:v>45834.479166666664</c:v>
                </c:pt>
                <c:pt idx="4236">
                  <c:v>45834.520833333336</c:v>
                </c:pt>
                <c:pt idx="4237">
                  <c:v>45834.5625</c:v>
                </c:pt>
                <c:pt idx="4238">
                  <c:v>45834.604166666664</c:v>
                </c:pt>
                <c:pt idx="4239">
                  <c:v>45834.645833333336</c:v>
                </c:pt>
                <c:pt idx="4240">
                  <c:v>45834.6875</c:v>
                </c:pt>
                <c:pt idx="4241">
                  <c:v>45834.729166666664</c:v>
                </c:pt>
                <c:pt idx="4242">
                  <c:v>45834.770833333336</c:v>
                </c:pt>
                <c:pt idx="4243">
                  <c:v>45834.8125</c:v>
                </c:pt>
                <c:pt idx="4244">
                  <c:v>45834.854166666664</c:v>
                </c:pt>
                <c:pt idx="4245">
                  <c:v>45834.895833333336</c:v>
                </c:pt>
                <c:pt idx="4246">
                  <c:v>45834.9375</c:v>
                </c:pt>
                <c:pt idx="4247">
                  <c:v>45834.979166666664</c:v>
                </c:pt>
                <c:pt idx="4248">
                  <c:v>45835.020833333336</c:v>
                </c:pt>
                <c:pt idx="4249">
                  <c:v>45835.0625</c:v>
                </c:pt>
                <c:pt idx="4250">
                  <c:v>45835.104166666664</c:v>
                </c:pt>
                <c:pt idx="4251">
                  <c:v>45835.145833333336</c:v>
                </c:pt>
                <c:pt idx="4252">
                  <c:v>45835.1875</c:v>
                </c:pt>
                <c:pt idx="4253">
                  <c:v>45835.229166666664</c:v>
                </c:pt>
                <c:pt idx="4254">
                  <c:v>45835.270833333336</c:v>
                </c:pt>
                <c:pt idx="4255">
                  <c:v>45835.3125</c:v>
                </c:pt>
                <c:pt idx="4256">
                  <c:v>45835.354166666664</c:v>
                </c:pt>
                <c:pt idx="4257">
                  <c:v>45835.395833333336</c:v>
                </c:pt>
                <c:pt idx="4258">
                  <c:v>45835.4375</c:v>
                </c:pt>
                <c:pt idx="4259">
                  <c:v>45835.479166666664</c:v>
                </c:pt>
                <c:pt idx="4260">
                  <c:v>45835.520833333336</c:v>
                </c:pt>
                <c:pt idx="4261">
                  <c:v>45835.5625</c:v>
                </c:pt>
                <c:pt idx="4262">
                  <c:v>45835.604166666664</c:v>
                </c:pt>
                <c:pt idx="4263">
                  <c:v>45835.645833333336</c:v>
                </c:pt>
                <c:pt idx="4264">
                  <c:v>45835.6875</c:v>
                </c:pt>
                <c:pt idx="4265">
                  <c:v>45835.729166666664</c:v>
                </c:pt>
                <c:pt idx="4266">
                  <c:v>45835.770833333336</c:v>
                </c:pt>
                <c:pt idx="4267">
                  <c:v>45835.8125</c:v>
                </c:pt>
                <c:pt idx="4268">
                  <c:v>45835.854166666664</c:v>
                </c:pt>
                <c:pt idx="4269">
                  <c:v>45835.895833333336</c:v>
                </c:pt>
                <c:pt idx="4270">
                  <c:v>45835.9375</c:v>
                </c:pt>
                <c:pt idx="4271">
                  <c:v>45835.979166666664</c:v>
                </c:pt>
                <c:pt idx="4272">
                  <c:v>45836.020833333336</c:v>
                </c:pt>
                <c:pt idx="4273">
                  <c:v>45836.0625</c:v>
                </c:pt>
                <c:pt idx="4274">
                  <c:v>45836.104166666664</c:v>
                </c:pt>
                <c:pt idx="4275">
                  <c:v>45836.145833333336</c:v>
                </c:pt>
                <c:pt idx="4276">
                  <c:v>45836.1875</c:v>
                </c:pt>
                <c:pt idx="4277">
                  <c:v>45836.229166666664</c:v>
                </c:pt>
                <c:pt idx="4278">
                  <c:v>45836.270833333336</c:v>
                </c:pt>
                <c:pt idx="4279">
                  <c:v>45836.3125</c:v>
                </c:pt>
                <c:pt idx="4280">
                  <c:v>45836.354166666664</c:v>
                </c:pt>
                <c:pt idx="4281">
                  <c:v>45836.395833333336</c:v>
                </c:pt>
                <c:pt idx="4282">
                  <c:v>45836.4375</c:v>
                </c:pt>
                <c:pt idx="4283">
                  <c:v>45836.479166666664</c:v>
                </c:pt>
                <c:pt idx="4284">
                  <c:v>45836.520833333336</c:v>
                </c:pt>
                <c:pt idx="4285">
                  <c:v>45836.5625</c:v>
                </c:pt>
                <c:pt idx="4286">
                  <c:v>45836.604166666664</c:v>
                </c:pt>
                <c:pt idx="4287">
                  <c:v>45836.645833333336</c:v>
                </c:pt>
                <c:pt idx="4288">
                  <c:v>45836.6875</c:v>
                </c:pt>
                <c:pt idx="4289">
                  <c:v>45836.729166666664</c:v>
                </c:pt>
                <c:pt idx="4290">
                  <c:v>45836.770833333336</c:v>
                </c:pt>
                <c:pt idx="4291">
                  <c:v>45836.8125</c:v>
                </c:pt>
                <c:pt idx="4292">
                  <c:v>45836.854166666664</c:v>
                </c:pt>
                <c:pt idx="4293">
                  <c:v>45836.895833333336</c:v>
                </c:pt>
                <c:pt idx="4294">
                  <c:v>45836.9375</c:v>
                </c:pt>
                <c:pt idx="4295">
                  <c:v>45836.979166666664</c:v>
                </c:pt>
                <c:pt idx="4296">
                  <c:v>45837.020833333336</c:v>
                </c:pt>
                <c:pt idx="4297">
                  <c:v>45837.0625</c:v>
                </c:pt>
                <c:pt idx="4298">
                  <c:v>45837.104166666664</c:v>
                </c:pt>
                <c:pt idx="4299">
                  <c:v>45837.145833333336</c:v>
                </c:pt>
                <c:pt idx="4300">
                  <c:v>45837.1875</c:v>
                </c:pt>
                <c:pt idx="4301">
                  <c:v>45837.229166666664</c:v>
                </c:pt>
                <c:pt idx="4302">
                  <c:v>45837.270833333336</c:v>
                </c:pt>
                <c:pt idx="4303">
                  <c:v>45837.3125</c:v>
                </c:pt>
                <c:pt idx="4304">
                  <c:v>45837.354166666664</c:v>
                </c:pt>
                <c:pt idx="4305">
                  <c:v>45837.395833333336</c:v>
                </c:pt>
                <c:pt idx="4306">
                  <c:v>45837.4375</c:v>
                </c:pt>
                <c:pt idx="4307">
                  <c:v>45837.479166666664</c:v>
                </c:pt>
                <c:pt idx="4308">
                  <c:v>45837.520833333336</c:v>
                </c:pt>
                <c:pt idx="4309">
                  <c:v>45837.5625</c:v>
                </c:pt>
                <c:pt idx="4310">
                  <c:v>45837.604166666664</c:v>
                </c:pt>
                <c:pt idx="4311">
                  <c:v>45837.645833333336</c:v>
                </c:pt>
                <c:pt idx="4312">
                  <c:v>45837.6875</c:v>
                </c:pt>
                <c:pt idx="4313">
                  <c:v>45837.729166666664</c:v>
                </c:pt>
                <c:pt idx="4314">
                  <c:v>45837.770833333336</c:v>
                </c:pt>
                <c:pt idx="4315">
                  <c:v>45837.8125</c:v>
                </c:pt>
                <c:pt idx="4316">
                  <c:v>45837.854166666664</c:v>
                </c:pt>
                <c:pt idx="4317">
                  <c:v>45837.895833333336</c:v>
                </c:pt>
                <c:pt idx="4318">
                  <c:v>45837.9375</c:v>
                </c:pt>
                <c:pt idx="4319">
                  <c:v>45837.979166666664</c:v>
                </c:pt>
                <c:pt idx="4320">
                  <c:v>45838.020833333336</c:v>
                </c:pt>
                <c:pt idx="4321">
                  <c:v>45838.0625</c:v>
                </c:pt>
                <c:pt idx="4322">
                  <c:v>45838.104166666664</c:v>
                </c:pt>
                <c:pt idx="4323">
                  <c:v>45838.145833333336</c:v>
                </c:pt>
                <c:pt idx="4324">
                  <c:v>45838.1875</c:v>
                </c:pt>
                <c:pt idx="4325">
                  <c:v>45838.229166666664</c:v>
                </c:pt>
                <c:pt idx="4326">
                  <c:v>45838.270833333336</c:v>
                </c:pt>
                <c:pt idx="4327">
                  <c:v>45838.3125</c:v>
                </c:pt>
                <c:pt idx="4328">
                  <c:v>45838.354166666664</c:v>
                </c:pt>
                <c:pt idx="4329">
                  <c:v>45838.395833333336</c:v>
                </c:pt>
                <c:pt idx="4330">
                  <c:v>45838.4375</c:v>
                </c:pt>
                <c:pt idx="4331">
                  <c:v>45838.479166666664</c:v>
                </c:pt>
                <c:pt idx="4332">
                  <c:v>45838.520833333336</c:v>
                </c:pt>
                <c:pt idx="4333">
                  <c:v>45838.5625</c:v>
                </c:pt>
                <c:pt idx="4334">
                  <c:v>45838.604166666664</c:v>
                </c:pt>
                <c:pt idx="4335">
                  <c:v>45838.645833333336</c:v>
                </c:pt>
                <c:pt idx="4336">
                  <c:v>45838.6875</c:v>
                </c:pt>
                <c:pt idx="4337">
                  <c:v>45838.729166666664</c:v>
                </c:pt>
                <c:pt idx="4338">
                  <c:v>45838.770833333336</c:v>
                </c:pt>
                <c:pt idx="4339">
                  <c:v>45838.8125</c:v>
                </c:pt>
                <c:pt idx="4340">
                  <c:v>45838.854166666664</c:v>
                </c:pt>
                <c:pt idx="4341">
                  <c:v>45838.895833333336</c:v>
                </c:pt>
                <c:pt idx="4342">
                  <c:v>45838.9375</c:v>
                </c:pt>
                <c:pt idx="4343">
                  <c:v>45838.979166666664</c:v>
                </c:pt>
                <c:pt idx="4344">
                  <c:v>45839.020833333336</c:v>
                </c:pt>
                <c:pt idx="4345">
                  <c:v>45839.0625</c:v>
                </c:pt>
                <c:pt idx="4346">
                  <c:v>45839.104166666664</c:v>
                </c:pt>
                <c:pt idx="4347">
                  <c:v>45839.145833333336</c:v>
                </c:pt>
                <c:pt idx="4348">
                  <c:v>45839.1875</c:v>
                </c:pt>
                <c:pt idx="4349">
                  <c:v>45839.229166666664</c:v>
                </c:pt>
                <c:pt idx="4350">
                  <c:v>45839.270833333336</c:v>
                </c:pt>
                <c:pt idx="4351">
                  <c:v>45839.3125</c:v>
                </c:pt>
                <c:pt idx="4352">
                  <c:v>45839.354166666664</c:v>
                </c:pt>
                <c:pt idx="4353">
                  <c:v>45839.395833333336</c:v>
                </c:pt>
                <c:pt idx="4354">
                  <c:v>45839.4375</c:v>
                </c:pt>
                <c:pt idx="4355">
                  <c:v>45839.479166666664</c:v>
                </c:pt>
                <c:pt idx="4356">
                  <c:v>45839.520833333336</c:v>
                </c:pt>
                <c:pt idx="4357">
                  <c:v>45839.5625</c:v>
                </c:pt>
                <c:pt idx="4358">
                  <c:v>45839.604166666664</c:v>
                </c:pt>
                <c:pt idx="4359">
                  <c:v>45839.645833333336</c:v>
                </c:pt>
                <c:pt idx="4360">
                  <c:v>45839.6875</c:v>
                </c:pt>
                <c:pt idx="4361">
                  <c:v>45839.729166666664</c:v>
                </c:pt>
                <c:pt idx="4362">
                  <c:v>45839.770833333336</c:v>
                </c:pt>
                <c:pt idx="4363">
                  <c:v>45839.8125</c:v>
                </c:pt>
                <c:pt idx="4364">
                  <c:v>45839.854166666664</c:v>
                </c:pt>
                <c:pt idx="4365">
                  <c:v>45839.895833333336</c:v>
                </c:pt>
                <c:pt idx="4366">
                  <c:v>45839.9375</c:v>
                </c:pt>
                <c:pt idx="4367">
                  <c:v>45839.979166666664</c:v>
                </c:pt>
                <c:pt idx="4368">
                  <c:v>45840.020833333336</c:v>
                </c:pt>
                <c:pt idx="4369">
                  <c:v>45840.0625</c:v>
                </c:pt>
                <c:pt idx="4370">
                  <c:v>45840.104166666664</c:v>
                </c:pt>
                <c:pt idx="4371">
                  <c:v>45840.145833333336</c:v>
                </c:pt>
                <c:pt idx="4372">
                  <c:v>45840.1875</c:v>
                </c:pt>
                <c:pt idx="4373">
                  <c:v>45840.229166666664</c:v>
                </c:pt>
                <c:pt idx="4374">
                  <c:v>45840.270833333336</c:v>
                </c:pt>
                <c:pt idx="4375">
                  <c:v>45840.3125</c:v>
                </c:pt>
                <c:pt idx="4376">
                  <c:v>45840.354166666664</c:v>
                </c:pt>
                <c:pt idx="4377">
                  <c:v>45840.395833333336</c:v>
                </c:pt>
                <c:pt idx="4378">
                  <c:v>45840.4375</c:v>
                </c:pt>
                <c:pt idx="4379">
                  <c:v>45840.479166666664</c:v>
                </c:pt>
                <c:pt idx="4380">
                  <c:v>45840.520833333336</c:v>
                </c:pt>
                <c:pt idx="4381">
                  <c:v>45840.5625</c:v>
                </c:pt>
                <c:pt idx="4382">
                  <c:v>45840.604166666664</c:v>
                </c:pt>
                <c:pt idx="4383">
                  <c:v>45840.645833333336</c:v>
                </c:pt>
                <c:pt idx="4384">
                  <c:v>45840.6875</c:v>
                </c:pt>
                <c:pt idx="4385">
                  <c:v>45840.729166666664</c:v>
                </c:pt>
                <c:pt idx="4386">
                  <c:v>45840.770833333336</c:v>
                </c:pt>
                <c:pt idx="4387">
                  <c:v>45840.8125</c:v>
                </c:pt>
                <c:pt idx="4388">
                  <c:v>45840.854166666664</c:v>
                </c:pt>
                <c:pt idx="4389">
                  <c:v>45840.895833333336</c:v>
                </c:pt>
                <c:pt idx="4390">
                  <c:v>45840.9375</c:v>
                </c:pt>
                <c:pt idx="4391">
                  <c:v>45840.979166666664</c:v>
                </c:pt>
                <c:pt idx="4392">
                  <c:v>45841.020833333336</c:v>
                </c:pt>
                <c:pt idx="4393">
                  <c:v>45841.0625</c:v>
                </c:pt>
                <c:pt idx="4394">
                  <c:v>45841.104166666664</c:v>
                </c:pt>
                <c:pt idx="4395">
                  <c:v>45841.145833333336</c:v>
                </c:pt>
                <c:pt idx="4396">
                  <c:v>45841.1875</c:v>
                </c:pt>
                <c:pt idx="4397">
                  <c:v>45841.229166666664</c:v>
                </c:pt>
                <c:pt idx="4398">
                  <c:v>45841.270833333336</c:v>
                </c:pt>
                <c:pt idx="4399">
                  <c:v>45841.3125</c:v>
                </c:pt>
                <c:pt idx="4400">
                  <c:v>45841.354166666664</c:v>
                </c:pt>
                <c:pt idx="4401">
                  <c:v>45841.395833333336</c:v>
                </c:pt>
                <c:pt idx="4402">
                  <c:v>45841.4375</c:v>
                </c:pt>
                <c:pt idx="4403">
                  <c:v>45841.479166666664</c:v>
                </c:pt>
                <c:pt idx="4404">
                  <c:v>45841.520833333336</c:v>
                </c:pt>
                <c:pt idx="4405">
                  <c:v>45841.5625</c:v>
                </c:pt>
                <c:pt idx="4406">
                  <c:v>45841.604166666664</c:v>
                </c:pt>
                <c:pt idx="4407">
                  <c:v>45841.645833333336</c:v>
                </c:pt>
                <c:pt idx="4408">
                  <c:v>45841.6875</c:v>
                </c:pt>
                <c:pt idx="4409">
                  <c:v>45841.729166666664</c:v>
                </c:pt>
                <c:pt idx="4410">
                  <c:v>45841.770833333336</c:v>
                </c:pt>
                <c:pt idx="4411">
                  <c:v>45841.8125</c:v>
                </c:pt>
                <c:pt idx="4412">
                  <c:v>45841.854166666664</c:v>
                </c:pt>
                <c:pt idx="4413">
                  <c:v>45841.895833333336</c:v>
                </c:pt>
                <c:pt idx="4414">
                  <c:v>45841.9375</c:v>
                </c:pt>
                <c:pt idx="4415">
                  <c:v>45841.979166666664</c:v>
                </c:pt>
                <c:pt idx="4416">
                  <c:v>45842.020833333336</c:v>
                </c:pt>
                <c:pt idx="4417">
                  <c:v>45842.0625</c:v>
                </c:pt>
                <c:pt idx="4418">
                  <c:v>45842.104166666664</c:v>
                </c:pt>
                <c:pt idx="4419">
                  <c:v>45842.145833333336</c:v>
                </c:pt>
                <c:pt idx="4420">
                  <c:v>45842.1875</c:v>
                </c:pt>
                <c:pt idx="4421">
                  <c:v>45842.229166666664</c:v>
                </c:pt>
                <c:pt idx="4422">
                  <c:v>45842.270833333336</c:v>
                </c:pt>
                <c:pt idx="4423">
                  <c:v>45842.3125</c:v>
                </c:pt>
                <c:pt idx="4424">
                  <c:v>45842.354166666664</c:v>
                </c:pt>
                <c:pt idx="4425">
                  <c:v>45842.395833333336</c:v>
                </c:pt>
                <c:pt idx="4426">
                  <c:v>45842.4375</c:v>
                </c:pt>
                <c:pt idx="4427">
                  <c:v>45842.479166666664</c:v>
                </c:pt>
                <c:pt idx="4428">
                  <c:v>45842.520833333336</c:v>
                </c:pt>
                <c:pt idx="4429">
                  <c:v>45842.5625</c:v>
                </c:pt>
                <c:pt idx="4430">
                  <c:v>45842.604166666664</c:v>
                </c:pt>
                <c:pt idx="4431">
                  <c:v>45842.645833333336</c:v>
                </c:pt>
                <c:pt idx="4432">
                  <c:v>45842.6875</c:v>
                </c:pt>
                <c:pt idx="4433">
                  <c:v>45842.729166666664</c:v>
                </c:pt>
                <c:pt idx="4434">
                  <c:v>45842.770833333336</c:v>
                </c:pt>
                <c:pt idx="4435">
                  <c:v>45842.8125</c:v>
                </c:pt>
                <c:pt idx="4436">
                  <c:v>45842.854166666664</c:v>
                </c:pt>
                <c:pt idx="4437">
                  <c:v>45842.895833333336</c:v>
                </c:pt>
                <c:pt idx="4438">
                  <c:v>45842.9375</c:v>
                </c:pt>
                <c:pt idx="4439">
                  <c:v>45842.979166666664</c:v>
                </c:pt>
                <c:pt idx="4440">
                  <c:v>45843.020833333336</c:v>
                </c:pt>
                <c:pt idx="4441">
                  <c:v>45843.0625</c:v>
                </c:pt>
                <c:pt idx="4442">
                  <c:v>45843.104166666664</c:v>
                </c:pt>
                <c:pt idx="4443">
                  <c:v>45843.145833333336</c:v>
                </c:pt>
                <c:pt idx="4444">
                  <c:v>45843.1875</c:v>
                </c:pt>
                <c:pt idx="4445">
                  <c:v>45843.229166666664</c:v>
                </c:pt>
                <c:pt idx="4446">
                  <c:v>45843.270833333336</c:v>
                </c:pt>
                <c:pt idx="4447">
                  <c:v>45843.3125</c:v>
                </c:pt>
                <c:pt idx="4448">
                  <c:v>45843.354166666664</c:v>
                </c:pt>
                <c:pt idx="4449">
                  <c:v>45843.395833333336</c:v>
                </c:pt>
                <c:pt idx="4450">
                  <c:v>45843.4375</c:v>
                </c:pt>
                <c:pt idx="4451">
                  <c:v>45843.479166666664</c:v>
                </c:pt>
                <c:pt idx="4452">
                  <c:v>45843.520833333336</c:v>
                </c:pt>
                <c:pt idx="4453">
                  <c:v>45843.5625</c:v>
                </c:pt>
                <c:pt idx="4454">
                  <c:v>45843.604166666664</c:v>
                </c:pt>
                <c:pt idx="4455">
                  <c:v>45843.645833333336</c:v>
                </c:pt>
                <c:pt idx="4456">
                  <c:v>45843.6875</c:v>
                </c:pt>
                <c:pt idx="4457">
                  <c:v>45843.729166666664</c:v>
                </c:pt>
                <c:pt idx="4458">
                  <c:v>45843.770833333336</c:v>
                </c:pt>
                <c:pt idx="4459">
                  <c:v>45843.8125</c:v>
                </c:pt>
                <c:pt idx="4460">
                  <c:v>45843.854166666664</c:v>
                </c:pt>
                <c:pt idx="4461">
                  <c:v>45843.895833333336</c:v>
                </c:pt>
                <c:pt idx="4462">
                  <c:v>45843.9375</c:v>
                </c:pt>
                <c:pt idx="4463">
                  <c:v>45843.979166666664</c:v>
                </c:pt>
                <c:pt idx="4464">
                  <c:v>45844.020833333336</c:v>
                </c:pt>
                <c:pt idx="4465">
                  <c:v>45844.0625</c:v>
                </c:pt>
                <c:pt idx="4466">
                  <c:v>45844.104166666664</c:v>
                </c:pt>
                <c:pt idx="4467">
                  <c:v>45844.145833333336</c:v>
                </c:pt>
                <c:pt idx="4468">
                  <c:v>45844.1875</c:v>
                </c:pt>
                <c:pt idx="4469">
                  <c:v>45844.229166666664</c:v>
                </c:pt>
                <c:pt idx="4470">
                  <c:v>45844.270833333336</c:v>
                </c:pt>
                <c:pt idx="4471">
                  <c:v>45844.3125</c:v>
                </c:pt>
                <c:pt idx="4472">
                  <c:v>45844.354166666664</c:v>
                </c:pt>
                <c:pt idx="4473">
                  <c:v>45844.395833333336</c:v>
                </c:pt>
                <c:pt idx="4474">
                  <c:v>45844.4375</c:v>
                </c:pt>
                <c:pt idx="4475">
                  <c:v>45844.479166666664</c:v>
                </c:pt>
                <c:pt idx="4476">
                  <c:v>45844.520833333336</c:v>
                </c:pt>
                <c:pt idx="4477">
                  <c:v>45844.5625</c:v>
                </c:pt>
                <c:pt idx="4478">
                  <c:v>45844.604166666664</c:v>
                </c:pt>
                <c:pt idx="4479">
                  <c:v>45844.645833333336</c:v>
                </c:pt>
                <c:pt idx="4480">
                  <c:v>45844.6875</c:v>
                </c:pt>
                <c:pt idx="4481">
                  <c:v>45844.729166666664</c:v>
                </c:pt>
                <c:pt idx="4482">
                  <c:v>45844.770833333336</c:v>
                </c:pt>
                <c:pt idx="4483">
                  <c:v>45844.8125</c:v>
                </c:pt>
                <c:pt idx="4484">
                  <c:v>45844.854166666664</c:v>
                </c:pt>
                <c:pt idx="4485">
                  <c:v>45844.895833333336</c:v>
                </c:pt>
                <c:pt idx="4486">
                  <c:v>45844.9375</c:v>
                </c:pt>
                <c:pt idx="4487">
                  <c:v>45844.979166666664</c:v>
                </c:pt>
                <c:pt idx="4488">
                  <c:v>45845.020833333336</c:v>
                </c:pt>
                <c:pt idx="4489">
                  <c:v>45845.0625</c:v>
                </c:pt>
                <c:pt idx="4490">
                  <c:v>45845.104166666664</c:v>
                </c:pt>
                <c:pt idx="4491">
                  <c:v>45845.145833333336</c:v>
                </c:pt>
                <c:pt idx="4492">
                  <c:v>45845.1875</c:v>
                </c:pt>
                <c:pt idx="4493">
                  <c:v>45845.229166666664</c:v>
                </c:pt>
                <c:pt idx="4494">
                  <c:v>45845.270833333336</c:v>
                </c:pt>
                <c:pt idx="4495">
                  <c:v>45845.3125</c:v>
                </c:pt>
                <c:pt idx="4496">
                  <c:v>45845.354166666664</c:v>
                </c:pt>
                <c:pt idx="4497">
                  <c:v>45845.395833333336</c:v>
                </c:pt>
                <c:pt idx="4498">
                  <c:v>45845.4375</c:v>
                </c:pt>
                <c:pt idx="4499">
                  <c:v>45845.479166666664</c:v>
                </c:pt>
                <c:pt idx="4500">
                  <c:v>45845.520833333336</c:v>
                </c:pt>
                <c:pt idx="4501">
                  <c:v>45845.5625</c:v>
                </c:pt>
                <c:pt idx="4502">
                  <c:v>45845.604166666664</c:v>
                </c:pt>
                <c:pt idx="4503">
                  <c:v>45845.645833333336</c:v>
                </c:pt>
                <c:pt idx="4504">
                  <c:v>45845.6875</c:v>
                </c:pt>
                <c:pt idx="4505">
                  <c:v>45845.729166666664</c:v>
                </c:pt>
                <c:pt idx="4506">
                  <c:v>45845.770833333336</c:v>
                </c:pt>
                <c:pt idx="4507">
                  <c:v>45845.8125</c:v>
                </c:pt>
                <c:pt idx="4508">
                  <c:v>45845.854166666664</c:v>
                </c:pt>
                <c:pt idx="4509">
                  <c:v>45845.895833333336</c:v>
                </c:pt>
                <c:pt idx="4510">
                  <c:v>45845.9375</c:v>
                </c:pt>
                <c:pt idx="4511">
                  <c:v>45845.979166666664</c:v>
                </c:pt>
                <c:pt idx="4512">
                  <c:v>45846.020833333336</c:v>
                </c:pt>
                <c:pt idx="4513">
                  <c:v>45846.0625</c:v>
                </c:pt>
                <c:pt idx="4514">
                  <c:v>45846.104166666664</c:v>
                </c:pt>
                <c:pt idx="4515">
                  <c:v>45846.145833333336</c:v>
                </c:pt>
                <c:pt idx="4516">
                  <c:v>45846.1875</c:v>
                </c:pt>
                <c:pt idx="4517">
                  <c:v>45846.229166666664</c:v>
                </c:pt>
                <c:pt idx="4518">
                  <c:v>45846.270833333336</c:v>
                </c:pt>
                <c:pt idx="4519">
                  <c:v>45846.3125</c:v>
                </c:pt>
                <c:pt idx="4520">
                  <c:v>45846.354166666664</c:v>
                </c:pt>
                <c:pt idx="4521">
                  <c:v>45846.395833333336</c:v>
                </c:pt>
                <c:pt idx="4522">
                  <c:v>45846.4375</c:v>
                </c:pt>
                <c:pt idx="4523">
                  <c:v>45846.479166666664</c:v>
                </c:pt>
                <c:pt idx="4524">
                  <c:v>45846.520833333336</c:v>
                </c:pt>
                <c:pt idx="4525">
                  <c:v>45846.5625</c:v>
                </c:pt>
                <c:pt idx="4526">
                  <c:v>45846.604166666664</c:v>
                </c:pt>
                <c:pt idx="4527">
                  <c:v>45846.645833333336</c:v>
                </c:pt>
                <c:pt idx="4528">
                  <c:v>45846.6875</c:v>
                </c:pt>
                <c:pt idx="4529">
                  <c:v>45846.729166666664</c:v>
                </c:pt>
                <c:pt idx="4530">
                  <c:v>45846.770833333336</c:v>
                </c:pt>
                <c:pt idx="4531">
                  <c:v>45846.8125</c:v>
                </c:pt>
                <c:pt idx="4532">
                  <c:v>45846.854166666664</c:v>
                </c:pt>
                <c:pt idx="4533">
                  <c:v>45846.895833333336</c:v>
                </c:pt>
                <c:pt idx="4534">
                  <c:v>45846.9375</c:v>
                </c:pt>
                <c:pt idx="4535">
                  <c:v>45846.979166666664</c:v>
                </c:pt>
                <c:pt idx="4536">
                  <c:v>45847.020833333336</c:v>
                </c:pt>
                <c:pt idx="4537">
                  <c:v>45847.0625</c:v>
                </c:pt>
                <c:pt idx="4538">
                  <c:v>45847.104166666664</c:v>
                </c:pt>
                <c:pt idx="4539">
                  <c:v>45847.145833333336</c:v>
                </c:pt>
                <c:pt idx="4540">
                  <c:v>45847.1875</c:v>
                </c:pt>
                <c:pt idx="4541">
                  <c:v>45847.229166666664</c:v>
                </c:pt>
                <c:pt idx="4542">
                  <c:v>45847.270833333336</c:v>
                </c:pt>
                <c:pt idx="4543">
                  <c:v>45847.3125</c:v>
                </c:pt>
                <c:pt idx="4544">
                  <c:v>45847.354166666664</c:v>
                </c:pt>
                <c:pt idx="4545">
                  <c:v>45847.395833333336</c:v>
                </c:pt>
                <c:pt idx="4546">
                  <c:v>45847.4375</c:v>
                </c:pt>
                <c:pt idx="4547">
                  <c:v>45847.479166666664</c:v>
                </c:pt>
                <c:pt idx="4548">
                  <c:v>45847.520833333336</c:v>
                </c:pt>
                <c:pt idx="4549">
                  <c:v>45847.5625</c:v>
                </c:pt>
                <c:pt idx="4550">
                  <c:v>45847.604166666664</c:v>
                </c:pt>
                <c:pt idx="4551">
                  <c:v>45847.645833333336</c:v>
                </c:pt>
                <c:pt idx="4552">
                  <c:v>45847.6875</c:v>
                </c:pt>
                <c:pt idx="4553">
                  <c:v>45847.729166666664</c:v>
                </c:pt>
                <c:pt idx="4554">
                  <c:v>45847.770833333336</c:v>
                </c:pt>
                <c:pt idx="4555">
                  <c:v>45847.8125</c:v>
                </c:pt>
                <c:pt idx="4556">
                  <c:v>45847.854166666664</c:v>
                </c:pt>
                <c:pt idx="4557">
                  <c:v>45847.895833333336</c:v>
                </c:pt>
                <c:pt idx="4558">
                  <c:v>45847.9375</c:v>
                </c:pt>
                <c:pt idx="4559">
                  <c:v>45847.979166666664</c:v>
                </c:pt>
                <c:pt idx="4560">
                  <c:v>45848.020833333336</c:v>
                </c:pt>
                <c:pt idx="4561">
                  <c:v>45848.0625</c:v>
                </c:pt>
                <c:pt idx="4562">
                  <c:v>45848.104166666664</c:v>
                </c:pt>
                <c:pt idx="4563">
                  <c:v>45848.145833333336</c:v>
                </c:pt>
                <c:pt idx="4564">
                  <c:v>45848.1875</c:v>
                </c:pt>
                <c:pt idx="4565">
                  <c:v>45848.229166666664</c:v>
                </c:pt>
                <c:pt idx="4566">
                  <c:v>45848.270833333336</c:v>
                </c:pt>
                <c:pt idx="4567">
                  <c:v>45848.3125</c:v>
                </c:pt>
                <c:pt idx="4568">
                  <c:v>45848.354166666664</c:v>
                </c:pt>
                <c:pt idx="4569">
                  <c:v>45848.395833333336</c:v>
                </c:pt>
                <c:pt idx="4570">
                  <c:v>45848.4375</c:v>
                </c:pt>
                <c:pt idx="4571">
                  <c:v>45848.479166666664</c:v>
                </c:pt>
                <c:pt idx="4572">
                  <c:v>45848.520833333336</c:v>
                </c:pt>
                <c:pt idx="4573">
                  <c:v>45848.5625</c:v>
                </c:pt>
                <c:pt idx="4574">
                  <c:v>45848.604166666664</c:v>
                </c:pt>
                <c:pt idx="4575">
                  <c:v>45848.645833333336</c:v>
                </c:pt>
                <c:pt idx="4576">
                  <c:v>45848.6875</c:v>
                </c:pt>
                <c:pt idx="4577">
                  <c:v>45848.729166666664</c:v>
                </c:pt>
                <c:pt idx="4578">
                  <c:v>45848.770833333336</c:v>
                </c:pt>
                <c:pt idx="4579">
                  <c:v>45848.8125</c:v>
                </c:pt>
                <c:pt idx="4580">
                  <c:v>45848.854166666664</c:v>
                </c:pt>
                <c:pt idx="4581">
                  <c:v>45848.895833333336</c:v>
                </c:pt>
                <c:pt idx="4582">
                  <c:v>45848.9375</c:v>
                </c:pt>
                <c:pt idx="4583">
                  <c:v>45848.979166666664</c:v>
                </c:pt>
                <c:pt idx="4584">
                  <c:v>45849.020833333336</c:v>
                </c:pt>
                <c:pt idx="4585">
                  <c:v>45849.0625</c:v>
                </c:pt>
                <c:pt idx="4586">
                  <c:v>45849.104166666664</c:v>
                </c:pt>
                <c:pt idx="4587">
                  <c:v>45849.145833333336</c:v>
                </c:pt>
                <c:pt idx="4588">
                  <c:v>45849.1875</c:v>
                </c:pt>
                <c:pt idx="4589">
                  <c:v>45849.229166666664</c:v>
                </c:pt>
                <c:pt idx="4590">
                  <c:v>45849.270833333336</c:v>
                </c:pt>
                <c:pt idx="4591">
                  <c:v>45849.3125</c:v>
                </c:pt>
                <c:pt idx="4592">
                  <c:v>45849.354166666664</c:v>
                </c:pt>
                <c:pt idx="4593">
                  <c:v>45849.395833333336</c:v>
                </c:pt>
                <c:pt idx="4594">
                  <c:v>45849.4375</c:v>
                </c:pt>
                <c:pt idx="4595">
                  <c:v>45849.479166666664</c:v>
                </c:pt>
                <c:pt idx="4596">
                  <c:v>45849.520833333336</c:v>
                </c:pt>
                <c:pt idx="4597">
                  <c:v>45849.5625</c:v>
                </c:pt>
                <c:pt idx="4598">
                  <c:v>45849.604166666664</c:v>
                </c:pt>
                <c:pt idx="4599">
                  <c:v>45849.645833333336</c:v>
                </c:pt>
                <c:pt idx="4600">
                  <c:v>45849.6875</c:v>
                </c:pt>
                <c:pt idx="4601">
                  <c:v>45849.729166666664</c:v>
                </c:pt>
                <c:pt idx="4602">
                  <c:v>45849.770833333336</c:v>
                </c:pt>
                <c:pt idx="4603">
                  <c:v>45849.8125</c:v>
                </c:pt>
                <c:pt idx="4604">
                  <c:v>45849.854166666664</c:v>
                </c:pt>
                <c:pt idx="4605">
                  <c:v>45849.895833333336</c:v>
                </c:pt>
                <c:pt idx="4606">
                  <c:v>45849.9375</c:v>
                </c:pt>
                <c:pt idx="4607">
                  <c:v>45849.979166666664</c:v>
                </c:pt>
                <c:pt idx="4608">
                  <c:v>45850.020833333336</c:v>
                </c:pt>
                <c:pt idx="4609">
                  <c:v>45850.0625</c:v>
                </c:pt>
                <c:pt idx="4610">
                  <c:v>45850.104166666664</c:v>
                </c:pt>
                <c:pt idx="4611">
                  <c:v>45850.145833333336</c:v>
                </c:pt>
                <c:pt idx="4612">
                  <c:v>45850.1875</c:v>
                </c:pt>
                <c:pt idx="4613">
                  <c:v>45850.229166666664</c:v>
                </c:pt>
                <c:pt idx="4614">
                  <c:v>45850.270833333336</c:v>
                </c:pt>
                <c:pt idx="4615">
                  <c:v>45850.3125</c:v>
                </c:pt>
                <c:pt idx="4616">
                  <c:v>45850.354166666664</c:v>
                </c:pt>
                <c:pt idx="4617">
                  <c:v>45850.395833333336</c:v>
                </c:pt>
                <c:pt idx="4618">
                  <c:v>45850.4375</c:v>
                </c:pt>
                <c:pt idx="4619">
                  <c:v>45850.479166666664</c:v>
                </c:pt>
                <c:pt idx="4620">
                  <c:v>45850.520833333336</c:v>
                </c:pt>
                <c:pt idx="4621">
                  <c:v>45850.5625</c:v>
                </c:pt>
                <c:pt idx="4622">
                  <c:v>45850.604166666664</c:v>
                </c:pt>
                <c:pt idx="4623">
                  <c:v>45850.645833333336</c:v>
                </c:pt>
                <c:pt idx="4624">
                  <c:v>45850.6875</c:v>
                </c:pt>
                <c:pt idx="4625">
                  <c:v>45850.729166666664</c:v>
                </c:pt>
                <c:pt idx="4626">
                  <c:v>45850.770833333336</c:v>
                </c:pt>
                <c:pt idx="4627">
                  <c:v>45850.8125</c:v>
                </c:pt>
                <c:pt idx="4628">
                  <c:v>45850.854166666664</c:v>
                </c:pt>
                <c:pt idx="4629">
                  <c:v>45850.895833333336</c:v>
                </c:pt>
                <c:pt idx="4630">
                  <c:v>45850.9375</c:v>
                </c:pt>
                <c:pt idx="4631">
                  <c:v>45850.979166666664</c:v>
                </c:pt>
                <c:pt idx="4632">
                  <c:v>45851.020833333336</c:v>
                </c:pt>
                <c:pt idx="4633">
                  <c:v>45851.0625</c:v>
                </c:pt>
                <c:pt idx="4634">
                  <c:v>45851.104166666664</c:v>
                </c:pt>
                <c:pt idx="4635">
                  <c:v>45851.145833333336</c:v>
                </c:pt>
                <c:pt idx="4636">
                  <c:v>45851.1875</c:v>
                </c:pt>
                <c:pt idx="4637">
                  <c:v>45851.229166666664</c:v>
                </c:pt>
                <c:pt idx="4638">
                  <c:v>45851.270833333336</c:v>
                </c:pt>
                <c:pt idx="4639">
                  <c:v>45851.3125</c:v>
                </c:pt>
                <c:pt idx="4640">
                  <c:v>45851.354166666664</c:v>
                </c:pt>
                <c:pt idx="4641">
                  <c:v>45851.395833333336</c:v>
                </c:pt>
                <c:pt idx="4642">
                  <c:v>45851.4375</c:v>
                </c:pt>
                <c:pt idx="4643">
                  <c:v>45851.479166666664</c:v>
                </c:pt>
                <c:pt idx="4644">
                  <c:v>45851.520833333336</c:v>
                </c:pt>
                <c:pt idx="4645">
                  <c:v>45851.5625</c:v>
                </c:pt>
                <c:pt idx="4646">
                  <c:v>45851.604166666664</c:v>
                </c:pt>
                <c:pt idx="4647">
                  <c:v>45851.645833333336</c:v>
                </c:pt>
                <c:pt idx="4648">
                  <c:v>45851.6875</c:v>
                </c:pt>
                <c:pt idx="4649">
                  <c:v>45851.729166666664</c:v>
                </c:pt>
                <c:pt idx="4650">
                  <c:v>45851.770833333336</c:v>
                </c:pt>
                <c:pt idx="4651">
                  <c:v>45851.8125</c:v>
                </c:pt>
                <c:pt idx="4652">
                  <c:v>45851.854166666664</c:v>
                </c:pt>
                <c:pt idx="4653">
                  <c:v>45851.895833333336</c:v>
                </c:pt>
                <c:pt idx="4654">
                  <c:v>45851.9375</c:v>
                </c:pt>
                <c:pt idx="4655">
                  <c:v>45851.979166666664</c:v>
                </c:pt>
                <c:pt idx="4656">
                  <c:v>45852.020833333336</c:v>
                </c:pt>
                <c:pt idx="4657">
                  <c:v>45852.0625</c:v>
                </c:pt>
                <c:pt idx="4658">
                  <c:v>45852.104166666664</c:v>
                </c:pt>
                <c:pt idx="4659">
                  <c:v>45852.145833333336</c:v>
                </c:pt>
                <c:pt idx="4660">
                  <c:v>45852.1875</c:v>
                </c:pt>
                <c:pt idx="4661">
                  <c:v>45852.229166666664</c:v>
                </c:pt>
                <c:pt idx="4662">
                  <c:v>45852.270833333336</c:v>
                </c:pt>
                <c:pt idx="4663">
                  <c:v>45852.3125</c:v>
                </c:pt>
                <c:pt idx="4664">
                  <c:v>45852.354166666664</c:v>
                </c:pt>
                <c:pt idx="4665">
                  <c:v>45852.395833333336</c:v>
                </c:pt>
                <c:pt idx="4666">
                  <c:v>45852.4375</c:v>
                </c:pt>
                <c:pt idx="4667">
                  <c:v>45852.479166666664</c:v>
                </c:pt>
                <c:pt idx="4668">
                  <c:v>45852.520833333336</c:v>
                </c:pt>
                <c:pt idx="4669">
                  <c:v>45852.5625</c:v>
                </c:pt>
                <c:pt idx="4670">
                  <c:v>45852.604166666664</c:v>
                </c:pt>
                <c:pt idx="4671">
                  <c:v>45852.645833333336</c:v>
                </c:pt>
                <c:pt idx="4672">
                  <c:v>45852.6875</c:v>
                </c:pt>
                <c:pt idx="4673">
                  <c:v>45852.729166666664</c:v>
                </c:pt>
                <c:pt idx="4674">
                  <c:v>45852.770833333336</c:v>
                </c:pt>
                <c:pt idx="4675">
                  <c:v>45852.8125</c:v>
                </c:pt>
                <c:pt idx="4676">
                  <c:v>45852.854166666664</c:v>
                </c:pt>
                <c:pt idx="4677">
                  <c:v>45852.895833333336</c:v>
                </c:pt>
                <c:pt idx="4678">
                  <c:v>45852.9375</c:v>
                </c:pt>
                <c:pt idx="4679">
                  <c:v>45852.979166666664</c:v>
                </c:pt>
                <c:pt idx="4680">
                  <c:v>45853.020833333336</c:v>
                </c:pt>
                <c:pt idx="4681">
                  <c:v>45853.0625</c:v>
                </c:pt>
                <c:pt idx="4682">
                  <c:v>45853.104166666664</c:v>
                </c:pt>
                <c:pt idx="4683">
                  <c:v>45853.145833333336</c:v>
                </c:pt>
                <c:pt idx="4684">
                  <c:v>45853.1875</c:v>
                </c:pt>
                <c:pt idx="4685">
                  <c:v>45853.229166666664</c:v>
                </c:pt>
                <c:pt idx="4686">
                  <c:v>45853.270833333336</c:v>
                </c:pt>
                <c:pt idx="4687">
                  <c:v>45853.3125</c:v>
                </c:pt>
                <c:pt idx="4688">
                  <c:v>45853.354166666664</c:v>
                </c:pt>
                <c:pt idx="4689">
                  <c:v>45853.395833333336</c:v>
                </c:pt>
                <c:pt idx="4690">
                  <c:v>45853.4375</c:v>
                </c:pt>
                <c:pt idx="4691">
                  <c:v>45853.479166666664</c:v>
                </c:pt>
                <c:pt idx="4692">
                  <c:v>45853.520833333336</c:v>
                </c:pt>
                <c:pt idx="4693">
                  <c:v>45853.5625</c:v>
                </c:pt>
                <c:pt idx="4694">
                  <c:v>45853.604166666664</c:v>
                </c:pt>
                <c:pt idx="4695">
                  <c:v>45853.645833333336</c:v>
                </c:pt>
                <c:pt idx="4696">
                  <c:v>45853.6875</c:v>
                </c:pt>
                <c:pt idx="4697">
                  <c:v>45853.729166666664</c:v>
                </c:pt>
                <c:pt idx="4698">
                  <c:v>45853.770833333336</c:v>
                </c:pt>
                <c:pt idx="4699">
                  <c:v>45853.8125</c:v>
                </c:pt>
                <c:pt idx="4700">
                  <c:v>45853.854166666664</c:v>
                </c:pt>
                <c:pt idx="4701">
                  <c:v>45853.895833333336</c:v>
                </c:pt>
                <c:pt idx="4702">
                  <c:v>45853.9375</c:v>
                </c:pt>
                <c:pt idx="4703">
                  <c:v>45853.979166666664</c:v>
                </c:pt>
                <c:pt idx="4704">
                  <c:v>45854.020833333336</c:v>
                </c:pt>
                <c:pt idx="4705">
                  <c:v>45854.0625</c:v>
                </c:pt>
                <c:pt idx="4706">
                  <c:v>45854.104166666664</c:v>
                </c:pt>
                <c:pt idx="4707">
                  <c:v>45854.145833333336</c:v>
                </c:pt>
                <c:pt idx="4708">
                  <c:v>45854.1875</c:v>
                </c:pt>
                <c:pt idx="4709">
                  <c:v>45854.229166666664</c:v>
                </c:pt>
                <c:pt idx="4710">
                  <c:v>45854.270833333336</c:v>
                </c:pt>
                <c:pt idx="4711">
                  <c:v>45854.3125</c:v>
                </c:pt>
                <c:pt idx="4712">
                  <c:v>45854.354166666664</c:v>
                </c:pt>
                <c:pt idx="4713">
                  <c:v>45854.395833333336</c:v>
                </c:pt>
                <c:pt idx="4714">
                  <c:v>45854.4375</c:v>
                </c:pt>
                <c:pt idx="4715">
                  <c:v>45854.479166666664</c:v>
                </c:pt>
                <c:pt idx="4716">
                  <c:v>45854.520833333336</c:v>
                </c:pt>
                <c:pt idx="4717">
                  <c:v>45854.5625</c:v>
                </c:pt>
                <c:pt idx="4718">
                  <c:v>45854.604166666664</c:v>
                </c:pt>
                <c:pt idx="4719">
                  <c:v>45854.645833333336</c:v>
                </c:pt>
                <c:pt idx="4720">
                  <c:v>45854.6875</c:v>
                </c:pt>
                <c:pt idx="4721">
                  <c:v>45854.729166666664</c:v>
                </c:pt>
                <c:pt idx="4722">
                  <c:v>45854.770833333336</c:v>
                </c:pt>
                <c:pt idx="4723">
                  <c:v>45854.8125</c:v>
                </c:pt>
                <c:pt idx="4724">
                  <c:v>45854.854166666664</c:v>
                </c:pt>
                <c:pt idx="4725">
                  <c:v>45854.895833333336</c:v>
                </c:pt>
                <c:pt idx="4726">
                  <c:v>45854.9375</c:v>
                </c:pt>
                <c:pt idx="4727">
                  <c:v>45854.979166666664</c:v>
                </c:pt>
                <c:pt idx="4728">
                  <c:v>45855.020833333336</c:v>
                </c:pt>
                <c:pt idx="4729">
                  <c:v>45855.0625</c:v>
                </c:pt>
                <c:pt idx="4730">
                  <c:v>45855.104166666664</c:v>
                </c:pt>
                <c:pt idx="4731">
                  <c:v>45855.145833333336</c:v>
                </c:pt>
                <c:pt idx="4732">
                  <c:v>45855.1875</c:v>
                </c:pt>
                <c:pt idx="4733">
                  <c:v>45855.229166666664</c:v>
                </c:pt>
                <c:pt idx="4734">
                  <c:v>45855.270833333336</c:v>
                </c:pt>
                <c:pt idx="4735">
                  <c:v>45855.3125</c:v>
                </c:pt>
                <c:pt idx="4736">
                  <c:v>45855.354166666664</c:v>
                </c:pt>
                <c:pt idx="4737">
                  <c:v>45855.395833333336</c:v>
                </c:pt>
                <c:pt idx="4738">
                  <c:v>45855.4375</c:v>
                </c:pt>
                <c:pt idx="4739">
                  <c:v>45855.479166666664</c:v>
                </c:pt>
                <c:pt idx="4740">
                  <c:v>45855.520833333336</c:v>
                </c:pt>
                <c:pt idx="4741">
                  <c:v>45855.5625</c:v>
                </c:pt>
                <c:pt idx="4742">
                  <c:v>45855.604166666664</c:v>
                </c:pt>
                <c:pt idx="4743">
                  <c:v>45855.645833333336</c:v>
                </c:pt>
                <c:pt idx="4744">
                  <c:v>45855.6875</c:v>
                </c:pt>
                <c:pt idx="4745">
                  <c:v>45855.729166666664</c:v>
                </c:pt>
                <c:pt idx="4746">
                  <c:v>45855.770833333336</c:v>
                </c:pt>
                <c:pt idx="4747">
                  <c:v>45855.8125</c:v>
                </c:pt>
                <c:pt idx="4748">
                  <c:v>45855.854166666664</c:v>
                </c:pt>
                <c:pt idx="4749">
                  <c:v>45855.895833333336</c:v>
                </c:pt>
                <c:pt idx="4750">
                  <c:v>45855.9375</c:v>
                </c:pt>
                <c:pt idx="4751">
                  <c:v>45855.979166666664</c:v>
                </c:pt>
                <c:pt idx="4752">
                  <c:v>45856.020833333336</c:v>
                </c:pt>
                <c:pt idx="4753">
                  <c:v>45856.0625</c:v>
                </c:pt>
                <c:pt idx="4754">
                  <c:v>45856.104166666664</c:v>
                </c:pt>
                <c:pt idx="4755">
                  <c:v>45856.145833333336</c:v>
                </c:pt>
                <c:pt idx="4756">
                  <c:v>45856.1875</c:v>
                </c:pt>
                <c:pt idx="4757">
                  <c:v>45856.229166666664</c:v>
                </c:pt>
                <c:pt idx="4758">
                  <c:v>45856.270833333336</c:v>
                </c:pt>
                <c:pt idx="4759">
                  <c:v>45856.3125</c:v>
                </c:pt>
                <c:pt idx="4760">
                  <c:v>45856.354166666664</c:v>
                </c:pt>
                <c:pt idx="4761">
                  <c:v>45856.395833333336</c:v>
                </c:pt>
                <c:pt idx="4762">
                  <c:v>45856.4375</c:v>
                </c:pt>
                <c:pt idx="4763">
                  <c:v>45856.479166666664</c:v>
                </c:pt>
                <c:pt idx="4764">
                  <c:v>45856.520833333336</c:v>
                </c:pt>
                <c:pt idx="4765">
                  <c:v>45856.5625</c:v>
                </c:pt>
                <c:pt idx="4766">
                  <c:v>45856.604166666664</c:v>
                </c:pt>
                <c:pt idx="4767">
                  <c:v>45856.645833333336</c:v>
                </c:pt>
                <c:pt idx="4768">
                  <c:v>45856.6875</c:v>
                </c:pt>
                <c:pt idx="4769">
                  <c:v>45856.729166666664</c:v>
                </c:pt>
                <c:pt idx="4770">
                  <c:v>45856.770833333336</c:v>
                </c:pt>
                <c:pt idx="4771">
                  <c:v>45856.8125</c:v>
                </c:pt>
                <c:pt idx="4772">
                  <c:v>45856.854166666664</c:v>
                </c:pt>
                <c:pt idx="4773">
                  <c:v>45856.895833333336</c:v>
                </c:pt>
                <c:pt idx="4774">
                  <c:v>45856.9375</c:v>
                </c:pt>
                <c:pt idx="4775">
                  <c:v>45856.979166666664</c:v>
                </c:pt>
                <c:pt idx="4776">
                  <c:v>45857.020833333336</c:v>
                </c:pt>
                <c:pt idx="4777">
                  <c:v>45857.0625</c:v>
                </c:pt>
                <c:pt idx="4778">
                  <c:v>45857.104166666664</c:v>
                </c:pt>
                <c:pt idx="4779">
                  <c:v>45857.145833333336</c:v>
                </c:pt>
                <c:pt idx="4780">
                  <c:v>45857.1875</c:v>
                </c:pt>
                <c:pt idx="4781">
                  <c:v>45857.229166666664</c:v>
                </c:pt>
                <c:pt idx="4782">
                  <c:v>45857.270833333336</c:v>
                </c:pt>
                <c:pt idx="4783">
                  <c:v>45857.3125</c:v>
                </c:pt>
                <c:pt idx="4784">
                  <c:v>45857.354166666664</c:v>
                </c:pt>
                <c:pt idx="4785">
                  <c:v>45857.395833333336</c:v>
                </c:pt>
                <c:pt idx="4786">
                  <c:v>45857.4375</c:v>
                </c:pt>
                <c:pt idx="4787">
                  <c:v>45857.479166666664</c:v>
                </c:pt>
                <c:pt idx="4788">
                  <c:v>45857.520833333336</c:v>
                </c:pt>
                <c:pt idx="4789">
                  <c:v>45857.5625</c:v>
                </c:pt>
                <c:pt idx="4790">
                  <c:v>45857.604166666664</c:v>
                </c:pt>
                <c:pt idx="4791">
                  <c:v>45857.645833333336</c:v>
                </c:pt>
                <c:pt idx="4792">
                  <c:v>45857.6875</c:v>
                </c:pt>
                <c:pt idx="4793">
                  <c:v>45857.729166666664</c:v>
                </c:pt>
                <c:pt idx="4794">
                  <c:v>45857.770833333336</c:v>
                </c:pt>
                <c:pt idx="4795">
                  <c:v>45857.8125</c:v>
                </c:pt>
                <c:pt idx="4796">
                  <c:v>45857.854166666664</c:v>
                </c:pt>
                <c:pt idx="4797">
                  <c:v>45857.895833333336</c:v>
                </c:pt>
                <c:pt idx="4798">
                  <c:v>45857.9375</c:v>
                </c:pt>
                <c:pt idx="4799">
                  <c:v>45857.979166666664</c:v>
                </c:pt>
                <c:pt idx="4800">
                  <c:v>45858.020833333336</c:v>
                </c:pt>
                <c:pt idx="4801">
                  <c:v>45858.0625</c:v>
                </c:pt>
                <c:pt idx="4802">
                  <c:v>45858.104166666664</c:v>
                </c:pt>
                <c:pt idx="4803">
                  <c:v>45858.145833333336</c:v>
                </c:pt>
                <c:pt idx="4804">
                  <c:v>45858.1875</c:v>
                </c:pt>
                <c:pt idx="4805">
                  <c:v>45858.229166666664</c:v>
                </c:pt>
                <c:pt idx="4806">
                  <c:v>45858.270833333336</c:v>
                </c:pt>
                <c:pt idx="4807">
                  <c:v>45858.3125</c:v>
                </c:pt>
                <c:pt idx="4808">
                  <c:v>45858.354166666664</c:v>
                </c:pt>
                <c:pt idx="4809">
                  <c:v>45858.395833333336</c:v>
                </c:pt>
                <c:pt idx="4810">
                  <c:v>45858.4375</c:v>
                </c:pt>
                <c:pt idx="4811">
                  <c:v>45858.479166666664</c:v>
                </c:pt>
                <c:pt idx="4812">
                  <c:v>45858.520833333336</c:v>
                </c:pt>
                <c:pt idx="4813">
                  <c:v>45858.5625</c:v>
                </c:pt>
                <c:pt idx="4814">
                  <c:v>45858.604166666664</c:v>
                </c:pt>
                <c:pt idx="4815">
                  <c:v>45858.645833333336</c:v>
                </c:pt>
                <c:pt idx="4816">
                  <c:v>45858.6875</c:v>
                </c:pt>
                <c:pt idx="4817">
                  <c:v>45858.729166666664</c:v>
                </c:pt>
                <c:pt idx="4818">
                  <c:v>45858.770833333336</c:v>
                </c:pt>
                <c:pt idx="4819">
                  <c:v>45858.8125</c:v>
                </c:pt>
                <c:pt idx="4820">
                  <c:v>45858.854166666664</c:v>
                </c:pt>
                <c:pt idx="4821">
                  <c:v>45858.895833333336</c:v>
                </c:pt>
                <c:pt idx="4822">
                  <c:v>45858.9375</c:v>
                </c:pt>
                <c:pt idx="4823">
                  <c:v>45858.979166666664</c:v>
                </c:pt>
                <c:pt idx="4824">
                  <c:v>45859.020833333336</c:v>
                </c:pt>
                <c:pt idx="4825">
                  <c:v>45859.0625</c:v>
                </c:pt>
                <c:pt idx="4826">
                  <c:v>45859.104166666664</c:v>
                </c:pt>
                <c:pt idx="4827">
                  <c:v>45859.145833333336</c:v>
                </c:pt>
                <c:pt idx="4828">
                  <c:v>45859.1875</c:v>
                </c:pt>
                <c:pt idx="4829">
                  <c:v>45859.229166666664</c:v>
                </c:pt>
                <c:pt idx="4830">
                  <c:v>45859.270833333336</c:v>
                </c:pt>
                <c:pt idx="4831">
                  <c:v>45859.3125</c:v>
                </c:pt>
                <c:pt idx="4832">
                  <c:v>45859.354166666664</c:v>
                </c:pt>
                <c:pt idx="4833">
                  <c:v>45859.395833333336</c:v>
                </c:pt>
                <c:pt idx="4834">
                  <c:v>45859.4375</c:v>
                </c:pt>
                <c:pt idx="4835">
                  <c:v>45859.479166666664</c:v>
                </c:pt>
                <c:pt idx="4836">
                  <c:v>45859.520833333336</c:v>
                </c:pt>
                <c:pt idx="4837">
                  <c:v>45859.5625</c:v>
                </c:pt>
                <c:pt idx="4838">
                  <c:v>45859.604166666664</c:v>
                </c:pt>
                <c:pt idx="4839">
                  <c:v>45859.645833333336</c:v>
                </c:pt>
                <c:pt idx="4840">
                  <c:v>45859.6875</c:v>
                </c:pt>
                <c:pt idx="4841">
                  <c:v>45859.729166666664</c:v>
                </c:pt>
                <c:pt idx="4842">
                  <c:v>45859.770833333336</c:v>
                </c:pt>
                <c:pt idx="4843">
                  <c:v>45859.8125</c:v>
                </c:pt>
                <c:pt idx="4844">
                  <c:v>45859.854166666664</c:v>
                </c:pt>
                <c:pt idx="4845">
                  <c:v>45859.895833333336</c:v>
                </c:pt>
                <c:pt idx="4846">
                  <c:v>45859.9375</c:v>
                </c:pt>
                <c:pt idx="4847">
                  <c:v>45859.979166666664</c:v>
                </c:pt>
                <c:pt idx="4848">
                  <c:v>45860.020833333336</c:v>
                </c:pt>
                <c:pt idx="4849">
                  <c:v>45860.0625</c:v>
                </c:pt>
                <c:pt idx="4850">
                  <c:v>45860.104166666664</c:v>
                </c:pt>
                <c:pt idx="4851">
                  <c:v>45860.145833333336</c:v>
                </c:pt>
                <c:pt idx="4852">
                  <c:v>45860.1875</c:v>
                </c:pt>
                <c:pt idx="4853">
                  <c:v>45860.229166666664</c:v>
                </c:pt>
                <c:pt idx="4854">
                  <c:v>45860.270833333336</c:v>
                </c:pt>
                <c:pt idx="4855">
                  <c:v>45860.3125</c:v>
                </c:pt>
                <c:pt idx="4856">
                  <c:v>45860.354166666664</c:v>
                </c:pt>
                <c:pt idx="4857">
                  <c:v>45860.395833333336</c:v>
                </c:pt>
                <c:pt idx="4858">
                  <c:v>45860.4375</c:v>
                </c:pt>
                <c:pt idx="4859">
                  <c:v>45860.479166666664</c:v>
                </c:pt>
                <c:pt idx="4860">
                  <c:v>45860.520833333336</c:v>
                </c:pt>
                <c:pt idx="4861">
                  <c:v>45860.5625</c:v>
                </c:pt>
                <c:pt idx="4862">
                  <c:v>45860.604166666664</c:v>
                </c:pt>
                <c:pt idx="4863">
                  <c:v>45860.645833333336</c:v>
                </c:pt>
                <c:pt idx="4864">
                  <c:v>45860.6875</c:v>
                </c:pt>
                <c:pt idx="4865">
                  <c:v>45860.729166666664</c:v>
                </c:pt>
                <c:pt idx="4866">
                  <c:v>45860.770833333336</c:v>
                </c:pt>
                <c:pt idx="4867">
                  <c:v>45860.8125</c:v>
                </c:pt>
                <c:pt idx="4868">
                  <c:v>45860.854166666664</c:v>
                </c:pt>
                <c:pt idx="4869">
                  <c:v>45860.895833333336</c:v>
                </c:pt>
                <c:pt idx="4870">
                  <c:v>45860.9375</c:v>
                </c:pt>
                <c:pt idx="4871">
                  <c:v>45860.979166666664</c:v>
                </c:pt>
                <c:pt idx="4872">
                  <c:v>45861.020833333336</c:v>
                </c:pt>
                <c:pt idx="4873">
                  <c:v>45861.0625</c:v>
                </c:pt>
                <c:pt idx="4874">
                  <c:v>45861.104166666664</c:v>
                </c:pt>
                <c:pt idx="4875">
                  <c:v>45861.145833333336</c:v>
                </c:pt>
                <c:pt idx="4876">
                  <c:v>45861.1875</c:v>
                </c:pt>
                <c:pt idx="4877">
                  <c:v>45861.229166666664</c:v>
                </c:pt>
                <c:pt idx="4878">
                  <c:v>45861.270833333336</c:v>
                </c:pt>
                <c:pt idx="4879">
                  <c:v>45861.3125</c:v>
                </c:pt>
                <c:pt idx="4880">
                  <c:v>45861.354166666664</c:v>
                </c:pt>
                <c:pt idx="4881">
                  <c:v>45861.395833333336</c:v>
                </c:pt>
                <c:pt idx="4882">
                  <c:v>45861.4375</c:v>
                </c:pt>
                <c:pt idx="4883">
                  <c:v>45861.479166666664</c:v>
                </c:pt>
                <c:pt idx="4884">
                  <c:v>45861.520833333336</c:v>
                </c:pt>
                <c:pt idx="4885">
                  <c:v>45861.5625</c:v>
                </c:pt>
                <c:pt idx="4886">
                  <c:v>45861.604166666664</c:v>
                </c:pt>
                <c:pt idx="4887">
                  <c:v>45861.645833333336</c:v>
                </c:pt>
                <c:pt idx="4888">
                  <c:v>45861.6875</c:v>
                </c:pt>
                <c:pt idx="4889">
                  <c:v>45861.729166666664</c:v>
                </c:pt>
                <c:pt idx="4890">
                  <c:v>45861.770833333336</c:v>
                </c:pt>
                <c:pt idx="4891">
                  <c:v>45861.8125</c:v>
                </c:pt>
                <c:pt idx="4892">
                  <c:v>45861.854166666664</c:v>
                </c:pt>
                <c:pt idx="4893">
                  <c:v>45861.895833333336</c:v>
                </c:pt>
                <c:pt idx="4894">
                  <c:v>45861.9375</c:v>
                </c:pt>
                <c:pt idx="4895">
                  <c:v>45861.979166666664</c:v>
                </c:pt>
                <c:pt idx="4896">
                  <c:v>45862.020833333336</c:v>
                </c:pt>
                <c:pt idx="4897">
                  <c:v>45862.0625</c:v>
                </c:pt>
                <c:pt idx="4898">
                  <c:v>45862.104166666664</c:v>
                </c:pt>
                <c:pt idx="4899">
                  <c:v>45862.145833333336</c:v>
                </c:pt>
                <c:pt idx="4900">
                  <c:v>45862.1875</c:v>
                </c:pt>
                <c:pt idx="4901">
                  <c:v>45862.229166666664</c:v>
                </c:pt>
                <c:pt idx="4902">
                  <c:v>45862.270833333336</c:v>
                </c:pt>
                <c:pt idx="4903">
                  <c:v>45862.3125</c:v>
                </c:pt>
                <c:pt idx="4904">
                  <c:v>45862.354166666664</c:v>
                </c:pt>
                <c:pt idx="4905">
                  <c:v>45862.395833333336</c:v>
                </c:pt>
                <c:pt idx="4906">
                  <c:v>45862.4375</c:v>
                </c:pt>
                <c:pt idx="4907">
                  <c:v>45862.479166666664</c:v>
                </c:pt>
                <c:pt idx="4908">
                  <c:v>45862.520833333336</c:v>
                </c:pt>
                <c:pt idx="4909">
                  <c:v>45862.5625</c:v>
                </c:pt>
                <c:pt idx="4910">
                  <c:v>45862.604166666664</c:v>
                </c:pt>
                <c:pt idx="4911">
                  <c:v>45862.645833333336</c:v>
                </c:pt>
                <c:pt idx="4912">
                  <c:v>45862.6875</c:v>
                </c:pt>
                <c:pt idx="4913">
                  <c:v>45862.729166666664</c:v>
                </c:pt>
                <c:pt idx="4914">
                  <c:v>45862.770833333336</c:v>
                </c:pt>
                <c:pt idx="4915">
                  <c:v>45862.8125</c:v>
                </c:pt>
                <c:pt idx="4916">
                  <c:v>45862.854166666664</c:v>
                </c:pt>
                <c:pt idx="4917">
                  <c:v>45862.895833333336</c:v>
                </c:pt>
                <c:pt idx="4918">
                  <c:v>45862.9375</c:v>
                </c:pt>
                <c:pt idx="4919">
                  <c:v>45862.979166666664</c:v>
                </c:pt>
                <c:pt idx="4920">
                  <c:v>45863.020833333336</c:v>
                </c:pt>
                <c:pt idx="4921">
                  <c:v>45863.0625</c:v>
                </c:pt>
                <c:pt idx="4922">
                  <c:v>45863.104166666664</c:v>
                </c:pt>
                <c:pt idx="4923">
                  <c:v>45863.145833333336</c:v>
                </c:pt>
                <c:pt idx="4924">
                  <c:v>45863.1875</c:v>
                </c:pt>
                <c:pt idx="4925">
                  <c:v>45863.229166666664</c:v>
                </c:pt>
                <c:pt idx="4926">
                  <c:v>45863.270833333336</c:v>
                </c:pt>
                <c:pt idx="4927">
                  <c:v>45863.3125</c:v>
                </c:pt>
                <c:pt idx="4928">
                  <c:v>45863.354166666664</c:v>
                </c:pt>
                <c:pt idx="4929">
                  <c:v>45863.395833333336</c:v>
                </c:pt>
                <c:pt idx="4930">
                  <c:v>45863.4375</c:v>
                </c:pt>
                <c:pt idx="4931">
                  <c:v>45863.479166666664</c:v>
                </c:pt>
                <c:pt idx="4932">
                  <c:v>45863.520833333336</c:v>
                </c:pt>
                <c:pt idx="4933">
                  <c:v>45863.5625</c:v>
                </c:pt>
                <c:pt idx="4934">
                  <c:v>45863.604166666664</c:v>
                </c:pt>
                <c:pt idx="4935">
                  <c:v>45863.645833333336</c:v>
                </c:pt>
                <c:pt idx="4936">
                  <c:v>45863.6875</c:v>
                </c:pt>
                <c:pt idx="4937">
                  <c:v>45863.729166666664</c:v>
                </c:pt>
                <c:pt idx="4938">
                  <c:v>45863.770833333336</c:v>
                </c:pt>
                <c:pt idx="4939">
                  <c:v>45863.8125</c:v>
                </c:pt>
                <c:pt idx="4940">
                  <c:v>45863.854166666664</c:v>
                </c:pt>
                <c:pt idx="4941">
                  <c:v>45863.895833333336</c:v>
                </c:pt>
                <c:pt idx="4942">
                  <c:v>45863.9375</c:v>
                </c:pt>
                <c:pt idx="4943">
                  <c:v>45863.979166666664</c:v>
                </c:pt>
                <c:pt idx="4944">
                  <c:v>45864.020833333336</c:v>
                </c:pt>
                <c:pt idx="4945">
                  <c:v>45864.0625</c:v>
                </c:pt>
                <c:pt idx="4946">
                  <c:v>45864.104166666664</c:v>
                </c:pt>
                <c:pt idx="4947">
                  <c:v>45864.145833333336</c:v>
                </c:pt>
                <c:pt idx="4948">
                  <c:v>45864.1875</c:v>
                </c:pt>
                <c:pt idx="4949">
                  <c:v>45864.229166666664</c:v>
                </c:pt>
                <c:pt idx="4950">
                  <c:v>45864.270833333336</c:v>
                </c:pt>
                <c:pt idx="4951">
                  <c:v>45864.3125</c:v>
                </c:pt>
                <c:pt idx="4952">
                  <c:v>45864.354166666664</c:v>
                </c:pt>
                <c:pt idx="4953">
                  <c:v>45864.395833333336</c:v>
                </c:pt>
                <c:pt idx="4954">
                  <c:v>45864.4375</c:v>
                </c:pt>
                <c:pt idx="4955">
                  <c:v>45864.479166666664</c:v>
                </c:pt>
                <c:pt idx="4956">
                  <c:v>45864.520833333336</c:v>
                </c:pt>
                <c:pt idx="4957">
                  <c:v>45864.5625</c:v>
                </c:pt>
                <c:pt idx="4958">
                  <c:v>45864.604166666664</c:v>
                </c:pt>
                <c:pt idx="4959">
                  <c:v>45864.645833333336</c:v>
                </c:pt>
                <c:pt idx="4960">
                  <c:v>45864.6875</c:v>
                </c:pt>
                <c:pt idx="4961">
                  <c:v>45864.729166666664</c:v>
                </c:pt>
                <c:pt idx="4962">
                  <c:v>45864.770833333336</c:v>
                </c:pt>
                <c:pt idx="4963">
                  <c:v>45864.8125</c:v>
                </c:pt>
                <c:pt idx="4964">
                  <c:v>45864.854166666664</c:v>
                </c:pt>
                <c:pt idx="4965">
                  <c:v>45864.895833333336</c:v>
                </c:pt>
                <c:pt idx="4966">
                  <c:v>45864.9375</c:v>
                </c:pt>
                <c:pt idx="4967">
                  <c:v>45864.979166666664</c:v>
                </c:pt>
                <c:pt idx="4968">
                  <c:v>45865.020833333336</c:v>
                </c:pt>
                <c:pt idx="4969">
                  <c:v>45865.0625</c:v>
                </c:pt>
                <c:pt idx="4970">
                  <c:v>45865.104166666664</c:v>
                </c:pt>
                <c:pt idx="4971">
                  <c:v>45865.145833333336</c:v>
                </c:pt>
                <c:pt idx="4972">
                  <c:v>45865.1875</c:v>
                </c:pt>
                <c:pt idx="4973">
                  <c:v>45865.229166666664</c:v>
                </c:pt>
                <c:pt idx="4974">
                  <c:v>45865.270833333336</c:v>
                </c:pt>
                <c:pt idx="4975">
                  <c:v>45865.3125</c:v>
                </c:pt>
                <c:pt idx="4976">
                  <c:v>45865.354166666664</c:v>
                </c:pt>
                <c:pt idx="4977">
                  <c:v>45865.395833333336</c:v>
                </c:pt>
                <c:pt idx="4978">
                  <c:v>45865.4375</c:v>
                </c:pt>
                <c:pt idx="4979">
                  <c:v>45865.479166666664</c:v>
                </c:pt>
                <c:pt idx="4980">
                  <c:v>45865.520833333336</c:v>
                </c:pt>
                <c:pt idx="4981">
                  <c:v>45865.5625</c:v>
                </c:pt>
                <c:pt idx="4982">
                  <c:v>45865.604166666664</c:v>
                </c:pt>
                <c:pt idx="4983">
                  <c:v>45865.645833333336</c:v>
                </c:pt>
                <c:pt idx="4984">
                  <c:v>45865.6875</c:v>
                </c:pt>
                <c:pt idx="4985">
                  <c:v>45865.729166666664</c:v>
                </c:pt>
                <c:pt idx="4986">
                  <c:v>45865.770833333336</c:v>
                </c:pt>
                <c:pt idx="4987">
                  <c:v>45865.8125</c:v>
                </c:pt>
                <c:pt idx="4988">
                  <c:v>45865.854166666664</c:v>
                </c:pt>
                <c:pt idx="4989">
                  <c:v>45865.895833333336</c:v>
                </c:pt>
                <c:pt idx="4990">
                  <c:v>45865.9375</c:v>
                </c:pt>
                <c:pt idx="4991">
                  <c:v>45865.979166666664</c:v>
                </c:pt>
                <c:pt idx="4992">
                  <c:v>45866.020833333336</c:v>
                </c:pt>
                <c:pt idx="4993">
                  <c:v>45866.0625</c:v>
                </c:pt>
                <c:pt idx="4994">
                  <c:v>45866.104166666664</c:v>
                </c:pt>
                <c:pt idx="4995">
                  <c:v>45866.145833333336</c:v>
                </c:pt>
                <c:pt idx="4996">
                  <c:v>45866.1875</c:v>
                </c:pt>
                <c:pt idx="4997">
                  <c:v>45866.229166666664</c:v>
                </c:pt>
                <c:pt idx="4998">
                  <c:v>45866.270833333336</c:v>
                </c:pt>
                <c:pt idx="4999">
                  <c:v>45866.3125</c:v>
                </c:pt>
                <c:pt idx="5000">
                  <c:v>45866.354166666664</c:v>
                </c:pt>
                <c:pt idx="5001">
                  <c:v>45866.395833333336</c:v>
                </c:pt>
                <c:pt idx="5002">
                  <c:v>45866.4375</c:v>
                </c:pt>
                <c:pt idx="5003">
                  <c:v>45866.479166666664</c:v>
                </c:pt>
                <c:pt idx="5004">
                  <c:v>45866.520833333336</c:v>
                </c:pt>
                <c:pt idx="5005">
                  <c:v>45866.5625</c:v>
                </c:pt>
                <c:pt idx="5006">
                  <c:v>45866.604166666664</c:v>
                </c:pt>
                <c:pt idx="5007">
                  <c:v>45866.645833333336</c:v>
                </c:pt>
                <c:pt idx="5008">
                  <c:v>45866.6875</c:v>
                </c:pt>
                <c:pt idx="5009">
                  <c:v>45866.729166666664</c:v>
                </c:pt>
                <c:pt idx="5010">
                  <c:v>45866.770833333336</c:v>
                </c:pt>
                <c:pt idx="5011">
                  <c:v>45866.8125</c:v>
                </c:pt>
                <c:pt idx="5012">
                  <c:v>45866.854166666664</c:v>
                </c:pt>
                <c:pt idx="5013">
                  <c:v>45866.895833333336</c:v>
                </c:pt>
                <c:pt idx="5014">
                  <c:v>45866.9375</c:v>
                </c:pt>
                <c:pt idx="5015">
                  <c:v>45866.979166666664</c:v>
                </c:pt>
                <c:pt idx="5016">
                  <c:v>45867.020833333336</c:v>
                </c:pt>
                <c:pt idx="5017">
                  <c:v>45867.0625</c:v>
                </c:pt>
                <c:pt idx="5018">
                  <c:v>45867.104166666664</c:v>
                </c:pt>
                <c:pt idx="5019">
                  <c:v>45867.145833333336</c:v>
                </c:pt>
                <c:pt idx="5020">
                  <c:v>45867.1875</c:v>
                </c:pt>
                <c:pt idx="5021">
                  <c:v>45867.229166666664</c:v>
                </c:pt>
                <c:pt idx="5022">
                  <c:v>45867.270833333336</c:v>
                </c:pt>
                <c:pt idx="5023">
                  <c:v>45867.3125</c:v>
                </c:pt>
                <c:pt idx="5024">
                  <c:v>45867.354166666664</c:v>
                </c:pt>
                <c:pt idx="5025">
                  <c:v>45867.395833333336</c:v>
                </c:pt>
                <c:pt idx="5026">
                  <c:v>45867.4375</c:v>
                </c:pt>
                <c:pt idx="5027">
                  <c:v>45867.479166666664</c:v>
                </c:pt>
                <c:pt idx="5028">
                  <c:v>45867.520833333336</c:v>
                </c:pt>
                <c:pt idx="5029">
                  <c:v>45867.5625</c:v>
                </c:pt>
                <c:pt idx="5030">
                  <c:v>45867.604166666664</c:v>
                </c:pt>
                <c:pt idx="5031">
                  <c:v>45867.645833333336</c:v>
                </c:pt>
                <c:pt idx="5032">
                  <c:v>45867.6875</c:v>
                </c:pt>
                <c:pt idx="5033">
                  <c:v>45867.729166666664</c:v>
                </c:pt>
                <c:pt idx="5034">
                  <c:v>45867.770833333336</c:v>
                </c:pt>
                <c:pt idx="5035">
                  <c:v>45867.8125</c:v>
                </c:pt>
                <c:pt idx="5036">
                  <c:v>45867.854166666664</c:v>
                </c:pt>
                <c:pt idx="5037">
                  <c:v>45867.895833333336</c:v>
                </c:pt>
                <c:pt idx="5038">
                  <c:v>45867.9375</c:v>
                </c:pt>
                <c:pt idx="5039">
                  <c:v>45867.979166666664</c:v>
                </c:pt>
                <c:pt idx="5040">
                  <c:v>45868.020833333336</c:v>
                </c:pt>
                <c:pt idx="5041">
                  <c:v>45868.0625</c:v>
                </c:pt>
                <c:pt idx="5042">
                  <c:v>45868.104166666664</c:v>
                </c:pt>
                <c:pt idx="5043">
                  <c:v>45868.145833333336</c:v>
                </c:pt>
                <c:pt idx="5044">
                  <c:v>45868.1875</c:v>
                </c:pt>
                <c:pt idx="5045">
                  <c:v>45868.229166666664</c:v>
                </c:pt>
                <c:pt idx="5046">
                  <c:v>45868.270833333336</c:v>
                </c:pt>
                <c:pt idx="5047">
                  <c:v>45868.3125</c:v>
                </c:pt>
                <c:pt idx="5048">
                  <c:v>45868.354166666664</c:v>
                </c:pt>
                <c:pt idx="5049">
                  <c:v>45868.395833333336</c:v>
                </c:pt>
                <c:pt idx="5050">
                  <c:v>45868.4375</c:v>
                </c:pt>
                <c:pt idx="5051">
                  <c:v>45868.479166666664</c:v>
                </c:pt>
                <c:pt idx="5052">
                  <c:v>45868.520833333336</c:v>
                </c:pt>
                <c:pt idx="5053">
                  <c:v>45868.5625</c:v>
                </c:pt>
                <c:pt idx="5054">
                  <c:v>45868.604166666664</c:v>
                </c:pt>
                <c:pt idx="5055">
                  <c:v>45868.645833333336</c:v>
                </c:pt>
                <c:pt idx="5056">
                  <c:v>45868.6875</c:v>
                </c:pt>
                <c:pt idx="5057">
                  <c:v>45868.729166666664</c:v>
                </c:pt>
                <c:pt idx="5058">
                  <c:v>45868.770833333336</c:v>
                </c:pt>
                <c:pt idx="5059">
                  <c:v>45868.8125</c:v>
                </c:pt>
                <c:pt idx="5060">
                  <c:v>45868.854166666664</c:v>
                </c:pt>
                <c:pt idx="5061">
                  <c:v>45868.895833333336</c:v>
                </c:pt>
                <c:pt idx="5062">
                  <c:v>45868.9375</c:v>
                </c:pt>
                <c:pt idx="5063">
                  <c:v>45868.979166666664</c:v>
                </c:pt>
                <c:pt idx="5064">
                  <c:v>45869.020833333336</c:v>
                </c:pt>
                <c:pt idx="5065">
                  <c:v>45869.0625</c:v>
                </c:pt>
                <c:pt idx="5066">
                  <c:v>45869.104166666664</c:v>
                </c:pt>
                <c:pt idx="5067">
                  <c:v>45869.145833333336</c:v>
                </c:pt>
                <c:pt idx="5068">
                  <c:v>45869.1875</c:v>
                </c:pt>
                <c:pt idx="5069">
                  <c:v>45869.229166666664</c:v>
                </c:pt>
                <c:pt idx="5070">
                  <c:v>45869.270833333336</c:v>
                </c:pt>
                <c:pt idx="5071">
                  <c:v>45869.3125</c:v>
                </c:pt>
                <c:pt idx="5072">
                  <c:v>45869.354166666664</c:v>
                </c:pt>
                <c:pt idx="5073">
                  <c:v>45869.395833333336</c:v>
                </c:pt>
                <c:pt idx="5074">
                  <c:v>45869.4375</c:v>
                </c:pt>
                <c:pt idx="5075">
                  <c:v>45869.479166666664</c:v>
                </c:pt>
                <c:pt idx="5076">
                  <c:v>45869.520833333336</c:v>
                </c:pt>
                <c:pt idx="5077">
                  <c:v>45869.5625</c:v>
                </c:pt>
                <c:pt idx="5078">
                  <c:v>45869.604166666664</c:v>
                </c:pt>
                <c:pt idx="5079">
                  <c:v>45869.645833333336</c:v>
                </c:pt>
                <c:pt idx="5080">
                  <c:v>45869.6875</c:v>
                </c:pt>
                <c:pt idx="5081">
                  <c:v>45869.729166666664</c:v>
                </c:pt>
                <c:pt idx="5082">
                  <c:v>45869.770833333336</c:v>
                </c:pt>
                <c:pt idx="5083">
                  <c:v>45869.8125</c:v>
                </c:pt>
                <c:pt idx="5084">
                  <c:v>45869.854166666664</c:v>
                </c:pt>
                <c:pt idx="5085">
                  <c:v>45869.895833333336</c:v>
                </c:pt>
                <c:pt idx="5086">
                  <c:v>45869.9375</c:v>
                </c:pt>
                <c:pt idx="5087">
                  <c:v>45869.979166666664</c:v>
                </c:pt>
                <c:pt idx="5088">
                  <c:v>45870.020833333336</c:v>
                </c:pt>
                <c:pt idx="5089">
                  <c:v>45870.0625</c:v>
                </c:pt>
                <c:pt idx="5090">
                  <c:v>45870.104166666664</c:v>
                </c:pt>
                <c:pt idx="5091">
                  <c:v>45870.145833333336</c:v>
                </c:pt>
                <c:pt idx="5092">
                  <c:v>45870.1875</c:v>
                </c:pt>
                <c:pt idx="5093">
                  <c:v>45870.229166666664</c:v>
                </c:pt>
                <c:pt idx="5094">
                  <c:v>45870.270833333336</c:v>
                </c:pt>
                <c:pt idx="5095">
                  <c:v>45870.3125</c:v>
                </c:pt>
                <c:pt idx="5096">
                  <c:v>45870.354166666664</c:v>
                </c:pt>
                <c:pt idx="5097">
                  <c:v>45870.395833333336</c:v>
                </c:pt>
                <c:pt idx="5098">
                  <c:v>45870.4375</c:v>
                </c:pt>
                <c:pt idx="5099">
                  <c:v>45870.479166666664</c:v>
                </c:pt>
                <c:pt idx="5100">
                  <c:v>45870.520833333336</c:v>
                </c:pt>
                <c:pt idx="5101">
                  <c:v>45870.5625</c:v>
                </c:pt>
                <c:pt idx="5102">
                  <c:v>45870.604166666664</c:v>
                </c:pt>
                <c:pt idx="5103">
                  <c:v>45870.645833333336</c:v>
                </c:pt>
                <c:pt idx="5104">
                  <c:v>45870.6875</c:v>
                </c:pt>
                <c:pt idx="5105">
                  <c:v>45870.729166666664</c:v>
                </c:pt>
                <c:pt idx="5106">
                  <c:v>45870.770833333336</c:v>
                </c:pt>
                <c:pt idx="5107">
                  <c:v>45870.8125</c:v>
                </c:pt>
                <c:pt idx="5108">
                  <c:v>45870.854166666664</c:v>
                </c:pt>
                <c:pt idx="5109">
                  <c:v>45870.895833333336</c:v>
                </c:pt>
                <c:pt idx="5110">
                  <c:v>45870.9375</c:v>
                </c:pt>
                <c:pt idx="5111">
                  <c:v>45870.979166666664</c:v>
                </c:pt>
                <c:pt idx="5112">
                  <c:v>45871.020833333336</c:v>
                </c:pt>
                <c:pt idx="5113">
                  <c:v>45871.0625</c:v>
                </c:pt>
                <c:pt idx="5114">
                  <c:v>45871.104166666664</c:v>
                </c:pt>
                <c:pt idx="5115">
                  <c:v>45871.145833333336</c:v>
                </c:pt>
                <c:pt idx="5116">
                  <c:v>45871.1875</c:v>
                </c:pt>
                <c:pt idx="5117">
                  <c:v>45871.229166666664</c:v>
                </c:pt>
                <c:pt idx="5118">
                  <c:v>45871.270833333336</c:v>
                </c:pt>
                <c:pt idx="5119">
                  <c:v>45871.3125</c:v>
                </c:pt>
                <c:pt idx="5120">
                  <c:v>45871.354166666664</c:v>
                </c:pt>
                <c:pt idx="5121">
                  <c:v>45871.395833333336</c:v>
                </c:pt>
                <c:pt idx="5122">
                  <c:v>45871.4375</c:v>
                </c:pt>
                <c:pt idx="5123">
                  <c:v>45871.479166666664</c:v>
                </c:pt>
                <c:pt idx="5124">
                  <c:v>45871.520833333336</c:v>
                </c:pt>
                <c:pt idx="5125">
                  <c:v>45871.5625</c:v>
                </c:pt>
                <c:pt idx="5126">
                  <c:v>45871.604166666664</c:v>
                </c:pt>
                <c:pt idx="5127">
                  <c:v>45871.645833333336</c:v>
                </c:pt>
                <c:pt idx="5128">
                  <c:v>45871.6875</c:v>
                </c:pt>
                <c:pt idx="5129">
                  <c:v>45871.729166666664</c:v>
                </c:pt>
                <c:pt idx="5130">
                  <c:v>45871.770833333336</c:v>
                </c:pt>
                <c:pt idx="5131">
                  <c:v>45871.8125</c:v>
                </c:pt>
                <c:pt idx="5132">
                  <c:v>45871.854166666664</c:v>
                </c:pt>
                <c:pt idx="5133">
                  <c:v>45871.895833333336</c:v>
                </c:pt>
                <c:pt idx="5134">
                  <c:v>45871.9375</c:v>
                </c:pt>
                <c:pt idx="5135">
                  <c:v>45871.979166666664</c:v>
                </c:pt>
                <c:pt idx="5136">
                  <c:v>45872.020833333336</c:v>
                </c:pt>
                <c:pt idx="5137">
                  <c:v>45872.0625</c:v>
                </c:pt>
                <c:pt idx="5138">
                  <c:v>45872.104166666664</c:v>
                </c:pt>
                <c:pt idx="5139">
                  <c:v>45872.145833333336</c:v>
                </c:pt>
                <c:pt idx="5140">
                  <c:v>45872.1875</c:v>
                </c:pt>
                <c:pt idx="5141">
                  <c:v>45872.229166666664</c:v>
                </c:pt>
                <c:pt idx="5142">
                  <c:v>45872.270833333336</c:v>
                </c:pt>
                <c:pt idx="5143">
                  <c:v>45872.3125</c:v>
                </c:pt>
                <c:pt idx="5144">
                  <c:v>45872.354166666664</c:v>
                </c:pt>
                <c:pt idx="5145">
                  <c:v>45872.395833333336</c:v>
                </c:pt>
                <c:pt idx="5146">
                  <c:v>45872.4375</c:v>
                </c:pt>
                <c:pt idx="5147">
                  <c:v>45872.479166666664</c:v>
                </c:pt>
                <c:pt idx="5148">
                  <c:v>45872.520833333336</c:v>
                </c:pt>
                <c:pt idx="5149">
                  <c:v>45872.5625</c:v>
                </c:pt>
                <c:pt idx="5150">
                  <c:v>45872.604166666664</c:v>
                </c:pt>
                <c:pt idx="5151">
                  <c:v>45872.645833333336</c:v>
                </c:pt>
                <c:pt idx="5152">
                  <c:v>45872.6875</c:v>
                </c:pt>
                <c:pt idx="5153">
                  <c:v>45872.729166666664</c:v>
                </c:pt>
                <c:pt idx="5154">
                  <c:v>45872.770833333336</c:v>
                </c:pt>
                <c:pt idx="5155">
                  <c:v>45872.8125</c:v>
                </c:pt>
                <c:pt idx="5156">
                  <c:v>45872.854166666664</c:v>
                </c:pt>
                <c:pt idx="5157">
                  <c:v>45872.895833333336</c:v>
                </c:pt>
                <c:pt idx="5158">
                  <c:v>45872.9375</c:v>
                </c:pt>
                <c:pt idx="5159">
                  <c:v>45872.979166666664</c:v>
                </c:pt>
                <c:pt idx="5160">
                  <c:v>45873.020833333336</c:v>
                </c:pt>
                <c:pt idx="5161">
                  <c:v>45873.0625</c:v>
                </c:pt>
                <c:pt idx="5162">
                  <c:v>45873.104166666664</c:v>
                </c:pt>
                <c:pt idx="5163">
                  <c:v>45873.145833333336</c:v>
                </c:pt>
                <c:pt idx="5164">
                  <c:v>45873.1875</c:v>
                </c:pt>
                <c:pt idx="5165">
                  <c:v>45873.229166666664</c:v>
                </c:pt>
                <c:pt idx="5166">
                  <c:v>45873.270833333336</c:v>
                </c:pt>
                <c:pt idx="5167">
                  <c:v>45873.3125</c:v>
                </c:pt>
                <c:pt idx="5168">
                  <c:v>45873.354166666664</c:v>
                </c:pt>
                <c:pt idx="5169">
                  <c:v>45873.395833333336</c:v>
                </c:pt>
                <c:pt idx="5170">
                  <c:v>45873.4375</c:v>
                </c:pt>
                <c:pt idx="5171">
                  <c:v>45873.479166666664</c:v>
                </c:pt>
                <c:pt idx="5172">
                  <c:v>45873.520833333336</c:v>
                </c:pt>
                <c:pt idx="5173">
                  <c:v>45873.5625</c:v>
                </c:pt>
                <c:pt idx="5174">
                  <c:v>45873.604166666664</c:v>
                </c:pt>
                <c:pt idx="5175">
                  <c:v>45873.645833333336</c:v>
                </c:pt>
                <c:pt idx="5176">
                  <c:v>45873.6875</c:v>
                </c:pt>
                <c:pt idx="5177">
                  <c:v>45873.729166666664</c:v>
                </c:pt>
                <c:pt idx="5178">
                  <c:v>45873.770833333336</c:v>
                </c:pt>
                <c:pt idx="5179">
                  <c:v>45873.8125</c:v>
                </c:pt>
                <c:pt idx="5180">
                  <c:v>45873.854166666664</c:v>
                </c:pt>
                <c:pt idx="5181">
                  <c:v>45873.895833333336</c:v>
                </c:pt>
                <c:pt idx="5182">
                  <c:v>45873.9375</c:v>
                </c:pt>
                <c:pt idx="5183">
                  <c:v>45873.979166666664</c:v>
                </c:pt>
                <c:pt idx="5184">
                  <c:v>45874.020833333336</c:v>
                </c:pt>
                <c:pt idx="5185">
                  <c:v>45874.0625</c:v>
                </c:pt>
                <c:pt idx="5186">
                  <c:v>45874.104166666664</c:v>
                </c:pt>
                <c:pt idx="5187">
                  <c:v>45874.145833333336</c:v>
                </c:pt>
                <c:pt idx="5188">
                  <c:v>45874.1875</c:v>
                </c:pt>
                <c:pt idx="5189">
                  <c:v>45874.229166666664</c:v>
                </c:pt>
                <c:pt idx="5190">
                  <c:v>45874.270833333336</c:v>
                </c:pt>
                <c:pt idx="5191">
                  <c:v>45874.3125</c:v>
                </c:pt>
                <c:pt idx="5192">
                  <c:v>45874.354166666664</c:v>
                </c:pt>
                <c:pt idx="5193">
                  <c:v>45874.395833333336</c:v>
                </c:pt>
                <c:pt idx="5194">
                  <c:v>45874.4375</c:v>
                </c:pt>
                <c:pt idx="5195">
                  <c:v>45874.479166666664</c:v>
                </c:pt>
                <c:pt idx="5196">
                  <c:v>45874.520833333336</c:v>
                </c:pt>
                <c:pt idx="5197">
                  <c:v>45874.5625</c:v>
                </c:pt>
                <c:pt idx="5198">
                  <c:v>45874.604166666664</c:v>
                </c:pt>
                <c:pt idx="5199">
                  <c:v>45874.645833333336</c:v>
                </c:pt>
                <c:pt idx="5200">
                  <c:v>45874.6875</c:v>
                </c:pt>
                <c:pt idx="5201">
                  <c:v>45874.729166666664</c:v>
                </c:pt>
                <c:pt idx="5202">
                  <c:v>45874.770833333336</c:v>
                </c:pt>
                <c:pt idx="5203">
                  <c:v>45874.8125</c:v>
                </c:pt>
                <c:pt idx="5204">
                  <c:v>45874.854166666664</c:v>
                </c:pt>
                <c:pt idx="5205">
                  <c:v>45874.895833333336</c:v>
                </c:pt>
                <c:pt idx="5206">
                  <c:v>45874.9375</c:v>
                </c:pt>
                <c:pt idx="5207">
                  <c:v>45874.979166666664</c:v>
                </c:pt>
                <c:pt idx="5208">
                  <c:v>45875.020833333336</c:v>
                </c:pt>
                <c:pt idx="5209">
                  <c:v>45875.0625</c:v>
                </c:pt>
                <c:pt idx="5210">
                  <c:v>45875.104166666664</c:v>
                </c:pt>
                <c:pt idx="5211">
                  <c:v>45875.145833333336</c:v>
                </c:pt>
                <c:pt idx="5212">
                  <c:v>45875.1875</c:v>
                </c:pt>
                <c:pt idx="5213">
                  <c:v>45875.229166666664</c:v>
                </c:pt>
                <c:pt idx="5214">
                  <c:v>45875.270833333336</c:v>
                </c:pt>
                <c:pt idx="5215">
                  <c:v>45875.3125</c:v>
                </c:pt>
                <c:pt idx="5216">
                  <c:v>45875.354166666664</c:v>
                </c:pt>
                <c:pt idx="5217">
                  <c:v>45875.395833333336</c:v>
                </c:pt>
                <c:pt idx="5218">
                  <c:v>45875.4375</c:v>
                </c:pt>
                <c:pt idx="5219">
                  <c:v>45875.479166666664</c:v>
                </c:pt>
                <c:pt idx="5220">
                  <c:v>45875.520833333336</c:v>
                </c:pt>
                <c:pt idx="5221">
                  <c:v>45875.5625</c:v>
                </c:pt>
                <c:pt idx="5222">
                  <c:v>45875.604166666664</c:v>
                </c:pt>
                <c:pt idx="5223">
                  <c:v>45875.645833333336</c:v>
                </c:pt>
                <c:pt idx="5224">
                  <c:v>45875.6875</c:v>
                </c:pt>
                <c:pt idx="5225">
                  <c:v>45875.729166666664</c:v>
                </c:pt>
                <c:pt idx="5226">
                  <c:v>45875.770833333336</c:v>
                </c:pt>
                <c:pt idx="5227">
                  <c:v>45875.8125</c:v>
                </c:pt>
                <c:pt idx="5228">
                  <c:v>45875.854166666664</c:v>
                </c:pt>
                <c:pt idx="5229">
                  <c:v>45875.895833333336</c:v>
                </c:pt>
                <c:pt idx="5230">
                  <c:v>45875.9375</c:v>
                </c:pt>
                <c:pt idx="5231">
                  <c:v>45875.979166666664</c:v>
                </c:pt>
                <c:pt idx="5232">
                  <c:v>45876.020833333336</c:v>
                </c:pt>
                <c:pt idx="5233">
                  <c:v>45876.0625</c:v>
                </c:pt>
                <c:pt idx="5234">
                  <c:v>45876.104166666664</c:v>
                </c:pt>
                <c:pt idx="5235">
                  <c:v>45876.145833333336</c:v>
                </c:pt>
                <c:pt idx="5236">
                  <c:v>45876.1875</c:v>
                </c:pt>
                <c:pt idx="5237">
                  <c:v>45876.229166666664</c:v>
                </c:pt>
                <c:pt idx="5238">
                  <c:v>45876.270833333336</c:v>
                </c:pt>
                <c:pt idx="5239">
                  <c:v>45876.3125</c:v>
                </c:pt>
                <c:pt idx="5240">
                  <c:v>45876.354166666664</c:v>
                </c:pt>
                <c:pt idx="5241">
                  <c:v>45876.395833333336</c:v>
                </c:pt>
                <c:pt idx="5242">
                  <c:v>45876.4375</c:v>
                </c:pt>
                <c:pt idx="5243">
                  <c:v>45876.479166666664</c:v>
                </c:pt>
                <c:pt idx="5244">
                  <c:v>45876.520833333336</c:v>
                </c:pt>
                <c:pt idx="5245">
                  <c:v>45876.5625</c:v>
                </c:pt>
                <c:pt idx="5246">
                  <c:v>45876.604166666664</c:v>
                </c:pt>
                <c:pt idx="5247">
                  <c:v>45876.645833333336</c:v>
                </c:pt>
                <c:pt idx="5248">
                  <c:v>45876.6875</c:v>
                </c:pt>
                <c:pt idx="5249">
                  <c:v>45876.729166666664</c:v>
                </c:pt>
                <c:pt idx="5250">
                  <c:v>45876.770833333336</c:v>
                </c:pt>
                <c:pt idx="5251">
                  <c:v>45876.8125</c:v>
                </c:pt>
                <c:pt idx="5252">
                  <c:v>45876.854166666664</c:v>
                </c:pt>
                <c:pt idx="5253">
                  <c:v>45876.895833333336</c:v>
                </c:pt>
                <c:pt idx="5254">
                  <c:v>45876.9375</c:v>
                </c:pt>
                <c:pt idx="5255">
                  <c:v>45876.979166666664</c:v>
                </c:pt>
                <c:pt idx="5256">
                  <c:v>45877.020833333336</c:v>
                </c:pt>
                <c:pt idx="5257">
                  <c:v>45877.0625</c:v>
                </c:pt>
                <c:pt idx="5258">
                  <c:v>45877.104166666664</c:v>
                </c:pt>
                <c:pt idx="5259">
                  <c:v>45877.145833333336</c:v>
                </c:pt>
                <c:pt idx="5260">
                  <c:v>45877.1875</c:v>
                </c:pt>
                <c:pt idx="5261">
                  <c:v>45877.229166666664</c:v>
                </c:pt>
                <c:pt idx="5262">
                  <c:v>45877.270833333336</c:v>
                </c:pt>
                <c:pt idx="5263">
                  <c:v>45877.3125</c:v>
                </c:pt>
                <c:pt idx="5264">
                  <c:v>45877.354166666664</c:v>
                </c:pt>
                <c:pt idx="5265">
                  <c:v>45877.395833333336</c:v>
                </c:pt>
                <c:pt idx="5266">
                  <c:v>45877.4375</c:v>
                </c:pt>
                <c:pt idx="5267">
                  <c:v>45877.479166666664</c:v>
                </c:pt>
                <c:pt idx="5268">
                  <c:v>45877.520833333336</c:v>
                </c:pt>
                <c:pt idx="5269">
                  <c:v>45877.5625</c:v>
                </c:pt>
                <c:pt idx="5270">
                  <c:v>45877.604166666664</c:v>
                </c:pt>
                <c:pt idx="5271">
                  <c:v>45877.645833333336</c:v>
                </c:pt>
                <c:pt idx="5272">
                  <c:v>45877.6875</c:v>
                </c:pt>
                <c:pt idx="5273">
                  <c:v>45877.729166666664</c:v>
                </c:pt>
                <c:pt idx="5274">
                  <c:v>45877.770833333336</c:v>
                </c:pt>
                <c:pt idx="5275">
                  <c:v>45877.8125</c:v>
                </c:pt>
                <c:pt idx="5276">
                  <c:v>45877.854166666664</c:v>
                </c:pt>
                <c:pt idx="5277">
                  <c:v>45877.895833333336</c:v>
                </c:pt>
                <c:pt idx="5278">
                  <c:v>45877.9375</c:v>
                </c:pt>
                <c:pt idx="5279">
                  <c:v>45877.979166666664</c:v>
                </c:pt>
                <c:pt idx="5280">
                  <c:v>45878.020833333336</c:v>
                </c:pt>
                <c:pt idx="5281">
                  <c:v>45878.0625</c:v>
                </c:pt>
                <c:pt idx="5282">
                  <c:v>45878.104166666664</c:v>
                </c:pt>
                <c:pt idx="5283">
                  <c:v>45878.145833333336</c:v>
                </c:pt>
                <c:pt idx="5284">
                  <c:v>45878.1875</c:v>
                </c:pt>
                <c:pt idx="5285">
                  <c:v>45878.229166666664</c:v>
                </c:pt>
                <c:pt idx="5286">
                  <c:v>45878.270833333336</c:v>
                </c:pt>
                <c:pt idx="5287">
                  <c:v>45878.3125</c:v>
                </c:pt>
                <c:pt idx="5288">
                  <c:v>45878.354166666664</c:v>
                </c:pt>
                <c:pt idx="5289">
                  <c:v>45878.395833333336</c:v>
                </c:pt>
                <c:pt idx="5290">
                  <c:v>45878.4375</c:v>
                </c:pt>
                <c:pt idx="5291">
                  <c:v>45878.479166666664</c:v>
                </c:pt>
                <c:pt idx="5292">
                  <c:v>45878.520833333336</c:v>
                </c:pt>
                <c:pt idx="5293">
                  <c:v>45878.5625</c:v>
                </c:pt>
                <c:pt idx="5294">
                  <c:v>45878.604166666664</c:v>
                </c:pt>
                <c:pt idx="5295">
                  <c:v>45878.645833333336</c:v>
                </c:pt>
                <c:pt idx="5296">
                  <c:v>45878.6875</c:v>
                </c:pt>
                <c:pt idx="5297">
                  <c:v>45878.729166666664</c:v>
                </c:pt>
                <c:pt idx="5298">
                  <c:v>45878.770833333336</c:v>
                </c:pt>
                <c:pt idx="5299">
                  <c:v>45878.8125</c:v>
                </c:pt>
                <c:pt idx="5300">
                  <c:v>45878.854166666664</c:v>
                </c:pt>
                <c:pt idx="5301">
                  <c:v>45878.895833333336</c:v>
                </c:pt>
                <c:pt idx="5302">
                  <c:v>45878.9375</c:v>
                </c:pt>
                <c:pt idx="5303">
                  <c:v>45878.979166666664</c:v>
                </c:pt>
                <c:pt idx="5304">
                  <c:v>45879.020833333336</c:v>
                </c:pt>
                <c:pt idx="5305">
                  <c:v>45879.0625</c:v>
                </c:pt>
                <c:pt idx="5306">
                  <c:v>45879.104166666664</c:v>
                </c:pt>
                <c:pt idx="5307">
                  <c:v>45879.145833333336</c:v>
                </c:pt>
                <c:pt idx="5308">
                  <c:v>45879.1875</c:v>
                </c:pt>
                <c:pt idx="5309">
                  <c:v>45879.229166666664</c:v>
                </c:pt>
                <c:pt idx="5310">
                  <c:v>45879.270833333336</c:v>
                </c:pt>
                <c:pt idx="5311">
                  <c:v>45879.3125</c:v>
                </c:pt>
                <c:pt idx="5312">
                  <c:v>45879.354166666664</c:v>
                </c:pt>
                <c:pt idx="5313">
                  <c:v>45879.395833333336</c:v>
                </c:pt>
                <c:pt idx="5314">
                  <c:v>45879.4375</c:v>
                </c:pt>
                <c:pt idx="5315">
                  <c:v>45879.479166666664</c:v>
                </c:pt>
                <c:pt idx="5316">
                  <c:v>45879.520833333336</c:v>
                </c:pt>
                <c:pt idx="5317">
                  <c:v>45879.5625</c:v>
                </c:pt>
                <c:pt idx="5318">
                  <c:v>45879.604166666664</c:v>
                </c:pt>
                <c:pt idx="5319">
                  <c:v>45879.645833333336</c:v>
                </c:pt>
                <c:pt idx="5320">
                  <c:v>45879.6875</c:v>
                </c:pt>
                <c:pt idx="5321">
                  <c:v>45879.729166666664</c:v>
                </c:pt>
                <c:pt idx="5322">
                  <c:v>45879.770833333336</c:v>
                </c:pt>
                <c:pt idx="5323">
                  <c:v>45879.8125</c:v>
                </c:pt>
                <c:pt idx="5324">
                  <c:v>45879.854166666664</c:v>
                </c:pt>
                <c:pt idx="5325">
                  <c:v>45879.895833333336</c:v>
                </c:pt>
                <c:pt idx="5326">
                  <c:v>45879.9375</c:v>
                </c:pt>
                <c:pt idx="5327">
                  <c:v>45879.979166666664</c:v>
                </c:pt>
                <c:pt idx="5328">
                  <c:v>45880.020833333336</c:v>
                </c:pt>
                <c:pt idx="5329">
                  <c:v>45880.0625</c:v>
                </c:pt>
                <c:pt idx="5330">
                  <c:v>45880.104166666664</c:v>
                </c:pt>
                <c:pt idx="5331">
                  <c:v>45880.145833333336</c:v>
                </c:pt>
                <c:pt idx="5332">
                  <c:v>45880.1875</c:v>
                </c:pt>
                <c:pt idx="5333">
                  <c:v>45880.229166666664</c:v>
                </c:pt>
                <c:pt idx="5334">
                  <c:v>45880.270833333336</c:v>
                </c:pt>
                <c:pt idx="5335">
                  <c:v>45880.3125</c:v>
                </c:pt>
                <c:pt idx="5336">
                  <c:v>45880.354166666664</c:v>
                </c:pt>
                <c:pt idx="5337">
                  <c:v>45880.395833333336</c:v>
                </c:pt>
                <c:pt idx="5338">
                  <c:v>45880.4375</c:v>
                </c:pt>
                <c:pt idx="5339">
                  <c:v>45880.479166666664</c:v>
                </c:pt>
                <c:pt idx="5340">
                  <c:v>45880.520833333336</c:v>
                </c:pt>
                <c:pt idx="5341">
                  <c:v>45880.5625</c:v>
                </c:pt>
                <c:pt idx="5342">
                  <c:v>45880.604166666664</c:v>
                </c:pt>
                <c:pt idx="5343">
                  <c:v>45880.645833333336</c:v>
                </c:pt>
                <c:pt idx="5344">
                  <c:v>45880.6875</c:v>
                </c:pt>
                <c:pt idx="5345">
                  <c:v>45880.729166666664</c:v>
                </c:pt>
                <c:pt idx="5346">
                  <c:v>45880.770833333336</c:v>
                </c:pt>
                <c:pt idx="5347">
                  <c:v>45880.8125</c:v>
                </c:pt>
                <c:pt idx="5348">
                  <c:v>45880.854166666664</c:v>
                </c:pt>
                <c:pt idx="5349">
                  <c:v>45880.895833333336</c:v>
                </c:pt>
                <c:pt idx="5350">
                  <c:v>45880.9375</c:v>
                </c:pt>
                <c:pt idx="5351">
                  <c:v>45880.979166666664</c:v>
                </c:pt>
                <c:pt idx="5352">
                  <c:v>45881.020833333336</c:v>
                </c:pt>
                <c:pt idx="5353">
                  <c:v>45881.0625</c:v>
                </c:pt>
                <c:pt idx="5354">
                  <c:v>45881.104166666664</c:v>
                </c:pt>
                <c:pt idx="5355">
                  <c:v>45881.145833333336</c:v>
                </c:pt>
                <c:pt idx="5356">
                  <c:v>45881.1875</c:v>
                </c:pt>
                <c:pt idx="5357">
                  <c:v>45881.229166666664</c:v>
                </c:pt>
                <c:pt idx="5358">
                  <c:v>45881.270833333336</c:v>
                </c:pt>
                <c:pt idx="5359">
                  <c:v>45881.3125</c:v>
                </c:pt>
                <c:pt idx="5360">
                  <c:v>45881.354166666664</c:v>
                </c:pt>
                <c:pt idx="5361">
                  <c:v>45881.395833333336</c:v>
                </c:pt>
                <c:pt idx="5362">
                  <c:v>45881.4375</c:v>
                </c:pt>
                <c:pt idx="5363">
                  <c:v>45881.479166666664</c:v>
                </c:pt>
                <c:pt idx="5364">
                  <c:v>45881.520833333336</c:v>
                </c:pt>
                <c:pt idx="5365">
                  <c:v>45881.5625</c:v>
                </c:pt>
                <c:pt idx="5366">
                  <c:v>45881.604166666664</c:v>
                </c:pt>
                <c:pt idx="5367">
                  <c:v>45881.645833333336</c:v>
                </c:pt>
                <c:pt idx="5368">
                  <c:v>45881.6875</c:v>
                </c:pt>
                <c:pt idx="5369">
                  <c:v>45881.729166666664</c:v>
                </c:pt>
                <c:pt idx="5370">
                  <c:v>45881.770833333336</c:v>
                </c:pt>
                <c:pt idx="5371">
                  <c:v>45881.8125</c:v>
                </c:pt>
                <c:pt idx="5372">
                  <c:v>45881.854166666664</c:v>
                </c:pt>
                <c:pt idx="5373">
                  <c:v>45881.895833333336</c:v>
                </c:pt>
                <c:pt idx="5374">
                  <c:v>45881.9375</c:v>
                </c:pt>
                <c:pt idx="5375">
                  <c:v>45881.979166666664</c:v>
                </c:pt>
                <c:pt idx="5376">
                  <c:v>45882.020833333336</c:v>
                </c:pt>
                <c:pt idx="5377">
                  <c:v>45882.0625</c:v>
                </c:pt>
                <c:pt idx="5378">
                  <c:v>45882.104166666664</c:v>
                </c:pt>
                <c:pt idx="5379">
                  <c:v>45882.145833333336</c:v>
                </c:pt>
                <c:pt idx="5380">
                  <c:v>45882.1875</c:v>
                </c:pt>
                <c:pt idx="5381">
                  <c:v>45882.229166666664</c:v>
                </c:pt>
                <c:pt idx="5382">
                  <c:v>45882.270833333336</c:v>
                </c:pt>
                <c:pt idx="5383">
                  <c:v>45882.3125</c:v>
                </c:pt>
                <c:pt idx="5384">
                  <c:v>45882.354166666664</c:v>
                </c:pt>
                <c:pt idx="5385">
                  <c:v>45882.395833333336</c:v>
                </c:pt>
                <c:pt idx="5386">
                  <c:v>45882.4375</c:v>
                </c:pt>
                <c:pt idx="5387">
                  <c:v>45882.479166666664</c:v>
                </c:pt>
                <c:pt idx="5388">
                  <c:v>45882.520833333336</c:v>
                </c:pt>
                <c:pt idx="5389">
                  <c:v>45882.5625</c:v>
                </c:pt>
                <c:pt idx="5390">
                  <c:v>45882.604166666664</c:v>
                </c:pt>
                <c:pt idx="5391">
                  <c:v>45882.645833333336</c:v>
                </c:pt>
                <c:pt idx="5392">
                  <c:v>45882.6875</c:v>
                </c:pt>
                <c:pt idx="5393">
                  <c:v>45882.729166666664</c:v>
                </c:pt>
                <c:pt idx="5394">
                  <c:v>45882.770833333336</c:v>
                </c:pt>
                <c:pt idx="5395">
                  <c:v>45882.8125</c:v>
                </c:pt>
                <c:pt idx="5396">
                  <c:v>45882.854166666664</c:v>
                </c:pt>
                <c:pt idx="5397">
                  <c:v>45882.895833333336</c:v>
                </c:pt>
                <c:pt idx="5398">
                  <c:v>45882.9375</c:v>
                </c:pt>
                <c:pt idx="5399">
                  <c:v>45882.979166666664</c:v>
                </c:pt>
                <c:pt idx="5400">
                  <c:v>45883.020833333336</c:v>
                </c:pt>
                <c:pt idx="5401">
                  <c:v>45883.0625</c:v>
                </c:pt>
                <c:pt idx="5402">
                  <c:v>45883.104166666664</c:v>
                </c:pt>
                <c:pt idx="5403">
                  <c:v>45883.145833333336</c:v>
                </c:pt>
                <c:pt idx="5404">
                  <c:v>45883.1875</c:v>
                </c:pt>
                <c:pt idx="5405">
                  <c:v>45883.229166666664</c:v>
                </c:pt>
                <c:pt idx="5406">
                  <c:v>45883.270833333336</c:v>
                </c:pt>
                <c:pt idx="5407">
                  <c:v>45883.3125</c:v>
                </c:pt>
                <c:pt idx="5408">
                  <c:v>45883.354166666664</c:v>
                </c:pt>
                <c:pt idx="5409">
                  <c:v>45883.395833333336</c:v>
                </c:pt>
                <c:pt idx="5410">
                  <c:v>45883.4375</c:v>
                </c:pt>
                <c:pt idx="5411">
                  <c:v>45883.479166666664</c:v>
                </c:pt>
                <c:pt idx="5412">
                  <c:v>45883.520833333336</c:v>
                </c:pt>
                <c:pt idx="5413">
                  <c:v>45883.5625</c:v>
                </c:pt>
                <c:pt idx="5414">
                  <c:v>45883.604166666664</c:v>
                </c:pt>
                <c:pt idx="5415">
                  <c:v>45883.645833333336</c:v>
                </c:pt>
                <c:pt idx="5416">
                  <c:v>45883.6875</c:v>
                </c:pt>
                <c:pt idx="5417">
                  <c:v>45883.729166666664</c:v>
                </c:pt>
                <c:pt idx="5418">
                  <c:v>45883.770833333336</c:v>
                </c:pt>
                <c:pt idx="5419">
                  <c:v>45883.8125</c:v>
                </c:pt>
                <c:pt idx="5420">
                  <c:v>45883.854166666664</c:v>
                </c:pt>
                <c:pt idx="5421">
                  <c:v>45883.895833333336</c:v>
                </c:pt>
                <c:pt idx="5422">
                  <c:v>45883.9375</c:v>
                </c:pt>
                <c:pt idx="5423">
                  <c:v>45883.979166666664</c:v>
                </c:pt>
                <c:pt idx="5424">
                  <c:v>45884.020833333336</c:v>
                </c:pt>
                <c:pt idx="5425">
                  <c:v>45884.0625</c:v>
                </c:pt>
                <c:pt idx="5426">
                  <c:v>45884.104166666664</c:v>
                </c:pt>
                <c:pt idx="5427">
                  <c:v>45884.145833333336</c:v>
                </c:pt>
                <c:pt idx="5428">
                  <c:v>45884.1875</c:v>
                </c:pt>
                <c:pt idx="5429">
                  <c:v>45884.229166666664</c:v>
                </c:pt>
                <c:pt idx="5430">
                  <c:v>45884.270833333336</c:v>
                </c:pt>
                <c:pt idx="5431">
                  <c:v>45884.3125</c:v>
                </c:pt>
                <c:pt idx="5432">
                  <c:v>45884.354166666664</c:v>
                </c:pt>
                <c:pt idx="5433">
                  <c:v>45884.395833333336</c:v>
                </c:pt>
                <c:pt idx="5434">
                  <c:v>45884.4375</c:v>
                </c:pt>
                <c:pt idx="5435">
                  <c:v>45884.479166666664</c:v>
                </c:pt>
                <c:pt idx="5436">
                  <c:v>45884.520833333336</c:v>
                </c:pt>
                <c:pt idx="5437">
                  <c:v>45884.5625</c:v>
                </c:pt>
                <c:pt idx="5438">
                  <c:v>45884.604166666664</c:v>
                </c:pt>
                <c:pt idx="5439">
                  <c:v>45884.645833333336</c:v>
                </c:pt>
                <c:pt idx="5440">
                  <c:v>45884.6875</c:v>
                </c:pt>
                <c:pt idx="5441">
                  <c:v>45884.729166666664</c:v>
                </c:pt>
                <c:pt idx="5442">
                  <c:v>45884.770833333336</c:v>
                </c:pt>
                <c:pt idx="5443">
                  <c:v>45884.8125</c:v>
                </c:pt>
                <c:pt idx="5444">
                  <c:v>45884.854166666664</c:v>
                </c:pt>
                <c:pt idx="5445">
                  <c:v>45884.895833333336</c:v>
                </c:pt>
                <c:pt idx="5446">
                  <c:v>45884.9375</c:v>
                </c:pt>
                <c:pt idx="5447">
                  <c:v>45884.979166666664</c:v>
                </c:pt>
                <c:pt idx="5448">
                  <c:v>45885.020833333336</c:v>
                </c:pt>
                <c:pt idx="5449">
                  <c:v>45885.0625</c:v>
                </c:pt>
                <c:pt idx="5450">
                  <c:v>45885.104166666664</c:v>
                </c:pt>
                <c:pt idx="5451">
                  <c:v>45885.145833333336</c:v>
                </c:pt>
                <c:pt idx="5452">
                  <c:v>45885.1875</c:v>
                </c:pt>
                <c:pt idx="5453">
                  <c:v>45885.229166666664</c:v>
                </c:pt>
                <c:pt idx="5454">
                  <c:v>45885.270833333336</c:v>
                </c:pt>
                <c:pt idx="5455">
                  <c:v>45885.3125</c:v>
                </c:pt>
                <c:pt idx="5456">
                  <c:v>45885.354166666664</c:v>
                </c:pt>
                <c:pt idx="5457">
                  <c:v>45885.395833333336</c:v>
                </c:pt>
                <c:pt idx="5458">
                  <c:v>45885.4375</c:v>
                </c:pt>
                <c:pt idx="5459">
                  <c:v>45885.479166666664</c:v>
                </c:pt>
                <c:pt idx="5460">
                  <c:v>45885.520833333336</c:v>
                </c:pt>
                <c:pt idx="5461">
                  <c:v>45885.5625</c:v>
                </c:pt>
                <c:pt idx="5462">
                  <c:v>45885.604166666664</c:v>
                </c:pt>
                <c:pt idx="5463">
                  <c:v>45885.645833333336</c:v>
                </c:pt>
                <c:pt idx="5464">
                  <c:v>45885.6875</c:v>
                </c:pt>
                <c:pt idx="5465">
                  <c:v>45885.729166666664</c:v>
                </c:pt>
                <c:pt idx="5466">
                  <c:v>45885.770833333336</c:v>
                </c:pt>
                <c:pt idx="5467">
                  <c:v>45885.8125</c:v>
                </c:pt>
                <c:pt idx="5468">
                  <c:v>45885.854166666664</c:v>
                </c:pt>
                <c:pt idx="5469">
                  <c:v>45885.895833333336</c:v>
                </c:pt>
                <c:pt idx="5470">
                  <c:v>45885.9375</c:v>
                </c:pt>
                <c:pt idx="5471">
                  <c:v>45885.979166666664</c:v>
                </c:pt>
                <c:pt idx="5472">
                  <c:v>45886.020833333336</c:v>
                </c:pt>
                <c:pt idx="5473">
                  <c:v>45886.0625</c:v>
                </c:pt>
                <c:pt idx="5474">
                  <c:v>45886.104166666664</c:v>
                </c:pt>
                <c:pt idx="5475">
                  <c:v>45886.145833333336</c:v>
                </c:pt>
                <c:pt idx="5476">
                  <c:v>45886.1875</c:v>
                </c:pt>
                <c:pt idx="5477">
                  <c:v>45886.229166666664</c:v>
                </c:pt>
                <c:pt idx="5478">
                  <c:v>45886.270833333336</c:v>
                </c:pt>
                <c:pt idx="5479">
                  <c:v>45886.3125</c:v>
                </c:pt>
                <c:pt idx="5480">
                  <c:v>45886.354166666664</c:v>
                </c:pt>
                <c:pt idx="5481">
                  <c:v>45886.395833333336</c:v>
                </c:pt>
                <c:pt idx="5482">
                  <c:v>45886.4375</c:v>
                </c:pt>
                <c:pt idx="5483">
                  <c:v>45886.479166666664</c:v>
                </c:pt>
                <c:pt idx="5484">
                  <c:v>45886.520833333336</c:v>
                </c:pt>
                <c:pt idx="5485">
                  <c:v>45886.5625</c:v>
                </c:pt>
                <c:pt idx="5486">
                  <c:v>45886.604166666664</c:v>
                </c:pt>
                <c:pt idx="5487">
                  <c:v>45886.645833333336</c:v>
                </c:pt>
                <c:pt idx="5488">
                  <c:v>45886.6875</c:v>
                </c:pt>
                <c:pt idx="5489">
                  <c:v>45886.729166666664</c:v>
                </c:pt>
                <c:pt idx="5490">
                  <c:v>45886.770833333336</c:v>
                </c:pt>
                <c:pt idx="5491">
                  <c:v>45886.8125</c:v>
                </c:pt>
                <c:pt idx="5492">
                  <c:v>45886.854166666664</c:v>
                </c:pt>
                <c:pt idx="5493">
                  <c:v>45886.895833333336</c:v>
                </c:pt>
                <c:pt idx="5494">
                  <c:v>45886.9375</c:v>
                </c:pt>
                <c:pt idx="5495">
                  <c:v>45886.979166666664</c:v>
                </c:pt>
                <c:pt idx="5496">
                  <c:v>45887.020833333336</c:v>
                </c:pt>
                <c:pt idx="5497">
                  <c:v>45887.0625</c:v>
                </c:pt>
                <c:pt idx="5498">
                  <c:v>45887.104166666664</c:v>
                </c:pt>
                <c:pt idx="5499">
                  <c:v>45887.145833333336</c:v>
                </c:pt>
                <c:pt idx="5500">
                  <c:v>45887.1875</c:v>
                </c:pt>
                <c:pt idx="5501">
                  <c:v>45887.229166666664</c:v>
                </c:pt>
                <c:pt idx="5502">
                  <c:v>45887.270833333336</c:v>
                </c:pt>
                <c:pt idx="5503">
                  <c:v>45887.3125</c:v>
                </c:pt>
                <c:pt idx="5504">
                  <c:v>45887.354166666664</c:v>
                </c:pt>
                <c:pt idx="5505">
                  <c:v>45887.395833333336</c:v>
                </c:pt>
                <c:pt idx="5506">
                  <c:v>45887.4375</c:v>
                </c:pt>
                <c:pt idx="5507">
                  <c:v>45887.479166666664</c:v>
                </c:pt>
                <c:pt idx="5508">
                  <c:v>45887.520833333336</c:v>
                </c:pt>
                <c:pt idx="5509">
                  <c:v>45887.5625</c:v>
                </c:pt>
                <c:pt idx="5510">
                  <c:v>45887.604166666664</c:v>
                </c:pt>
                <c:pt idx="5511">
                  <c:v>45887.645833333336</c:v>
                </c:pt>
                <c:pt idx="5512">
                  <c:v>45887.6875</c:v>
                </c:pt>
                <c:pt idx="5513">
                  <c:v>45887.729166666664</c:v>
                </c:pt>
                <c:pt idx="5514">
                  <c:v>45887.770833333336</c:v>
                </c:pt>
                <c:pt idx="5515">
                  <c:v>45887.8125</c:v>
                </c:pt>
                <c:pt idx="5516">
                  <c:v>45887.854166666664</c:v>
                </c:pt>
                <c:pt idx="5517">
                  <c:v>45887.895833333336</c:v>
                </c:pt>
                <c:pt idx="5518">
                  <c:v>45887.9375</c:v>
                </c:pt>
                <c:pt idx="5519">
                  <c:v>45887.979166666664</c:v>
                </c:pt>
                <c:pt idx="5520">
                  <c:v>45888.020833333336</c:v>
                </c:pt>
                <c:pt idx="5521">
                  <c:v>45888.0625</c:v>
                </c:pt>
                <c:pt idx="5522">
                  <c:v>45888.104166666664</c:v>
                </c:pt>
                <c:pt idx="5523">
                  <c:v>45888.145833333336</c:v>
                </c:pt>
                <c:pt idx="5524">
                  <c:v>45888.1875</c:v>
                </c:pt>
                <c:pt idx="5525">
                  <c:v>45888.229166666664</c:v>
                </c:pt>
                <c:pt idx="5526">
                  <c:v>45888.270833333336</c:v>
                </c:pt>
                <c:pt idx="5527">
                  <c:v>45888.3125</c:v>
                </c:pt>
                <c:pt idx="5528">
                  <c:v>45888.354166666664</c:v>
                </c:pt>
                <c:pt idx="5529">
                  <c:v>45888.395833333336</c:v>
                </c:pt>
                <c:pt idx="5530">
                  <c:v>45888.4375</c:v>
                </c:pt>
                <c:pt idx="5531">
                  <c:v>45888.479166666664</c:v>
                </c:pt>
                <c:pt idx="5532">
                  <c:v>45888.520833333336</c:v>
                </c:pt>
                <c:pt idx="5533">
                  <c:v>45888.5625</c:v>
                </c:pt>
                <c:pt idx="5534">
                  <c:v>45888.604166666664</c:v>
                </c:pt>
                <c:pt idx="5535">
                  <c:v>45888.645833333336</c:v>
                </c:pt>
                <c:pt idx="5536">
                  <c:v>45888.6875</c:v>
                </c:pt>
                <c:pt idx="5537">
                  <c:v>45888.729166666664</c:v>
                </c:pt>
                <c:pt idx="5538">
                  <c:v>45888.770833333336</c:v>
                </c:pt>
                <c:pt idx="5539">
                  <c:v>45888.8125</c:v>
                </c:pt>
                <c:pt idx="5540">
                  <c:v>45888.854166666664</c:v>
                </c:pt>
                <c:pt idx="5541">
                  <c:v>45888.895833333336</c:v>
                </c:pt>
                <c:pt idx="5542">
                  <c:v>45888.9375</c:v>
                </c:pt>
                <c:pt idx="5543">
                  <c:v>45888.979166666664</c:v>
                </c:pt>
                <c:pt idx="5544">
                  <c:v>45889.020833333336</c:v>
                </c:pt>
                <c:pt idx="5545">
                  <c:v>45889.0625</c:v>
                </c:pt>
                <c:pt idx="5546">
                  <c:v>45889.104166666664</c:v>
                </c:pt>
                <c:pt idx="5547">
                  <c:v>45889.145833333336</c:v>
                </c:pt>
                <c:pt idx="5548">
                  <c:v>45889.1875</c:v>
                </c:pt>
                <c:pt idx="5549">
                  <c:v>45889.229166666664</c:v>
                </c:pt>
                <c:pt idx="5550">
                  <c:v>45889.270833333336</c:v>
                </c:pt>
                <c:pt idx="5551">
                  <c:v>45889.3125</c:v>
                </c:pt>
                <c:pt idx="5552">
                  <c:v>45889.354166666664</c:v>
                </c:pt>
                <c:pt idx="5553">
                  <c:v>45889.395833333336</c:v>
                </c:pt>
                <c:pt idx="5554">
                  <c:v>45889.4375</c:v>
                </c:pt>
                <c:pt idx="5555">
                  <c:v>45889.479166666664</c:v>
                </c:pt>
                <c:pt idx="5556">
                  <c:v>45889.520833333336</c:v>
                </c:pt>
                <c:pt idx="5557">
                  <c:v>45889.5625</c:v>
                </c:pt>
                <c:pt idx="5558">
                  <c:v>45889.604166666664</c:v>
                </c:pt>
                <c:pt idx="5559">
                  <c:v>45889.645833333336</c:v>
                </c:pt>
                <c:pt idx="5560">
                  <c:v>45889.6875</c:v>
                </c:pt>
                <c:pt idx="5561">
                  <c:v>45889.729166666664</c:v>
                </c:pt>
                <c:pt idx="5562">
                  <c:v>45889.770833333336</c:v>
                </c:pt>
                <c:pt idx="5563">
                  <c:v>45889.8125</c:v>
                </c:pt>
                <c:pt idx="5564">
                  <c:v>45889.854166666664</c:v>
                </c:pt>
                <c:pt idx="5565">
                  <c:v>45889.895833333336</c:v>
                </c:pt>
                <c:pt idx="5566">
                  <c:v>45889.9375</c:v>
                </c:pt>
                <c:pt idx="5567">
                  <c:v>45889.979166666664</c:v>
                </c:pt>
                <c:pt idx="5568">
                  <c:v>45890.020833333336</c:v>
                </c:pt>
                <c:pt idx="5569">
                  <c:v>45890.0625</c:v>
                </c:pt>
                <c:pt idx="5570">
                  <c:v>45890.104166666664</c:v>
                </c:pt>
                <c:pt idx="5571">
                  <c:v>45890.145833333336</c:v>
                </c:pt>
                <c:pt idx="5572">
                  <c:v>45890.1875</c:v>
                </c:pt>
                <c:pt idx="5573">
                  <c:v>45890.229166666664</c:v>
                </c:pt>
                <c:pt idx="5574">
                  <c:v>45890.270833333336</c:v>
                </c:pt>
                <c:pt idx="5575">
                  <c:v>45890.3125</c:v>
                </c:pt>
                <c:pt idx="5576">
                  <c:v>45890.354166666664</c:v>
                </c:pt>
                <c:pt idx="5577">
                  <c:v>45890.395833333336</c:v>
                </c:pt>
                <c:pt idx="5578">
                  <c:v>45890.4375</c:v>
                </c:pt>
                <c:pt idx="5579">
                  <c:v>45890.479166666664</c:v>
                </c:pt>
                <c:pt idx="5580">
                  <c:v>45890.520833333336</c:v>
                </c:pt>
                <c:pt idx="5581">
                  <c:v>45890.5625</c:v>
                </c:pt>
                <c:pt idx="5582">
                  <c:v>45890.604166666664</c:v>
                </c:pt>
                <c:pt idx="5583">
                  <c:v>45890.645833333336</c:v>
                </c:pt>
                <c:pt idx="5584">
                  <c:v>45890.6875</c:v>
                </c:pt>
                <c:pt idx="5585">
                  <c:v>45890.729166666664</c:v>
                </c:pt>
                <c:pt idx="5586">
                  <c:v>45890.770833333336</c:v>
                </c:pt>
                <c:pt idx="5587">
                  <c:v>45890.8125</c:v>
                </c:pt>
                <c:pt idx="5588">
                  <c:v>45890.854166666664</c:v>
                </c:pt>
                <c:pt idx="5589">
                  <c:v>45890.895833333336</c:v>
                </c:pt>
                <c:pt idx="5590">
                  <c:v>45890.9375</c:v>
                </c:pt>
                <c:pt idx="5591">
                  <c:v>45890.979166666664</c:v>
                </c:pt>
                <c:pt idx="5592">
                  <c:v>45891.020833333336</c:v>
                </c:pt>
                <c:pt idx="5593">
                  <c:v>45891.0625</c:v>
                </c:pt>
                <c:pt idx="5594">
                  <c:v>45891.104166666664</c:v>
                </c:pt>
                <c:pt idx="5595">
                  <c:v>45891.145833333336</c:v>
                </c:pt>
                <c:pt idx="5596">
                  <c:v>45891.1875</c:v>
                </c:pt>
                <c:pt idx="5597">
                  <c:v>45891.229166666664</c:v>
                </c:pt>
                <c:pt idx="5598">
                  <c:v>45891.270833333336</c:v>
                </c:pt>
                <c:pt idx="5599">
                  <c:v>45891.3125</c:v>
                </c:pt>
                <c:pt idx="5600">
                  <c:v>45891.354166666664</c:v>
                </c:pt>
                <c:pt idx="5601">
                  <c:v>45891.395833333336</c:v>
                </c:pt>
                <c:pt idx="5602">
                  <c:v>45891.4375</c:v>
                </c:pt>
                <c:pt idx="5603">
                  <c:v>45891.479166666664</c:v>
                </c:pt>
                <c:pt idx="5604">
                  <c:v>45891.520833333336</c:v>
                </c:pt>
                <c:pt idx="5605">
                  <c:v>45891.5625</c:v>
                </c:pt>
                <c:pt idx="5606">
                  <c:v>45891.604166666664</c:v>
                </c:pt>
                <c:pt idx="5607">
                  <c:v>45891.645833333336</c:v>
                </c:pt>
                <c:pt idx="5608">
                  <c:v>45891.6875</c:v>
                </c:pt>
                <c:pt idx="5609">
                  <c:v>45891.729166666664</c:v>
                </c:pt>
                <c:pt idx="5610">
                  <c:v>45891.770833333336</c:v>
                </c:pt>
                <c:pt idx="5611">
                  <c:v>45891.8125</c:v>
                </c:pt>
                <c:pt idx="5612">
                  <c:v>45891.854166666664</c:v>
                </c:pt>
                <c:pt idx="5613">
                  <c:v>45891.895833333336</c:v>
                </c:pt>
                <c:pt idx="5614">
                  <c:v>45891.9375</c:v>
                </c:pt>
                <c:pt idx="5615">
                  <c:v>45891.979166666664</c:v>
                </c:pt>
                <c:pt idx="5616">
                  <c:v>45892.020833333336</c:v>
                </c:pt>
                <c:pt idx="5617">
                  <c:v>45892.0625</c:v>
                </c:pt>
                <c:pt idx="5618">
                  <c:v>45892.104166666664</c:v>
                </c:pt>
                <c:pt idx="5619">
                  <c:v>45892.145833333336</c:v>
                </c:pt>
                <c:pt idx="5620">
                  <c:v>45892.1875</c:v>
                </c:pt>
                <c:pt idx="5621">
                  <c:v>45892.229166666664</c:v>
                </c:pt>
                <c:pt idx="5622">
                  <c:v>45892.270833333336</c:v>
                </c:pt>
                <c:pt idx="5623">
                  <c:v>45892.3125</c:v>
                </c:pt>
                <c:pt idx="5624">
                  <c:v>45892.354166666664</c:v>
                </c:pt>
                <c:pt idx="5625">
                  <c:v>45892.395833333336</c:v>
                </c:pt>
                <c:pt idx="5626">
                  <c:v>45892.4375</c:v>
                </c:pt>
                <c:pt idx="5627">
                  <c:v>45892.479166666664</c:v>
                </c:pt>
                <c:pt idx="5628">
                  <c:v>45892.520833333336</c:v>
                </c:pt>
                <c:pt idx="5629">
                  <c:v>45892.5625</c:v>
                </c:pt>
                <c:pt idx="5630">
                  <c:v>45892.604166666664</c:v>
                </c:pt>
                <c:pt idx="5631">
                  <c:v>45892.645833333336</c:v>
                </c:pt>
                <c:pt idx="5632">
                  <c:v>45892.6875</c:v>
                </c:pt>
                <c:pt idx="5633">
                  <c:v>45892.729166666664</c:v>
                </c:pt>
                <c:pt idx="5634">
                  <c:v>45892.770833333336</c:v>
                </c:pt>
                <c:pt idx="5635">
                  <c:v>45892.8125</c:v>
                </c:pt>
                <c:pt idx="5636">
                  <c:v>45892.854166666664</c:v>
                </c:pt>
                <c:pt idx="5637">
                  <c:v>45892.895833333336</c:v>
                </c:pt>
                <c:pt idx="5638">
                  <c:v>45892.9375</c:v>
                </c:pt>
                <c:pt idx="5639">
                  <c:v>45892.979166666664</c:v>
                </c:pt>
                <c:pt idx="5640">
                  <c:v>45893.020833333336</c:v>
                </c:pt>
                <c:pt idx="5641">
                  <c:v>45893.0625</c:v>
                </c:pt>
                <c:pt idx="5642">
                  <c:v>45893.104166666664</c:v>
                </c:pt>
                <c:pt idx="5643">
                  <c:v>45893.145833333336</c:v>
                </c:pt>
                <c:pt idx="5644">
                  <c:v>45893.1875</c:v>
                </c:pt>
                <c:pt idx="5645">
                  <c:v>45893.229166666664</c:v>
                </c:pt>
                <c:pt idx="5646">
                  <c:v>45893.270833333336</c:v>
                </c:pt>
                <c:pt idx="5647">
                  <c:v>45893.3125</c:v>
                </c:pt>
                <c:pt idx="5648">
                  <c:v>45893.354166666664</c:v>
                </c:pt>
                <c:pt idx="5649">
                  <c:v>45893.395833333336</c:v>
                </c:pt>
                <c:pt idx="5650">
                  <c:v>45893.4375</c:v>
                </c:pt>
                <c:pt idx="5651">
                  <c:v>45893.479166666664</c:v>
                </c:pt>
                <c:pt idx="5652">
                  <c:v>45893.520833333336</c:v>
                </c:pt>
                <c:pt idx="5653">
                  <c:v>45893.5625</c:v>
                </c:pt>
                <c:pt idx="5654">
                  <c:v>45893.604166666664</c:v>
                </c:pt>
                <c:pt idx="5655">
                  <c:v>45893.645833333336</c:v>
                </c:pt>
                <c:pt idx="5656">
                  <c:v>45893.6875</c:v>
                </c:pt>
                <c:pt idx="5657">
                  <c:v>45893.729166666664</c:v>
                </c:pt>
                <c:pt idx="5658">
                  <c:v>45893.770833333336</c:v>
                </c:pt>
                <c:pt idx="5659">
                  <c:v>45893.8125</c:v>
                </c:pt>
                <c:pt idx="5660">
                  <c:v>45893.854166666664</c:v>
                </c:pt>
                <c:pt idx="5661">
                  <c:v>45893.895833333336</c:v>
                </c:pt>
                <c:pt idx="5662">
                  <c:v>45893.9375</c:v>
                </c:pt>
                <c:pt idx="5663">
                  <c:v>45893.979166666664</c:v>
                </c:pt>
                <c:pt idx="5664">
                  <c:v>45894.020833333336</c:v>
                </c:pt>
                <c:pt idx="5665">
                  <c:v>45894.0625</c:v>
                </c:pt>
                <c:pt idx="5666">
                  <c:v>45894.104166666664</c:v>
                </c:pt>
                <c:pt idx="5667">
                  <c:v>45894.145833333336</c:v>
                </c:pt>
                <c:pt idx="5668">
                  <c:v>45894.1875</c:v>
                </c:pt>
                <c:pt idx="5669">
                  <c:v>45894.229166666664</c:v>
                </c:pt>
                <c:pt idx="5670">
                  <c:v>45894.270833333336</c:v>
                </c:pt>
                <c:pt idx="5671">
                  <c:v>45894.3125</c:v>
                </c:pt>
                <c:pt idx="5672">
                  <c:v>45894.354166666664</c:v>
                </c:pt>
                <c:pt idx="5673">
                  <c:v>45894.395833333336</c:v>
                </c:pt>
                <c:pt idx="5674">
                  <c:v>45894.4375</c:v>
                </c:pt>
                <c:pt idx="5675">
                  <c:v>45894.479166666664</c:v>
                </c:pt>
                <c:pt idx="5676">
                  <c:v>45894.520833333336</c:v>
                </c:pt>
                <c:pt idx="5677">
                  <c:v>45894.5625</c:v>
                </c:pt>
                <c:pt idx="5678">
                  <c:v>45894.604166666664</c:v>
                </c:pt>
                <c:pt idx="5679">
                  <c:v>45894.645833333336</c:v>
                </c:pt>
                <c:pt idx="5680">
                  <c:v>45894.6875</c:v>
                </c:pt>
                <c:pt idx="5681">
                  <c:v>45894.729166666664</c:v>
                </c:pt>
                <c:pt idx="5682">
                  <c:v>45894.770833333336</c:v>
                </c:pt>
                <c:pt idx="5683">
                  <c:v>45894.8125</c:v>
                </c:pt>
                <c:pt idx="5684">
                  <c:v>45894.854166666664</c:v>
                </c:pt>
                <c:pt idx="5685">
                  <c:v>45894.895833333336</c:v>
                </c:pt>
                <c:pt idx="5686">
                  <c:v>45894.9375</c:v>
                </c:pt>
                <c:pt idx="5687">
                  <c:v>45894.979166666664</c:v>
                </c:pt>
                <c:pt idx="5688">
                  <c:v>45895.020833333336</c:v>
                </c:pt>
                <c:pt idx="5689">
                  <c:v>45895.0625</c:v>
                </c:pt>
                <c:pt idx="5690">
                  <c:v>45895.104166666664</c:v>
                </c:pt>
                <c:pt idx="5691">
                  <c:v>45895.145833333336</c:v>
                </c:pt>
                <c:pt idx="5692">
                  <c:v>45895.1875</c:v>
                </c:pt>
                <c:pt idx="5693">
                  <c:v>45895.229166666664</c:v>
                </c:pt>
                <c:pt idx="5694">
                  <c:v>45895.270833333336</c:v>
                </c:pt>
                <c:pt idx="5695">
                  <c:v>45895.3125</c:v>
                </c:pt>
                <c:pt idx="5696">
                  <c:v>45895.354166666664</c:v>
                </c:pt>
                <c:pt idx="5697">
                  <c:v>45895.395833333336</c:v>
                </c:pt>
                <c:pt idx="5698">
                  <c:v>45895.4375</c:v>
                </c:pt>
                <c:pt idx="5699">
                  <c:v>45895.479166666664</c:v>
                </c:pt>
                <c:pt idx="5700">
                  <c:v>45895.520833333336</c:v>
                </c:pt>
                <c:pt idx="5701">
                  <c:v>45895.5625</c:v>
                </c:pt>
                <c:pt idx="5702">
                  <c:v>45895.604166666664</c:v>
                </c:pt>
                <c:pt idx="5703">
                  <c:v>45895.645833333336</c:v>
                </c:pt>
                <c:pt idx="5704">
                  <c:v>45895.6875</c:v>
                </c:pt>
                <c:pt idx="5705">
                  <c:v>45895.729166666664</c:v>
                </c:pt>
                <c:pt idx="5706">
                  <c:v>45895.770833333336</c:v>
                </c:pt>
                <c:pt idx="5707">
                  <c:v>45895.8125</c:v>
                </c:pt>
                <c:pt idx="5708">
                  <c:v>45895.854166666664</c:v>
                </c:pt>
                <c:pt idx="5709">
                  <c:v>45895.895833333336</c:v>
                </c:pt>
                <c:pt idx="5710">
                  <c:v>45895.9375</c:v>
                </c:pt>
                <c:pt idx="5711">
                  <c:v>45895.979166666664</c:v>
                </c:pt>
                <c:pt idx="5712">
                  <c:v>45896.020833333336</c:v>
                </c:pt>
                <c:pt idx="5713">
                  <c:v>45896.0625</c:v>
                </c:pt>
                <c:pt idx="5714">
                  <c:v>45896.104166666664</c:v>
                </c:pt>
                <c:pt idx="5715">
                  <c:v>45896.145833333336</c:v>
                </c:pt>
                <c:pt idx="5716">
                  <c:v>45896.1875</c:v>
                </c:pt>
                <c:pt idx="5717">
                  <c:v>45896.229166666664</c:v>
                </c:pt>
                <c:pt idx="5718">
                  <c:v>45896.270833333336</c:v>
                </c:pt>
                <c:pt idx="5719">
                  <c:v>45896.3125</c:v>
                </c:pt>
                <c:pt idx="5720">
                  <c:v>45896.354166666664</c:v>
                </c:pt>
                <c:pt idx="5721">
                  <c:v>45896.395833333336</c:v>
                </c:pt>
                <c:pt idx="5722">
                  <c:v>45896.4375</c:v>
                </c:pt>
                <c:pt idx="5723">
                  <c:v>45896.479166666664</c:v>
                </c:pt>
                <c:pt idx="5724">
                  <c:v>45896.520833333336</c:v>
                </c:pt>
                <c:pt idx="5725">
                  <c:v>45896.5625</c:v>
                </c:pt>
                <c:pt idx="5726">
                  <c:v>45896.604166666664</c:v>
                </c:pt>
                <c:pt idx="5727">
                  <c:v>45896.645833333336</c:v>
                </c:pt>
                <c:pt idx="5728">
                  <c:v>45896.6875</c:v>
                </c:pt>
                <c:pt idx="5729">
                  <c:v>45896.729166666664</c:v>
                </c:pt>
                <c:pt idx="5730">
                  <c:v>45896.770833333336</c:v>
                </c:pt>
                <c:pt idx="5731">
                  <c:v>45896.8125</c:v>
                </c:pt>
                <c:pt idx="5732">
                  <c:v>45896.854166666664</c:v>
                </c:pt>
                <c:pt idx="5733">
                  <c:v>45896.895833333336</c:v>
                </c:pt>
                <c:pt idx="5734">
                  <c:v>45896.9375</c:v>
                </c:pt>
                <c:pt idx="5735">
                  <c:v>45896.979166666664</c:v>
                </c:pt>
                <c:pt idx="5736">
                  <c:v>45897.020833333336</c:v>
                </c:pt>
                <c:pt idx="5737">
                  <c:v>45897.0625</c:v>
                </c:pt>
                <c:pt idx="5738">
                  <c:v>45897.104166666664</c:v>
                </c:pt>
                <c:pt idx="5739">
                  <c:v>45897.145833333336</c:v>
                </c:pt>
                <c:pt idx="5740">
                  <c:v>45897.1875</c:v>
                </c:pt>
                <c:pt idx="5741">
                  <c:v>45897.229166666664</c:v>
                </c:pt>
                <c:pt idx="5742">
                  <c:v>45897.270833333336</c:v>
                </c:pt>
                <c:pt idx="5743">
                  <c:v>45897.3125</c:v>
                </c:pt>
                <c:pt idx="5744">
                  <c:v>45897.354166666664</c:v>
                </c:pt>
                <c:pt idx="5745">
                  <c:v>45897.395833333336</c:v>
                </c:pt>
                <c:pt idx="5746">
                  <c:v>45897.4375</c:v>
                </c:pt>
                <c:pt idx="5747">
                  <c:v>45897.479166666664</c:v>
                </c:pt>
                <c:pt idx="5748">
                  <c:v>45897.520833333336</c:v>
                </c:pt>
                <c:pt idx="5749">
                  <c:v>45897.5625</c:v>
                </c:pt>
                <c:pt idx="5750">
                  <c:v>45897.604166666664</c:v>
                </c:pt>
                <c:pt idx="5751">
                  <c:v>45897.645833333336</c:v>
                </c:pt>
                <c:pt idx="5752">
                  <c:v>45897.6875</c:v>
                </c:pt>
                <c:pt idx="5753">
                  <c:v>45897.729166666664</c:v>
                </c:pt>
                <c:pt idx="5754">
                  <c:v>45897.770833333336</c:v>
                </c:pt>
                <c:pt idx="5755">
                  <c:v>45897.8125</c:v>
                </c:pt>
                <c:pt idx="5756">
                  <c:v>45897.854166666664</c:v>
                </c:pt>
                <c:pt idx="5757">
                  <c:v>45897.895833333336</c:v>
                </c:pt>
                <c:pt idx="5758">
                  <c:v>45897.9375</c:v>
                </c:pt>
                <c:pt idx="5759">
                  <c:v>45897.979166666664</c:v>
                </c:pt>
                <c:pt idx="5760">
                  <c:v>45898.020833333336</c:v>
                </c:pt>
                <c:pt idx="5761">
                  <c:v>45898.0625</c:v>
                </c:pt>
                <c:pt idx="5762">
                  <c:v>45898.104166666664</c:v>
                </c:pt>
                <c:pt idx="5763">
                  <c:v>45898.145833333336</c:v>
                </c:pt>
                <c:pt idx="5764">
                  <c:v>45898.1875</c:v>
                </c:pt>
                <c:pt idx="5765">
                  <c:v>45898.229166666664</c:v>
                </c:pt>
                <c:pt idx="5766">
                  <c:v>45898.270833333336</c:v>
                </c:pt>
                <c:pt idx="5767">
                  <c:v>45898.3125</c:v>
                </c:pt>
                <c:pt idx="5768">
                  <c:v>45898.354166666664</c:v>
                </c:pt>
                <c:pt idx="5769">
                  <c:v>45898.395833333336</c:v>
                </c:pt>
                <c:pt idx="5770">
                  <c:v>45898.4375</c:v>
                </c:pt>
                <c:pt idx="5771">
                  <c:v>45898.479166666664</c:v>
                </c:pt>
                <c:pt idx="5772">
                  <c:v>45898.520833333336</c:v>
                </c:pt>
                <c:pt idx="5773">
                  <c:v>45898.5625</c:v>
                </c:pt>
                <c:pt idx="5774">
                  <c:v>45898.604166666664</c:v>
                </c:pt>
                <c:pt idx="5775">
                  <c:v>45898.645833333336</c:v>
                </c:pt>
                <c:pt idx="5776">
                  <c:v>45898.6875</c:v>
                </c:pt>
                <c:pt idx="5777">
                  <c:v>45898.729166666664</c:v>
                </c:pt>
                <c:pt idx="5778">
                  <c:v>45898.770833333336</c:v>
                </c:pt>
                <c:pt idx="5779">
                  <c:v>45898.8125</c:v>
                </c:pt>
                <c:pt idx="5780">
                  <c:v>45898.854166666664</c:v>
                </c:pt>
                <c:pt idx="5781">
                  <c:v>45898.895833333336</c:v>
                </c:pt>
                <c:pt idx="5782">
                  <c:v>45898.9375</c:v>
                </c:pt>
                <c:pt idx="5783">
                  <c:v>45898.979166666664</c:v>
                </c:pt>
                <c:pt idx="5784">
                  <c:v>45899.020833333336</c:v>
                </c:pt>
                <c:pt idx="5785">
                  <c:v>45899.0625</c:v>
                </c:pt>
                <c:pt idx="5786">
                  <c:v>45899.104166666664</c:v>
                </c:pt>
                <c:pt idx="5787">
                  <c:v>45899.145833333336</c:v>
                </c:pt>
                <c:pt idx="5788">
                  <c:v>45899.1875</c:v>
                </c:pt>
                <c:pt idx="5789">
                  <c:v>45899.229166666664</c:v>
                </c:pt>
                <c:pt idx="5790">
                  <c:v>45899.270833333336</c:v>
                </c:pt>
                <c:pt idx="5791">
                  <c:v>45899.3125</c:v>
                </c:pt>
                <c:pt idx="5792">
                  <c:v>45899.354166666664</c:v>
                </c:pt>
                <c:pt idx="5793">
                  <c:v>45899.395833333336</c:v>
                </c:pt>
                <c:pt idx="5794">
                  <c:v>45899.4375</c:v>
                </c:pt>
                <c:pt idx="5795">
                  <c:v>45899.479166666664</c:v>
                </c:pt>
                <c:pt idx="5796">
                  <c:v>45899.520833333336</c:v>
                </c:pt>
                <c:pt idx="5797">
                  <c:v>45899.5625</c:v>
                </c:pt>
                <c:pt idx="5798">
                  <c:v>45899.604166666664</c:v>
                </c:pt>
                <c:pt idx="5799">
                  <c:v>45899.645833333336</c:v>
                </c:pt>
                <c:pt idx="5800">
                  <c:v>45899.6875</c:v>
                </c:pt>
                <c:pt idx="5801">
                  <c:v>45899.729166666664</c:v>
                </c:pt>
                <c:pt idx="5802">
                  <c:v>45899.770833333336</c:v>
                </c:pt>
                <c:pt idx="5803">
                  <c:v>45899.8125</c:v>
                </c:pt>
                <c:pt idx="5804">
                  <c:v>45899.854166666664</c:v>
                </c:pt>
                <c:pt idx="5805">
                  <c:v>45899.895833333336</c:v>
                </c:pt>
                <c:pt idx="5806">
                  <c:v>45899.9375</c:v>
                </c:pt>
                <c:pt idx="5807">
                  <c:v>45899.979166666664</c:v>
                </c:pt>
                <c:pt idx="5808">
                  <c:v>45900.020833333336</c:v>
                </c:pt>
                <c:pt idx="5809">
                  <c:v>45900.0625</c:v>
                </c:pt>
                <c:pt idx="5810">
                  <c:v>45900.104166666664</c:v>
                </c:pt>
                <c:pt idx="5811">
                  <c:v>45900.145833333336</c:v>
                </c:pt>
                <c:pt idx="5812">
                  <c:v>45900.1875</c:v>
                </c:pt>
                <c:pt idx="5813">
                  <c:v>45900.229166666664</c:v>
                </c:pt>
                <c:pt idx="5814">
                  <c:v>45900.270833333336</c:v>
                </c:pt>
                <c:pt idx="5815">
                  <c:v>45900.3125</c:v>
                </c:pt>
                <c:pt idx="5816">
                  <c:v>45900.354166666664</c:v>
                </c:pt>
                <c:pt idx="5817">
                  <c:v>45900.395833333336</c:v>
                </c:pt>
                <c:pt idx="5818">
                  <c:v>45900.4375</c:v>
                </c:pt>
                <c:pt idx="5819">
                  <c:v>45900.479166666664</c:v>
                </c:pt>
                <c:pt idx="5820">
                  <c:v>45900.520833333336</c:v>
                </c:pt>
                <c:pt idx="5821">
                  <c:v>45900.5625</c:v>
                </c:pt>
                <c:pt idx="5822">
                  <c:v>45900.604166666664</c:v>
                </c:pt>
                <c:pt idx="5823">
                  <c:v>45900.645833333336</c:v>
                </c:pt>
                <c:pt idx="5824">
                  <c:v>45900.6875</c:v>
                </c:pt>
                <c:pt idx="5825">
                  <c:v>45900.729166666664</c:v>
                </c:pt>
                <c:pt idx="5826">
                  <c:v>45900.770833333336</c:v>
                </c:pt>
                <c:pt idx="5827">
                  <c:v>45900.8125</c:v>
                </c:pt>
                <c:pt idx="5828">
                  <c:v>45900.854166666664</c:v>
                </c:pt>
                <c:pt idx="5829">
                  <c:v>45900.895833333336</c:v>
                </c:pt>
                <c:pt idx="5830">
                  <c:v>45900.9375</c:v>
                </c:pt>
                <c:pt idx="5831">
                  <c:v>45900.979166666664</c:v>
                </c:pt>
                <c:pt idx="5832">
                  <c:v>45901.020833333336</c:v>
                </c:pt>
                <c:pt idx="5833">
                  <c:v>45901.0625</c:v>
                </c:pt>
                <c:pt idx="5834">
                  <c:v>45901.104166666664</c:v>
                </c:pt>
                <c:pt idx="5835">
                  <c:v>45901.145833333336</c:v>
                </c:pt>
                <c:pt idx="5836">
                  <c:v>45901.1875</c:v>
                </c:pt>
                <c:pt idx="5837">
                  <c:v>45901.229166666664</c:v>
                </c:pt>
                <c:pt idx="5838">
                  <c:v>45901.270833333336</c:v>
                </c:pt>
                <c:pt idx="5839">
                  <c:v>45901.3125</c:v>
                </c:pt>
                <c:pt idx="5840">
                  <c:v>45901.354166666664</c:v>
                </c:pt>
                <c:pt idx="5841">
                  <c:v>45901.395833333336</c:v>
                </c:pt>
                <c:pt idx="5842">
                  <c:v>45901.4375</c:v>
                </c:pt>
                <c:pt idx="5843">
                  <c:v>45901.479166666664</c:v>
                </c:pt>
                <c:pt idx="5844">
                  <c:v>45901.520833333336</c:v>
                </c:pt>
                <c:pt idx="5845">
                  <c:v>45901.5625</c:v>
                </c:pt>
                <c:pt idx="5846">
                  <c:v>45901.604166666664</c:v>
                </c:pt>
                <c:pt idx="5847">
                  <c:v>45901.645833333336</c:v>
                </c:pt>
                <c:pt idx="5848">
                  <c:v>45901.6875</c:v>
                </c:pt>
                <c:pt idx="5849">
                  <c:v>45901.729166666664</c:v>
                </c:pt>
                <c:pt idx="5850">
                  <c:v>45901.770833333336</c:v>
                </c:pt>
                <c:pt idx="5851">
                  <c:v>45901.8125</c:v>
                </c:pt>
                <c:pt idx="5852">
                  <c:v>45901.854166666664</c:v>
                </c:pt>
                <c:pt idx="5853">
                  <c:v>45901.895833333336</c:v>
                </c:pt>
                <c:pt idx="5854">
                  <c:v>45901.9375</c:v>
                </c:pt>
                <c:pt idx="5855">
                  <c:v>45901.979166666664</c:v>
                </c:pt>
                <c:pt idx="5856">
                  <c:v>45902.020833333336</c:v>
                </c:pt>
                <c:pt idx="5857">
                  <c:v>45902.0625</c:v>
                </c:pt>
                <c:pt idx="5858">
                  <c:v>45902.104166666664</c:v>
                </c:pt>
                <c:pt idx="5859">
                  <c:v>45902.145833333336</c:v>
                </c:pt>
                <c:pt idx="5860">
                  <c:v>45902.1875</c:v>
                </c:pt>
                <c:pt idx="5861">
                  <c:v>45902.229166666664</c:v>
                </c:pt>
                <c:pt idx="5862">
                  <c:v>45902.270833333336</c:v>
                </c:pt>
                <c:pt idx="5863">
                  <c:v>45902.3125</c:v>
                </c:pt>
                <c:pt idx="5864">
                  <c:v>45902.354166666664</c:v>
                </c:pt>
                <c:pt idx="5865">
                  <c:v>45902.395833333336</c:v>
                </c:pt>
                <c:pt idx="5866">
                  <c:v>45902.4375</c:v>
                </c:pt>
                <c:pt idx="5867">
                  <c:v>45902.479166666664</c:v>
                </c:pt>
                <c:pt idx="5868">
                  <c:v>45902.520833333336</c:v>
                </c:pt>
                <c:pt idx="5869">
                  <c:v>45902.5625</c:v>
                </c:pt>
                <c:pt idx="5870">
                  <c:v>45902.604166666664</c:v>
                </c:pt>
                <c:pt idx="5871">
                  <c:v>45902.645833333336</c:v>
                </c:pt>
                <c:pt idx="5872">
                  <c:v>45902.6875</c:v>
                </c:pt>
                <c:pt idx="5873">
                  <c:v>45902.729166666664</c:v>
                </c:pt>
                <c:pt idx="5874">
                  <c:v>45902.770833333336</c:v>
                </c:pt>
                <c:pt idx="5875">
                  <c:v>45902.8125</c:v>
                </c:pt>
                <c:pt idx="5876">
                  <c:v>45902.854166666664</c:v>
                </c:pt>
                <c:pt idx="5877">
                  <c:v>45902.895833333336</c:v>
                </c:pt>
                <c:pt idx="5878">
                  <c:v>45902.9375</c:v>
                </c:pt>
                <c:pt idx="5879">
                  <c:v>45902.979166666664</c:v>
                </c:pt>
                <c:pt idx="5880">
                  <c:v>45903.020833333336</c:v>
                </c:pt>
                <c:pt idx="5881">
                  <c:v>45903.0625</c:v>
                </c:pt>
                <c:pt idx="5882">
                  <c:v>45903.104166666664</c:v>
                </c:pt>
                <c:pt idx="5883">
                  <c:v>45903.145833333336</c:v>
                </c:pt>
                <c:pt idx="5884">
                  <c:v>45903.1875</c:v>
                </c:pt>
                <c:pt idx="5885">
                  <c:v>45903.229166666664</c:v>
                </c:pt>
                <c:pt idx="5886">
                  <c:v>45903.270833333336</c:v>
                </c:pt>
                <c:pt idx="5887">
                  <c:v>45903.3125</c:v>
                </c:pt>
                <c:pt idx="5888">
                  <c:v>45903.354166666664</c:v>
                </c:pt>
                <c:pt idx="5889">
                  <c:v>45903.395833333336</c:v>
                </c:pt>
                <c:pt idx="5890">
                  <c:v>45903.4375</c:v>
                </c:pt>
                <c:pt idx="5891">
                  <c:v>45903.479166666664</c:v>
                </c:pt>
                <c:pt idx="5892">
                  <c:v>45903.520833333336</c:v>
                </c:pt>
                <c:pt idx="5893">
                  <c:v>45903.5625</c:v>
                </c:pt>
                <c:pt idx="5894">
                  <c:v>45903.604166666664</c:v>
                </c:pt>
                <c:pt idx="5895">
                  <c:v>45903.645833333336</c:v>
                </c:pt>
                <c:pt idx="5896">
                  <c:v>45903.6875</c:v>
                </c:pt>
                <c:pt idx="5897">
                  <c:v>45903.729166666664</c:v>
                </c:pt>
                <c:pt idx="5898">
                  <c:v>45903.770833333336</c:v>
                </c:pt>
                <c:pt idx="5899">
                  <c:v>45903.8125</c:v>
                </c:pt>
                <c:pt idx="5900">
                  <c:v>45903.854166666664</c:v>
                </c:pt>
                <c:pt idx="5901">
                  <c:v>45903.895833333336</c:v>
                </c:pt>
                <c:pt idx="5902">
                  <c:v>45903.9375</c:v>
                </c:pt>
                <c:pt idx="5903">
                  <c:v>45903.979166666664</c:v>
                </c:pt>
                <c:pt idx="5904">
                  <c:v>45904.020833333336</c:v>
                </c:pt>
                <c:pt idx="5905">
                  <c:v>45904.0625</c:v>
                </c:pt>
                <c:pt idx="5906">
                  <c:v>45904.104166666664</c:v>
                </c:pt>
                <c:pt idx="5907">
                  <c:v>45904.145833333336</c:v>
                </c:pt>
                <c:pt idx="5908">
                  <c:v>45904.1875</c:v>
                </c:pt>
                <c:pt idx="5909">
                  <c:v>45904.229166666664</c:v>
                </c:pt>
                <c:pt idx="5910">
                  <c:v>45904.270833333336</c:v>
                </c:pt>
                <c:pt idx="5911">
                  <c:v>45904.3125</c:v>
                </c:pt>
                <c:pt idx="5912">
                  <c:v>45904.354166666664</c:v>
                </c:pt>
                <c:pt idx="5913">
                  <c:v>45904.395833333336</c:v>
                </c:pt>
                <c:pt idx="5914">
                  <c:v>45904.4375</c:v>
                </c:pt>
                <c:pt idx="5915">
                  <c:v>45904.479166666664</c:v>
                </c:pt>
                <c:pt idx="5916">
                  <c:v>45904.520833333336</c:v>
                </c:pt>
                <c:pt idx="5917">
                  <c:v>45904.5625</c:v>
                </c:pt>
                <c:pt idx="5918">
                  <c:v>45904.604166666664</c:v>
                </c:pt>
                <c:pt idx="5919">
                  <c:v>45904.645833333336</c:v>
                </c:pt>
                <c:pt idx="5920">
                  <c:v>45904.6875</c:v>
                </c:pt>
                <c:pt idx="5921">
                  <c:v>45904.729166666664</c:v>
                </c:pt>
                <c:pt idx="5922">
                  <c:v>45904.770833333336</c:v>
                </c:pt>
                <c:pt idx="5923">
                  <c:v>45904.8125</c:v>
                </c:pt>
                <c:pt idx="5924">
                  <c:v>45904.854166666664</c:v>
                </c:pt>
                <c:pt idx="5925">
                  <c:v>45904.895833333336</c:v>
                </c:pt>
                <c:pt idx="5926">
                  <c:v>45904.9375</c:v>
                </c:pt>
                <c:pt idx="5927">
                  <c:v>45904.979166666664</c:v>
                </c:pt>
                <c:pt idx="5928">
                  <c:v>45905.020833333336</c:v>
                </c:pt>
                <c:pt idx="5929">
                  <c:v>45905.0625</c:v>
                </c:pt>
                <c:pt idx="5930">
                  <c:v>45905.104166666664</c:v>
                </c:pt>
                <c:pt idx="5931">
                  <c:v>45905.145833333336</c:v>
                </c:pt>
                <c:pt idx="5932">
                  <c:v>45905.1875</c:v>
                </c:pt>
                <c:pt idx="5933">
                  <c:v>45905.229166666664</c:v>
                </c:pt>
                <c:pt idx="5934">
                  <c:v>45905.270833333336</c:v>
                </c:pt>
                <c:pt idx="5935">
                  <c:v>45905.3125</c:v>
                </c:pt>
                <c:pt idx="5936">
                  <c:v>45905.354166666664</c:v>
                </c:pt>
                <c:pt idx="5937">
                  <c:v>45905.395833333336</c:v>
                </c:pt>
                <c:pt idx="5938">
                  <c:v>45905.4375</c:v>
                </c:pt>
                <c:pt idx="5939">
                  <c:v>45905.479166666664</c:v>
                </c:pt>
                <c:pt idx="5940">
                  <c:v>45905.520833333336</c:v>
                </c:pt>
                <c:pt idx="5941">
                  <c:v>45905.5625</c:v>
                </c:pt>
                <c:pt idx="5942">
                  <c:v>45905.604166666664</c:v>
                </c:pt>
                <c:pt idx="5943">
                  <c:v>45905.645833333336</c:v>
                </c:pt>
                <c:pt idx="5944">
                  <c:v>45905.6875</c:v>
                </c:pt>
                <c:pt idx="5945">
                  <c:v>45905.729166666664</c:v>
                </c:pt>
                <c:pt idx="5946">
                  <c:v>45905.770833333336</c:v>
                </c:pt>
                <c:pt idx="5947">
                  <c:v>45905.8125</c:v>
                </c:pt>
                <c:pt idx="5948">
                  <c:v>45905.854166666664</c:v>
                </c:pt>
                <c:pt idx="5949">
                  <c:v>45905.895833333336</c:v>
                </c:pt>
                <c:pt idx="5950">
                  <c:v>45905.9375</c:v>
                </c:pt>
                <c:pt idx="5951">
                  <c:v>45905.979166666664</c:v>
                </c:pt>
                <c:pt idx="5952">
                  <c:v>45906.020833333336</c:v>
                </c:pt>
                <c:pt idx="5953">
                  <c:v>45906.0625</c:v>
                </c:pt>
                <c:pt idx="5954">
                  <c:v>45906.104166666664</c:v>
                </c:pt>
                <c:pt idx="5955">
                  <c:v>45906.145833333336</c:v>
                </c:pt>
                <c:pt idx="5956">
                  <c:v>45906.1875</c:v>
                </c:pt>
                <c:pt idx="5957">
                  <c:v>45906.229166666664</c:v>
                </c:pt>
                <c:pt idx="5958">
                  <c:v>45906.270833333336</c:v>
                </c:pt>
                <c:pt idx="5959">
                  <c:v>45906.3125</c:v>
                </c:pt>
                <c:pt idx="5960">
                  <c:v>45906.354166666664</c:v>
                </c:pt>
                <c:pt idx="5961">
                  <c:v>45906.395833333336</c:v>
                </c:pt>
                <c:pt idx="5962">
                  <c:v>45906.4375</c:v>
                </c:pt>
                <c:pt idx="5963">
                  <c:v>45906.479166666664</c:v>
                </c:pt>
                <c:pt idx="5964">
                  <c:v>45906.520833333336</c:v>
                </c:pt>
                <c:pt idx="5965">
                  <c:v>45906.5625</c:v>
                </c:pt>
                <c:pt idx="5966">
                  <c:v>45906.604166666664</c:v>
                </c:pt>
                <c:pt idx="5967">
                  <c:v>45906.645833333336</c:v>
                </c:pt>
                <c:pt idx="5968">
                  <c:v>45906.6875</c:v>
                </c:pt>
                <c:pt idx="5969">
                  <c:v>45906.729166666664</c:v>
                </c:pt>
                <c:pt idx="5970">
                  <c:v>45906.770833333336</c:v>
                </c:pt>
                <c:pt idx="5971">
                  <c:v>45906.8125</c:v>
                </c:pt>
                <c:pt idx="5972">
                  <c:v>45906.854166666664</c:v>
                </c:pt>
                <c:pt idx="5973">
                  <c:v>45906.895833333336</c:v>
                </c:pt>
                <c:pt idx="5974">
                  <c:v>45906.9375</c:v>
                </c:pt>
                <c:pt idx="5975">
                  <c:v>45906.979166666664</c:v>
                </c:pt>
                <c:pt idx="5976">
                  <c:v>45907.020833333336</c:v>
                </c:pt>
                <c:pt idx="5977">
                  <c:v>45907.0625</c:v>
                </c:pt>
                <c:pt idx="5978">
                  <c:v>45907.104166666664</c:v>
                </c:pt>
                <c:pt idx="5979">
                  <c:v>45907.145833333336</c:v>
                </c:pt>
                <c:pt idx="5980">
                  <c:v>45907.1875</c:v>
                </c:pt>
                <c:pt idx="5981">
                  <c:v>45907.229166666664</c:v>
                </c:pt>
                <c:pt idx="5982">
                  <c:v>45907.270833333336</c:v>
                </c:pt>
                <c:pt idx="5983">
                  <c:v>45907.3125</c:v>
                </c:pt>
                <c:pt idx="5984">
                  <c:v>45907.354166666664</c:v>
                </c:pt>
                <c:pt idx="5985">
                  <c:v>45907.395833333336</c:v>
                </c:pt>
                <c:pt idx="5986">
                  <c:v>45907.4375</c:v>
                </c:pt>
                <c:pt idx="5987">
                  <c:v>45907.479166666664</c:v>
                </c:pt>
                <c:pt idx="5988">
                  <c:v>45907.520833333336</c:v>
                </c:pt>
                <c:pt idx="5989">
                  <c:v>45907.5625</c:v>
                </c:pt>
                <c:pt idx="5990">
                  <c:v>45907.604166666664</c:v>
                </c:pt>
                <c:pt idx="5991">
                  <c:v>45907.645833333336</c:v>
                </c:pt>
                <c:pt idx="5992">
                  <c:v>45907.6875</c:v>
                </c:pt>
                <c:pt idx="5993">
                  <c:v>45907.729166666664</c:v>
                </c:pt>
                <c:pt idx="5994">
                  <c:v>45907.770833333336</c:v>
                </c:pt>
                <c:pt idx="5995">
                  <c:v>45907.8125</c:v>
                </c:pt>
                <c:pt idx="5996">
                  <c:v>45907.854166666664</c:v>
                </c:pt>
                <c:pt idx="5997">
                  <c:v>45907.895833333336</c:v>
                </c:pt>
                <c:pt idx="5998">
                  <c:v>45907.9375</c:v>
                </c:pt>
                <c:pt idx="5999">
                  <c:v>45907.979166666664</c:v>
                </c:pt>
                <c:pt idx="6000">
                  <c:v>45908.020833333336</c:v>
                </c:pt>
                <c:pt idx="6001">
                  <c:v>45908.0625</c:v>
                </c:pt>
                <c:pt idx="6002">
                  <c:v>45908.104166666664</c:v>
                </c:pt>
                <c:pt idx="6003">
                  <c:v>45908.145833333336</c:v>
                </c:pt>
                <c:pt idx="6004">
                  <c:v>45908.1875</c:v>
                </c:pt>
                <c:pt idx="6005">
                  <c:v>45908.229166666664</c:v>
                </c:pt>
                <c:pt idx="6006">
                  <c:v>45908.270833333336</c:v>
                </c:pt>
                <c:pt idx="6007">
                  <c:v>45908.3125</c:v>
                </c:pt>
                <c:pt idx="6008">
                  <c:v>45908.354166666664</c:v>
                </c:pt>
                <c:pt idx="6009">
                  <c:v>45908.395833333336</c:v>
                </c:pt>
                <c:pt idx="6010">
                  <c:v>45908.4375</c:v>
                </c:pt>
                <c:pt idx="6011">
                  <c:v>45908.479166666664</c:v>
                </c:pt>
                <c:pt idx="6012">
                  <c:v>45908.520833333336</c:v>
                </c:pt>
                <c:pt idx="6013">
                  <c:v>45908.5625</c:v>
                </c:pt>
                <c:pt idx="6014">
                  <c:v>45908.604166666664</c:v>
                </c:pt>
                <c:pt idx="6015">
                  <c:v>45908.645833333336</c:v>
                </c:pt>
                <c:pt idx="6016">
                  <c:v>45908.6875</c:v>
                </c:pt>
                <c:pt idx="6017">
                  <c:v>45908.729166666664</c:v>
                </c:pt>
                <c:pt idx="6018">
                  <c:v>45908.770833333336</c:v>
                </c:pt>
                <c:pt idx="6019">
                  <c:v>45908.8125</c:v>
                </c:pt>
                <c:pt idx="6020">
                  <c:v>45908.854166666664</c:v>
                </c:pt>
                <c:pt idx="6021">
                  <c:v>45908.895833333336</c:v>
                </c:pt>
                <c:pt idx="6022">
                  <c:v>45908.9375</c:v>
                </c:pt>
                <c:pt idx="6023">
                  <c:v>45908.979166666664</c:v>
                </c:pt>
                <c:pt idx="6024">
                  <c:v>45909.020833333336</c:v>
                </c:pt>
                <c:pt idx="6025">
                  <c:v>45909.0625</c:v>
                </c:pt>
                <c:pt idx="6026">
                  <c:v>45909.104166666664</c:v>
                </c:pt>
                <c:pt idx="6027">
                  <c:v>45909.145833333336</c:v>
                </c:pt>
                <c:pt idx="6028">
                  <c:v>45909.1875</c:v>
                </c:pt>
                <c:pt idx="6029">
                  <c:v>45909.229166666664</c:v>
                </c:pt>
                <c:pt idx="6030">
                  <c:v>45909.270833333336</c:v>
                </c:pt>
                <c:pt idx="6031">
                  <c:v>45909.3125</c:v>
                </c:pt>
                <c:pt idx="6032">
                  <c:v>45909.354166666664</c:v>
                </c:pt>
                <c:pt idx="6033">
                  <c:v>45909.395833333336</c:v>
                </c:pt>
                <c:pt idx="6034">
                  <c:v>45909.4375</c:v>
                </c:pt>
                <c:pt idx="6035">
                  <c:v>45909.479166666664</c:v>
                </c:pt>
                <c:pt idx="6036">
                  <c:v>45909.520833333336</c:v>
                </c:pt>
                <c:pt idx="6037">
                  <c:v>45909.5625</c:v>
                </c:pt>
                <c:pt idx="6038">
                  <c:v>45909.604166666664</c:v>
                </c:pt>
                <c:pt idx="6039">
                  <c:v>45909.645833333336</c:v>
                </c:pt>
                <c:pt idx="6040">
                  <c:v>45909.6875</c:v>
                </c:pt>
                <c:pt idx="6041">
                  <c:v>45909.729166666664</c:v>
                </c:pt>
                <c:pt idx="6042">
                  <c:v>45909.770833333336</c:v>
                </c:pt>
                <c:pt idx="6043">
                  <c:v>45909.8125</c:v>
                </c:pt>
                <c:pt idx="6044">
                  <c:v>45909.854166666664</c:v>
                </c:pt>
                <c:pt idx="6045">
                  <c:v>45909.895833333336</c:v>
                </c:pt>
                <c:pt idx="6046">
                  <c:v>45909.9375</c:v>
                </c:pt>
                <c:pt idx="6047">
                  <c:v>45909.979166666664</c:v>
                </c:pt>
                <c:pt idx="6048">
                  <c:v>45910.020833333336</c:v>
                </c:pt>
                <c:pt idx="6049">
                  <c:v>45910.0625</c:v>
                </c:pt>
                <c:pt idx="6050">
                  <c:v>45910.104166666664</c:v>
                </c:pt>
                <c:pt idx="6051">
                  <c:v>45910.145833333336</c:v>
                </c:pt>
                <c:pt idx="6052">
                  <c:v>45910.1875</c:v>
                </c:pt>
                <c:pt idx="6053">
                  <c:v>45910.229166666664</c:v>
                </c:pt>
                <c:pt idx="6054">
                  <c:v>45910.270833333336</c:v>
                </c:pt>
                <c:pt idx="6055">
                  <c:v>45910.3125</c:v>
                </c:pt>
                <c:pt idx="6056">
                  <c:v>45910.354166666664</c:v>
                </c:pt>
                <c:pt idx="6057">
                  <c:v>45910.395833333336</c:v>
                </c:pt>
                <c:pt idx="6058">
                  <c:v>45910.4375</c:v>
                </c:pt>
                <c:pt idx="6059">
                  <c:v>45910.479166666664</c:v>
                </c:pt>
                <c:pt idx="6060">
                  <c:v>45910.520833333336</c:v>
                </c:pt>
                <c:pt idx="6061">
                  <c:v>45910.5625</c:v>
                </c:pt>
                <c:pt idx="6062">
                  <c:v>45910.604166666664</c:v>
                </c:pt>
                <c:pt idx="6063">
                  <c:v>45910.645833333336</c:v>
                </c:pt>
                <c:pt idx="6064">
                  <c:v>45910.6875</c:v>
                </c:pt>
                <c:pt idx="6065">
                  <c:v>45910.729166666664</c:v>
                </c:pt>
                <c:pt idx="6066">
                  <c:v>45910.770833333336</c:v>
                </c:pt>
                <c:pt idx="6067">
                  <c:v>45910.8125</c:v>
                </c:pt>
                <c:pt idx="6068">
                  <c:v>45910.854166666664</c:v>
                </c:pt>
                <c:pt idx="6069">
                  <c:v>45910.895833333336</c:v>
                </c:pt>
                <c:pt idx="6070">
                  <c:v>45910.9375</c:v>
                </c:pt>
                <c:pt idx="6071">
                  <c:v>45910.979166666664</c:v>
                </c:pt>
                <c:pt idx="6072">
                  <c:v>45911.020833333336</c:v>
                </c:pt>
                <c:pt idx="6073">
                  <c:v>45911.0625</c:v>
                </c:pt>
                <c:pt idx="6074">
                  <c:v>45911.104166666664</c:v>
                </c:pt>
                <c:pt idx="6075">
                  <c:v>45911.145833333336</c:v>
                </c:pt>
                <c:pt idx="6076">
                  <c:v>45911.1875</c:v>
                </c:pt>
                <c:pt idx="6077">
                  <c:v>45911.229166666664</c:v>
                </c:pt>
                <c:pt idx="6078">
                  <c:v>45911.270833333336</c:v>
                </c:pt>
                <c:pt idx="6079">
                  <c:v>45911.3125</c:v>
                </c:pt>
                <c:pt idx="6080">
                  <c:v>45911.354166666664</c:v>
                </c:pt>
                <c:pt idx="6081">
                  <c:v>45911.395833333336</c:v>
                </c:pt>
                <c:pt idx="6082">
                  <c:v>45911.4375</c:v>
                </c:pt>
                <c:pt idx="6083">
                  <c:v>45911.479166666664</c:v>
                </c:pt>
                <c:pt idx="6084">
                  <c:v>45911.520833333336</c:v>
                </c:pt>
                <c:pt idx="6085">
                  <c:v>45911.5625</c:v>
                </c:pt>
                <c:pt idx="6086">
                  <c:v>45911.604166666664</c:v>
                </c:pt>
                <c:pt idx="6087">
                  <c:v>45911.645833333336</c:v>
                </c:pt>
                <c:pt idx="6088">
                  <c:v>45911.6875</c:v>
                </c:pt>
                <c:pt idx="6089">
                  <c:v>45911.729166666664</c:v>
                </c:pt>
                <c:pt idx="6090">
                  <c:v>45911.770833333336</c:v>
                </c:pt>
                <c:pt idx="6091">
                  <c:v>45911.8125</c:v>
                </c:pt>
                <c:pt idx="6092">
                  <c:v>45911.854166666664</c:v>
                </c:pt>
                <c:pt idx="6093">
                  <c:v>45911.895833333336</c:v>
                </c:pt>
                <c:pt idx="6094">
                  <c:v>45911.9375</c:v>
                </c:pt>
                <c:pt idx="6095">
                  <c:v>45911.979166666664</c:v>
                </c:pt>
                <c:pt idx="6096">
                  <c:v>45912.020833333336</c:v>
                </c:pt>
                <c:pt idx="6097">
                  <c:v>45912.0625</c:v>
                </c:pt>
                <c:pt idx="6098">
                  <c:v>45912.104166666664</c:v>
                </c:pt>
                <c:pt idx="6099">
                  <c:v>45912.145833333336</c:v>
                </c:pt>
                <c:pt idx="6100">
                  <c:v>45912.1875</c:v>
                </c:pt>
                <c:pt idx="6101">
                  <c:v>45912.229166666664</c:v>
                </c:pt>
                <c:pt idx="6102">
                  <c:v>45912.270833333336</c:v>
                </c:pt>
                <c:pt idx="6103">
                  <c:v>45912.3125</c:v>
                </c:pt>
                <c:pt idx="6104">
                  <c:v>45912.354166666664</c:v>
                </c:pt>
                <c:pt idx="6105">
                  <c:v>45912.395833333336</c:v>
                </c:pt>
                <c:pt idx="6106">
                  <c:v>45912.4375</c:v>
                </c:pt>
                <c:pt idx="6107">
                  <c:v>45912.479166666664</c:v>
                </c:pt>
                <c:pt idx="6108">
                  <c:v>45912.520833333336</c:v>
                </c:pt>
                <c:pt idx="6109">
                  <c:v>45912.5625</c:v>
                </c:pt>
                <c:pt idx="6110">
                  <c:v>45912.604166666664</c:v>
                </c:pt>
                <c:pt idx="6111">
                  <c:v>45912.645833333336</c:v>
                </c:pt>
                <c:pt idx="6112">
                  <c:v>45912.6875</c:v>
                </c:pt>
                <c:pt idx="6113">
                  <c:v>45912.729166666664</c:v>
                </c:pt>
                <c:pt idx="6114">
                  <c:v>45912.770833333336</c:v>
                </c:pt>
                <c:pt idx="6115">
                  <c:v>45912.8125</c:v>
                </c:pt>
                <c:pt idx="6116">
                  <c:v>45912.854166666664</c:v>
                </c:pt>
                <c:pt idx="6117">
                  <c:v>45912.895833333336</c:v>
                </c:pt>
                <c:pt idx="6118">
                  <c:v>45912.9375</c:v>
                </c:pt>
                <c:pt idx="6119">
                  <c:v>45912.979166666664</c:v>
                </c:pt>
                <c:pt idx="6120">
                  <c:v>45913.020833333336</c:v>
                </c:pt>
                <c:pt idx="6121">
                  <c:v>45913.0625</c:v>
                </c:pt>
                <c:pt idx="6122">
                  <c:v>45913.104166666664</c:v>
                </c:pt>
                <c:pt idx="6123">
                  <c:v>45913.145833333336</c:v>
                </c:pt>
                <c:pt idx="6124">
                  <c:v>45913.1875</c:v>
                </c:pt>
                <c:pt idx="6125">
                  <c:v>45913.229166666664</c:v>
                </c:pt>
                <c:pt idx="6126">
                  <c:v>45913.270833333336</c:v>
                </c:pt>
                <c:pt idx="6127">
                  <c:v>45913.3125</c:v>
                </c:pt>
                <c:pt idx="6128">
                  <c:v>45913.354166666664</c:v>
                </c:pt>
                <c:pt idx="6129">
                  <c:v>45913.395833333336</c:v>
                </c:pt>
                <c:pt idx="6130">
                  <c:v>45913.4375</c:v>
                </c:pt>
                <c:pt idx="6131">
                  <c:v>45913.479166666664</c:v>
                </c:pt>
                <c:pt idx="6132">
                  <c:v>45913.520833333336</c:v>
                </c:pt>
                <c:pt idx="6133">
                  <c:v>45913.5625</c:v>
                </c:pt>
                <c:pt idx="6134">
                  <c:v>45913.604166666664</c:v>
                </c:pt>
                <c:pt idx="6135">
                  <c:v>45913.645833333336</c:v>
                </c:pt>
                <c:pt idx="6136">
                  <c:v>45913.6875</c:v>
                </c:pt>
                <c:pt idx="6137">
                  <c:v>45913.729166666664</c:v>
                </c:pt>
                <c:pt idx="6138">
                  <c:v>45913.770833333336</c:v>
                </c:pt>
                <c:pt idx="6139">
                  <c:v>45913.8125</c:v>
                </c:pt>
                <c:pt idx="6140">
                  <c:v>45913.854166666664</c:v>
                </c:pt>
                <c:pt idx="6141">
                  <c:v>45913.895833333336</c:v>
                </c:pt>
                <c:pt idx="6142">
                  <c:v>45913.9375</c:v>
                </c:pt>
                <c:pt idx="6143">
                  <c:v>45913.979166666664</c:v>
                </c:pt>
                <c:pt idx="6144">
                  <c:v>45914.020833333336</c:v>
                </c:pt>
                <c:pt idx="6145">
                  <c:v>45914.0625</c:v>
                </c:pt>
                <c:pt idx="6146">
                  <c:v>45914.104166666664</c:v>
                </c:pt>
                <c:pt idx="6147">
                  <c:v>45914.145833333336</c:v>
                </c:pt>
                <c:pt idx="6148">
                  <c:v>45914.1875</c:v>
                </c:pt>
                <c:pt idx="6149">
                  <c:v>45914.229166666664</c:v>
                </c:pt>
                <c:pt idx="6150">
                  <c:v>45914.270833333336</c:v>
                </c:pt>
                <c:pt idx="6151">
                  <c:v>45914.3125</c:v>
                </c:pt>
                <c:pt idx="6152">
                  <c:v>45914.354166666664</c:v>
                </c:pt>
                <c:pt idx="6153">
                  <c:v>45914.395833333336</c:v>
                </c:pt>
                <c:pt idx="6154">
                  <c:v>45914.4375</c:v>
                </c:pt>
                <c:pt idx="6155">
                  <c:v>45914.479166666664</c:v>
                </c:pt>
                <c:pt idx="6156">
                  <c:v>45914.520833333336</c:v>
                </c:pt>
                <c:pt idx="6157">
                  <c:v>45914.5625</c:v>
                </c:pt>
                <c:pt idx="6158">
                  <c:v>45914.604166666664</c:v>
                </c:pt>
                <c:pt idx="6159">
                  <c:v>45914.645833333336</c:v>
                </c:pt>
                <c:pt idx="6160">
                  <c:v>45914.6875</c:v>
                </c:pt>
                <c:pt idx="6161">
                  <c:v>45914.729166666664</c:v>
                </c:pt>
                <c:pt idx="6162">
                  <c:v>45914.770833333336</c:v>
                </c:pt>
                <c:pt idx="6163">
                  <c:v>45914.8125</c:v>
                </c:pt>
                <c:pt idx="6164">
                  <c:v>45914.854166666664</c:v>
                </c:pt>
                <c:pt idx="6165">
                  <c:v>45914.895833333336</c:v>
                </c:pt>
                <c:pt idx="6166">
                  <c:v>45914.9375</c:v>
                </c:pt>
                <c:pt idx="6167">
                  <c:v>45914.979166666664</c:v>
                </c:pt>
                <c:pt idx="6168">
                  <c:v>45915.020833333336</c:v>
                </c:pt>
                <c:pt idx="6169">
                  <c:v>45915.0625</c:v>
                </c:pt>
                <c:pt idx="6170">
                  <c:v>45915.104166666664</c:v>
                </c:pt>
                <c:pt idx="6171">
                  <c:v>45915.145833333336</c:v>
                </c:pt>
                <c:pt idx="6172">
                  <c:v>45915.1875</c:v>
                </c:pt>
                <c:pt idx="6173">
                  <c:v>45915.229166666664</c:v>
                </c:pt>
                <c:pt idx="6174">
                  <c:v>45915.270833333336</c:v>
                </c:pt>
                <c:pt idx="6175">
                  <c:v>45915.3125</c:v>
                </c:pt>
                <c:pt idx="6176">
                  <c:v>45915.354166666664</c:v>
                </c:pt>
                <c:pt idx="6177">
                  <c:v>45915.395833333336</c:v>
                </c:pt>
                <c:pt idx="6178">
                  <c:v>45915.4375</c:v>
                </c:pt>
                <c:pt idx="6179">
                  <c:v>45915.479166666664</c:v>
                </c:pt>
                <c:pt idx="6180">
                  <c:v>45915.520833333336</c:v>
                </c:pt>
                <c:pt idx="6181">
                  <c:v>45915.5625</c:v>
                </c:pt>
                <c:pt idx="6182">
                  <c:v>45915.604166666664</c:v>
                </c:pt>
                <c:pt idx="6183">
                  <c:v>45915.645833333336</c:v>
                </c:pt>
                <c:pt idx="6184">
                  <c:v>45915.6875</c:v>
                </c:pt>
                <c:pt idx="6185">
                  <c:v>45915.729166666664</c:v>
                </c:pt>
                <c:pt idx="6186">
                  <c:v>45915.770833333336</c:v>
                </c:pt>
                <c:pt idx="6187">
                  <c:v>45915.8125</c:v>
                </c:pt>
                <c:pt idx="6188">
                  <c:v>45915.854166666664</c:v>
                </c:pt>
                <c:pt idx="6189">
                  <c:v>45915.895833333336</c:v>
                </c:pt>
                <c:pt idx="6190">
                  <c:v>45915.9375</c:v>
                </c:pt>
                <c:pt idx="6191">
                  <c:v>45915.979166666664</c:v>
                </c:pt>
                <c:pt idx="6192">
                  <c:v>45916.020833333336</c:v>
                </c:pt>
                <c:pt idx="6193">
                  <c:v>45916.0625</c:v>
                </c:pt>
                <c:pt idx="6194">
                  <c:v>45916.104166666664</c:v>
                </c:pt>
                <c:pt idx="6195">
                  <c:v>45916.145833333336</c:v>
                </c:pt>
                <c:pt idx="6196">
                  <c:v>45916.1875</c:v>
                </c:pt>
                <c:pt idx="6197">
                  <c:v>45916.229166666664</c:v>
                </c:pt>
                <c:pt idx="6198">
                  <c:v>45916.270833333336</c:v>
                </c:pt>
                <c:pt idx="6199">
                  <c:v>45916.3125</c:v>
                </c:pt>
                <c:pt idx="6200">
                  <c:v>45916.354166666664</c:v>
                </c:pt>
                <c:pt idx="6201">
                  <c:v>45916.395833333336</c:v>
                </c:pt>
                <c:pt idx="6202">
                  <c:v>45916.4375</c:v>
                </c:pt>
                <c:pt idx="6203">
                  <c:v>45916.479166666664</c:v>
                </c:pt>
                <c:pt idx="6204">
                  <c:v>45916.520833333336</c:v>
                </c:pt>
                <c:pt idx="6205">
                  <c:v>45916.5625</c:v>
                </c:pt>
                <c:pt idx="6206">
                  <c:v>45916.604166666664</c:v>
                </c:pt>
                <c:pt idx="6207">
                  <c:v>45916.645833333336</c:v>
                </c:pt>
                <c:pt idx="6208">
                  <c:v>45916.6875</c:v>
                </c:pt>
                <c:pt idx="6209">
                  <c:v>45916.729166666664</c:v>
                </c:pt>
                <c:pt idx="6210">
                  <c:v>45916.770833333336</c:v>
                </c:pt>
                <c:pt idx="6211">
                  <c:v>45916.8125</c:v>
                </c:pt>
                <c:pt idx="6212">
                  <c:v>45916.854166666664</c:v>
                </c:pt>
                <c:pt idx="6213">
                  <c:v>45916.895833333336</c:v>
                </c:pt>
                <c:pt idx="6214">
                  <c:v>45916.9375</c:v>
                </c:pt>
                <c:pt idx="6215">
                  <c:v>45916.979166666664</c:v>
                </c:pt>
                <c:pt idx="6216">
                  <c:v>45917.020833333336</c:v>
                </c:pt>
                <c:pt idx="6217">
                  <c:v>45917.0625</c:v>
                </c:pt>
                <c:pt idx="6218">
                  <c:v>45917.104166666664</c:v>
                </c:pt>
                <c:pt idx="6219">
                  <c:v>45917.145833333336</c:v>
                </c:pt>
                <c:pt idx="6220">
                  <c:v>45917.1875</c:v>
                </c:pt>
                <c:pt idx="6221">
                  <c:v>45917.229166666664</c:v>
                </c:pt>
                <c:pt idx="6222">
                  <c:v>45917.270833333336</c:v>
                </c:pt>
                <c:pt idx="6223">
                  <c:v>45917.3125</c:v>
                </c:pt>
                <c:pt idx="6224">
                  <c:v>45917.354166666664</c:v>
                </c:pt>
                <c:pt idx="6225">
                  <c:v>45917.395833333336</c:v>
                </c:pt>
                <c:pt idx="6226">
                  <c:v>45917.4375</c:v>
                </c:pt>
                <c:pt idx="6227">
                  <c:v>45917.479166666664</c:v>
                </c:pt>
                <c:pt idx="6228">
                  <c:v>45917.520833333336</c:v>
                </c:pt>
                <c:pt idx="6229">
                  <c:v>45917.5625</c:v>
                </c:pt>
                <c:pt idx="6230">
                  <c:v>45917.604166666664</c:v>
                </c:pt>
                <c:pt idx="6231">
                  <c:v>45917.645833333336</c:v>
                </c:pt>
                <c:pt idx="6232">
                  <c:v>45917.6875</c:v>
                </c:pt>
                <c:pt idx="6233">
                  <c:v>45917.729166666664</c:v>
                </c:pt>
                <c:pt idx="6234">
                  <c:v>45917.770833333336</c:v>
                </c:pt>
                <c:pt idx="6235">
                  <c:v>45917.8125</c:v>
                </c:pt>
                <c:pt idx="6236">
                  <c:v>45917.854166666664</c:v>
                </c:pt>
                <c:pt idx="6237">
                  <c:v>45917.895833333336</c:v>
                </c:pt>
                <c:pt idx="6238">
                  <c:v>45917.9375</c:v>
                </c:pt>
                <c:pt idx="6239">
                  <c:v>45917.979166666664</c:v>
                </c:pt>
                <c:pt idx="6240">
                  <c:v>45918.020833333336</c:v>
                </c:pt>
                <c:pt idx="6241">
                  <c:v>45918.0625</c:v>
                </c:pt>
                <c:pt idx="6242">
                  <c:v>45918.104166666664</c:v>
                </c:pt>
                <c:pt idx="6243">
                  <c:v>45918.145833333336</c:v>
                </c:pt>
                <c:pt idx="6244">
                  <c:v>45918.1875</c:v>
                </c:pt>
                <c:pt idx="6245">
                  <c:v>45918.229166666664</c:v>
                </c:pt>
                <c:pt idx="6246">
                  <c:v>45918.270833333336</c:v>
                </c:pt>
                <c:pt idx="6247">
                  <c:v>45918.3125</c:v>
                </c:pt>
                <c:pt idx="6248">
                  <c:v>45918.354166666664</c:v>
                </c:pt>
                <c:pt idx="6249">
                  <c:v>45918.395833333336</c:v>
                </c:pt>
                <c:pt idx="6250">
                  <c:v>45918.4375</c:v>
                </c:pt>
                <c:pt idx="6251">
                  <c:v>45918.479166666664</c:v>
                </c:pt>
                <c:pt idx="6252">
                  <c:v>45918.520833333336</c:v>
                </c:pt>
                <c:pt idx="6253">
                  <c:v>45918.5625</c:v>
                </c:pt>
                <c:pt idx="6254">
                  <c:v>45918.604166666664</c:v>
                </c:pt>
                <c:pt idx="6255">
                  <c:v>45918.645833333336</c:v>
                </c:pt>
                <c:pt idx="6256">
                  <c:v>45918.6875</c:v>
                </c:pt>
                <c:pt idx="6257">
                  <c:v>45918.729166666664</c:v>
                </c:pt>
                <c:pt idx="6258">
                  <c:v>45918.770833333336</c:v>
                </c:pt>
                <c:pt idx="6259">
                  <c:v>45918.8125</c:v>
                </c:pt>
                <c:pt idx="6260">
                  <c:v>45918.854166666664</c:v>
                </c:pt>
                <c:pt idx="6261">
                  <c:v>45918.895833333336</c:v>
                </c:pt>
                <c:pt idx="6262">
                  <c:v>45918.9375</c:v>
                </c:pt>
                <c:pt idx="6263">
                  <c:v>45918.979166666664</c:v>
                </c:pt>
                <c:pt idx="6264">
                  <c:v>45919.020833333336</c:v>
                </c:pt>
                <c:pt idx="6265">
                  <c:v>45919.0625</c:v>
                </c:pt>
                <c:pt idx="6266">
                  <c:v>45919.104166666664</c:v>
                </c:pt>
                <c:pt idx="6267">
                  <c:v>45919.145833333336</c:v>
                </c:pt>
                <c:pt idx="6268">
                  <c:v>45919.1875</c:v>
                </c:pt>
                <c:pt idx="6269">
                  <c:v>45919.229166666664</c:v>
                </c:pt>
                <c:pt idx="6270">
                  <c:v>45919.270833333336</c:v>
                </c:pt>
                <c:pt idx="6271">
                  <c:v>45919.3125</c:v>
                </c:pt>
                <c:pt idx="6272">
                  <c:v>45919.354166666664</c:v>
                </c:pt>
                <c:pt idx="6273">
                  <c:v>45919.395833333336</c:v>
                </c:pt>
                <c:pt idx="6274">
                  <c:v>45919.4375</c:v>
                </c:pt>
                <c:pt idx="6275">
                  <c:v>45919.479166666664</c:v>
                </c:pt>
                <c:pt idx="6276">
                  <c:v>45919.520833333336</c:v>
                </c:pt>
                <c:pt idx="6277">
                  <c:v>45919.5625</c:v>
                </c:pt>
                <c:pt idx="6278">
                  <c:v>45919.604166666664</c:v>
                </c:pt>
                <c:pt idx="6279">
                  <c:v>45919.645833333336</c:v>
                </c:pt>
                <c:pt idx="6280">
                  <c:v>45919.6875</c:v>
                </c:pt>
                <c:pt idx="6281">
                  <c:v>45919.729166666664</c:v>
                </c:pt>
                <c:pt idx="6282">
                  <c:v>45919.770833333336</c:v>
                </c:pt>
                <c:pt idx="6283">
                  <c:v>45919.8125</c:v>
                </c:pt>
                <c:pt idx="6284">
                  <c:v>45919.854166666664</c:v>
                </c:pt>
                <c:pt idx="6285">
                  <c:v>45919.895833333336</c:v>
                </c:pt>
                <c:pt idx="6286">
                  <c:v>45919.9375</c:v>
                </c:pt>
                <c:pt idx="6287">
                  <c:v>45919.979166666664</c:v>
                </c:pt>
                <c:pt idx="6288">
                  <c:v>45920.020833333336</c:v>
                </c:pt>
                <c:pt idx="6289">
                  <c:v>45920.0625</c:v>
                </c:pt>
                <c:pt idx="6290">
                  <c:v>45920.104166666664</c:v>
                </c:pt>
                <c:pt idx="6291">
                  <c:v>45920.145833333336</c:v>
                </c:pt>
                <c:pt idx="6292">
                  <c:v>45920.1875</c:v>
                </c:pt>
                <c:pt idx="6293">
                  <c:v>45920.229166666664</c:v>
                </c:pt>
                <c:pt idx="6294">
                  <c:v>45920.270833333336</c:v>
                </c:pt>
                <c:pt idx="6295">
                  <c:v>45920.3125</c:v>
                </c:pt>
                <c:pt idx="6296">
                  <c:v>45920.354166666664</c:v>
                </c:pt>
                <c:pt idx="6297">
                  <c:v>45920.395833333336</c:v>
                </c:pt>
                <c:pt idx="6298">
                  <c:v>45920.4375</c:v>
                </c:pt>
                <c:pt idx="6299">
                  <c:v>45920.479166666664</c:v>
                </c:pt>
                <c:pt idx="6300">
                  <c:v>45920.520833333336</c:v>
                </c:pt>
                <c:pt idx="6301">
                  <c:v>45920.5625</c:v>
                </c:pt>
                <c:pt idx="6302">
                  <c:v>45920.604166666664</c:v>
                </c:pt>
                <c:pt idx="6303">
                  <c:v>45920.645833333336</c:v>
                </c:pt>
                <c:pt idx="6304">
                  <c:v>45920.6875</c:v>
                </c:pt>
                <c:pt idx="6305">
                  <c:v>45920.729166666664</c:v>
                </c:pt>
                <c:pt idx="6306">
                  <c:v>45920.770833333336</c:v>
                </c:pt>
                <c:pt idx="6307">
                  <c:v>45920.8125</c:v>
                </c:pt>
                <c:pt idx="6308">
                  <c:v>45920.854166666664</c:v>
                </c:pt>
                <c:pt idx="6309">
                  <c:v>45920.895833333336</c:v>
                </c:pt>
                <c:pt idx="6310">
                  <c:v>45920.9375</c:v>
                </c:pt>
                <c:pt idx="6311">
                  <c:v>45920.979166666664</c:v>
                </c:pt>
                <c:pt idx="6312">
                  <c:v>45921.020833333336</c:v>
                </c:pt>
                <c:pt idx="6313">
                  <c:v>45921.0625</c:v>
                </c:pt>
                <c:pt idx="6314">
                  <c:v>45921.104166666664</c:v>
                </c:pt>
                <c:pt idx="6315">
                  <c:v>45921.145833333336</c:v>
                </c:pt>
                <c:pt idx="6316">
                  <c:v>45921.1875</c:v>
                </c:pt>
                <c:pt idx="6317">
                  <c:v>45921.229166666664</c:v>
                </c:pt>
                <c:pt idx="6318">
                  <c:v>45921.270833333336</c:v>
                </c:pt>
                <c:pt idx="6319">
                  <c:v>45921.3125</c:v>
                </c:pt>
                <c:pt idx="6320">
                  <c:v>45921.354166666664</c:v>
                </c:pt>
                <c:pt idx="6321">
                  <c:v>45921.395833333336</c:v>
                </c:pt>
                <c:pt idx="6322">
                  <c:v>45921.4375</c:v>
                </c:pt>
                <c:pt idx="6323">
                  <c:v>45921.479166666664</c:v>
                </c:pt>
                <c:pt idx="6324">
                  <c:v>45921.520833333336</c:v>
                </c:pt>
                <c:pt idx="6325">
                  <c:v>45921.5625</c:v>
                </c:pt>
                <c:pt idx="6326">
                  <c:v>45921.604166666664</c:v>
                </c:pt>
                <c:pt idx="6327">
                  <c:v>45921.645833333336</c:v>
                </c:pt>
                <c:pt idx="6328">
                  <c:v>45921.6875</c:v>
                </c:pt>
                <c:pt idx="6329">
                  <c:v>45921.729166666664</c:v>
                </c:pt>
                <c:pt idx="6330">
                  <c:v>45921.770833333336</c:v>
                </c:pt>
                <c:pt idx="6331">
                  <c:v>45921.8125</c:v>
                </c:pt>
                <c:pt idx="6332">
                  <c:v>45921.854166666664</c:v>
                </c:pt>
                <c:pt idx="6333">
                  <c:v>45921.895833333336</c:v>
                </c:pt>
                <c:pt idx="6334">
                  <c:v>45921.9375</c:v>
                </c:pt>
                <c:pt idx="6335">
                  <c:v>45921.979166666664</c:v>
                </c:pt>
                <c:pt idx="6336">
                  <c:v>45922.020833333336</c:v>
                </c:pt>
                <c:pt idx="6337">
                  <c:v>45922.0625</c:v>
                </c:pt>
                <c:pt idx="6338">
                  <c:v>45922.104166666664</c:v>
                </c:pt>
                <c:pt idx="6339">
                  <c:v>45922.145833333336</c:v>
                </c:pt>
                <c:pt idx="6340">
                  <c:v>45922.1875</c:v>
                </c:pt>
                <c:pt idx="6341">
                  <c:v>45922.229166666664</c:v>
                </c:pt>
                <c:pt idx="6342">
                  <c:v>45922.270833333336</c:v>
                </c:pt>
                <c:pt idx="6343">
                  <c:v>45922.3125</c:v>
                </c:pt>
                <c:pt idx="6344">
                  <c:v>45922.354166666664</c:v>
                </c:pt>
                <c:pt idx="6345">
                  <c:v>45922.395833333336</c:v>
                </c:pt>
                <c:pt idx="6346">
                  <c:v>45922.4375</c:v>
                </c:pt>
                <c:pt idx="6347">
                  <c:v>45922.479166666664</c:v>
                </c:pt>
                <c:pt idx="6348">
                  <c:v>45922.520833333336</c:v>
                </c:pt>
                <c:pt idx="6349">
                  <c:v>45922.5625</c:v>
                </c:pt>
                <c:pt idx="6350">
                  <c:v>45922.604166666664</c:v>
                </c:pt>
                <c:pt idx="6351">
                  <c:v>45922.645833333336</c:v>
                </c:pt>
                <c:pt idx="6352">
                  <c:v>45922.6875</c:v>
                </c:pt>
                <c:pt idx="6353">
                  <c:v>45922.729166666664</c:v>
                </c:pt>
                <c:pt idx="6354">
                  <c:v>45922.770833333336</c:v>
                </c:pt>
                <c:pt idx="6355">
                  <c:v>45922.8125</c:v>
                </c:pt>
                <c:pt idx="6356">
                  <c:v>45922.854166666664</c:v>
                </c:pt>
                <c:pt idx="6357">
                  <c:v>45922.895833333336</c:v>
                </c:pt>
                <c:pt idx="6358">
                  <c:v>45922.9375</c:v>
                </c:pt>
                <c:pt idx="6359">
                  <c:v>45922.979166666664</c:v>
                </c:pt>
                <c:pt idx="6360">
                  <c:v>45923.020833333336</c:v>
                </c:pt>
                <c:pt idx="6361">
                  <c:v>45923.0625</c:v>
                </c:pt>
                <c:pt idx="6362">
                  <c:v>45923.104166666664</c:v>
                </c:pt>
                <c:pt idx="6363">
                  <c:v>45923.145833333336</c:v>
                </c:pt>
                <c:pt idx="6364">
                  <c:v>45923.1875</c:v>
                </c:pt>
                <c:pt idx="6365">
                  <c:v>45923.229166666664</c:v>
                </c:pt>
                <c:pt idx="6366">
                  <c:v>45923.270833333336</c:v>
                </c:pt>
                <c:pt idx="6367">
                  <c:v>45923.3125</c:v>
                </c:pt>
                <c:pt idx="6368">
                  <c:v>45923.354166666664</c:v>
                </c:pt>
                <c:pt idx="6369">
                  <c:v>45923.395833333336</c:v>
                </c:pt>
                <c:pt idx="6370">
                  <c:v>45923.4375</c:v>
                </c:pt>
                <c:pt idx="6371">
                  <c:v>45923.479166666664</c:v>
                </c:pt>
                <c:pt idx="6372">
                  <c:v>45923.520833333336</c:v>
                </c:pt>
                <c:pt idx="6373">
                  <c:v>45923.5625</c:v>
                </c:pt>
                <c:pt idx="6374">
                  <c:v>45923.604166666664</c:v>
                </c:pt>
                <c:pt idx="6375">
                  <c:v>45923.645833333336</c:v>
                </c:pt>
                <c:pt idx="6376">
                  <c:v>45923.6875</c:v>
                </c:pt>
                <c:pt idx="6377">
                  <c:v>45923.729166666664</c:v>
                </c:pt>
                <c:pt idx="6378">
                  <c:v>45923.770833333336</c:v>
                </c:pt>
                <c:pt idx="6379">
                  <c:v>45923.8125</c:v>
                </c:pt>
                <c:pt idx="6380">
                  <c:v>45923.854166666664</c:v>
                </c:pt>
                <c:pt idx="6381">
                  <c:v>45923.895833333336</c:v>
                </c:pt>
                <c:pt idx="6382">
                  <c:v>45923.9375</c:v>
                </c:pt>
                <c:pt idx="6383">
                  <c:v>45923.979166666664</c:v>
                </c:pt>
                <c:pt idx="6384">
                  <c:v>45924.020833333336</c:v>
                </c:pt>
                <c:pt idx="6385">
                  <c:v>45924.0625</c:v>
                </c:pt>
                <c:pt idx="6386">
                  <c:v>45924.104166666664</c:v>
                </c:pt>
                <c:pt idx="6387">
                  <c:v>45924.145833333336</c:v>
                </c:pt>
                <c:pt idx="6388">
                  <c:v>45924.1875</c:v>
                </c:pt>
                <c:pt idx="6389">
                  <c:v>45924.229166666664</c:v>
                </c:pt>
                <c:pt idx="6390">
                  <c:v>45924.270833333336</c:v>
                </c:pt>
                <c:pt idx="6391">
                  <c:v>45924.3125</c:v>
                </c:pt>
                <c:pt idx="6392">
                  <c:v>45924.354166666664</c:v>
                </c:pt>
                <c:pt idx="6393">
                  <c:v>45924.395833333336</c:v>
                </c:pt>
                <c:pt idx="6394">
                  <c:v>45924.4375</c:v>
                </c:pt>
                <c:pt idx="6395">
                  <c:v>45924.479166666664</c:v>
                </c:pt>
                <c:pt idx="6396">
                  <c:v>45924.520833333336</c:v>
                </c:pt>
                <c:pt idx="6397">
                  <c:v>45924.5625</c:v>
                </c:pt>
                <c:pt idx="6398">
                  <c:v>45924.604166666664</c:v>
                </c:pt>
                <c:pt idx="6399">
                  <c:v>45924.645833333336</c:v>
                </c:pt>
                <c:pt idx="6400">
                  <c:v>45924.6875</c:v>
                </c:pt>
                <c:pt idx="6401">
                  <c:v>45924.729166666664</c:v>
                </c:pt>
                <c:pt idx="6402">
                  <c:v>45924.770833333336</c:v>
                </c:pt>
                <c:pt idx="6403">
                  <c:v>45924.8125</c:v>
                </c:pt>
                <c:pt idx="6404">
                  <c:v>45924.854166666664</c:v>
                </c:pt>
                <c:pt idx="6405">
                  <c:v>45924.895833333336</c:v>
                </c:pt>
                <c:pt idx="6406">
                  <c:v>45924.9375</c:v>
                </c:pt>
                <c:pt idx="6407">
                  <c:v>45924.979166666664</c:v>
                </c:pt>
                <c:pt idx="6408">
                  <c:v>45925.020833333336</c:v>
                </c:pt>
                <c:pt idx="6409">
                  <c:v>45925.0625</c:v>
                </c:pt>
                <c:pt idx="6410">
                  <c:v>45925.104166666664</c:v>
                </c:pt>
                <c:pt idx="6411">
                  <c:v>45925.145833333336</c:v>
                </c:pt>
                <c:pt idx="6412">
                  <c:v>45925.1875</c:v>
                </c:pt>
                <c:pt idx="6413">
                  <c:v>45925.229166666664</c:v>
                </c:pt>
                <c:pt idx="6414">
                  <c:v>45925.270833333336</c:v>
                </c:pt>
                <c:pt idx="6415">
                  <c:v>45925.3125</c:v>
                </c:pt>
                <c:pt idx="6416">
                  <c:v>45925.354166666664</c:v>
                </c:pt>
                <c:pt idx="6417">
                  <c:v>45925.395833333336</c:v>
                </c:pt>
                <c:pt idx="6418">
                  <c:v>45925.4375</c:v>
                </c:pt>
                <c:pt idx="6419">
                  <c:v>45925.479166666664</c:v>
                </c:pt>
                <c:pt idx="6420">
                  <c:v>45925.520833333336</c:v>
                </c:pt>
                <c:pt idx="6421">
                  <c:v>45925.5625</c:v>
                </c:pt>
                <c:pt idx="6422">
                  <c:v>45925.604166666664</c:v>
                </c:pt>
                <c:pt idx="6423">
                  <c:v>45925.645833333336</c:v>
                </c:pt>
                <c:pt idx="6424">
                  <c:v>45925.6875</c:v>
                </c:pt>
                <c:pt idx="6425">
                  <c:v>45925.729166666664</c:v>
                </c:pt>
                <c:pt idx="6426">
                  <c:v>45925.770833333336</c:v>
                </c:pt>
                <c:pt idx="6427">
                  <c:v>45925.8125</c:v>
                </c:pt>
                <c:pt idx="6428">
                  <c:v>45925.854166666664</c:v>
                </c:pt>
                <c:pt idx="6429">
                  <c:v>45925.895833333336</c:v>
                </c:pt>
                <c:pt idx="6430">
                  <c:v>45925.9375</c:v>
                </c:pt>
                <c:pt idx="6431">
                  <c:v>45925.979166666664</c:v>
                </c:pt>
                <c:pt idx="6432">
                  <c:v>45926.020833333336</c:v>
                </c:pt>
                <c:pt idx="6433">
                  <c:v>45926.0625</c:v>
                </c:pt>
                <c:pt idx="6434">
                  <c:v>45926.104166666664</c:v>
                </c:pt>
                <c:pt idx="6435">
                  <c:v>45926.145833333336</c:v>
                </c:pt>
                <c:pt idx="6436">
                  <c:v>45926.1875</c:v>
                </c:pt>
                <c:pt idx="6437">
                  <c:v>45926.229166666664</c:v>
                </c:pt>
                <c:pt idx="6438">
                  <c:v>45926.270833333336</c:v>
                </c:pt>
                <c:pt idx="6439">
                  <c:v>45926.3125</c:v>
                </c:pt>
                <c:pt idx="6440">
                  <c:v>45926.354166666664</c:v>
                </c:pt>
                <c:pt idx="6441">
                  <c:v>45926.395833333336</c:v>
                </c:pt>
                <c:pt idx="6442">
                  <c:v>45926.4375</c:v>
                </c:pt>
                <c:pt idx="6443">
                  <c:v>45926.479166666664</c:v>
                </c:pt>
                <c:pt idx="6444">
                  <c:v>45926.520833333336</c:v>
                </c:pt>
                <c:pt idx="6445">
                  <c:v>45926.5625</c:v>
                </c:pt>
                <c:pt idx="6446">
                  <c:v>45926.604166666664</c:v>
                </c:pt>
                <c:pt idx="6447">
                  <c:v>45926.645833333336</c:v>
                </c:pt>
                <c:pt idx="6448">
                  <c:v>45926.6875</c:v>
                </c:pt>
                <c:pt idx="6449">
                  <c:v>45926.729166666664</c:v>
                </c:pt>
                <c:pt idx="6450">
                  <c:v>45926.770833333336</c:v>
                </c:pt>
                <c:pt idx="6451">
                  <c:v>45926.8125</c:v>
                </c:pt>
                <c:pt idx="6452">
                  <c:v>45926.854166666664</c:v>
                </c:pt>
                <c:pt idx="6453">
                  <c:v>45926.895833333336</c:v>
                </c:pt>
                <c:pt idx="6454">
                  <c:v>45926.9375</c:v>
                </c:pt>
                <c:pt idx="6455">
                  <c:v>45926.979166666664</c:v>
                </c:pt>
                <c:pt idx="6456">
                  <c:v>45927.020833333336</c:v>
                </c:pt>
                <c:pt idx="6457">
                  <c:v>45927.0625</c:v>
                </c:pt>
                <c:pt idx="6458">
                  <c:v>45927.104166666664</c:v>
                </c:pt>
                <c:pt idx="6459">
                  <c:v>45927.145833333336</c:v>
                </c:pt>
                <c:pt idx="6460">
                  <c:v>45927.1875</c:v>
                </c:pt>
                <c:pt idx="6461">
                  <c:v>45927.229166666664</c:v>
                </c:pt>
                <c:pt idx="6462">
                  <c:v>45927.270833333336</c:v>
                </c:pt>
                <c:pt idx="6463">
                  <c:v>45927.3125</c:v>
                </c:pt>
                <c:pt idx="6464">
                  <c:v>45927.354166666664</c:v>
                </c:pt>
                <c:pt idx="6465">
                  <c:v>45927.395833333336</c:v>
                </c:pt>
                <c:pt idx="6466">
                  <c:v>45927.4375</c:v>
                </c:pt>
                <c:pt idx="6467">
                  <c:v>45927.479166666664</c:v>
                </c:pt>
                <c:pt idx="6468">
                  <c:v>45927.520833333336</c:v>
                </c:pt>
                <c:pt idx="6469">
                  <c:v>45927.5625</c:v>
                </c:pt>
                <c:pt idx="6470">
                  <c:v>45927.604166666664</c:v>
                </c:pt>
                <c:pt idx="6471">
                  <c:v>45927.645833333336</c:v>
                </c:pt>
                <c:pt idx="6472">
                  <c:v>45927.6875</c:v>
                </c:pt>
                <c:pt idx="6473">
                  <c:v>45927.729166666664</c:v>
                </c:pt>
                <c:pt idx="6474">
                  <c:v>45927.770833333336</c:v>
                </c:pt>
                <c:pt idx="6475">
                  <c:v>45927.8125</c:v>
                </c:pt>
                <c:pt idx="6476">
                  <c:v>45927.854166666664</c:v>
                </c:pt>
                <c:pt idx="6477">
                  <c:v>45927.895833333336</c:v>
                </c:pt>
                <c:pt idx="6478">
                  <c:v>45927.9375</c:v>
                </c:pt>
                <c:pt idx="6479">
                  <c:v>45927.979166666664</c:v>
                </c:pt>
                <c:pt idx="6480">
                  <c:v>45928.020833333336</c:v>
                </c:pt>
                <c:pt idx="6481">
                  <c:v>45928.0625</c:v>
                </c:pt>
                <c:pt idx="6482">
                  <c:v>45928.104166666664</c:v>
                </c:pt>
                <c:pt idx="6483">
                  <c:v>45928.145833333336</c:v>
                </c:pt>
                <c:pt idx="6484">
                  <c:v>45928.1875</c:v>
                </c:pt>
                <c:pt idx="6485">
                  <c:v>45928.229166666664</c:v>
                </c:pt>
                <c:pt idx="6486">
                  <c:v>45928.270833333336</c:v>
                </c:pt>
                <c:pt idx="6487">
                  <c:v>45928.3125</c:v>
                </c:pt>
                <c:pt idx="6488">
                  <c:v>45928.354166666664</c:v>
                </c:pt>
                <c:pt idx="6489">
                  <c:v>45928.395833333336</c:v>
                </c:pt>
                <c:pt idx="6490">
                  <c:v>45928.4375</c:v>
                </c:pt>
                <c:pt idx="6491">
                  <c:v>45928.479166666664</c:v>
                </c:pt>
                <c:pt idx="6492">
                  <c:v>45928.520833333336</c:v>
                </c:pt>
                <c:pt idx="6493">
                  <c:v>45928.5625</c:v>
                </c:pt>
                <c:pt idx="6494">
                  <c:v>45928.604166666664</c:v>
                </c:pt>
                <c:pt idx="6495">
                  <c:v>45928.645833333336</c:v>
                </c:pt>
                <c:pt idx="6496">
                  <c:v>45928.6875</c:v>
                </c:pt>
                <c:pt idx="6497">
                  <c:v>45928.729166666664</c:v>
                </c:pt>
                <c:pt idx="6498">
                  <c:v>45928.770833333336</c:v>
                </c:pt>
                <c:pt idx="6499">
                  <c:v>45928.8125</c:v>
                </c:pt>
                <c:pt idx="6500">
                  <c:v>45928.854166666664</c:v>
                </c:pt>
                <c:pt idx="6501">
                  <c:v>45928.895833333336</c:v>
                </c:pt>
                <c:pt idx="6502">
                  <c:v>45928.9375</c:v>
                </c:pt>
                <c:pt idx="6503">
                  <c:v>45928.979166666664</c:v>
                </c:pt>
                <c:pt idx="6504">
                  <c:v>45929.020833333336</c:v>
                </c:pt>
                <c:pt idx="6505">
                  <c:v>45929.0625</c:v>
                </c:pt>
                <c:pt idx="6506">
                  <c:v>45929.104166666664</c:v>
                </c:pt>
                <c:pt idx="6507">
                  <c:v>45929.145833333336</c:v>
                </c:pt>
                <c:pt idx="6508">
                  <c:v>45929.1875</c:v>
                </c:pt>
                <c:pt idx="6509">
                  <c:v>45929.229166666664</c:v>
                </c:pt>
                <c:pt idx="6510">
                  <c:v>45929.270833333336</c:v>
                </c:pt>
                <c:pt idx="6511">
                  <c:v>45929.3125</c:v>
                </c:pt>
                <c:pt idx="6512">
                  <c:v>45929.354166666664</c:v>
                </c:pt>
                <c:pt idx="6513">
                  <c:v>45929.395833333336</c:v>
                </c:pt>
                <c:pt idx="6514">
                  <c:v>45929.4375</c:v>
                </c:pt>
                <c:pt idx="6515">
                  <c:v>45929.479166666664</c:v>
                </c:pt>
                <c:pt idx="6516">
                  <c:v>45929.520833333336</c:v>
                </c:pt>
                <c:pt idx="6517">
                  <c:v>45929.5625</c:v>
                </c:pt>
                <c:pt idx="6518">
                  <c:v>45929.604166666664</c:v>
                </c:pt>
                <c:pt idx="6519">
                  <c:v>45929.645833333336</c:v>
                </c:pt>
                <c:pt idx="6520">
                  <c:v>45929.6875</c:v>
                </c:pt>
                <c:pt idx="6521">
                  <c:v>45929.729166666664</c:v>
                </c:pt>
                <c:pt idx="6522">
                  <c:v>45929.770833333336</c:v>
                </c:pt>
                <c:pt idx="6523">
                  <c:v>45929.8125</c:v>
                </c:pt>
                <c:pt idx="6524">
                  <c:v>45929.854166666664</c:v>
                </c:pt>
                <c:pt idx="6525">
                  <c:v>45929.895833333336</c:v>
                </c:pt>
                <c:pt idx="6526">
                  <c:v>45929.9375</c:v>
                </c:pt>
                <c:pt idx="6527">
                  <c:v>45929.979166666664</c:v>
                </c:pt>
                <c:pt idx="6528">
                  <c:v>45930.020833333336</c:v>
                </c:pt>
                <c:pt idx="6529">
                  <c:v>45930.0625</c:v>
                </c:pt>
                <c:pt idx="6530">
                  <c:v>45930.104166666664</c:v>
                </c:pt>
                <c:pt idx="6531">
                  <c:v>45930.145833333336</c:v>
                </c:pt>
                <c:pt idx="6532">
                  <c:v>45930.1875</c:v>
                </c:pt>
                <c:pt idx="6533">
                  <c:v>45930.229166666664</c:v>
                </c:pt>
                <c:pt idx="6534">
                  <c:v>45930.270833333336</c:v>
                </c:pt>
                <c:pt idx="6535">
                  <c:v>45930.3125</c:v>
                </c:pt>
                <c:pt idx="6536">
                  <c:v>45930.354166666664</c:v>
                </c:pt>
                <c:pt idx="6537">
                  <c:v>45930.395833333336</c:v>
                </c:pt>
                <c:pt idx="6538">
                  <c:v>45930.4375</c:v>
                </c:pt>
                <c:pt idx="6539">
                  <c:v>45930.479166666664</c:v>
                </c:pt>
                <c:pt idx="6540">
                  <c:v>45930.520833333336</c:v>
                </c:pt>
                <c:pt idx="6541">
                  <c:v>45930.5625</c:v>
                </c:pt>
                <c:pt idx="6542">
                  <c:v>45930.604166666664</c:v>
                </c:pt>
                <c:pt idx="6543">
                  <c:v>45930.645833333336</c:v>
                </c:pt>
                <c:pt idx="6544">
                  <c:v>45930.6875</c:v>
                </c:pt>
                <c:pt idx="6545">
                  <c:v>45930.729166666664</c:v>
                </c:pt>
                <c:pt idx="6546">
                  <c:v>45930.770833333336</c:v>
                </c:pt>
                <c:pt idx="6547">
                  <c:v>45930.8125</c:v>
                </c:pt>
                <c:pt idx="6548">
                  <c:v>45930.854166666664</c:v>
                </c:pt>
                <c:pt idx="6549">
                  <c:v>45930.895833333336</c:v>
                </c:pt>
                <c:pt idx="6550">
                  <c:v>45930.9375</c:v>
                </c:pt>
                <c:pt idx="6551">
                  <c:v>45930.979166666664</c:v>
                </c:pt>
                <c:pt idx="6552">
                  <c:v>45931.020833333336</c:v>
                </c:pt>
                <c:pt idx="6553">
                  <c:v>45931.0625</c:v>
                </c:pt>
                <c:pt idx="6554">
                  <c:v>45931.104166666664</c:v>
                </c:pt>
                <c:pt idx="6555">
                  <c:v>45931.145833333336</c:v>
                </c:pt>
                <c:pt idx="6556">
                  <c:v>45931.1875</c:v>
                </c:pt>
                <c:pt idx="6557">
                  <c:v>45931.229166666664</c:v>
                </c:pt>
                <c:pt idx="6558">
                  <c:v>45931.270833333336</c:v>
                </c:pt>
                <c:pt idx="6559">
                  <c:v>45931.3125</c:v>
                </c:pt>
                <c:pt idx="6560">
                  <c:v>45931.354166666664</c:v>
                </c:pt>
                <c:pt idx="6561">
                  <c:v>45931.395833333336</c:v>
                </c:pt>
                <c:pt idx="6562">
                  <c:v>45931.4375</c:v>
                </c:pt>
                <c:pt idx="6563">
                  <c:v>45931.479166666664</c:v>
                </c:pt>
                <c:pt idx="6564">
                  <c:v>45931.520833333336</c:v>
                </c:pt>
                <c:pt idx="6565">
                  <c:v>45931.5625</c:v>
                </c:pt>
                <c:pt idx="6566">
                  <c:v>45931.604166666664</c:v>
                </c:pt>
                <c:pt idx="6567">
                  <c:v>45931.645833333336</c:v>
                </c:pt>
                <c:pt idx="6568">
                  <c:v>45931.6875</c:v>
                </c:pt>
                <c:pt idx="6569">
                  <c:v>45931.729166666664</c:v>
                </c:pt>
                <c:pt idx="6570">
                  <c:v>45931.770833333336</c:v>
                </c:pt>
                <c:pt idx="6571">
                  <c:v>45931.8125</c:v>
                </c:pt>
                <c:pt idx="6572">
                  <c:v>45931.854166666664</c:v>
                </c:pt>
                <c:pt idx="6573">
                  <c:v>45931.895833333336</c:v>
                </c:pt>
                <c:pt idx="6574">
                  <c:v>45931.9375</c:v>
                </c:pt>
                <c:pt idx="6575">
                  <c:v>45931.979166666664</c:v>
                </c:pt>
                <c:pt idx="6576">
                  <c:v>45932.020833333336</c:v>
                </c:pt>
                <c:pt idx="6577">
                  <c:v>45932.0625</c:v>
                </c:pt>
                <c:pt idx="6578">
                  <c:v>45932.104166666664</c:v>
                </c:pt>
                <c:pt idx="6579">
                  <c:v>45932.145833333336</c:v>
                </c:pt>
                <c:pt idx="6580">
                  <c:v>45932.1875</c:v>
                </c:pt>
                <c:pt idx="6581">
                  <c:v>45932.229166666664</c:v>
                </c:pt>
                <c:pt idx="6582">
                  <c:v>45932.270833333336</c:v>
                </c:pt>
                <c:pt idx="6583">
                  <c:v>45932.3125</c:v>
                </c:pt>
                <c:pt idx="6584">
                  <c:v>45932.354166666664</c:v>
                </c:pt>
                <c:pt idx="6585">
                  <c:v>45932.395833333336</c:v>
                </c:pt>
                <c:pt idx="6586">
                  <c:v>45932.4375</c:v>
                </c:pt>
                <c:pt idx="6587">
                  <c:v>45932.479166666664</c:v>
                </c:pt>
                <c:pt idx="6588">
                  <c:v>45932.520833333336</c:v>
                </c:pt>
                <c:pt idx="6589">
                  <c:v>45932.5625</c:v>
                </c:pt>
                <c:pt idx="6590">
                  <c:v>45932.604166666664</c:v>
                </c:pt>
                <c:pt idx="6591">
                  <c:v>45932.645833333336</c:v>
                </c:pt>
                <c:pt idx="6592">
                  <c:v>45932.6875</c:v>
                </c:pt>
                <c:pt idx="6593">
                  <c:v>45932.729166666664</c:v>
                </c:pt>
                <c:pt idx="6594">
                  <c:v>45932.770833333336</c:v>
                </c:pt>
                <c:pt idx="6595">
                  <c:v>45932.8125</c:v>
                </c:pt>
                <c:pt idx="6596">
                  <c:v>45932.854166666664</c:v>
                </c:pt>
                <c:pt idx="6597">
                  <c:v>45932.895833333336</c:v>
                </c:pt>
                <c:pt idx="6598">
                  <c:v>45932.9375</c:v>
                </c:pt>
                <c:pt idx="6599">
                  <c:v>45932.979166666664</c:v>
                </c:pt>
                <c:pt idx="6600">
                  <c:v>45933.020833333336</c:v>
                </c:pt>
                <c:pt idx="6601">
                  <c:v>45933.0625</c:v>
                </c:pt>
                <c:pt idx="6602">
                  <c:v>45933.104166666664</c:v>
                </c:pt>
                <c:pt idx="6603">
                  <c:v>45933.145833333336</c:v>
                </c:pt>
                <c:pt idx="6604">
                  <c:v>45933.1875</c:v>
                </c:pt>
                <c:pt idx="6605">
                  <c:v>45933.229166666664</c:v>
                </c:pt>
                <c:pt idx="6606">
                  <c:v>45933.270833333336</c:v>
                </c:pt>
                <c:pt idx="6607">
                  <c:v>45933.3125</c:v>
                </c:pt>
                <c:pt idx="6608">
                  <c:v>45933.354166666664</c:v>
                </c:pt>
                <c:pt idx="6609">
                  <c:v>45933.395833333336</c:v>
                </c:pt>
                <c:pt idx="6610">
                  <c:v>45933.4375</c:v>
                </c:pt>
                <c:pt idx="6611">
                  <c:v>45933.479166666664</c:v>
                </c:pt>
                <c:pt idx="6612">
                  <c:v>45933.520833333336</c:v>
                </c:pt>
                <c:pt idx="6613">
                  <c:v>45933.5625</c:v>
                </c:pt>
                <c:pt idx="6614">
                  <c:v>45933.604166666664</c:v>
                </c:pt>
                <c:pt idx="6615">
                  <c:v>45933.645833333336</c:v>
                </c:pt>
                <c:pt idx="6616">
                  <c:v>45933.6875</c:v>
                </c:pt>
                <c:pt idx="6617">
                  <c:v>45933.729166666664</c:v>
                </c:pt>
                <c:pt idx="6618">
                  <c:v>45933.770833333336</c:v>
                </c:pt>
                <c:pt idx="6619">
                  <c:v>45933.8125</c:v>
                </c:pt>
                <c:pt idx="6620">
                  <c:v>45933.854166666664</c:v>
                </c:pt>
                <c:pt idx="6621">
                  <c:v>45933.895833333336</c:v>
                </c:pt>
                <c:pt idx="6622">
                  <c:v>45933.9375</c:v>
                </c:pt>
                <c:pt idx="6623">
                  <c:v>45933.979166666664</c:v>
                </c:pt>
                <c:pt idx="6624">
                  <c:v>45934.020833333336</c:v>
                </c:pt>
                <c:pt idx="6625">
                  <c:v>45934.0625</c:v>
                </c:pt>
                <c:pt idx="6626">
                  <c:v>45934.104166666664</c:v>
                </c:pt>
                <c:pt idx="6627">
                  <c:v>45934.145833333336</c:v>
                </c:pt>
                <c:pt idx="6628">
                  <c:v>45934.1875</c:v>
                </c:pt>
                <c:pt idx="6629">
                  <c:v>45934.229166666664</c:v>
                </c:pt>
                <c:pt idx="6630">
                  <c:v>45934.270833333336</c:v>
                </c:pt>
                <c:pt idx="6631">
                  <c:v>45934.3125</c:v>
                </c:pt>
                <c:pt idx="6632">
                  <c:v>45934.354166666664</c:v>
                </c:pt>
                <c:pt idx="6633">
                  <c:v>45934.395833333336</c:v>
                </c:pt>
                <c:pt idx="6634">
                  <c:v>45934.4375</c:v>
                </c:pt>
                <c:pt idx="6635">
                  <c:v>45934.479166666664</c:v>
                </c:pt>
                <c:pt idx="6636">
                  <c:v>45934.520833333336</c:v>
                </c:pt>
                <c:pt idx="6637">
                  <c:v>45934.5625</c:v>
                </c:pt>
                <c:pt idx="6638">
                  <c:v>45934.604166666664</c:v>
                </c:pt>
                <c:pt idx="6639">
                  <c:v>45934.645833333336</c:v>
                </c:pt>
                <c:pt idx="6640">
                  <c:v>45934.6875</c:v>
                </c:pt>
                <c:pt idx="6641">
                  <c:v>45934.729166666664</c:v>
                </c:pt>
                <c:pt idx="6642">
                  <c:v>45934.770833333336</c:v>
                </c:pt>
                <c:pt idx="6643">
                  <c:v>45934.8125</c:v>
                </c:pt>
                <c:pt idx="6644">
                  <c:v>45934.854166666664</c:v>
                </c:pt>
                <c:pt idx="6645">
                  <c:v>45934.895833333336</c:v>
                </c:pt>
                <c:pt idx="6646">
                  <c:v>45934.9375</c:v>
                </c:pt>
                <c:pt idx="6647">
                  <c:v>45934.979166666664</c:v>
                </c:pt>
                <c:pt idx="6648">
                  <c:v>45935.020833333336</c:v>
                </c:pt>
                <c:pt idx="6649">
                  <c:v>45935.0625</c:v>
                </c:pt>
                <c:pt idx="6650">
                  <c:v>45935.104166666664</c:v>
                </c:pt>
                <c:pt idx="6651">
                  <c:v>45935.145833333336</c:v>
                </c:pt>
                <c:pt idx="6652">
                  <c:v>45935.1875</c:v>
                </c:pt>
                <c:pt idx="6653">
                  <c:v>45935.229166666664</c:v>
                </c:pt>
                <c:pt idx="6654">
                  <c:v>45935.270833333336</c:v>
                </c:pt>
                <c:pt idx="6655">
                  <c:v>45935.3125</c:v>
                </c:pt>
                <c:pt idx="6656">
                  <c:v>45935.354166666664</c:v>
                </c:pt>
                <c:pt idx="6657">
                  <c:v>45935.395833333336</c:v>
                </c:pt>
                <c:pt idx="6658">
                  <c:v>45935.4375</c:v>
                </c:pt>
                <c:pt idx="6659">
                  <c:v>45935.479166666664</c:v>
                </c:pt>
                <c:pt idx="6660">
                  <c:v>45935.520833333336</c:v>
                </c:pt>
                <c:pt idx="6661">
                  <c:v>45935.5625</c:v>
                </c:pt>
                <c:pt idx="6662">
                  <c:v>45935.604166666664</c:v>
                </c:pt>
                <c:pt idx="6663">
                  <c:v>45935.645833333336</c:v>
                </c:pt>
                <c:pt idx="6664">
                  <c:v>45935.6875</c:v>
                </c:pt>
                <c:pt idx="6665">
                  <c:v>45935.729166666664</c:v>
                </c:pt>
                <c:pt idx="6666">
                  <c:v>45935.770833333336</c:v>
                </c:pt>
                <c:pt idx="6667">
                  <c:v>45935.8125</c:v>
                </c:pt>
                <c:pt idx="6668">
                  <c:v>45935.854166666664</c:v>
                </c:pt>
                <c:pt idx="6669">
                  <c:v>45935.895833333336</c:v>
                </c:pt>
                <c:pt idx="6670">
                  <c:v>45935.9375</c:v>
                </c:pt>
                <c:pt idx="6671">
                  <c:v>45935.979166666664</c:v>
                </c:pt>
                <c:pt idx="6672">
                  <c:v>45936.020833333336</c:v>
                </c:pt>
                <c:pt idx="6673">
                  <c:v>45936.0625</c:v>
                </c:pt>
                <c:pt idx="6674">
                  <c:v>45936.104166666664</c:v>
                </c:pt>
                <c:pt idx="6675">
                  <c:v>45936.145833333336</c:v>
                </c:pt>
                <c:pt idx="6676">
                  <c:v>45936.1875</c:v>
                </c:pt>
                <c:pt idx="6677">
                  <c:v>45936.229166666664</c:v>
                </c:pt>
                <c:pt idx="6678">
                  <c:v>45936.270833333336</c:v>
                </c:pt>
                <c:pt idx="6679">
                  <c:v>45936.3125</c:v>
                </c:pt>
                <c:pt idx="6680">
                  <c:v>45936.354166666664</c:v>
                </c:pt>
                <c:pt idx="6681">
                  <c:v>45936.395833333336</c:v>
                </c:pt>
                <c:pt idx="6682">
                  <c:v>45936.4375</c:v>
                </c:pt>
                <c:pt idx="6683">
                  <c:v>45936.479166666664</c:v>
                </c:pt>
                <c:pt idx="6684">
                  <c:v>45936.520833333336</c:v>
                </c:pt>
                <c:pt idx="6685">
                  <c:v>45936.5625</c:v>
                </c:pt>
                <c:pt idx="6686">
                  <c:v>45936.604166666664</c:v>
                </c:pt>
                <c:pt idx="6687">
                  <c:v>45936.645833333336</c:v>
                </c:pt>
                <c:pt idx="6688">
                  <c:v>45936.6875</c:v>
                </c:pt>
                <c:pt idx="6689">
                  <c:v>45936.729166666664</c:v>
                </c:pt>
                <c:pt idx="6690">
                  <c:v>45936.770833333336</c:v>
                </c:pt>
                <c:pt idx="6691">
                  <c:v>45936.8125</c:v>
                </c:pt>
                <c:pt idx="6692">
                  <c:v>45936.854166666664</c:v>
                </c:pt>
                <c:pt idx="6693">
                  <c:v>45936.895833333336</c:v>
                </c:pt>
                <c:pt idx="6694">
                  <c:v>45936.9375</c:v>
                </c:pt>
                <c:pt idx="6695">
                  <c:v>45936.979166666664</c:v>
                </c:pt>
                <c:pt idx="6696">
                  <c:v>45937.020833333336</c:v>
                </c:pt>
                <c:pt idx="6697">
                  <c:v>45937.0625</c:v>
                </c:pt>
                <c:pt idx="6698">
                  <c:v>45937.104166666664</c:v>
                </c:pt>
                <c:pt idx="6699">
                  <c:v>45937.145833333336</c:v>
                </c:pt>
                <c:pt idx="6700">
                  <c:v>45937.1875</c:v>
                </c:pt>
                <c:pt idx="6701">
                  <c:v>45937.229166666664</c:v>
                </c:pt>
                <c:pt idx="6702">
                  <c:v>45937.270833333336</c:v>
                </c:pt>
                <c:pt idx="6703">
                  <c:v>45937.3125</c:v>
                </c:pt>
                <c:pt idx="6704">
                  <c:v>45937.354166666664</c:v>
                </c:pt>
                <c:pt idx="6705">
                  <c:v>45937.395833333336</c:v>
                </c:pt>
                <c:pt idx="6706">
                  <c:v>45937.4375</c:v>
                </c:pt>
                <c:pt idx="6707">
                  <c:v>45937.479166666664</c:v>
                </c:pt>
                <c:pt idx="6708">
                  <c:v>45937.520833333336</c:v>
                </c:pt>
                <c:pt idx="6709">
                  <c:v>45937.5625</c:v>
                </c:pt>
                <c:pt idx="6710">
                  <c:v>45937.604166666664</c:v>
                </c:pt>
                <c:pt idx="6711">
                  <c:v>45937.645833333336</c:v>
                </c:pt>
                <c:pt idx="6712">
                  <c:v>45937.6875</c:v>
                </c:pt>
                <c:pt idx="6713">
                  <c:v>45937.729166666664</c:v>
                </c:pt>
                <c:pt idx="6714">
                  <c:v>45937.770833333336</c:v>
                </c:pt>
                <c:pt idx="6715">
                  <c:v>45937.8125</c:v>
                </c:pt>
                <c:pt idx="6716">
                  <c:v>45937.854166666664</c:v>
                </c:pt>
                <c:pt idx="6717">
                  <c:v>45937.895833333336</c:v>
                </c:pt>
                <c:pt idx="6718">
                  <c:v>45937.9375</c:v>
                </c:pt>
                <c:pt idx="6719">
                  <c:v>45937.979166666664</c:v>
                </c:pt>
                <c:pt idx="6720">
                  <c:v>45938.020833333336</c:v>
                </c:pt>
                <c:pt idx="6721">
                  <c:v>45938.0625</c:v>
                </c:pt>
                <c:pt idx="6722">
                  <c:v>45938.104166666664</c:v>
                </c:pt>
                <c:pt idx="6723">
                  <c:v>45938.145833333336</c:v>
                </c:pt>
                <c:pt idx="6724">
                  <c:v>45938.1875</c:v>
                </c:pt>
                <c:pt idx="6725">
                  <c:v>45938.229166666664</c:v>
                </c:pt>
                <c:pt idx="6726">
                  <c:v>45938.270833333336</c:v>
                </c:pt>
                <c:pt idx="6727">
                  <c:v>45938.3125</c:v>
                </c:pt>
                <c:pt idx="6728">
                  <c:v>45938.354166666664</c:v>
                </c:pt>
                <c:pt idx="6729">
                  <c:v>45938.395833333336</c:v>
                </c:pt>
                <c:pt idx="6730">
                  <c:v>45938.4375</c:v>
                </c:pt>
                <c:pt idx="6731">
                  <c:v>45938.479166666664</c:v>
                </c:pt>
                <c:pt idx="6732">
                  <c:v>45938.520833333336</c:v>
                </c:pt>
                <c:pt idx="6733">
                  <c:v>45938.5625</c:v>
                </c:pt>
                <c:pt idx="6734">
                  <c:v>45938.604166666664</c:v>
                </c:pt>
                <c:pt idx="6735">
                  <c:v>45938.645833333336</c:v>
                </c:pt>
                <c:pt idx="6736">
                  <c:v>45938.6875</c:v>
                </c:pt>
                <c:pt idx="6737">
                  <c:v>45938.729166666664</c:v>
                </c:pt>
                <c:pt idx="6738">
                  <c:v>45938.770833333336</c:v>
                </c:pt>
                <c:pt idx="6739">
                  <c:v>45938.8125</c:v>
                </c:pt>
                <c:pt idx="6740">
                  <c:v>45938.854166666664</c:v>
                </c:pt>
                <c:pt idx="6741">
                  <c:v>45938.895833333336</c:v>
                </c:pt>
                <c:pt idx="6742">
                  <c:v>45938.9375</c:v>
                </c:pt>
                <c:pt idx="6743">
                  <c:v>45938.979166666664</c:v>
                </c:pt>
                <c:pt idx="6744">
                  <c:v>45939.020833333336</c:v>
                </c:pt>
                <c:pt idx="6745">
                  <c:v>45939.0625</c:v>
                </c:pt>
                <c:pt idx="6746">
                  <c:v>45939.104166666664</c:v>
                </c:pt>
                <c:pt idx="6747">
                  <c:v>45939.145833333336</c:v>
                </c:pt>
                <c:pt idx="6748">
                  <c:v>45939.1875</c:v>
                </c:pt>
                <c:pt idx="6749">
                  <c:v>45939.229166666664</c:v>
                </c:pt>
                <c:pt idx="6750">
                  <c:v>45939.270833333336</c:v>
                </c:pt>
                <c:pt idx="6751">
                  <c:v>45939.3125</c:v>
                </c:pt>
                <c:pt idx="6752">
                  <c:v>45939.354166666664</c:v>
                </c:pt>
                <c:pt idx="6753">
                  <c:v>45939.395833333336</c:v>
                </c:pt>
                <c:pt idx="6754">
                  <c:v>45939.4375</c:v>
                </c:pt>
                <c:pt idx="6755">
                  <c:v>45939.479166666664</c:v>
                </c:pt>
                <c:pt idx="6756">
                  <c:v>45939.520833333336</c:v>
                </c:pt>
                <c:pt idx="6757">
                  <c:v>45939.5625</c:v>
                </c:pt>
                <c:pt idx="6758">
                  <c:v>45939.604166666664</c:v>
                </c:pt>
                <c:pt idx="6759">
                  <c:v>45939.645833333336</c:v>
                </c:pt>
                <c:pt idx="6760">
                  <c:v>45939.6875</c:v>
                </c:pt>
                <c:pt idx="6761">
                  <c:v>45939.729166666664</c:v>
                </c:pt>
                <c:pt idx="6762">
                  <c:v>45939.770833333336</c:v>
                </c:pt>
                <c:pt idx="6763">
                  <c:v>45939.8125</c:v>
                </c:pt>
                <c:pt idx="6764">
                  <c:v>45939.854166666664</c:v>
                </c:pt>
                <c:pt idx="6765">
                  <c:v>45939.895833333336</c:v>
                </c:pt>
                <c:pt idx="6766">
                  <c:v>45939.9375</c:v>
                </c:pt>
                <c:pt idx="6767">
                  <c:v>45939.979166666664</c:v>
                </c:pt>
                <c:pt idx="6768">
                  <c:v>45940.020833333336</c:v>
                </c:pt>
                <c:pt idx="6769">
                  <c:v>45940.0625</c:v>
                </c:pt>
                <c:pt idx="6770">
                  <c:v>45940.104166666664</c:v>
                </c:pt>
                <c:pt idx="6771">
                  <c:v>45940.145833333336</c:v>
                </c:pt>
                <c:pt idx="6772">
                  <c:v>45940.1875</c:v>
                </c:pt>
                <c:pt idx="6773">
                  <c:v>45940.229166666664</c:v>
                </c:pt>
                <c:pt idx="6774">
                  <c:v>45940.270833333336</c:v>
                </c:pt>
                <c:pt idx="6775">
                  <c:v>45940.3125</c:v>
                </c:pt>
                <c:pt idx="6776">
                  <c:v>45940.354166666664</c:v>
                </c:pt>
                <c:pt idx="6777">
                  <c:v>45940.395833333336</c:v>
                </c:pt>
                <c:pt idx="6778">
                  <c:v>45940.4375</c:v>
                </c:pt>
                <c:pt idx="6779">
                  <c:v>45940.479166666664</c:v>
                </c:pt>
                <c:pt idx="6780">
                  <c:v>45940.520833333336</c:v>
                </c:pt>
                <c:pt idx="6781">
                  <c:v>45940.5625</c:v>
                </c:pt>
                <c:pt idx="6782">
                  <c:v>45940.604166666664</c:v>
                </c:pt>
                <c:pt idx="6783">
                  <c:v>45940.645833333336</c:v>
                </c:pt>
                <c:pt idx="6784">
                  <c:v>45940.6875</c:v>
                </c:pt>
                <c:pt idx="6785">
                  <c:v>45940.729166666664</c:v>
                </c:pt>
                <c:pt idx="6786">
                  <c:v>45940.770833333336</c:v>
                </c:pt>
                <c:pt idx="6787">
                  <c:v>45940.8125</c:v>
                </c:pt>
                <c:pt idx="6788">
                  <c:v>45940.854166666664</c:v>
                </c:pt>
                <c:pt idx="6789">
                  <c:v>45940.895833333336</c:v>
                </c:pt>
                <c:pt idx="6790">
                  <c:v>45940.9375</c:v>
                </c:pt>
                <c:pt idx="6791">
                  <c:v>45940.979166666664</c:v>
                </c:pt>
                <c:pt idx="6792">
                  <c:v>45941.020833333336</c:v>
                </c:pt>
                <c:pt idx="6793">
                  <c:v>45941.0625</c:v>
                </c:pt>
                <c:pt idx="6794">
                  <c:v>45941.104166666664</c:v>
                </c:pt>
                <c:pt idx="6795">
                  <c:v>45941.145833333336</c:v>
                </c:pt>
                <c:pt idx="6796">
                  <c:v>45941.1875</c:v>
                </c:pt>
                <c:pt idx="6797">
                  <c:v>45941.229166666664</c:v>
                </c:pt>
                <c:pt idx="6798">
                  <c:v>45941.270833333336</c:v>
                </c:pt>
                <c:pt idx="6799">
                  <c:v>45941.3125</c:v>
                </c:pt>
                <c:pt idx="6800">
                  <c:v>45941.354166666664</c:v>
                </c:pt>
                <c:pt idx="6801">
                  <c:v>45941.395833333336</c:v>
                </c:pt>
                <c:pt idx="6802">
                  <c:v>45941.4375</c:v>
                </c:pt>
                <c:pt idx="6803">
                  <c:v>45941.479166666664</c:v>
                </c:pt>
                <c:pt idx="6804">
                  <c:v>45941.520833333336</c:v>
                </c:pt>
                <c:pt idx="6805">
                  <c:v>45941.5625</c:v>
                </c:pt>
                <c:pt idx="6806">
                  <c:v>45941.604166666664</c:v>
                </c:pt>
                <c:pt idx="6807">
                  <c:v>45941.645833333336</c:v>
                </c:pt>
                <c:pt idx="6808">
                  <c:v>45941.6875</c:v>
                </c:pt>
                <c:pt idx="6809">
                  <c:v>45941.729166666664</c:v>
                </c:pt>
                <c:pt idx="6810">
                  <c:v>45941.770833333336</c:v>
                </c:pt>
                <c:pt idx="6811">
                  <c:v>45941.8125</c:v>
                </c:pt>
                <c:pt idx="6812">
                  <c:v>45941.854166666664</c:v>
                </c:pt>
                <c:pt idx="6813">
                  <c:v>45941.895833333336</c:v>
                </c:pt>
                <c:pt idx="6814">
                  <c:v>45941.9375</c:v>
                </c:pt>
                <c:pt idx="6815">
                  <c:v>45941.979166666664</c:v>
                </c:pt>
                <c:pt idx="6816">
                  <c:v>45942.020833333336</c:v>
                </c:pt>
                <c:pt idx="6817">
                  <c:v>45942.0625</c:v>
                </c:pt>
                <c:pt idx="6818">
                  <c:v>45942.104166666664</c:v>
                </c:pt>
                <c:pt idx="6819">
                  <c:v>45942.145833333336</c:v>
                </c:pt>
                <c:pt idx="6820">
                  <c:v>45942.1875</c:v>
                </c:pt>
                <c:pt idx="6821">
                  <c:v>45942.229166666664</c:v>
                </c:pt>
                <c:pt idx="6822">
                  <c:v>45942.270833333336</c:v>
                </c:pt>
                <c:pt idx="6823">
                  <c:v>45942.3125</c:v>
                </c:pt>
                <c:pt idx="6824">
                  <c:v>45942.354166666664</c:v>
                </c:pt>
                <c:pt idx="6825">
                  <c:v>45942.395833333336</c:v>
                </c:pt>
                <c:pt idx="6826">
                  <c:v>45942.4375</c:v>
                </c:pt>
                <c:pt idx="6827">
                  <c:v>45942.479166666664</c:v>
                </c:pt>
                <c:pt idx="6828">
                  <c:v>45942.520833333336</c:v>
                </c:pt>
                <c:pt idx="6829">
                  <c:v>45942.5625</c:v>
                </c:pt>
                <c:pt idx="6830">
                  <c:v>45942.604166666664</c:v>
                </c:pt>
                <c:pt idx="6831">
                  <c:v>45942.645833333336</c:v>
                </c:pt>
                <c:pt idx="6832">
                  <c:v>45942.6875</c:v>
                </c:pt>
                <c:pt idx="6833">
                  <c:v>45942.729166666664</c:v>
                </c:pt>
                <c:pt idx="6834">
                  <c:v>45942.770833333336</c:v>
                </c:pt>
                <c:pt idx="6835">
                  <c:v>45942.8125</c:v>
                </c:pt>
                <c:pt idx="6836">
                  <c:v>45942.854166666664</c:v>
                </c:pt>
                <c:pt idx="6837">
                  <c:v>45942.895833333336</c:v>
                </c:pt>
                <c:pt idx="6838">
                  <c:v>45942.9375</c:v>
                </c:pt>
                <c:pt idx="6839">
                  <c:v>45942.979166666664</c:v>
                </c:pt>
                <c:pt idx="6840">
                  <c:v>45943.020833333336</c:v>
                </c:pt>
                <c:pt idx="6841">
                  <c:v>45943.0625</c:v>
                </c:pt>
                <c:pt idx="6842">
                  <c:v>45943.104166666664</c:v>
                </c:pt>
                <c:pt idx="6843">
                  <c:v>45943.145833333336</c:v>
                </c:pt>
                <c:pt idx="6844">
                  <c:v>45943.1875</c:v>
                </c:pt>
                <c:pt idx="6845">
                  <c:v>45943.229166666664</c:v>
                </c:pt>
                <c:pt idx="6846">
                  <c:v>45943.270833333336</c:v>
                </c:pt>
                <c:pt idx="6847">
                  <c:v>45943.3125</c:v>
                </c:pt>
                <c:pt idx="6848">
                  <c:v>45943.354166666664</c:v>
                </c:pt>
                <c:pt idx="6849">
                  <c:v>45943.395833333336</c:v>
                </c:pt>
                <c:pt idx="6850">
                  <c:v>45943.4375</c:v>
                </c:pt>
                <c:pt idx="6851">
                  <c:v>45943.479166666664</c:v>
                </c:pt>
                <c:pt idx="6852">
                  <c:v>45943.520833333336</c:v>
                </c:pt>
                <c:pt idx="6853">
                  <c:v>45943.5625</c:v>
                </c:pt>
                <c:pt idx="6854">
                  <c:v>45943.604166666664</c:v>
                </c:pt>
                <c:pt idx="6855">
                  <c:v>45943.645833333336</c:v>
                </c:pt>
                <c:pt idx="6856">
                  <c:v>45943.6875</c:v>
                </c:pt>
                <c:pt idx="6857">
                  <c:v>45943.729166666664</c:v>
                </c:pt>
                <c:pt idx="6858">
                  <c:v>45943.770833333336</c:v>
                </c:pt>
                <c:pt idx="6859">
                  <c:v>45943.8125</c:v>
                </c:pt>
                <c:pt idx="6860">
                  <c:v>45943.854166666664</c:v>
                </c:pt>
                <c:pt idx="6861">
                  <c:v>45943.895833333336</c:v>
                </c:pt>
                <c:pt idx="6862">
                  <c:v>45943.9375</c:v>
                </c:pt>
                <c:pt idx="6863">
                  <c:v>45943.979166666664</c:v>
                </c:pt>
                <c:pt idx="6864">
                  <c:v>45944.020833333336</c:v>
                </c:pt>
                <c:pt idx="6865">
                  <c:v>45944.0625</c:v>
                </c:pt>
                <c:pt idx="6866">
                  <c:v>45944.104166666664</c:v>
                </c:pt>
                <c:pt idx="6867">
                  <c:v>45944.145833333336</c:v>
                </c:pt>
                <c:pt idx="6868">
                  <c:v>45944.1875</c:v>
                </c:pt>
                <c:pt idx="6869">
                  <c:v>45944.229166666664</c:v>
                </c:pt>
                <c:pt idx="6870">
                  <c:v>45944.270833333336</c:v>
                </c:pt>
                <c:pt idx="6871">
                  <c:v>45944.3125</c:v>
                </c:pt>
                <c:pt idx="6872">
                  <c:v>45944.354166666664</c:v>
                </c:pt>
                <c:pt idx="6873">
                  <c:v>45944.395833333336</c:v>
                </c:pt>
                <c:pt idx="6874">
                  <c:v>45944.4375</c:v>
                </c:pt>
                <c:pt idx="6875">
                  <c:v>45944.479166666664</c:v>
                </c:pt>
                <c:pt idx="6876">
                  <c:v>45944.520833333336</c:v>
                </c:pt>
                <c:pt idx="6877">
                  <c:v>45944.5625</c:v>
                </c:pt>
                <c:pt idx="6878">
                  <c:v>45944.604166666664</c:v>
                </c:pt>
                <c:pt idx="6879">
                  <c:v>45944.645833333336</c:v>
                </c:pt>
                <c:pt idx="6880">
                  <c:v>45944.6875</c:v>
                </c:pt>
                <c:pt idx="6881">
                  <c:v>45944.729166666664</c:v>
                </c:pt>
                <c:pt idx="6882">
                  <c:v>45944.770833333336</c:v>
                </c:pt>
                <c:pt idx="6883">
                  <c:v>45944.8125</c:v>
                </c:pt>
                <c:pt idx="6884">
                  <c:v>45944.854166666664</c:v>
                </c:pt>
                <c:pt idx="6885">
                  <c:v>45944.895833333336</c:v>
                </c:pt>
                <c:pt idx="6886">
                  <c:v>45944.9375</c:v>
                </c:pt>
                <c:pt idx="6887">
                  <c:v>45944.979166666664</c:v>
                </c:pt>
                <c:pt idx="6888">
                  <c:v>45945.020833333336</c:v>
                </c:pt>
                <c:pt idx="6889">
                  <c:v>45945.0625</c:v>
                </c:pt>
                <c:pt idx="6890">
                  <c:v>45945.104166666664</c:v>
                </c:pt>
                <c:pt idx="6891">
                  <c:v>45945.145833333336</c:v>
                </c:pt>
                <c:pt idx="6892">
                  <c:v>45945.1875</c:v>
                </c:pt>
                <c:pt idx="6893">
                  <c:v>45945.229166666664</c:v>
                </c:pt>
                <c:pt idx="6894">
                  <c:v>45945.270833333336</c:v>
                </c:pt>
                <c:pt idx="6895">
                  <c:v>45945.3125</c:v>
                </c:pt>
                <c:pt idx="6896">
                  <c:v>45945.354166666664</c:v>
                </c:pt>
                <c:pt idx="6897">
                  <c:v>45945.395833333336</c:v>
                </c:pt>
                <c:pt idx="6898">
                  <c:v>45945.4375</c:v>
                </c:pt>
                <c:pt idx="6899">
                  <c:v>45945.479166666664</c:v>
                </c:pt>
                <c:pt idx="6900">
                  <c:v>45945.520833333336</c:v>
                </c:pt>
                <c:pt idx="6901">
                  <c:v>45945.5625</c:v>
                </c:pt>
                <c:pt idx="6902">
                  <c:v>45945.604166666664</c:v>
                </c:pt>
                <c:pt idx="6903">
                  <c:v>45945.645833333336</c:v>
                </c:pt>
                <c:pt idx="6904">
                  <c:v>45945.6875</c:v>
                </c:pt>
                <c:pt idx="6905">
                  <c:v>45945.729166666664</c:v>
                </c:pt>
                <c:pt idx="6906">
                  <c:v>45945.770833333336</c:v>
                </c:pt>
                <c:pt idx="6907">
                  <c:v>45945.8125</c:v>
                </c:pt>
                <c:pt idx="6908">
                  <c:v>45945.854166666664</c:v>
                </c:pt>
                <c:pt idx="6909">
                  <c:v>45945.895833333336</c:v>
                </c:pt>
                <c:pt idx="6910">
                  <c:v>45945.9375</c:v>
                </c:pt>
                <c:pt idx="6911">
                  <c:v>45945.979166666664</c:v>
                </c:pt>
                <c:pt idx="6912">
                  <c:v>45946.020833333336</c:v>
                </c:pt>
                <c:pt idx="6913">
                  <c:v>45946.0625</c:v>
                </c:pt>
                <c:pt idx="6914">
                  <c:v>45946.104166666664</c:v>
                </c:pt>
                <c:pt idx="6915">
                  <c:v>45946.145833333336</c:v>
                </c:pt>
                <c:pt idx="6916">
                  <c:v>45946.1875</c:v>
                </c:pt>
                <c:pt idx="6917">
                  <c:v>45946.229166666664</c:v>
                </c:pt>
                <c:pt idx="6918">
                  <c:v>45946.270833333336</c:v>
                </c:pt>
                <c:pt idx="6919">
                  <c:v>45946.3125</c:v>
                </c:pt>
                <c:pt idx="6920">
                  <c:v>45946.354166666664</c:v>
                </c:pt>
                <c:pt idx="6921">
                  <c:v>45946.395833333336</c:v>
                </c:pt>
                <c:pt idx="6922">
                  <c:v>45946.4375</c:v>
                </c:pt>
                <c:pt idx="6923">
                  <c:v>45946.479166666664</c:v>
                </c:pt>
                <c:pt idx="6924">
                  <c:v>45946.520833333336</c:v>
                </c:pt>
                <c:pt idx="6925">
                  <c:v>45946.5625</c:v>
                </c:pt>
                <c:pt idx="6926">
                  <c:v>45946.604166666664</c:v>
                </c:pt>
                <c:pt idx="6927">
                  <c:v>45946.645833333336</c:v>
                </c:pt>
                <c:pt idx="6928">
                  <c:v>45946.6875</c:v>
                </c:pt>
                <c:pt idx="6929">
                  <c:v>45946.729166666664</c:v>
                </c:pt>
                <c:pt idx="6930">
                  <c:v>45946.770833333336</c:v>
                </c:pt>
                <c:pt idx="6931">
                  <c:v>45946.8125</c:v>
                </c:pt>
                <c:pt idx="6932">
                  <c:v>45946.854166666664</c:v>
                </c:pt>
                <c:pt idx="6933">
                  <c:v>45946.895833333336</c:v>
                </c:pt>
                <c:pt idx="6934">
                  <c:v>45946.9375</c:v>
                </c:pt>
                <c:pt idx="6935">
                  <c:v>45946.979166666664</c:v>
                </c:pt>
                <c:pt idx="6936">
                  <c:v>45947.020833333336</c:v>
                </c:pt>
                <c:pt idx="6937">
                  <c:v>45947.0625</c:v>
                </c:pt>
                <c:pt idx="6938">
                  <c:v>45947.104166666664</c:v>
                </c:pt>
                <c:pt idx="6939">
                  <c:v>45947.145833333336</c:v>
                </c:pt>
                <c:pt idx="6940">
                  <c:v>45947.1875</c:v>
                </c:pt>
                <c:pt idx="6941">
                  <c:v>45947.229166666664</c:v>
                </c:pt>
                <c:pt idx="6942">
                  <c:v>45947.270833333336</c:v>
                </c:pt>
                <c:pt idx="6943">
                  <c:v>45947.3125</c:v>
                </c:pt>
                <c:pt idx="6944">
                  <c:v>45947.354166666664</c:v>
                </c:pt>
                <c:pt idx="6945">
                  <c:v>45947.395833333336</c:v>
                </c:pt>
                <c:pt idx="6946">
                  <c:v>45947.4375</c:v>
                </c:pt>
                <c:pt idx="6947">
                  <c:v>45947.479166666664</c:v>
                </c:pt>
                <c:pt idx="6948">
                  <c:v>45947.520833333336</c:v>
                </c:pt>
                <c:pt idx="6949">
                  <c:v>45947.5625</c:v>
                </c:pt>
                <c:pt idx="6950">
                  <c:v>45947.604166666664</c:v>
                </c:pt>
                <c:pt idx="6951">
                  <c:v>45947.645833333336</c:v>
                </c:pt>
                <c:pt idx="6952">
                  <c:v>45947.6875</c:v>
                </c:pt>
                <c:pt idx="6953">
                  <c:v>45947.729166666664</c:v>
                </c:pt>
                <c:pt idx="6954">
                  <c:v>45947.770833333336</c:v>
                </c:pt>
                <c:pt idx="6955">
                  <c:v>45947.8125</c:v>
                </c:pt>
                <c:pt idx="6956">
                  <c:v>45947.854166666664</c:v>
                </c:pt>
                <c:pt idx="6957">
                  <c:v>45947.895833333336</c:v>
                </c:pt>
                <c:pt idx="6958">
                  <c:v>45947.9375</c:v>
                </c:pt>
                <c:pt idx="6959">
                  <c:v>45947.979166666664</c:v>
                </c:pt>
                <c:pt idx="6960">
                  <c:v>45948.020833333336</c:v>
                </c:pt>
                <c:pt idx="6961">
                  <c:v>45948.0625</c:v>
                </c:pt>
                <c:pt idx="6962">
                  <c:v>45948.104166666664</c:v>
                </c:pt>
                <c:pt idx="6963">
                  <c:v>45948.145833333336</c:v>
                </c:pt>
                <c:pt idx="6964">
                  <c:v>45948.1875</c:v>
                </c:pt>
                <c:pt idx="6965">
                  <c:v>45948.229166666664</c:v>
                </c:pt>
                <c:pt idx="6966">
                  <c:v>45948.270833333336</c:v>
                </c:pt>
                <c:pt idx="6967">
                  <c:v>45948.3125</c:v>
                </c:pt>
                <c:pt idx="6968">
                  <c:v>45948.354166666664</c:v>
                </c:pt>
                <c:pt idx="6969">
                  <c:v>45948.395833333336</c:v>
                </c:pt>
                <c:pt idx="6970">
                  <c:v>45948.4375</c:v>
                </c:pt>
                <c:pt idx="6971">
                  <c:v>45948.479166666664</c:v>
                </c:pt>
                <c:pt idx="6972">
                  <c:v>45948.520833333336</c:v>
                </c:pt>
                <c:pt idx="6973">
                  <c:v>45948.5625</c:v>
                </c:pt>
                <c:pt idx="6974">
                  <c:v>45948.604166666664</c:v>
                </c:pt>
                <c:pt idx="6975">
                  <c:v>45948.645833333336</c:v>
                </c:pt>
                <c:pt idx="6976">
                  <c:v>45948.6875</c:v>
                </c:pt>
                <c:pt idx="6977">
                  <c:v>45948.729166666664</c:v>
                </c:pt>
                <c:pt idx="6978">
                  <c:v>45948.770833333336</c:v>
                </c:pt>
                <c:pt idx="6979">
                  <c:v>45948.8125</c:v>
                </c:pt>
                <c:pt idx="6980">
                  <c:v>45948.854166666664</c:v>
                </c:pt>
                <c:pt idx="6981">
                  <c:v>45948.895833333336</c:v>
                </c:pt>
                <c:pt idx="6982">
                  <c:v>45948.9375</c:v>
                </c:pt>
                <c:pt idx="6983">
                  <c:v>45948.979166666664</c:v>
                </c:pt>
                <c:pt idx="6984">
                  <c:v>45949.020833333336</c:v>
                </c:pt>
                <c:pt idx="6985">
                  <c:v>45949.0625</c:v>
                </c:pt>
                <c:pt idx="6986">
                  <c:v>45949.104166666664</c:v>
                </c:pt>
                <c:pt idx="6987">
                  <c:v>45949.145833333336</c:v>
                </c:pt>
                <c:pt idx="6988">
                  <c:v>45949.1875</c:v>
                </c:pt>
                <c:pt idx="6989">
                  <c:v>45949.229166666664</c:v>
                </c:pt>
                <c:pt idx="6990">
                  <c:v>45949.270833333336</c:v>
                </c:pt>
                <c:pt idx="6991">
                  <c:v>45949.3125</c:v>
                </c:pt>
                <c:pt idx="6992">
                  <c:v>45949.354166666664</c:v>
                </c:pt>
                <c:pt idx="6993">
                  <c:v>45949.395833333336</c:v>
                </c:pt>
                <c:pt idx="6994">
                  <c:v>45949.4375</c:v>
                </c:pt>
                <c:pt idx="6995">
                  <c:v>45949.479166666664</c:v>
                </c:pt>
                <c:pt idx="6996">
                  <c:v>45949.520833333336</c:v>
                </c:pt>
                <c:pt idx="6997">
                  <c:v>45949.5625</c:v>
                </c:pt>
                <c:pt idx="6998">
                  <c:v>45949.604166666664</c:v>
                </c:pt>
                <c:pt idx="6999">
                  <c:v>45949.645833333336</c:v>
                </c:pt>
                <c:pt idx="7000">
                  <c:v>45949.6875</c:v>
                </c:pt>
                <c:pt idx="7001">
                  <c:v>45949.729166666664</c:v>
                </c:pt>
                <c:pt idx="7002">
                  <c:v>45949.770833333336</c:v>
                </c:pt>
                <c:pt idx="7003">
                  <c:v>45949.8125</c:v>
                </c:pt>
                <c:pt idx="7004">
                  <c:v>45949.854166666664</c:v>
                </c:pt>
                <c:pt idx="7005">
                  <c:v>45949.895833333336</c:v>
                </c:pt>
                <c:pt idx="7006">
                  <c:v>45949.9375</c:v>
                </c:pt>
                <c:pt idx="7007">
                  <c:v>45949.979166666664</c:v>
                </c:pt>
                <c:pt idx="7008">
                  <c:v>45950.020833333336</c:v>
                </c:pt>
                <c:pt idx="7009">
                  <c:v>45950.0625</c:v>
                </c:pt>
                <c:pt idx="7010">
                  <c:v>45950.104166666664</c:v>
                </c:pt>
                <c:pt idx="7011">
                  <c:v>45950.145833333336</c:v>
                </c:pt>
                <c:pt idx="7012">
                  <c:v>45950.1875</c:v>
                </c:pt>
                <c:pt idx="7013">
                  <c:v>45950.229166666664</c:v>
                </c:pt>
                <c:pt idx="7014">
                  <c:v>45950.270833333336</c:v>
                </c:pt>
                <c:pt idx="7015">
                  <c:v>45950.3125</c:v>
                </c:pt>
                <c:pt idx="7016">
                  <c:v>45950.354166666664</c:v>
                </c:pt>
                <c:pt idx="7017">
                  <c:v>45950.395833333336</c:v>
                </c:pt>
                <c:pt idx="7018">
                  <c:v>45950.4375</c:v>
                </c:pt>
                <c:pt idx="7019">
                  <c:v>45950.479166666664</c:v>
                </c:pt>
                <c:pt idx="7020">
                  <c:v>45950.520833333336</c:v>
                </c:pt>
                <c:pt idx="7021">
                  <c:v>45950.5625</c:v>
                </c:pt>
                <c:pt idx="7022">
                  <c:v>45950.604166666664</c:v>
                </c:pt>
                <c:pt idx="7023">
                  <c:v>45950.645833333336</c:v>
                </c:pt>
                <c:pt idx="7024">
                  <c:v>45950.6875</c:v>
                </c:pt>
                <c:pt idx="7025">
                  <c:v>45950.729166666664</c:v>
                </c:pt>
                <c:pt idx="7026">
                  <c:v>45950.770833333336</c:v>
                </c:pt>
                <c:pt idx="7027">
                  <c:v>45950.8125</c:v>
                </c:pt>
                <c:pt idx="7028">
                  <c:v>45950.854166666664</c:v>
                </c:pt>
                <c:pt idx="7029">
                  <c:v>45950.895833333336</c:v>
                </c:pt>
                <c:pt idx="7030">
                  <c:v>45950.9375</c:v>
                </c:pt>
                <c:pt idx="7031">
                  <c:v>45950.979166666664</c:v>
                </c:pt>
                <c:pt idx="7032">
                  <c:v>45951.020833333336</c:v>
                </c:pt>
                <c:pt idx="7033">
                  <c:v>45951.0625</c:v>
                </c:pt>
                <c:pt idx="7034">
                  <c:v>45951.104166666664</c:v>
                </c:pt>
                <c:pt idx="7035">
                  <c:v>45951.145833333336</c:v>
                </c:pt>
                <c:pt idx="7036">
                  <c:v>45951.1875</c:v>
                </c:pt>
                <c:pt idx="7037">
                  <c:v>45951.229166666664</c:v>
                </c:pt>
                <c:pt idx="7038">
                  <c:v>45951.270833333336</c:v>
                </c:pt>
                <c:pt idx="7039">
                  <c:v>45951.3125</c:v>
                </c:pt>
                <c:pt idx="7040">
                  <c:v>45951.354166666664</c:v>
                </c:pt>
                <c:pt idx="7041">
                  <c:v>45951.395833333336</c:v>
                </c:pt>
                <c:pt idx="7042">
                  <c:v>45951.4375</c:v>
                </c:pt>
                <c:pt idx="7043">
                  <c:v>45951.479166666664</c:v>
                </c:pt>
                <c:pt idx="7044">
                  <c:v>45951.520833333336</c:v>
                </c:pt>
                <c:pt idx="7045">
                  <c:v>45951.5625</c:v>
                </c:pt>
                <c:pt idx="7046">
                  <c:v>45951.604166666664</c:v>
                </c:pt>
                <c:pt idx="7047">
                  <c:v>45951.645833333336</c:v>
                </c:pt>
                <c:pt idx="7048">
                  <c:v>45951.6875</c:v>
                </c:pt>
                <c:pt idx="7049">
                  <c:v>45951.729166666664</c:v>
                </c:pt>
                <c:pt idx="7050">
                  <c:v>45951.770833333336</c:v>
                </c:pt>
                <c:pt idx="7051">
                  <c:v>45951.8125</c:v>
                </c:pt>
                <c:pt idx="7052">
                  <c:v>45951.854166666664</c:v>
                </c:pt>
                <c:pt idx="7053">
                  <c:v>45951.895833333336</c:v>
                </c:pt>
                <c:pt idx="7054">
                  <c:v>45951.9375</c:v>
                </c:pt>
                <c:pt idx="7055">
                  <c:v>45951.979166666664</c:v>
                </c:pt>
                <c:pt idx="7056">
                  <c:v>45952.020833333336</c:v>
                </c:pt>
                <c:pt idx="7057">
                  <c:v>45952.0625</c:v>
                </c:pt>
                <c:pt idx="7058">
                  <c:v>45952.104166666664</c:v>
                </c:pt>
                <c:pt idx="7059">
                  <c:v>45952.145833333336</c:v>
                </c:pt>
                <c:pt idx="7060">
                  <c:v>45952.1875</c:v>
                </c:pt>
                <c:pt idx="7061">
                  <c:v>45952.229166666664</c:v>
                </c:pt>
                <c:pt idx="7062">
                  <c:v>45952.270833333336</c:v>
                </c:pt>
                <c:pt idx="7063">
                  <c:v>45952.3125</c:v>
                </c:pt>
                <c:pt idx="7064">
                  <c:v>45952.354166666664</c:v>
                </c:pt>
                <c:pt idx="7065">
                  <c:v>45952.395833333336</c:v>
                </c:pt>
                <c:pt idx="7066">
                  <c:v>45952.4375</c:v>
                </c:pt>
                <c:pt idx="7067">
                  <c:v>45952.479166666664</c:v>
                </c:pt>
                <c:pt idx="7068">
                  <c:v>45952.520833333336</c:v>
                </c:pt>
                <c:pt idx="7069">
                  <c:v>45952.5625</c:v>
                </c:pt>
                <c:pt idx="7070">
                  <c:v>45952.604166666664</c:v>
                </c:pt>
                <c:pt idx="7071">
                  <c:v>45952.645833333336</c:v>
                </c:pt>
                <c:pt idx="7072">
                  <c:v>45952.6875</c:v>
                </c:pt>
                <c:pt idx="7073">
                  <c:v>45952.729166666664</c:v>
                </c:pt>
                <c:pt idx="7074">
                  <c:v>45952.770833333336</c:v>
                </c:pt>
                <c:pt idx="7075">
                  <c:v>45952.8125</c:v>
                </c:pt>
                <c:pt idx="7076">
                  <c:v>45952.854166666664</c:v>
                </c:pt>
                <c:pt idx="7077">
                  <c:v>45952.895833333336</c:v>
                </c:pt>
                <c:pt idx="7078">
                  <c:v>45952.9375</c:v>
                </c:pt>
                <c:pt idx="7079">
                  <c:v>45952.979166666664</c:v>
                </c:pt>
                <c:pt idx="7080">
                  <c:v>45953.020833333336</c:v>
                </c:pt>
                <c:pt idx="7081">
                  <c:v>45953.0625</c:v>
                </c:pt>
                <c:pt idx="7082">
                  <c:v>45953.104166666664</c:v>
                </c:pt>
                <c:pt idx="7083">
                  <c:v>45953.145833333336</c:v>
                </c:pt>
                <c:pt idx="7084">
                  <c:v>45953.1875</c:v>
                </c:pt>
                <c:pt idx="7085">
                  <c:v>45953.229166666664</c:v>
                </c:pt>
                <c:pt idx="7086">
                  <c:v>45953.270833333336</c:v>
                </c:pt>
                <c:pt idx="7087">
                  <c:v>45953.3125</c:v>
                </c:pt>
                <c:pt idx="7088">
                  <c:v>45953.354166666664</c:v>
                </c:pt>
                <c:pt idx="7089">
                  <c:v>45953.395833333336</c:v>
                </c:pt>
                <c:pt idx="7090">
                  <c:v>45953.4375</c:v>
                </c:pt>
                <c:pt idx="7091">
                  <c:v>45953.479166666664</c:v>
                </c:pt>
                <c:pt idx="7092">
                  <c:v>45953.520833333336</c:v>
                </c:pt>
                <c:pt idx="7093">
                  <c:v>45953.5625</c:v>
                </c:pt>
                <c:pt idx="7094">
                  <c:v>45953.604166666664</c:v>
                </c:pt>
                <c:pt idx="7095">
                  <c:v>45953.645833333336</c:v>
                </c:pt>
                <c:pt idx="7096">
                  <c:v>45953.6875</c:v>
                </c:pt>
                <c:pt idx="7097">
                  <c:v>45953.729166666664</c:v>
                </c:pt>
                <c:pt idx="7098">
                  <c:v>45953.770833333336</c:v>
                </c:pt>
                <c:pt idx="7099">
                  <c:v>45953.8125</c:v>
                </c:pt>
                <c:pt idx="7100">
                  <c:v>45953.854166666664</c:v>
                </c:pt>
                <c:pt idx="7101">
                  <c:v>45953.895833333336</c:v>
                </c:pt>
                <c:pt idx="7102">
                  <c:v>45953.9375</c:v>
                </c:pt>
                <c:pt idx="7103">
                  <c:v>45953.979166666664</c:v>
                </c:pt>
                <c:pt idx="7104">
                  <c:v>45954.020833333336</c:v>
                </c:pt>
                <c:pt idx="7105">
                  <c:v>45954.0625</c:v>
                </c:pt>
                <c:pt idx="7106">
                  <c:v>45954.104166666664</c:v>
                </c:pt>
                <c:pt idx="7107">
                  <c:v>45954.145833333336</c:v>
                </c:pt>
                <c:pt idx="7108">
                  <c:v>45954.1875</c:v>
                </c:pt>
                <c:pt idx="7109">
                  <c:v>45954.229166666664</c:v>
                </c:pt>
                <c:pt idx="7110">
                  <c:v>45954.270833333336</c:v>
                </c:pt>
                <c:pt idx="7111">
                  <c:v>45954.3125</c:v>
                </c:pt>
                <c:pt idx="7112">
                  <c:v>45954.354166666664</c:v>
                </c:pt>
                <c:pt idx="7113">
                  <c:v>45954.395833333336</c:v>
                </c:pt>
                <c:pt idx="7114">
                  <c:v>45954.4375</c:v>
                </c:pt>
                <c:pt idx="7115">
                  <c:v>45954.479166666664</c:v>
                </c:pt>
                <c:pt idx="7116">
                  <c:v>45954.520833333336</c:v>
                </c:pt>
                <c:pt idx="7117">
                  <c:v>45954.5625</c:v>
                </c:pt>
                <c:pt idx="7118">
                  <c:v>45954.604166666664</c:v>
                </c:pt>
                <c:pt idx="7119">
                  <c:v>45954.645833333336</c:v>
                </c:pt>
                <c:pt idx="7120">
                  <c:v>45954.6875</c:v>
                </c:pt>
                <c:pt idx="7121">
                  <c:v>45954.729166666664</c:v>
                </c:pt>
                <c:pt idx="7122">
                  <c:v>45954.770833333336</c:v>
                </c:pt>
                <c:pt idx="7123">
                  <c:v>45954.8125</c:v>
                </c:pt>
                <c:pt idx="7124">
                  <c:v>45954.854166666664</c:v>
                </c:pt>
                <c:pt idx="7125">
                  <c:v>45954.895833333336</c:v>
                </c:pt>
                <c:pt idx="7126">
                  <c:v>45954.9375</c:v>
                </c:pt>
                <c:pt idx="7127">
                  <c:v>45954.979166666664</c:v>
                </c:pt>
                <c:pt idx="7128">
                  <c:v>45955.020833333336</c:v>
                </c:pt>
                <c:pt idx="7129">
                  <c:v>45955.0625</c:v>
                </c:pt>
                <c:pt idx="7130">
                  <c:v>45955.104166666664</c:v>
                </c:pt>
                <c:pt idx="7131">
                  <c:v>45955.145833333336</c:v>
                </c:pt>
                <c:pt idx="7132">
                  <c:v>45955.1875</c:v>
                </c:pt>
                <c:pt idx="7133">
                  <c:v>45955.229166666664</c:v>
                </c:pt>
                <c:pt idx="7134">
                  <c:v>45955.270833333336</c:v>
                </c:pt>
                <c:pt idx="7135">
                  <c:v>45955.3125</c:v>
                </c:pt>
                <c:pt idx="7136">
                  <c:v>45955.354166666664</c:v>
                </c:pt>
                <c:pt idx="7137">
                  <c:v>45955.395833333336</c:v>
                </c:pt>
                <c:pt idx="7138">
                  <c:v>45955.4375</c:v>
                </c:pt>
                <c:pt idx="7139">
                  <c:v>45955.479166666664</c:v>
                </c:pt>
                <c:pt idx="7140">
                  <c:v>45955.520833333336</c:v>
                </c:pt>
                <c:pt idx="7141">
                  <c:v>45955.5625</c:v>
                </c:pt>
                <c:pt idx="7142">
                  <c:v>45955.604166666664</c:v>
                </c:pt>
                <c:pt idx="7143">
                  <c:v>45955.645833333336</c:v>
                </c:pt>
                <c:pt idx="7144">
                  <c:v>45955.6875</c:v>
                </c:pt>
                <c:pt idx="7145">
                  <c:v>45955.729166666664</c:v>
                </c:pt>
                <c:pt idx="7146">
                  <c:v>45955.770833333336</c:v>
                </c:pt>
                <c:pt idx="7147">
                  <c:v>45955.8125</c:v>
                </c:pt>
                <c:pt idx="7148">
                  <c:v>45955.854166666664</c:v>
                </c:pt>
                <c:pt idx="7149">
                  <c:v>45955.895833333336</c:v>
                </c:pt>
                <c:pt idx="7150">
                  <c:v>45955.9375</c:v>
                </c:pt>
                <c:pt idx="7151">
                  <c:v>45955.979166666664</c:v>
                </c:pt>
                <c:pt idx="7152">
                  <c:v>45956.020833333336</c:v>
                </c:pt>
                <c:pt idx="7153">
                  <c:v>45956.0625</c:v>
                </c:pt>
                <c:pt idx="7154">
                  <c:v>45956.104166666664</c:v>
                </c:pt>
                <c:pt idx="7155">
                  <c:v>45956.145833333336</c:v>
                </c:pt>
                <c:pt idx="7156">
                  <c:v>45956.1875</c:v>
                </c:pt>
                <c:pt idx="7157">
                  <c:v>45956.229166666664</c:v>
                </c:pt>
                <c:pt idx="7158">
                  <c:v>45956.270833333336</c:v>
                </c:pt>
                <c:pt idx="7159">
                  <c:v>45956.3125</c:v>
                </c:pt>
                <c:pt idx="7160">
                  <c:v>45956.354166666664</c:v>
                </c:pt>
                <c:pt idx="7161">
                  <c:v>45956.395833333336</c:v>
                </c:pt>
                <c:pt idx="7162">
                  <c:v>45956.4375</c:v>
                </c:pt>
                <c:pt idx="7163">
                  <c:v>45956.479166666664</c:v>
                </c:pt>
                <c:pt idx="7164">
                  <c:v>45956.520833333336</c:v>
                </c:pt>
                <c:pt idx="7165">
                  <c:v>45956.5625</c:v>
                </c:pt>
                <c:pt idx="7166">
                  <c:v>45956.604166666664</c:v>
                </c:pt>
                <c:pt idx="7167">
                  <c:v>45956.645833333336</c:v>
                </c:pt>
                <c:pt idx="7168">
                  <c:v>45956.6875</c:v>
                </c:pt>
                <c:pt idx="7169">
                  <c:v>45956.729166666664</c:v>
                </c:pt>
                <c:pt idx="7170">
                  <c:v>45956.770833333336</c:v>
                </c:pt>
                <c:pt idx="7171">
                  <c:v>45956.8125</c:v>
                </c:pt>
                <c:pt idx="7172">
                  <c:v>45956.854166666664</c:v>
                </c:pt>
                <c:pt idx="7173">
                  <c:v>45956.895833333336</c:v>
                </c:pt>
                <c:pt idx="7174">
                  <c:v>45956.9375</c:v>
                </c:pt>
                <c:pt idx="7175">
                  <c:v>45956.979166666664</c:v>
                </c:pt>
                <c:pt idx="7176">
                  <c:v>45957.020833333336</c:v>
                </c:pt>
                <c:pt idx="7177">
                  <c:v>45957.0625</c:v>
                </c:pt>
                <c:pt idx="7178">
                  <c:v>45957.104166666664</c:v>
                </c:pt>
                <c:pt idx="7179">
                  <c:v>45957.145833333336</c:v>
                </c:pt>
                <c:pt idx="7180">
                  <c:v>45957.1875</c:v>
                </c:pt>
                <c:pt idx="7181">
                  <c:v>45957.229166666664</c:v>
                </c:pt>
                <c:pt idx="7182">
                  <c:v>45957.270833333336</c:v>
                </c:pt>
                <c:pt idx="7183">
                  <c:v>45957.3125</c:v>
                </c:pt>
                <c:pt idx="7184">
                  <c:v>45957.354166666664</c:v>
                </c:pt>
                <c:pt idx="7185">
                  <c:v>45957.395833333336</c:v>
                </c:pt>
                <c:pt idx="7186">
                  <c:v>45957.4375</c:v>
                </c:pt>
                <c:pt idx="7187">
                  <c:v>45957.479166666664</c:v>
                </c:pt>
                <c:pt idx="7188">
                  <c:v>45957.520833333336</c:v>
                </c:pt>
                <c:pt idx="7189">
                  <c:v>45957.5625</c:v>
                </c:pt>
                <c:pt idx="7190">
                  <c:v>45957.604166666664</c:v>
                </c:pt>
                <c:pt idx="7191">
                  <c:v>45957.645833333336</c:v>
                </c:pt>
                <c:pt idx="7192">
                  <c:v>45957.6875</c:v>
                </c:pt>
                <c:pt idx="7193">
                  <c:v>45957.729166666664</c:v>
                </c:pt>
                <c:pt idx="7194">
                  <c:v>45957.770833333336</c:v>
                </c:pt>
                <c:pt idx="7195">
                  <c:v>45957.8125</c:v>
                </c:pt>
                <c:pt idx="7196">
                  <c:v>45957.854166666664</c:v>
                </c:pt>
                <c:pt idx="7197">
                  <c:v>45957.895833333336</c:v>
                </c:pt>
                <c:pt idx="7198">
                  <c:v>45957.9375</c:v>
                </c:pt>
                <c:pt idx="7199">
                  <c:v>45957.979166666664</c:v>
                </c:pt>
                <c:pt idx="7200">
                  <c:v>45958.020833333336</c:v>
                </c:pt>
                <c:pt idx="7201">
                  <c:v>45958.0625</c:v>
                </c:pt>
                <c:pt idx="7202">
                  <c:v>45958.104166666664</c:v>
                </c:pt>
                <c:pt idx="7203">
                  <c:v>45958.145833333336</c:v>
                </c:pt>
                <c:pt idx="7204">
                  <c:v>45958.1875</c:v>
                </c:pt>
                <c:pt idx="7205">
                  <c:v>45958.229166666664</c:v>
                </c:pt>
                <c:pt idx="7206">
                  <c:v>45958.270833333336</c:v>
                </c:pt>
                <c:pt idx="7207">
                  <c:v>45958.3125</c:v>
                </c:pt>
                <c:pt idx="7208">
                  <c:v>45958.354166666664</c:v>
                </c:pt>
                <c:pt idx="7209">
                  <c:v>45958.395833333336</c:v>
                </c:pt>
                <c:pt idx="7210">
                  <c:v>45958.4375</c:v>
                </c:pt>
                <c:pt idx="7211">
                  <c:v>45958.479166666664</c:v>
                </c:pt>
                <c:pt idx="7212">
                  <c:v>45958.520833333336</c:v>
                </c:pt>
                <c:pt idx="7213">
                  <c:v>45958.5625</c:v>
                </c:pt>
                <c:pt idx="7214">
                  <c:v>45958.604166666664</c:v>
                </c:pt>
                <c:pt idx="7215">
                  <c:v>45958.645833333336</c:v>
                </c:pt>
                <c:pt idx="7216">
                  <c:v>45958.6875</c:v>
                </c:pt>
                <c:pt idx="7217">
                  <c:v>45958.729166666664</c:v>
                </c:pt>
                <c:pt idx="7218">
                  <c:v>45958.770833333336</c:v>
                </c:pt>
                <c:pt idx="7219">
                  <c:v>45958.8125</c:v>
                </c:pt>
                <c:pt idx="7220">
                  <c:v>45958.854166666664</c:v>
                </c:pt>
                <c:pt idx="7221">
                  <c:v>45958.895833333336</c:v>
                </c:pt>
                <c:pt idx="7222">
                  <c:v>45958.9375</c:v>
                </c:pt>
                <c:pt idx="7223">
                  <c:v>45958.979166666664</c:v>
                </c:pt>
                <c:pt idx="7224">
                  <c:v>45959.020833333336</c:v>
                </c:pt>
                <c:pt idx="7225">
                  <c:v>45959.0625</c:v>
                </c:pt>
                <c:pt idx="7226">
                  <c:v>45959.104166666664</c:v>
                </c:pt>
                <c:pt idx="7227">
                  <c:v>45959.145833333336</c:v>
                </c:pt>
                <c:pt idx="7228">
                  <c:v>45959.1875</c:v>
                </c:pt>
                <c:pt idx="7229">
                  <c:v>45959.229166666664</c:v>
                </c:pt>
                <c:pt idx="7230">
                  <c:v>45959.270833333336</c:v>
                </c:pt>
                <c:pt idx="7231">
                  <c:v>45959.3125</c:v>
                </c:pt>
                <c:pt idx="7232">
                  <c:v>45959.354166666664</c:v>
                </c:pt>
                <c:pt idx="7233">
                  <c:v>45959.395833333336</c:v>
                </c:pt>
                <c:pt idx="7234">
                  <c:v>45959.4375</c:v>
                </c:pt>
                <c:pt idx="7235">
                  <c:v>45959.479166666664</c:v>
                </c:pt>
                <c:pt idx="7236">
                  <c:v>45959.520833333336</c:v>
                </c:pt>
                <c:pt idx="7237">
                  <c:v>45959.5625</c:v>
                </c:pt>
                <c:pt idx="7238">
                  <c:v>45959.604166666664</c:v>
                </c:pt>
                <c:pt idx="7239">
                  <c:v>45959.645833333336</c:v>
                </c:pt>
                <c:pt idx="7240">
                  <c:v>45959.6875</c:v>
                </c:pt>
                <c:pt idx="7241">
                  <c:v>45959.729166666664</c:v>
                </c:pt>
                <c:pt idx="7242">
                  <c:v>45959.770833333336</c:v>
                </c:pt>
                <c:pt idx="7243">
                  <c:v>45959.8125</c:v>
                </c:pt>
                <c:pt idx="7244">
                  <c:v>45959.854166666664</c:v>
                </c:pt>
                <c:pt idx="7245">
                  <c:v>45959.895833333336</c:v>
                </c:pt>
                <c:pt idx="7246">
                  <c:v>45959.9375</c:v>
                </c:pt>
                <c:pt idx="7247">
                  <c:v>45959.979166666664</c:v>
                </c:pt>
                <c:pt idx="7248">
                  <c:v>45960.020833333336</c:v>
                </c:pt>
                <c:pt idx="7249">
                  <c:v>45960.0625</c:v>
                </c:pt>
                <c:pt idx="7250">
                  <c:v>45960.104166666664</c:v>
                </c:pt>
                <c:pt idx="7251">
                  <c:v>45960.145833333336</c:v>
                </c:pt>
                <c:pt idx="7252">
                  <c:v>45960.1875</c:v>
                </c:pt>
                <c:pt idx="7253">
                  <c:v>45960.229166666664</c:v>
                </c:pt>
                <c:pt idx="7254">
                  <c:v>45960.270833333336</c:v>
                </c:pt>
                <c:pt idx="7255">
                  <c:v>45960.3125</c:v>
                </c:pt>
                <c:pt idx="7256">
                  <c:v>45960.354166666664</c:v>
                </c:pt>
                <c:pt idx="7257">
                  <c:v>45960.395833333336</c:v>
                </c:pt>
                <c:pt idx="7258">
                  <c:v>45960.4375</c:v>
                </c:pt>
                <c:pt idx="7259">
                  <c:v>45960.479166666664</c:v>
                </c:pt>
                <c:pt idx="7260">
                  <c:v>45960.520833333336</c:v>
                </c:pt>
                <c:pt idx="7261">
                  <c:v>45960.5625</c:v>
                </c:pt>
                <c:pt idx="7262">
                  <c:v>45960.604166666664</c:v>
                </c:pt>
                <c:pt idx="7263">
                  <c:v>45960.645833333336</c:v>
                </c:pt>
                <c:pt idx="7264">
                  <c:v>45960.6875</c:v>
                </c:pt>
                <c:pt idx="7265">
                  <c:v>45960.729166666664</c:v>
                </c:pt>
                <c:pt idx="7266">
                  <c:v>45960.770833333336</c:v>
                </c:pt>
                <c:pt idx="7267">
                  <c:v>45960.8125</c:v>
                </c:pt>
                <c:pt idx="7268">
                  <c:v>45960.854166666664</c:v>
                </c:pt>
                <c:pt idx="7269">
                  <c:v>45960.895833333336</c:v>
                </c:pt>
                <c:pt idx="7270">
                  <c:v>45960.9375</c:v>
                </c:pt>
                <c:pt idx="7271">
                  <c:v>45960.979166666664</c:v>
                </c:pt>
                <c:pt idx="7272">
                  <c:v>45961.020833333336</c:v>
                </c:pt>
                <c:pt idx="7273">
                  <c:v>45961.0625</c:v>
                </c:pt>
                <c:pt idx="7274">
                  <c:v>45961.104166666664</c:v>
                </c:pt>
                <c:pt idx="7275">
                  <c:v>45961.145833333336</c:v>
                </c:pt>
                <c:pt idx="7276">
                  <c:v>45961.1875</c:v>
                </c:pt>
                <c:pt idx="7277">
                  <c:v>45961.229166666664</c:v>
                </c:pt>
                <c:pt idx="7278">
                  <c:v>45961.270833333336</c:v>
                </c:pt>
                <c:pt idx="7279">
                  <c:v>45961.3125</c:v>
                </c:pt>
                <c:pt idx="7280">
                  <c:v>45961.354166666664</c:v>
                </c:pt>
                <c:pt idx="7281">
                  <c:v>45961.395833333336</c:v>
                </c:pt>
                <c:pt idx="7282">
                  <c:v>45961.4375</c:v>
                </c:pt>
                <c:pt idx="7283">
                  <c:v>45961.479166666664</c:v>
                </c:pt>
                <c:pt idx="7284">
                  <c:v>45961.520833333336</c:v>
                </c:pt>
                <c:pt idx="7285">
                  <c:v>45961.5625</c:v>
                </c:pt>
                <c:pt idx="7286">
                  <c:v>45961.604166666664</c:v>
                </c:pt>
                <c:pt idx="7287">
                  <c:v>45961.645833333336</c:v>
                </c:pt>
                <c:pt idx="7288">
                  <c:v>45961.6875</c:v>
                </c:pt>
                <c:pt idx="7289">
                  <c:v>45961.729166666664</c:v>
                </c:pt>
                <c:pt idx="7290">
                  <c:v>45961.770833333336</c:v>
                </c:pt>
                <c:pt idx="7291">
                  <c:v>45961.8125</c:v>
                </c:pt>
                <c:pt idx="7292">
                  <c:v>45961.854166666664</c:v>
                </c:pt>
                <c:pt idx="7293">
                  <c:v>45961.895833333336</c:v>
                </c:pt>
                <c:pt idx="7294">
                  <c:v>45961.9375</c:v>
                </c:pt>
                <c:pt idx="7295">
                  <c:v>45961.979166666664</c:v>
                </c:pt>
                <c:pt idx="7296">
                  <c:v>45962.020833333336</c:v>
                </c:pt>
                <c:pt idx="7297">
                  <c:v>45962.0625</c:v>
                </c:pt>
                <c:pt idx="7298">
                  <c:v>45962.104166666664</c:v>
                </c:pt>
                <c:pt idx="7299">
                  <c:v>45962.145833333336</c:v>
                </c:pt>
                <c:pt idx="7300">
                  <c:v>45962.1875</c:v>
                </c:pt>
                <c:pt idx="7301">
                  <c:v>45962.229166666664</c:v>
                </c:pt>
                <c:pt idx="7302">
                  <c:v>45962.270833333336</c:v>
                </c:pt>
                <c:pt idx="7303">
                  <c:v>45962.3125</c:v>
                </c:pt>
                <c:pt idx="7304">
                  <c:v>45962.354166666664</c:v>
                </c:pt>
                <c:pt idx="7305">
                  <c:v>45962.395833333336</c:v>
                </c:pt>
                <c:pt idx="7306">
                  <c:v>45962.4375</c:v>
                </c:pt>
                <c:pt idx="7307">
                  <c:v>45962.479166666664</c:v>
                </c:pt>
                <c:pt idx="7308">
                  <c:v>45962.520833333336</c:v>
                </c:pt>
                <c:pt idx="7309">
                  <c:v>45962.5625</c:v>
                </c:pt>
                <c:pt idx="7310">
                  <c:v>45962.604166666664</c:v>
                </c:pt>
                <c:pt idx="7311">
                  <c:v>45962.645833333336</c:v>
                </c:pt>
                <c:pt idx="7312">
                  <c:v>45962.6875</c:v>
                </c:pt>
                <c:pt idx="7313">
                  <c:v>45962.729166666664</c:v>
                </c:pt>
                <c:pt idx="7314">
                  <c:v>45962.770833333336</c:v>
                </c:pt>
                <c:pt idx="7315">
                  <c:v>45962.8125</c:v>
                </c:pt>
                <c:pt idx="7316">
                  <c:v>45962.854166666664</c:v>
                </c:pt>
                <c:pt idx="7317">
                  <c:v>45962.895833333336</c:v>
                </c:pt>
                <c:pt idx="7318">
                  <c:v>45962.9375</c:v>
                </c:pt>
                <c:pt idx="7319">
                  <c:v>45962.979166666664</c:v>
                </c:pt>
                <c:pt idx="7320">
                  <c:v>45963.020833333336</c:v>
                </c:pt>
                <c:pt idx="7321">
                  <c:v>45963.0625</c:v>
                </c:pt>
                <c:pt idx="7322">
                  <c:v>45963.104166666664</c:v>
                </c:pt>
                <c:pt idx="7323">
                  <c:v>45963.145833333336</c:v>
                </c:pt>
                <c:pt idx="7324">
                  <c:v>45963.1875</c:v>
                </c:pt>
                <c:pt idx="7325">
                  <c:v>45963.229166666664</c:v>
                </c:pt>
                <c:pt idx="7326">
                  <c:v>45963.270833333336</c:v>
                </c:pt>
                <c:pt idx="7327">
                  <c:v>45963.3125</c:v>
                </c:pt>
                <c:pt idx="7328">
                  <c:v>45963.354166666664</c:v>
                </c:pt>
                <c:pt idx="7329">
                  <c:v>45963.395833333336</c:v>
                </c:pt>
                <c:pt idx="7330">
                  <c:v>45963.4375</c:v>
                </c:pt>
                <c:pt idx="7331">
                  <c:v>45963.479166666664</c:v>
                </c:pt>
                <c:pt idx="7332">
                  <c:v>45963.520833333336</c:v>
                </c:pt>
                <c:pt idx="7333">
                  <c:v>45963.5625</c:v>
                </c:pt>
                <c:pt idx="7334">
                  <c:v>45963.604166666664</c:v>
                </c:pt>
                <c:pt idx="7335">
                  <c:v>45963.645833333336</c:v>
                </c:pt>
                <c:pt idx="7336">
                  <c:v>45963.6875</c:v>
                </c:pt>
                <c:pt idx="7337">
                  <c:v>45963.729166666664</c:v>
                </c:pt>
                <c:pt idx="7338">
                  <c:v>45963.770833333336</c:v>
                </c:pt>
                <c:pt idx="7339">
                  <c:v>45963.8125</c:v>
                </c:pt>
                <c:pt idx="7340">
                  <c:v>45963.854166666664</c:v>
                </c:pt>
                <c:pt idx="7341">
                  <c:v>45963.895833333336</c:v>
                </c:pt>
                <c:pt idx="7342">
                  <c:v>45963.9375</c:v>
                </c:pt>
                <c:pt idx="7343">
                  <c:v>45963.979166666664</c:v>
                </c:pt>
                <c:pt idx="7344">
                  <c:v>45964.020833333336</c:v>
                </c:pt>
                <c:pt idx="7345">
                  <c:v>45964.0625</c:v>
                </c:pt>
                <c:pt idx="7346">
                  <c:v>45964.104166666664</c:v>
                </c:pt>
                <c:pt idx="7347">
                  <c:v>45964.145833333336</c:v>
                </c:pt>
                <c:pt idx="7348">
                  <c:v>45964.1875</c:v>
                </c:pt>
                <c:pt idx="7349">
                  <c:v>45964.229166666664</c:v>
                </c:pt>
                <c:pt idx="7350">
                  <c:v>45964.270833333336</c:v>
                </c:pt>
                <c:pt idx="7351">
                  <c:v>45964.3125</c:v>
                </c:pt>
                <c:pt idx="7352">
                  <c:v>45964.354166666664</c:v>
                </c:pt>
                <c:pt idx="7353">
                  <c:v>45964.395833333336</c:v>
                </c:pt>
                <c:pt idx="7354">
                  <c:v>45964.4375</c:v>
                </c:pt>
                <c:pt idx="7355">
                  <c:v>45964.479166666664</c:v>
                </c:pt>
                <c:pt idx="7356">
                  <c:v>45964.520833333336</c:v>
                </c:pt>
                <c:pt idx="7357">
                  <c:v>45964.5625</c:v>
                </c:pt>
                <c:pt idx="7358">
                  <c:v>45964.604166666664</c:v>
                </c:pt>
                <c:pt idx="7359">
                  <c:v>45964.645833333336</c:v>
                </c:pt>
                <c:pt idx="7360">
                  <c:v>45964.6875</c:v>
                </c:pt>
                <c:pt idx="7361">
                  <c:v>45964.729166666664</c:v>
                </c:pt>
                <c:pt idx="7362">
                  <c:v>45964.770833333336</c:v>
                </c:pt>
                <c:pt idx="7363">
                  <c:v>45964.8125</c:v>
                </c:pt>
                <c:pt idx="7364">
                  <c:v>45964.854166666664</c:v>
                </c:pt>
                <c:pt idx="7365">
                  <c:v>45964.895833333336</c:v>
                </c:pt>
                <c:pt idx="7366">
                  <c:v>45964.9375</c:v>
                </c:pt>
                <c:pt idx="7367">
                  <c:v>45964.979166666664</c:v>
                </c:pt>
                <c:pt idx="7368">
                  <c:v>45965.020833333336</c:v>
                </c:pt>
                <c:pt idx="7369">
                  <c:v>45965.0625</c:v>
                </c:pt>
                <c:pt idx="7370">
                  <c:v>45965.104166666664</c:v>
                </c:pt>
                <c:pt idx="7371">
                  <c:v>45965.145833333336</c:v>
                </c:pt>
                <c:pt idx="7372">
                  <c:v>45965.1875</c:v>
                </c:pt>
                <c:pt idx="7373">
                  <c:v>45965.229166666664</c:v>
                </c:pt>
                <c:pt idx="7374">
                  <c:v>45965.270833333336</c:v>
                </c:pt>
                <c:pt idx="7375">
                  <c:v>45965.3125</c:v>
                </c:pt>
                <c:pt idx="7376">
                  <c:v>45965.354166666664</c:v>
                </c:pt>
                <c:pt idx="7377">
                  <c:v>45965.395833333336</c:v>
                </c:pt>
                <c:pt idx="7378">
                  <c:v>45965.4375</c:v>
                </c:pt>
                <c:pt idx="7379">
                  <c:v>45965.479166666664</c:v>
                </c:pt>
                <c:pt idx="7380">
                  <c:v>45965.520833333336</c:v>
                </c:pt>
                <c:pt idx="7381">
                  <c:v>45965.5625</c:v>
                </c:pt>
                <c:pt idx="7382">
                  <c:v>45965.604166666664</c:v>
                </c:pt>
                <c:pt idx="7383">
                  <c:v>45965.645833333336</c:v>
                </c:pt>
                <c:pt idx="7384">
                  <c:v>45965.6875</c:v>
                </c:pt>
                <c:pt idx="7385">
                  <c:v>45965.729166666664</c:v>
                </c:pt>
                <c:pt idx="7386">
                  <c:v>45965.770833333336</c:v>
                </c:pt>
                <c:pt idx="7387">
                  <c:v>45965.8125</c:v>
                </c:pt>
                <c:pt idx="7388">
                  <c:v>45965.854166666664</c:v>
                </c:pt>
                <c:pt idx="7389">
                  <c:v>45965.895833333336</c:v>
                </c:pt>
                <c:pt idx="7390">
                  <c:v>45965.9375</c:v>
                </c:pt>
                <c:pt idx="7391">
                  <c:v>45965.979166666664</c:v>
                </c:pt>
                <c:pt idx="7392">
                  <c:v>45966.020833333336</c:v>
                </c:pt>
                <c:pt idx="7393">
                  <c:v>45966.0625</c:v>
                </c:pt>
                <c:pt idx="7394">
                  <c:v>45966.104166666664</c:v>
                </c:pt>
                <c:pt idx="7395">
                  <c:v>45966.145833333336</c:v>
                </c:pt>
                <c:pt idx="7396">
                  <c:v>45966.1875</c:v>
                </c:pt>
                <c:pt idx="7397">
                  <c:v>45966.229166666664</c:v>
                </c:pt>
                <c:pt idx="7398">
                  <c:v>45966.270833333336</c:v>
                </c:pt>
                <c:pt idx="7399">
                  <c:v>45966.3125</c:v>
                </c:pt>
                <c:pt idx="7400">
                  <c:v>45966.354166666664</c:v>
                </c:pt>
                <c:pt idx="7401">
                  <c:v>45966.395833333336</c:v>
                </c:pt>
                <c:pt idx="7402">
                  <c:v>45966.4375</c:v>
                </c:pt>
                <c:pt idx="7403">
                  <c:v>45966.479166666664</c:v>
                </c:pt>
                <c:pt idx="7404">
                  <c:v>45966.520833333336</c:v>
                </c:pt>
                <c:pt idx="7405">
                  <c:v>45966.5625</c:v>
                </c:pt>
                <c:pt idx="7406">
                  <c:v>45966.604166666664</c:v>
                </c:pt>
                <c:pt idx="7407">
                  <c:v>45966.645833333336</c:v>
                </c:pt>
                <c:pt idx="7408">
                  <c:v>45966.6875</c:v>
                </c:pt>
                <c:pt idx="7409">
                  <c:v>45966.729166666664</c:v>
                </c:pt>
                <c:pt idx="7410">
                  <c:v>45966.770833333336</c:v>
                </c:pt>
                <c:pt idx="7411">
                  <c:v>45966.8125</c:v>
                </c:pt>
                <c:pt idx="7412">
                  <c:v>45966.854166666664</c:v>
                </c:pt>
                <c:pt idx="7413">
                  <c:v>45966.895833333336</c:v>
                </c:pt>
                <c:pt idx="7414">
                  <c:v>45966.9375</c:v>
                </c:pt>
                <c:pt idx="7415">
                  <c:v>45966.979166666664</c:v>
                </c:pt>
                <c:pt idx="7416">
                  <c:v>45967.020833333336</c:v>
                </c:pt>
                <c:pt idx="7417">
                  <c:v>45967.0625</c:v>
                </c:pt>
                <c:pt idx="7418">
                  <c:v>45967.104166666664</c:v>
                </c:pt>
                <c:pt idx="7419">
                  <c:v>45967.145833333336</c:v>
                </c:pt>
                <c:pt idx="7420">
                  <c:v>45967.1875</c:v>
                </c:pt>
                <c:pt idx="7421">
                  <c:v>45967.229166666664</c:v>
                </c:pt>
                <c:pt idx="7422">
                  <c:v>45967.270833333336</c:v>
                </c:pt>
                <c:pt idx="7423">
                  <c:v>45967.3125</c:v>
                </c:pt>
                <c:pt idx="7424">
                  <c:v>45967.354166666664</c:v>
                </c:pt>
                <c:pt idx="7425">
                  <c:v>45967.395833333336</c:v>
                </c:pt>
                <c:pt idx="7426">
                  <c:v>45967.4375</c:v>
                </c:pt>
                <c:pt idx="7427">
                  <c:v>45967.479166666664</c:v>
                </c:pt>
                <c:pt idx="7428">
                  <c:v>45967.520833333336</c:v>
                </c:pt>
                <c:pt idx="7429">
                  <c:v>45967.5625</c:v>
                </c:pt>
                <c:pt idx="7430">
                  <c:v>45967.604166666664</c:v>
                </c:pt>
                <c:pt idx="7431">
                  <c:v>45967.645833333336</c:v>
                </c:pt>
                <c:pt idx="7432">
                  <c:v>45967.6875</c:v>
                </c:pt>
                <c:pt idx="7433">
                  <c:v>45967.729166666664</c:v>
                </c:pt>
                <c:pt idx="7434">
                  <c:v>45967.770833333336</c:v>
                </c:pt>
                <c:pt idx="7435">
                  <c:v>45967.8125</c:v>
                </c:pt>
                <c:pt idx="7436">
                  <c:v>45967.854166666664</c:v>
                </c:pt>
                <c:pt idx="7437">
                  <c:v>45967.895833333336</c:v>
                </c:pt>
                <c:pt idx="7438">
                  <c:v>45967.9375</c:v>
                </c:pt>
                <c:pt idx="7439">
                  <c:v>45967.979166666664</c:v>
                </c:pt>
                <c:pt idx="7440">
                  <c:v>45968.020833333336</c:v>
                </c:pt>
                <c:pt idx="7441">
                  <c:v>45968.0625</c:v>
                </c:pt>
                <c:pt idx="7442">
                  <c:v>45968.104166666664</c:v>
                </c:pt>
                <c:pt idx="7443">
                  <c:v>45968.145833333336</c:v>
                </c:pt>
                <c:pt idx="7444">
                  <c:v>45968.1875</c:v>
                </c:pt>
                <c:pt idx="7445">
                  <c:v>45968.229166666664</c:v>
                </c:pt>
                <c:pt idx="7446">
                  <c:v>45968.270833333336</c:v>
                </c:pt>
                <c:pt idx="7447">
                  <c:v>45968.3125</c:v>
                </c:pt>
                <c:pt idx="7448">
                  <c:v>45968.354166666664</c:v>
                </c:pt>
                <c:pt idx="7449">
                  <c:v>45968.395833333336</c:v>
                </c:pt>
                <c:pt idx="7450">
                  <c:v>45968.4375</c:v>
                </c:pt>
                <c:pt idx="7451">
                  <c:v>45968.479166666664</c:v>
                </c:pt>
                <c:pt idx="7452">
                  <c:v>45968.520833333336</c:v>
                </c:pt>
                <c:pt idx="7453">
                  <c:v>45968.5625</c:v>
                </c:pt>
                <c:pt idx="7454">
                  <c:v>45968.604166666664</c:v>
                </c:pt>
                <c:pt idx="7455">
                  <c:v>45968.645833333336</c:v>
                </c:pt>
                <c:pt idx="7456">
                  <c:v>45968.6875</c:v>
                </c:pt>
                <c:pt idx="7457">
                  <c:v>45968.729166666664</c:v>
                </c:pt>
                <c:pt idx="7458">
                  <c:v>45968.770833333336</c:v>
                </c:pt>
                <c:pt idx="7459">
                  <c:v>45968.8125</c:v>
                </c:pt>
                <c:pt idx="7460">
                  <c:v>45968.854166666664</c:v>
                </c:pt>
                <c:pt idx="7461">
                  <c:v>45968.895833333336</c:v>
                </c:pt>
                <c:pt idx="7462">
                  <c:v>45968.9375</c:v>
                </c:pt>
                <c:pt idx="7463">
                  <c:v>45968.979166666664</c:v>
                </c:pt>
                <c:pt idx="7464">
                  <c:v>45969.020833333336</c:v>
                </c:pt>
                <c:pt idx="7465">
                  <c:v>45969.0625</c:v>
                </c:pt>
                <c:pt idx="7466">
                  <c:v>45969.104166666664</c:v>
                </c:pt>
                <c:pt idx="7467">
                  <c:v>45969.145833333336</c:v>
                </c:pt>
                <c:pt idx="7468">
                  <c:v>45969.1875</c:v>
                </c:pt>
                <c:pt idx="7469">
                  <c:v>45969.229166666664</c:v>
                </c:pt>
                <c:pt idx="7470">
                  <c:v>45969.270833333336</c:v>
                </c:pt>
                <c:pt idx="7471">
                  <c:v>45969.3125</c:v>
                </c:pt>
                <c:pt idx="7472">
                  <c:v>45969.354166666664</c:v>
                </c:pt>
                <c:pt idx="7473">
                  <c:v>45969.395833333336</c:v>
                </c:pt>
                <c:pt idx="7474">
                  <c:v>45969.4375</c:v>
                </c:pt>
                <c:pt idx="7475">
                  <c:v>45969.479166666664</c:v>
                </c:pt>
                <c:pt idx="7476">
                  <c:v>45969.520833333336</c:v>
                </c:pt>
                <c:pt idx="7477">
                  <c:v>45969.5625</c:v>
                </c:pt>
                <c:pt idx="7478">
                  <c:v>45969.604166666664</c:v>
                </c:pt>
                <c:pt idx="7479">
                  <c:v>45969.645833333336</c:v>
                </c:pt>
                <c:pt idx="7480">
                  <c:v>45969.6875</c:v>
                </c:pt>
                <c:pt idx="7481">
                  <c:v>45969.729166666664</c:v>
                </c:pt>
                <c:pt idx="7482">
                  <c:v>45969.770833333336</c:v>
                </c:pt>
                <c:pt idx="7483">
                  <c:v>45969.8125</c:v>
                </c:pt>
                <c:pt idx="7484">
                  <c:v>45969.854166666664</c:v>
                </c:pt>
                <c:pt idx="7485">
                  <c:v>45969.895833333336</c:v>
                </c:pt>
                <c:pt idx="7486">
                  <c:v>45969.9375</c:v>
                </c:pt>
                <c:pt idx="7487">
                  <c:v>45969.979166666664</c:v>
                </c:pt>
                <c:pt idx="7488">
                  <c:v>45970.020833333336</c:v>
                </c:pt>
                <c:pt idx="7489">
                  <c:v>45970.0625</c:v>
                </c:pt>
                <c:pt idx="7490">
                  <c:v>45970.104166666664</c:v>
                </c:pt>
                <c:pt idx="7491">
                  <c:v>45970.145833333336</c:v>
                </c:pt>
                <c:pt idx="7492">
                  <c:v>45970.1875</c:v>
                </c:pt>
                <c:pt idx="7493">
                  <c:v>45970.229166666664</c:v>
                </c:pt>
                <c:pt idx="7494">
                  <c:v>45970.270833333336</c:v>
                </c:pt>
                <c:pt idx="7495">
                  <c:v>45970.3125</c:v>
                </c:pt>
                <c:pt idx="7496">
                  <c:v>45970.354166666664</c:v>
                </c:pt>
                <c:pt idx="7497">
                  <c:v>45970.395833333336</c:v>
                </c:pt>
                <c:pt idx="7498">
                  <c:v>45970.4375</c:v>
                </c:pt>
                <c:pt idx="7499">
                  <c:v>45970.479166666664</c:v>
                </c:pt>
                <c:pt idx="7500">
                  <c:v>45970.520833333336</c:v>
                </c:pt>
                <c:pt idx="7501">
                  <c:v>45970.5625</c:v>
                </c:pt>
                <c:pt idx="7502">
                  <c:v>45970.604166666664</c:v>
                </c:pt>
                <c:pt idx="7503">
                  <c:v>45970.645833333336</c:v>
                </c:pt>
                <c:pt idx="7504">
                  <c:v>45970.6875</c:v>
                </c:pt>
                <c:pt idx="7505">
                  <c:v>45970.729166666664</c:v>
                </c:pt>
                <c:pt idx="7506">
                  <c:v>45970.770833333336</c:v>
                </c:pt>
                <c:pt idx="7507">
                  <c:v>45970.8125</c:v>
                </c:pt>
                <c:pt idx="7508">
                  <c:v>45970.854166666664</c:v>
                </c:pt>
                <c:pt idx="7509">
                  <c:v>45970.895833333336</c:v>
                </c:pt>
                <c:pt idx="7510">
                  <c:v>45970.9375</c:v>
                </c:pt>
                <c:pt idx="7511">
                  <c:v>45970.979166666664</c:v>
                </c:pt>
                <c:pt idx="7512">
                  <c:v>45971.020833333336</c:v>
                </c:pt>
                <c:pt idx="7513">
                  <c:v>45971.0625</c:v>
                </c:pt>
                <c:pt idx="7514">
                  <c:v>45971.104166666664</c:v>
                </c:pt>
                <c:pt idx="7515">
                  <c:v>45971.145833333336</c:v>
                </c:pt>
                <c:pt idx="7516">
                  <c:v>45971.1875</c:v>
                </c:pt>
                <c:pt idx="7517">
                  <c:v>45971.229166666664</c:v>
                </c:pt>
                <c:pt idx="7518">
                  <c:v>45971.270833333336</c:v>
                </c:pt>
                <c:pt idx="7519">
                  <c:v>45971.3125</c:v>
                </c:pt>
                <c:pt idx="7520">
                  <c:v>45971.354166666664</c:v>
                </c:pt>
                <c:pt idx="7521">
                  <c:v>45971.395833333336</c:v>
                </c:pt>
                <c:pt idx="7522">
                  <c:v>45971.4375</c:v>
                </c:pt>
                <c:pt idx="7523">
                  <c:v>45971.479166666664</c:v>
                </c:pt>
                <c:pt idx="7524">
                  <c:v>45971.520833333336</c:v>
                </c:pt>
                <c:pt idx="7525">
                  <c:v>45971.5625</c:v>
                </c:pt>
                <c:pt idx="7526">
                  <c:v>45971.604166666664</c:v>
                </c:pt>
                <c:pt idx="7527">
                  <c:v>45971.645833333336</c:v>
                </c:pt>
                <c:pt idx="7528">
                  <c:v>45971.6875</c:v>
                </c:pt>
                <c:pt idx="7529">
                  <c:v>45971.729166666664</c:v>
                </c:pt>
                <c:pt idx="7530">
                  <c:v>45971.770833333336</c:v>
                </c:pt>
                <c:pt idx="7531">
                  <c:v>45971.8125</c:v>
                </c:pt>
                <c:pt idx="7532">
                  <c:v>45971.854166666664</c:v>
                </c:pt>
                <c:pt idx="7533">
                  <c:v>45971.895833333336</c:v>
                </c:pt>
                <c:pt idx="7534">
                  <c:v>45971.9375</c:v>
                </c:pt>
                <c:pt idx="7535">
                  <c:v>45971.979166666664</c:v>
                </c:pt>
                <c:pt idx="7536">
                  <c:v>45972.020833333336</c:v>
                </c:pt>
                <c:pt idx="7537">
                  <c:v>45972.0625</c:v>
                </c:pt>
                <c:pt idx="7538">
                  <c:v>45972.104166666664</c:v>
                </c:pt>
                <c:pt idx="7539">
                  <c:v>45972.145833333336</c:v>
                </c:pt>
                <c:pt idx="7540">
                  <c:v>45972.1875</c:v>
                </c:pt>
                <c:pt idx="7541">
                  <c:v>45972.229166666664</c:v>
                </c:pt>
                <c:pt idx="7542">
                  <c:v>45972.270833333336</c:v>
                </c:pt>
                <c:pt idx="7543">
                  <c:v>45972.3125</c:v>
                </c:pt>
                <c:pt idx="7544">
                  <c:v>45972.354166666664</c:v>
                </c:pt>
                <c:pt idx="7545">
                  <c:v>45972.395833333336</c:v>
                </c:pt>
                <c:pt idx="7546">
                  <c:v>45972.4375</c:v>
                </c:pt>
                <c:pt idx="7547">
                  <c:v>45972.479166666664</c:v>
                </c:pt>
                <c:pt idx="7548">
                  <c:v>45972.520833333336</c:v>
                </c:pt>
                <c:pt idx="7549">
                  <c:v>45972.5625</c:v>
                </c:pt>
                <c:pt idx="7550">
                  <c:v>45972.604166666664</c:v>
                </c:pt>
                <c:pt idx="7551">
                  <c:v>45972.645833333336</c:v>
                </c:pt>
                <c:pt idx="7552">
                  <c:v>45972.6875</c:v>
                </c:pt>
                <c:pt idx="7553">
                  <c:v>45972.729166666664</c:v>
                </c:pt>
                <c:pt idx="7554">
                  <c:v>45972.770833333336</c:v>
                </c:pt>
                <c:pt idx="7555">
                  <c:v>45972.8125</c:v>
                </c:pt>
                <c:pt idx="7556">
                  <c:v>45972.854166666664</c:v>
                </c:pt>
                <c:pt idx="7557">
                  <c:v>45972.895833333336</c:v>
                </c:pt>
                <c:pt idx="7558">
                  <c:v>45972.9375</c:v>
                </c:pt>
                <c:pt idx="7559">
                  <c:v>45972.979166666664</c:v>
                </c:pt>
                <c:pt idx="7560">
                  <c:v>45973.020833333336</c:v>
                </c:pt>
                <c:pt idx="7561">
                  <c:v>45973.0625</c:v>
                </c:pt>
                <c:pt idx="7562">
                  <c:v>45973.104166666664</c:v>
                </c:pt>
                <c:pt idx="7563">
                  <c:v>45973.145833333336</c:v>
                </c:pt>
                <c:pt idx="7564">
                  <c:v>45973.1875</c:v>
                </c:pt>
                <c:pt idx="7565">
                  <c:v>45973.229166666664</c:v>
                </c:pt>
                <c:pt idx="7566">
                  <c:v>45973.270833333336</c:v>
                </c:pt>
                <c:pt idx="7567">
                  <c:v>45973.3125</c:v>
                </c:pt>
                <c:pt idx="7568">
                  <c:v>45973.354166666664</c:v>
                </c:pt>
                <c:pt idx="7569">
                  <c:v>45973.395833333336</c:v>
                </c:pt>
                <c:pt idx="7570">
                  <c:v>45973.4375</c:v>
                </c:pt>
                <c:pt idx="7571">
                  <c:v>45973.479166666664</c:v>
                </c:pt>
                <c:pt idx="7572">
                  <c:v>45973.520833333336</c:v>
                </c:pt>
                <c:pt idx="7573">
                  <c:v>45973.5625</c:v>
                </c:pt>
                <c:pt idx="7574">
                  <c:v>45973.604166666664</c:v>
                </c:pt>
                <c:pt idx="7575">
                  <c:v>45973.645833333336</c:v>
                </c:pt>
                <c:pt idx="7576">
                  <c:v>45973.6875</c:v>
                </c:pt>
                <c:pt idx="7577">
                  <c:v>45973.729166666664</c:v>
                </c:pt>
                <c:pt idx="7578">
                  <c:v>45973.770833333336</c:v>
                </c:pt>
                <c:pt idx="7579">
                  <c:v>45973.8125</c:v>
                </c:pt>
                <c:pt idx="7580">
                  <c:v>45973.854166666664</c:v>
                </c:pt>
                <c:pt idx="7581">
                  <c:v>45973.895833333336</c:v>
                </c:pt>
                <c:pt idx="7582">
                  <c:v>45973.9375</c:v>
                </c:pt>
                <c:pt idx="7583">
                  <c:v>45973.979166666664</c:v>
                </c:pt>
                <c:pt idx="7584">
                  <c:v>45974.020833333336</c:v>
                </c:pt>
                <c:pt idx="7585">
                  <c:v>45974.0625</c:v>
                </c:pt>
                <c:pt idx="7586">
                  <c:v>45974.104166666664</c:v>
                </c:pt>
                <c:pt idx="7587">
                  <c:v>45974.145833333336</c:v>
                </c:pt>
                <c:pt idx="7588">
                  <c:v>45974.1875</c:v>
                </c:pt>
                <c:pt idx="7589">
                  <c:v>45974.229166666664</c:v>
                </c:pt>
                <c:pt idx="7590">
                  <c:v>45974.270833333336</c:v>
                </c:pt>
                <c:pt idx="7591">
                  <c:v>45974.3125</c:v>
                </c:pt>
                <c:pt idx="7592">
                  <c:v>45974.354166666664</c:v>
                </c:pt>
                <c:pt idx="7593">
                  <c:v>45974.395833333336</c:v>
                </c:pt>
                <c:pt idx="7594">
                  <c:v>45974.4375</c:v>
                </c:pt>
                <c:pt idx="7595">
                  <c:v>45974.479166666664</c:v>
                </c:pt>
                <c:pt idx="7596">
                  <c:v>45974.520833333336</c:v>
                </c:pt>
                <c:pt idx="7597">
                  <c:v>45974.5625</c:v>
                </c:pt>
                <c:pt idx="7598">
                  <c:v>45974.604166666664</c:v>
                </c:pt>
                <c:pt idx="7599">
                  <c:v>45974.645833333336</c:v>
                </c:pt>
                <c:pt idx="7600">
                  <c:v>45974.6875</c:v>
                </c:pt>
                <c:pt idx="7601">
                  <c:v>45974.729166666664</c:v>
                </c:pt>
                <c:pt idx="7602">
                  <c:v>45974.770833333336</c:v>
                </c:pt>
                <c:pt idx="7603">
                  <c:v>45974.8125</c:v>
                </c:pt>
                <c:pt idx="7604">
                  <c:v>45974.854166666664</c:v>
                </c:pt>
                <c:pt idx="7605">
                  <c:v>45974.895833333336</c:v>
                </c:pt>
                <c:pt idx="7606">
                  <c:v>45974.9375</c:v>
                </c:pt>
                <c:pt idx="7607">
                  <c:v>45974.979166666664</c:v>
                </c:pt>
                <c:pt idx="7608">
                  <c:v>45975.020833333336</c:v>
                </c:pt>
                <c:pt idx="7609">
                  <c:v>45975.0625</c:v>
                </c:pt>
                <c:pt idx="7610">
                  <c:v>45975.104166666664</c:v>
                </c:pt>
                <c:pt idx="7611">
                  <c:v>45975.145833333336</c:v>
                </c:pt>
                <c:pt idx="7612">
                  <c:v>45975.1875</c:v>
                </c:pt>
                <c:pt idx="7613">
                  <c:v>45975.229166666664</c:v>
                </c:pt>
                <c:pt idx="7614">
                  <c:v>45975.270833333336</c:v>
                </c:pt>
                <c:pt idx="7615">
                  <c:v>45975.3125</c:v>
                </c:pt>
                <c:pt idx="7616">
                  <c:v>45975.354166666664</c:v>
                </c:pt>
                <c:pt idx="7617">
                  <c:v>45975.395833333336</c:v>
                </c:pt>
                <c:pt idx="7618">
                  <c:v>45975.4375</c:v>
                </c:pt>
                <c:pt idx="7619">
                  <c:v>45975.479166666664</c:v>
                </c:pt>
                <c:pt idx="7620">
                  <c:v>45975.520833333336</c:v>
                </c:pt>
                <c:pt idx="7621">
                  <c:v>45975.5625</c:v>
                </c:pt>
                <c:pt idx="7622">
                  <c:v>45975.604166666664</c:v>
                </c:pt>
                <c:pt idx="7623">
                  <c:v>45975.645833333336</c:v>
                </c:pt>
                <c:pt idx="7624">
                  <c:v>45975.6875</c:v>
                </c:pt>
                <c:pt idx="7625">
                  <c:v>45975.729166666664</c:v>
                </c:pt>
                <c:pt idx="7626">
                  <c:v>45975.770833333336</c:v>
                </c:pt>
                <c:pt idx="7627">
                  <c:v>45975.8125</c:v>
                </c:pt>
                <c:pt idx="7628">
                  <c:v>45975.854166666664</c:v>
                </c:pt>
                <c:pt idx="7629">
                  <c:v>45975.895833333336</c:v>
                </c:pt>
                <c:pt idx="7630">
                  <c:v>45975.9375</c:v>
                </c:pt>
                <c:pt idx="7631">
                  <c:v>45975.979166666664</c:v>
                </c:pt>
                <c:pt idx="7632">
                  <c:v>45976.020833333336</c:v>
                </c:pt>
                <c:pt idx="7633">
                  <c:v>45976.0625</c:v>
                </c:pt>
                <c:pt idx="7634">
                  <c:v>45976.104166666664</c:v>
                </c:pt>
                <c:pt idx="7635">
                  <c:v>45976.145833333336</c:v>
                </c:pt>
                <c:pt idx="7636">
                  <c:v>45976.1875</c:v>
                </c:pt>
                <c:pt idx="7637">
                  <c:v>45976.229166666664</c:v>
                </c:pt>
                <c:pt idx="7638">
                  <c:v>45976.270833333336</c:v>
                </c:pt>
                <c:pt idx="7639">
                  <c:v>45976.3125</c:v>
                </c:pt>
                <c:pt idx="7640">
                  <c:v>45976.354166666664</c:v>
                </c:pt>
                <c:pt idx="7641">
                  <c:v>45976.395833333336</c:v>
                </c:pt>
                <c:pt idx="7642">
                  <c:v>45976.4375</c:v>
                </c:pt>
                <c:pt idx="7643">
                  <c:v>45976.479166666664</c:v>
                </c:pt>
                <c:pt idx="7644">
                  <c:v>45976.520833333336</c:v>
                </c:pt>
                <c:pt idx="7645">
                  <c:v>45976.5625</c:v>
                </c:pt>
                <c:pt idx="7646">
                  <c:v>45976.604166666664</c:v>
                </c:pt>
                <c:pt idx="7647">
                  <c:v>45976.645833333336</c:v>
                </c:pt>
                <c:pt idx="7648">
                  <c:v>45976.6875</c:v>
                </c:pt>
                <c:pt idx="7649">
                  <c:v>45976.729166666664</c:v>
                </c:pt>
                <c:pt idx="7650">
                  <c:v>45976.770833333336</c:v>
                </c:pt>
                <c:pt idx="7651">
                  <c:v>45976.8125</c:v>
                </c:pt>
                <c:pt idx="7652">
                  <c:v>45976.854166666664</c:v>
                </c:pt>
                <c:pt idx="7653">
                  <c:v>45976.895833333336</c:v>
                </c:pt>
                <c:pt idx="7654">
                  <c:v>45976.9375</c:v>
                </c:pt>
                <c:pt idx="7655">
                  <c:v>45976.979166666664</c:v>
                </c:pt>
                <c:pt idx="7656">
                  <c:v>45977.020833333336</c:v>
                </c:pt>
                <c:pt idx="7657">
                  <c:v>45977.0625</c:v>
                </c:pt>
                <c:pt idx="7658">
                  <c:v>45977.104166666664</c:v>
                </c:pt>
                <c:pt idx="7659">
                  <c:v>45977.145833333336</c:v>
                </c:pt>
                <c:pt idx="7660">
                  <c:v>45977.1875</c:v>
                </c:pt>
                <c:pt idx="7661">
                  <c:v>45977.229166666664</c:v>
                </c:pt>
                <c:pt idx="7662">
                  <c:v>45977.270833333336</c:v>
                </c:pt>
                <c:pt idx="7663">
                  <c:v>45977.3125</c:v>
                </c:pt>
                <c:pt idx="7664">
                  <c:v>45977.354166666664</c:v>
                </c:pt>
                <c:pt idx="7665">
                  <c:v>45977.395833333336</c:v>
                </c:pt>
                <c:pt idx="7666">
                  <c:v>45977.4375</c:v>
                </c:pt>
                <c:pt idx="7667">
                  <c:v>45977.479166666664</c:v>
                </c:pt>
                <c:pt idx="7668">
                  <c:v>45977.520833333336</c:v>
                </c:pt>
                <c:pt idx="7669">
                  <c:v>45977.5625</c:v>
                </c:pt>
                <c:pt idx="7670">
                  <c:v>45977.604166666664</c:v>
                </c:pt>
                <c:pt idx="7671">
                  <c:v>45977.645833333336</c:v>
                </c:pt>
                <c:pt idx="7672">
                  <c:v>45977.6875</c:v>
                </c:pt>
                <c:pt idx="7673">
                  <c:v>45977.729166666664</c:v>
                </c:pt>
                <c:pt idx="7674">
                  <c:v>45977.770833333336</c:v>
                </c:pt>
                <c:pt idx="7675">
                  <c:v>45977.8125</c:v>
                </c:pt>
                <c:pt idx="7676">
                  <c:v>45977.854166666664</c:v>
                </c:pt>
                <c:pt idx="7677">
                  <c:v>45977.895833333336</c:v>
                </c:pt>
                <c:pt idx="7678">
                  <c:v>45977.9375</c:v>
                </c:pt>
                <c:pt idx="7679">
                  <c:v>45977.979166666664</c:v>
                </c:pt>
                <c:pt idx="7680">
                  <c:v>45978.020833333336</c:v>
                </c:pt>
                <c:pt idx="7681">
                  <c:v>45978.0625</c:v>
                </c:pt>
                <c:pt idx="7682">
                  <c:v>45978.104166666664</c:v>
                </c:pt>
                <c:pt idx="7683">
                  <c:v>45978.145833333336</c:v>
                </c:pt>
                <c:pt idx="7684">
                  <c:v>45978.1875</c:v>
                </c:pt>
                <c:pt idx="7685">
                  <c:v>45978.229166666664</c:v>
                </c:pt>
                <c:pt idx="7686">
                  <c:v>45978.270833333336</c:v>
                </c:pt>
                <c:pt idx="7687">
                  <c:v>45978.3125</c:v>
                </c:pt>
                <c:pt idx="7688">
                  <c:v>45978.354166666664</c:v>
                </c:pt>
                <c:pt idx="7689">
                  <c:v>45978.395833333336</c:v>
                </c:pt>
                <c:pt idx="7690">
                  <c:v>45978.4375</c:v>
                </c:pt>
                <c:pt idx="7691">
                  <c:v>45978.479166666664</c:v>
                </c:pt>
                <c:pt idx="7692">
                  <c:v>45978.520833333336</c:v>
                </c:pt>
                <c:pt idx="7693">
                  <c:v>45978.5625</c:v>
                </c:pt>
                <c:pt idx="7694">
                  <c:v>45978.604166666664</c:v>
                </c:pt>
                <c:pt idx="7695">
                  <c:v>45978.645833333336</c:v>
                </c:pt>
                <c:pt idx="7696">
                  <c:v>45978.6875</c:v>
                </c:pt>
                <c:pt idx="7697">
                  <c:v>45978.729166666664</c:v>
                </c:pt>
                <c:pt idx="7698">
                  <c:v>45978.770833333336</c:v>
                </c:pt>
                <c:pt idx="7699">
                  <c:v>45978.8125</c:v>
                </c:pt>
                <c:pt idx="7700">
                  <c:v>45978.854166666664</c:v>
                </c:pt>
                <c:pt idx="7701">
                  <c:v>45978.895833333336</c:v>
                </c:pt>
                <c:pt idx="7702">
                  <c:v>45978.9375</c:v>
                </c:pt>
                <c:pt idx="7703">
                  <c:v>45978.979166666664</c:v>
                </c:pt>
                <c:pt idx="7704">
                  <c:v>45979.020833333336</c:v>
                </c:pt>
                <c:pt idx="7705">
                  <c:v>45979.0625</c:v>
                </c:pt>
                <c:pt idx="7706">
                  <c:v>45979.104166666664</c:v>
                </c:pt>
                <c:pt idx="7707">
                  <c:v>45979.145833333336</c:v>
                </c:pt>
                <c:pt idx="7708">
                  <c:v>45979.1875</c:v>
                </c:pt>
                <c:pt idx="7709">
                  <c:v>45979.229166666664</c:v>
                </c:pt>
                <c:pt idx="7710">
                  <c:v>45979.270833333336</c:v>
                </c:pt>
                <c:pt idx="7711">
                  <c:v>45979.3125</c:v>
                </c:pt>
                <c:pt idx="7712">
                  <c:v>45979.354166666664</c:v>
                </c:pt>
                <c:pt idx="7713">
                  <c:v>45979.395833333336</c:v>
                </c:pt>
                <c:pt idx="7714">
                  <c:v>45979.4375</c:v>
                </c:pt>
                <c:pt idx="7715">
                  <c:v>45979.479166666664</c:v>
                </c:pt>
                <c:pt idx="7716">
                  <c:v>45979.520833333336</c:v>
                </c:pt>
                <c:pt idx="7717">
                  <c:v>45979.5625</c:v>
                </c:pt>
                <c:pt idx="7718">
                  <c:v>45979.604166666664</c:v>
                </c:pt>
                <c:pt idx="7719">
                  <c:v>45979.645833333336</c:v>
                </c:pt>
                <c:pt idx="7720">
                  <c:v>45979.6875</c:v>
                </c:pt>
                <c:pt idx="7721">
                  <c:v>45979.729166666664</c:v>
                </c:pt>
                <c:pt idx="7722">
                  <c:v>45979.770833333336</c:v>
                </c:pt>
                <c:pt idx="7723">
                  <c:v>45979.8125</c:v>
                </c:pt>
                <c:pt idx="7724">
                  <c:v>45979.854166666664</c:v>
                </c:pt>
                <c:pt idx="7725">
                  <c:v>45979.895833333336</c:v>
                </c:pt>
                <c:pt idx="7726">
                  <c:v>45979.9375</c:v>
                </c:pt>
                <c:pt idx="7727">
                  <c:v>45979.979166666664</c:v>
                </c:pt>
                <c:pt idx="7728">
                  <c:v>45980.020833333336</c:v>
                </c:pt>
                <c:pt idx="7729">
                  <c:v>45980.0625</c:v>
                </c:pt>
                <c:pt idx="7730">
                  <c:v>45980.104166666664</c:v>
                </c:pt>
                <c:pt idx="7731">
                  <c:v>45980.145833333336</c:v>
                </c:pt>
                <c:pt idx="7732">
                  <c:v>45980.1875</c:v>
                </c:pt>
                <c:pt idx="7733">
                  <c:v>45980.229166666664</c:v>
                </c:pt>
                <c:pt idx="7734">
                  <c:v>45980.270833333336</c:v>
                </c:pt>
                <c:pt idx="7735">
                  <c:v>45980.3125</c:v>
                </c:pt>
                <c:pt idx="7736">
                  <c:v>45980.354166666664</c:v>
                </c:pt>
                <c:pt idx="7737">
                  <c:v>45980.395833333336</c:v>
                </c:pt>
                <c:pt idx="7738">
                  <c:v>45980.4375</c:v>
                </c:pt>
                <c:pt idx="7739">
                  <c:v>45980.479166666664</c:v>
                </c:pt>
                <c:pt idx="7740">
                  <c:v>45980.520833333336</c:v>
                </c:pt>
                <c:pt idx="7741">
                  <c:v>45980.5625</c:v>
                </c:pt>
                <c:pt idx="7742">
                  <c:v>45980.604166666664</c:v>
                </c:pt>
                <c:pt idx="7743">
                  <c:v>45980.645833333336</c:v>
                </c:pt>
                <c:pt idx="7744">
                  <c:v>45980.6875</c:v>
                </c:pt>
                <c:pt idx="7745">
                  <c:v>45980.729166666664</c:v>
                </c:pt>
                <c:pt idx="7746">
                  <c:v>45980.770833333336</c:v>
                </c:pt>
                <c:pt idx="7747">
                  <c:v>45980.8125</c:v>
                </c:pt>
                <c:pt idx="7748">
                  <c:v>45980.854166666664</c:v>
                </c:pt>
                <c:pt idx="7749">
                  <c:v>45980.895833333336</c:v>
                </c:pt>
                <c:pt idx="7750">
                  <c:v>45980.9375</c:v>
                </c:pt>
                <c:pt idx="7751">
                  <c:v>45980.979166666664</c:v>
                </c:pt>
                <c:pt idx="7752">
                  <c:v>45981.020833333336</c:v>
                </c:pt>
                <c:pt idx="7753">
                  <c:v>45981.0625</c:v>
                </c:pt>
                <c:pt idx="7754">
                  <c:v>45981.104166666664</c:v>
                </c:pt>
                <c:pt idx="7755">
                  <c:v>45981.145833333336</c:v>
                </c:pt>
                <c:pt idx="7756">
                  <c:v>45981.1875</c:v>
                </c:pt>
                <c:pt idx="7757">
                  <c:v>45981.229166666664</c:v>
                </c:pt>
                <c:pt idx="7758">
                  <c:v>45981.270833333336</c:v>
                </c:pt>
                <c:pt idx="7759">
                  <c:v>45981.3125</c:v>
                </c:pt>
                <c:pt idx="7760">
                  <c:v>45981.354166666664</c:v>
                </c:pt>
                <c:pt idx="7761">
                  <c:v>45981.395833333336</c:v>
                </c:pt>
                <c:pt idx="7762">
                  <c:v>45981.4375</c:v>
                </c:pt>
                <c:pt idx="7763">
                  <c:v>45981.479166666664</c:v>
                </c:pt>
                <c:pt idx="7764">
                  <c:v>45981.520833333336</c:v>
                </c:pt>
                <c:pt idx="7765">
                  <c:v>45981.5625</c:v>
                </c:pt>
                <c:pt idx="7766">
                  <c:v>45981.604166666664</c:v>
                </c:pt>
                <c:pt idx="7767">
                  <c:v>45981.645833333336</c:v>
                </c:pt>
                <c:pt idx="7768">
                  <c:v>45981.6875</c:v>
                </c:pt>
                <c:pt idx="7769">
                  <c:v>45981.729166666664</c:v>
                </c:pt>
                <c:pt idx="7770">
                  <c:v>45981.770833333336</c:v>
                </c:pt>
                <c:pt idx="7771">
                  <c:v>45981.8125</c:v>
                </c:pt>
                <c:pt idx="7772">
                  <c:v>45981.854166666664</c:v>
                </c:pt>
                <c:pt idx="7773">
                  <c:v>45981.895833333336</c:v>
                </c:pt>
                <c:pt idx="7774">
                  <c:v>45981.9375</c:v>
                </c:pt>
                <c:pt idx="7775">
                  <c:v>45981.979166666664</c:v>
                </c:pt>
                <c:pt idx="7776">
                  <c:v>45982.020833333336</c:v>
                </c:pt>
                <c:pt idx="7777">
                  <c:v>45982.0625</c:v>
                </c:pt>
                <c:pt idx="7778">
                  <c:v>45982.104166666664</c:v>
                </c:pt>
                <c:pt idx="7779">
                  <c:v>45982.145833333336</c:v>
                </c:pt>
                <c:pt idx="7780">
                  <c:v>45982.1875</c:v>
                </c:pt>
                <c:pt idx="7781">
                  <c:v>45982.229166666664</c:v>
                </c:pt>
                <c:pt idx="7782">
                  <c:v>45982.270833333336</c:v>
                </c:pt>
                <c:pt idx="7783">
                  <c:v>45982.3125</c:v>
                </c:pt>
                <c:pt idx="7784">
                  <c:v>45982.354166666664</c:v>
                </c:pt>
                <c:pt idx="7785">
                  <c:v>45982.395833333336</c:v>
                </c:pt>
                <c:pt idx="7786">
                  <c:v>45982.4375</c:v>
                </c:pt>
                <c:pt idx="7787">
                  <c:v>45982.479166666664</c:v>
                </c:pt>
                <c:pt idx="7788">
                  <c:v>45982.520833333336</c:v>
                </c:pt>
                <c:pt idx="7789">
                  <c:v>45982.5625</c:v>
                </c:pt>
                <c:pt idx="7790">
                  <c:v>45982.604166666664</c:v>
                </c:pt>
                <c:pt idx="7791">
                  <c:v>45982.645833333336</c:v>
                </c:pt>
                <c:pt idx="7792">
                  <c:v>45982.6875</c:v>
                </c:pt>
                <c:pt idx="7793">
                  <c:v>45982.729166666664</c:v>
                </c:pt>
                <c:pt idx="7794">
                  <c:v>45982.770833333336</c:v>
                </c:pt>
                <c:pt idx="7795">
                  <c:v>45982.8125</c:v>
                </c:pt>
                <c:pt idx="7796">
                  <c:v>45982.854166666664</c:v>
                </c:pt>
                <c:pt idx="7797">
                  <c:v>45982.895833333336</c:v>
                </c:pt>
                <c:pt idx="7798">
                  <c:v>45982.9375</c:v>
                </c:pt>
                <c:pt idx="7799">
                  <c:v>45982.979166666664</c:v>
                </c:pt>
                <c:pt idx="7800">
                  <c:v>45983.020833333336</c:v>
                </c:pt>
                <c:pt idx="7801">
                  <c:v>45983.0625</c:v>
                </c:pt>
                <c:pt idx="7802">
                  <c:v>45983.104166666664</c:v>
                </c:pt>
                <c:pt idx="7803">
                  <c:v>45983.145833333336</c:v>
                </c:pt>
                <c:pt idx="7804">
                  <c:v>45983.1875</c:v>
                </c:pt>
                <c:pt idx="7805">
                  <c:v>45983.229166666664</c:v>
                </c:pt>
                <c:pt idx="7806">
                  <c:v>45983.270833333336</c:v>
                </c:pt>
                <c:pt idx="7807">
                  <c:v>45983.3125</c:v>
                </c:pt>
                <c:pt idx="7808">
                  <c:v>45983.354166666664</c:v>
                </c:pt>
                <c:pt idx="7809">
                  <c:v>45983.395833333336</c:v>
                </c:pt>
                <c:pt idx="7810">
                  <c:v>45983.4375</c:v>
                </c:pt>
                <c:pt idx="7811">
                  <c:v>45983.479166666664</c:v>
                </c:pt>
                <c:pt idx="7812">
                  <c:v>45983.520833333336</c:v>
                </c:pt>
                <c:pt idx="7813">
                  <c:v>45983.5625</c:v>
                </c:pt>
                <c:pt idx="7814">
                  <c:v>45983.604166666664</c:v>
                </c:pt>
                <c:pt idx="7815">
                  <c:v>45983.645833333336</c:v>
                </c:pt>
                <c:pt idx="7816">
                  <c:v>45983.6875</c:v>
                </c:pt>
                <c:pt idx="7817">
                  <c:v>45983.729166666664</c:v>
                </c:pt>
                <c:pt idx="7818">
                  <c:v>45983.770833333336</c:v>
                </c:pt>
                <c:pt idx="7819">
                  <c:v>45983.8125</c:v>
                </c:pt>
                <c:pt idx="7820">
                  <c:v>45983.854166666664</c:v>
                </c:pt>
                <c:pt idx="7821">
                  <c:v>45983.895833333336</c:v>
                </c:pt>
                <c:pt idx="7822">
                  <c:v>45983.9375</c:v>
                </c:pt>
                <c:pt idx="7823">
                  <c:v>45983.979166666664</c:v>
                </c:pt>
                <c:pt idx="7824">
                  <c:v>45984.020833333336</c:v>
                </c:pt>
                <c:pt idx="7825">
                  <c:v>45984.0625</c:v>
                </c:pt>
                <c:pt idx="7826">
                  <c:v>45984.104166666664</c:v>
                </c:pt>
                <c:pt idx="7827">
                  <c:v>45984.145833333336</c:v>
                </c:pt>
                <c:pt idx="7828">
                  <c:v>45984.1875</c:v>
                </c:pt>
                <c:pt idx="7829">
                  <c:v>45984.229166666664</c:v>
                </c:pt>
                <c:pt idx="7830">
                  <c:v>45984.270833333336</c:v>
                </c:pt>
                <c:pt idx="7831">
                  <c:v>45984.3125</c:v>
                </c:pt>
                <c:pt idx="7832">
                  <c:v>45984.354166666664</c:v>
                </c:pt>
                <c:pt idx="7833">
                  <c:v>45984.395833333336</c:v>
                </c:pt>
                <c:pt idx="7834">
                  <c:v>45984.4375</c:v>
                </c:pt>
                <c:pt idx="7835">
                  <c:v>45984.479166666664</c:v>
                </c:pt>
                <c:pt idx="7836">
                  <c:v>45984.520833333336</c:v>
                </c:pt>
                <c:pt idx="7837">
                  <c:v>45984.5625</c:v>
                </c:pt>
                <c:pt idx="7838">
                  <c:v>45984.604166666664</c:v>
                </c:pt>
                <c:pt idx="7839">
                  <c:v>45984.645833333336</c:v>
                </c:pt>
                <c:pt idx="7840">
                  <c:v>45984.6875</c:v>
                </c:pt>
                <c:pt idx="7841">
                  <c:v>45984.729166666664</c:v>
                </c:pt>
                <c:pt idx="7842">
                  <c:v>45984.770833333336</c:v>
                </c:pt>
                <c:pt idx="7843">
                  <c:v>45984.8125</c:v>
                </c:pt>
                <c:pt idx="7844">
                  <c:v>45984.854166666664</c:v>
                </c:pt>
                <c:pt idx="7845">
                  <c:v>45984.895833333336</c:v>
                </c:pt>
                <c:pt idx="7846">
                  <c:v>45984.9375</c:v>
                </c:pt>
                <c:pt idx="7847">
                  <c:v>45984.979166666664</c:v>
                </c:pt>
                <c:pt idx="7848">
                  <c:v>45985.020833333336</c:v>
                </c:pt>
                <c:pt idx="7849">
                  <c:v>45985.0625</c:v>
                </c:pt>
                <c:pt idx="7850">
                  <c:v>45985.104166666664</c:v>
                </c:pt>
                <c:pt idx="7851">
                  <c:v>45985.145833333336</c:v>
                </c:pt>
                <c:pt idx="7852">
                  <c:v>45985.1875</c:v>
                </c:pt>
                <c:pt idx="7853">
                  <c:v>45985.229166666664</c:v>
                </c:pt>
                <c:pt idx="7854">
                  <c:v>45985.270833333336</c:v>
                </c:pt>
                <c:pt idx="7855">
                  <c:v>45985.3125</c:v>
                </c:pt>
                <c:pt idx="7856">
                  <c:v>45985.354166666664</c:v>
                </c:pt>
                <c:pt idx="7857">
                  <c:v>45985.395833333336</c:v>
                </c:pt>
                <c:pt idx="7858">
                  <c:v>45985.4375</c:v>
                </c:pt>
                <c:pt idx="7859">
                  <c:v>45985.479166666664</c:v>
                </c:pt>
                <c:pt idx="7860">
                  <c:v>45985.520833333336</c:v>
                </c:pt>
                <c:pt idx="7861">
                  <c:v>45985.5625</c:v>
                </c:pt>
                <c:pt idx="7862">
                  <c:v>45985.604166666664</c:v>
                </c:pt>
                <c:pt idx="7863">
                  <c:v>45985.645833333336</c:v>
                </c:pt>
                <c:pt idx="7864">
                  <c:v>45985.6875</c:v>
                </c:pt>
                <c:pt idx="7865">
                  <c:v>45985.729166666664</c:v>
                </c:pt>
                <c:pt idx="7866">
                  <c:v>45985.770833333336</c:v>
                </c:pt>
                <c:pt idx="7867">
                  <c:v>45985.8125</c:v>
                </c:pt>
                <c:pt idx="7868">
                  <c:v>45985.854166666664</c:v>
                </c:pt>
                <c:pt idx="7869">
                  <c:v>45985.895833333336</c:v>
                </c:pt>
                <c:pt idx="7870">
                  <c:v>45985.9375</c:v>
                </c:pt>
                <c:pt idx="7871">
                  <c:v>45985.979166666664</c:v>
                </c:pt>
                <c:pt idx="7872">
                  <c:v>45986.020833333336</c:v>
                </c:pt>
                <c:pt idx="7873">
                  <c:v>45986.0625</c:v>
                </c:pt>
                <c:pt idx="7874">
                  <c:v>45986.104166666664</c:v>
                </c:pt>
                <c:pt idx="7875">
                  <c:v>45986.145833333336</c:v>
                </c:pt>
                <c:pt idx="7876">
                  <c:v>45986.1875</c:v>
                </c:pt>
                <c:pt idx="7877">
                  <c:v>45986.229166666664</c:v>
                </c:pt>
                <c:pt idx="7878">
                  <c:v>45986.270833333336</c:v>
                </c:pt>
                <c:pt idx="7879">
                  <c:v>45986.3125</c:v>
                </c:pt>
                <c:pt idx="7880">
                  <c:v>45986.354166666664</c:v>
                </c:pt>
                <c:pt idx="7881">
                  <c:v>45986.395833333336</c:v>
                </c:pt>
                <c:pt idx="7882">
                  <c:v>45986.4375</c:v>
                </c:pt>
                <c:pt idx="7883">
                  <c:v>45986.479166666664</c:v>
                </c:pt>
                <c:pt idx="7884">
                  <c:v>45986.520833333336</c:v>
                </c:pt>
                <c:pt idx="7885">
                  <c:v>45986.5625</c:v>
                </c:pt>
                <c:pt idx="7886">
                  <c:v>45986.604166666664</c:v>
                </c:pt>
                <c:pt idx="7887">
                  <c:v>45986.645833333336</c:v>
                </c:pt>
                <c:pt idx="7888">
                  <c:v>45986.6875</c:v>
                </c:pt>
                <c:pt idx="7889">
                  <c:v>45986.729166666664</c:v>
                </c:pt>
                <c:pt idx="7890">
                  <c:v>45986.770833333336</c:v>
                </c:pt>
                <c:pt idx="7891">
                  <c:v>45986.8125</c:v>
                </c:pt>
                <c:pt idx="7892">
                  <c:v>45986.854166666664</c:v>
                </c:pt>
                <c:pt idx="7893">
                  <c:v>45986.895833333336</c:v>
                </c:pt>
                <c:pt idx="7894">
                  <c:v>45986.9375</c:v>
                </c:pt>
                <c:pt idx="7895">
                  <c:v>45986.979166666664</c:v>
                </c:pt>
                <c:pt idx="7896">
                  <c:v>45987.020833333336</c:v>
                </c:pt>
                <c:pt idx="7897">
                  <c:v>45987.0625</c:v>
                </c:pt>
                <c:pt idx="7898">
                  <c:v>45987.104166666664</c:v>
                </c:pt>
                <c:pt idx="7899">
                  <c:v>45987.145833333336</c:v>
                </c:pt>
                <c:pt idx="7900">
                  <c:v>45987.1875</c:v>
                </c:pt>
                <c:pt idx="7901">
                  <c:v>45987.229166666664</c:v>
                </c:pt>
                <c:pt idx="7902">
                  <c:v>45987.270833333336</c:v>
                </c:pt>
                <c:pt idx="7903">
                  <c:v>45987.3125</c:v>
                </c:pt>
                <c:pt idx="7904">
                  <c:v>45987.354166666664</c:v>
                </c:pt>
                <c:pt idx="7905">
                  <c:v>45987.395833333336</c:v>
                </c:pt>
                <c:pt idx="7906">
                  <c:v>45987.4375</c:v>
                </c:pt>
                <c:pt idx="7907">
                  <c:v>45987.479166666664</c:v>
                </c:pt>
                <c:pt idx="7908">
                  <c:v>45987.520833333336</c:v>
                </c:pt>
                <c:pt idx="7909">
                  <c:v>45987.5625</c:v>
                </c:pt>
                <c:pt idx="7910">
                  <c:v>45987.604166666664</c:v>
                </c:pt>
                <c:pt idx="7911">
                  <c:v>45987.645833333336</c:v>
                </c:pt>
                <c:pt idx="7912">
                  <c:v>45987.6875</c:v>
                </c:pt>
                <c:pt idx="7913">
                  <c:v>45987.729166666664</c:v>
                </c:pt>
                <c:pt idx="7914">
                  <c:v>45987.770833333336</c:v>
                </c:pt>
                <c:pt idx="7915">
                  <c:v>45987.8125</c:v>
                </c:pt>
                <c:pt idx="7916">
                  <c:v>45987.854166666664</c:v>
                </c:pt>
                <c:pt idx="7917">
                  <c:v>45987.895833333336</c:v>
                </c:pt>
                <c:pt idx="7918">
                  <c:v>45987.9375</c:v>
                </c:pt>
                <c:pt idx="7919">
                  <c:v>45987.979166666664</c:v>
                </c:pt>
                <c:pt idx="7920">
                  <c:v>45988.020833333336</c:v>
                </c:pt>
                <c:pt idx="7921">
                  <c:v>45988.0625</c:v>
                </c:pt>
                <c:pt idx="7922">
                  <c:v>45988.104166666664</c:v>
                </c:pt>
                <c:pt idx="7923">
                  <c:v>45988.145833333336</c:v>
                </c:pt>
                <c:pt idx="7924">
                  <c:v>45988.1875</c:v>
                </c:pt>
                <c:pt idx="7925">
                  <c:v>45988.229166666664</c:v>
                </c:pt>
                <c:pt idx="7926">
                  <c:v>45988.270833333336</c:v>
                </c:pt>
                <c:pt idx="7927">
                  <c:v>45988.3125</c:v>
                </c:pt>
                <c:pt idx="7928">
                  <c:v>45988.354166666664</c:v>
                </c:pt>
                <c:pt idx="7929">
                  <c:v>45988.395833333336</c:v>
                </c:pt>
                <c:pt idx="7930">
                  <c:v>45988.4375</c:v>
                </c:pt>
                <c:pt idx="7931">
                  <c:v>45988.479166666664</c:v>
                </c:pt>
                <c:pt idx="7932">
                  <c:v>45988.520833333336</c:v>
                </c:pt>
                <c:pt idx="7933">
                  <c:v>45988.5625</c:v>
                </c:pt>
                <c:pt idx="7934">
                  <c:v>45988.604166666664</c:v>
                </c:pt>
                <c:pt idx="7935">
                  <c:v>45988.645833333336</c:v>
                </c:pt>
                <c:pt idx="7936">
                  <c:v>45988.6875</c:v>
                </c:pt>
                <c:pt idx="7937">
                  <c:v>45988.729166666664</c:v>
                </c:pt>
                <c:pt idx="7938">
                  <c:v>45988.770833333336</c:v>
                </c:pt>
                <c:pt idx="7939">
                  <c:v>45988.8125</c:v>
                </c:pt>
                <c:pt idx="7940">
                  <c:v>45988.854166666664</c:v>
                </c:pt>
                <c:pt idx="7941">
                  <c:v>45988.895833333336</c:v>
                </c:pt>
                <c:pt idx="7942">
                  <c:v>45988.9375</c:v>
                </c:pt>
                <c:pt idx="7943">
                  <c:v>45988.979166666664</c:v>
                </c:pt>
                <c:pt idx="7944">
                  <c:v>45989.020833333336</c:v>
                </c:pt>
                <c:pt idx="7945">
                  <c:v>45989.0625</c:v>
                </c:pt>
                <c:pt idx="7946">
                  <c:v>45989.104166666664</c:v>
                </c:pt>
                <c:pt idx="7947">
                  <c:v>45989.145833333336</c:v>
                </c:pt>
                <c:pt idx="7948">
                  <c:v>45989.1875</c:v>
                </c:pt>
                <c:pt idx="7949">
                  <c:v>45989.229166666664</c:v>
                </c:pt>
                <c:pt idx="7950">
                  <c:v>45989.270833333336</c:v>
                </c:pt>
                <c:pt idx="7951">
                  <c:v>45989.3125</c:v>
                </c:pt>
                <c:pt idx="7952">
                  <c:v>45989.354166666664</c:v>
                </c:pt>
                <c:pt idx="7953">
                  <c:v>45989.395833333336</c:v>
                </c:pt>
                <c:pt idx="7954">
                  <c:v>45989.4375</c:v>
                </c:pt>
                <c:pt idx="7955">
                  <c:v>45989.479166666664</c:v>
                </c:pt>
                <c:pt idx="7956">
                  <c:v>45989.520833333336</c:v>
                </c:pt>
                <c:pt idx="7957">
                  <c:v>45989.5625</c:v>
                </c:pt>
                <c:pt idx="7958">
                  <c:v>45989.604166666664</c:v>
                </c:pt>
                <c:pt idx="7959">
                  <c:v>45989.645833333336</c:v>
                </c:pt>
                <c:pt idx="7960">
                  <c:v>45989.6875</c:v>
                </c:pt>
                <c:pt idx="7961">
                  <c:v>45989.729166666664</c:v>
                </c:pt>
                <c:pt idx="7962">
                  <c:v>45989.770833333336</c:v>
                </c:pt>
                <c:pt idx="7963">
                  <c:v>45989.8125</c:v>
                </c:pt>
                <c:pt idx="7964">
                  <c:v>45989.854166666664</c:v>
                </c:pt>
                <c:pt idx="7965">
                  <c:v>45989.895833333336</c:v>
                </c:pt>
                <c:pt idx="7966">
                  <c:v>45989.9375</c:v>
                </c:pt>
                <c:pt idx="7967">
                  <c:v>45989.979166666664</c:v>
                </c:pt>
                <c:pt idx="7968">
                  <c:v>45990.020833333336</c:v>
                </c:pt>
                <c:pt idx="7969">
                  <c:v>45990.0625</c:v>
                </c:pt>
                <c:pt idx="7970">
                  <c:v>45990.104166666664</c:v>
                </c:pt>
                <c:pt idx="7971">
                  <c:v>45990.145833333336</c:v>
                </c:pt>
                <c:pt idx="7972">
                  <c:v>45990.1875</c:v>
                </c:pt>
                <c:pt idx="7973">
                  <c:v>45990.229166666664</c:v>
                </c:pt>
                <c:pt idx="7974">
                  <c:v>45990.270833333336</c:v>
                </c:pt>
                <c:pt idx="7975">
                  <c:v>45990.3125</c:v>
                </c:pt>
                <c:pt idx="7976">
                  <c:v>45990.354166666664</c:v>
                </c:pt>
                <c:pt idx="7977">
                  <c:v>45990.395833333336</c:v>
                </c:pt>
                <c:pt idx="7978">
                  <c:v>45990.4375</c:v>
                </c:pt>
                <c:pt idx="7979">
                  <c:v>45990.479166666664</c:v>
                </c:pt>
                <c:pt idx="7980">
                  <c:v>45990.520833333336</c:v>
                </c:pt>
                <c:pt idx="7981">
                  <c:v>45990.5625</c:v>
                </c:pt>
                <c:pt idx="7982">
                  <c:v>45990.604166666664</c:v>
                </c:pt>
                <c:pt idx="7983">
                  <c:v>45990.645833333336</c:v>
                </c:pt>
                <c:pt idx="7984">
                  <c:v>45990.6875</c:v>
                </c:pt>
                <c:pt idx="7985">
                  <c:v>45990.729166666664</c:v>
                </c:pt>
                <c:pt idx="7986">
                  <c:v>45990.770833333336</c:v>
                </c:pt>
                <c:pt idx="7987">
                  <c:v>45990.8125</c:v>
                </c:pt>
                <c:pt idx="7988">
                  <c:v>45990.854166666664</c:v>
                </c:pt>
                <c:pt idx="7989">
                  <c:v>45990.895833333336</c:v>
                </c:pt>
                <c:pt idx="7990">
                  <c:v>45990.9375</c:v>
                </c:pt>
                <c:pt idx="7991">
                  <c:v>45990.979166666664</c:v>
                </c:pt>
                <c:pt idx="7992">
                  <c:v>45991.020833333336</c:v>
                </c:pt>
                <c:pt idx="7993">
                  <c:v>45991.0625</c:v>
                </c:pt>
                <c:pt idx="7994">
                  <c:v>45991.104166666664</c:v>
                </c:pt>
                <c:pt idx="7995">
                  <c:v>45991.145833333336</c:v>
                </c:pt>
                <c:pt idx="7996">
                  <c:v>45991.1875</c:v>
                </c:pt>
                <c:pt idx="7997">
                  <c:v>45991.229166666664</c:v>
                </c:pt>
                <c:pt idx="7998">
                  <c:v>45991.270833333336</c:v>
                </c:pt>
                <c:pt idx="7999">
                  <c:v>45991.3125</c:v>
                </c:pt>
                <c:pt idx="8000">
                  <c:v>45991.354166666664</c:v>
                </c:pt>
                <c:pt idx="8001">
                  <c:v>45991.395833333336</c:v>
                </c:pt>
                <c:pt idx="8002">
                  <c:v>45991.4375</c:v>
                </c:pt>
                <c:pt idx="8003">
                  <c:v>45991.479166666664</c:v>
                </c:pt>
                <c:pt idx="8004">
                  <c:v>45991.520833333336</c:v>
                </c:pt>
                <c:pt idx="8005">
                  <c:v>45991.5625</c:v>
                </c:pt>
                <c:pt idx="8006">
                  <c:v>45991.604166666664</c:v>
                </c:pt>
                <c:pt idx="8007">
                  <c:v>45991.645833333336</c:v>
                </c:pt>
                <c:pt idx="8008">
                  <c:v>45991.6875</c:v>
                </c:pt>
                <c:pt idx="8009">
                  <c:v>45991.729166666664</c:v>
                </c:pt>
                <c:pt idx="8010">
                  <c:v>45991.770833333336</c:v>
                </c:pt>
                <c:pt idx="8011">
                  <c:v>45991.8125</c:v>
                </c:pt>
                <c:pt idx="8012">
                  <c:v>45991.854166666664</c:v>
                </c:pt>
                <c:pt idx="8013">
                  <c:v>45991.895833333336</c:v>
                </c:pt>
                <c:pt idx="8014">
                  <c:v>45991.9375</c:v>
                </c:pt>
                <c:pt idx="8015">
                  <c:v>45991.979166666664</c:v>
                </c:pt>
                <c:pt idx="8016">
                  <c:v>45992.020833333336</c:v>
                </c:pt>
                <c:pt idx="8017">
                  <c:v>45992.0625</c:v>
                </c:pt>
                <c:pt idx="8018">
                  <c:v>45992.104166666664</c:v>
                </c:pt>
                <c:pt idx="8019">
                  <c:v>45992.145833333336</c:v>
                </c:pt>
                <c:pt idx="8020">
                  <c:v>45992.1875</c:v>
                </c:pt>
                <c:pt idx="8021">
                  <c:v>45992.229166666664</c:v>
                </c:pt>
                <c:pt idx="8022">
                  <c:v>45992.270833333336</c:v>
                </c:pt>
                <c:pt idx="8023">
                  <c:v>45992.3125</c:v>
                </c:pt>
                <c:pt idx="8024">
                  <c:v>45992.354166666664</c:v>
                </c:pt>
                <c:pt idx="8025">
                  <c:v>45992.395833333336</c:v>
                </c:pt>
                <c:pt idx="8026">
                  <c:v>45992.4375</c:v>
                </c:pt>
                <c:pt idx="8027">
                  <c:v>45992.479166666664</c:v>
                </c:pt>
                <c:pt idx="8028">
                  <c:v>45992.520833333336</c:v>
                </c:pt>
                <c:pt idx="8029">
                  <c:v>45992.5625</c:v>
                </c:pt>
                <c:pt idx="8030">
                  <c:v>45992.604166666664</c:v>
                </c:pt>
                <c:pt idx="8031">
                  <c:v>45992.645833333336</c:v>
                </c:pt>
                <c:pt idx="8032">
                  <c:v>45992.6875</c:v>
                </c:pt>
                <c:pt idx="8033">
                  <c:v>45992.729166666664</c:v>
                </c:pt>
                <c:pt idx="8034">
                  <c:v>45992.770833333336</c:v>
                </c:pt>
                <c:pt idx="8035">
                  <c:v>45992.8125</c:v>
                </c:pt>
                <c:pt idx="8036">
                  <c:v>45992.854166666664</c:v>
                </c:pt>
                <c:pt idx="8037">
                  <c:v>45992.895833333336</c:v>
                </c:pt>
                <c:pt idx="8038">
                  <c:v>45992.9375</c:v>
                </c:pt>
                <c:pt idx="8039">
                  <c:v>45992.979166666664</c:v>
                </c:pt>
                <c:pt idx="8040">
                  <c:v>45993.020833333336</c:v>
                </c:pt>
                <c:pt idx="8041">
                  <c:v>45993.0625</c:v>
                </c:pt>
                <c:pt idx="8042">
                  <c:v>45993.104166666664</c:v>
                </c:pt>
                <c:pt idx="8043">
                  <c:v>45993.145833333336</c:v>
                </c:pt>
                <c:pt idx="8044">
                  <c:v>45993.1875</c:v>
                </c:pt>
                <c:pt idx="8045">
                  <c:v>45993.229166666664</c:v>
                </c:pt>
                <c:pt idx="8046">
                  <c:v>45993.270833333336</c:v>
                </c:pt>
                <c:pt idx="8047">
                  <c:v>45993.3125</c:v>
                </c:pt>
                <c:pt idx="8048">
                  <c:v>45993.354166666664</c:v>
                </c:pt>
                <c:pt idx="8049">
                  <c:v>45993.395833333336</c:v>
                </c:pt>
                <c:pt idx="8050">
                  <c:v>45993.4375</c:v>
                </c:pt>
                <c:pt idx="8051">
                  <c:v>45993.479166666664</c:v>
                </c:pt>
                <c:pt idx="8052">
                  <c:v>45993.520833333336</c:v>
                </c:pt>
                <c:pt idx="8053">
                  <c:v>45993.5625</c:v>
                </c:pt>
                <c:pt idx="8054">
                  <c:v>45993.604166666664</c:v>
                </c:pt>
                <c:pt idx="8055">
                  <c:v>45993.645833333336</c:v>
                </c:pt>
                <c:pt idx="8056">
                  <c:v>45993.6875</c:v>
                </c:pt>
                <c:pt idx="8057">
                  <c:v>45993.729166666664</c:v>
                </c:pt>
                <c:pt idx="8058">
                  <c:v>45993.770833333336</c:v>
                </c:pt>
                <c:pt idx="8059">
                  <c:v>45993.8125</c:v>
                </c:pt>
                <c:pt idx="8060">
                  <c:v>45993.854166666664</c:v>
                </c:pt>
                <c:pt idx="8061">
                  <c:v>45993.895833333336</c:v>
                </c:pt>
                <c:pt idx="8062">
                  <c:v>45993.9375</c:v>
                </c:pt>
                <c:pt idx="8063">
                  <c:v>45993.979166666664</c:v>
                </c:pt>
                <c:pt idx="8064">
                  <c:v>45994.020833333336</c:v>
                </c:pt>
                <c:pt idx="8065">
                  <c:v>45994.0625</c:v>
                </c:pt>
                <c:pt idx="8066">
                  <c:v>45994.104166666664</c:v>
                </c:pt>
                <c:pt idx="8067">
                  <c:v>45994.145833333336</c:v>
                </c:pt>
                <c:pt idx="8068">
                  <c:v>45994.1875</c:v>
                </c:pt>
                <c:pt idx="8069">
                  <c:v>45994.229166666664</c:v>
                </c:pt>
                <c:pt idx="8070">
                  <c:v>45994.270833333336</c:v>
                </c:pt>
                <c:pt idx="8071">
                  <c:v>45994.3125</c:v>
                </c:pt>
                <c:pt idx="8072">
                  <c:v>45994.354166666664</c:v>
                </c:pt>
                <c:pt idx="8073">
                  <c:v>45994.395833333336</c:v>
                </c:pt>
                <c:pt idx="8074">
                  <c:v>45994.4375</c:v>
                </c:pt>
                <c:pt idx="8075">
                  <c:v>45994.479166666664</c:v>
                </c:pt>
                <c:pt idx="8076">
                  <c:v>45994.520833333336</c:v>
                </c:pt>
                <c:pt idx="8077">
                  <c:v>45994.5625</c:v>
                </c:pt>
                <c:pt idx="8078">
                  <c:v>45994.604166666664</c:v>
                </c:pt>
                <c:pt idx="8079">
                  <c:v>45994.645833333336</c:v>
                </c:pt>
                <c:pt idx="8080">
                  <c:v>45994.6875</c:v>
                </c:pt>
                <c:pt idx="8081">
                  <c:v>45994.729166666664</c:v>
                </c:pt>
                <c:pt idx="8082">
                  <c:v>45994.770833333336</c:v>
                </c:pt>
                <c:pt idx="8083">
                  <c:v>45994.8125</c:v>
                </c:pt>
                <c:pt idx="8084">
                  <c:v>45994.854166666664</c:v>
                </c:pt>
                <c:pt idx="8085">
                  <c:v>45994.895833333336</c:v>
                </c:pt>
                <c:pt idx="8086">
                  <c:v>45994.9375</c:v>
                </c:pt>
                <c:pt idx="8087">
                  <c:v>45994.979166666664</c:v>
                </c:pt>
                <c:pt idx="8088">
                  <c:v>45995.020833333336</c:v>
                </c:pt>
                <c:pt idx="8089">
                  <c:v>45995.0625</c:v>
                </c:pt>
                <c:pt idx="8090">
                  <c:v>45995.104166666664</c:v>
                </c:pt>
                <c:pt idx="8091">
                  <c:v>45995.145833333336</c:v>
                </c:pt>
                <c:pt idx="8092">
                  <c:v>45995.1875</c:v>
                </c:pt>
                <c:pt idx="8093">
                  <c:v>45995.229166666664</c:v>
                </c:pt>
                <c:pt idx="8094">
                  <c:v>45995.270833333336</c:v>
                </c:pt>
                <c:pt idx="8095">
                  <c:v>45995.3125</c:v>
                </c:pt>
                <c:pt idx="8096">
                  <c:v>45995.354166666664</c:v>
                </c:pt>
                <c:pt idx="8097">
                  <c:v>45995.395833333336</c:v>
                </c:pt>
                <c:pt idx="8098">
                  <c:v>45995.4375</c:v>
                </c:pt>
                <c:pt idx="8099">
                  <c:v>45995.479166666664</c:v>
                </c:pt>
                <c:pt idx="8100">
                  <c:v>45995.520833333336</c:v>
                </c:pt>
                <c:pt idx="8101">
                  <c:v>45995.5625</c:v>
                </c:pt>
                <c:pt idx="8102">
                  <c:v>45995.604166666664</c:v>
                </c:pt>
                <c:pt idx="8103">
                  <c:v>45995.645833333336</c:v>
                </c:pt>
                <c:pt idx="8104">
                  <c:v>45995.6875</c:v>
                </c:pt>
                <c:pt idx="8105">
                  <c:v>45995.729166666664</c:v>
                </c:pt>
                <c:pt idx="8106">
                  <c:v>45995.770833333336</c:v>
                </c:pt>
                <c:pt idx="8107">
                  <c:v>45995.8125</c:v>
                </c:pt>
                <c:pt idx="8108">
                  <c:v>45995.854166666664</c:v>
                </c:pt>
                <c:pt idx="8109">
                  <c:v>45995.895833333336</c:v>
                </c:pt>
                <c:pt idx="8110">
                  <c:v>45995.9375</c:v>
                </c:pt>
                <c:pt idx="8111">
                  <c:v>45995.979166666664</c:v>
                </c:pt>
                <c:pt idx="8112">
                  <c:v>45996.020833333336</c:v>
                </c:pt>
                <c:pt idx="8113">
                  <c:v>45996.0625</c:v>
                </c:pt>
                <c:pt idx="8114">
                  <c:v>45996.104166666664</c:v>
                </c:pt>
                <c:pt idx="8115">
                  <c:v>45996.145833333336</c:v>
                </c:pt>
                <c:pt idx="8116">
                  <c:v>45996.1875</c:v>
                </c:pt>
                <c:pt idx="8117">
                  <c:v>45996.229166666664</c:v>
                </c:pt>
                <c:pt idx="8118">
                  <c:v>45996.270833333336</c:v>
                </c:pt>
                <c:pt idx="8119">
                  <c:v>45996.3125</c:v>
                </c:pt>
                <c:pt idx="8120">
                  <c:v>45996.354166666664</c:v>
                </c:pt>
                <c:pt idx="8121">
                  <c:v>45996.395833333336</c:v>
                </c:pt>
                <c:pt idx="8122">
                  <c:v>45996.4375</c:v>
                </c:pt>
                <c:pt idx="8123">
                  <c:v>45996.479166666664</c:v>
                </c:pt>
                <c:pt idx="8124">
                  <c:v>45996.520833333336</c:v>
                </c:pt>
                <c:pt idx="8125">
                  <c:v>45996.5625</c:v>
                </c:pt>
                <c:pt idx="8126">
                  <c:v>45996.604166666664</c:v>
                </c:pt>
                <c:pt idx="8127">
                  <c:v>45996.645833333336</c:v>
                </c:pt>
                <c:pt idx="8128">
                  <c:v>45996.6875</c:v>
                </c:pt>
                <c:pt idx="8129">
                  <c:v>45996.729166666664</c:v>
                </c:pt>
                <c:pt idx="8130">
                  <c:v>45996.770833333336</c:v>
                </c:pt>
                <c:pt idx="8131">
                  <c:v>45996.8125</c:v>
                </c:pt>
                <c:pt idx="8132">
                  <c:v>45996.854166666664</c:v>
                </c:pt>
                <c:pt idx="8133">
                  <c:v>45996.895833333336</c:v>
                </c:pt>
                <c:pt idx="8134">
                  <c:v>45996.9375</c:v>
                </c:pt>
                <c:pt idx="8135">
                  <c:v>45996.979166666664</c:v>
                </c:pt>
                <c:pt idx="8136">
                  <c:v>45997.020833333336</c:v>
                </c:pt>
                <c:pt idx="8137">
                  <c:v>45997.0625</c:v>
                </c:pt>
                <c:pt idx="8138">
                  <c:v>45997.104166666664</c:v>
                </c:pt>
                <c:pt idx="8139">
                  <c:v>45997.145833333336</c:v>
                </c:pt>
                <c:pt idx="8140">
                  <c:v>45997.1875</c:v>
                </c:pt>
                <c:pt idx="8141">
                  <c:v>45997.229166666664</c:v>
                </c:pt>
                <c:pt idx="8142">
                  <c:v>45997.270833333336</c:v>
                </c:pt>
                <c:pt idx="8143">
                  <c:v>45997.3125</c:v>
                </c:pt>
                <c:pt idx="8144">
                  <c:v>45997.354166666664</c:v>
                </c:pt>
                <c:pt idx="8145">
                  <c:v>45997.395833333336</c:v>
                </c:pt>
                <c:pt idx="8146">
                  <c:v>45997.4375</c:v>
                </c:pt>
                <c:pt idx="8147">
                  <c:v>45997.479166666664</c:v>
                </c:pt>
                <c:pt idx="8148">
                  <c:v>45997.520833333336</c:v>
                </c:pt>
                <c:pt idx="8149">
                  <c:v>45997.5625</c:v>
                </c:pt>
                <c:pt idx="8150">
                  <c:v>45997.604166666664</c:v>
                </c:pt>
                <c:pt idx="8151">
                  <c:v>45997.645833333336</c:v>
                </c:pt>
                <c:pt idx="8152">
                  <c:v>45997.6875</c:v>
                </c:pt>
                <c:pt idx="8153">
                  <c:v>45997.729166666664</c:v>
                </c:pt>
                <c:pt idx="8154">
                  <c:v>45997.770833333336</c:v>
                </c:pt>
                <c:pt idx="8155">
                  <c:v>45997.8125</c:v>
                </c:pt>
                <c:pt idx="8156">
                  <c:v>45997.854166666664</c:v>
                </c:pt>
                <c:pt idx="8157">
                  <c:v>45997.895833333336</c:v>
                </c:pt>
                <c:pt idx="8158">
                  <c:v>45997.9375</c:v>
                </c:pt>
                <c:pt idx="8159">
                  <c:v>45997.979166666664</c:v>
                </c:pt>
                <c:pt idx="8160">
                  <c:v>45998.020833333336</c:v>
                </c:pt>
                <c:pt idx="8161">
                  <c:v>45998.0625</c:v>
                </c:pt>
                <c:pt idx="8162">
                  <c:v>45998.104166666664</c:v>
                </c:pt>
                <c:pt idx="8163">
                  <c:v>45998.145833333336</c:v>
                </c:pt>
                <c:pt idx="8164">
                  <c:v>45998.1875</c:v>
                </c:pt>
                <c:pt idx="8165">
                  <c:v>45998.229166666664</c:v>
                </c:pt>
                <c:pt idx="8166">
                  <c:v>45998.270833333336</c:v>
                </c:pt>
                <c:pt idx="8167">
                  <c:v>45998.3125</c:v>
                </c:pt>
                <c:pt idx="8168">
                  <c:v>45998.354166666664</c:v>
                </c:pt>
                <c:pt idx="8169">
                  <c:v>45998.395833333336</c:v>
                </c:pt>
                <c:pt idx="8170">
                  <c:v>45998.4375</c:v>
                </c:pt>
                <c:pt idx="8171">
                  <c:v>45998.479166666664</c:v>
                </c:pt>
                <c:pt idx="8172">
                  <c:v>45998.520833333336</c:v>
                </c:pt>
                <c:pt idx="8173">
                  <c:v>45998.5625</c:v>
                </c:pt>
                <c:pt idx="8174">
                  <c:v>45998.604166666664</c:v>
                </c:pt>
                <c:pt idx="8175">
                  <c:v>45998.645833333336</c:v>
                </c:pt>
                <c:pt idx="8176">
                  <c:v>45998.6875</c:v>
                </c:pt>
                <c:pt idx="8177">
                  <c:v>45998.729166666664</c:v>
                </c:pt>
                <c:pt idx="8178">
                  <c:v>45998.770833333336</c:v>
                </c:pt>
                <c:pt idx="8179">
                  <c:v>45998.8125</c:v>
                </c:pt>
                <c:pt idx="8180">
                  <c:v>45998.854166666664</c:v>
                </c:pt>
                <c:pt idx="8181">
                  <c:v>45998.895833333336</c:v>
                </c:pt>
                <c:pt idx="8182">
                  <c:v>45998.9375</c:v>
                </c:pt>
                <c:pt idx="8183">
                  <c:v>45998.979166666664</c:v>
                </c:pt>
                <c:pt idx="8184">
                  <c:v>45999.020833333336</c:v>
                </c:pt>
                <c:pt idx="8185">
                  <c:v>45999.0625</c:v>
                </c:pt>
                <c:pt idx="8186">
                  <c:v>45999.104166666664</c:v>
                </c:pt>
                <c:pt idx="8187">
                  <c:v>45999.145833333336</c:v>
                </c:pt>
                <c:pt idx="8188">
                  <c:v>45999.1875</c:v>
                </c:pt>
                <c:pt idx="8189">
                  <c:v>45999.229166666664</c:v>
                </c:pt>
                <c:pt idx="8190">
                  <c:v>45999.270833333336</c:v>
                </c:pt>
                <c:pt idx="8191">
                  <c:v>45999.3125</c:v>
                </c:pt>
                <c:pt idx="8192">
                  <c:v>45999.354166666664</c:v>
                </c:pt>
                <c:pt idx="8193">
                  <c:v>45999.395833333336</c:v>
                </c:pt>
                <c:pt idx="8194">
                  <c:v>45999.4375</c:v>
                </c:pt>
                <c:pt idx="8195">
                  <c:v>45999.479166666664</c:v>
                </c:pt>
                <c:pt idx="8196">
                  <c:v>45999.520833333336</c:v>
                </c:pt>
                <c:pt idx="8197">
                  <c:v>45999.5625</c:v>
                </c:pt>
                <c:pt idx="8198">
                  <c:v>45999.604166666664</c:v>
                </c:pt>
                <c:pt idx="8199">
                  <c:v>45999.645833333336</c:v>
                </c:pt>
                <c:pt idx="8200">
                  <c:v>45999.6875</c:v>
                </c:pt>
                <c:pt idx="8201">
                  <c:v>45999.729166666664</c:v>
                </c:pt>
                <c:pt idx="8202">
                  <c:v>45999.770833333336</c:v>
                </c:pt>
                <c:pt idx="8203">
                  <c:v>45999.8125</c:v>
                </c:pt>
                <c:pt idx="8204">
                  <c:v>45999.854166666664</c:v>
                </c:pt>
                <c:pt idx="8205">
                  <c:v>45999.895833333336</c:v>
                </c:pt>
                <c:pt idx="8206">
                  <c:v>45999.9375</c:v>
                </c:pt>
                <c:pt idx="8207">
                  <c:v>45999.979166666664</c:v>
                </c:pt>
                <c:pt idx="8208">
                  <c:v>46000.020833333336</c:v>
                </c:pt>
                <c:pt idx="8209">
                  <c:v>46000.0625</c:v>
                </c:pt>
                <c:pt idx="8210">
                  <c:v>46000.104166666664</c:v>
                </c:pt>
                <c:pt idx="8211">
                  <c:v>46000.145833333336</c:v>
                </c:pt>
                <c:pt idx="8212">
                  <c:v>46000.1875</c:v>
                </c:pt>
                <c:pt idx="8213">
                  <c:v>46000.229166666664</c:v>
                </c:pt>
                <c:pt idx="8214">
                  <c:v>46000.270833333336</c:v>
                </c:pt>
                <c:pt idx="8215">
                  <c:v>46000.3125</c:v>
                </c:pt>
                <c:pt idx="8216">
                  <c:v>46000.354166666664</c:v>
                </c:pt>
                <c:pt idx="8217">
                  <c:v>46000.395833333336</c:v>
                </c:pt>
                <c:pt idx="8218">
                  <c:v>46000.4375</c:v>
                </c:pt>
                <c:pt idx="8219">
                  <c:v>46000.479166666664</c:v>
                </c:pt>
                <c:pt idx="8220">
                  <c:v>46000.520833333336</c:v>
                </c:pt>
                <c:pt idx="8221">
                  <c:v>46000.5625</c:v>
                </c:pt>
                <c:pt idx="8222">
                  <c:v>46000.604166666664</c:v>
                </c:pt>
                <c:pt idx="8223">
                  <c:v>46000.645833333336</c:v>
                </c:pt>
                <c:pt idx="8224">
                  <c:v>46000.6875</c:v>
                </c:pt>
                <c:pt idx="8225">
                  <c:v>46000.729166666664</c:v>
                </c:pt>
                <c:pt idx="8226">
                  <c:v>46000.770833333336</c:v>
                </c:pt>
                <c:pt idx="8227">
                  <c:v>46000.8125</c:v>
                </c:pt>
                <c:pt idx="8228">
                  <c:v>46000.854166666664</c:v>
                </c:pt>
                <c:pt idx="8229">
                  <c:v>46000.895833333336</c:v>
                </c:pt>
                <c:pt idx="8230">
                  <c:v>46000.9375</c:v>
                </c:pt>
                <c:pt idx="8231">
                  <c:v>46000.979166666664</c:v>
                </c:pt>
                <c:pt idx="8232">
                  <c:v>46001.020833333336</c:v>
                </c:pt>
                <c:pt idx="8233">
                  <c:v>46001.0625</c:v>
                </c:pt>
                <c:pt idx="8234">
                  <c:v>46001.104166666664</c:v>
                </c:pt>
                <c:pt idx="8235">
                  <c:v>46001.145833333336</c:v>
                </c:pt>
                <c:pt idx="8236">
                  <c:v>46001.1875</c:v>
                </c:pt>
                <c:pt idx="8237">
                  <c:v>46001.229166666664</c:v>
                </c:pt>
                <c:pt idx="8238">
                  <c:v>46001.270833333336</c:v>
                </c:pt>
                <c:pt idx="8239">
                  <c:v>46001.3125</c:v>
                </c:pt>
                <c:pt idx="8240">
                  <c:v>46001.354166666664</c:v>
                </c:pt>
                <c:pt idx="8241">
                  <c:v>46001.395833333336</c:v>
                </c:pt>
                <c:pt idx="8242">
                  <c:v>46001.4375</c:v>
                </c:pt>
                <c:pt idx="8243">
                  <c:v>46001.479166666664</c:v>
                </c:pt>
                <c:pt idx="8244">
                  <c:v>46001.520833333336</c:v>
                </c:pt>
                <c:pt idx="8245">
                  <c:v>46001.5625</c:v>
                </c:pt>
                <c:pt idx="8246">
                  <c:v>46001.604166666664</c:v>
                </c:pt>
                <c:pt idx="8247">
                  <c:v>46001.645833333336</c:v>
                </c:pt>
                <c:pt idx="8248">
                  <c:v>46001.6875</c:v>
                </c:pt>
                <c:pt idx="8249">
                  <c:v>46001.729166666664</c:v>
                </c:pt>
                <c:pt idx="8250">
                  <c:v>46001.770833333336</c:v>
                </c:pt>
                <c:pt idx="8251">
                  <c:v>46001.8125</c:v>
                </c:pt>
                <c:pt idx="8252">
                  <c:v>46001.854166666664</c:v>
                </c:pt>
                <c:pt idx="8253">
                  <c:v>46001.895833333336</c:v>
                </c:pt>
                <c:pt idx="8254">
                  <c:v>46001.9375</c:v>
                </c:pt>
                <c:pt idx="8255">
                  <c:v>46001.979166666664</c:v>
                </c:pt>
                <c:pt idx="8256">
                  <c:v>46002.020833333336</c:v>
                </c:pt>
                <c:pt idx="8257">
                  <c:v>46002.0625</c:v>
                </c:pt>
                <c:pt idx="8258">
                  <c:v>46002.104166666664</c:v>
                </c:pt>
                <c:pt idx="8259">
                  <c:v>46002.145833333336</c:v>
                </c:pt>
                <c:pt idx="8260">
                  <c:v>46002.1875</c:v>
                </c:pt>
                <c:pt idx="8261">
                  <c:v>46002.229166666664</c:v>
                </c:pt>
                <c:pt idx="8262">
                  <c:v>46002.270833333336</c:v>
                </c:pt>
                <c:pt idx="8263">
                  <c:v>46002.3125</c:v>
                </c:pt>
                <c:pt idx="8264">
                  <c:v>46002.354166666664</c:v>
                </c:pt>
                <c:pt idx="8265">
                  <c:v>46002.395833333336</c:v>
                </c:pt>
                <c:pt idx="8266">
                  <c:v>46002.4375</c:v>
                </c:pt>
                <c:pt idx="8267">
                  <c:v>46002.479166666664</c:v>
                </c:pt>
                <c:pt idx="8268">
                  <c:v>46002.520833333336</c:v>
                </c:pt>
                <c:pt idx="8269">
                  <c:v>46002.5625</c:v>
                </c:pt>
                <c:pt idx="8270">
                  <c:v>46002.604166666664</c:v>
                </c:pt>
                <c:pt idx="8271">
                  <c:v>46002.645833333336</c:v>
                </c:pt>
                <c:pt idx="8272">
                  <c:v>46002.6875</c:v>
                </c:pt>
                <c:pt idx="8273">
                  <c:v>46002.729166666664</c:v>
                </c:pt>
                <c:pt idx="8274">
                  <c:v>46002.770833333336</c:v>
                </c:pt>
                <c:pt idx="8275">
                  <c:v>46002.8125</c:v>
                </c:pt>
                <c:pt idx="8276">
                  <c:v>46002.854166666664</c:v>
                </c:pt>
                <c:pt idx="8277">
                  <c:v>46002.895833333336</c:v>
                </c:pt>
                <c:pt idx="8278">
                  <c:v>46002.9375</c:v>
                </c:pt>
                <c:pt idx="8279">
                  <c:v>46002.979166666664</c:v>
                </c:pt>
                <c:pt idx="8280">
                  <c:v>46003.020833333336</c:v>
                </c:pt>
                <c:pt idx="8281">
                  <c:v>46003.0625</c:v>
                </c:pt>
                <c:pt idx="8282">
                  <c:v>46003.104166666664</c:v>
                </c:pt>
                <c:pt idx="8283">
                  <c:v>46003.145833333336</c:v>
                </c:pt>
                <c:pt idx="8284">
                  <c:v>46003.1875</c:v>
                </c:pt>
                <c:pt idx="8285">
                  <c:v>46003.229166666664</c:v>
                </c:pt>
                <c:pt idx="8286">
                  <c:v>46003.270833333336</c:v>
                </c:pt>
                <c:pt idx="8287">
                  <c:v>46003.3125</c:v>
                </c:pt>
                <c:pt idx="8288">
                  <c:v>46003.354166666664</c:v>
                </c:pt>
                <c:pt idx="8289">
                  <c:v>46003.395833333336</c:v>
                </c:pt>
                <c:pt idx="8290">
                  <c:v>46003.4375</c:v>
                </c:pt>
                <c:pt idx="8291">
                  <c:v>46003.479166666664</c:v>
                </c:pt>
                <c:pt idx="8292">
                  <c:v>46003.520833333336</c:v>
                </c:pt>
                <c:pt idx="8293">
                  <c:v>46003.5625</c:v>
                </c:pt>
                <c:pt idx="8294">
                  <c:v>46003.604166666664</c:v>
                </c:pt>
                <c:pt idx="8295">
                  <c:v>46003.645833333336</c:v>
                </c:pt>
                <c:pt idx="8296">
                  <c:v>46003.6875</c:v>
                </c:pt>
                <c:pt idx="8297">
                  <c:v>46003.729166666664</c:v>
                </c:pt>
                <c:pt idx="8298">
                  <c:v>46003.770833333336</c:v>
                </c:pt>
                <c:pt idx="8299">
                  <c:v>46003.8125</c:v>
                </c:pt>
                <c:pt idx="8300">
                  <c:v>46003.854166666664</c:v>
                </c:pt>
                <c:pt idx="8301">
                  <c:v>46003.895833333336</c:v>
                </c:pt>
                <c:pt idx="8302">
                  <c:v>46003.9375</c:v>
                </c:pt>
                <c:pt idx="8303">
                  <c:v>46003.979166666664</c:v>
                </c:pt>
                <c:pt idx="8304">
                  <c:v>46004.020833333336</c:v>
                </c:pt>
                <c:pt idx="8305">
                  <c:v>46004.0625</c:v>
                </c:pt>
                <c:pt idx="8306">
                  <c:v>46004.104166666664</c:v>
                </c:pt>
                <c:pt idx="8307">
                  <c:v>46004.145833333336</c:v>
                </c:pt>
                <c:pt idx="8308">
                  <c:v>46004.1875</c:v>
                </c:pt>
                <c:pt idx="8309">
                  <c:v>46004.229166666664</c:v>
                </c:pt>
                <c:pt idx="8310">
                  <c:v>46004.270833333336</c:v>
                </c:pt>
                <c:pt idx="8311">
                  <c:v>46004.3125</c:v>
                </c:pt>
                <c:pt idx="8312">
                  <c:v>46004.354166666664</c:v>
                </c:pt>
                <c:pt idx="8313">
                  <c:v>46004.395833333336</c:v>
                </c:pt>
                <c:pt idx="8314">
                  <c:v>46004.4375</c:v>
                </c:pt>
                <c:pt idx="8315">
                  <c:v>46004.479166666664</c:v>
                </c:pt>
                <c:pt idx="8316">
                  <c:v>46004.520833333336</c:v>
                </c:pt>
                <c:pt idx="8317">
                  <c:v>46004.5625</c:v>
                </c:pt>
                <c:pt idx="8318">
                  <c:v>46004.604166666664</c:v>
                </c:pt>
                <c:pt idx="8319">
                  <c:v>46004.645833333336</c:v>
                </c:pt>
                <c:pt idx="8320">
                  <c:v>46004.6875</c:v>
                </c:pt>
                <c:pt idx="8321">
                  <c:v>46004.729166666664</c:v>
                </c:pt>
                <c:pt idx="8322">
                  <c:v>46004.770833333336</c:v>
                </c:pt>
                <c:pt idx="8323">
                  <c:v>46004.8125</c:v>
                </c:pt>
                <c:pt idx="8324">
                  <c:v>46004.854166666664</c:v>
                </c:pt>
                <c:pt idx="8325">
                  <c:v>46004.895833333336</c:v>
                </c:pt>
                <c:pt idx="8326">
                  <c:v>46004.9375</c:v>
                </c:pt>
                <c:pt idx="8327">
                  <c:v>46004.979166666664</c:v>
                </c:pt>
                <c:pt idx="8328">
                  <c:v>46005.020833333336</c:v>
                </c:pt>
                <c:pt idx="8329">
                  <c:v>46005.0625</c:v>
                </c:pt>
                <c:pt idx="8330">
                  <c:v>46005.104166666664</c:v>
                </c:pt>
                <c:pt idx="8331">
                  <c:v>46005.145833333336</c:v>
                </c:pt>
                <c:pt idx="8332">
                  <c:v>46005.1875</c:v>
                </c:pt>
                <c:pt idx="8333">
                  <c:v>46005.229166666664</c:v>
                </c:pt>
                <c:pt idx="8334">
                  <c:v>46005.270833333336</c:v>
                </c:pt>
                <c:pt idx="8335">
                  <c:v>46005.3125</c:v>
                </c:pt>
                <c:pt idx="8336">
                  <c:v>46005.354166666664</c:v>
                </c:pt>
                <c:pt idx="8337">
                  <c:v>46005.395833333336</c:v>
                </c:pt>
                <c:pt idx="8338">
                  <c:v>46005.4375</c:v>
                </c:pt>
                <c:pt idx="8339">
                  <c:v>46005.479166666664</c:v>
                </c:pt>
                <c:pt idx="8340">
                  <c:v>46005.520833333336</c:v>
                </c:pt>
                <c:pt idx="8341">
                  <c:v>46005.5625</c:v>
                </c:pt>
                <c:pt idx="8342">
                  <c:v>46005.604166666664</c:v>
                </c:pt>
                <c:pt idx="8343">
                  <c:v>46005.645833333336</c:v>
                </c:pt>
                <c:pt idx="8344">
                  <c:v>46005.6875</c:v>
                </c:pt>
                <c:pt idx="8345">
                  <c:v>46005.729166666664</c:v>
                </c:pt>
                <c:pt idx="8346">
                  <c:v>46005.770833333336</c:v>
                </c:pt>
                <c:pt idx="8347">
                  <c:v>46005.8125</c:v>
                </c:pt>
                <c:pt idx="8348">
                  <c:v>46005.854166666664</c:v>
                </c:pt>
                <c:pt idx="8349">
                  <c:v>46005.895833333336</c:v>
                </c:pt>
                <c:pt idx="8350">
                  <c:v>46005.9375</c:v>
                </c:pt>
                <c:pt idx="8351">
                  <c:v>46005.979166666664</c:v>
                </c:pt>
                <c:pt idx="8352">
                  <c:v>46006.020833333336</c:v>
                </c:pt>
                <c:pt idx="8353">
                  <c:v>46006.0625</c:v>
                </c:pt>
                <c:pt idx="8354">
                  <c:v>46006.104166666664</c:v>
                </c:pt>
                <c:pt idx="8355">
                  <c:v>46006.145833333336</c:v>
                </c:pt>
                <c:pt idx="8356">
                  <c:v>46006.1875</c:v>
                </c:pt>
                <c:pt idx="8357">
                  <c:v>46006.229166666664</c:v>
                </c:pt>
                <c:pt idx="8358">
                  <c:v>46006.270833333336</c:v>
                </c:pt>
                <c:pt idx="8359">
                  <c:v>46006.3125</c:v>
                </c:pt>
                <c:pt idx="8360">
                  <c:v>46006.354166666664</c:v>
                </c:pt>
                <c:pt idx="8361">
                  <c:v>46006.395833333336</c:v>
                </c:pt>
                <c:pt idx="8362">
                  <c:v>46006.4375</c:v>
                </c:pt>
                <c:pt idx="8363">
                  <c:v>46006.479166666664</c:v>
                </c:pt>
                <c:pt idx="8364">
                  <c:v>46006.520833333336</c:v>
                </c:pt>
                <c:pt idx="8365">
                  <c:v>46006.5625</c:v>
                </c:pt>
                <c:pt idx="8366">
                  <c:v>46006.604166666664</c:v>
                </c:pt>
                <c:pt idx="8367">
                  <c:v>46006.645833333336</c:v>
                </c:pt>
                <c:pt idx="8368">
                  <c:v>46006.6875</c:v>
                </c:pt>
                <c:pt idx="8369">
                  <c:v>46006.729166666664</c:v>
                </c:pt>
                <c:pt idx="8370">
                  <c:v>46006.770833333336</c:v>
                </c:pt>
                <c:pt idx="8371">
                  <c:v>46006.8125</c:v>
                </c:pt>
                <c:pt idx="8372">
                  <c:v>46006.854166666664</c:v>
                </c:pt>
                <c:pt idx="8373">
                  <c:v>46006.895833333336</c:v>
                </c:pt>
                <c:pt idx="8374">
                  <c:v>46006.9375</c:v>
                </c:pt>
                <c:pt idx="8375">
                  <c:v>46006.979166666664</c:v>
                </c:pt>
                <c:pt idx="8376">
                  <c:v>46007.020833333336</c:v>
                </c:pt>
                <c:pt idx="8377">
                  <c:v>46007.0625</c:v>
                </c:pt>
                <c:pt idx="8378">
                  <c:v>46007.104166666664</c:v>
                </c:pt>
                <c:pt idx="8379">
                  <c:v>46007.145833333336</c:v>
                </c:pt>
                <c:pt idx="8380">
                  <c:v>46007.1875</c:v>
                </c:pt>
                <c:pt idx="8381">
                  <c:v>46007.229166666664</c:v>
                </c:pt>
                <c:pt idx="8382">
                  <c:v>46007.270833333336</c:v>
                </c:pt>
                <c:pt idx="8383">
                  <c:v>46007.3125</c:v>
                </c:pt>
                <c:pt idx="8384">
                  <c:v>46007.354166666664</c:v>
                </c:pt>
                <c:pt idx="8385">
                  <c:v>46007.395833333336</c:v>
                </c:pt>
                <c:pt idx="8386">
                  <c:v>46007.4375</c:v>
                </c:pt>
                <c:pt idx="8387">
                  <c:v>46007.479166666664</c:v>
                </c:pt>
                <c:pt idx="8388">
                  <c:v>46007.520833333336</c:v>
                </c:pt>
                <c:pt idx="8389">
                  <c:v>46007.5625</c:v>
                </c:pt>
                <c:pt idx="8390">
                  <c:v>46007.604166666664</c:v>
                </c:pt>
                <c:pt idx="8391">
                  <c:v>46007.645833333336</c:v>
                </c:pt>
                <c:pt idx="8392">
                  <c:v>46007.6875</c:v>
                </c:pt>
                <c:pt idx="8393">
                  <c:v>46007.729166666664</c:v>
                </c:pt>
                <c:pt idx="8394">
                  <c:v>46007.770833333336</c:v>
                </c:pt>
                <c:pt idx="8395">
                  <c:v>46007.8125</c:v>
                </c:pt>
                <c:pt idx="8396">
                  <c:v>46007.854166666664</c:v>
                </c:pt>
                <c:pt idx="8397">
                  <c:v>46007.895833333336</c:v>
                </c:pt>
                <c:pt idx="8398">
                  <c:v>46007.9375</c:v>
                </c:pt>
                <c:pt idx="8399">
                  <c:v>46007.979166666664</c:v>
                </c:pt>
                <c:pt idx="8400">
                  <c:v>46008.020833333336</c:v>
                </c:pt>
                <c:pt idx="8401">
                  <c:v>46008.0625</c:v>
                </c:pt>
                <c:pt idx="8402">
                  <c:v>46008.104166666664</c:v>
                </c:pt>
                <c:pt idx="8403">
                  <c:v>46008.145833333336</c:v>
                </c:pt>
                <c:pt idx="8404">
                  <c:v>46008.1875</c:v>
                </c:pt>
                <c:pt idx="8405">
                  <c:v>46008.229166666664</c:v>
                </c:pt>
                <c:pt idx="8406">
                  <c:v>46008.270833333336</c:v>
                </c:pt>
                <c:pt idx="8407">
                  <c:v>46008.3125</c:v>
                </c:pt>
                <c:pt idx="8408">
                  <c:v>46008.354166666664</c:v>
                </c:pt>
                <c:pt idx="8409">
                  <c:v>46008.395833333336</c:v>
                </c:pt>
                <c:pt idx="8410">
                  <c:v>46008.4375</c:v>
                </c:pt>
                <c:pt idx="8411">
                  <c:v>46008.479166666664</c:v>
                </c:pt>
                <c:pt idx="8412">
                  <c:v>46008.520833333336</c:v>
                </c:pt>
                <c:pt idx="8413">
                  <c:v>46008.5625</c:v>
                </c:pt>
                <c:pt idx="8414">
                  <c:v>46008.604166666664</c:v>
                </c:pt>
                <c:pt idx="8415">
                  <c:v>46008.645833333336</c:v>
                </c:pt>
                <c:pt idx="8416">
                  <c:v>46008.6875</c:v>
                </c:pt>
                <c:pt idx="8417">
                  <c:v>46008.729166666664</c:v>
                </c:pt>
                <c:pt idx="8418">
                  <c:v>46008.770833333336</c:v>
                </c:pt>
                <c:pt idx="8419">
                  <c:v>46008.8125</c:v>
                </c:pt>
                <c:pt idx="8420">
                  <c:v>46008.854166666664</c:v>
                </c:pt>
                <c:pt idx="8421">
                  <c:v>46008.895833333336</c:v>
                </c:pt>
                <c:pt idx="8422">
                  <c:v>46008.9375</c:v>
                </c:pt>
                <c:pt idx="8423">
                  <c:v>46008.979166666664</c:v>
                </c:pt>
                <c:pt idx="8424">
                  <c:v>46009.020833333336</c:v>
                </c:pt>
                <c:pt idx="8425">
                  <c:v>46009.0625</c:v>
                </c:pt>
                <c:pt idx="8426">
                  <c:v>46009.104166666664</c:v>
                </c:pt>
                <c:pt idx="8427">
                  <c:v>46009.145833333336</c:v>
                </c:pt>
                <c:pt idx="8428">
                  <c:v>46009.1875</c:v>
                </c:pt>
                <c:pt idx="8429">
                  <c:v>46009.229166666664</c:v>
                </c:pt>
                <c:pt idx="8430">
                  <c:v>46009.270833333336</c:v>
                </c:pt>
                <c:pt idx="8431">
                  <c:v>46009.3125</c:v>
                </c:pt>
                <c:pt idx="8432">
                  <c:v>46009.354166666664</c:v>
                </c:pt>
                <c:pt idx="8433">
                  <c:v>46009.395833333336</c:v>
                </c:pt>
                <c:pt idx="8434">
                  <c:v>46009.4375</c:v>
                </c:pt>
                <c:pt idx="8435">
                  <c:v>46009.479166666664</c:v>
                </c:pt>
                <c:pt idx="8436">
                  <c:v>46009.520833333336</c:v>
                </c:pt>
                <c:pt idx="8437">
                  <c:v>46009.5625</c:v>
                </c:pt>
                <c:pt idx="8438">
                  <c:v>46009.604166666664</c:v>
                </c:pt>
                <c:pt idx="8439">
                  <c:v>46009.645833333336</c:v>
                </c:pt>
                <c:pt idx="8440">
                  <c:v>46009.6875</c:v>
                </c:pt>
                <c:pt idx="8441">
                  <c:v>46009.729166666664</c:v>
                </c:pt>
                <c:pt idx="8442">
                  <c:v>46009.770833333336</c:v>
                </c:pt>
                <c:pt idx="8443">
                  <c:v>46009.8125</c:v>
                </c:pt>
                <c:pt idx="8444">
                  <c:v>46009.854166666664</c:v>
                </c:pt>
                <c:pt idx="8445">
                  <c:v>46009.895833333336</c:v>
                </c:pt>
                <c:pt idx="8446">
                  <c:v>46009.9375</c:v>
                </c:pt>
                <c:pt idx="8447">
                  <c:v>46009.979166666664</c:v>
                </c:pt>
                <c:pt idx="8448">
                  <c:v>46010.020833333336</c:v>
                </c:pt>
                <c:pt idx="8449">
                  <c:v>46010.0625</c:v>
                </c:pt>
                <c:pt idx="8450">
                  <c:v>46010.104166666664</c:v>
                </c:pt>
                <c:pt idx="8451">
                  <c:v>46010.145833333336</c:v>
                </c:pt>
                <c:pt idx="8452">
                  <c:v>46010.1875</c:v>
                </c:pt>
                <c:pt idx="8453">
                  <c:v>46010.229166666664</c:v>
                </c:pt>
                <c:pt idx="8454">
                  <c:v>46010.270833333336</c:v>
                </c:pt>
                <c:pt idx="8455">
                  <c:v>46010.3125</c:v>
                </c:pt>
                <c:pt idx="8456">
                  <c:v>46010.354166666664</c:v>
                </c:pt>
                <c:pt idx="8457">
                  <c:v>46010.395833333336</c:v>
                </c:pt>
                <c:pt idx="8458">
                  <c:v>46010.4375</c:v>
                </c:pt>
                <c:pt idx="8459">
                  <c:v>46010.479166666664</c:v>
                </c:pt>
                <c:pt idx="8460">
                  <c:v>46010.520833333336</c:v>
                </c:pt>
                <c:pt idx="8461">
                  <c:v>46010.5625</c:v>
                </c:pt>
                <c:pt idx="8462">
                  <c:v>46010.604166666664</c:v>
                </c:pt>
                <c:pt idx="8463">
                  <c:v>46010.645833333336</c:v>
                </c:pt>
                <c:pt idx="8464">
                  <c:v>46010.6875</c:v>
                </c:pt>
                <c:pt idx="8465">
                  <c:v>46010.729166666664</c:v>
                </c:pt>
                <c:pt idx="8466">
                  <c:v>46010.770833333336</c:v>
                </c:pt>
                <c:pt idx="8467">
                  <c:v>46010.8125</c:v>
                </c:pt>
                <c:pt idx="8468">
                  <c:v>46010.854166666664</c:v>
                </c:pt>
                <c:pt idx="8469">
                  <c:v>46010.895833333336</c:v>
                </c:pt>
                <c:pt idx="8470">
                  <c:v>46010.9375</c:v>
                </c:pt>
                <c:pt idx="8471">
                  <c:v>46010.979166666664</c:v>
                </c:pt>
                <c:pt idx="8472">
                  <c:v>46011.020833333336</c:v>
                </c:pt>
                <c:pt idx="8473">
                  <c:v>46011.0625</c:v>
                </c:pt>
                <c:pt idx="8474">
                  <c:v>46011.104166666664</c:v>
                </c:pt>
                <c:pt idx="8475">
                  <c:v>46011.145833333336</c:v>
                </c:pt>
                <c:pt idx="8476">
                  <c:v>46011.1875</c:v>
                </c:pt>
                <c:pt idx="8477">
                  <c:v>46011.229166666664</c:v>
                </c:pt>
                <c:pt idx="8478">
                  <c:v>46011.270833333336</c:v>
                </c:pt>
                <c:pt idx="8479">
                  <c:v>46011.3125</c:v>
                </c:pt>
                <c:pt idx="8480">
                  <c:v>46011.354166666664</c:v>
                </c:pt>
                <c:pt idx="8481">
                  <c:v>46011.395833333336</c:v>
                </c:pt>
                <c:pt idx="8482">
                  <c:v>46011.4375</c:v>
                </c:pt>
                <c:pt idx="8483">
                  <c:v>46011.479166666664</c:v>
                </c:pt>
                <c:pt idx="8484">
                  <c:v>46011.520833333336</c:v>
                </c:pt>
                <c:pt idx="8485">
                  <c:v>46011.5625</c:v>
                </c:pt>
                <c:pt idx="8486">
                  <c:v>46011.604166666664</c:v>
                </c:pt>
                <c:pt idx="8487">
                  <c:v>46011.645833333336</c:v>
                </c:pt>
                <c:pt idx="8488">
                  <c:v>46011.6875</c:v>
                </c:pt>
                <c:pt idx="8489">
                  <c:v>46011.729166666664</c:v>
                </c:pt>
                <c:pt idx="8490">
                  <c:v>46011.770833333336</c:v>
                </c:pt>
                <c:pt idx="8491">
                  <c:v>46011.8125</c:v>
                </c:pt>
                <c:pt idx="8492">
                  <c:v>46011.854166666664</c:v>
                </c:pt>
                <c:pt idx="8493">
                  <c:v>46011.895833333336</c:v>
                </c:pt>
                <c:pt idx="8494">
                  <c:v>46011.9375</c:v>
                </c:pt>
                <c:pt idx="8495">
                  <c:v>46011.979166666664</c:v>
                </c:pt>
                <c:pt idx="8496">
                  <c:v>46012.020833333336</c:v>
                </c:pt>
                <c:pt idx="8497">
                  <c:v>46012.0625</c:v>
                </c:pt>
                <c:pt idx="8498">
                  <c:v>46012.104166666664</c:v>
                </c:pt>
                <c:pt idx="8499">
                  <c:v>46012.145833333336</c:v>
                </c:pt>
                <c:pt idx="8500">
                  <c:v>46012.1875</c:v>
                </c:pt>
                <c:pt idx="8501">
                  <c:v>46012.229166666664</c:v>
                </c:pt>
                <c:pt idx="8502">
                  <c:v>46012.270833333336</c:v>
                </c:pt>
                <c:pt idx="8503">
                  <c:v>46012.3125</c:v>
                </c:pt>
                <c:pt idx="8504">
                  <c:v>46012.354166666664</c:v>
                </c:pt>
                <c:pt idx="8505">
                  <c:v>46012.395833333336</c:v>
                </c:pt>
                <c:pt idx="8506">
                  <c:v>46012.4375</c:v>
                </c:pt>
                <c:pt idx="8507">
                  <c:v>46012.479166666664</c:v>
                </c:pt>
                <c:pt idx="8508">
                  <c:v>46012.520833333336</c:v>
                </c:pt>
                <c:pt idx="8509">
                  <c:v>46012.5625</c:v>
                </c:pt>
                <c:pt idx="8510">
                  <c:v>46012.604166666664</c:v>
                </c:pt>
                <c:pt idx="8511">
                  <c:v>46012.645833333336</c:v>
                </c:pt>
                <c:pt idx="8512">
                  <c:v>46012.6875</c:v>
                </c:pt>
                <c:pt idx="8513">
                  <c:v>46012.729166666664</c:v>
                </c:pt>
                <c:pt idx="8514">
                  <c:v>46012.770833333336</c:v>
                </c:pt>
                <c:pt idx="8515">
                  <c:v>46012.8125</c:v>
                </c:pt>
                <c:pt idx="8516">
                  <c:v>46012.854166666664</c:v>
                </c:pt>
                <c:pt idx="8517">
                  <c:v>46012.895833333336</c:v>
                </c:pt>
                <c:pt idx="8518">
                  <c:v>46012.9375</c:v>
                </c:pt>
                <c:pt idx="8519">
                  <c:v>46012.979166666664</c:v>
                </c:pt>
                <c:pt idx="8520">
                  <c:v>46013.020833333336</c:v>
                </c:pt>
                <c:pt idx="8521">
                  <c:v>46013.0625</c:v>
                </c:pt>
                <c:pt idx="8522">
                  <c:v>46013.104166666664</c:v>
                </c:pt>
                <c:pt idx="8523">
                  <c:v>46013.145833333336</c:v>
                </c:pt>
                <c:pt idx="8524">
                  <c:v>46013.1875</c:v>
                </c:pt>
                <c:pt idx="8525">
                  <c:v>46013.229166666664</c:v>
                </c:pt>
                <c:pt idx="8526">
                  <c:v>46013.270833333336</c:v>
                </c:pt>
                <c:pt idx="8527">
                  <c:v>46013.3125</c:v>
                </c:pt>
                <c:pt idx="8528">
                  <c:v>46013.354166666664</c:v>
                </c:pt>
                <c:pt idx="8529">
                  <c:v>46013.395833333336</c:v>
                </c:pt>
                <c:pt idx="8530">
                  <c:v>46013.4375</c:v>
                </c:pt>
                <c:pt idx="8531">
                  <c:v>46013.479166666664</c:v>
                </c:pt>
                <c:pt idx="8532">
                  <c:v>46013.520833333336</c:v>
                </c:pt>
                <c:pt idx="8533">
                  <c:v>46013.5625</c:v>
                </c:pt>
                <c:pt idx="8534">
                  <c:v>46013.604166666664</c:v>
                </c:pt>
                <c:pt idx="8535">
                  <c:v>46013.645833333336</c:v>
                </c:pt>
                <c:pt idx="8536">
                  <c:v>46013.6875</c:v>
                </c:pt>
                <c:pt idx="8537">
                  <c:v>46013.729166666664</c:v>
                </c:pt>
                <c:pt idx="8538">
                  <c:v>46013.770833333336</c:v>
                </c:pt>
                <c:pt idx="8539">
                  <c:v>46013.8125</c:v>
                </c:pt>
                <c:pt idx="8540">
                  <c:v>46013.854166666664</c:v>
                </c:pt>
                <c:pt idx="8541">
                  <c:v>46013.895833333336</c:v>
                </c:pt>
                <c:pt idx="8542">
                  <c:v>46013.9375</c:v>
                </c:pt>
                <c:pt idx="8543">
                  <c:v>46013.979166666664</c:v>
                </c:pt>
                <c:pt idx="8544">
                  <c:v>46014.020833333336</c:v>
                </c:pt>
                <c:pt idx="8545">
                  <c:v>46014.0625</c:v>
                </c:pt>
                <c:pt idx="8546">
                  <c:v>46014.104166666664</c:v>
                </c:pt>
                <c:pt idx="8547">
                  <c:v>46014.145833333336</c:v>
                </c:pt>
                <c:pt idx="8548">
                  <c:v>46014.1875</c:v>
                </c:pt>
                <c:pt idx="8549">
                  <c:v>46014.229166666664</c:v>
                </c:pt>
                <c:pt idx="8550">
                  <c:v>46014.270833333336</c:v>
                </c:pt>
                <c:pt idx="8551">
                  <c:v>46014.3125</c:v>
                </c:pt>
                <c:pt idx="8552">
                  <c:v>46014.354166666664</c:v>
                </c:pt>
                <c:pt idx="8553">
                  <c:v>46014.395833333336</c:v>
                </c:pt>
                <c:pt idx="8554">
                  <c:v>46014.4375</c:v>
                </c:pt>
                <c:pt idx="8555">
                  <c:v>46014.479166666664</c:v>
                </c:pt>
                <c:pt idx="8556">
                  <c:v>46014.520833333336</c:v>
                </c:pt>
                <c:pt idx="8557">
                  <c:v>46014.5625</c:v>
                </c:pt>
                <c:pt idx="8558">
                  <c:v>46014.604166666664</c:v>
                </c:pt>
                <c:pt idx="8559">
                  <c:v>46014.645833333336</c:v>
                </c:pt>
                <c:pt idx="8560">
                  <c:v>46014.6875</c:v>
                </c:pt>
                <c:pt idx="8561">
                  <c:v>46014.729166666664</c:v>
                </c:pt>
                <c:pt idx="8562">
                  <c:v>46014.770833333336</c:v>
                </c:pt>
                <c:pt idx="8563">
                  <c:v>46014.8125</c:v>
                </c:pt>
                <c:pt idx="8564">
                  <c:v>46014.854166666664</c:v>
                </c:pt>
                <c:pt idx="8565">
                  <c:v>46014.895833333336</c:v>
                </c:pt>
                <c:pt idx="8566">
                  <c:v>46014.9375</c:v>
                </c:pt>
                <c:pt idx="8567">
                  <c:v>46014.979166666664</c:v>
                </c:pt>
                <c:pt idx="8568">
                  <c:v>46015.020833333336</c:v>
                </c:pt>
                <c:pt idx="8569">
                  <c:v>46015.0625</c:v>
                </c:pt>
                <c:pt idx="8570">
                  <c:v>46015.104166666664</c:v>
                </c:pt>
                <c:pt idx="8571">
                  <c:v>46015.145833333336</c:v>
                </c:pt>
                <c:pt idx="8572">
                  <c:v>46015.1875</c:v>
                </c:pt>
                <c:pt idx="8573">
                  <c:v>46015.229166666664</c:v>
                </c:pt>
                <c:pt idx="8574">
                  <c:v>46015.270833333336</c:v>
                </c:pt>
                <c:pt idx="8575">
                  <c:v>46015.3125</c:v>
                </c:pt>
                <c:pt idx="8576">
                  <c:v>46015.354166666664</c:v>
                </c:pt>
                <c:pt idx="8577">
                  <c:v>46015.395833333336</c:v>
                </c:pt>
                <c:pt idx="8578">
                  <c:v>46015.4375</c:v>
                </c:pt>
                <c:pt idx="8579">
                  <c:v>46015.479166666664</c:v>
                </c:pt>
                <c:pt idx="8580">
                  <c:v>46015.520833333336</c:v>
                </c:pt>
                <c:pt idx="8581">
                  <c:v>46015.5625</c:v>
                </c:pt>
                <c:pt idx="8582">
                  <c:v>46015.604166666664</c:v>
                </c:pt>
                <c:pt idx="8583">
                  <c:v>46015.645833333336</c:v>
                </c:pt>
                <c:pt idx="8584">
                  <c:v>46015.6875</c:v>
                </c:pt>
                <c:pt idx="8585">
                  <c:v>46015.729166666664</c:v>
                </c:pt>
                <c:pt idx="8586">
                  <c:v>46015.770833333336</c:v>
                </c:pt>
                <c:pt idx="8587">
                  <c:v>46015.8125</c:v>
                </c:pt>
                <c:pt idx="8588">
                  <c:v>46015.854166666664</c:v>
                </c:pt>
                <c:pt idx="8589">
                  <c:v>46015.895833333336</c:v>
                </c:pt>
                <c:pt idx="8590">
                  <c:v>46015.9375</c:v>
                </c:pt>
                <c:pt idx="8591">
                  <c:v>46015.979166666664</c:v>
                </c:pt>
                <c:pt idx="8592">
                  <c:v>46016.020833333336</c:v>
                </c:pt>
                <c:pt idx="8593">
                  <c:v>46016.0625</c:v>
                </c:pt>
                <c:pt idx="8594">
                  <c:v>46016.104166666664</c:v>
                </c:pt>
                <c:pt idx="8595">
                  <c:v>46016.145833333336</c:v>
                </c:pt>
                <c:pt idx="8596">
                  <c:v>46016.1875</c:v>
                </c:pt>
                <c:pt idx="8597">
                  <c:v>46016.229166666664</c:v>
                </c:pt>
                <c:pt idx="8598">
                  <c:v>46016.270833333336</c:v>
                </c:pt>
                <c:pt idx="8599">
                  <c:v>46016.3125</c:v>
                </c:pt>
                <c:pt idx="8600">
                  <c:v>46016.354166666664</c:v>
                </c:pt>
                <c:pt idx="8601">
                  <c:v>46016.395833333336</c:v>
                </c:pt>
                <c:pt idx="8602">
                  <c:v>46016.4375</c:v>
                </c:pt>
                <c:pt idx="8603">
                  <c:v>46016.479166666664</c:v>
                </c:pt>
                <c:pt idx="8604">
                  <c:v>46016.520833333336</c:v>
                </c:pt>
                <c:pt idx="8605">
                  <c:v>46016.5625</c:v>
                </c:pt>
                <c:pt idx="8606">
                  <c:v>46016.604166666664</c:v>
                </c:pt>
                <c:pt idx="8607">
                  <c:v>46016.645833333336</c:v>
                </c:pt>
                <c:pt idx="8608">
                  <c:v>46016.6875</c:v>
                </c:pt>
                <c:pt idx="8609">
                  <c:v>46016.729166666664</c:v>
                </c:pt>
                <c:pt idx="8610">
                  <c:v>46016.770833333336</c:v>
                </c:pt>
                <c:pt idx="8611">
                  <c:v>46016.8125</c:v>
                </c:pt>
                <c:pt idx="8612">
                  <c:v>46016.854166666664</c:v>
                </c:pt>
                <c:pt idx="8613">
                  <c:v>46016.895833333336</c:v>
                </c:pt>
                <c:pt idx="8614">
                  <c:v>46016.9375</c:v>
                </c:pt>
                <c:pt idx="8615">
                  <c:v>46016.979166666664</c:v>
                </c:pt>
                <c:pt idx="8616">
                  <c:v>46017.020833333336</c:v>
                </c:pt>
                <c:pt idx="8617">
                  <c:v>46017.0625</c:v>
                </c:pt>
                <c:pt idx="8618">
                  <c:v>46017.104166666664</c:v>
                </c:pt>
                <c:pt idx="8619">
                  <c:v>46017.145833333336</c:v>
                </c:pt>
                <c:pt idx="8620">
                  <c:v>46017.1875</c:v>
                </c:pt>
                <c:pt idx="8621">
                  <c:v>46017.229166666664</c:v>
                </c:pt>
                <c:pt idx="8622">
                  <c:v>46017.270833333336</c:v>
                </c:pt>
                <c:pt idx="8623">
                  <c:v>46017.3125</c:v>
                </c:pt>
                <c:pt idx="8624">
                  <c:v>46017.354166666664</c:v>
                </c:pt>
                <c:pt idx="8625">
                  <c:v>46017.395833333336</c:v>
                </c:pt>
                <c:pt idx="8626">
                  <c:v>46017.4375</c:v>
                </c:pt>
                <c:pt idx="8627">
                  <c:v>46017.479166666664</c:v>
                </c:pt>
                <c:pt idx="8628">
                  <c:v>46017.520833333336</c:v>
                </c:pt>
                <c:pt idx="8629">
                  <c:v>46017.5625</c:v>
                </c:pt>
                <c:pt idx="8630">
                  <c:v>46017.604166666664</c:v>
                </c:pt>
                <c:pt idx="8631">
                  <c:v>46017.645833333336</c:v>
                </c:pt>
                <c:pt idx="8632">
                  <c:v>46017.6875</c:v>
                </c:pt>
                <c:pt idx="8633">
                  <c:v>46017.729166666664</c:v>
                </c:pt>
                <c:pt idx="8634">
                  <c:v>46017.770833333336</c:v>
                </c:pt>
                <c:pt idx="8635">
                  <c:v>46017.8125</c:v>
                </c:pt>
                <c:pt idx="8636">
                  <c:v>46017.854166666664</c:v>
                </c:pt>
                <c:pt idx="8637">
                  <c:v>46017.895833333336</c:v>
                </c:pt>
                <c:pt idx="8638">
                  <c:v>46017.9375</c:v>
                </c:pt>
                <c:pt idx="8639">
                  <c:v>46017.979166666664</c:v>
                </c:pt>
                <c:pt idx="8640">
                  <c:v>46018.020833333336</c:v>
                </c:pt>
                <c:pt idx="8641">
                  <c:v>46018.0625</c:v>
                </c:pt>
                <c:pt idx="8642">
                  <c:v>46018.104166666664</c:v>
                </c:pt>
                <c:pt idx="8643">
                  <c:v>46018.145833333336</c:v>
                </c:pt>
                <c:pt idx="8644">
                  <c:v>46018.1875</c:v>
                </c:pt>
                <c:pt idx="8645">
                  <c:v>46018.229166666664</c:v>
                </c:pt>
                <c:pt idx="8646">
                  <c:v>46018.270833333336</c:v>
                </c:pt>
                <c:pt idx="8647">
                  <c:v>46018.3125</c:v>
                </c:pt>
                <c:pt idx="8648">
                  <c:v>46018.354166666664</c:v>
                </c:pt>
                <c:pt idx="8649">
                  <c:v>46018.395833333336</c:v>
                </c:pt>
                <c:pt idx="8650">
                  <c:v>46018.4375</c:v>
                </c:pt>
                <c:pt idx="8651">
                  <c:v>46018.479166666664</c:v>
                </c:pt>
                <c:pt idx="8652">
                  <c:v>46018.520833333336</c:v>
                </c:pt>
                <c:pt idx="8653">
                  <c:v>46018.5625</c:v>
                </c:pt>
                <c:pt idx="8654">
                  <c:v>46018.604166666664</c:v>
                </c:pt>
                <c:pt idx="8655">
                  <c:v>46018.645833333336</c:v>
                </c:pt>
                <c:pt idx="8656">
                  <c:v>46018.6875</c:v>
                </c:pt>
                <c:pt idx="8657">
                  <c:v>46018.729166666664</c:v>
                </c:pt>
                <c:pt idx="8658">
                  <c:v>46018.770833333336</c:v>
                </c:pt>
                <c:pt idx="8659">
                  <c:v>46018.8125</c:v>
                </c:pt>
                <c:pt idx="8660">
                  <c:v>46018.854166666664</c:v>
                </c:pt>
                <c:pt idx="8661">
                  <c:v>46018.895833333336</c:v>
                </c:pt>
                <c:pt idx="8662">
                  <c:v>46018.9375</c:v>
                </c:pt>
                <c:pt idx="8663">
                  <c:v>46018.979166666664</c:v>
                </c:pt>
                <c:pt idx="8664">
                  <c:v>46019.020833333336</c:v>
                </c:pt>
                <c:pt idx="8665">
                  <c:v>46019.0625</c:v>
                </c:pt>
                <c:pt idx="8666">
                  <c:v>46019.104166666664</c:v>
                </c:pt>
                <c:pt idx="8667">
                  <c:v>46019.145833333336</c:v>
                </c:pt>
                <c:pt idx="8668">
                  <c:v>46019.1875</c:v>
                </c:pt>
                <c:pt idx="8669">
                  <c:v>46019.229166666664</c:v>
                </c:pt>
                <c:pt idx="8670">
                  <c:v>46019.270833333336</c:v>
                </c:pt>
                <c:pt idx="8671">
                  <c:v>46019.3125</c:v>
                </c:pt>
                <c:pt idx="8672">
                  <c:v>46019.354166666664</c:v>
                </c:pt>
                <c:pt idx="8673">
                  <c:v>46019.395833333336</c:v>
                </c:pt>
                <c:pt idx="8674">
                  <c:v>46019.4375</c:v>
                </c:pt>
                <c:pt idx="8675">
                  <c:v>46019.479166666664</c:v>
                </c:pt>
                <c:pt idx="8676">
                  <c:v>46019.520833333336</c:v>
                </c:pt>
                <c:pt idx="8677">
                  <c:v>46019.5625</c:v>
                </c:pt>
                <c:pt idx="8678">
                  <c:v>46019.604166666664</c:v>
                </c:pt>
                <c:pt idx="8679">
                  <c:v>46019.645833333336</c:v>
                </c:pt>
                <c:pt idx="8680">
                  <c:v>46019.6875</c:v>
                </c:pt>
                <c:pt idx="8681">
                  <c:v>46019.729166666664</c:v>
                </c:pt>
                <c:pt idx="8682">
                  <c:v>46019.770833333336</c:v>
                </c:pt>
                <c:pt idx="8683">
                  <c:v>46019.8125</c:v>
                </c:pt>
                <c:pt idx="8684">
                  <c:v>46019.854166666664</c:v>
                </c:pt>
                <c:pt idx="8685">
                  <c:v>46019.895833333336</c:v>
                </c:pt>
                <c:pt idx="8686">
                  <c:v>46019.9375</c:v>
                </c:pt>
                <c:pt idx="8687">
                  <c:v>46019.979166666664</c:v>
                </c:pt>
                <c:pt idx="8688">
                  <c:v>46020.020833333336</c:v>
                </c:pt>
                <c:pt idx="8689">
                  <c:v>46020.0625</c:v>
                </c:pt>
                <c:pt idx="8690">
                  <c:v>46020.104166666664</c:v>
                </c:pt>
                <c:pt idx="8691">
                  <c:v>46020.145833333336</c:v>
                </c:pt>
                <c:pt idx="8692">
                  <c:v>46020.1875</c:v>
                </c:pt>
                <c:pt idx="8693">
                  <c:v>46020.229166666664</c:v>
                </c:pt>
                <c:pt idx="8694">
                  <c:v>46020.270833333336</c:v>
                </c:pt>
                <c:pt idx="8695">
                  <c:v>46020.3125</c:v>
                </c:pt>
                <c:pt idx="8696">
                  <c:v>46020.354166666664</c:v>
                </c:pt>
                <c:pt idx="8697">
                  <c:v>46020.395833333336</c:v>
                </c:pt>
                <c:pt idx="8698">
                  <c:v>46020.4375</c:v>
                </c:pt>
                <c:pt idx="8699">
                  <c:v>46020.479166666664</c:v>
                </c:pt>
                <c:pt idx="8700">
                  <c:v>46020.520833333336</c:v>
                </c:pt>
                <c:pt idx="8701">
                  <c:v>46020.5625</c:v>
                </c:pt>
                <c:pt idx="8702">
                  <c:v>46020.604166666664</c:v>
                </c:pt>
                <c:pt idx="8703">
                  <c:v>46020.645833333336</c:v>
                </c:pt>
                <c:pt idx="8704">
                  <c:v>46020.6875</c:v>
                </c:pt>
                <c:pt idx="8705">
                  <c:v>46020.729166666664</c:v>
                </c:pt>
                <c:pt idx="8706">
                  <c:v>46020.770833333336</c:v>
                </c:pt>
                <c:pt idx="8707">
                  <c:v>46020.8125</c:v>
                </c:pt>
                <c:pt idx="8708">
                  <c:v>46020.854166666664</c:v>
                </c:pt>
                <c:pt idx="8709">
                  <c:v>46020.895833333336</c:v>
                </c:pt>
                <c:pt idx="8710">
                  <c:v>46020.9375</c:v>
                </c:pt>
                <c:pt idx="8711">
                  <c:v>46020.979166666664</c:v>
                </c:pt>
                <c:pt idx="8712">
                  <c:v>46021.020833333336</c:v>
                </c:pt>
                <c:pt idx="8713">
                  <c:v>46021.0625</c:v>
                </c:pt>
                <c:pt idx="8714">
                  <c:v>46021.104166666664</c:v>
                </c:pt>
                <c:pt idx="8715">
                  <c:v>46021.145833333336</c:v>
                </c:pt>
                <c:pt idx="8716">
                  <c:v>46021.1875</c:v>
                </c:pt>
                <c:pt idx="8717">
                  <c:v>46021.229166666664</c:v>
                </c:pt>
                <c:pt idx="8718">
                  <c:v>46021.270833333336</c:v>
                </c:pt>
                <c:pt idx="8719">
                  <c:v>46021.3125</c:v>
                </c:pt>
                <c:pt idx="8720">
                  <c:v>46021.354166666664</c:v>
                </c:pt>
                <c:pt idx="8721">
                  <c:v>46021.395833333336</c:v>
                </c:pt>
                <c:pt idx="8722">
                  <c:v>46021.4375</c:v>
                </c:pt>
                <c:pt idx="8723">
                  <c:v>46021.479166666664</c:v>
                </c:pt>
                <c:pt idx="8724">
                  <c:v>46021.520833333336</c:v>
                </c:pt>
                <c:pt idx="8725">
                  <c:v>46021.5625</c:v>
                </c:pt>
                <c:pt idx="8726">
                  <c:v>46021.604166666664</c:v>
                </c:pt>
                <c:pt idx="8727">
                  <c:v>46021.645833333336</c:v>
                </c:pt>
                <c:pt idx="8728">
                  <c:v>46021.6875</c:v>
                </c:pt>
                <c:pt idx="8729">
                  <c:v>46021.729166666664</c:v>
                </c:pt>
                <c:pt idx="8730">
                  <c:v>46021.770833333336</c:v>
                </c:pt>
                <c:pt idx="8731">
                  <c:v>46021.8125</c:v>
                </c:pt>
                <c:pt idx="8732">
                  <c:v>46021.854166666664</c:v>
                </c:pt>
                <c:pt idx="8733">
                  <c:v>46021.895833333336</c:v>
                </c:pt>
                <c:pt idx="8734">
                  <c:v>46021.9375</c:v>
                </c:pt>
                <c:pt idx="8735">
                  <c:v>46021.979166666664</c:v>
                </c:pt>
                <c:pt idx="8736">
                  <c:v>46022.020833333336</c:v>
                </c:pt>
                <c:pt idx="8737">
                  <c:v>46022.0625</c:v>
                </c:pt>
                <c:pt idx="8738">
                  <c:v>46022.104166666664</c:v>
                </c:pt>
                <c:pt idx="8739">
                  <c:v>46022.145833333336</c:v>
                </c:pt>
                <c:pt idx="8740">
                  <c:v>46022.1875</c:v>
                </c:pt>
                <c:pt idx="8741">
                  <c:v>46022.229166666664</c:v>
                </c:pt>
                <c:pt idx="8742">
                  <c:v>46022.270833333336</c:v>
                </c:pt>
                <c:pt idx="8743">
                  <c:v>46022.3125</c:v>
                </c:pt>
                <c:pt idx="8744">
                  <c:v>46022.354166666664</c:v>
                </c:pt>
                <c:pt idx="8745">
                  <c:v>46022.395833333336</c:v>
                </c:pt>
                <c:pt idx="8746">
                  <c:v>46022.4375</c:v>
                </c:pt>
                <c:pt idx="8747">
                  <c:v>46022.479166666664</c:v>
                </c:pt>
                <c:pt idx="8748">
                  <c:v>46022.520833333336</c:v>
                </c:pt>
                <c:pt idx="8749">
                  <c:v>46022.5625</c:v>
                </c:pt>
                <c:pt idx="8750">
                  <c:v>46022.604166666664</c:v>
                </c:pt>
                <c:pt idx="8751">
                  <c:v>46022.645833333336</c:v>
                </c:pt>
                <c:pt idx="8752">
                  <c:v>46022.6875</c:v>
                </c:pt>
              </c:numCache>
            </c:numRef>
          </c:cat>
          <c:val>
            <c:numRef>
              <c:f>'01-01-2025 a 01-09-2025'!$I$4:$I$8756</c:f>
              <c:numCache>
                <c:formatCode>General</c:formatCode>
                <c:ptCount val="87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417">
                  <c:v>0</c:v>
                </c:pt>
                <c:pt idx="418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42" formatCode="0">
                  <c:v>0</c:v>
                </c:pt>
                <c:pt idx="5843" formatCode="0">
                  <c:v>0</c:v>
                </c:pt>
                <c:pt idx="5844" formatCode="0">
                  <c:v>0</c:v>
                </c:pt>
                <c:pt idx="5845" formatCode="0">
                  <c:v>0</c:v>
                </c:pt>
                <c:pt idx="5846" formatCode="0">
                  <c:v>0</c:v>
                </c:pt>
                <c:pt idx="5847" formatCode="0">
                  <c:v>0</c:v>
                </c:pt>
                <c:pt idx="5848" formatCode="0">
                  <c:v>0</c:v>
                </c:pt>
                <c:pt idx="5849" formatCode="0">
                  <c:v>0</c:v>
                </c:pt>
                <c:pt idx="5850" formatCode="0">
                  <c:v>0</c:v>
                </c:pt>
                <c:pt idx="5851" formatCode="0">
                  <c:v>0</c:v>
                </c:pt>
                <c:pt idx="5852" formatCode="0">
                  <c:v>0</c:v>
                </c:pt>
                <c:pt idx="5853" formatCode="0">
                  <c:v>0</c:v>
                </c:pt>
                <c:pt idx="5854" formatCode="0">
                  <c:v>0</c:v>
                </c:pt>
                <c:pt idx="5855" formatCode="0">
                  <c:v>0</c:v>
                </c:pt>
                <c:pt idx="5856" formatCode="0">
                  <c:v>0</c:v>
                </c:pt>
                <c:pt idx="5857" formatCode="0">
                  <c:v>0</c:v>
                </c:pt>
                <c:pt idx="5858" formatCode="0">
                  <c:v>0</c:v>
                </c:pt>
                <c:pt idx="5859" formatCode="0">
                  <c:v>0</c:v>
                </c:pt>
                <c:pt idx="5860" formatCode="0">
                  <c:v>0</c:v>
                </c:pt>
                <c:pt idx="5861" formatCode="0">
                  <c:v>0</c:v>
                </c:pt>
                <c:pt idx="5862" formatCode="0">
                  <c:v>0</c:v>
                </c:pt>
                <c:pt idx="5863" formatCode="0">
                  <c:v>0</c:v>
                </c:pt>
                <c:pt idx="5864" formatCode="0">
                  <c:v>0</c:v>
                </c:pt>
                <c:pt idx="5865" formatCode="0">
                  <c:v>0</c:v>
                </c:pt>
                <c:pt idx="5866" formatCode="0">
                  <c:v>0</c:v>
                </c:pt>
                <c:pt idx="5867" formatCode="0">
                  <c:v>0</c:v>
                </c:pt>
                <c:pt idx="5868" formatCode="0">
                  <c:v>0</c:v>
                </c:pt>
                <c:pt idx="5869" formatCode="0">
                  <c:v>0</c:v>
                </c:pt>
                <c:pt idx="5870" formatCode="0">
                  <c:v>0</c:v>
                </c:pt>
                <c:pt idx="5871" formatCode="0">
                  <c:v>0</c:v>
                </c:pt>
                <c:pt idx="5872" formatCode="0">
                  <c:v>0</c:v>
                </c:pt>
                <c:pt idx="5873" formatCode="0">
                  <c:v>0</c:v>
                </c:pt>
                <c:pt idx="5874" formatCode="0">
                  <c:v>0</c:v>
                </c:pt>
                <c:pt idx="5875" formatCode="0">
                  <c:v>0</c:v>
                </c:pt>
                <c:pt idx="5876" formatCode="0">
                  <c:v>0</c:v>
                </c:pt>
                <c:pt idx="5877" formatCode="0">
                  <c:v>0</c:v>
                </c:pt>
                <c:pt idx="5878" formatCode="0">
                  <c:v>0</c:v>
                </c:pt>
                <c:pt idx="5879" formatCode="0">
                  <c:v>0</c:v>
                </c:pt>
                <c:pt idx="5880" formatCode="0">
                  <c:v>0</c:v>
                </c:pt>
                <c:pt idx="5881" formatCode="0">
                  <c:v>0</c:v>
                </c:pt>
                <c:pt idx="5882" formatCode="0">
                  <c:v>0</c:v>
                </c:pt>
                <c:pt idx="5883" formatCode="0">
                  <c:v>0</c:v>
                </c:pt>
                <c:pt idx="5884" formatCode="0">
                  <c:v>0</c:v>
                </c:pt>
                <c:pt idx="5885" formatCode="0">
                  <c:v>0</c:v>
                </c:pt>
                <c:pt idx="5886" formatCode="0">
                  <c:v>0</c:v>
                </c:pt>
                <c:pt idx="5887" formatCode="0">
                  <c:v>0</c:v>
                </c:pt>
                <c:pt idx="5888" formatCode="0">
                  <c:v>0</c:v>
                </c:pt>
                <c:pt idx="5889" formatCode="0">
                  <c:v>0</c:v>
                </c:pt>
                <c:pt idx="5890" formatCode="0">
                  <c:v>0</c:v>
                </c:pt>
                <c:pt idx="5891" formatCode="0">
                  <c:v>0</c:v>
                </c:pt>
                <c:pt idx="5892" formatCode="0">
                  <c:v>0</c:v>
                </c:pt>
                <c:pt idx="5893" formatCode="0">
                  <c:v>0</c:v>
                </c:pt>
                <c:pt idx="5894" formatCode="0">
                  <c:v>0</c:v>
                </c:pt>
                <c:pt idx="5895" formatCode="0">
                  <c:v>0</c:v>
                </c:pt>
                <c:pt idx="5896" formatCode="0">
                  <c:v>0</c:v>
                </c:pt>
                <c:pt idx="5897" formatCode="0">
                  <c:v>0</c:v>
                </c:pt>
                <c:pt idx="5898" formatCode="0">
                  <c:v>0</c:v>
                </c:pt>
                <c:pt idx="5899" formatCode="0">
                  <c:v>0</c:v>
                </c:pt>
                <c:pt idx="5900" formatCode="0">
                  <c:v>0</c:v>
                </c:pt>
                <c:pt idx="5901" formatCode="0">
                  <c:v>0</c:v>
                </c:pt>
                <c:pt idx="5902" formatCode="0">
                  <c:v>0</c:v>
                </c:pt>
                <c:pt idx="5903" formatCode="0">
                  <c:v>0</c:v>
                </c:pt>
                <c:pt idx="5904" formatCode="0">
                  <c:v>0</c:v>
                </c:pt>
                <c:pt idx="5905" formatCode="0">
                  <c:v>0</c:v>
                </c:pt>
                <c:pt idx="5906" formatCode="0">
                  <c:v>0</c:v>
                </c:pt>
                <c:pt idx="5907" formatCode="0">
                  <c:v>0</c:v>
                </c:pt>
                <c:pt idx="5908" formatCode="0">
                  <c:v>0</c:v>
                </c:pt>
                <c:pt idx="5909" formatCode="0">
                  <c:v>0</c:v>
                </c:pt>
                <c:pt idx="5910" formatCode="0">
                  <c:v>0</c:v>
                </c:pt>
                <c:pt idx="5911" formatCode="0">
                  <c:v>0</c:v>
                </c:pt>
                <c:pt idx="5912" formatCode="0">
                  <c:v>0</c:v>
                </c:pt>
                <c:pt idx="5913" formatCode="0">
                  <c:v>0</c:v>
                </c:pt>
                <c:pt idx="5914" formatCode="0">
                  <c:v>0</c:v>
                </c:pt>
                <c:pt idx="5915" formatCode="0">
                  <c:v>0</c:v>
                </c:pt>
                <c:pt idx="5916" formatCode="0">
                  <c:v>0</c:v>
                </c:pt>
                <c:pt idx="5917" formatCode="0">
                  <c:v>0</c:v>
                </c:pt>
                <c:pt idx="5918" formatCode="0">
                  <c:v>0</c:v>
                </c:pt>
                <c:pt idx="5919" formatCode="0">
                  <c:v>0</c:v>
                </c:pt>
                <c:pt idx="5920" formatCode="0">
                  <c:v>0</c:v>
                </c:pt>
                <c:pt idx="5921" formatCode="0">
                  <c:v>0</c:v>
                </c:pt>
                <c:pt idx="5922" formatCode="0">
                  <c:v>0</c:v>
                </c:pt>
                <c:pt idx="5923" formatCode="0">
                  <c:v>0</c:v>
                </c:pt>
                <c:pt idx="5924" formatCode="0">
                  <c:v>0</c:v>
                </c:pt>
                <c:pt idx="5925" formatCode="0">
                  <c:v>0</c:v>
                </c:pt>
                <c:pt idx="5926" formatCode="0">
                  <c:v>0</c:v>
                </c:pt>
                <c:pt idx="5927" formatCode="0">
                  <c:v>0</c:v>
                </c:pt>
                <c:pt idx="5928" formatCode="0">
                  <c:v>0</c:v>
                </c:pt>
                <c:pt idx="5929" formatCode="0">
                  <c:v>0</c:v>
                </c:pt>
                <c:pt idx="5930" formatCode="0">
                  <c:v>0</c:v>
                </c:pt>
                <c:pt idx="5931" formatCode="0">
                  <c:v>0</c:v>
                </c:pt>
                <c:pt idx="5932" formatCode="0">
                  <c:v>0</c:v>
                </c:pt>
                <c:pt idx="5933" formatCode="0">
                  <c:v>0</c:v>
                </c:pt>
                <c:pt idx="5934" formatCode="0">
                  <c:v>0</c:v>
                </c:pt>
                <c:pt idx="5935" formatCode="0">
                  <c:v>0</c:v>
                </c:pt>
                <c:pt idx="5936" formatCode="0">
                  <c:v>0</c:v>
                </c:pt>
                <c:pt idx="5937" formatCode="0">
                  <c:v>0</c:v>
                </c:pt>
                <c:pt idx="5938" formatCode="0">
                  <c:v>0</c:v>
                </c:pt>
                <c:pt idx="5939" formatCode="0">
                  <c:v>0</c:v>
                </c:pt>
                <c:pt idx="5940" formatCode="0">
                  <c:v>0</c:v>
                </c:pt>
                <c:pt idx="5941" formatCode="0">
                  <c:v>0</c:v>
                </c:pt>
                <c:pt idx="5942" formatCode="0">
                  <c:v>0</c:v>
                </c:pt>
                <c:pt idx="5943" formatCode="0">
                  <c:v>0</c:v>
                </c:pt>
                <c:pt idx="5944" formatCode="0">
                  <c:v>0</c:v>
                </c:pt>
                <c:pt idx="5945" formatCode="0">
                  <c:v>0</c:v>
                </c:pt>
                <c:pt idx="5946" formatCode="0">
                  <c:v>0</c:v>
                </c:pt>
                <c:pt idx="5947" formatCode="0">
                  <c:v>0</c:v>
                </c:pt>
                <c:pt idx="5948" formatCode="0">
                  <c:v>0</c:v>
                </c:pt>
                <c:pt idx="5949" formatCode="0">
                  <c:v>0</c:v>
                </c:pt>
                <c:pt idx="5950" formatCode="0">
                  <c:v>0</c:v>
                </c:pt>
                <c:pt idx="5951" formatCode="0">
                  <c:v>0</c:v>
                </c:pt>
                <c:pt idx="5952" formatCode="0">
                  <c:v>0</c:v>
                </c:pt>
                <c:pt idx="5953" formatCode="0">
                  <c:v>0</c:v>
                </c:pt>
                <c:pt idx="5954" formatCode="0">
                  <c:v>0</c:v>
                </c:pt>
                <c:pt idx="5955" formatCode="0">
                  <c:v>0</c:v>
                </c:pt>
                <c:pt idx="5956" formatCode="0">
                  <c:v>0</c:v>
                </c:pt>
                <c:pt idx="5957" formatCode="0">
                  <c:v>0</c:v>
                </c:pt>
                <c:pt idx="5958" formatCode="0">
                  <c:v>0</c:v>
                </c:pt>
                <c:pt idx="5959" formatCode="0">
                  <c:v>0</c:v>
                </c:pt>
                <c:pt idx="5960" formatCode="0">
                  <c:v>0</c:v>
                </c:pt>
                <c:pt idx="5961" formatCode="0">
                  <c:v>0</c:v>
                </c:pt>
                <c:pt idx="5962" formatCode="0">
                  <c:v>0</c:v>
                </c:pt>
                <c:pt idx="5963" formatCode="0">
                  <c:v>0</c:v>
                </c:pt>
                <c:pt idx="5964" formatCode="0">
                  <c:v>0</c:v>
                </c:pt>
                <c:pt idx="5965" formatCode="0">
                  <c:v>0</c:v>
                </c:pt>
                <c:pt idx="5966" formatCode="0">
                  <c:v>0</c:v>
                </c:pt>
                <c:pt idx="5967" formatCode="0">
                  <c:v>0</c:v>
                </c:pt>
                <c:pt idx="5968" formatCode="0">
                  <c:v>0</c:v>
                </c:pt>
                <c:pt idx="5969" formatCode="0">
                  <c:v>0</c:v>
                </c:pt>
                <c:pt idx="5970" formatCode="0">
                  <c:v>0</c:v>
                </c:pt>
                <c:pt idx="5971" formatCode="0">
                  <c:v>0</c:v>
                </c:pt>
                <c:pt idx="5972" formatCode="0">
                  <c:v>0</c:v>
                </c:pt>
                <c:pt idx="5973" formatCode="0">
                  <c:v>0</c:v>
                </c:pt>
                <c:pt idx="5974" formatCode="0">
                  <c:v>0</c:v>
                </c:pt>
                <c:pt idx="5975" formatCode="0">
                  <c:v>0</c:v>
                </c:pt>
                <c:pt idx="5976" formatCode="0">
                  <c:v>0</c:v>
                </c:pt>
                <c:pt idx="5977" formatCode="0">
                  <c:v>0</c:v>
                </c:pt>
                <c:pt idx="5978" formatCode="0">
                  <c:v>0</c:v>
                </c:pt>
                <c:pt idx="5979" formatCode="0">
                  <c:v>0</c:v>
                </c:pt>
                <c:pt idx="5980" formatCode="0">
                  <c:v>0</c:v>
                </c:pt>
                <c:pt idx="5981" formatCode="0">
                  <c:v>0</c:v>
                </c:pt>
                <c:pt idx="5982" formatCode="0">
                  <c:v>0</c:v>
                </c:pt>
                <c:pt idx="5983" formatCode="0">
                  <c:v>0</c:v>
                </c:pt>
                <c:pt idx="5984" formatCode="0">
                  <c:v>0</c:v>
                </c:pt>
                <c:pt idx="5985" formatCode="0">
                  <c:v>0</c:v>
                </c:pt>
                <c:pt idx="5986" formatCode="0">
                  <c:v>0</c:v>
                </c:pt>
                <c:pt idx="5987" formatCode="0">
                  <c:v>0</c:v>
                </c:pt>
                <c:pt idx="5988" formatCode="0">
                  <c:v>0</c:v>
                </c:pt>
                <c:pt idx="5989" formatCode="0">
                  <c:v>0</c:v>
                </c:pt>
                <c:pt idx="5990" formatCode="0">
                  <c:v>0</c:v>
                </c:pt>
                <c:pt idx="5991" formatCode="0">
                  <c:v>0</c:v>
                </c:pt>
                <c:pt idx="5992" formatCode="0">
                  <c:v>0</c:v>
                </c:pt>
                <c:pt idx="5993" formatCode="0">
                  <c:v>0</c:v>
                </c:pt>
                <c:pt idx="5994" formatCode="0">
                  <c:v>0</c:v>
                </c:pt>
                <c:pt idx="5995" formatCode="0">
                  <c:v>0</c:v>
                </c:pt>
                <c:pt idx="5996" formatCode="0">
                  <c:v>0</c:v>
                </c:pt>
                <c:pt idx="5997" formatCode="0">
                  <c:v>0</c:v>
                </c:pt>
                <c:pt idx="5998" formatCode="0">
                  <c:v>0</c:v>
                </c:pt>
                <c:pt idx="5999" formatCode="0">
                  <c:v>0</c:v>
                </c:pt>
                <c:pt idx="6000" formatCode="0">
                  <c:v>0</c:v>
                </c:pt>
                <c:pt idx="6001" formatCode="0">
                  <c:v>0</c:v>
                </c:pt>
                <c:pt idx="6002" formatCode="0">
                  <c:v>0</c:v>
                </c:pt>
                <c:pt idx="6003" formatCode="0">
                  <c:v>0</c:v>
                </c:pt>
                <c:pt idx="6004" formatCode="0">
                  <c:v>0</c:v>
                </c:pt>
                <c:pt idx="6005" formatCode="0">
                  <c:v>0</c:v>
                </c:pt>
                <c:pt idx="6006" formatCode="0">
                  <c:v>0</c:v>
                </c:pt>
                <c:pt idx="6007" formatCode="0">
                  <c:v>0</c:v>
                </c:pt>
                <c:pt idx="6008" formatCode="0">
                  <c:v>0</c:v>
                </c:pt>
                <c:pt idx="6009" formatCode="0">
                  <c:v>0</c:v>
                </c:pt>
                <c:pt idx="6010" formatCode="0">
                  <c:v>0</c:v>
                </c:pt>
                <c:pt idx="6011" formatCode="0">
                  <c:v>0</c:v>
                </c:pt>
                <c:pt idx="6012" formatCode="0">
                  <c:v>0</c:v>
                </c:pt>
                <c:pt idx="6013" formatCode="0">
                  <c:v>0</c:v>
                </c:pt>
                <c:pt idx="6014" formatCode="0">
                  <c:v>0</c:v>
                </c:pt>
                <c:pt idx="6015" formatCode="0">
                  <c:v>0</c:v>
                </c:pt>
                <c:pt idx="6016" formatCode="0">
                  <c:v>0</c:v>
                </c:pt>
                <c:pt idx="6017" formatCode="0">
                  <c:v>0</c:v>
                </c:pt>
                <c:pt idx="6018" formatCode="0">
                  <c:v>0</c:v>
                </c:pt>
                <c:pt idx="6019" formatCode="0">
                  <c:v>0</c:v>
                </c:pt>
                <c:pt idx="6020" formatCode="0">
                  <c:v>0</c:v>
                </c:pt>
                <c:pt idx="6021" formatCode="0">
                  <c:v>0</c:v>
                </c:pt>
                <c:pt idx="6022" formatCode="0">
                  <c:v>0</c:v>
                </c:pt>
                <c:pt idx="6023" formatCode="0">
                  <c:v>0</c:v>
                </c:pt>
                <c:pt idx="6024" formatCode="0">
                  <c:v>0</c:v>
                </c:pt>
                <c:pt idx="6025" formatCode="0">
                  <c:v>0</c:v>
                </c:pt>
                <c:pt idx="6026" formatCode="0">
                  <c:v>0</c:v>
                </c:pt>
                <c:pt idx="6027" formatCode="0">
                  <c:v>0</c:v>
                </c:pt>
                <c:pt idx="6028" formatCode="0">
                  <c:v>0</c:v>
                </c:pt>
                <c:pt idx="6029" formatCode="0">
                  <c:v>0</c:v>
                </c:pt>
                <c:pt idx="6030" formatCode="0">
                  <c:v>0</c:v>
                </c:pt>
                <c:pt idx="6031" formatCode="0">
                  <c:v>0</c:v>
                </c:pt>
                <c:pt idx="6032" formatCode="0">
                  <c:v>0</c:v>
                </c:pt>
                <c:pt idx="6033" formatCode="0">
                  <c:v>0</c:v>
                </c:pt>
                <c:pt idx="6034" formatCode="0">
                  <c:v>0</c:v>
                </c:pt>
                <c:pt idx="6035" formatCode="0">
                  <c:v>0</c:v>
                </c:pt>
                <c:pt idx="6036" formatCode="0">
                  <c:v>0</c:v>
                </c:pt>
                <c:pt idx="6037" formatCode="0">
                  <c:v>0</c:v>
                </c:pt>
                <c:pt idx="6038" formatCode="0">
                  <c:v>0</c:v>
                </c:pt>
                <c:pt idx="6039" formatCode="0">
                  <c:v>0</c:v>
                </c:pt>
                <c:pt idx="6040" formatCode="0">
                  <c:v>0</c:v>
                </c:pt>
                <c:pt idx="6041" formatCode="0">
                  <c:v>0</c:v>
                </c:pt>
                <c:pt idx="6042" formatCode="0">
                  <c:v>0</c:v>
                </c:pt>
                <c:pt idx="6043" formatCode="0">
                  <c:v>0</c:v>
                </c:pt>
                <c:pt idx="6044" formatCode="0">
                  <c:v>0</c:v>
                </c:pt>
                <c:pt idx="6045" formatCode="0">
                  <c:v>0</c:v>
                </c:pt>
                <c:pt idx="6046" formatCode="0">
                  <c:v>0</c:v>
                </c:pt>
                <c:pt idx="6047" formatCode="0">
                  <c:v>0</c:v>
                </c:pt>
                <c:pt idx="6048" formatCode="0">
                  <c:v>0</c:v>
                </c:pt>
                <c:pt idx="6049" formatCode="0">
                  <c:v>0</c:v>
                </c:pt>
                <c:pt idx="6050" formatCode="0">
                  <c:v>0</c:v>
                </c:pt>
                <c:pt idx="6051" formatCode="0">
                  <c:v>0</c:v>
                </c:pt>
                <c:pt idx="6052" formatCode="0">
                  <c:v>0</c:v>
                </c:pt>
                <c:pt idx="6053" formatCode="0">
                  <c:v>0</c:v>
                </c:pt>
                <c:pt idx="6054" formatCode="0">
                  <c:v>0</c:v>
                </c:pt>
                <c:pt idx="6055" formatCode="0">
                  <c:v>0</c:v>
                </c:pt>
                <c:pt idx="6056" formatCode="0">
                  <c:v>0</c:v>
                </c:pt>
                <c:pt idx="6057" formatCode="0">
                  <c:v>0</c:v>
                </c:pt>
                <c:pt idx="6058" formatCode="0">
                  <c:v>0</c:v>
                </c:pt>
                <c:pt idx="6059" formatCode="0">
                  <c:v>0</c:v>
                </c:pt>
                <c:pt idx="6060" formatCode="0">
                  <c:v>0</c:v>
                </c:pt>
                <c:pt idx="6061" formatCode="0">
                  <c:v>0</c:v>
                </c:pt>
                <c:pt idx="6062" formatCode="0">
                  <c:v>0</c:v>
                </c:pt>
                <c:pt idx="6063" formatCode="0">
                  <c:v>0</c:v>
                </c:pt>
                <c:pt idx="6064" formatCode="0">
                  <c:v>0</c:v>
                </c:pt>
                <c:pt idx="6065" formatCode="0">
                  <c:v>0</c:v>
                </c:pt>
                <c:pt idx="6066" formatCode="0">
                  <c:v>0</c:v>
                </c:pt>
                <c:pt idx="6067" formatCode="0">
                  <c:v>0</c:v>
                </c:pt>
                <c:pt idx="6068" formatCode="0">
                  <c:v>0</c:v>
                </c:pt>
                <c:pt idx="6069" formatCode="0">
                  <c:v>0</c:v>
                </c:pt>
                <c:pt idx="6070" formatCode="0">
                  <c:v>0</c:v>
                </c:pt>
                <c:pt idx="6071" formatCode="0">
                  <c:v>0</c:v>
                </c:pt>
                <c:pt idx="6072" formatCode="0">
                  <c:v>0</c:v>
                </c:pt>
                <c:pt idx="6073" formatCode="0">
                  <c:v>0</c:v>
                </c:pt>
                <c:pt idx="6074" formatCode="0">
                  <c:v>0</c:v>
                </c:pt>
                <c:pt idx="6075" formatCode="0">
                  <c:v>0</c:v>
                </c:pt>
                <c:pt idx="6076" formatCode="0">
                  <c:v>0</c:v>
                </c:pt>
                <c:pt idx="6077" formatCode="0">
                  <c:v>0</c:v>
                </c:pt>
                <c:pt idx="6078" formatCode="0">
                  <c:v>0</c:v>
                </c:pt>
                <c:pt idx="6079" formatCode="0">
                  <c:v>0</c:v>
                </c:pt>
                <c:pt idx="6080" formatCode="0">
                  <c:v>0</c:v>
                </c:pt>
                <c:pt idx="6081" formatCode="0">
                  <c:v>0</c:v>
                </c:pt>
                <c:pt idx="6082" formatCode="0">
                  <c:v>0</c:v>
                </c:pt>
                <c:pt idx="6083" formatCode="0">
                  <c:v>0</c:v>
                </c:pt>
                <c:pt idx="6084" formatCode="0">
                  <c:v>0</c:v>
                </c:pt>
                <c:pt idx="6085" formatCode="0">
                  <c:v>0</c:v>
                </c:pt>
                <c:pt idx="6086" formatCode="0">
                  <c:v>0</c:v>
                </c:pt>
                <c:pt idx="6087" formatCode="0">
                  <c:v>0</c:v>
                </c:pt>
                <c:pt idx="6088" formatCode="0">
                  <c:v>0</c:v>
                </c:pt>
                <c:pt idx="6089" formatCode="0">
                  <c:v>0</c:v>
                </c:pt>
                <c:pt idx="6090" formatCode="0">
                  <c:v>0</c:v>
                </c:pt>
                <c:pt idx="6091" formatCode="0">
                  <c:v>0</c:v>
                </c:pt>
                <c:pt idx="6092" formatCode="0">
                  <c:v>0</c:v>
                </c:pt>
                <c:pt idx="6093" formatCode="0">
                  <c:v>0</c:v>
                </c:pt>
                <c:pt idx="6094" formatCode="0">
                  <c:v>0</c:v>
                </c:pt>
                <c:pt idx="6095" formatCode="0">
                  <c:v>0</c:v>
                </c:pt>
                <c:pt idx="6096" formatCode="0">
                  <c:v>0</c:v>
                </c:pt>
                <c:pt idx="6097" formatCode="0">
                  <c:v>0</c:v>
                </c:pt>
                <c:pt idx="6098" formatCode="0">
                  <c:v>0</c:v>
                </c:pt>
                <c:pt idx="6099" formatCode="0">
                  <c:v>0</c:v>
                </c:pt>
                <c:pt idx="6100" formatCode="0">
                  <c:v>0</c:v>
                </c:pt>
                <c:pt idx="6101" formatCode="0">
                  <c:v>0</c:v>
                </c:pt>
                <c:pt idx="6102" formatCode="0">
                  <c:v>0</c:v>
                </c:pt>
                <c:pt idx="6103" formatCode="0">
                  <c:v>0</c:v>
                </c:pt>
                <c:pt idx="6104" formatCode="0">
                  <c:v>0</c:v>
                </c:pt>
                <c:pt idx="6105" formatCode="0">
                  <c:v>0</c:v>
                </c:pt>
                <c:pt idx="6106" formatCode="0">
                  <c:v>0</c:v>
                </c:pt>
                <c:pt idx="6107" formatCode="0">
                  <c:v>0</c:v>
                </c:pt>
                <c:pt idx="6108" formatCode="0">
                  <c:v>0</c:v>
                </c:pt>
                <c:pt idx="6109" formatCode="0">
                  <c:v>0</c:v>
                </c:pt>
                <c:pt idx="6110" formatCode="0">
                  <c:v>0</c:v>
                </c:pt>
                <c:pt idx="6111" formatCode="0">
                  <c:v>0</c:v>
                </c:pt>
                <c:pt idx="6112" formatCode="0">
                  <c:v>0</c:v>
                </c:pt>
                <c:pt idx="6113" formatCode="0">
                  <c:v>0</c:v>
                </c:pt>
                <c:pt idx="6114" formatCode="0">
                  <c:v>0</c:v>
                </c:pt>
                <c:pt idx="6115" formatCode="0">
                  <c:v>0</c:v>
                </c:pt>
                <c:pt idx="6116" formatCode="0">
                  <c:v>0</c:v>
                </c:pt>
                <c:pt idx="6117" formatCode="0">
                  <c:v>0</c:v>
                </c:pt>
                <c:pt idx="6118" formatCode="0">
                  <c:v>0</c:v>
                </c:pt>
                <c:pt idx="6119" formatCode="0">
                  <c:v>0</c:v>
                </c:pt>
                <c:pt idx="6120" formatCode="0">
                  <c:v>0</c:v>
                </c:pt>
                <c:pt idx="6121" formatCode="0">
                  <c:v>0</c:v>
                </c:pt>
                <c:pt idx="6122" formatCode="0">
                  <c:v>0</c:v>
                </c:pt>
                <c:pt idx="6123" formatCode="0">
                  <c:v>0</c:v>
                </c:pt>
                <c:pt idx="6124" formatCode="0">
                  <c:v>0</c:v>
                </c:pt>
                <c:pt idx="6125" formatCode="0">
                  <c:v>0</c:v>
                </c:pt>
                <c:pt idx="6126" formatCode="0">
                  <c:v>0</c:v>
                </c:pt>
                <c:pt idx="6127" formatCode="0">
                  <c:v>0</c:v>
                </c:pt>
                <c:pt idx="6128" formatCode="0">
                  <c:v>0</c:v>
                </c:pt>
                <c:pt idx="6129" formatCode="0">
                  <c:v>0</c:v>
                </c:pt>
                <c:pt idx="6130" formatCode="0">
                  <c:v>0</c:v>
                </c:pt>
                <c:pt idx="6131" formatCode="0">
                  <c:v>0</c:v>
                </c:pt>
                <c:pt idx="6132" formatCode="0">
                  <c:v>0</c:v>
                </c:pt>
                <c:pt idx="6133" formatCode="0">
                  <c:v>0</c:v>
                </c:pt>
                <c:pt idx="6134" formatCode="0">
                  <c:v>0</c:v>
                </c:pt>
                <c:pt idx="6135" formatCode="0">
                  <c:v>0</c:v>
                </c:pt>
                <c:pt idx="6136" formatCode="0">
                  <c:v>0</c:v>
                </c:pt>
                <c:pt idx="6137" formatCode="0">
                  <c:v>0</c:v>
                </c:pt>
                <c:pt idx="6138" formatCode="0">
                  <c:v>0</c:v>
                </c:pt>
                <c:pt idx="6139" formatCode="0">
                  <c:v>0</c:v>
                </c:pt>
                <c:pt idx="6140" formatCode="0">
                  <c:v>0</c:v>
                </c:pt>
                <c:pt idx="6141" formatCode="0">
                  <c:v>0</c:v>
                </c:pt>
                <c:pt idx="6142" formatCode="0">
                  <c:v>0</c:v>
                </c:pt>
                <c:pt idx="6143" formatCode="0">
                  <c:v>0</c:v>
                </c:pt>
                <c:pt idx="6144" formatCode="0">
                  <c:v>0</c:v>
                </c:pt>
                <c:pt idx="6145" formatCode="0">
                  <c:v>0</c:v>
                </c:pt>
                <c:pt idx="6146" formatCode="0">
                  <c:v>0</c:v>
                </c:pt>
                <c:pt idx="6147" formatCode="0">
                  <c:v>0</c:v>
                </c:pt>
                <c:pt idx="6148" formatCode="0">
                  <c:v>0</c:v>
                </c:pt>
                <c:pt idx="6149" formatCode="0">
                  <c:v>0</c:v>
                </c:pt>
                <c:pt idx="6150" formatCode="0">
                  <c:v>0</c:v>
                </c:pt>
                <c:pt idx="6151" formatCode="0">
                  <c:v>0</c:v>
                </c:pt>
                <c:pt idx="6152" formatCode="0">
                  <c:v>0</c:v>
                </c:pt>
                <c:pt idx="6153" formatCode="0">
                  <c:v>0</c:v>
                </c:pt>
                <c:pt idx="6154" formatCode="0">
                  <c:v>0</c:v>
                </c:pt>
                <c:pt idx="6155" formatCode="0">
                  <c:v>0</c:v>
                </c:pt>
                <c:pt idx="6156" formatCode="0">
                  <c:v>0</c:v>
                </c:pt>
                <c:pt idx="6157" formatCode="0">
                  <c:v>0</c:v>
                </c:pt>
                <c:pt idx="6158" formatCode="0">
                  <c:v>0</c:v>
                </c:pt>
                <c:pt idx="6159" formatCode="0">
                  <c:v>0</c:v>
                </c:pt>
                <c:pt idx="6160" formatCode="0">
                  <c:v>0</c:v>
                </c:pt>
                <c:pt idx="6161" formatCode="0">
                  <c:v>0</c:v>
                </c:pt>
                <c:pt idx="6162" formatCode="0">
                  <c:v>0</c:v>
                </c:pt>
                <c:pt idx="6163" formatCode="0">
                  <c:v>0</c:v>
                </c:pt>
                <c:pt idx="6164" formatCode="0">
                  <c:v>0</c:v>
                </c:pt>
                <c:pt idx="6165" formatCode="0">
                  <c:v>0</c:v>
                </c:pt>
                <c:pt idx="6166" formatCode="0">
                  <c:v>0</c:v>
                </c:pt>
                <c:pt idx="6167" formatCode="0">
                  <c:v>0</c:v>
                </c:pt>
                <c:pt idx="6168" formatCode="0">
                  <c:v>0</c:v>
                </c:pt>
                <c:pt idx="6169" formatCode="0">
                  <c:v>0</c:v>
                </c:pt>
                <c:pt idx="6170" formatCode="0">
                  <c:v>0</c:v>
                </c:pt>
                <c:pt idx="6171" formatCode="0">
                  <c:v>0</c:v>
                </c:pt>
                <c:pt idx="6172" formatCode="0">
                  <c:v>0</c:v>
                </c:pt>
                <c:pt idx="6173" formatCode="0">
                  <c:v>0</c:v>
                </c:pt>
                <c:pt idx="6174" formatCode="0">
                  <c:v>0</c:v>
                </c:pt>
                <c:pt idx="6175" formatCode="0">
                  <c:v>0</c:v>
                </c:pt>
                <c:pt idx="6176" formatCode="0">
                  <c:v>0</c:v>
                </c:pt>
                <c:pt idx="6177" formatCode="0">
                  <c:v>0</c:v>
                </c:pt>
                <c:pt idx="6178" formatCode="0">
                  <c:v>0</c:v>
                </c:pt>
                <c:pt idx="6179" formatCode="0">
                  <c:v>0</c:v>
                </c:pt>
                <c:pt idx="6180" formatCode="0">
                  <c:v>0</c:v>
                </c:pt>
                <c:pt idx="6181" formatCode="0">
                  <c:v>0</c:v>
                </c:pt>
                <c:pt idx="6182" formatCode="0">
                  <c:v>0</c:v>
                </c:pt>
                <c:pt idx="6183" formatCode="0">
                  <c:v>0</c:v>
                </c:pt>
                <c:pt idx="6184" formatCode="0">
                  <c:v>0</c:v>
                </c:pt>
                <c:pt idx="6185" formatCode="0">
                  <c:v>0</c:v>
                </c:pt>
                <c:pt idx="6186" formatCode="0">
                  <c:v>0</c:v>
                </c:pt>
                <c:pt idx="6187" formatCode="0">
                  <c:v>0</c:v>
                </c:pt>
                <c:pt idx="6188" formatCode="0">
                  <c:v>0</c:v>
                </c:pt>
                <c:pt idx="6189" formatCode="0">
                  <c:v>0</c:v>
                </c:pt>
                <c:pt idx="6190" formatCode="0">
                  <c:v>0</c:v>
                </c:pt>
                <c:pt idx="6191" formatCode="0">
                  <c:v>0</c:v>
                </c:pt>
                <c:pt idx="6192" formatCode="0">
                  <c:v>0</c:v>
                </c:pt>
                <c:pt idx="6193" formatCode="0">
                  <c:v>0</c:v>
                </c:pt>
                <c:pt idx="6194" formatCode="0">
                  <c:v>0</c:v>
                </c:pt>
                <c:pt idx="6195" formatCode="0">
                  <c:v>0</c:v>
                </c:pt>
                <c:pt idx="6196" formatCode="0">
                  <c:v>0</c:v>
                </c:pt>
                <c:pt idx="6197" formatCode="0">
                  <c:v>0</c:v>
                </c:pt>
                <c:pt idx="6198" formatCode="0">
                  <c:v>0</c:v>
                </c:pt>
                <c:pt idx="6199" formatCode="0">
                  <c:v>0</c:v>
                </c:pt>
                <c:pt idx="6200" formatCode="0">
                  <c:v>0</c:v>
                </c:pt>
                <c:pt idx="6201" formatCode="0">
                  <c:v>0</c:v>
                </c:pt>
                <c:pt idx="6202" formatCode="0">
                  <c:v>0</c:v>
                </c:pt>
                <c:pt idx="6203" formatCode="0">
                  <c:v>0</c:v>
                </c:pt>
                <c:pt idx="6204" formatCode="0">
                  <c:v>0</c:v>
                </c:pt>
                <c:pt idx="6205" formatCode="0">
                  <c:v>0</c:v>
                </c:pt>
                <c:pt idx="6206" formatCode="0">
                  <c:v>0</c:v>
                </c:pt>
                <c:pt idx="6207" formatCode="0">
                  <c:v>0</c:v>
                </c:pt>
                <c:pt idx="6208" formatCode="0">
                  <c:v>0</c:v>
                </c:pt>
                <c:pt idx="6209" formatCode="0">
                  <c:v>0</c:v>
                </c:pt>
                <c:pt idx="6210" formatCode="0">
                  <c:v>0</c:v>
                </c:pt>
                <c:pt idx="6211" formatCode="0">
                  <c:v>0</c:v>
                </c:pt>
                <c:pt idx="6212" formatCode="0">
                  <c:v>0</c:v>
                </c:pt>
                <c:pt idx="6213" formatCode="0">
                  <c:v>0</c:v>
                </c:pt>
                <c:pt idx="6214" formatCode="0">
                  <c:v>0</c:v>
                </c:pt>
                <c:pt idx="6215" formatCode="0">
                  <c:v>0</c:v>
                </c:pt>
                <c:pt idx="6216" formatCode="0">
                  <c:v>0</c:v>
                </c:pt>
                <c:pt idx="6217" formatCode="0">
                  <c:v>0</c:v>
                </c:pt>
                <c:pt idx="6218" formatCode="0">
                  <c:v>0</c:v>
                </c:pt>
                <c:pt idx="6219" formatCode="0">
                  <c:v>0</c:v>
                </c:pt>
                <c:pt idx="6220" formatCode="0">
                  <c:v>0</c:v>
                </c:pt>
                <c:pt idx="6221" formatCode="0">
                  <c:v>0</c:v>
                </c:pt>
                <c:pt idx="6222" formatCode="0">
                  <c:v>0</c:v>
                </c:pt>
                <c:pt idx="6223" formatCode="0">
                  <c:v>0</c:v>
                </c:pt>
                <c:pt idx="6224" formatCode="0">
                  <c:v>0</c:v>
                </c:pt>
                <c:pt idx="6225" formatCode="0">
                  <c:v>0</c:v>
                </c:pt>
                <c:pt idx="6226" formatCode="0">
                  <c:v>0</c:v>
                </c:pt>
                <c:pt idx="6227" formatCode="0">
                  <c:v>0</c:v>
                </c:pt>
                <c:pt idx="6228" formatCode="0">
                  <c:v>0</c:v>
                </c:pt>
                <c:pt idx="6229" formatCode="0">
                  <c:v>0</c:v>
                </c:pt>
                <c:pt idx="6230" formatCode="0">
                  <c:v>0</c:v>
                </c:pt>
                <c:pt idx="6231" formatCode="0">
                  <c:v>0</c:v>
                </c:pt>
                <c:pt idx="6232" formatCode="0">
                  <c:v>0</c:v>
                </c:pt>
                <c:pt idx="6233" formatCode="0">
                  <c:v>0</c:v>
                </c:pt>
                <c:pt idx="6234" formatCode="0">
                  <c:v>0</c:v>
                </c:pt>
                <c:pt idx="6235" formatCode="0">
                  <c:v>0</c:v>
                </c:pt>
                <c:pt idx="6236" formatCode="0">
                  <c:v>0</c:v>
                </c:pt>
                <c:pt idx="6237" formatCode="0">
                  <c:v>0</c:v>
                </c:pt>
                <c:pt idx="6238" formatCode="0">
                  <c:v>0</c:v>
                </c:pt>
                <c:pt idx="6239" formatCode="0">
                  <c:v>0</c:v>
                </c:pt>
                <c:pt idx="6240" formatCode="0">
                  <c:v>0</c:v>
                </c:pt>
                <c:pt idx="6241" formatCode="0">
                  <c:v>0</c:v>
                </c:pt>
                <c:pt idx="6242" formatCode="0">
                  <c:v>0</c:v>
                </c:pt>
                <c:pt idx="6243" formatCode="0">
                  <c:v>0</c:v>
                </c:pt>
                <c:pt idx="6244" formatCode="0">
                  <c:v>0</c:v>
                </c:pt>
                <c:pt idx="6245" formatCode="0">
                  <c:v>0</c:v>
                </c:pt>
                <c:pt idx="6246" formatCode="0">
                  <c:v>0</c:v>
                </c:pt>
                <c:pt idx="6247" formatCode="0">
                  <c:v>0</c:v>
                </c:pt>
                <c:pt idx="6248" formatCode="0">
                  <c:v>0</c:v>
                </c:pt>
                <c:pt idx="6249" formatCode="0">
                  <c:v>0</c:v>
                </c:pt>
                <c:pt idx="6250" formatCode="0">
                  <c:v>0</c:v>
                </c:pt>
                <c:pt idx="6251" formatCode="0">
                  <c:v>0</c:v>
                </c:pt>
                <c:pt idx="6252" formatCode="0">
                  <c:v>0</c:v>
                </c:pt>
                <c:pt idx="6253" formatCode="0">
                  <c:v>0</c:v>
                </c:pt>
                <c:pt idx="6254" formatCode="0">
                  <c:v>0</c:v>
                </c:pt>
                <c:pt idx="6255" formatCode="0">
                  <c:v>0</c:v>
                </c:pt>
                <c:pt idx="6256" formatCode="0">
                  <c:v>0</c:v>
                </c:pt>
                <c:pt idx="6257" formatCode="0">
                  <c:v>0</c:v>
                </c:pt>
                <c:pt idx="6258" formatCode="0">
                  <c:v>0</c:v>
                </c:pt>
                <c:pt idx="6259" formatCode="0">
                  <c:v>0</c:v>
                </c:pt>
                <c:pt idx="6260" formatCode="0">
                  <c:v>0</c:v>
                </c:pt>
                <c:pt idx="6261" formatCode="0">
                  <c:v>0</c:v>
                </c:pt>
                <c:pt idx="6262" formatCode="0">
                  <c:v>0</c:v>
                </c:pt>
                <c:pt idx="6263" formatCode="0">
                  <c:v>0</c:v>
                </c:pt>
                <c:pt idx="6264" formatCode="0">
                  <c:v>0</c:v>
                </c:pt>
                <c:pt idx="6265" formatCode="0">
                  <c:v>0</c:v>
                </c:pt>
                <c:pt idx="6266" formatCode="0">
                  <c:v>0</c:v>
                </c:pt>
                <c:pt idx="6267" formatCode="0">
                  <c:v>0</c:v>
                </c:pt>
                <c:pt idx="6268" formatCode="0">
                  <c:v>0</c:v>
                </c:pt>
                <c:pt idx="6269" formatCode="0">
                  <c:v>0</c:v>
                </c:pt>
                <c:pt idx="6270" formatCode="0">
                  <c:v>0</c:v>
                </c:pt>
                <c:pt idx="6271" formatCode="0">
                  <c:v>0</c:v>
                </c:pt>
                <c:pt idx="6272" formatCode="0">
                  <c:v>0</c:v>
                </c:pt>
                <c:pt idx="6273" formatCode="0">
                  <c:v>0</c:v>
                </c:pt>
                <c:pt idx="6274" formatCode="0">
                  <c:v>0</c:v>
                </c:pt>
                <c:pt idx="6275" formatCode="0">
                  <c:v>0</c:v>
                </c:pt>
                <c:pt idx="6276" formatCode="0">
                  <c:v>0</c:v>
                </c:pt>
                <c:pt idx="6277" formatCode="0">
                  <c:v>0</c:v>
                </c:pt>
                <c:pt idx="6278" formatCode="0">
                  <c:v>0</c:v>
                </c:pt>
                <c:pt idx="6279" formatCode="0">
                  <c:v>0</c:v>
                </c:pt>
                <c:pt idx="6280" formatCode="0">
                  <c:v>0</c:v>
                </c:pt>
                <c:pt idx="6281" formatCode="0">
                  <c:v>0</c:v>
                </c:pt>
                <c:pt idx="6282" formatCode="0">
                  <c:v>0</c:v>
                </c:pt>
                <c:pt idx="6283" formatCode="0">
                  <c:v>0</c:v>
                </c:pt>
                <c:pt idx="6284" formatCode="0">
                  <c:v>0</c:v>
                </c:pt>
                <c:pt idx="6285" formatCode="0">
                  <c:v>0</c:v>
                </c:pt>
                <c:pt idx="6286" formatCode="0">
                  <c:v>0</c:v>
                </c:pt>
                <c:pt idx="6287" formatCode="0">
                  <c:v>0</c:v>
                </c:pt>
                <c:pt idx="6288" formatCode="0">
                  <c:v>0</c:v>
                </c:pt>
                <c:pt idx="6289" formatCode="0">
                  <c:v>0</c:v>
                </c:pt>
                <c:pt idx="6290" formatCode="0">
                  <c:v>0</c:v>
                </c:pt>
                <c:pt idx="6291" formatCode="0">
                  <c:v>0</c:v>
                </c:pt>
                <c:pt idx="6292" formatCode="0">
                  <c:v>0</c:v>
                </c:pt>
                <c:pt idx="6293" formatCode="0">
                  <c:v>0</c:v>
                </c:pt>
                <c:pt idx="6294" formatCode="0">
                  <c:v>0</c:v>
                </c:pt>
                <c:pt idx="6295" formatCode="0">
                  <c:v>0</c:v>
                </c:pt>
                <c:pt idx="6296" formatCode="0">
                  <c:v>0</c:v>
                </c:pt>
                <c:pt idx="6297" formatCode="0">
                  <c:v>0</c:v>
                </c:pt>
                <c:pt idx="6298" formatCode="0">
                  <c:v>0</c:v>
                </c:pt>
                <c:pt idx="6299" formatCode="0">
                  <c:v>0</c:v>
                </c:pt>
                <c:pt idx="6300" formatCode="0">
                  <c:v>0</c:v>
                </c:pt>
                <c:pt idx="6301" formatCode="0">
                  <c:v>0</c:v>
                </c:pt>
                <c:pt idx="6302" formatCode="0">
                  <c:v>0</c:v>
                </c:pt>
                <c:pt idx="6303" formatCode="0">
                  <c:v>0</c:v>
                </c:pt>
                <c:pt idx="6304" formatCode="0">
                  <c:v>0</c:v>
                </c:pt>
                <c:pt idx="6305" formatCode="0">
                  <c:v>0</c:v>
                </c:pt>
                <c:pt idx="6306" formatCode="0">
                  <c:v>0</c:v>
                </c:pt>
                <c:pt idx="6307" formatCode="0">
                  <c:v>0</c:v>
                </c:pt>
                <c:pt idx="6308" formatCode="0">
                  <c:v>0</c:v>
                </c:pt>
                <c:pt idx="6309" formatCode="0">
                  <c:v>0</c:v>
                </c:pt>
                <c:pt idx="6310" formatCode="0">
                  <c:v>0</c:v>
                </c:pt>
                <c:pt idx="6311" formatCode="0">
                  <c:v>0</c:v>
                </c:pt>
                <c:pt idx="6312" formatCode="0">
                  <c:v>0</c:v>
                </c:pt>
                <c:pt idx="6313" formatCode="0">
                  <c:v>0</c:v>
                </c:pt>
                <c:pt idx="6314" formatCode="0">
                  <c:v>0</c:v>
                </c:pt>
                <c:pt idx="6315" formatCode="0">
                  <c:v>0</c:v>
                </c:pt>
                <c:pt idx="6316" formatCode="0">
                  <c:v>0</c:v>
                </c:pt>
                <c:pt idx="6317" formatCode="0">
                  <c:v>0</c:v>
                </c:pt>
                <c:pt idx="6318" formatCode="0">
                  <c:v>0</c:v>
                </c:pt>
                <c:pt idx="6319" formatCode="0">
                  <c:v>0</c:v>
                </c:pt>
                <c:pt idx="6320" formatCode="0">
                  <c:v>0</c:v>
                </c:pt>
                <c:pt idx="6321" formatCode="0">
                  <c:v>0</c:v>
                </c:pt>
                <c:pt idx="6322" formatCode="0">
                  <c:v>0</c:v>
                </c:pt>
                <c:pt idx="6323" formatCode="0">
                  <c:v>0</c:v>
                </c:pt>
                <c:pt idx="6324" formatCode="0">
                  <c:v>0</c:v>
                </c:pt>
                <c:pt idx="6325" formatCode="0">
                  <c:v>0</c:v>
                </c:pt>
                <c:pt idx="6326" formatCode="0">
                  <c:v>0</c:v>
                </c:pt>
                <c:pt idx="6327" formatCode="0">
                  <c:v>0</c:v>
                </c:pt>
                <c:pt idx="6328" formatCode="0">
                  <c:v>0</c:v>
                </c:pt>
                <c:pt idx="6329" formatCode="0">
                  <c:v>0</c:v>
                </c:pt>
                <c:pt idx="6330" formatCode="0">
                  <c:v>0</c:v>
                </c:pt>
                <c:pt idx="6331" formatCode="0">
                  <c:v>0</c:v>
                </c:pt>
                <c:pt idx="6332" formatCode="0">
                  <c:v>0</c:v>
                </c:pt>
                <c:pt idx="6333" formatCode="0">
                  <c:v>0</c:v>
                </c:pt>
                <c:pt idx="6334" formatCode="0">
                  <c:v>0</c:v>
                </c:pt>
                <c:pt idx="6335" formatCode="0">
                  <c:v>0</c:v>
                </c:pt>
                <c:pt idx="6336" formatCode="0">
                  <c:v>0</c:v>
                </c:pt>
                <c:pt idx="6337" formatCode="0">
                  <c:v>0</c:v>
                </c:pt>
                <c:pt idx="6338" formatCode="0">
                  <c:v>0</c:v>
                </c:pt>
                <c:pt idx="6339" formatCode="0">
                  <c:v>0</c:v>
                </c:pt>
                <c:pt idx="6340" formatCode="0">
                  <c:v>0</c:v>
                </c:pt>
                <c:pt idx="6341" formatCode="0">
                  <c:v>0</c:v>
                </c:pt>
                <c:pt idx="6342" formatCode="0">
                  <c:v>0</c:v>
                </c:pt>
                <c:pt idx="6343" formatCode="0">
                  <c:v>0</c:v>
                </c:pt>
                <c:pt idx="6344" formatCode="0">
                  <c:v>0</c:v>
                </c:pt>
                <c:pt idx="6345" formatCode="0">
                  <c:v>0</c:v>
                </c:pt>
                <c:pt idx="6346" formatCode="0">
                  <c:v>0</c:v>
                </c:pt>
                <c:pt idx="6347" formatCode="0">
                  <c:v>0</c:v>
                </c:pt>
                <c:pt idx="6348" formatCode="0">
                  <c:v>0</c:v>
                </c:pt>
                <c:pt idx="6349" formatCode="0">
                  <c:v>0</c:v>
                </c:pt>
                <c:pt idx="6350" formatCode="0">
                  <c:v>0</c:v>
                </c:pt>
                <c:pt idx="6351" formatCode="0">
                  <c:v>0</c:v>
                </c:pt>
                <c:pt idx="6352" formatCode="0">
                  <c:v>0</c:v>
                </c:pt>
                <c:pt idx="6353" formatCode="0">
                  <c:v>0</c:v>
                </c:pt>
                <c:pt idx="6354" formatCode="0">
                  <c:v>0</c:v>
                </c:pt>
                <c:pt idx="6355" formatCode="0">
                  <c:v>0</c:v>
                </c:pt>
                <c:pt idx="6356" formatCode="0">
                  <c:v>0</c:v>
                </c:pt>
                <c:pt idx="6357" formatCode="0">
                  <c:v>0</c:v>
                </c:pt>
                <c:pt idx="6358" formatCode="0">
                  <c:v>0</c:v>
                </c:pt>
                <c:pt idx="6359" formatCode="0">
                  <c:v>0</c:v>
                </c:pt>
                <c:pt idx="6360" formatCode="0">
                  <c:v>0</c:v>
                </c:pt>
                <c:pt idx="6361" formatCode="0">
                  <c:v>0</c:v>
                </c:pt>
                <c:pt idx="6362" formatCode="0">
                  <c:v>0</c:v>
                </c:pt>
                <c:pt idx="6363" formatCode="0">
                  <c:v>0</c:v>
                </c:pt>
                <c:pt idx="6364" formatCode="0">
                  <c:v>0</c:v>
                </c:pt>
                <c:pt idx="6365" formatCode="0">
                  <c:v>0</c:v>
                </c:pt>
                <c:pt idx="6366" formatCode="0">
                  <c:v>0</c:v>
                </c:pt>
                <c:pt idx="6367" formatCode="0">
                  <c:v>0</c:v>
                </c:pt>
                <c:pt idx="6368" formatCode="0">
                  <c:v>0</c:v>
                </c:pt>
                <c:pt idx="6369" formatCode="0">
                  <c:v>0</c:v>
                </c:pt>
                <c:pt idx="6370" formatCode="0">
                  <c:v>0</c:v>
                </c:pt>
                <c:pt idx="6371" formatCode="0">
                  <c:v>0</c:v>
                </c:pt>
                <c:pt idx="6372" formatCode="0">
                  <c:v>0</c:v>
                </c:pt>
                <c:pt idx="6373" formatCode="0">
                  <c:v>0</c:v>
                </c:pt>
                <c:pt idx="6374" formatCode="0">
                  <c:v>0</c:v>
                </c:pt>
                <c:pt idx="6375" formatCode="0">
                  <c:v>0</c:v>
                </c:pt>
                <c:pt idx="6376" formatCode="0">
                  <c:v>0</c:v>
                </c:pt>
                <c:pt idx="6377" formatCode="0">
                  <c:v>0</c:v>
                </c:pt>
                <c:pt idx="6378" formatCode="0">
                  <c:v>0</c:v>
                </c:pt>
                <c:pt idx="6379" formatCode="0">
                  <c:v>0</c:v>
                </c:pt>
                <c:pt idx="6380" formatCode="0">
                  <c:v>0</c:v>
                </c:pt>
                <c:pt idx="6381" formatCode="0">
                  <c:v>0</c:v>
                </c:pt>
                <c:pt idx="6382" formatCode="0">
                  <c:v>0</c:v>
                </c:pt>
                <c:pt idx="6383" formatCode="0">
                  <c:v>0</c:v>
                </c:pt>
                <c:pt idx="6384" formatCode="0">
                  <c:v>0</c:v>
                </c:pt>
                <c:pt idx="6385" formatCode="0">
                  <c:v>0</c:v>
                </c:pt>
                <c:pt idx="6386" formatCode="0">
                  <c:v>0</c:v>
                </c:pt>
                <c:pt idx="6387" formatCode="0">
                  <c:v>0</c:v>
                </c:pt>
                <c:pt idx="6388" formatCode="0">
                  <c:v>0</c:v>
                </c:pt>
                <c:pt idx="6389" formatCode="0">
                  <c:v>0</c:v>
                </c:pt>
                <c:pt idx="6390" formatCode="0">
                  <c:v>0</c:v>
                </c:pt>
                <c:pt idx="6391" formatCode="0">
                  <c:v>0</c:v>
                </c:pt>
                <c:pt idx="6392" formatCode="0">
                  <c:v>0</c:v>
                </c:pt>
                <c:pt idx="6393" formatCode="0">
                  <c:v>0</c:v>
                </c:pt>
                <c:pt idx="6394" formatCode="0">
                  <c:v>0</c:v>
                </c:pt>
                <c:pt idx="6395" formatCode="0">
                  <c:v>0</c:v>
                </c:pt>
                <c:pt idx="6396" formatCode="0">
                  <c:v>0</c:v>
                </c:pt>
                <c:pt idx="6397" formatCode="0">
                  <c:v>0</c:v>
                </c:pt>
                <c:pt idx="6398" formatCode="0">
                  <c:v>0</c:v>
                </c:pt>
                <c:pt idx="6399" formatCode="0">
                  <c:v>0</c:v>
                </c:pt>
                <c:pt idx="6400" formatCode="0">
                  <c:v>0</c:v>
                </c:pt>
                <c:pt idx="6401" formatCode="0">
                  <c:v>0</c:v>
                </c:pt>
                <c:pt idx="6402" formatCode="0">
                  <c:v>0</c:v>
                </c:pt>
                <c:pt idx="6403" formatCode="0">
                  <c:v>0</c:v>
                </c:pt>
                <c:pt idx="6404" formatCode="0">
                  <c:v>0</c:v>
                </c:pt>
                <c:pt idx="6405" formatCode="0">
                  <c:v>0</c:v>
                </c:pt>
                <c:pt idx="6406" formatCode="0">
                  <c:v>0</c:v>
                </c:pt>
                <c:pt idx="6407" formatCode="0">
                  <c:v>0</c:v>
                </c:pt>
                <c:pt idx="6408" formatCode="0">
                  <c:v>0</c:v>
                </c:pt>
                <c:pt idx="6409" formatCode="0">
                  <c:v>0</c:v>
                </c:pt>
                <c:pt idx="6410" formatCode="0">
                  <c:v>0</c:v>
                </c:pt>
                <c:pt idx="6411" formatCode="0">
                  <c:v>0</c:v>
                </c:pt>
                <c:pt idx="6412" formatCode="0">
                  <c:v>0</c:v>
                </c:pt>
                <c:pt idx="6413" formatCode="0">
                  <c:v>0</c:v>
                </c:pt>
                <c:pt idx="6414" formatCode="0">
                  <c:v>0</c:v>
                </c:pt>
                <c:pt idx="6415" formatCode="0">
                  <c:v>0</c:v>
                </c:pt>
                <c:pt idx="6416" formatCode="0">
                  <c:v>0</c:v>
                </c:pt>
                <c:pt idx="6417" formatCode="0">
                  <c:v>0</c:v>
                </c:pt>
                <c:pt idx="6418" formatCode="0">
                  <c:v>0</c:v>
                </c:pt>
                <c:pt idx="6419" formatCode="0">
                  <c:v>0</c:v>
                </c:pt>
                <c:pt idx="6420" formatCode="0">
                  <c:v>0</c:v>
                </c:pt>
                <c:pt idx="6421" formatCode="0">
                  <c:v>0</c:v>
                </c:pt>
                <c:pt idx="6422" formatCode="0">
                  <c:v>0</c:v>
                </c:pt>
                <c:pt idx="6423" formatCode="0">
                  <c:v>0</c:v>
                </c:pt>
                <c:pt idx="6424" formatCode="0">
                  <c:v>0</c:v>
                </c:pt>
                <c:pt idx="6425" formatCode="0">
                  <c:v>0</c:v>
                </c:pt>
                <c:pt idx="6426" formatCode="0">
                  <c:v>0</c:v>
                </c:pt>
                <c:pt idx="6427" formatCode="0">
                  <c:v>0</c:v>
                </c:pt>
                <c:pt idx="6428" formatCode="0">
                  <c:v>0</c:v>
                </c:pt>
                <c:pt idx="6429" formatCode="0">
                  <c:v>0</c:v>
                </c:pt>
                <c:pt idx="6430" formatCode="0">
                  <c:v>0</c:v>
                </c:pt>
                <c:pt idx="6431" formatCode="0">
                  <c:v>0</c:v>
                </c:pt>
                <c:pt idx="6432" formatCode="0">
                  <c:v>0</c:v>
                </c:pt>
                <c:pt idx="6433" formatCode="0">
                  <c:v>0</c:v>
                </c:pt>
                <c:pt idx="6434" formatCode="0">
                  <c:v>0</c:v>
                </c:pt>
                <c:pt idx="6435" formatCode="0">
                  <c:v>0</c:v>
                </c:pt>
                <c:pt idx="6436" formatCode="0">
                  <c:v>0</c:v>
                </c:pt>
                <c:pt idx="6437" formatCode="0">
                  <c:v>0</c:v>
                </c:pt>
                <c:pt idx="6438" formatCode="0">
                  <c:v>0</c:v>
                </c:pt>
                <c:pt idx="6439" formatCode="0">
                  <c:v>0</c:v>
                </c:pt>
                <c:pt idx="6440" formatCode="0">
                  <c:v>0</c:v>
                </c:pt>
                <c:pt idx="6441" formatCode="0">
                  <c:v>0</c:v>
                </c:pt>
                <c:pt idx="6442" formatCode="0">
                  <c:v>0</c:v>
                </c:pt>
                <c:pt idx="6443" formatCode="0">
                  <c:v>0</c:v>
                </c:pt>
                <c:pt idx="6444" formatCode="0">
                  <c:v>0</c:v>
                </c:pt>
                <c:pt idx="6445" formatCode="0">
                  <c:v>0</c:v>
                </c:pt>
                <c:pt idx="6446" formatCode="0">
                  <c:v>0</c:v>
                </c:pt>
                <c:pt idx="6447" formatCode="0">
                  <c:v>0</c:v>
                </c:pt>
                <c:pt idx="6448" formatCode="0">
                  <c:v>0</c:v>
                </c:pt>
                <c:pt idx="6449" formatCode="0">
                  <c:v>0</c:v>
                </c:pt>
                <c:pt idx="6450" formatCode="0">
                  <c:v>0</c:v>
                </c:pt>
                <c:pt idx="6451" formatCode="0">
                  <c:v>0</c:v>
                </c:pt>
                <c:pt idx="6452" formatCode="0">
                  <c:v>0</c:v>
                </c:pt>
                <c:pt idx="6453" formatCode="0">
                  <c:v>0</c:v>
                </c:pt>
                <c:pt idx="6454" formatCode="0">
                  <c:v>0</c:v>
                </c:pt>
                <c:pt idx="6455" formatCode="0">
                  <c:v>0</c:v>
                </c:pt>
                <c:pt idx="6456" formatCode="0">
                  <c:v>0</c:v>
                </c:pt>
                <c:pt idx="6457" formatCode="0">
                  <c:v>0</c:v>
                </c:pt>
                <c:pt idx="6458" formatCode="0">
                  <c:v>0</c:v>
                </c:pt>
                <c:pt idx="6459" formatCode="0">
                  <c:v>0</c:v>
                </c:pt>
                <c:pt idx="6460" formatCode="0">
                  <c:v>0</c:v>
                </c:pt>
                <c:pt idx="6461" formatCode="0">
                  <c:v>0</c:v>
                </c:pt>
                <c:pt idx="6462" formatCode="0">
                  <c:v>0</c:v>
                </c:pt>
                <c:pt idx="6463" formatCode="0">
                  <c:v>0</c:v>
                </c:pt>
                <c:pt idx="6464" formatCode="0">
                  <c:v>0</c:v>
                </c:pt>
                <c:pt idx="6465" formatCode="0">
                  <c:v>0</c:v>
                </c:pt>
                <c:pt idx="6466" formatCode="0">
                  <c:v>0</c:v>
                </c:pt>
                <c:pt idx="6467" formatCode="0">
                  <c:v>0</c:v>
                </c:pt>
                <c:pt idx="6468" formatCode="0">
                  <c:v>0</c:v>
                </c:pt>
                <c:pt idx="6469" formatCode="0">
                  <c:v>0</c:v>
                </c:pt>
                <c:pt idx="6470" formatCode="0">
                  <c:v>0</c:v>
                </c:pt>
                <c:pt idx="6471" formatCode="0">
                  <c:v>0</c:v>
                </c:pt>
                <c:pt idx="6472" formatCode="0">
                  <c:v>0</c:v>
                </c:pt>
                <c:pt idx="6473" formatCode="0">
                  <c:v>0</c:v>
                </c:pt>
                <c:pt idx="6474" formatCode="0">
                  <c:v>0</c:v>
                </c:pt>
                <c:pt idx="6475" formatCode="0">
                  <c:v>0</c:v>
                </c:pt>
                <c:pt idx="6476" formatCode="0">
                  <c:v>0</c:v>
                </c:pt>
                <c:pt idx="6477" formatCode="0">
                  <c:v>0</c:v>
                </c:pt>
                <c:pt idx="6478" formatCode="0">
                  <c:v>0</c:v>
                </c:pt>
                <c:pt idx="6479" formatCode="0">
                  <c:v>0</c:v>
                </c:pt>
                <c:pt idx="6480" formatCode="0">
                  <c:v>0</c:v>
                </c:pt>
                <c:pt idx="6481" formatCode="0">
                  <c:v>0</c:v>
                </c:pt>
                <c:pt idx="6482" formatCode="0">
                  <c:v>0</c:v>
                </c:pt>
                <c:pt idx="6483" formatCode="0">
                  <c:v>0</c:v>
                </c:pt>
                <c:pt idx="6484" formatCode="0">
                  <c:v>0</c:v>
                </c:pt>
                <c:pt idx="6485" formatCode="0">
                  <c:v>0</c:v>
                </c:pt>
                <c:pt idx="6486" formatCode="0">
                  <c:v>0</c:v>
                </c:pt>
                <c:pt idx="6487" formatCode="0">
                  <c:v>0</c:v>
                </c:pt>
                <c:pt idx="6488" formatCode="0">
                  <c:v>0</c:v>
                </c:pt>
                <c:pt idx="6489" formatCode="0">
                  <c:v>0</c:v>
                </c:pt>
                <c:pt idx="6490" formatCode="0">
                  <c:v>0</c:v>
                </c:pt>
                <c:pt idx="6491" formatCode="0">
                  <c:v>0</c:v>
                </c:pt>
                <c:pt idx="6492" formatCode="0">
                  <c:v>0</c:v>
                </c:pt>
                <c:pt idx="6493" formatCode="0">
                  <c:v>0</c:v>
                </c:pt>
                <c:pt idx="6494" formatCode="0">
                  <c:v>0</c:v>
                </c:pt>
                <c:pt idx="6495" formatCode="0">
                  <c:v>0</c:v>
                </c:pt>
                <c:pt idx="6496" formatCode="0">
                  <c:v>0</c:v>
                </c:pt>
                <c:pt idx="6497" formatCode="0">
                  <c:v>0</c:v>
                </c:pt>
                <c:pt idx="6498" formatCode="0">
                  <c:v>0</c:v>
                </c:pt>
                <c:pt idx="6499" formatCode="0">
                  <c:v>0</c:v>
                </c:pt>
                <c:pt idx="6500" formatCode="0">
                  <c:v>0</c:v>
                </c:pt>
                <c:pt idx="6501" formatCode="0">
                  <c:v>0</c:v>
                </c:pt>
                <c:pt idx="6502" formatCode="0">
                  <c:v>0</c:v>
                </c:pt>
                <c:pt idx="6503" formatCode="0">
                  <c:v>0</c:v>
                </c:pt>
                <c:pt idx="6504" formatCode="0">
                  <c:v>0</c:v>
                </c:pt>
                <c:pt idx="6505" formatCode="0">
                  <c:v>0</c:v>
                </c:pt>
                <c:pt idx="6506" formatCode="0">
                  <c:v>0</c:v>
                </c:pt>
                <c:pt idx="6507" formatCode="0">
                  <c:v>0</c:v>
                </c:pt>
                <c:pt idx="6508" formatCode="0">
                  <c:v>0</c:v>
                </c:pt>
                <c:pt idx="6509" formatCode="0">
                  <c:v>0</c:v>
                </c:pt>
                <c:pt idx="6510" formatCode="0">
                  <c:v>0</c:v>
                </c:pt>
                <c:pt idx="6511" formatCode="0">
                  <c:v>0</c:v>
                </c:pt>
                <c:pt idx="6512" formatCode="0">
                  <c:v>0</c:v>
                </c:pt>
                <c:pt idx="6513" formatCode="0">
                  <c:v>0</c:v>
                </c:pt>
                <c:pt idx="6514" formatCode="0">
                  <c:v>0</c:v>
                </c:pt>
                <c:pt idx="6515" formatCode="0">
                  <c:v>0</c:v>
                </c:pt>
                <c:pt idx="6516" formatCode="0">
                  <c:v>0</c:v>
                </c:pt>
                <c:pt idx="6517" formatCode="0">
                  <c:v>0</c:v>
                </c:pt>
                <c:pt idx="6518" formatCode="0">
                  <c:v>0</c:v>
                </c:pt>
                <c:pt idx="6519" formatCode="0">
                  <c:v>0</c:v>
                </c:pt>
                <c:pt idx="6520" formatCode="0">
                  <c:v>0</c:v>
                </c:pt>
                <c:pt idx="6521" formatCode="0">
                  <c:v>0</c:v>
                </c:pt>
                <c:pt idx="6522" formatCode="0">
                  <c:v>0</c:v>
                </c:pt>
                <c:pt idx="6523" formatCode="0">
                  <c:v>0</c:v>
                </c:pt>
                <c:pt idx="6524" formatCode="0">
                  <c:v>0</c:v>
                </c:pt>
                <c:pt idx="6525" formatCode="0">
                  <c:v>0</c:v>
                </c:pt>
                <c:pt idx="6526" formatCode="0">
                  <c:v>0</c:v>
                </c:pt>
                <c:pt idx="6527" formatCode="0">
                  <c:v>0</c:v>
                </c:pt>
                <c:pt idx="6528" formatCode="0">
                  <c:v>0</c:v>
                </c:pt>
                <c:pt idx="6529" formatCode="0">
                  <c:v>0</c:v>
                </c:pt>
                <c:pt idx="6530" formatCode="0">
                  <c:v>0</c:v>
                </c:pt>
                <c:pt idx="6531" formatCode="0">
                  <c:v>0</c:v>
                </c:pt>
                <c:pt idx="6532" formatCode="0">
                  <c:v>0</c:v>
                </c:pt>
                <c:pt idx="6533" formatCode="0">
                  <c:v>0</c:v>
                </c:pt>
                <c:pt idx="6534" formatCode="0">
                  <c:v>0</c:v>
                </c:pt>
                <c:pt idx="6535" formatCode="0">
                  <c:v>0</c:v>
                </c:pt>
                <c:pt idx="6536" formatCode="0">
                  <c:v>0</c:v>
                </c:pt>
                <c:pt idx="6537" formatCode="0">
                  <c:v>0</c:v>
                </c:pt>
                <c:pt idx="6538" formatCode="0">
                  <c:v>0</c:v>
                </c:pt>
                <c:pt idx="6539" formatCode="0">
                  <c:v>0</c:v>
                </c:pt>
                <c:pt idx="6540" formatCode="0">
                  <c:v>0</c:v>
                </c:pt>
                <c:pt idx="6541" formatCode="0">
                  <c:v>0</c:v>
                </c:pt>
                <c:pt idx="6542" formatCode="0">
                  <c:v>0</c:v>
                </c:pt>
                <c:pt idx="6543" formatCode="0">
                  <c:v>0</c:v>
                </c:pt>
                <c:pt idx="6544" formatCode="0">
                  <c:v>0</c:v>
                </c:pt>
                <c:pt idx="6545" formatCode="0">
                  <c:v>0</c:v>
                </c:pt>
                <c:pt idx="6546" formatCode="0">
                  <c:v>0</c:v>
                </c:pt>
                <c:pt idx="6547" formatCode="0">
                  <c:v>0</c:v>
                </c:pt>
                <c:pt idx="6548" formatCode="0">
                  <c:v>0</c:v>
                </c:pt>
                <c:pt idx="6549" formatCode="0">
                  <c:v>0</c:v>
                </c:pt>
                <c:pt idx="6550" formatCode="0">
                  <c:v>0</c:v>
                </c:pt>
                <c:pt idx="6551" formatCode="0">
                  <c:v>0</c:v>
                </c:pt>
                <c:pt idx="6552" formatCode="0">
                  <c:v>0</c:v>
                </c:pt>
                <c:pt idx="6553" formatCode="0">
                  <c:v>0</c:v>
                </c:pt>
                <c:pt idx="6554" formatCode="0">
                  <c:v>0</c:v>
                </c:pt>
                <c:pt idx="6555" formatCode="0">
                  <c:v>0</c:v>
                </c:pt>
                <c:pt idx="6556" formatCode="0">
                  <c:v>0</c:v>
                </c:pt>
                <c:pt idx="6557" formatCode="0">
                  <c:v>0</c:v>
                </c:pt>
                <c:pt idx="6558" formatCode="0">
                  <c:v>0</c:v>
                </c:pt>
                <c:pt idx="6559" formatCode="0">
                  <c:v>0</c:v>
                </c:pt>
                <c:pt idx="6560" formatCode="0">
                  <c:v>0</c:v>
                </c:pt>
                <c:pt idx="6561" formatCode="0">
                  <c:v>0</c:v>
                </c:pt>
                <c:pt idx="6562" formatCode="0">
                  <c:v>0</c:v>
                </c:pt>
                <c:pt idx="6563" formatCode="0">
                  <c:v>0</c:v>
                </c:pt>
                <c:pt idx="6564" formatCode="0">
                  <c:v>0</c:v>
                </c:pt>
                <c:pt idx="6565" formatCode="0">
                  <c:v>0</c:v>
                </c:pt>
                <c:pt idx="6566" formatCode="0">
                  <c:v>0</c:v>
                </c:pt>
                <c:pt idx="6567" formatCode="0">
                  <c:v>0</c:v>
                </c:pt>
                <c:pt idx="6568" formatCode="0">
                  <c:v>0</c:v>
                </c:pt>
                <c:pt idx="6569" formatCode="0">
                  <c:v>0</c:v>
                </c:pt>
                <c:pt idx="6570" formatCode="0">
                  <c:v>0</c:v>
                </c:pt>
                <c:pt idx="6571" formatCode="0">
                  <c:v>0</c:v>
                </c:pt>
                <c:pt idx="6572" formatCode="0">
                  <c:v>0</c:v>
                </c:pt>
                <c:pt idx="6573" formatCode="0">
                  <c:v>0</c:v>
                </c:pt>
                <c:pt idx="6574" formatCode="0">
                  <c:v>0</c:v>
                </c:pt>
                <c:pt idx="6575" formatCode="0">
                  <c:v>0</c:v>
                </c:pt>
                <c:pt idx="6576" formatCode="0">
                  <c:v>0</c:v>
                </c:pt>
                <c:pt idx="6577" formatCode="0">
                  <c:v>0</c:v>
                </c:pt>
                <c:pt idx="6578" formatCode="0">
                  <c:v>0</c:v>
                </c:pt>
                <c:pt idx="6579" formatCode="0">
                  <c:v>0</c:v>
                </c:pt>
                <c:pt idx="6580" formatCode="0">
                  <c:v>0</c:v>
                </c:pt>
                <c:pt idx="6581" formatCode="0">
                  <c:v>0</c:v>
                </c:pt>
                <c:pt idx="6582" formatCode="0">
                  <c:v>0</c:v>
                </c:pt>
                <c:pt idx="6583" formatCode="0">
                  <c:v>0</c:v>
                </c:pt>
                <c:pt idx="6584" formatCode="0">
                  <c:v>0</c:v>
                </c:pt>
                <c:pt idx="6585" formatCode="0">
                  <c:v>0</c:v>
                </c:pt>
                <c:pt idx="6586" formatCode="0">
                  <c:v>0</c:v>
                </c:pt>
                <c:pt idx="6587" formatCode="0">
                  <c:v>0</c:v>
                </c:pt>
                <c:pt idx="6588" formatCode="0">
                  <c:v>0</c:v>
                </c:pt>
                <c:pt idx="6589" formatCode="0">
                  <c:v>0</c:v>
                </c:pt>
                <c:pt idx="6590" formatCode="0">
                  <c:v>0</c:v>
                </c:pt>
                <c:pt idx="6591" formatCode="0">
                  <c:v>0</c:v>
                </c:pt>
                <c:pt idx="6592" formatCode="0">
                  <c:v>0</c:v>
                </c:pt>
                <c:pt idx="6593" formatCode="0">
                  <c:v>0</c:v>
                </c:pt>
                <c:pt idx="6594" formatCode="0">
                  <c:v>0</c:v>
                </c:pt>
                <c:pt idx="6595" formatCode="0">
                  <c:v>0</c:v>
                </c:pt>
                <c:pt idx="6596" formatCode="0">
                  <c:v>0</c:v>
                </c:pt>
                <c:pt idx="6597" formatCode="0">
                  <c:v>0</c:v>
                </c:pt>
                <c:pt idx="6598" formatCode="0">
                  <c:v>0</c:v>
                </c:pt>
                <c:pt idx="6599" formatCode="0">
                  <c:v>0</c:v>
                </c:pt>
                <c:pt idx="6600" formatCode="0">
                  <c:v>0</c:v>
                </c:pt>
                <c:pt idx="6601" formatCode="0">
                  <c:v>0</c:v>
                </c:pt>
                <c:pt idx="6602" formatCode="0">
                  <c:v>0</c:v>
                </c:pt>
                <c:pt idx="6603" formatCode="0">
                  <c:v>0</c:v>
                </c:pt>
                <c:pt idx="6604" formatCode="0">
                  <c:v>0</c:v>
                </c:pt>
                <c:pt idx="6605" formatCode="0">
                  <c:v>0</c:v>
                </c:pt>
                <c:pt idx="6606" formatCode="0">
                  <c:v>0</c:v>
                </c:pt>
                <c:pt idx="6607" formatCode="0">
                  <c:v>0</c:v>
                </c:pt>
                <c:pt idx="6608" formatCode="0">
                  <c:v>0</c:v>
                </c:pt>
                <c:pt idx="6609" formatCode="0">
                  <c:v>0</c:v>
                </c:pt>
                <c:pt idx="6610" formatCode="0">
                  <c:v>0</c:v>
                </c:pt>
                <c:pt idx="6611" formatCode="0">
                  <c:v>0</c:v>
                </c:pt>
                <c:pt idx="6612" formatCode="0">
                  <c:v>0</c:v>
                </c:pt>
                <c:pt idx="6613" formatCode="0">
                  <c:v>0</c:v>
                </c:pt>
                <c:pt idx="6614" formatCode="0">
                  <c:v>0</c:v>
                </c:pt>
                <c:pt idx="6615" formatCode="0">
                  <c:v>0</c:v>
                </c:pt>
                <c:pt idx="6616" formatCode="0">
                  <c:v>0</c:v>
                </c:pt>
                <c:pt idx="6617" formatCode="0">
                  <c:v>0</c:v>
                </c:pt>
                <c:pt idx="6618" formatCode="0">
                  <c:v>0</c:v>
                </c:pt>
                <c:pt idx="6619" formatCode="0">
                  <c:v>0</c:v>
                </c:pt>
                <c:pt idx="6620" formatCode="0">
                  <c:v>0</c:v>
                </c:pt>
                <c:pt idx="6621" formatCode="0">
                  <c:v>0</c:v>
                </c:pt>
                <c:pt idx="6622" formatCode="0">
                  <c:v>0</c:v>
                </c:pt>
                <c:pt idx="6623" formatCode="0">
                  <c:v>0</c:v>
                </c:pt>
                <c:pt idx="6624" formatCode="0">
                  <c:v>0</c:v>
                </c:pt>
                <c:pt idx="6625" formatCode="0">
                  <c:v>0</c:v>
                </c:pt>
                <c:pt idx="6626" formatCode="0">
                  <c:v>0</c:v>
                </c:pt>
                <c:pt idx="6627" formatCode="0">
                  <c:v>0</c:v>
                </c:pt>
                <c:pt idx="6628" formatCode="0">
                  <c:v>0</c:v>
                </c:pt>
                <c:pt idx="6629" formatCode="0">
                  <c:v>0</c:v>
                </c:pt>
                <c:pt idx="6630" formatCode="0">
                  <c:v>0</c:v>
                </c:pt>
                <c:pt idx="6631" formatCode="0">
                  <c:v>0</c:v>
                </c:pt>
                <c:pt idx="6632" formatCode="0">
                  <c:v>0</c:v>
                </c:pt>
                <c:pt idx="6633" formatCode="0">
                  <c:v>0</c:v>
                </c:pt>
                <c:pt idx="6634" formatCode="0">
                  <c:v>0</c:v>
                </c:pt>
                <c:pt idx="6635" formatCode="0">
                  <c:v>0</c:v>
                </c:pt>
                <c:pt idx="6636" formatCode="0">
                  <c:v>0</c:v>
                </c:pt>
                <c:pt idx="6637" formatCode="0">
                  <c:v>0</c:v>
                </c:pt>
                <c:pt idx="6638" formatCode="0">
                  <c:v>0</c:v>
                </c:pt>
                <c:pt idx="6639" formatCode="0">
                  <c:v>0</c:v>
                </c:pt>
                <c:pt idx="6640" formatCode="0">
                  <c:v>0</c:v>
                </c:pt>
                <c:pt idx="6641" formatCode="0">
                  <c:v>0</c:v>
                </c:pt>
                <c:pt idx="6642" formatCode="0">
                  <c:v>0</c:v>
                </c:pt>
                <c:pt idx="6643" formatCode="0">
                  <c:v>0</c:v>
                </c:pt>
                <c:pt idx="6644" formatCode="0">
                  <c:v>0</c:v>
                </c:pt>
                <c:pt idx="6645" formatCode="0">
                  <c:v>0</c:v>
                </c:pt>
                <c:pt idx="6646" formatCode="0">
                  <c:v>0</c:v>
                </c:pt>
                <c:pt idx="6647" formatCode="0">
                  <c:v>0</c:v>
                </c:pt>
                <c:pt idx="6648" formatCode="0">
                  <c:v>0</c:v>
                </c:pt>
                <c:pt idx="6649" formatCode="0">
                  <c:v>0</c:v>
                </c:pt>
                <c:pt idx="6650" formatCode="0">
                  <c:v>0</c:v>
                </c:pt>
                <c:pt idx="6651" formatCode="0">
                  <c:v>0</c:v>
                </c:pt>
                <c:pt idx="6652" formatCode="0">
                  <c:v>0</c:v>
                </c:pt>
                <c:pt idx="6653" formatCode="0">
                  <c:v>0</c:v>
                </c:pt>
                <c:pt idx="6654" formatCode="0">
                  <c:v>0</c:v>
                </c:pt>
                <c:pt idx="6655" formatCode="0">
                  <c:v>0</c:v>
                </c:pt>
                <c:pt idx="6656" formatCode="0">
                  <c:v>0</c:v>
                </c:pt>
                <c:pt idx="6657" formatCode="0">
                  <c:v>0</c:v>
                </c:pt>
                <c:pt idx="6658" formatCode="0">
                  <c:v>0</c:v>
                </c:pt>
                <c:pt idx="6659" formatCode="0">
                  <c:v>0</c:v>
                </c:pt>
                <c:pt idx="6660" formatCode="0">
                  <c:v>0</c:v>
                </c:pt>
                <c:pt idx="6661" formatCode="0">
                  <c:v>0</c:v>
                </c:pt>
                <c:pt idx="6662" formatCode="0">
                  <c:v>0</c:v>
                </c:pt>
                <c:pt idx="6663" formatCode="0">
                  <c:v>0</c:v>
                </c:pt>
                <c:pt idx="6664" formatCode="0">
                  <c:v>0</c:v>
                </c:pt>
                <c:pt idx="6665" formatCode="0">
                  <c:v>0</c:v>
                </c:pt>
                <c:pt idx="6666" formatCode="0">
                  <c:v>0</c:v>
                </c:pt>
                <c:pt idx="6667" formatCode="0">
                  <c:v>0</c:v>
                </c:pt>
                <c:pt idx="6668" formatCode="0">
                  <c:v>0</c:v>
                </c:pt>
                <c:pt idx="6669" formatCode="0">
                  <c:v>0</c:v>
                </c:pt>
                <c:pt idx="6670" formatCode="0">
                  <c:v>0</c:v>
                </c:pt>
                <c:pt idx="6671" formatCode="0">
                  <c:v>0</c:v>
                </c:pt>
                <c:pt idx="6672" formatCode="0">
                  <c:v>0</c:v>
                </c:pt>
                <c:pt idx="6673" formatCode="0">
                  <c:v>0</c:v>
                </c:pt>
                <c:pt idx="6674" formatCode="0">
                  <c:v>0</c:v>
                </c:pt>
                <c:pt idx="6675" formatCode="0">
                  <c:v>0</c:v>
                </c:pt>
                <c:pt idx="6676" formatCode="0">
                  <c:v>0</c:v>
                </c:pt>
                <c:pt idx="6677" formatCode="0">
                  <c:v>0</c:v>
                </c:pt>
                <c:pt idx="6678" formatCode="0">
                  <c:v>0</c:v>
                </c:pt>
                <c:pt idx="6679" formatCode="0">
                  <c:v>0</c:v>
                </c:pt>
                <c:pt idx="6680" formatCode="0">
                  <c:v>0</c:v>
                </c:pt>
                <c:pt idx="6681" formatCode="0">
                  <c:v>0</c:v>
                </c:pt>
                <c:pt idx="6682" formatCode="0">
                  <c:v>0</c:v>
                </c:pt>
                <c:pt idx="6683" formatCode="0">
                  <c:v>0</c:v>
                </c:pt>
                <c:pt idx="6684" formatCode="0">
                  <c:v>0</c:v>
                </c:pt>
                <c:pt idx="6685" formatCode="0">
                  <c:v>0</c:v>
                </c:pt>
                <c:pt idx="6686" formatCode="0">
                  <c:v>0</c:v>
                </c:pt>
                <c:pt idx="6687" formatCode="0">
                  <c:v>0</c:v>
                </c:pt>
                <c:pt idx="6688" formatCode="0">
                  <c:v>0</c:v>
                </c:pt>
                <c:pt idx="6689" formatCode="0">
                  <c:v>0</c:v>
                </c:pt>
                <c:pt idx="6690" formatCode="0">
                  <c:v>0</c:v>
                </c:pt>
                <c:pt idx="6691" formatCode="0">
                  <c:v>0</c:v>
                </c:pt>
                <c:pt idx="6692" formatCode="0">
                  <c:v>0</c:v>
                </c:pt>
                <c:pt idx="6693" formatCode="0">
                  <c:v>0</c:v>
                </c:pt>
                <c:pt idx="6694" formatCode="0">
                  <c:v>0</c:v>
                </c:pt>
                <c:pt idx="6695" formatCode="0">
                  <c:v>0</c:v>
                </c:pt>
                <c:pt idx="6696" formatCode="0">
                  <c:v>0</c:v>
                </c:pt>
                <c:pt idx="6697" formatCode="0">
                  <c:v>0</c:v>
                </c:pt>
                <c:pt idx="6698" formatCode="0">
                  <c:v>0</c:v>
                </c:pt>
                <c:pt idx="6699" formatCode="0">
                  <c:v>0</c:v>
                </c:pt>
                <c:pt idx="6700" formatCode="0">
                  <c:v>0</c:v>
                </c:pt>
                <c:pt idx="6701" formatCode="0">
                  <c:v>0</c:v>
                </c:pt>
                <c:pt idx="6702" formatCode="0">
                  <c:v>0</c:v>
                </c:pt>
                <c:pt idx="6703" formatCode="0">
                  <c:v>0</c:v>
                </c:pt>
                <c:pt idx="6704" formatCode="0">
                  <c:v>0</c:v>
                </c:pt>
                <c:pt idx="6705" formatCode="0">
                  <c:v>0</c:v>
                </c:pt>
                <c:pt idx="6706" formatCode="0">
                  <c:v>0</c:v>
                </c:pt>
                <c:pt idx="6707" formatCode="0">
                  <c:v>0</c:v>
                </c:pt>
                <c:pt idx="6708" formatCode="0">
                  <c:v>0</c:v>
                </c:pt>
                <c:pt idx="6709" formatCode="0">
                  <c:v>0</c:v>
                </c:pt>
                <c:pt idx="6710" formatCode="0">
                  <c:v>0</c:v>
                </c:pt>
                <c:pt idx="6711" formatCode="0">
                  <c:v>0</c:v>
                </c:pt>
                <c:pt idx="6712" formatCode="0">
                  <c:v>0</c:v>
                </c:pt>
                <c:pt idx="6713" formatCode="0">
                  <c:v>0</c:v>
                </c:pt>
                <c:pt idx="6714" formatCode="0">
                  <c:v>0</c:v>
                </c:pt>
                <c:pt idx="6715" formatCode="0">
                  <c:v>0</c:v>
                </c:pt>
                <c:pt idx="6716" formatCode="0">
                  <c:v>0</c:v>
                </c:pt>
                <c:pt idx="6717" formatCode="0">
                  <c:v>0</c:v>
                </c:pt>
                <c:pt idx="6718" formatCode="0">
                  <c:v>0</c:v>
                </c:pt>
                <c:pt idx="6719" formatCode="0">
                  <c:v>0</c:v>
                </c:pt>
                <c:pt idx="6720" formatCode="0">
                  <c:v>0</c:v>
                </c:pt>
                <c:pt idx="6721" formatCode="0">
                  <c:v>0</c:v>
                </c:pt>
                <c:pt idx="6722" formatCode="0">
                  <c:v>0</c:v>
                </c:pt>
                <c:pt idx="6723" formatCode="0">
                  <c:v>0</c:v>
                </c:pt>
                <c:pt idx="6724" formatCode="0">
                  <c:v>0</c:v>
                </c:pt>
                <c:pt idx="6725" formatCode="0">
                  <c:v>0</c:v>
                </c:pt>
                <c:pt idx="6726" formatCode="0">
                  <c:v>0</c:v>
                </c:pt>
                <c:pt idx="6727" formatCode="0">
                  <c:v>0</c:v>
                </c:pt>
                <c:pt idx="6728" formatCode="0">
                  <c:v>0</c:v>
                </c:pt>
                <c:pt idx="6729" formatCode="0">
                  <c:v>0</c:v>
                </c:pt>
                <c:pt idx="6730" formatCode="0">
                  <c:v>0</c:v>
                </c:pt>
                <c:pt idx="6731" formatCode="0">
                  <c:v>0</c:v>
                </c:pt>
                <c:pt idx="6732" formatCode="0">
                  <c:v>0</c:v>
                </c:pt>
                <c:pt idx="6733" formatCode="0">
                  <c:v>0</c:v>
                </c:pt>
                <c:pt idx="6734" formatCode="0">
                  <c:v>0</c:v>
                </c:pt>
                <c:pt idx="6735" formatCode="0">
                  <c:v>0</c:v>
                </c:pt>
                <c:pt idx="6736" formatCode="0">
                  <c:v>0</c:v>
                </c:pt>
                <c:pt idx="6737" formatCode="0">
                  <c:v>0</c:v>
                </c:pt>
                <c:pt idx="6738" formatCode="0">
                  <c:v>0</c:v>
                </c:pt>
                <c:pt idx="6739" formatCode="0">
                  <c:v>0</c:v>
                </c:pt>
                <c:pt idx="6740" formatCode="0">
                  <c:v>0</c:v>
                </c:pt>
                <c:pt idx="6741" formatCode="0">
                  <c:v>0</c:v>
                </c:pt>
                <c:pt idx="6742" formatCode="0">
                  <c:v>0</c:v>
                </c:pt>
                <c:pt idx="6743" formatCode="0">
                  <c:v>0</c:v>
                </c:pt>
                <c:pt idx="6744" formatCode="0">
                  <c:v>0</c:v>
                </c:pt>
                <c:pt idx="6745" formatCode="0">
                  <c:v>0</c:v>
                </c:pt>
                <c:pt idx="6746" formatCode="0">
                  <c:v>0</c:v>
                </c:pt>
                <c:pt idx="6747" formatCode="0">
                  <c:v>0</c:v>
                </c:pt>
                <c:pt idx="6748" formatCode="0">
                  <c:v>0</c:v>
                </c:pt>
                <c:pt idx="6749" formatCode="0">
                  <c:v>0</c:v>
                </c:pt>
                <c:pt idx="6750" formatCode="0">
                  <c:v>0</c:v>
                </c:pt>
                <c:pt idx="6751" formatCode="0">
                  <c:v>0</c:v>
                </c:pt>
                <c:pt idx="6752" formatCode="0">
                  <c:v>0</c:v>
                </c:pt>
                <c:pt idx="6753" formatCode="0">
                  <c:v>0</c:v>
                </c:pt>
                <c:pt idx="6754" formatCode="0">
                  <c:v>0</c:v>
                </c:pt>
                <c:pt idx="6755" formatCode="0">
                  <c:v>0</c:v>
                </c:pt>
                <c:pt idx="6756" formatCode="0">
                  <c:v>0</c:v>
                </c:pt>
                <c:pt idx="6757" formatCode="0">
                  <c:v>0</c:v>
                </c:pt>
                <c:pt idx="6758" formatCode="0">
                  <c:v>0</c:v>
                </c:pt>
                <c:pt idx="6759" formatCode="0">
                  <c:v>0</c:v>
                </c:pt>
                <c:pt idx="6760" formatCode="0">
                  <c:v>0</c:v>
                </c:pt>
                <c:pt idx="6761" formatCode="0">
                  <c:v>0</c:v>
                </c:pt>
                <c:pt idx="6762" formatCode="0">
                  <c:v>0</c:v>
                </c:pt>
                <c:pt idx="6763" formatCode="0">
                  <c:v>0</c:v>
                </c:pt>
                <c:pt idx="6764" formatCode="0">
                  <c:v>0</c:v>
                </c:pt>
                <c:pt idx="6765" formatCode="0">
                  <c:v>0</c:v>
                </c:pt>
                <c:pt idx="6766" formatCode="0">
                  <c:v>0</c:v>
                </c:pt>
                <c:pt idx="6767" formatCode="0">
                  <c:v>0</c:v>
                </c:pt>
                <c:pt idx="6768" formatCode="0">
                  <c:v>0</c:v>
                </c:pt>
                <c:pt idx="6769" formatCode="0">
                  <c:v>0</c:v>
                </c:pt>
                <c:pt idx="6770" formatCode="0">
                  <c:v>0</c:v>
                </c:pt>
                <c:pt idx="6771" formatCode="0">
                  <c:v>0</c:v>
                </c:pt>
                <c:pt idx="6772" formatCode="0">
                  <c:v>0</c:v>
                </c:pt>
                <c:pt idx="6773" formatCode="0">
                  <c:v>0</c:v>
                </c:pt>
                <c:pt idx="6774" formatCode="0">
                  <c:v>0</c:v>
                </c:pt>
                <c:pt idx="6775" formatCode="0">
                  <c:v>0</c:v>
                </c:pt>
                <c:pt idx="6776" formatCode="0">
                  <c:v>0</c:v>
                </c:pt>
                <c:pt idx="6777" formatCode="0">
                  <c:v>0</c:v>
                </c:pt>
                <c:pt idx="6778" formatCode="0">
                  <c:v>0</c:v>
                </c:pt>
                <c:pt idx="6779" formatCode="0">
                  <c:v>0</c:v>
                </c:pt>
                <c:pt idx="6780" formatCode="0">
                  <c:v>0</c:v>
                </c:pt>
                <c:pt idx="6781" formatCode="0">
                  <c:v>0</c:v>
                </c:pt>
                <c:pt idx="6782" formatCode="0">
                  <c:v>0</c:v>
                </c:pt>
                <c:pt idx="6783" formatCode="0">
                  <c:v>0</c:v>
                </c:pt>
                <c:pt idx="6784" formatCode="0">
                  <c:v>0</c:v>
                </c:pt>
                <c:pt idx="6785" formatCode="0">
                  <c:v>0</c:v>
                </c:pt>
                <c:pt idx="6786" formatCode="0">
                  <c:v>0</c:v>
                </c:pt>
                <c:pt idx="6787" formatCode="0">
                  <c:v>0</c:v>
                </c:pt>
                <c:pt idx="6788" formatCode="0">
                  <c:v>0</c:v>
                </c:pt>
                <c:pt idx="6789" formatCode="0">
                  <c:v>0</c:v>
                </c:pt>
                <c:pt idx="6790" formatCode="0">
                  <c:v>0</c:v>
                </c:pt>
                <c:pt idx="6791" formatCode="0">
                  <c:v>0</c:v>
                </c:pt>
                <c:pt idx="6792" formatCode="0">
                  <c:v>0</c:v>
                </c:pt>
                <c:pt idx="6793" formatCode="0">
                  <c:v>0</c:v>
                </c:pt>
                <c:pt idx="6794" formatCode="0">
                  <c:v>0</c:v>
                </c:pt>
                <c:pt idx="6795" formatCode="0">
                  <c:v>0</c:v>
                </c:pt>
                <c:pt idx="6796" formatCode="0">
                  <c:v>0</c:v>
                </c:pt>
                <c:pt idx="6797" formatCode="0">
                  <c:v>0</c:v>
                </c:pt>
                <c:pt idx="6798" formatCode="0">
                  <c:v>0</c:v>
                </c:pt>
                <c:pt idx="6799" formatCode="0">
                  <c:v>0</c:v>
                </c:pt>
                <c:pt idx="6800" formatCode="0">
                  <c:v>0</c:v>
                </c:pt>
                <c:pt idx="6801" formatCode="0">
                  <c:v>0</c:v>
                </c:pt>
                <c:pt idx="6802" formatCode="0">
                  <c:v>0</c:v>
                </c:pt>
                <c:pt idx="6803" formatCode="0">
                  <c:v>0</c:v>
                </c:pt>
                <c:pt idx="6804" formatCode="0">
                  <c:v>0</c:v>
                </c:pt>
                <c:pt idx="6805" formatCode="0">
                  <c:v>0</c:v>
                </c:pt>
                <c:pt idx="6806" formatCode="0">
                  <c:v>0</c:v>
                </c:pt>
                <c:pt idx="6807" formatCode="0">
                  <c:v>0</c:v>
                </c:pt>
                <c:pt idx="6808" formatCode="0">
                  <c:v>0</c:v>
                </c:pt>
                <c:pt idx="6809" formatCode="0">
                  <c:v>0</c:v>
                </c:pt>
                <c:pt idx="6810" formatCode="0">
                  <c:v>0</c:v>
                </c:pt>
                <c:pt idx="6811" formatCode="0">
                  <c:v>0</c:v>
                </c:pt>
                <c:pt idx="6812" formatCode="0">
                  <c:v>0</c:v>
                </c:pt>
                <c:pt idx="6813" formatCode="0">
                  <c:v>0</c:v>
                </c:pt>
                <c:pt idx="6814" formatCode="0">
                  <c:v>0</c:v>
                </c:pt>
                <c:pt idx="6815" formatCode="0">
                  <c:v>0</c:v>
                </c:pt>
                <c:pt idx="6816" formatCode="0">
                  <c:v>0</c:v>
                </c:pt>
                <c:pt idx="6817" formatCode="0">
                  <c:v>0</c:v>
                </c:pt>
                <c:pt idx="6818" formatCode="0">
                  <c:v>0</c:v>
                </c:pt>
                <c:pt idx="6819" formatCode="0">
                  <c:v>0</c:v>
                </c:pt>
                <c:pt idx="6820" formatCode="0">
                  <c:v>0</c:v>
                </c:pt>
                <c:pt idx="6821" formatCode="0">
                  <c:v>0</c:v>
                </c:pt>
                <c:pt idx="6822" formatCode="0">
                  <c:v>0</c:v>
                </c:pt>
                <c:pt idx="6823" formatCode="0">
                  <c:v>0</c:v>
                </c:pt>
                <c:pt idx="6824" formatCode="0">
                  <c:v>0</c:v>
                </c:pt>
                <c:pt idx="6825" formatCode="0">
                  <c:v>0</c:v>
                </c:pt>
                <c:pt idx="6826" formatCode="0">
                  <c:v>0</c:v>
                </c:pt>
                <c:pt idx="6827" formatCode="0">
                  <c:v>0</c:v>
                </c:pt>
                <c:pt idx="6828" formatCode="0">
                  <c:v>0</c:v>
                </c:pt>
                <c:pt idx="6829" formatCode="0">
                  <c:v>0</c:v>
                </c:pt>
                <c:pt idx="6830" formatCode="0">
                  <c:v>0</c:v>
                </c:pt>
                <c:pt idx="6831" formatCode="0">
                  <c:v>0</c:v>
                </c:pt>
                <c:pt idx="6832" formatCode="0">
                  <c:v>0</c:v>
                </c:pt>
                <c:pt idx="6833" formatCode="0">
                  <c:v>0</c:v>
                </c:pt>
                <c:pt idx="6834" formatCode="0">
                  <c:v>0</c:v>
                </c:pt>
                <c:pt idx="6835" formatCode="0">
                  <c:v>0</c:v>
                </c:pt>
                <c:pt idx="6836" formatCode="0">
                  <c:v>0</c:v>
                </c:pt>
                <c:pt idx="6837" formatCode="0">
                  <c:v>0</c:v>
                </c:pt>
                <c:pt idx="6838" formatCode="0">
                  <c:v>0</c:v>
                </c:pt>
                <c:pt idx="6839" formatCode="0">
                  <c:v>0</c:v>
                </c:pt>
                <c:pt idx="6840" formatCode="0">
                  <c:v>0</c:v>
                </c:pt>
                <c:pt idx="6841" formatCode="0">
                  <c:v>0</c:v>
                </c:pt>
                <c:pt idx="6842" formatCode="0">
                  <c:v>0</c:v>
                </c:pt>
                <c:pt idx="6843" formatCode="0">
                  <c:v>0</c:v>
                </c:pt>
                <c:pt idx="6844" formatCode="0">
                  <c:v>0</c:v>
                </c:pt>
                <c:pt idx="6845" formatCode="0">
                  <c:v>0</c:v>
                </c:pt>
                <c:pt idx="6846" formatCode="0">
                  <c:v>0</c:v>
                </c:pt>
                <c:pt idx="6847" formatCode="0">
                  <c:v>0</c:v>
                </c:pt>
                <c:pt idx="6848" formatCode="0">
                  <c:v>0</c:v>
                </c:pt>
                <c:pt idx="6849" formatCode="0">
                  <c:v>0</c:v>
                </c:pt>
                <c:pt idx="6850" formatCode="0">
                  <c:v>0</c:v>
                </c:pt>
                <c:pt idx="6851" formatCode="0">
                  <c:v>0</c:v>
                </c:pt>
                <c:pt idx="6852" formatCode="0">
                  <c:v>0</c:v>
                </c:pt>
                <c:pt idx="6853" formatCode="0">
                  <c:v>0</c:v>
                </c:pt>
                <c:pt idx="6854" formatCode="0">
                  <c:v>0</c:v>
                </c:pt>
                <c:pt idx="6855" formatCode="0">
                  <c:v>0</c:v>
                </c:pt>
                <c:pt idx="6856" formatCode="0">
                  <c:v>0</c:v>
                </c:pt>
                <c:pt idx="6857" formatCode="0">
                  <c:v>0</c:v>
                </c:pt>
                <c:pt idx="6858" formatCode="0">
                  <c:v>0</c:v>
                </c:pt>
                <c:pt idx="6859" formatCode="0">
                  <c:v>0</c:v>
                </c:pt>
                <c:pt idx="6860" formatCode="0">
                  <c:v>0</c:v>
                </c:pt>
                <c:pt idx="6861" formatCode="0">
                  <c:v>0</c:v>
                </c:pt>
                <c:pt idx="6862" formatCode="0">
                  <c:v>0</c:v>
                </c:pt>
                <c:pt idx="6863" formatCode="0">
                  <c:v>0</c:v>
                </c:pt>
                <c:pt idx="6864" formatCode="0">
                  <c:v>0</c:v>
                </c:pt>
                <c:pt idx="6865" formatCode="0">
                  <c:v>0</c:v>
                </c:pt>
                <c:pt idx="6866" formatCode="0">
                  <c:v>0</c:v>
                </c:pt>
                <c:pt idx="6867" formatCode="0">
                  <c:v>0</c:v>
                </c:pt>
                <c:pt idx="6868" formatCode="0">
                  <c:v>0</c:v>
                </c:pt>
                <c:pt idx="6869" formatCode="0">
                  <c:v>0</c:v>
                </c:pt>
                <c:pt idx="6870" formatCode="0">
                  <c:v>0</c:v>
                </c:pt>
                <c:pt idx="6871" formatCode="0">
                  <c:v>0</c:v>
                </c:pt>
                <c:pt idx="6872" formatCode="0">
                  <c:v>0</c:v>
                </c:pt>
                <c:pt idx="6873" formatCode="0">
                  <c:v>0</c:v>
                </c:pt>
                <c:pt idx="6874" formatCode="0">
                  <c:v>0</c:v>
                </c:pt>
                <c:pt idx="6875" formatCode="0">
                  <c:v>0</c:v>
                </c:pt>
                <c:pt idx="6876" formatCode="0">
                  <c:v>0</c:v>
                </c:pt>
                <c:pt idx="6877" formatCode="0">
                  <c:v>0</c:v>
                </c:pt>
                <c:pt idx="6878" formatCode="0">
                  <c:v>0</c:v>
                </c:pt>
                <c:pt idx="6879" formatCode="0">
                  <c:v>0</c:v>
                </c:pt>
                <c:pt idx="6880" formatCode="0">
                  <c:v>0</c:v>
                </c:pt>
                <c:pt idx="6881" formatCode="0">
                  <c:v>0</c:v>
                </c:pt>
                <c:pt idx="6882" formatCode="0">
                  <c:v>0</c:v>
                </c:pt>
                <c:pt idx="6883" formatCode="0">
                  <c:v>0</c:v>
                </c:pt>
                <c:pt idx="6884" formatCode="0">
                  <c:v>0</c:v>
                </c:pt>
                <c:pt idx="6885" formatCode="0">
                  <c:v>0</c:v>
                </c:pt>
                <c:pt idx="6886" formatCode="0">
                  <c:v>0</c:v>
                </c:pt>
                <c:pt idx="6887" formatCode="0">
                  <c:v>0</c:v>
                </c:pt>
                <c:pt idx="6888" formatCode="0">
                  <c:v>0</c:v>
                </c:pt>
                <c:pt idx="6889" formatCode="0">
                  <c:v>0</c:v>
                </c:pt>
                <c:pt idx="6890" formatCode="0">
                  <c:v>0</c:v>
                </c:pt>
                <c:pt idx="6891" formatCode="0">
                  <c:v>0</c:v>
                </c:pt>
                <c:pt idx="6892" formatCode="0">
                  <c:v>0</c:v>
                </c:pt>
                <c:pt idx="6893" formatCode="0">
                  <c:v>0</c:v>
                </c:pt>
                <c:pt idx="6894" formatCode="0">
                  <c:v>0</c:v>
                </c:pt>
                <c:pt idx="6895" formatCode="0">
                  <c:v>0</c:v>
                </c:pt>
                <c:pt idx="6896" formatCode="0">
                  <c:v>0</c:v>
                </c:pt>
                <c:pt idx="6897" formatCode="0">
                  <c:v>0</c:v>
                </c:pt>
                <c:pt idx="6898" formatCode="0">
                  <c:v>0</c:v>
                </c:pt>
                <c:pt idx="6899" formatCode="0">
                  <c:v>0</c:v>
                </c:pt>
                <c:pt idx="6900" formatCode="0">
                  <c:v>0</c:v>
                </c:pt>
                <c:pt idx="6901" formatCode="0">
                  <c:v>0</c:v>
                </c:pt>
                <c:pt idx="6902" formatCode="0">
                  <c:v>0</c:v>
                </c:pt>
                <c:pt idx="6903" formatCode="0">
                  <c:v>0</c:v>
                </c:pt>
                <c:pt idx="6904" formatCode="0">
                  <c:v>0</c:v>
                </c:pt>
                <c:pt idx="6905" formatCode="0">
                  <c:v>0</c:v>
                </c:pt>
                <c:pt idx="6906" formatCode="0">
                  <c:v>0</c:v>
                </c:pt>
                <c:pt idx="6907" formatCode="0">
                  <c:v>0</c:v>
                </c:pt>
                <c:pt idx="6908" formatCode="0">
                  <c:v>0</c:v>
                </c:pt>
                <c:pt idx="6909" formatCode="0">
                  <c:v>0</c:v>
                </c:pt>
                <c:pt idx="6910" formatCode="0">
                  <c:v>0</c:v>
                </c:pt>
                <c:pt idx="6911" formatCode="0">
                  <c:v>0</c:v>
                </c:pt>
                <c:pt idx="6912" formatCode="0">
                  <c:v>0</c:v>
                </c:pt>
                <c:pt idx="6913" formatCode="0">
                  <c:v>0</c:v>
                </c:pt>
                <c:pt idx="6914" formatCode="0">
                  <c:v>0</c:v>
                </c:pt>
                <c:pt idx="6915" formatCode="0">
                  <c:v>0</c:v>
                </c:pt>
                <c:pt idx="6916" formatCode="0">
                  <c:v>0</c:v>
                </c:pt>
                <c:pt idx="6917" formatCode="0">
                  <c:v>0</c:v>
                </c:pt>
                <c:pt idx="6918" formatCode="0">
                  <c:v>0</c:v>
                </c:pt>
                <c:pt idx="6919" formatCode="0">
                  <c:v>0</c:v>
                </c:pt>
                <c:pt idx="6920" formatCode="0">
                  <c:v>0</c:v>
                </c:pt>
                <c:pt idx="6921" formatCode="0">
                  <c:v>0</c:v>
                </c:pt>
                <c:pt idx="6922" formatCode="0">
                  <c:v>0</c:v>
                </c:pt>
                <c:pt idx="6923" formatCode="0">
                  <c:v>0</c:v>
                </c:pt>
                <c:pt idx="6924" formatCode="0">
                  <c:v>0</c:v>
                </c:pt>
                <c:pt idx="6925" formatCode="0">
                  <c:v>0</c:v>
                </c:pt>
                <c:pt idx="6926" formatCode="0">
                  <c:v>0</c:v>
                </c:pt>
                <c:pt idx="6927" formatCode="0">
                  <c:v>0</c:v>
                </c:pt>
                <c:pt idx="6928" formatCode="0">
                  <c:v>0</c:v>
                </c:pt>
                <c:pt idx="6929" formatCode="0">
                  <c:v>0</c:v>
                </c:pt>
                <c:pt idx="6930" formatCode="0">
                  <c:v>0</c:v>
                </c:pt>
                <c:pt idx="6931" formatCode="0">
                  <c:v>0</c:v>
                </c:pt>
                <c:pt idx="6932" formatCode="0">
                  <c:v>0</c:v>
                </c:pt>
                <c:pt idx="6933" formatCode="0">
                  <c:v>0</c:v>
                </c:pt>
                <c:pt idx="6934" formatCode="0">
                  <c:v>0</c:v>
                </c:pt>
                <c:pt idx="6935" formatCode="0">
                  <c:v>0</c:v>
                </c:pt>
                <c:pt idx="6936" formatCode="0">
                  <c:v>0</c:v>
                </c:pt>
                <c:pt idx="6937" formatCode="0">
                  <c:v>0</c:v>
                </c:pt>
                <c:pt idx="6938" formatCode="0">
                  <c:v>0</c:v>
                </c:pt>
                <c:pt idx="6939" formatCode="0">
                  <c:v>0</c:v>
                </c:pt>
                <c:pt idx="6940" formatCode="0">
                  <c:v>0</c:v>
                </c:pt>
                <c:pt idx="6941" formatCode="0">
                  <c:v>0</c:v>
                </c:pt>
                <c:pt idx="6942" formatCode="0">
                  <c:v>0</c:v>
                </c:pt>
                <c:pt idx="6943" formatCode="0">
                  <c:v>0</c:v>
                </c:pt>
                <c:pt idx="6944" formatCode="0">
                  <c:v>0</c:v>
                </c:pt>
                <c:pt idx="6945" formatCode="0">
                  <c:v>0</c:v>
                </c:pt>
                <c:pt idx="6946" formatCode="0">
                  <c:v>0</c:v>
                </c:pt>
                <c:pt idx="6947" formatCode="0">
                  <c:v>0</c:v>
                </c:pt>
                <c:pt idx="6948" formatCode="0">
                  <c:v>0</c:v>
                </c:pt>
                <c:pt idx="6949" formatCode="0">
                  <c:v>0</c:v>
                </c:pt>
                <c:pt idx="6950" formatCode="0">
                  <c:v>0</c:v>
                </c:pt>
                <c:pt idx="6951" formatCode="0">
                  <c:v>0</c:v>
                </c:pt>
                <c:pt idx="6952" formatCode="0">
                  <c:v>0</c:v>
                </c:pt>
                <c:pt idx="6953" formatCode="0">
                  <c:v>0</c:v>
                </c:pt>
                <c:pt idx="6954" formatCode="0">
                  <c:v>0</c:v>
                </c:pt>
                <c:pt idx="6955" formatCode="0">
                  <c:v>0</c:v>
                </c:pt>
                <c:pt idx="6956" formatCode="0">
                  <c:v>0</c:v>
                </c:pt>
                <c:pt idx="6957" formatCode="0">
                  <c:v>0</c:v>
                </c:pt>
                <c:pt idx="6958" formatCode="0">
                  <c:v>0</c:v>
                </c:pt>
                <c:pt idx="6959" formatCode="0">
                  <c:v>0</c:v>
                </c:pt>
                <c:pt idx="6960" formatCode="0">
                  <c:v>0</c:v>
                </c:pt>
                <c:pt idx="6961" formatCode="0">
                  <c:v>0</c:v>
                </c:pt>
                <c:pt idx="6962" formatCode="0">
                  <c:v>0</c:v>
                </c:pt>
                <c:pt idx="6963" formatCode="0">
                  <c:v>0</c:v>
                </c:pt>
                <c:pt idx="6964" formatCode="0">
                  <c:v>0</c:v>
                </c:pt>
                <c:pt idx="6965" formatCode="0">
                  <c:v>0</c:v>
                </c:pt>
                <c:pt idx="6966" formatCode="0">
                  <c:v>0</c:v>
                </c:pt>
                <c:pt idx="6967" formatCode="0">
                  <c:v>0</c:v>
                </c:pt>
                <c:pt idx="6968" formatCode="0">
                  <c:v>0</c:v>
                </c:pt>
                <c:pt idx="6969" formatCode="0">
                  <c:v>0</c:v>
                </c:pt>
                <c:pt idx="6970" formatCode="0">
                  <c:v>0</c:v>
                </c:pt>
                <c:pt idx="6971" formatCode="0">
                  <c:v>0</c:v>
                </c:pt>
                <c:pt idx="6972" formatCode="0">
                  <c:v>0</c:v>
                </c:pt>
                <c:pt idx="6973" formatCode="0">
                  <c:v>0</c:v>
                </c:pt>
                <c:pt idx="6974" formatCode="0">
                  <c:v>0</c:v>
                </c:pt>
                <c:pt idx="6975" formatCode="0">
                  <c:v>0</c:v>
                </c:pt>
                <c:pt idx="6976" formatCode="0">
                  <c:v>0</c:v>
                </c:pt>
                <c:pt idx="6977" formatCode="0">
                  <c:v>0</c:v>
                </c:pt>
                <c:pt idx="6978" formatCode="0">
                  <c:v>0</c:v>
                </c:pt>
                <c:pt idx="6979" formatCode="0">
                  <c:v>0</c:v>
                </c:pt>
                <c:pt idx="6980" formatCode="0">
                  <c:v>0</c:v>
                </c:pt>
                <c:pt idx="6981" formatCode="0">
                  <c:v>0</c:v>
                </c:pt>
                <c:pt idx="6982" formatCode="0">
                  <c:v>0</c:v>
                </c:pt>
                <c:pt idx="6983" formatCode="0">
                  <c:v>0</c:v>
                </c:pt>
                <c:pt idx="6984" formatCode="0">
                  <c:v>0</c:v>
                </c:pt>
                <c:pt idx="6985" formatCode="0">
                  <c:v>0</c:v>
                </c:pt>
                <c:pt idx="6986" formatCode="0">
                  <c:v>0</c:v>
                </c:pt>
                <c:pt idx="6987" formatCode="0">
                  <c:v>0</c:v>
                </c:pt>
                <c:pt idx="6988" formatCode="0">
                  <c:v>0</c:v>
                </c:pt>
                <c:pt idx="6989" formatCode="0">
                  <c:v>0</c:v>
                </c:pt>
                <c:pt idx="6990" formatCode="0">
                  <c:v>0</c:v>
                </c:pt>
                <c:pt idx="6991" formatCode="0">
                  <c:v>0</c:v>
                </c:pt>
                <c:pt idx="6992" formatCode="0">
                  <c:v>0</c:v>
                </c:pt>
                <c:pt idx="6993" formatCode="0">
                  <c:v>0</c:v>
                </c:pt>
                <c:pt idx="6994" formatCode="0">
                  <c:v>0</c:v>
                </c:pt>
                <c:pt idx="6995" formatCode="0">
                  <c:v>0</c:v>
                </c:pt>
                <c:pt idx="6996" formatCode="0">
                  <c:v>0</c:v>
                </c:pt>
                <c:pt idx="6997" formatCode="0">
                  <c:v>0</c:v>
                </c:pt>
                <c:pt idx="6998" formatCode="0">
                  <c:v>0</c:v>
                </c:pt>
                <c:pt idx="6999" formatCode="0">
                  <c:v>0</c:v>
                </c:pt>
                <c:pt idx="7000" formatCode="0">
                  <c:v>0</c:v>
                </c:pt>
                <c:pt idx="7001" formatCode="0">
                  <c:v>0</c:v>
                </c:pt>
                <c:pt idx="7002" formatCode="0">
                  <c:v>0</c:v>
                </c:pt>
                <c:pt idx="7003" formatCode="0">
                  <c:v>0</c:v>
                </c:pt>
                <c:pt idx="7004" formatCode="0">
                  <c:v>0</c:v>
                </c:pt>
                <c:pt idx="7005" formatCode="0">
                  <c:v>0</c:v>
                </c:pt>
                <c:pt idx="7006" formatCode="0">
                  <c:v>0</c:v>
                </c:pt>
                <c:pt idx="7007" formatCode="0">
                  <c:v>0</c:v>
                </c:pt>
                <c:pt idx="7008" formatCode="0">
                  <c:v>0</c:v>
                </c:pt>
                <c:pt idx="7009" formatCode="0">
                  <c:v>0</c:v>
                </c:pt>
                <c:pt idx="7010" formatCode="0">
                  <c:v>0</c:v>
                </c:pt>
                <c:pt idx="7011" formatCode="0">
                  <c:v>0</c:v>
                </c:pt>
                <c:pt idx="7012" formatCode="0">
                  <c:v>0</c:v>
                </c:pt>
                <c:pt idx="7013" formatCode="0">
                  <c:v>0</c:v>
                </c:pt>
                <c:pt idx="7014" formatCode="0">
                  <c:v>0</c:v>
                </c:pt>
                <c:pt idx="7015" formatCode="0">
                  <c:v>0</c:v>
                </c:pt>
                <c:pt idx="7016" formatCode="0">
                  <c:v>0</c:v>
                </c:pt>
                <c:pt idx="7017" formatCode="0">
                  <c:v>0</c:v>
                </c:pt>
                <c:pt idx="7018" formatCode="0">
                  <c:v>0</c:v>
                </c:pt>
                <c:pt idx="7019" formatCode="0">
                  <c:v>0</c:v>
                </c:pt>
                <c:pt idx="7020" formatCode="0">
                  <c:v>0</c:v>
                </c:pt>
                <c:pt idx="7021" formatCode="0">
                  <c:v>0</c:v>
                </c:pt>
                <c:pt idx="7022" formatCode="0">
                  <c:v>0</c:v>
                </c:pt>
                <c:pt idx="7023" formatCode="0">
                  <c:v>0</c:v>
                </c:pt>
                <c:pt idx="7024" formatCode="0">
                  <c:v>0</c:v>
                </c:pt>
                <c:pt idx="7025" formatCode="0">
                  <c:v>0</c:v>
                </c:pt>
                <c:pt idx="7026" formatCode="0">
                  <c:v>0</c:v>
                </c:pt>
                <c:pt idx="7027" formatCode="0">
                  <c:v>0</c:v>
                </c:pt>
                <c:pt idx="7028" formatCode="0">
                  <c:v>0</c:v>
                </c:pt>
                <c:pt idx="7029" formatCode="0">
                  <c:v>0</c:v>
                </c:pt>
                <c:pt idx="7030" formatCode="0">
                  <c:v>0</c:v>
                </c:pt>
                <c:pt idx="7031" formatCode="0">
                  <c:v>0</c:v>
                </c:pt>
                <c:pt idx="7032" formatCode="0">
                  <c:v>0</c:v>
                </c:pt>
                <c:pt idx="7033" formatCode="0">
                  <c:v>0</c:v>
                </c:pt>
                <c:pt idx="7034" formatCode="0">
                  <c:v>0</c:v>
                </c:pt>
                <c:pt idx="7035" formatCode="0">
                  <c:v>0</c:v>
                </c:pt>
                <c:pt idx="7036" formatCode="0">
                  <c:v>0</c:v>
                </c:pt>
                <c:pt idx="7037" formatCode="0">
                  <c:v>0</c:v>
                </c:pt>
                <c:pt idx="7038" formatCode="0">
                  <c:v>0</c:v>
                </c:pt>
                <c:pt idx="7039" formatCode="0">
                  <c:v>0</c:v>
                </c:pt>
                <c:pt idx="7040" formatCode="0">
                  <c:v>0</c:v>
                </c:pt>
                <c:pt idx="7041" formatCode="0">
                  <c:v>0</c:v>
                </c:pt>
                <c:pt idx="7042" formatCode="0">
                  <c:v>0</c:v>
                </c:pt>
                <c:pt idx="7043" formatCode="0">
                  <c:v>0</c:v>
                </c:pt>
                <c:pt idx="7044" formatCode="0">
                  <c:v>0</c:v>
                </c:pt>
                <c:pt idx="7045" formatCode="0">
                  <c:v>0</c:v>
                </c:pt>
                <c:pt idx="7046" formatCode="0">
                  <c:v>0</c:v>
                </c:pt>
                <c:pt idx="7047" formatCode="0">
                  <c:v>0</c:v>
                </c:pt>
                <c:pt idx="7048" formatCode="0">
                  <c:v>0</c:v>
                </c:pt>
                <c:pt idx="7049" formatCode="0">
                  <c:v>0</c:v>
                </c:pt>
                <c:pt idx="7050" formatCode="0">
                  <c:v>0</c:v>
                </c:pt>
                <c:pt idx="7051" formatCode="0">
                  <c:v>0</c:v>
                </c:pt>
                <c:pt idx="7052" formatCode="0">
                  <c:v>0</c:v>
                </c:pt>
                <c:pt idx="7053" formatCode="0">
                  <c:v>0</c:v>
                </c:pt>
                <c:pt idx="7054" formatCode="0">
                  <c:v>0</c:v>
                </c:pt>
                <c:pt idx="7055" formatCode="0">
                  <c:v>0</c:v>
                </c:pt>
                <c:pt idx="7056" formatCode="0">
                  <c:v>0</c:v>
                </c:pt>
                <c:pt idx="7057" formatCode="0">
                  <c:v>0</c:v>
                </c:pt>
                <c:pt idx="7058" formatCode="0">
                  <c:v>0</c:v>
                </c:pt>
                <c:pt idx="7059" formatCode="0">
                  <c:v>0</c:v>
                </c:pt>
                <c:pt idx="7060" formatCode="0">
                  <c:v>0</c:v>
                </c:pt>
                <c:pt idx="7061" formatCode="0">
                  <c:v>0</c:v>
                </c:pt>
                <c:pt idx="7062" formatCode="0">
                  <c:v>0</c:v>
                </c:pt>
                <c:pt idx="7063" formatCode="0">
                  <c:v>0</c:v>
                </c:pt>
                <c:pt idx="7064" formatCode="0">
                  <c:v>0</c:v>
                </c:pt>
                <c:pt idx="7065" formatCode="0">
                  <c:v>0</c:v>
                </c:pt>
                <c:pt idx="7066" formatCode="0">
                  <c:v>0</c:v>
                </c:pt>
                <c:pt idx="7067" formatCode="0">
                  <c:v>0</c:v>
                </c:pt>
                <c:pt idx="7068" formatCode="0">
                  <c:v>0</c:v>
                </c:pt>
                <c:pt idx="7069" formatCode="0">
                  <c:v>0</c:v>
                </c:pt>
                <c:pt idx="7070" formatCode="0">
                  <c:v>0</c:v>
                </c:pt>
                <c:pt idx="7071" formatCode="0">
                  <c:v>0</c:v>
                </c:pt>
                <c:pt idx="7072" formatCode="0">
                  <c:v>0</c:v>
                </c:pt>
                <c:pt idx="7073" formatCode="0">
                  <c:v>0</c:v>
                </c:pt>
                <c:pt idx="7074" formatCode="0">
                  <c:v>0</c:v>
                </c:pt>
                <c:pt idx="7075" formatCode="0">
                  <c:v>0</c:v>
                </c:pt>
                <c:pt idx="7076" formatCode="0">
                  <c:v>0</c:v>
                </c:pt>
                <c:pt idx="7077" formatCode="0">
                  <c:v>0</c:v>
                </c:pt>
                <c:pt idx="7078" formatCode="0">
                  <c:v>0</c:v>
                </c:pt>
                <c:pt idx="7079" formatCode="0">
                  <c:v>0</c:v>
                </c:pt>
                <c:pt idx="7080" formatCode="0">
                  <c:v>0</c:v>
                </c:pt>
                <c:pt idx="7081" formatCode="0">
                  <c:v>0</c:v>
                </c:pt>
                <c:pt idx="7082" formatCode="0">
                  <c:v>0</c:v>
                </c:pt>
                <c:pt idx="7083" formatCode="0">
                  <c:v>0</c:v>
                </c:pt>
                <c:pt idx="7084" formatCode="0">
                  <c:v>0</c:v>
                </c:pt>
                <c:pt idx="7085" formatCode="0">
                  <c:v>0</c:v>
                </c:pt>
                <c:pt idx="7086" formatCode="0">
                  <c:v>0</c:v>
                </c:pt>
                <c:pt idx="7087" formatCode="0">
                  <c:v>0</c:v>
                </c:pt>
                <c:pt idx="7088" formatCode="0">
                  <c:v>0</c:v>
                </c:pt>
                <c:pt idx="7089" formatCode="0">
                  <c:v>0</c:v>
                </c:pt>
                <c:pt idx="7090" formatCode="0">
                  <c:v>0</c:v>
                </c:pt>
                <c:pt idx="7091" formatCode="0">
                  <c:v>0</c:v>
                </c:pt>
                <c:pt idx="7092" formatCode="0">
                  <c:v>0</c:v>
                </c:pt>
                <c:pt idx="7093" formatCode="0">
                  <c:v>0</c:v>
                </c:pt>
                <c:pt idx="7094" formatCode="0">
                  <c:v>0</c:v>
                </c:pt>
                <c:pt idx="7095" formatCode="0">
                  <c:v>0</c:v>
                </c:pt>
                <c:pt idx="7096" formatCode="0">
                  <c:v>0</c:v>
                </c:pt>
                <c:pt idx="7097" formatCode="0">
                  <c:v>0</c:v>
                </c:pt>
                <c:pt idx="7098" formatCode="0">
                  <c:v>0</c:v>
                </c:pt>
                <c:pt idx="7099" formatCode="0">
                  <c:v>0</c:v>
                </c:pt>
                <c:pt idx="7100" formatCode="0">
                  <c:v>0</c:v>
                </c:pt>
                <c:pt idx="7101" formatCode="0">
                  <c:v>0</c:v>
                </c:pt>
                <c:pt idx="7102" formatCode="0">
                  <c:v>0</c:v>
                </c:pt>
                <c:pt idx="7103" formatCode="0">
                  <c:v>0</c:v>
                </c:pt>
                <c:pt idx="7104" formatCode="0">
                  <c:v>0</c:v>
                </c:pt>
                <c:pt idx="7105" formatCode="0">
                  <c:v>0</c:v>
                </c:pt>
                <c:pt idx="7106" formatCode="0">
                  <c:v>0</c:v>
                </c:pt>
                <c:pt idx="7107" formatCode="0">
                  <c:v>0</c:v>
                </c:pt>
                <c:pt idx="7108" formatCode="0">
                  <c:v>0</c:v>
                </c:pt>
                <c:pt idx="7109" formatCode="0">
                  <c:v>0</c:v>
                </c:pt>
                <c:pt idx="7110" formatCode="0">
                  <c:v>0</c:v>
                </c:pt>
                <c:pt idx="7111" formatCode="0">
                  <c:v>0</c:v>
                </c:pt>
                <c:pt idx="7112" formatCode="0">
                  <c:v>0</c:v>
                </c:pt>
                <c:pt idx="7113" formatCode="0">
                  <c:v>0</c:v>
                </c:pt>
                <c:pt idx="7114" formatCode="0">
                  <c:v>0</c:v>
                </c:pt>
                <c:pt idx="7115" formatCode="0">
                  <c:v>0</c:v>
                </c:pt>
                <c:pt idx="7116" formatCode="0">
                  <c:v>0</c:v>
                </c:pt>
                <c:pt idx="7117" formatCode="0">
                  <c:v>0</c:v>
                </c:pt>
                <c:pt idx="7118" formatCode="0">
                  <c:v>0</c:v>
                </c:pt>
                <c:pt idx="7119" formatCode="0">
                  <c:v>0</c:v>
                </c:pt>
                <c:pt idx="7120" formatCode="0">
                  <c:v>0</c:v>
                </c:pt>
                <c:pt idx="7121" formatCode="0">
                  <c:v>0</c:v>
                </c:pt>
                <c:pt idx="7122" formatCode="0">
                  <c:v>0</c:v>
                </c:pt>
                <c:pt idx="7123" formatCode="0">
                  <c:v>0</c:v>
                </c:pt>
                <c:pt idx="7124" formatCode="0">
                  <c:v>0</c:v>
                </c:pt>
                <c:pt idx="7125" formatCode="0">
                  <c:v>0</c:v>
                </c:pt>
                <c:pt idx="7126" formatCode="0">
                  <c:v>0</c:v>
                </c:pt>
                <c:pt idx="7127" formatCode="0">
                  <c:v>0</c:v>
                </c:pt>
                <c:pt idx="7128" formatCode="0">
                  <c:v>0</c:v>
                </c:pt>
                <c:pt idx="7129" formatCode="0">
                  <c:v>0</c:v>
                </c:pt>
                <c:pt idx="7130" formatCode="0">
                  <c:v>0</c:v>
                </c:pt>
                <c:pt idx="7131" formatCode="0">
                  <c:v>0</c:v>
                </c:pt>
                <c:pt idx="7132" formatCode="0">
                  <c:v>0</c:v>
                </c:pt>
                <c:pt idx="7133" formatCode="0">
                  <c:v>0</c:v>
                </c:pt>
                <c:pt idx="7134" formatCode="0">
                  <c:v>0</c:v>
                </c:pt>
                <c:pt idx="7135" formatCode="0">
                  <c:v>0</c:v>
                </c:pt>
                <c:pt idx="7136" formatCode="0">
                  <c:v>0</c:v>
                </c:pt>
                <c:pt idx="7137" formatCode="0">
                  <c:v>0</c:v>
                </c:pt>
                <c:pt idx="7138" formatCode="0">
                  <c:v>0</c:v>
                </c:pt>
                <c:pt idx="7139" formatCode="0">
                  <c:v>0</c:v>
                </c:pt>
                <c:pt idx="7140" formatCode="0">
                  <c:v>0</c:v>
                </c:pt>
                <c:pt idx="7141" formatCode="0">
                  <c:v>0</c:v>
                </c:pt>
                <c:pt idx="7142" formatCode="0">
                  <c:v>0</c:v>
                </c:pt>
                <c:pt idx="7143" formatCode="0">
                  <c:v>0</c:v>
                </c:pt>
                <c:pt idx="7144" formatCode="0">
                  <c:v>0</c:v>
                </c:pt>
                <c:pt idx="7145" formatCode="0">
                  <c:v>0</c:v>
                </c:pt>
                <c:pt idx="7146" formatCode="0">
                  <c:v>0</c:v>
                </c:pt>
                <c:pt idx="7147" formatCode="0">
                  <c:v>0</c:v>
                </c:pt>
                <c:pt idx="7148" formatCode="0">
                  <c:v>0</c:v>
                </c:pt>
                <c:pt idx="7149" formatCode="0">
                  <c:v>0</c:v>
                </c:pt>
                <c:pt idx="7150" formatCode="0">
                  <c:v>0</c:v>
                </c:pt>
                <c:pt idx="7151" formatCode="0">
                  <c:v>0</c:v>
                </c:pt>
                <c:pt idx="7152" formatCode="0">
                  <c:v>0</c:v>
                </c:pt>
                <c:pt idx="7153" formatCode="0">
                  <c:v>0</c:v>
                </c:pt>
                <c:pt idx="7154" formatCode="0">
                  <c:v>0</c:v>
                </c:pt>
                <c:pt idx="7155" formatCode="0">
                  <c:v>0</c:v>
                </c:pt>
                <c:pt idx="7156" formatCode="0">
                  <c:v>0</c:v>
                </c:pt>
                <c:pt idx="7157" formatCode="0">
                  <c:v>0</c:v>
                </c:pt>
                <c:pt idx="7158" formatCode="0">
                  <c:v>0</c:v>
                </c:pt>
                <c:pt idx="7159" formatCode="0">
                  <c:v>0</c:v>
                </c:pt>
                <c:pt idx="7160" formatCode="0">
                  <c:v>0</c:v>
                </c:pt>
                <c:pt idx="7161" formatCode="0">
                  <c:v>0</c:v>
                </c:pt>
                <c:pt idx="7162" formatCode="0">
                  <c:v>0</c:v>
                </c:pt>
                <c:pt idx="7163" formatCode="0">
                  <c:v>0</c:v>
                </c:pt>
                <c:pt idx="7164" formatCode="0">
                  <c:v>0</c:v>
                </c:pt>
                <c:pt idx="7165" formatCode="0">
                  <c:v>0</c:v>
                </c:pt>
                <c:pt idx="7166" formatCode="0">
                  <c:v>0</c:v>
                </c:pt>
                <c:pt idx="7167" formatCode="0">
                  <c:v>0</c:v>
                </c:pt>
                <c:pt idx="7168" formatCode="0">
                  <c:v>0</c:v>
                </c:pt>
                <c:pt idx="7169" formatCode="0">
                  <c:v>0</c:v>
                </c:pt>
                <c:pt idx="7170" formatCode="0">
                  <c:v>0</c:v>
                </c:pt>
                <c:pt idx="7171" formatCode="0">
                  <c:v>0</c:v>
                </c:pt>
                <c:pt idx="7172" formatCode="0">
                  <c:v>0</c:v>
                </c:pt>
                <c:pt idx="7173" formatCode="0">
                  <c:v>0</c:v>
                </c:pt>
                <c:pt idx="7174" formatCode="0">
                  <c:v>0</c:v>
                </c:pt>
                <c:pt idx="7175" formatCode="0">
                  <c:v>0</c:v>
                </c:pt>
                <c:pt idx="7176" formatCode="0">
                  <c:v>0</c:v>
                </c:pt>
                <c:pt idx="7177" formatCode="0">
                  <c:v>0</c:v>
                </c:pt>
                <c:pt idx="7178" formatCode="0">
                  <c:v>0</c:v>
                </c:pt>
                <c:pt idx="7179" formatCode="0">
                  <c:v>0</c:v>
                </c:pt>
                <c:pt idx="7180" formatCode="0">
                  <c:v>0</c:v>
                </c:pt>
                <c:pt idx="7181" formatCode="0">
                  <c:v>0</c:v>
                </c:pt>
                <c:pt idx="7182" formatCode="0">
                  <c:v>0</c:v>
                </c:pt>
                <c:pt idx="7183" formatCode="0">
                  <c:v>0</c:v>
                </c:pt>
                <c:pt idx="7184" formatCode="0">
                  <c:v>0</c:v>
                </c:pt>
                <c:pt idx="7185" formatCode="0">
                  <c:v>0</c:v>
                </c:pt>
                <c:pt idx="7186" formatCode="0">
                  <c:v>0</c:v>
                </c:pt>
                <c:pt idx="7187" formatCode="0">
                  <c:v>0</c:v>
                </c:pt>
                <c:pt idx="7188" formatCode="0">
                  <c:v>0</c:v>
                </c:pt>
                <c:pt idx="7189" formatCode="0">
                  <c:v>0</c:v>
                </c:pt>
                <c:pt idx="7190" formatCode="0">
                  <c:v>0</c:v>
                </c:pt>
                <c:pt idx="7191" formatCode="0">
                  <c:v>0</c:v>
                </c:pt>
                <c:pt idx="7192" formatCode="0">
                  <c:v>0</c:v>
                </c:pt>
                <c:pt idx="7193" formatCode="0">
                  <c:v>0</c:v>
                </c:pt>
                <c:pt idx="7194" formatCode="0">
                  <c:v>0</c:v>
                </c:pt>
                <c:pt idx="7195" formatCode="0">
                  <c:v>0</c:v>
                </c:pt>
                <c:pt idx="7196" formatCode="0">
                  <c:v>0</c:v>
                </c:pt>
                <c:pt idx="7197" formatCode="0">
                  <c:v>0</c:v>
                </c:pt>
                <c:pt idx="7198" formatCode="0">
                  <c:v>0</c:v>
                </c:pt>
                <c:pt idx="7199" formatCode="0">
                  <c:v>0</c:v>
                </c:pt>
                <c:pt idx="7200" formatCode="0">
                  <c:v>0</c:v>
                </c:pt>
                <c:pt idx="7201" formatCode="0">
                  <c:v>0</c:v>
                </c:pt>
                <c:pt idx="7202" formatCode="0">
                  <c:v>0</c:v>
                </c:pt>
                <c:pt idx="7203" formatCode="0">
                  <c:v>0</c:v>
                </c:pt>
                <c:pt idx="7204" formatCode="0">
                  <c:v>0</c:v>
                </c:pt>
                <c:pt idx="7205" formatCode="0">
                  <c:v>0</c:v>
                </c:pt>
                <c:pt idx="7206" formatCode="0">
                  <c:v>0</c:v>
                </c:pt>
                <c:pt idx="7207" formatCode="0">
                  <c:v>0</c:v>
                </c:pt>
                <c:pt idx="7208" formatCode="0">
                  <c:v>0</c:v>
                </c:pt>
                <c:pt idx="7209" formatCode="0">
                  <c:v>0</c:v>
                </c:pt>
                <c:pt idx="7210" formatCode="0">
                  <c:v>0</c:v>
                </c:pt>
                <c:pt idx="7211" formatCode="0">
                  <c:v>0</c:v>
                </c:pt>
                <c:pt idx="7212" formatCode="0">
                  <c:v>0</c:v>
                </c:pt>
                <c:pt idx="7213" formatCode="0">
                  <c:v>0</c:v>
                </c:pt>
                <c:pt idx="7214" formatCode="0">
                  <c:v>0</c:v>
                </c:pt>
                <c:pt idx="7215" formatCode="0">
                  <c:v>0</c:v>
                </c:pt>
                <c:pt idx="7216" formatCode="0">
                  <c:v>0</c:v>
                </c:pt>
                <c:pt idx="7217" formatCode="0">
                  <c:v>0</c:v>
                </c:pt>
                <c:pt idx="7218" formatCode="0">
                  <c:v>0</c:v>
                </c:pt>
                <c:pt idx="7219" formatCode="0">
                  <c:v>0</c:v>
                </c:pt>
                <c:pt idx="7220" formatCode="0">
                  <c:v>0</c:v>
                </c:pt>
                <c:pt idx="7221" formatCode="0">
                  <c:v>0</c:v>
                </c:pt>
                <c:pt idx="7222" formatCode="0">
                  <c:v>0</c:v>
                </c:pt>
                <c:pt idx="7223" formatCode="0">
                  <c:v>0</c:v>
                </c:pt>
                <c:pt idx="7224" formatCode="0">
                  <c:v>0</c:v>
                </c:pt>
                <c:pt idx="7225" formatCode="0">
                  <c:v>0</c:v>
                </c:pt>
                <c:pt idx="7226" formatCode="0">
                  <c:v>0</c:v>
                </c:pt>
                <c:pt idx="7227" formatCode="0">
                  <c:v>0</c:v>
                </c:pt>
                <c:pt idx="7228" formatCode="0">
                  <c:v>0</c:v>
                </c:pt>
                <c:pt idx="7229" formatCode="0">
                  <c:v>0</c:v>
                </c:pt>
                <c:pt idx="7230" formatCode="0">
                  <c:v>0</c:v>
                </c:pt>
                <c:pt idx="7231" formatCode="0">
                  <c:v>0</c:v>
                </c:pt>
                <c:pt idx="7232" formatCode="0">
                  <c:v>0</c:v>
                </c:pt>
                <c:pt idx="7233" formatCode="0">
                  <c:v>0</c:v>
                </c:pt>
                <c:pt idx="7234" formatCode="0">
                  <c:v>0</c:v>
                </c:pt>
                <c:pt idx="7235" formatCode="0">
                  <c:v>0</c:v>
                </c:pt>
                <c:pt idx="7236" formatCode="0">
                  <c:v>0</c:v>
                </c:pt>
                <c:pt idx="7237" formatCode="0">
                  <c:v>0</c:v>
                </c:pt>
                <c:pt idx="7238" formatCode="0">
                  <c:v>0</c:v>
                </c:pt>
                <c:pt idx="7239" formatCode="0">
                  <c:v>0</c:v>
                </c:pt>
                <c:pt idx="7240" formatCode="0">
                  <c:v>0</c:v>
                </c:pt>
                <c:pt idx="7241" formatCode="0">
                  <c:v>0</c:v>
                </c:pt>
                <c:pt idx="7242" formatCode="0">
                  <c:v>0</c:v>
                </c:pt>
                <c:pt idx="7243" formatCode="0">
                  <c:v>0</c:v>
                </c:pt>
                <c:pt idx="7244" formatCode="0">
                  <c:v>0</c:v>
                </c:pt>
                <c:pt idx="7245" formatCode="0">
                  <c:v>0</c:v>
                </c:pt>
                <c:pt idx="7246" formatCode="0">
                  <c:v>0</c:v>
                </c:pt>
                <c:pt idx="7247" formatCode="0">
                  <c:v>0</c:v>
                </c:pt>
                <c:pt idx="7248" formatCode="0">
                  <c:v>0</c:v>
                </c:pt>
                <c:pt idx="7249" formatCode="0">
                  <c:v>0</c:v>
                </c:pt>
                <c:pt idx="7250" formatCode="0">
                  <c:v>0</c:v>
                </c:pt>
                <c:pt idx="7251" formatCode="0">
                  <c:v>0</c:v>
                </c:pt>
                <c:pt idx="7252" formatCode="0">
                  <c:v>0</c:v>
                </c:pt>
                <c:pt idx="7253" formatCode="0">
                  <c:v>0</c:v>
                </c:pt>
                <c:pt idx="7254" formatCode="0">
                  <c:v>0</c:v>
                </c:pt>
                <c:pt idx="7255" formatCode="0">
                  <c:v>0</c:v>
                </c:pt>
                <c:pt idx="7256" formatCode="0">
                  <c:v>0</c:v>
                </c:pt>
                <c:pt idx="7257" formatCode="0">
                  <c:v>0</c:v>
                </c:pt>
                <c:pt idx="7258" formatCode="0">
                  <c:v>0</c:v>
                </c:pt>
                <c:pt idx="7259" formatCode="0">
                  <c:v>0</c:v>
                </c:pt>
                <c:pt idx="7260" formatCode="0">
                  <c:v>0</c:v>
                </c:pt>
                <c:pt idx="7261" formatCode="0">
                  <c:v>0</c:v>
                </c:pt>
                <c:pt idx="7262" formatCode="0">
                  <c:v>0</c:v>
                </c:pt>
                <c:pt idx="7263" formatCode="0">
                  <c:v>0</c:v>
                </c:pt>
                <c:pt idx="7264" formatCode="0">
                  <c:v>0</c:v>
                </c:pt>
                <c:pt idx="7265" formatCode="0">
                  <c:v>0</c:v>
                </c:pt>
                <c:pt idx="7266" formatCode="0">
                  <c:v>0</c:v>
                </c:pt>
                <c:pt idx="7267" formatCode="0">
                  <c:v>0</c:v>
                </c:pt>
                <c:pt idx="7268" formatCode="0">
                  <c:v>0</c:v>
                </c:pt>
                <c:pt idx="7269" formatCode="0">
                  <c:v>0</c:v>
                </c:pt>
                <c:pt idx="7270" formatCode="0">
                  <c:v>0</c:v>
                </c:pt>
                <c:pt idx="7271" formatCode="0">
                  <c:v>0</c:v>
                </c:pt>
                <c:pt idx="7272" formatCode="0">
                  <c:v>0</c:v>
                </c:pt>
                <c:pt idx="7273" formatCode="0">
                  <c:v>0</c:v>
                </c:pt>
                <c:pt idx="7274" formatCode="0">
                  <c:v>0</c:v>
                </c:pt>
                <c:pt idx="7275" formatCode="0">
                  <c:v>0</c:v>
                </c:pt>
                <c:pt idx="7276" formatCode="0">
                  <c:v>0</c:v>
                </c:pt>
                <c:pt idx="7277" formatCode="0">
                  <c:v>0</c:v>
                </c:pt>
                <c:pt idx="7278" formatCode="0">
                  <c:v>0</c:v>
                </c:pt>
                <c:pt idx="7279" formatCode="0">
                  <c:v>0</c:v>
                </c:pt>
                <c:pt idx="7280" formatCode="0">
                  <c:v>0</c:v>
                </c:pt>
                <c:pt idx="7281" formatCode="0">
                  <c:v>0</c:v>
                </c:pt>
                <c:pt idx="7282" formatCode="0">
                  <c:v>0</c:v>
                </c:pt>
                <c:pt idx="7283" formatCode="0">
                  <c:v>0</c:v>
                </c:pt>
                <c:pt idx="7284" formatCode="0">
                  <c:v>0</c:v>
                </c:pt>
                <c:pt idx="7285" formatCode="0">
                  <c:v>0</c:v>
                </c:pt>
                <c:pt idx="7286" formatCode="0">
                  <c:v>0</c:v>
                </c:pt>
                <c:pt idx="7287" formatCode="0">
                  <c:v>0</c:v>
                </c:pt>
                <c:pt idx="7288" formatCode="0">
                  <c:v>0</c:v>
                </c:pt>
                <c:pt idx="7289" formatCode="0">
                  <c:v>0</c:v>
                </c:pt>
                <c:pt idx="7290" formatCode="0">
                  <c:v>0</c:v>
                </c:pt>
                <c:pt idx="7291" formatCode="0">
                  <c:v>0</c:v>
                </c:pt>
                <c:pt idx="7292" formatCode="0">
                  <c:v>0</c:v>
                </c:pt>
                <c:pt idx="7293" formatCode="0">
                  <c:v>0</c:v>
                </c:pt>
                <c:pt idx="7294" formatCode="0">
                  <c:v>0</c:v>
                </c:pt>
                <c:pt idx="7295" formatCode="0">
                  <c:v>0</c:v>
                </c:pt>
                <c:pt idx="7296" formatCode="0">
                  <c:v>0</c:v>
                </c:pt>
                <c:pt idx="7297" formatCode="0">
                  <c:v>0</c:v>
                </c:pt>
                <c:pt idx="7298" formatCode="0">
                  <c:v>0</c:v>
                </c:pt>
                <c:pt idx="7299" formatCode="0">
                  <c:v>0</c:v>
                </c:pt>
                <c:pt idx="7300" formatCode="0">
                  <c:v>0</c:v>
                </c:pt>
                <c:pt idx="7301" formatCode="0">
                  <c:v>0</c:v>
                </c:pt>
                <c:pt idx="7302" formatCode="0">
                  <c:v>0</c:v>
                </c:pt>
                <c:pt idx="7303" formatCode="0">
                  <c:v>0</c:v>
                </c:pt>
                <c:pt idx="7304" formatCode="0">
                  <c:v>0</c:v>
                </c:pt>
                <c:pt idx="7305" formatCode="0">
                  <c:v>0</c:v>
                </c:pt>
                <c:pt idx="7306" formatCode="0">
                  <c:v>0</c:v>
                </c:pt>
                <c:pt idx="7307" formatCode="0">
                  <c:v>0</c:v>
                </c:pt>
                <c:pt idx="7308" formatCode="0">
                  <c:v>0</c:v>
                </c:pt>
                <c:pt idx="7309" formatCode="0">
                  <c:v>0</c:v>
                </c:pt>
                <c:pt idx="7310" formatCode="0">
                  <c:v>0</c:v>
                </c:pt>
                <c:pt idx="7311" formatCode="0">
                  <c:v>0</c:v>
                </c:pt>
                <c:pt idx="7312" formatCode="0">
                  <c:v>0</c:v>
                </c:pt>
                <c:pt idx="7313" formatCode="0">
                  <c:v>0</c:v>
                </c:pt>
                <c:pt idx="7314" formatCode="0">
                  <c:v>0</c:v>
                </c:pt>
                <c:pt idx="7315" formatCode="0">
                  <c:v>0</c:v>
                </c:pt>
                <c:pt idx="7316" formatCode="0">
                  <c:v>0</c:v>
                </c:pt>
                <c:pt idx="7317" formatCode="0">
                  <c:v>0</c:v>
                </c:pt>
                <c:pt idx="7318" formatCode="0">
                  <c:v>0</c:v>
                </c:pt>
                <c:pt idx="7319" formatCode="0">
                  <c:v>0</c:v>
                </c:pt>
                <c:pt idx="7320" formatCode="0">
                  <c:v>0</c:v>
                </c:pt>
                <c:pt idx="7321" formatCode="0">
                  <c:v>0</c:v>
                </c:pt>
                <c:pt idx="7322" formatCode="0">
                  <c:v>0</c:v>
                </c:pt>
                <c:pt idx="7323" formatCode="0">
                  <c:v>0</c:v>
                </c:pt>
                <c:pt idx="7324" formatCode="0">
                  <c:v>0</c:v>
                </c:pt>
                <c:pt idx="7325" formatCode="0">
                  <c:v>0</c:v>
                </c:pt>
                <c:pt idx="7326" formatCode="0">
                  <c:v>0</c:v>
                </c:pt>
                <c:pt idx="7327" formatCode="0">
                  <c:v>0</c:v>
                </c:pt>
                <c:pt idx="7328" formatCode="0">
                  <c:v>0</c:v>
                </c:pt>
                <c:pt idx="7329" formatCode="0">
                  <c:v>0</c:v>
                </c:pt>
                <c:pt idx="7330" formatCode="0">
                  <c:v>0</c:v>
                </c:pt>
                <c:pt idx="7331" formatCode="0">
                  <c:v>0</c:v>
                </c:pt>
                <c:pt idx="7332" formatCode="0">
                  <c:v>0</c:v>
                </c:pt>
                <c:pt idx="7333" formatCode="0">
                  <c:v>0</c:v>
                </c:pt>
                <c:pt idx="7334" formatCode="0">
                  <c:v>0</c:v>
                </c:pt>
                <c:pt idx="7335" formatCode="0">
                  <c:v>0</c:v>
                </c:pt>
                <c:pt idx="7336" formatCode="0">
                  <c:v>0</c:v>
                </c:pt>
                <c:pt idx="7337" formatCode="0">
                  <c:v>0</c:v>
                </c:pt>
                <c:pt idx="7338" formatCode="0">
                  <c:v>0</c:v>
                </c:pt>
                <c:pt idx="7339" formatCode="0">
                  <c:v>0</c:v>
                </c:pt>
                <c:pt idx="7340" formatCode="0">
                  <c:v>0</c:v>
                </c:pt>
                <c:pt idx="7341" formatCode="0">
                  <c:v>0</c:v>
                </c:pt>
                <c:pt idx="7342" formatCode="0">
                  <c:v>0</c:v>
                </c:pt>
                <c:pt idx="7343" formatCode="0">
                  <c:v>0</c:v>
                </c:pt>
                <c:pt idx="7344" formatCode="0">
                  <c:v>0</c:v>
                </c:pt>
                <c:pt idx="7345" formatCode="0">
                  <c:v>0</c:v>
                </c:pt>
                <c:pt idx="7346" formatCode="0">
                  <c:v>0</c:v>
                </c:pt>
                <c:pt idx="7347" formatCode="0">
                  <c:v>0</c:v>
                </c:pt>
                <c:pt idx="7348" formatCode="0">
                  <c:v>0</c:v>
                </c:pt>
                <c:pt idx="7349" formatCode="0">
                  <c:v>0</c:v>
                </c:pt>
                <c:pt idx="7350" formatCode="0">
                  <c:v>0</c:v>
                </c:pt>
                <c:pt idx="7351" formatCode="0">
                  <c:v>0</c:v>
                </c:pt>
                <c:pt idx="7352" formatCode="0">
                  <c:v>0</c:v>
                </c:pt>
                <c:pt idx="7353" formatCode="0">
                  <c:v>0</c:v>
                </c:pt>
                <c:pt idx="7354" formatCode="0">
                  <c:v>0</c:v>
                </c:pt>
                <c:pt idx="7355" formatCode="0">
                  <c:v>0</c:v>
                </c:pt>
                <c:pt idx="7356" formatCode="0">
                  <c:v>0</c:v>
                </c:pt>
                <c:pt idx="7357" formatCode="0">
                  <c:v>0</c:v>
                </c:pt>
                <c:pt idx="7358" formatCode="0">
                  <c:v>0</c:v>
                </c:pt>
                <c:pt idx="7359" formatCode="0">
                  <c:v>0</c:v>
                </c:pt>
                <c:pt idx="7360" formatCode="0">
                  <c:v>0</c:v>
                </c:pt>
                <c:pt idx="7361" formatCode="0">
                  <c:v>0</c:v>
                </c:pt>
                <c:pt idx="7362" formatCode="0">
                  <c:v>0</c:v>
                </c:pt>
                <c:pt idx="7363" formatCode="0">
                  <c:v>0</c:v>
                </c:pt>
                <c:pt idx="7364" formatCode="0">
                  <c:v>0</c:v>
                </c:pt>
                <c:pt idx="7365" formatCode="0">
                  <c:v>0</c:v>
                </c:pt>
                <c:pt idx="7366" formatCode="0">
                  <c:v>0</c:v>
                </c:pt>
                <c:pt idx="7367" formatCode="0">
                  <c:v>0</c:v>
                </c:pt>
                <c:pt idx="7368" formatCode="0">
                  <c:v>0</c:v>
                </c:pt>
                <c:pt idx="7369" formatCode="0">
                  <c:v>0</c:v>
                </c:pt>
                <c:pt idx="7370" formatCode="0">
                  <c:v>0</c:v>
                </c:pt>
                <c:pt idx="7371" formatCode="0">
                  <c:v>0</c:v>
                </c:pt>
                <c:pt idx="7372" formatCode="0">
                  <c:v>0</c:v>
                </c:pt>
                <c:pt idx="7373" formatCode="0">
                  <c:v>0</c:v>
                </c:pt>
                <c:pt idx="7374" formatCode="0">
                  <c:v>0</c:v>
                </c:pt>
                <c:pt idx="7375" formatCode="0">
                  <c:v>0</c:v>
                </c:pt>
                <c:pt idx="7376" formatCode="0">
                  <c:v>0</c:v>
                </c:pt>
                <c:pt idx="7377" formatCode="0">
                  <c:v>0</c:v>
                </c:pt>
                <c:pt idx="7378" formatCode="0">
                  <c:v>0</c:v>
                </c:pt>
                <c:pt idx="7379" formatCode="0">
                  <c:v>0</c:v>
                </c:pt>
                <c:pt idx="7380" formatCode="0">
                  <c:v>0</c:v>
                </c:pt>
                <c:pt idx="7381" formatCode="0">
                  <c:v>0</c:v>
                </c:pt>
                <c:pt idx="7382" formatCode="0">
                  <c:v>0</c:v>
                </c:pt>
                <c:pt idx="7383" formatCode="0">
                  <c:v>0</c:v>
                </c:pt>
                <c:pt idx="7384" formatCode="0">
                  <c:v>0</c:v>
                </c:pt>
                <c:pt idx="7385" formatCode="0">
                  <c:v>0</c:v>
                </c:pt>
                <c:pt idx="7386" formatCode="0">
                  <c:v>0</c:v>
                </c:pt>
                <c:pt idx="7387" formatCode="0">
                  <c:v>0</c:v>
                </c:pt>
                <c:pt idx="7388" formatCode="0">
                  <c:v>0</c:v>
                </c:pt>
                <c:pt idx="7389" formatCode="0">
                  <c:v>0</c:v>
                </c:pt>
                <c:pt idx="7390" formatCode="0">
                  <c:v>0</c:v>
                </c:pt>
                <c:pt idx="7391" formatCode="0">
                  <c:v>0</c:v>
                </c:pt>
                <c:pt idx="7392" formatCode="0">
                  <c:v>0</c:v>
                </c:pt>
                <c:pt idx="7393" formatCode="0">
                  <c:v>0</c:v>
                </c:pt>
                <c:pt idx="7394" formatCode="0">
                  <c:v>0</c:v>
                </c:pt>
                <c:pt idx="7395" formatCode="0">
                  <c:v>0</c:v>
                </c:pt>
                <c:pt idx="7396" formatCode="0">
                  <c:v>0</c:v>
                </c:pt>
                <c:pt idx="7397" formatCode="0">
                  <c:v>0</c:v>
                </c:pt>
                <c:pt idx="7398" formatCode="0">
                  <c:v>0</c:v>
                </c:pt>
                <c:pt idx="7399" formatCode="0">
                  <c:v>0</c:v>
                </c:pt>
                <c:pt idx="7400" formatCode="0">
                  <c:v>0</c:v>
                </c:pt>
                <c:pt idx="7401" formatCode="0">
                  <c:v>0</c:v>
                </c:pt>
                <c:pt idx="7402" formatCode="0">
                  <c:v>0</c:v>
                </c:pt>
                <c:pt idx="7403" formatCode="0">
                  <c:v>0</c:v>
                </c:pt>
                <c:pt idx="7404" formatCode="0">
                  <c:v>0</c:v>
                </c:pt>
                <c:pt idx="7405" formatCode="0">
                  <c:v>0</c:v>
                </c:pt>
                <c:pt idx="7406" formatCode="0">
                  <c:v>0</c:v>
                </c:pt>
                <c:pt idx="7407" formatCode="0">
                  <c:v>0</c:v>
                </c:pt>
                <c:pt idx="7408" formatCode="0">
                  <c:v>0</c:v>
                </c:pt>
                <c:pt idx="7409" formatCode="0">
                  <c:v>0</c:v>
                </c:pt>
                <c:pt idx="7410" formatCode="0">
                  <c:v>0</c:v>
                </c:pt>
                <c:pt idx="7411" formatCode="0">
                  <c:v>0</c:v>
                </c:pt>
                <c:pt idx="7412" formatCode="0">
                  <c:v>0</c:v>
                </c:pt>
                <c:pt idx="7413" formatCode="0">
                  <c:v>0</c:v>
                </c:pt>
                <c:pt idx="7414" formatCode="0">
                  <c:v>0</c:v>
                </c:pt>
                <c:pt idx="7415" formatCode="0">
                  <c:v>0</c:v>
                </c:pt>
                <c:pt idx="7416" formatCode="0">
                  <c:v>0</c:v>
                </c:pt>
                <c:pt idx="7417" formatCode="0">
                  <c:v>0</c:v>
                </c:pt>
                <c:pt idx="7418" formatCode="0">
                  <c:v>0</c:v>
                </c:pt>
                <c:pt idx="7419" formatCode="0">
                  <c:v>0</c:v>
                </c:pt>
                <c:pt idx="7420" formatCode="0">
                  <c:v>0</c:v>
                </c:pt>
                <c:pt idx="7421" formatCode="0">
                  <c:v>0</c:v>
                </c:pt>
                <c:pt idx="7422" formatCode="0">
                  <c:v>0</c:v>
                </c:pt>
                <c:pt idx="7423" formatCode="0">
                  <c:v>0</c:v>
                </c:pt>
                <c:pt idx="7424" formatCode="0">
                  <c:v>0</c:v>
                </c:pt>
                <c:pt idx="7425" formatCode="0">
                  <c:v>0</c:v>
                </c:pt>
                <c:pt idx="7426" formatCode="0">
                  <c:v>0</c:v>
                </c:pt>
                <c:pt idx="7427" formatCode="0">
                  <c:v>0</c:v>
                </c:pt>
                <c:pt idx="7428" formatCode="0">
                  <c:v>0</c:v>
                </c:pt>
                <c:pt idx="7429" formatCode="0">
                  <c:v>0</c:v>
                </c:pt>
                <c:pt idx="7430" formatCode="0">
                  <c:v>0</c:v>
                </c:pt>
                <c:pt idx="7431" formatCode="0">
                  <c:v>0</c:v>
                </c:pt>
                <c:pt idx="7432" formatCode="0">
                  <c:v>0</c:v>
                </c:pt>
                <c:pt idx="7433" formatCode="0">
                  <c:v>0</c:v>
                </c:pt>
                <c:pt idx="7434" formatCode="0">
                  <c:v>0</c:v>
                </c:pt>
                <c:pt idx="7435" formatCode="0">
                  <c:v>0</c:v>
                </c:pt>
                <c:pt idx="7436" formatCode="0">
                  <c:v>0</c:v>
                </c:pt>
                <c:pt idx="7437" formatCode="0">
                  <c:v>0</c:v>
                </c:pt>
                <c:pt idx="7438" formatCode="0">
                  <c:v>0</c:v>
                </c:pt>
                <c:pt idx="7439" formatCode="0">
                  <c:v>0</c:v>
                </c:pt>
                <c:pt idx="7440" formatCode="0">
                  <c:v>0</c:v>
                </c:pt>
                <c:pt idx="7441" formatCode="0">
                  <c:v>0</c:v>
                </c:pt>
                <c:pt idx="7442" formatCode="0">
                  <c:v>0</c:v>
                </c:pt>
                <c:pt idx="7443" formatCode="0">
                  <c:v>0</c:v>
                </c:pt>
                <c:pt idx="7444" formatCode="0">
                  <c:v>0</c:v>
                </c:pt>
                <c:pt idx="7445" formatCode="0">
                  <c:v>0</c:v>
                </c:pt>
                <c:pt idx="7446" formatCode="0">
                  <c:v>0</c:v>
                </c:pt>
                <c:pt idx="7447" formatCode="0">
                  <c:v>0</c:v>
                </c:pt>
                <c:pt idx="7448" formatCode="0">
                  <c:v>0</c:v>
                </c:pt>
                <c:pt idx="7449" formatCode="0">
                  <c:v>0</c:v>
                </c:pt>
                <c:pt idx="7450" formatCode="0">
                  <c:v>0</c:v>
                </c:pt>
                <c:pt idx="7451" formatCode="0">
                  <c:v>0</c:v>
                </c:pt>
                <c:pt idx="7452" formatCode="0">
                  <c:v>0</c:v>
                </c:pt>
                <c:pt idx="7453" formatCode="0">
                  <c:v>0</c:v>
                </c:pt>
                <c:pt idx="7454" formatCode="0">
                  <c:v>0</c:v>
                </c:pt>
                <c:pt idx="7455" formatCode="0">
                  <c:v>0</c:v>
                </c:pt>
                <c:pt idx="7456" formatCode="0">
                  <c:v>0</c:v>
                </c:pt>
                <c:pt idx="7457" formatCode="0">
                  <c:v>0</c:v>
                </c:pt>
                <c:pt idx="7458" formatCode="0">
                  <c:v>0</c:v>
                </c:pt>
                <c:pt idx="7459" formatCode="0">
                  <c:v>0</c:v>
                </c:pt>
                <c:pt idx="7460" formatCode="0">
                  <c:v>0</c:v>
                </c:pt>
                <c:pt idx="7461" formatCode="0">
                  <c:v>0</c:v>
                </c:pt>
                <c:pt idx="7462" formatCode="0">
                  <c:v>0</c:v>
                </c:pt>
                <c:pt idx="7463" formatCode="0">
                  <c:v>0</c:v>
                </c:pt>
                <c:pt idx="7464" formatCode="0">
                  <c:v>0</c:v>
                </c:pt>
                <c:pt idx="7465" formatCode="0">
                  <c:v>0</c:v>
                </c:pt>
                <c:pt idx="7466" formatCode="0">
                  <c:v>0</c:v>
                </c:pt>
                <c:pt idx="7467" formatCode="0">
                  <c:v>0</c:v>
                </c:pt>
                <c:pt idx="7468" formatCode="0">
                  <c:v>0</c:v>
                </c:pt>
                <c:pt idx="7469" formatCode="0">
                  <c:v>0</c:v>
                </c:pt>
                <c:pt idx="7470" formatCode="0">
                  <c:v>0</c:v>
                </c:pt>
                <c:pt idx="7471" formatCode="0">
                  <c:v>0</c:v>
                </c:pt>
                <c:pt idx="7472" formatCode="0">
                  <c:v>0</c:v>
                </c:pt>
                <c:pt idx="7473" formatCode="0">
                  <c:v>0</c:v>
                </c:pt>
                <c:pt idx="7474" formatCode="0">
                  <c:v>0</c:v>
                </c:pt>
                <c:pt idx="7475" formatCode="0">
                  <c:v>0</c:v>
                </c:pt>
                <c:pt idx="7476" formatCode="0">
                  <c:v>0</c:v>
                </c:pt>
                <c:pt idx="7477" formatCode="0">
                  <c:v>0</c:v>
                </c:pt>
                <c:pt idx="7478" formatCode="0">
                  <c:v>0</c:v>
                </c:pt>
                <c:pt idx="7479" formatCode="0">
                  <c:v>0</c:v>
                </c:pt>
                <c:pt idx="7480" formatCode="0">
                  <c:v>0</c:v>
                </c:pt>
                <c:pt idx="7481" formatCode="0">
                  <c:v>0</c:v>
                </c:pt>
                <c:pt idx="7482" formatCode="0">
                  <c:v>0</c:v>
                </c:pt>
                <c:pt idx="7483" formatCode="0">
                  <c:v>0</c:v>
                </c:pt>
                <c:pt idx="7484" formatCode="0">
                  <c:v>0</c:v>
                </c:pt>
                <c:pt idx="7485" formatCode="0">
                  <c:v>0</c:v>
                </c:pt>
                <c:pt idx="7486" formatCode="0">
                  <c:v>0</c:v>
                </c:pt>
                <c:pt idx="7487" formatCode="0">
                  <c:v>0</c:v>
                </c:pt>
                <c:pt idx="7488" formatCode="0">
                  <c:v>0</c:v>
                </c:pt>
                <c:pt idx="7489" formatCode="0">
                  <c:v>0</c:v>
                </c:pt>
                <c:pt idx="7490" formatCode="0">
                  <c:v>0</c:v>
                </c:pt>
                <c:pt idx="7491" formatCode="0">
                  <c:v>0</c:v>
                </c:pt>
                <c:pt idx="7492" formatCode="0">
                  <c:v>0</c:v>
                </c:pt>
                <c:pt idx="7493" formatCode="0">
                  <c:v>0</c:v>
                </c:pt>
                <c:pt idx="7494" formatCode="0">
                  <c:v>0</c:v>
                </c:pt>
                <c:pt idx="7495" formatCode="0">
                  <c:v>0</c:v>
                </c:pt>
                <c:pt idx="7496" formatCode="0">
                  <c:v>0</c:v>
                </c:pt>
                <c:pt idx="7497" formatCode="0">
                  <c:v>0</c:v>
                </c:pt>
                <c:pt idx="7498" formatCode="0">
                  <c:v>0</c:v>
                </c:pt>
                <c:pt idx="7499" formatCode="0">
                  <c:v>0</c:v>
                </c:pt>
                <c:pt idx="7500" formatCode="0">
                  <c:v>0</c:v>
                </c:pt>
                <c:pt idx="7501" formatCode="0">
                  <c:v>0</c:v>
                </c:pt>
                <c:pt idx="7502" formatCode="0">
                  <c:v>0</c:v>
                </c:pt>
                <c:pt idx="7503" formatCode="0">
                  <c:v>0</c:v>
                </c:pt>
                <c:pt idx="7504" formatCode="0">
                  <c:v>0</c:v>
                </c:pt>
                <c:pt idx="7505" formatCode="0">
                  <c:v>0</c:v>
                </c:pt>
                <c:pt idx="7506" formatCode="0">
                  <c:v>0</c:v>
                </c:pt>
                <c:pt idx="7507" formatCode="0">
                  <c:v>0</c:v>
                </c:pt>
                <c:pt idx="7508" formatCode="0">
                  <c:v>0</c:v>
                </c:pt>
                <c:pt idx="7509" formatCode="0">
                  <c:v>0</c:v>
                </c:pt>
                <c:pt idx="7510" formatCode="0">
                  <c:v>0</c:v>
                </c:pt>
                <c:pt idx="7511" formatCode="0">
                  <c:v>0</c:v>
                </c:pt>
                <c:pt idx="7512" formatCode="0">
                  <c:v>0</c:v>
                </c:pt>
                <c:pt idx="7513" formatCode="0">
                  <c:v>0</c:v>
                </c:pt>
                <c:pt idx="7514" formatCode="0">
                  <c:v>0</c:v>
                </c:pt>
                <c:pt idx="7515" formatCode="0">
                  <c:v>0</c:v>
                </c:pt>
                <c:pt idx="7516" formatCode="0">
                  <c:v>0</c:v>
                </c:pt>
                <c:pt idx="7517" formatCode="0">
                  <c:v>0</c:v>
                </c:pt>
                <c:pt idx="7518" formatCode="0">
                  <c:v>0</c:v>
                </c:pt>
                <c:pt idx="7519" formatCode="0">
                  <c:v>0</c:v>
                </c:pt>
                <c:pt idx="7520" formatCode="0">
                  <c:v>0</c:v>
                </c:pt>
                <c:pt idx="7521" formatCode="0">
                  <c:v>0</c:v>
                </c:pt>
                <c:pt idx="7522" formatCode="0">
                  <c:v>0</c:v>
                </c:pt>
                <c:pt idx="7523" formatCode="0">
                  <c:v>0</c:v>
                </c:pt>
                <c:pt idx="7524" formatCode="0">
                  <c:v>0</c:v>
                </c:pt>
                <c:pt idx="7525" formatCode="0">
                  <c:v>0</c:v>
                </c:pt>
                <c:pt idx="7526" formatCode="0">
                  <c:v>0</c:v>
                </c:pt>
                <c:pt idx="7527" formatCode="0">
                  <c:v>0</c:v>
                </c:pt>
                <c:pt idx="7528" formatCode="0">
                  <c:v>0</c:v>
                </c:pt>
                <c:pt idx="7529" formatCode="0">
                  <c:v>0</c:v>
                </c:pt>
                <c:pt idx="7530" formatCode="0">
                  <c:v>0</c:v>
                </c:pt>
                <c:pt idx="7531" formatCode="0">
                  <c:v>0</c:v>
                </c:pt>
                <c:pt idx="7532" formatCode="0">
                  <c:v>0</c:v>
                </c:pt>
                <c:pt idx="7533" formatCode="0">
                  <c:v>0</c:v>
                </c:pt>
                <c:pt idx="7534" formatCode="0">
                  <c:v>0</c:v>
                </c:pt>
                <c:pt idx="7535" formatCode="0">
                  <c:v>0</c:v>
                </c:pt>
                <c:pt idx="7536" formatCode="0">
                  <c:v>0</c:v>
                </c:pt>
                <c:pt idx="7537" formatCode="0">
                  <c:v>0</c:v>
                </c:pt>
                <c:pt idx="7538" formatCode="0">
                  <c:v>0</c:v>
                </c:pt>
                <c:pt idx="7539" formatCode="0">
                  <c:v>0</c:v>
                </c:pt>
                <c:pt idx="7540" formatCode="0">
                  <c:v>0</c:v>
                </c:pt>
                <c:pt idx="7541" formatCode="0">
                  <c:v>0</c:v>
                </c:pt>
                <c:pt idx="7542" formatCode="0">
                  <c:v>0</c:v>
                </c:pt>
                <c:pt idx="7543" formatCode="0">
                  <c:v>0</c:v>
                </c:pt>
                <c:pt idx="7544" formatCode="0">
                  <c:v>0</c:v>
                </c:pt>
                <c:pt idx="7545" formatCode="0">
                  <c:v>0</c:v>
                </c:pt>
                <c:pt idx="7546" formatCode="0">
                  <c:v>0</c:v>
                </c:pt>
                <c:pt idx="7547" formatCode="0">
                  <c:v>0</c:v>
                </c:pt>
                <c:pt idx="7548" formatCode="0">
                  <c:v>0</c:v>
                </c:pt>
                <c:pt idx="7549" formatCode="0">
                  <c:v>0</c:v>
                </c:pt>
                <c:pt idx="7550" formatCode="0">
                  <c:v>0</c:v>
                </c:pt>
                <c:pt idx="7551" formatCode="0">
                  <c:v>0</c:v>
                </c:pt>
                <c:pt idx="7552" formatCode="0">
                  <c:v>0</c:v>
                </c:pt>
                <c:pt idx="7553" formatCode="0">
                  <c:v>0</c:v>
                </c:pt>
                <c:pt idx="7554" formatCode="0">
                  <c:v>0</c:v>
                </c:pt>
                <c:pt idx="7555" formatCode="0">
                  <c:v>0</c:v>
                </c:pt>
                <c:pt idx="7556" formatCode="0">
                  <c:v>0</c:v>
                </c:pt>
                <c:pt idx="7557" formatCode="0">
                  <c:v>0</c:v>
                </c:pt>
                <c:pt idx="7558" formatCode="0">
                  <c:v>0</c:v>
                </c:pt>
                <c:pt idx="7559" formatCode="0">
                  <c:v>0</c:v>
                </c:pt>
                <c:pt idx="7560" formatCode="0">
                  <c:v>0</c:v>
                </c:pt>
                <c:pt idx="7561" formatCode="0">
                  <c:v>0</c:v>
                </c:pt>
                <c:pt idx="7562" formatCode="0">
                  <c:v>0</c:v>
                </c:pt>
                <c:pt idx="7563" formatCode="0">
                  <c:v>0</c:v>
                </c:pt>
                <c:pt idx="7564" formatCode="0">
                  <c:v>0</c:v>
                </c:pt>
                <c:pt idx="7565" formatCode="0">
                  <c:v>0</c:v>
                </c:pt>
                <c:pt idx="7566" formatCode="0">
                  <c:v>0</c:v>
                </c:pt>
                <c:pt idx="7567" formatCode="0">
                  <c:v>0</c:v>
                </c:pt>
                <c:pt idx="7568" formatCode="0">
                  <c:v>0</c:v>
                </c:pt>
                <c:pt idx="7569" formatCode="0">
                  <c:v>0</c:v>
                </c:pt>
                <c:pt idx="7570" formatCode="0">
                  <c:v>0</c:v>
                </c:pt>
                <c:pt idx="7571" formatCode="0">
                  <c:v>0</c:v>
                </c:pt>
                <c:pt idx="7572" formatCode="0">
                  <c:v>0</c:v>
                </c:pt>
                <c:pt idx="7573" formatCode="0">
                  <c:v>0</c:v>
                </c:pt>
                <c:pt idx="7574" formatCode="0">
                  <c:v>0</c:v>
                </c:pt>
                <c:pt idx="7575" formatCode="0">
                  <c:v>0</c:v>
                </c:pt>
                <c:pt idx="7576" formatCode="0">
                  <c:v>0</c:v>
                </c:pt>
                <c:pt idx="7577" formatCode="0">
                  <c:v>0</c:v>
                </c:pt>
                <c:pt idx="7578" formatCode="0">
                  <c:v>0</c:v>
                </c:pt>
                <c:pt idx="7579" formatCode="0">
                  <c:v>0</c:v>
                </c:pt>
                <c:pt idx="7580" formatCode="0">
                  <c:v>0</c:v>
                </c:pt>
                <c:pt idx="7581" formatCode="0">
                  <c:v>0</c:v>
                </c:pt>
                <c:pt idx="7582" formatCode="0">
                  <c:v>0</c:v>
                </c:pt>
                <c:pt idx="7583" formatCode="0">
                  <c:v>0</c:v>
                </c:pt>
                <c:pt idx="7584" formatCode="0">
                  <c:v>0</c:v>
                </c:pt>
                <c:pt idx="7585" formatCode="0">
                  <c:v>0</c:v>
                </c:pt>
                <c:pt idx="7586" formatCode="0">
                  <c:v>0</c:v>
                </c:pt>
                <c:pt idx="7587" formatCode="0">
                  <c:v>0</c:v>
                </c:pt>
                <c:pt idx="7588" formatCode="0">
                  <c:v>0</c:v>
                </c:pt>
                <c:pt idx="7589" formatCode="0">
                  <c:v>0</c:v>
                </c:pt>
                <c:pt idx="7590" formatCode="0">
                  <c:v>0</c:v>
                </c:pt>
                <c:pt idx="7591" formatCode="0">
                  <c:v>0</c:v>
                </c:pt>
                <c:pt idx="7592" formatCode="0">
                  <c:v>0</c:v>
                </c:pt>
                <c:pt idx="7593" formatCode="0">
                  <c:v>0</c:v>
                </c:pt>
                <c:pt idx="7594" formatCode="0">
                  <c:v>0</c:v>
                </c:pt>
                <c:pt idx="7595" formatCode="0">
                  <c:v>0</c:v>
                </c:pt>
                <c:pt idx="7596" formatCode="0">
                  <c:v>0</c:v>
                </c:pt>
                <c:pt idx="7597" formatCode="0">
                  <c:v>0</c:v>
                </c:pt>
                <c:pt idx="7598" formatCode="0">
                  <c:v>0</c:v>
                </c:pt>
                <c:pt idx="7599" formatCode="0">
                  <c:v>0</c:v>
                </c:pt>
                <c:pt idx="7600" formatCode="0">
                  <c:v>0</c:v>
                </c:pt>
                <c:pt idx="7601" formatCode="0">
                  <c:v>0</c:v>
                </c:pt>
                <c:pt idx="7602" formatCode="0">
                  <c:v>0</c:v>
                </c:pt>
                <c:pt idx="7603" formatCode="0">
                  <c:v>0</c:v>
                </c:pt>
                <c:pt idx="7604" formatCode="0">
                  <c:v>0</c:v>
                </c:pt>
                <c:pt idx="7605" formatCode="0">
                  <c:v>0</c:v>
                </c:pt>
                <c:pt idx="7606" formatCode="0">
                  <c:v>0</c:v>
                </c:pt>
                <c:pt idx="7607" formatCode="0">
                  <c:v>0</c:v>
                </c:pt>
                <c:pt idx="7608" formatCode="0">
                  <c:v>0</c:v>
                </c:pt>
                <c:pt idx="7609" formatCode="0">
                  <c:v>0</c:v>
                </c:pt>
                <c:pt idx="7610" formatCode="0">
                  <c:v>0</c:v>
                </c:pt>
                <c:pt idx="7611" formatCode="0">
                  <c:v>0</c:v>
                </c:pt>
                <c:pt idx="7612" formatCode="0">
                  <c:v>0</c:v>
                </c:pt>
                <c:pt idx="7613" formatCode="0">
                  <c:v>0</c:v>
                </c:pt>
                <c:pt idx="7614" formatCode="0">
                  <c:v>0</c:v>
                </c:pt>
                <c:pt idx="7615" formatCode="0">
                  <c:v>0</c:v>
                </c:pt>
                <c:pt idx="7616" formatCode="0">
                  <c:v>0</c:v>
                </c:pt>
                <c:pt idx="7617" formatCode="0">
                  <c:v>0</c:v>
                </c:pt>
                <c:pt idx="7618" formatCode="0">
                  <c:v>0</c:v>
                </c:pt>
                <c:pt idx="7619" formatCode="0">
                  <c:v>0</c:v>
                </c:pt>
                <c:pt idx="7620" formatCode="0">
                  <c:v>0</c:v>
                </c:pt>
                <c:pt idx="7621" formatCode="0">
                  <c:v>0</c:v>
                </c:pt>
                <c:pt idx="7622" formatCode="0">
                  <c:v>0</c:v>
                </c:pt>
                <c:pt idx="7623" formatCode="0">
                  <c:v>0</c:v>
                </c:pt>
                <c:pt idx="7624" formatCode="0">
                  <c:v>0</c:v>
                </c:pt>
                <c:pt idx="7625" formatCode="0">
                  <c:v>0</c:v>
                </c:pt>
                <c:pt idx="7626" formatCode="0">
                  <c:v>0</c:v>
                </c:pt>
                <c:pt idx="7627" formatCode="0">
                  <c:v>0</c:v>
                </c:pt>
                <c:pt idx="7628" formatCode="0">
                  <c:v>0</c:v>
                </c:pt>
                <c:pt idx="7629" formatCode="0">
                  <c:v>0</c:v>
                </c:pt>
                <c:pt idx="7630" formatCode="0">
                  <c:v>0</c:v>
                </c:pt>
                <c:pt idx="7631" formatCode="0">
                  <c:v>0</c:v>
                </c:pt>
                <c:pt idx="7632" formatCode="0">
                  <c:v>0</c:v>
                </c:pt>
                <c:pt idx="7633" formatCode="0">
                  <c:v>0</c:v>
                </c:pt>
                <c:pt idx="7634" formatCode="0">
                  <c:v>0</c:v>
                </c:pt>
                <c:pt idx="7635" formatCode="0">
                  <c:v>0</c:v>
                </c:pt>
                <c:pt idx="7636" formatCode="0">
                  <c:v>0</c:v>
                </c:pt>
                <c:pt idx="7637" formatCode="0">
                  <c:v>0</c:v>
                </c:pt>
                <c:pt idx="7638" formatCode="0">
                  <c:v>0</c:v>
                </c:pt>
                <c:pt idx="7639" formatCode="0">
                  <c:v>0</c:v>
                </c:pt>
                <c:pt idx="7640" formatCode="0">
                  <c:v>0</c:v>
                </c:pt>
                <c:pt idx="7641" formatCode="0">
                  <c:v>0</c:v>
                </c:pt>
                <c:pt idx="7642" formatCode="0">
                  <c:v>0</c:v>
                </c:pt>
                <c:pt idx="7643" formatCode="0">
                  <c:v>0</c:v>
                </c:pt>
                <c:pt idx="7644" formatCode="0">
                  <c:v>0</c:v>
                </c:pt>
                <c:pt idx="7645" formatCode="0">
                  <c:v>0</c:v>
                </c:pt>
                <c:pt idx="7646" formatCode="0">
                  <c:v>0</c:v>
                </c:pt>
                <c:pt idx="7647" formatCode="0">
                  <c:v>0</c:v>
                </c:pt>
                <c:pt idx="7648" formatCode="0">
                  <c:v>0</c:v>
                </c:pt>
                <c:pt idx="7649" formatCode="0">
                  <c:v>0</c:v>
                </c:pt>
                <c:pt idx="7650" formatCode="0">
                  <c:v>0</c:v>
                </c:pt>
                <c:pt idx="7651" formatCode="0">
                  <c:v>0</c:v>
                </c:pt>
                <c:pt idx="7652" formatCode="0">
                  <c:v>0</c:v>
                </c:pt>
                <c:pt idx="7653" formatCode="0">
                  <c:v>0</c:v>
                </c:pt>
                <c:pt idx="7654" formatCode="0">
                  <c:v>0</c:v>
                </c:pt>
                <c:pt idx="7655" formatCode="0">
                  <c:v>0</c:v>
                </c:pt>
                <c:pt idx="7656" formatCode="0">
                  <c:v>0</c:v>
                </c:pt>
                <c:pt idx="7657" formatCode="0">
                  <c:v>0</c:v>
                </c:pt>
                <c:pt idx="7658" formatCode="0">
                  <c:v>0</c:v>
                </c:pt>
                <c:pt idx="7659" formatCode="0">
                  <c:v>0</c:v>
                </c:pt>
                <c:pt idx="7660" formatCode="0">
                  <c:v>0</c:v>
                </c:pt>
                <c:pt idx="7661" formatCode="0">
                  <c:v>0</c:v>
                </c:pt>
                <c:pt idx="7662" formatCode="0">
                  <c:v>0</c:v>
                </c:pt>
                <c:pt idx="7663" formatCode="0">
                  <c:v>0</c:v>
                </c:pt>
                <c:pt idx="7664" formatCode="0">
                  <c:v>0</c:v>
                </c:pt>
                <c:pt idx="7665" formatCode="0">
                  <c:v>0</c:v>
                </c:pt>
                <c:pt idx="7666" formatCode="0">
                  <c:v>0</c:v>
                </c:pt>
                <c:pt idx="7667" formatCode="0">
                  <c:v>0</c:v>
                </c:pt>
                <c:pt idx="7668" formatCode="0">
                  <c:v>0</c:v>
                </c:pt>
                <c:pt idx="7669" formatCode="0">
                  <c:v>0</c:v>
                </c:pt>
                <c:pt idx="7670" formatCode="0">
                  <c:v>0</c:v>
                </c:pt>
                <c:pt idx="7671" formatCode="0">
                  <c:v>0</c:v>
                </c:pt>
                <c:pt idx="7672" formatCode="0">
                  <c:v>0</c:v>
                </c:pt>
                <c:pt idx="7673" formatCode="0">
                  <c:v>0</c:v>
                </c:pt>
                <c:pt idx="7674" formatCode="0">
                  <c:v>0</c:v>
                </c:pt>
                <c:pt idx="7675" formatCode="0">
                  <c:v>0</c:v>
                </c:pt>
                <c:pt idx="7676" formatCode="0">
                  <c:v>0</c:v>
                </c:pt>
                <c:pt idx="7677" formatCode="0">
                  <c:v>0</c:v>
                </c:pt>
                <c:pt idx="7678" formatCode="0">
                  <c:v>0</c:v>
                </c:pt>
                <c:pt idx="7679" formatCode="0">
                  <c:v>0</c:v>
                </c:pt>
                <c:pt idx="7680" formatCode="0">
                  <c:v>0</c:v>
                </c:pt>
                <c:pt idx="7681" formatCode="0">
                  <c:v>0</c:v>
                </c:pt>
                <c:pt idx="7682" formatCode="0">
                  <c:v>0</c:v>
                </c:pt>
                <c:pt idx="7683" formatCode="0">
                  <c:v>0</c:v>
                </c:pt>
                <c:pt idx="7684" formatCode="0">
                  <c:v>0</c:v>
                </c:pt>
                <c:pt idx="7685" formatCode="0">
                  <c:v>0</c:v>
                </c:pt>
                <c:pt idx="7686" formatCode="0">
                  <c:v>0</c:v>
                </c:pt>
                <c:pt idx="7687" formatCode="0">
                  <c:v>0</c:v>
                </c:pt>
                <c:pt idx="7688" formatCode="0">
                  <c:v>0</c:v>
                </c:pt>
                <c:pt idx="7689" formatCode="0">
                  <c:v>0</c:v>
                </c:pt>
                <c:pt idx="7690" formatCode="0">
                  <c:v>0</c:v>
                </c:pt>
                <c:pt idx="7691" formatCode="0">
                  <c:v>0</c:v>
                </c:pt>
                <c:pt idx="7692" formatCode="0">
                  <c:v>0</c:v>
                </c:pt>
                <c:pt idx="7693" formatCode="0">
                  <c:v>0</c:v>
                </c:pt>
                <c:pt idx="7694" formatCode="0">
                  <c:v>0</c:v>
                </c:pt>
                <c:pt idx="7695" formatCode="0">
                  <c:v>0</c:v>
                </c:pt>
                <c:pt idx="7696" formatCode="0">
                  <c:v>0</c:v>
                </c:pt>
                <c:pt idx="7697" formatCode="0">
                  <c:v>0</c:v>
                </c:pt>
                <c:pt idx="7698" formatCode="0">
                  <c:v>0</c:v>
                </c:pt>
                <c:pt idx="7699" formatCode="0">
                  <c:v>0</c:v>
                </c:pt>
                <c:pt idx="7700" formatCode="0">
                  <c:v>0</c:v>
                </c:pt>
                <c:pt idx="7701" formatCode="0">
                  <c:v>0</c:v>
                </c:pt>
                <c:pt idx="7702" formatCode="0">
                  <c:v>0</c:v>
                </c:pt>
                <c:pt idx="7703" formatCode="0">
                  <c:v>0</c:v>
                </c:pt>
                <c:pt idx="7704" formatCode="0">
                  <c:v>0</c:v>
                </c:pt>
                <c:pt idx="7705" formatCode="0">
                  <c:v>0</c:v>
                </c:pt>
                <c:pt idx="7706" formatCode="0">
                  <c:v>0</c:v>
                </c:pt>
                <c:pt idx="7707" formatCode="0">
                  <c:v>0</c:v>
                </c:pt>
                <c:pt idx="7708" formatCode="0">
                  <c:v>0</c:v>
                </c:pt>
                <c:pt idx="7709" formatCode="0">
                  <c:v>0</c:v>
                </c:pt>
                <c:pt idx="7710" formatCode="0">
                  <c:v>0</c:v>
                </c:pt>
                <c:pt idx="7711" formatCode="0">
                  <c:v>0</c:v>
                </c:pt>
                <c:pt idx="7712" formatCode="0">
                  <c:v>0</c:v>
                </c:pt>
                <c:pt idx="7713" formatCode="0">
                  <c:v>0</c:v>
                </c:pt>
                <c:pt idx="7714" formatCode="0">
                  <c:v>0</c:v>
                </c:pt>
                <c:pt idx="7715" formatCode="0">
                  <c:v>0</c:v>
                </c:pt>
                <c:pt idx="7716" formatCode="0">
                  <c:v>0</c:v>
                </c:pt>
                <c:pt idx="7717" formatCode="0">
                  <c:v>0</c:v>
                </c:pt>
                <c:pt idx="7718" formatCode="0">
                  <c:v>0</c:v>
                </c:pt>
                <c:pt idx="7719" formatCode="0">
                  <c:v>0</c:v>
                </c:pt>
                <c:pt idx="7720" formatCode="0">
                  <c:v>0</c:v>
                </c:pt>
                <c:pt idx="7721" formatCode="0">
                  <c:v>0</c:v>
                </c:pt>
                <c:pt idx="7722" formatCode="0">
                  <c:v>0</c:v>
                </c:pt>
                <c:pt idx="7723" formatCode="0">
                  <c:v>0</c:v>
                </c:pt>
                <c:pt idx="7724" formatCode="0">
                  <c:v>0</c:v>
                </c:pt>
                <c:pt idx="7725" formatCode="0">
                  <c:v>0</c:v>
                </c:pt>
                <c:pt idx="7726" formatCode="0">
                  <c:v>0</c:v>
                </c:pt>
                <c:pt idx="7727" formatCode="0">
                  <c:v>0</c:v>
                </c:pt>
                <c:pt idx="7728" formatCode="0">
                  <c:v>0</c:v>
                </c:pt>
                <c:pt idx="7729" formatCode="0">
                  <c:v>0</c:v>
                </c:pt>
                <c:pt idx="7730" formatCode="0">
                  <c:v>0</c:v>
                </c:pt>
                <c:pt idx="7731" formatCode="0">
                  <c:v>0</c:v>
                </c:pt>
                <c:pt idx="7732" formatCode="0">
                  <c:v>0</c:v>
                </c:pt>
                <c:pt idx="7733" formatCode="0">
                  <c:v>0</c:v>
                </c:pt>
                <c:pt idx="7734" formatCode="0">
                  <c:v>0</c:v>
                </c:pt>
                <c:pt idx="7735" formatCode="0">
                  <c:v>0</c:v>
                </c:pt>
                <c:pt idx="7736" formatCode="0">
                  <c:v>0</c:v>
                </c:pt>
                <c:pt idx="7737" formatCode="0">
                  <c:v>0</c:v>
                </c:pt>
                <c:pt idx="7738" formatCode="0">
                  <c:v>0</c:v>
                </c:pt>
                <c:pt idx="7739" formatCode="0">
                  <c:v>0</c:v>
                </c:pt>
                <c:pt idx="7740" formatCode="0">
                  <c:v>0</c:v>
                </c:pt>
                <c:pt idx="7741" formatCode="0">
                  <c:v>0</c:v>
                </c:pt>
                <c:pt idx="7742" formatCode="0">
                  <c:v>0</c:v>
                </c:pt>
                <c:pt idx="7743" formatCode="0">
                  <c:v>0</c:v>
                </c:pt>
                <c:pt idx="7744" formatCode="0">
                  <c:v>0</c:v>
                </c:pt>
                <c:pt idx="7745" formatCode="0">
                  <c:v>0</c:v>
                </c:pt>
                <c:pt idx="7746" formatCode="0">
                  <c:v>0</c:v>
                </c:pt>
                <c:pt idx="7747" formatCode="0">
                  <c:v>0</c:v>
                </c:pt>
                <c:pt idx="7748" formatCode="0">
                  <c:v>0</c:v>
                </c:pt>
                <c:pt idx="7749" formatCode="0">
                  <c:v>0</c:v>
                </c:pt>
                <c:pt idx="7750" formatCode="0">
                  <c:v>0</c:v>
                </c:pt>
                <c:pt idx="7751" formatCode="0">
                  <c:v>0</c:v>
                </c:pt>
                <c:pt idx="7752" formatCode="0">
                  <c:v>0</c:v>
                </c:pt>
                <c:pt idx="7753" formatCode="0">
                  <c:v>0</c:v>
                </c:pt>
                <c:pt idx="7754" formatCode="0">
                  <c:v>0</c:v>
                </c:pt>
                <c:pt idx="7755" formatCode="0">
                  <c:v>0</c:v>
                </c:pt>
                <c:pt idx="7756" formatCode="0">
                  <c:v>0</c:v>
                </c:pt>
                <c:pt idx="7757" formatCode="0">
                  <c:v>0</c:v>
                </c:pt>
                <c:pt idx="7758" formatCode="0">
                  <c:v>0</c:v>
                </c:pt>
                <c:pt idx="7759" formatCode="0">
                  <c:v>0</c:v>
                </c:pt>
                <c:pt idx="7760" formatCode="0">
                  <c:v>0</c:v>
                </c:pt>
                <c:pt idx="7761" formatCode="0">
                  <c:v>0</c:v>
                </c:pt>
                <c:pt idx="7762" formatCode="0">
                  <c:v>0</c:v>
                </c:pt>
                <c:pt idx="7763" formatCode="0">
                  <c:v>0</c:v>
                </c:pt>
                <c:pt idx="7764" formatCode="0">
                  <c:v>0</c:v>
                </c:pt>
                <c:pt idx="7765" formatCode="0">
                  <c:v>0</c:v>
                </c:pt>
                <c:pt idx="7766" formatCode="0">
                  <c:v>0</c:v>
                </c:pt>
                <c:pt idx="7767" formatCode="0">
                  <c:v>0</c:v>
                </c:pt>
                <c:pt idx="7768" formatCode="0">
                  <c:v>0</c:v>
                </c:pt>
                <c:pt idx="7769" formatCode="0">
                  <c:v>0</c:v>
                </c:pt>
                <c:pt idx="7770" formatCode="0">
                  <c:v>0</c:v>
                </c:pt>
                <c:pt idx="7771" formatCode="0">
                  <c:v>0</c:v>
                </c:pt>
                <c:pt idx="7772" formatCode="0">
                  <c:v>0</c:v>
                </c:pt>
                <c:pt idx="7773" formatCode="0">
                  <c:v>0</c:v>
                </c:pt>
                <c:pt idx="7774" formatCode="0">
                  <c:v>0</c:v>
                </c:pt>
                <c:pt idx="7775" formatCode="0">
                  <c:v>0</c:v>
                </c:pt>
                <c:pt idx="7776" formatCode="0">
                  <c:v>0</c:v>
                </c:pt>
                <c:pt idx="7777" formatCode="0">
                  <c:v>0</c:v>
                </c:pt>
                <c:pt idx="7778" formatCode="0">
                  <c:v>0</c:v>
                </c:pt>
                <c:pt idx="7779" formatCode="0">
                  <c:v>0</c:v>
                </c:pt>
                <c:pt idx="7780" formatCode="0">
                  <c:v>0</c:v>
                </c:pt>
                <c:pt idx="7781" formatCode="0">
                  <c:v>0</c:v>
                </c:pt>
                <c:pt idx="7782" formatCode="0">
                  <c:v>0</c:v>
                </c:pt>
                <c:pt idx="7783" formatCode="0">
                  <c:v>0</c:v>
                </c:pt>
                <c:pt idx="7784" formatCode="0">
                  <c:v>0</c:v>
                </c:pt>
                <c:pt idx="7785" formatCode="0">
                  <c:v>0</c:v>
                </c:pt>
                <c:pt idx="7786" formatCode="0">
                  <c:v>0</c:v>
                </c:pt>
                <c:pt idx="7787" formatCode="0">
                  <c:v>0</c:v>
                </c:pt>
                <c:pt idx="7788" formatCode="0">
                  <c:v>0</c:v>
                </c:pt>
                <c:pt idx="7789" formatCode="0">
                  <c:v>0</c:v>
                </c:pt>
                <c:pt idx="7790" formatCode="0">
                  <c:v>0</c:v>
                </c:pt>
                <c:pt idx="7791" formatCode="0">
                  <c:v>0</c:v>
                </c:pt>
                <c:pt idx="7792" formatCode="0">
                  <c:v>0</c:v>
                </c:pt>
                <c:pt idx="7793" formatCode="0">
                  <c:v>0</c:v>
                </c:pt>
                <c:pt idx="7794" formatCode="0">
                  <c:v>0</c:v>
                </c:pt>
                <c:pt idx="7795" formatCode="0">
                  <c:v>0</c:v>
                </c:pt>
                <c:pt idx="7796" formatCode="0">
                  <c:v>0</c:v>
                </c:pt>
                <c:pt idx="7797" formatCode="0">
                  <c:v>0</c:v>
                </c:pt>
                <c:pt idx="7798" formatCode="0">
                  <c:v>0</c:v>
                </c:pt>
                <c:pt idx="7799" formatCode="0">
                  <c:v>0</c:v>
                </c:pt>
                <c:pt idx="7800" formatCode="0">
                  <c:v>0</c:v>
                </c:pt>
                <c:pt idx="7801" formatCode="0">
                  <c:v>0</c:v>
                </c:pt>
                <c:pt idx="7802" formatCode="0">
                  <c:v>0</c:v>
                </c:pt>
                <c:pt idx="7803" formatCode="0">
                  <c:v>0</c:v>
                </c:pt>
                <c:pt idx="7804" formatCode="0">
                  <c:v>0</c:v>
                </c:pt>
                <c:pt idx="7805" formatCode="0">
                  <c:v>0</c:v>
                </c:pt>
                <c:pt idx="7806" formatCode="0">
                  <c:v>0</c:v>
                </c:pt>
                <c:pt idx="7807" formatCode="0">
                  <c:v>0</c:v>
                </c:pt>
                <c:pt idx="7808" formatCode="0">
                  <c:v>0</c:v>
                </c:pt>
                <c:pt idx="7809" formatCode="0">
                  <c:v>0</c:v>
                </c:pt>
                <c:pt idx="7810" formatCode="0">
                  <c:v>0</c:v>
                </c:pt>
                <c:pt idx="7811" formatCode="0">
                  <c:v>0</c:v>
                </c:pt>
                <c:pt idx="7812" formatCode="0">
                  <c:v>0</c:v>
                </c:pt>
                <c:pt idx="7813" formatCode="0">
                  <c:v>0</c:v>
                </c:pt>
                <c:pt idx="7814" formatCode="0">
                  <c:v>0</c:v>
                </c:pt>
                <c:pt idx="7815" formatCode="0">
                  <c:v>0</c:v>
                </c:pt>
                <c:pt idx="7816" formatCode="0">
                  <c:v>0</c:v>
                </c:pt>
                <c:pt idx="7817" formatCode="0">
                  <c:v>0</c:v>
                </c:pt>
                <c:pt idx="7818" formatCode="0">
                  <c:v>0</c:v>
                </c:pt>
                <c:pt idx="7819" formatCode="0">
                  <c:v>0</c:v>
                </c:pt>
                <c:pt idx="7820" formatCode="0">
                  <c:v>0</c:v>
                </c:pt>
                <c:pt idx="7821" formatCode="0">
                  <c:v>0</c:v>
                </c:pt>
                <c:pt idx="7822" formatCode="0">
                  <c:v>0</c:v>
                </c:pt>
                <c:pt idx="7823" formatCode="0">
                  <c:v>0</c:v>
                </c:pt>
                <c:pt idx="7824" formatCode="0">
                  <c:v>0</c:v>
                </c:pt>
                <c:pt idx="7825" formatCode="0">
                  <c:v>0</c:v>
                </c:pt>
                <c:pt idx="7826" formatCode="0">
                  <c:v>0</c:v>
                </c:pt>
                <c:pt idx="7827" formatCode="0">
                  <c:v>0</c:v>
                </c:pt>
                <c:pt idx="7828" formatCode="0">
                  <c:v>0</c:v>
                </c:pt>
                <c:pt idx="7829" formatCode="0">
                  <c:v>0</c:v>
                </c:pt>
                <c:pt idx="7830" formatCode="0">
                  <c:v>0</c:v>
                </c:pt>
                <c:pt idx="7831" formatCode="0">
                  <c:v>0</c:v>
                </c:pt>
                <c:pt idx="7832" formatCode="0">
                  <c:v>0</c:v>
                </c:pt>
                <c:pt idx="7833" formatCode="0">
                  <c:v>0</c:v>
                </c:pt>
                <c:pt idx="7834" formatCode="0">
                  <c:v>0</c:v>
                </c:pt>
                <c:pt idx="7835" formatCode="0">
                  <c:v>0</c:v>
                </c:pt>
                <c:pt idx="7836" formatCode="0">
                  <c:v>0</c:v>
                </c:pt>
                <c:pt idx="7837" formatCode="0">
                  <c:v>0</c:v>
                </c:pt>
                <c:pt idx="7838" formatCode="0">
                  <c:v>0</c:v>
                </c:pt>
                <c:pt idx="7839" formatCode="0">
                  <c:v>0</c:v>
                </c:pt>
                <c:pt idx="7840" formatCode="0">
                  <c:v>0</c:v>
                </c:pt>
                <c:pt idx="7841" formatCode="0">
                  <c:v>0</c:v>
                </c:pt>
                <c:pt idx="7842" formatCode="0">
                  <c:v>0</c:v>
                </c:pt>
                <c:pt idx="7843" formatCode="0">
                  <c:v>0</c:v>
                </c:pt>
                <c:pt idx="7844" formatCode="0">
                  <c:v>0</c:v>
                </c:pt>
                <c:pt idx="7845" formatCode="0">
                  <c:v>0</c:v>
                </c:pt>
                <c:pt idx="7846" formatCode="0">
                  <c:v>0</c:v>
                </c:pt>
                <c:pt idx="7847" formatCode="0">
                  <c:v>0</c:v>
                </c:pt>
                <c:pt idx="7848" formatCode="0">
                  <c:v>0</c:v>
                </c:pt>
                <c:pt idx="7849" formatCode="0">
                  <c:v>0</c:v>
                </c:pt>
                <c:pt idx="7850" formatCode="0">
                  <c:v>0</c:v>
                </c:pt>
                <c:pt idx="7851" formatCode="0">
                  <c:v>0</c:v>
                </c:pt>
                <c:pt idx="7852" formatCode="0">
                  <c:v>0</c:v>
                </c:pt>
                <c:pt idx="7853" formatCode="0">
                  <c:v>0</c:v>
                </c:pt>
                <c:pt idx="7854" formatCode="0">
                  <c:v>0</c:v>
                </c:pt>
                <c:pt idx="7855" formatCode="0">
                  <c:v>0</c:v>
                </c:pt>
                <c:pt idx="7856" formatCode="0">
                  <c:v>0</c:v>
                </c:pt>
                <c:pt idx="7857" formatCode="0">
                  <c:v>0</c:v>
                </c:pt>
                <c:pt idx="7858" formatCode="0">
                  <c:v>0</c:v>
                </c:pt>
                <c:pt idx="7859" formatCode="0">
                  <c:v>0</c:v>
                </c:pt>
                <c:pt idx="7860" formatCode="0">
                  <c:v>0</c:v>
                </c:pt>
                <c:pt idx="7861" formatCode="0">
                  <c:v>0</c:v>
                </c:pt>
                <c:pt idx="7862" formatCode="0">
                  <c:v>0</c:v>
                </c:pt>
                <c:pt idx="7863" formatCode="0">
                  <c:v>0</c:v>
                </c:pt>
                <c:pt idx="7864" formatCode="0">
                  <c:v>0</c:v>
                </c:pt>
                <c:pt idx="7865" formatCode="0">
                  <c:v>0</c:v>
                </c:pt>
                <c:pt idx="7866" formatCode="0">
                  <c:v>0</c:v>
                </c:pt>
                <c:pt idx="7867" formatCode="0">
                  <c:v>0</c:v>
                </c:pt>
                <c:pt idx="7868" formatCode="0">
                  <c:v>0</c:v>
                </c:pt>
                <c:pt idx="7869" formatCode="0">
                  <c:v>0</c:v>
                </c:pt>
                <c:pt idx="7870" formatCode="0">
                  <c:v>0</c:v>
                </c:pt>
                <c:pt idx="7871" formatCode="0">
                  <c:v>0</c:v>
                </c:pt>
                <c:pt idx="7872" formatCode="0">
                  <c:v>0</c:v>
                </c:pt>
                <c:pt idx="7873" formatCode="0">
                  <c:v>0</c:v>
                </c:pt>
                <c:pt idx="7874" formatCode="0">
                  <c:v>0</c:v>
                </c:pt>
                <c:pt idx="7875" formatCode="0">
                  <c:v>0</c:v>
                </c:pt>
                <c:pt idx="7876" formatCode="0">
                  <c:v>0</c:v>
                </c:pt>
                <c:pt idx="7877" formatCode="0">
                  <c:v>0</c:v>
                </c:pt>
                <c:pt idx="7878" formatCode="0">
                  <c:v>0</c:v>
                </c:pt>
                <c:pt idx="7879" formatCode="0">
                  <c:v>0</c:v>
                </c:pt>
                <c:pt idx="7880" formatCode="0">
                  <c:v>0</c:v>
                </c:pt>
                <c:pt idx="7881" formatCode="0">
                  <c:v>0</c:v>
                </c:pt>
                <c:pt idx="7882" formatCode="0">
                  <c:v>0</c:v>
                </c:pt>
                <c:pt idx="7883" formatCode="0">
                  <c:v>0</c:v>
                </c:pt>
                <c:pt idx="7884" formatCode="0">
                  <c:v>0</c:v>
                </c:pt>
                <c:pt idx="7885" formatCode="0">
                  <c:v>0</c:v>
                </c:pt>
                <c:pt idx="7886" formatCode="0">
                  <c:v>0</c:v>
                </c:pt>
                <c:pt idx="7887" formatCode="0">
                  <c:v>0</c:v>
                </c:pt>
                <c:pt idx="7888" formatCode="0">
                  <c:v>0</c:v>
                </c:pt>
                <c:pt idx="7889" formatCode="0">
                  <c:v>0</c:v>
                </c:pt>
                <c:pt idx="7890" formatCode="0">
                  <c:v>0</c:v>
                </c:pt>
                <c:pt idx="7891" formatCode="0">
                  <c:v>0</c:v>
                </c:pt>
                <c:pt idx="7892" formatCode="0">
                  <c:v>0</c:v>
                </c:pt>
                <c:pt idx="7893" formatCode="0">
                  <c:v>0</c:v>
                </c:pt>
                <c:pt idx="7894" formatCode="0">
                  <c:v>0</c:v>
                </c:pt>
                <c:pt idx="7895" formatCode="0">
                  <c:v>0</c:v>
                </c:pt>
                <c:pt idx="7896" formatCode="0">
                  <c:v>0</c:v>
                </c:pt>
                <c:pt idx="7897" formatCode="0">
                  <c:v>0</c:v>
                </c:pt>
                <c:pt idx="7898" formatCode="0">
                  <c:v>0</c:v>
                </c:pt>
                <c:pt idx="7899" formatCode="0">
                  <c:v>0</c:v>
                </c:pt>
                <c:pt idx="7900" formatCode="0">
                  <c:v>0</c:v>
                </c:pt>
                <c:pt idx="7901" formatCode="0">
                  <c:v>0</c:v>
                </c:pt>
                <c:pt idx="7902" formatCode="0">
                  <c:v>0</c:v>
                </c:pt>
                <c:pt idx="7903" formatCode="0">
                  <c:v>0</c:v>
                </c:pt>
                <c:pt idx="7904" formatCode="0">
                  <c:v>0</c:v>
                </c:pt>
                <c:pt idx="7905" formatCode="0">
                  <c:v>0</c:v>
                </c:pt>
                <c:pt idx="7906" formatCode="0">
                  <c:v>0</c:v>
                </c:pt>
                <c:pt idx="7907" formatCode="0">
                  <c:v>0</c:v>
                </c:pt>
                <c:pt idx="7908" formatCode="0">
                  <c:v>0</c:v>
                </c:pt>
                <c:pt idx="7909" formatCode="0">
                  <c:v>0</c:v>
                </c:pt>
                <c:pt idx="7910" formatCode="0">
                  <c:v>0</c:v>
                </c:pt>
                <c:pt idx="7911" formatCode="0">
                  <c:v>0</c:v>
                </c:pt>
                <c:pt idx="7912" formatCode="0">
                  <c:v>0</c:v>
                </c:pt>
                <c:pt idx="7913" formatCode="0">
                  <c:v>0</c:v>
                </c:pt>
                <c:pt idx="7914" formatCode="0">
                  <c:v>0</c:v>
                </c:pt>
                <c:pt idx="7915" formatCode="0">
                  <c:v>0</c:v>
                </c:pt>
                <c:pt idx="7916" formatCode="0">
                  <c:v>0</c:v>
                </c:pt>
                <c:pt idx="7917" formatCode="0">
                  <c:v>0</c:v>
                </c:pt>
                <c:pt idx="7918" formatCode="0">
                  <c:v>0</c:v>
                </c:pt>
                <c:pt idx="7919" formatCode="0">
                  <c:v>0</c:v>
                </c:pt>
                <c:pt idx="7920" formatCode="0">
                  <c:v>0</c:v>
                </c:pt>
                <c:pt idx="7921" formatCode="0">
                  <c:v>0</c:v>
                </c:pt>
                <c:pt idx="7922" formatCode="0">
                  <c:v>0</c:v>
                </c:pt>
                <c:pt idx="7923" formatCode="0">
                  <c:v>0</c:v>
                </c:pt>
                <c:pt idx="7924" formatCode="0">
                  <c:v>0</c:v>
                </c:pt>
                <c:pt idx="7925" formatCode="0">
                  <c:v>0</c:v>
                </c:pt>
                <c:pt idx="7926" formatCode="0">
                  <c:v>0</c:v>
                </c:pt>
                <c:pt idx="7927" formatCode="0">
                  <c:v>0</c:v>
                </c:pt>
                <c:pt idx="7928" formatCode="0">
                  <c:v>0</c:v>
                </c:pt>
                <c:pt idx="7929" formatCode="0">
                  <c:v>0</c:v>
                </c:pt>
                <c:pt idx="7930" formatCode="0">
                  <c:v>0</c:v>
                </c:pt>
                <c:pt idx="7931" formatCode="0">
                  <c:v>0</c:v>
                </c:pt>
                <c:pt idx="7932" formatCode="0">
                  <c:v>0</c:v>
                </c:pt>
                <c:pt idx="7933" formatCode="0">
                  <c:v>0</c:v>
                </c:pt>
                <c:pt idx="7934" formatCode="0">
                  <c:v>0</c:v>
                </c:pt>
                <c:pt idx="7935" formatCode="0">
                  <c:v>0</c:v>
                </c:pt>
                <c:pt idx="7936" formatCode="0">
                  <c:v>0</c:v>
                </c:pt>
                <c:pt idx="7937" formatCode="0">
                  <c:v>0</c:v>
                </c:pt>
                <c:pt idx="7938" formatCode="0">
                  <c:v>0</c:v>
                </c:pt>
                <c:pt idx="7939" formatCode="0">
                  <c:v>0</c:v>
                </c:pt>
                <c:pt idx="7940" formatCode="0">
                  <c:v>0</c:v>
                </c:pt>
                <c:pt idx="7941" formatCode="0">
                  <c:v>0</c:v>
                </c:pt>
                <c:pt idx="7942" formatCode="0">
                  <c:v>0</c:v>
                </c:pt>
                <c:pt idx="7943" formatCode="0">
                  <c:v>0</c:v>
                </c:pt>
                <c:pt idx="7944" formatCode="0">
                  <c:v>0</c:v>
                </c:pt>
                <c:pt idx="7945" formatCode="0">
                  <c:v>0</c:v>
                </c:pt>
                <c:pt idx="7946" formatCode="0">
                  <c:v>0</c:v>
                </c:pt>
                <c:pt idx="7947" formatCode="0">
                  <c:v>0</c:v>
                </c:pt>
                <c:pt idx="7948" formatCode="0">
                  <c:v>0</c:v>
                </c:pt>
                <c:pt idx="7949" formatCode="0">
                  <c:v>0</c:v>
                </c:pt>
                <c:pt idx="7950" formatCode="0">
                  <c:v>0</c:v>
                </c:pt>
                <c:pt idx="7951" formatCode="0">
                  <c:v>0</c:v>
                </c:pt>
                <c:pt idx="7952" formatCode="0">
                  <c:v>0</c:v>
                </c:pt>
                <c:pt idx="7953" formatCode="0">
                  <c:v>0</c:v>
                </c:pt>
                <c:pt idx="7954" formatCode="0">
                  <c:v>0</c:v>
                </c:pt>
                <c:pt idx="7955" formatCode="0">
                  <c:v>0</c:v>
                </c:pt>
                <c:pt idx="7956" formatCode="0">
                  <c:v>0</c:v>
                </c:pt>
                <c:pt idx="7957" formatCode="0">
                  <c:v>0</c:v>
                </c:pt>
                <c:pt idx="7958" formatCode="0">
                  <c:v>0</c:v>
                </c:pt>
                <c:pt idx="7959" formatCode="0">
                  <c:v>0</c:v>
                </c:pt>
                <c:pt idx="7960" formatCode="0">
                  <c:v>0</c:v>
                </c:pt>
                <c:pt idx="7961" formatCode="0">
                  <c:v>0</c:v>
                </c:pt>
                <c:pt idx="7962" formatCode="0">
                  <c:v>0</c:v>
                </c:pt>
                <c:pt idx="7963" formatCode="0">
                  <c:v>0</c:v>
                </c:pt>
                <c:pt idx="7964" formatCode="0">
                  <c:v>0</c:v>
                </c:pt>
                <c:pt idx="7965" formatCode="0">
                  <c:v>0</c:v>
                </c:pt>
                <c:pt idx="7966" formatCode="0">
                  <c:v>0</c:v>
                </c:pt>
                <c:pt idx="7967" formatCode="0">
                  <c:v>0</c:v>
                </c:pt>
                <c:pt idx="7968" formatCode="0">
                  <c:v>0</c:v>
                </c:pt>
                <c:pt idx="7969" formatCode="0">
                  <c:v>0</c:v>
                </c:pt>
                <c:pt idx="7970" formatCode="0">
                  <c:v>0</c:v>
                </c:pt>
                <c:pt idx="7971" formatCode="0">
                  <c:v>0</c:v>
                </c:pt>
                <c:pt idx="7972" formatCode="0">
                  <c:v>0</c:v>
                </c:pt>
                <c:pt idx="7973" formatCode="0">
                  <c:v>0</c:v>
                </c:pt>
                <c:pt idx="7974" formatCode="0">
                  <c:v>0</c:v>
                </c:pt>
                <c:pt idx="7975" formatCode="0">
                  <c:v>0</c:v>
                </c:pt>
                <c:pt idx="7976" formatCode="0">
                  <c:v>0</c:v>
                </c:pt>
                <c:pt idx="7977" formatCode="0">
                  <c:v>0</c:v>
                </c:pt>
                <c:pt idx="7978" formatCode="0">
                  <c:v>0</c:v>
                </c:pt>
                <c:pt idx="7979" formatCode="0">
                  <c:v>0</c:v>
                </c:pt>
                <c:pt idx="7980" formatCode="0">
                  <c:v>0</c:v>
                </c:pt>
                <c:pt idx="7981" formatCode="0">
                  <c:v>0</c:v>
                </c:pt>
                <c:pt idx="7982" formatCode="0">
                  <c:v>0</c:v>
                </c:pt>
                <c:pt idx="7983" formatCode="0">
                  <c:v>0</c:v>
                </c:pt>
                <c:pt idx="7984" formatCode="0">
                  <c:v>0</c:v>
                </c:pt>
                <c:pt idx="7985" formatCode="0">
                  <c:v>0</c:v>
                </c:pt>
                <c:pt idx="7986" formatCode="0">
                  <c:v>0</c:v>
                </c:pt>
                <c:pt idx="7987" formatCode="0">
                  <c:v>0</c:v>
                </c:pt>
                <c:pt idx="7988" formatCode="0">
                  <c:v>0</c:v>
                </c:pt>
                <c:pt idx="7989" formatCode="0">
                  <c:v>0</c:v>
                </c:pt>
                <c:pt idx="7990" formatCode="0">
                  <c:v>0</c:v>
                </c:pt>
                <c:pt idx="7991" formatCode="0">
                  <c:v>0</c:v>
                </c:pt>
                <c:pt idx="7992" formatCode="0">
                  <c:v>0</c:v>
                </c:pt>
                <c:pt idx="7993" formatCode="0">
                  <c:v>0</c:v>
                </c:pt>
                <c:pt idx="7994" formatCode="0">
                  <c:v>0</c:v>
                </c:pt>
                <c:pt idx="7995" formatCode="0">
                  <c:v>0</c:v>
                </c:pt>
                <c:pt idx="7996" formatCode="0">
                  <c:v>0</c:v>
                </c:pt>
                <c:pt idx="7997" formatCode="0">
                  <c:v>0</c:v>
                </c:pt>
                <c:pt idx="7998" formatCode="0">
                  <c:v>0</c:v>
                </c:pt>
                <c:pt idx="7999" formatCode="0">
                  <c:v>0</c:v>
                </c:pt>
                <c:pt idx="8000" formatCode="0">
                  <c:v>0</c:v>
                </c:pt>
                <c:pt idx="8001" formatCode="0">
                  <c:v>0</c:v>
                </c:pt>
                <c:pt idx="8002" formatCode="0">
                  <c:v>0</c:v>
                </c:pt>
                <c:pt idx="8003" formatCode="0">
                  <c:v>0</c:v>
                </c:pt>
                <c:pt idx="8004" formatCode="0">
                  <c:v>0</c:v>
                </c:pt>
                <c:pt idx="8005" formatCode="0">
                  <c:v>0</c:v>
                </c:pt>
                <c:pt idx="8006" formatCode="0">
                  <c:v>0</c:v>
                </c:pt>
                <c:pt idx="8007" formatCode="0">
                  <c:v>0</c:v>
                </c:pt>
                <c:pt idx="8008" formatCode="0">
                  <c:v>0</c:v>
                </c:pt>
                <c:pt idx="8009" formatCode="0">
                  <c:v>0</c:v>
                </c:pt>
                <c:pt idx="8010" formatCode="0">
                  <c:v>0</c:v>
                </c:pt>
                <c:pt idx="8011" formatCode="0">
                  <c:v>0</c:v>
                </c:pt>
                <c:pt idx="8012" formatCode="0">
                  <c:v>0</c:v>
                </c:pt>
                <c:pt idx="8013" formatCode="0">
                  <c:v>0</c:v>
                </c:pt>
                <c:pt idx="8014" formatCode="0">
                  <c:v>0</c:v>
                </c:pt>
                <c:pt idx="8015" formatCode="0">
                  <c:v>0</c:v>
                </c:pt>
                <c:pt idx="8016" formatCode="0">
                  <c:v>0</c:v>
                </c:pt>
                <c:pt idx="8017" formatCode="0">
                  <c:v>0</c:v>
                </c:pt>
                <c:pt idx="8018" formatCode="0">
                  <c:v>0</c:v>
                </c:pt>
                <c:pt idx="8019" formatCode="0">
                  <c:v>0</c:v>
                </c:pt>
                <c:pt idx="8020" formatCode="0">
                  <c:v>0</c:v>
                </c:pt>
                <c:pt idx="8021" formatCode="0">
                  <c:v>0</c:v>
                </c:pt>
                <c:pt idx="8022" formatCode="0">
                  <c:v>0</c:v>
                </c:pt>
                <c:pt idx="8023" formatCode="0">
                  <c:v>0</c:v>
                </c:pt>
                <c:pt idx="8024" formatCode="0">
                  <c:v>0</c:v>
                </c:pt>
                <c:pt idx="8025" formatCode="0">
                  <c:v>0</c:v>
                </c:pt>
                <c:pt idx="8026" formatCode="0">
                  <c:v>0</c:v>
                </c:pt>
                <c:pt idx="8027" formatCode="0">
                  <c:v>0</c:v>
                </c:pt>
                <c:pt idx="8028" formatCode="0">
                  <c:v>0</c:v>
                </c:pt>
                <c:pt idx="8029" formatCode="0">
                  <c:v>0</c:v>
                </c:pt>
                <c:pt idx="8030" formatCode="0">
                  <c:v>0</c:v>
                </c:pt>
                <c:pt idx="8031" formatCode="0">
                  <c:v>0</c:v>
                </c:pt>
                <c:pt idx="8032" formatCode="0">
                  <c:v>0</c:v>
                </c:pt>
                <c:pt idx="8033" formatCode="0">
                  <c:v>0</c:v>
                </c:pt>
                <c:pt idx="8034" formatCode="0">
                  <c:v>0</c:v>
                </c:pt>
                <c:pt idx="8035" formatCode="0">
                  <c:v>0</c:v>
                </c:pt>
                <c:pt idx="8036" formatCode="0">
                  <c:v>0</c:v>
                </c:pt>
                <c:pt idx="8037" formatCode="0">
                  <c:v>0</c:v>
                </c:pt>
                <c:pt idx="8038" formatCode="0">
                  <c:v>0</c:v>
                </c:pt>
                <c:pt idx="8039" formatCode="0">
                  <c:v>0</c:v>
                </c:pt>
                <c:pt idx="8040" formatCode="0">
                  <c:v>0</c:v>
                </c:pt>
                <c:pt idx="8041" formatCode="0">
                  <c:v>0</c:v>
                </c:pt>
                <c:pt idx="8042" formatCode="0">
                  <c:v>0</c:v>
                </c:pt>
                <c:pt idx="8043" formatCode="0">
                  <c:v>0</c:v>
                </c:pt>
                <c:pt idx="8044" formatCode="0">
                  <c:v>0</c:v>
                </c:pt>
                <c:pt idx="8045" formatCode="0">
                  <c:v>0</c:v>
                </c:pt>
                <c:pt idx="8046" formatCode="0">
                  <c:v>0</c:v>
                </c:pt>
                <c:pt idx="8047" formatCode="0">
                  <c:v>0</c:v>
                </c:pt>
                <c:pt idx="8048" formatCode="0">
                  <c:v>0</c:v>
                </c:pt>
                <c:pt idx="8049" formatCode="0">
                  <c:v>0</c:v>
                </c:pt>
                <c:pt idx="8050" formatCode="0">
                  <c:v>0</c:v>
                </c:pt>
                <c:pt idx="8051" formatCode="0">
                  <c:v>0</c:v>
                </c:pt>
                <c:pt idx="8052" formatCode="0">
                  <c:v>0</c:v>
                </c:pt>
                <c:pt idx="8053" formatCode="0">
                  <c:v>0</c:v>
                </c:pt>
                <c:pt idx="8054" formatCode="0">
                  <c:v>0</c:v>
                </c:pt>
                <c:pt idx="8055" formatCode="0">
                  <c:v>0</c:v>
                </c:pt>
                <c:pt idx="8056" formatCode="0">
                  <c:v>0</c:v>
                </c:pt>
                <c:pt idx="8057" formatCode="0">
                  <c:v>0</c:v>
                </c:pt>
                <c:pt idx="8058" formatCode="0">
                  <c:v>0</c:v>
                </c:pt>
                <c:pt idx="8059" formatCode="0">
                  <c:v>0</c:v>
                </c:pt>
                <c:pt idx="8060" formatCode="0">
                  <c:v>0</c:v>
                </c:pt>
                <c:pt idx="8061" formatCode="0">
                  <c:v>0</c:v>
                </c:pt>
                <c:pt idx="8062" formatCode="0">
                  <c:v>0</c:v>
                </c:pt>
                <c:pt idx="8063" formatCode="0">
                  <c:v>0</c:v>
                </c:pt>
                <c:pt idx="8064" formatCode="0">
                  <c:v>0</c:v>
                </c:pt>
                <c:pt idx="8065" formatCode="0">
                  <c:v>0</c:v>
                </c:pt>
                <c:pt idx="8066" formatCode="0">
                  <c:v>0</c:v>
                </c:pt>
                <c:pt idx="8067" formatCode="0">
                  <c:v>0</c:v>
                </c:pt>
                <c:pt idx="8068" formatCode="0">
                  <c:v>0</c:v>
                </c:pt>
                <c:pt idx="8069" formatCode="0">
                  <c:v>0</c:v>
                </c:pt>
                <c:pt idx="8070" formatCode="0">
                  <c:v>0</c:v>
                </c:pt>
                <c:pt idx="8071" formatCode="0">
                  <c:v>0</c:v>
                </c:pt>
                <c:pt idx="8072" formatCode="0">
                  <c:v>0</c:v>
                </c:pt>
                <c:pt idx="8073" formatCode="0">
                  <c:v>0</c:v>
                </c:pt>
                <c:pt idx="8074" formatCode="0">
                  <c:v>0</c:v>
                </c:pt>
                <c:pt idx="8075" formatCode="0">
                  <c:v>0</c:v>
                </c:pt>
                <c:pt idx="8076" formatCode="0">
                  <c:v>0</c:v>
                </c:pt>
                <c:pt idx="8077" formatCode="0">
                  <c:v>0</c:v>
                </c:pt>
                <c:pt idx="8078" formatCode="0">
                  <c:v>0</c:v>
                </c:pt>
                <c:pt idx="8079" formatCode="0">
                  <c:v>0</c:v>
                </c:pt>
                <c:pt idx="8080" formatCode="0">
                  <c:v>0</c:v>
                </c:pt>
                <c:pt idx="8081" formatCode="0">
                  <c:v>0</c:v>
                </c:pt>
                <c:pt idx="8082" formatCode="0">
                  <c:v>0</c:v>
                </c:pt>
                <c:pt idx="8083" formatCode="0">
                  <c:v>0</c:v>
                </c:pt>
                <c:pt idx="8084" formatCode="0">
                  <c:v>0</c:v>
                </c:pt>
                <c:pt idx="8085" formatCode="0">
                  <c:v>0</c:v>
                </c:pt>
                <c:pt idx="8086" formatCode="0">
                  <c:v>0</c:v>
                </c:pt>
                <c:pt idx="8087" formatCode="0">
                  <c:v>0</c:v>
                </c:pt>
                <c:pt idx="8088" formatCode="0">
                  <c:v>0</c:v>
                </c:pt>
                <c:pt idx="8089" formatCode="0">
                  <c:v>0</c:v>
                </c:pt>
                <c:pt idx="8090" formatCode="0">
                  <c:v>0</c:v>
                </c:pt>
                <c:pt idx="8091" formatCode="0">
                  <c:v>0</c:v>
                </c:pt>
                <c:pt idx="8092" formatCode="0">
                  <c:v>0</c:v>
                </c:pt>
                <c:pt idx="8093" formatCode="0">
                  <c:v>0</c:v>
                </c:pt>
                <c:pt idx="8094" formatCode="0">
                  <c:v>0</c:v>
                </c:pt>
                <c:pt idx="8095" formatCode="0">
                  <c:v>0</c:v>
                </c:pt>
                <c:pt idx="8096" formatCode="0">
                  <c:v>0</c:v>
                </c:pt>
                <c:pt idx="8097" formatCode="0">
                  <c:v>0</c:v>
                </c:pt>
                <c:pt idx="8098" formatCode="0">
                  <c:v>0</c:v>
                </c:pt>
                <c:pt idx="8099" formatCode="0">
                  <c:v>0</c:v>
                </c:pt>
                <c:pt idx="8100" formatCode="0">
                  <c:v>0</c:v>
                </c:pt>
                <c:pt idx="8101" formatCode="0">
                  <c:v>0</c:v>
                </c:pt>
                <c:pt idx="8102" formatCode="0">
                  <c:v>0</c:v>
                </c:pt>
                <c:pt idx="8103" formatCode="0">
                  <c:v>0</c:v>
                </c:pt>
                <c:pt idx="8104" formatCode="0">
                  <c:v>0</c:v>
                </c:pt>
                <c:pt idx="8105" formatCode="0">
                  <c:v>0</c:v>
                </c:pt>
                <c:pt idx="8106" formatCode="0">
                  <c:v>0</c:v>
                </c:pt>
                <c:pt idx="8107" formatCode="0">
                  <c:v>0</c:v>
                </c:pt>
                <c:pt idx="8108" formatCode="0">
                  <c:v>0</c:v>
                </c:pt>
                <c:pt idx="8109" formatCode="0">
                  <c:v>0</c:v>
                </c:pt>
                <c:pt idx="8110" formatCode="0">
                  <c:v>0</c:v>
                </c:pt>
                <c:pt idx="8111" formatCode="0">
                  <c:v>0</c:v>
                </c:pt>
                <c:pt idx="8112" formatCode="0">
                  <c:v>0</c:v>
                </c:pt>
                <c:pt idx="8113" formatCode="0">
                  <c:v>0</c:v>
                </c:pt>
                <c:pt idx="8114" formatCode="0">
                  <c:v>0</c:v>
                </c:pt>
                <c:pt idx="8115" formatCode="0">
                  <c:v>0</c:v>
                </c:pt>
                <c:pt idx="8116" formatCode="0">
                  <c:v>0</c:v>
                </c:pt>
                <c:pt idx="8117" formatCode="0">
                  <c:v>0</c:v>
                </c:pt>
                <c:pt idx="8118" formatCode="0">
                  <c:v>0</c:v>
                </c:pt>
                <c:pt idx="8119" formatCode="0">
                  <c:v>0</c:v>
                </c:pt>
                <c:pt idx="8120" formatCode="0">
                  <c:v>0</c:v>
                </c:pt>
                <c:pt idx="8121" formatCode="0">
                  <c:v>0</c:v>
                </c:pt>
                <c:pt idx="8122" formatCode="0">
                  <c:v>0</c:v>
                </c:pt>
                <c:pt idx="8123" formatCode="0">
                  <c:v>0</c:v>
                </c:pt>
                <c:pt idx="8124" formatCode="0">
                  <c:v>0</c:v>
                </c:pt>
                <c:pt idx="8125" formatCode="0">
                  <c:v>0</c:v>
                </c:pt>
                <c:pt idx="8126" formatCode="0">
                  <c:v>0</c:v>
                </c:pt>
                <c:pt idx="8127" formatCode="0">
                  <c:v>0</c:v>
                </c:pt>
                <c:pt idx="8128" formatCode="0">
                  <c:v>0</c:v>
                </c:pt>
                <c:pt idx="8129" formatCode="0">
                  <c:v>0</c:v>
                </c:pt>
                <c:pt idx="8130" formatCode="0">
                  <c:v>0</c:v>
                </c:pt>
                <c:pt idx="8131" formatCode="0">
                  <c:v>0</c:v>
                </c:pt>
                <c:pt idx="8132" formatCode="0">
                  <c:v>0</c:v>
                </c:pt>
                <c:pt idx="8133" formatCode="0">
                  <c:v>0</c:v>
                </c:pt>
                <c:pt idx="8134" formatCode="0">
                  <c:v>0</c:v>
                </c:pt>
                <c:pt idx="8135" formatCode="0">
                  <c:v>0</c:v>
                </c:pt>
                <c:pt idx="8136" formatCode="0">
                  <c:v>0</c:v>
                </c:pt>
                <c:pt idx="8137" formatCode="0">
                  <c:v>0</c:v>
                </c:pt>
                <c:pt idx="8138" formatCode="0">
                  <c:v>0</c:v>
                </c:pt>
                <c:pt idx="8139" formatCode="0">
                  <c:v>0</c:v>
                </c:pt>
                <c:pt idx="8140" formatCode="0">
                  <c:v>0</c:v>
                </c:pt>
                <c:pt idx="8141" formatCode="0">
                  <c:v>0</c:v>
                </c:pt>
                <c:pt idx="8142" formatCode="0">
                  <c:v>0</c:v>
                </c:pt>
                <c:pt idx="8143" formatCode="0">
                  <c:v>0</c:v>
                </c:pt>
                <c:pt idx="8144" formatCode="0">
                  <c:v>0</c:v>
                </c:pt>
                <c:pt idx="8145" formatCode="0">
                  <c:v>0</c:v>
                </c:pt>
                <c:pt idx="8146" formatCode="0">
                  <c:v>0</c:v>
                </c:pt>
                <c:pt idx="8147" formatCode="0">
                  <c:v>0</c:v>
                </c:pt>
                <c:pt idx="8148" formatCode="0">
                  <c:v>0</c:v>
                </c:pt>
                <c:pt idx="8149" formatCode="0">
                  <c:v>0</c:v>
                </c:pt>
                <c:pt idx="8150" formatCode="0">
                  <c:v>0</c:v>
                </c:pt>
                <c:pt idx="8151" formatCode="0">
                  <c:v>0</c:v>
                </c:pt>
                <c:pt idx="8152" formatCode="0">
                  <c:v>0</c:v>
                </c:pt>
                <c:pt idx="8153" formatCode="0">
                  <c:v>0</c:v>
                </c:pt>
                <c:pt idx="8154" formatCode="0">
                  <c:v>0</c:v>
                </c:pt>
                <c:pt idx="8155" formatCode="0">
                  <c:v>0</c:v>
                </c:pt>
                <c:pt idx="8156" formatCode="0">
                  <c:v>0</c:v>
                </c:pt>
                <c:pt idx="8157" formatCode="0">
                  <c:v>0</c:v>
                </c:pt>
                <c:pt idx="8158" formatCode="0">
                  <c:v>0</c:v>
                </c:pt>
                <c:pt idx="8159" formatCode="0">
                  <c:v>0</c:v>
                </c:pt>
                <c:pt idx="8160" formatCode="0">
                  <c:v>0</c:v>
                </c:pt>
                <c:pt idx="8161" formatCode="0">
                  <c:v>0</c:v>
                </c:pt>
                <c:pt idx="8162" formatCode="0">
                  <c:v>0</c:v>
                </c:pt>
                <c:pt idx="8163" formatCode="0">
                  <c:v>0</c:v>
                </c:pt>
                <c:pt idx="8164" formatCode="0">
                  <c:v>0</c:v>
                </c:pt>
                <c:pt idx="8165" formatCode="0">
                  <c:v>0</c:v>
                </c:pt>
                <c:pt idx="8166" formatCode="0">
                  <c:v>0</c:v>
                </c:pt>
                <c:pt idx="8167" formatCode="0">
                  <c:v>0</c:v>
                </c:pt>
                <c:pt idx="8168" formatCode="0">
                  <c:v>0</c:v>
                </c:pt>
                <c:pt idx="8169" formatCode="0">
                  <c:v>0</c:v>
                </c:pt>
                <c:pt idx="8170" formatCode="0">
                  <c:v>0</c:v>
                </c:pt>
                <c:pt idx="8171" formatCode="0">
                  <c:v>0</c:v>
                </c:pt>
                <c:pt idx="8172" formatCode="0">
                  <c:v>0</c:v>
                </c:pt>
                <c:pt idx="8173" formatCode="0">
                  <c:v>0</c:v>
                </c:pt>
                <c:pt idx="8174" formatCode="0">
                  <c:v>0</c:v>
                </c:pt>
                <c:pt idx="8175" formatCode="0">
                  <c:v>0</c:v>
                </c:pt>
                <c:pt idx="8176" formatCode="0">
                  <c:v>0</c:v>
                </c:pt>
                <c:pt idx="8177" formatCode="0">
                  <c:v>0</c:v>
                </c:pt>
                <c:pt idx="8178" formatCode="0">
                  <c:v>0</c:v>
                </c:pt>
                <c:pt idx="8179" formatCode="0">
                  <c:v>0</c:v>
                </c:pt>
                <c:pt idx="8180" formatCode="0">
                  <c:v>0</c:v>
                </c:pt>
                <c:pt idx="8181" formatCode="0">
                  <c:v>0</c:v>
                </c:pt>
                <c:pt idx="8182" formatCode="0">
                  <c:v>0</c:v>
                </c:pt>
                <c:pt idx="8183" formatCode="0">
                  <c:v>0</c:v>
                </c:pt>
                <c:pt idx="8184" formatCode="0">
                  <c:v>0</c:v>
                </c:pt>
                <c:pt idx="8185" formatCode="0">
                  <c:v>0</c:v>
                </c:pt>
                <c:pt idx="8186" formatCode="0">
                  <c:v>0</c:v>
                </c:pt>
                <c:pt idx="8187" formatCode="0">
                  <c:v>0</c:v>
                </c:pt>
                <c:pt idx="8188" formatCode="0">
                  <c:v>0</c:v>
                </c:pt>
                <c:pt idx="8189" formatCode="0">
                  <c:v>0</c:v>
                </c:pt>
                <c:pt idx="8190" formatCode="0">
                  <c:v>0</c:v>
                </c:pt>
                <c:pt idx="8191" formatCode="0">
                  <c:v>0</c:v>
                </c:pt>
                <c:pt idx="8192" formatCode="0">
                  <c:v>0</c:v>
                </c:pt>
                <c:pt idx="8193" formatCode="0">
                  <c:v>0</c:v>
                </c:pt>
                <c:pt idx="8194" formatCode="0">
                  <c:v>0</c:v>
                </c:pt>
                <c:pt idx="8195" formatCode="0">
                  <c:v>0</c:v>
                </c:pt>
                <c:pt idx="8196" formatCode="0">
                  <c:v>0</c:v>
                </c:pt>
                <c:pt idx="8197" formatCode="0">
                  <c:v>0</c:v>
                </c:pt>
                <c:pt idx="8198" formatCode="0">
                  <c:v>0</c:v>
                </c:pt>
                <c:pt idx="8199" formatCode="0">
                  <c:v>0</c:v>
                </c:pt>
                <c:pt idx="8200" formatCode="0">
                  <c:v>0</c:v>
                </c:pt>
                <c:pt idx="8201" formatCode="0">
                  <c:v>0</c:v>
                </c:pt>
                <c:pt idx="8202" formatCode="0">
                  <c:v>0</c:v>
                </c:pt>
                <c:pt idx="8203" formatCode="0">
                  <c:v>0</c:v>
                </c:pt>
                <c:pt idx="8204" formatCode="0">
                  <c:v>0</c:v>
                </c:pt>
                <c:pt idx="8205" formatCode="0">
                  <c:v>0</c:v>
                </c:pt>
                <c:pt idx="8206" formatCode="0">
                  <c:v>0</c:v>
                </c:pt>
                <c:pt idx="8207" formatCode="0">
                  <c:v>0</c:v>
                </c:pt>
                <c:pt idx="8208" formatCode="0">
                  <c:v>0</c:v>
                </c:pt>
                <c:pt idx="8209" formatCode="0">
                  <c:v>0</c:v>
                </c:pt>
                <c:pt idx="8210" formatCode="0">
                  <c:v>0</c:v>
                </c:pt>
                <c:pt idx="8211" formatCode="0">
                  <c:v>0</c:v>
                </c:pt>
                <c:pt idx="8212" formatCode="0">
                  <c:v>0</c:v>
                </c:pt>
                <c:pt idx="8213" formatCode="0">
                  <c:v>0</c:v>
                </c:pt>
                <c:pt idx="8214" formatCode="0">
                  <c:v>0</c:v>
                </c:pt>
                <c:pt idx="8215" formatCode="0">
                  <c:v>0</c:v>
                </c:pt>
                <c:pt idx="8216" formatCode="0">
                  <c:v>0</c:v>
                </c:pt>
                <c:pt idx="8217" formatCode="0">
                  <c:v>0</c:v>
                </c:pt>
                <c:pt idx="8218" formatCode="0">
                  <c:v>0</c:v>
                </c:pt>
                <c:pt idx="8219" formatCode="0">
                  <c:v>0</c:v>
                </c:pt>
                <c:pt idx="8220" formatCode="0">
                  <c:v>0</c:v>
                </c:pt>
                <c:pt idx="8221" formatCode="0">
                  <c:v>0</c:v>
                </c:pt>
                <c:pt idx="8222" formatCode="0">
                  <c:v>0</c:v>
                </c:pt>
                <c:pt idx="8223" formatCode="0">
                  <c:v>0</c:v>
                </c:pt>
                <c:pt idx="8224" formatCode="0">
                  <c:v>0</c:v>
                </c:pt>
                <c:pt idx="8225" formatCode="0">
                  <c:v>0</c:v>
                </c:pt>
                <c:pt idx="8226" formatCode="0">
                  <c:v>0</c:v>
                </c:pt>
                <c:pt idx="8227" formatCode="0">
                  <c:v>0</c:v>
                </c:pt>
                <c:pt idx="8228" formatCode="0">
                  <c:v>0</c:v>
                </c:pt>
                <c:pt idx="8229" formatCode="0">
                  <c:v>0</c:v>
                </c:pt>
                <c:pt idx="8230" formatCode="0">
                  <c:v>0</c:v>
                </c:pt>
                <c:pt idx="8231" formatCode="0">
                  <c:v>0</c:v>
                </c:pt>
                <c:pt idx="8232" formatCode="0">
                  <c:v>0</c:v>
                </c:pt>
                <c:pt idx="8233" formatCode="0">
                  <c:v>0</c:v>
                </c:pt>
                <c:pt idx="8234" formatCode="0">
                  <c:v>0</c:v>
                </c:pt>
                <c:pt idx="8235" formatCode="0">
                  <c:v>0</c:v>
                </c:pt>
                <c:pt idx="8236" formatCode="0">
                  <c:v>0</c:v>
                </c:pt>
                <c:pt idx="8237" formatCode="0">
                  <c:v>0</c:v>
                </c:pt>
                <c:pt idx="8238" formatCode="0">
                  <c:v>0</c:v>
                </c:pt>
                <c:pt idx="8239" formatCode="0">
                  <c:v>0</c:v>
                </c:pt>
                <c:pt idx="8240" formatCode="0">
                  <c:v>0</c:v>
                </c:pt>
                <c:pt idx="8241" formatCode="0">
                  <c:v>0</c:v>
                </c:pt>
                <c:pt idx="8242" formatCode="0">
                  <c:v>0</c:v>
                </c:pt>
                <c:pt idx="8243" formatCode="0">
                  <c:v>0</c:v>
                </c:pt>
                <c:pt idx="8244" formatCode="0">
                  <c:v>0</c:v>
                </c:pt>
                <c:pt idx="8245" formatCode="0">
                  <c:v>0</c:v>
                </c:pt>
                <c:pt idx="8246" formatCode="0">
                  <c:v>0</c:v>
                </c:pt>
                <c:pt idx="8247" formatCode="0">
                  <c:v>0</c:v>
                </c:pt>
                <c:pt idx="8248" formatCode="0">
                  <c:v>0</c:v>
                </c:pt>
                <c:pt idx="8249" formatCode="0">
                  <c:v>0</c:v>
                </c:pt>
                <c:pt idx="8250" formatCode="0">
                  <c:v>0</c:v>
                </c:pt>
                <c:pt idx="8251" formatCode="0">
                  <c:v>0</c:v>
                </c:pt>
                <c:pt idx="8252" formatCode="0">
                  <c:v>0</c:v>
                </c:pt>
                <c:pt idx="8253" formatCode="0">
                  <c:v>0</c:v>
                </c:pt>
                <c:pt idx="8254" formatCode="0">
                  <c:v>0</c:v>
                </c:pt>
                <c:pt idx="8255" formatCode="0">
                  <c:v>0</c:v>
                </c:pt>
                <c:pt idx="8256" formatCode="0">
                  <c:v>0</c:v>
                </c:pt>
                <c:pt idx="8257" formatCode="0">
                  <c:v>0</c:v>
                </c:pt>
                <c:pt idx="8258" formatCode="0">
                  <c:v>0</c:v>
                </c:pt>
                <c:pt idx="8259" formatCode="0">
                  <c:v>0</c:v>
                </c:pt>
                <c:pt idx="8260" formatCode="0">
                  <c:v>0</c:v>
                </c:pt>
                <c:pt idx="8261" formatCode="0">
                  <c:v>0</c:v>
                </c:pt>
                <c:pt idx="8262" formatCode="0">
                  <c:v>0</c:v>
                </c:pt>
                <c:pt idx="8263" formatCode="0">
                  <c:v>0</c:v>
                </c:pt>
                <c:pt idx="8264" formatCode="0">
                  <c:v>0</c:v>
                </c:pt>
                <c:pt idx="8265" formatCode="0">
                  <c:v>0</c:v>
                </c:pt>
                <c:pt idx="8266" formatCode="0">
                  <c:v>0</c:v>
                </c:pt>
                <c:pt idx="8267" formatCode="0">
                  <c:v>0</c:v>
                </c:pt>
                <c:pt idx="8268" formatCode="0">
                  <c:v>0</c:v>
                </c:pt>
                <c:pt idx="8269" formatCode="0">
                  <c:v>0</c:v>
                </c:pt>
                <c:pt idx="8270" formatCode="0">
                  <c:v>0</c:v>
                </c:pt>
                <c:pt idx="8271" formatCode="0">
                  <c:v>0</c:v>
                </c:pt>
                <c:pt idx="8272" formatCode="0">
                  <c:v>0</c:v>
                </c:pt>
                <c:pt idx="8273" formatCode="0">
                  <c:v>0</c:v>
                </c:pt>
                <c:pt idx="8274" formatCode="0">
                  <c:v>0</c:v>
                </c:pt>
                <c:pt idx="8275" formatCode="0">
                  <c:v>0</c:v>
                </c:pt>
                <c:pt idx="8276" formatCode="0">
                  <c:v>0</c:v>
                </c:pt>
                <c:pt idx="8277" formatCode="0">
                  <c:v>0</c:v>
                </c:pt>
                <c:pt idx="8278" formatCode="0">
                  <c:v>0</c:v>
                </c:pt>
                <c:pt idx="8279" formatCode="0">
                  <c:v>0</c:v>
                </c:pt>
                <c:pt idx="8280" formatCode="0">
                  <c:v>0</c:v>
                </c:pt>
                <c:pt idx="8281" formatCode="0">
                  <c:v>0</c:v>
                </c:pt>
                <c:pt idx="8282" formatCode="0">
                  <c:v>0</c:v>
                </c:pt>
                <c:pt idx="8283" formatCode="0">
                  <c:v>0</c:v>
                </c:pt>
                <c:pt idx="8284" formatCode="0">
                  <c:v>0</c:v>
                </c:pt>
                <c:pt idx="8285" formatCode="0">
                  <c:v>0</c:v>
                </c:pt>
                <c:pt idx="8286" formatCode="0">
                  <c:v>0</c:v>
                </c:pt>
                <c:pt idx="8287" formatCode="0">
                  <c:v>0</c:v>
                </c:pt>
                <c:pt idx="8288" formatCode="0">
                  <c:v>0</c:v>
                </c:pt>
                <c:pt idx="8289" formatCode="0">
                  <c:v>0</c:v>
                </c:pt>
                <c:pt idx="8290" formatCode="0">
                  <c:v>0</c:v>
                </c:pt>
                <c:pt idx="8291" formatCode="0">
                  <c:v>0</c:v>
                </c:pt>
                <c:pt idx="8292" formatCode="0">
                  <c:v>0</c:v>
                </c:pt>
                <c:pt idx="8293" formatCode="0">
                  <c:v>0</c:v>
                </c:pt>
                <c:pt idx="8294" formatCode="0">
                  <c:v>0</c:v>
                </c:pt>
                <c:pt idx="8295" formatCode="0">
                  <c:v>0</c:v>
                </c:pt>
                <c:pt idx="8296" formatCode="0">
                  <c:v>0</c:v>
                </c:pt>
                <c:pt idx="8297" formatCode="0">
                  <c:v>0</c:v>
                </c:pt>
                <c:pt idx="8298" formatCode="0">
                  <c:v>0</c:v>
                </c:pt>
                <c:pt idx="8299" formatCode="0">
                  <c:v>0</c:v>
                </c:pt>
                <c:pt idx="8300" formatCode="0">
                  <c:v>0</c:v>
                </c:pt>
                <c:pt idx="8301" formatCode="0">
                  <c:v>0</c:v>
                </c:pt>
                <c:pt idx="8302" formatCode="0">
                  <c:v>0</c:v>
                </c:pt>
                <c:pt idx="8303" formatCode="0">
                  <c:v>0</c:v>
                </c:pt>
                <c:pt idx="8304" formatCode="0">
                  <c:v>0</c:v>
                </c:pt>
                <c:pt idx="8305" formatCode="0">
                  <c:v>0</c:v>
                </c:pt>
                <c:pt idx="8306" formatCode="0">
                  <c:v>0</c:v>
                </c:pt>
                <c:pt idx="8307" formatCode="0">
                  <c:v>0</c:v>
                </c:pt>
                <c:pt idx="8308" formatCode="0">
                  <c:v>0</c:v>
                </c:pt>
                <c:pt idx="8309" formatCode="0">
                  <c:v>0</c:v>
                </c:pt>
                <c:pt idx="8310" formatCode="0">
                  <c:v>0</c:v>
                </c:pt>
                <c:pt idx="8311" formatCode="0">
                  <c:v>0</c:v>
                </c:pt>
                <c:pt idx="8312" formatCode="0">
                  <c:v>0</c:v>
                </c:pt>
                <c:pt idx="8313" formatCode="0">
                  <c:v>0</c:v>
                </c:pt>
                <c:pt idx="8314" formatCode="0">
                  <c:v>0</c:v>
                </c:pt>
                <c:pt idx="8315" formatCode="0">
                  <c:v>0</c:v>
                </c:pt>
                <c:pt idx="8316" formatCode="0">
                  <c:v>0</c:v>
                </c:pt>
                <c:pt idx="8317" formatCode="0">
                  <c:v>0</c:v>
                </c:pt>
                <c:pt idx="8318" formatCode="0">
                  <c:v>0</c:v>
                </c:pt>
                <c:pt idx="8319" formatCode="0">
                  <c:v>0</c:v>
                </c:pt>
                <c:pt idx="8320" formatCode="0">
                  <c:v>0</c:v>
                </c:pt>
                <c:pt idx="8321" formatCode="0">
                  <c:v>0</c:v>
                </c:pt>
                <c:pt idx="8322" formatCode="0">
                  <c:v>0</c:v>
                </c:pt>
                <c:pt idx="8323" formatCode="0">
                  <c:v>0</c:v>
                </c:pt>
                <c:pt idx="8324" formatCode="0">
                  <c:v>0</c:v>
                </c:pt>
                <c:pt idx="8325" formatCode="0">
                  <c:v>0</c:v>
                </c:pt>
                <c:pt idx="8326" formatCode="0">
                  <c:v>0</c:v>
                </c:pt>
                <c:pt idx="8327" formatCode="0">
                  <c:v>0</c:v>
                </c:pt>
                <c:pt idx="8328" formatCode="0">
                  <c:v>0</c:v>
                </c:pt>
                <c:pt idx="8329" formatCode="0">
                  <c:v>0</c:v>
                </c:pt>
                <c:pt idx="8330" formatCode="0">
                  <c:v>0</c:v>
                </c:pt>
                <c:pt idx="8331" formatCode="0">
                  <c:v>0</c:v>
                </c:pt>
                <c:pt idx="8332" formatCode="0">
                  <c:v>0</c:v>
                </c:pt>
                <c:pt idx="8333" formatCode="0">
                  <c:v>0</c:v>
                </c:pt>
                <c:pt idx="8334" formatCode="0">
                  <c:v>0</c:v>
                </c:pt>
                <c:pt idx="8335" formatCode="0">
                  <c:v>0</c:v>
                </c:pt>
                <c:pt idx="8336" formatCode="0">
                  <c:v>0</c:v>
                </c:pt>
                <c:pt idx="8337" formatCode="0">
                  <c:v>0</c:v>
                </c:pt>
                <c:pt idx="8338" formatCode="0">
                  <c:v>0</c:v>
                </c:pt>
                <c:pt idx="8339" formatCode="0">
                  <c:v>0</c:v>
                </c:pt>
                <c:pt idx="8340" formatCode="0">
                  <c:v>0</c:v>
                </c:pt>
                <c:pt idx="8341" formatCode="0">
                  <c:v>0</c:v>
                </c:pt>
                <c:pt idx="8342" formatCode="0">
                  <c:v>0</c:v>
                </c:pt>
                <c:pt idx="8343" formatCode="0">
                  <c:v>0</c:v>
                </c:pt>
                <c:pt idx="8344" formatCode="0">
                  <c:v>0</c:v>
                </c:pt>
                <c:pt idx="8345" formatCode="0">
                  <c:v>0</c:v>
                </c:pt>
                <c:pt idx="8346" formatCode="0">
                  <c:v>0</c:v>
                </c:pt>
                <c:pt idx="8347" formatCode="0">
                  <c:v>0</c:v>
                </c:pt>
                <c:pt idx="8348" formatCode="0">
                  <c:v>0</c:v>
                </c:pt>
                <c:pt idx="8349" formatCode="0">
                  <c:v>0</c:v>
                </c:pt>
                <c:pt idx="8350" formatCode="0">
                  <c:v>0</c:v>
                </c:pt>
                <c:pt idx="8351" formatCode="0">
                  <c:v>0</c:v>
                </c:pt>
                <c:pt idx="8352" formatCode="0">
                  <c:v>0</c:v>
                </c:pt>
                <c:pt idx="8353" formatCode="0">
                  <c:v>0</c:v>
                </c:pt>
                <c:pt idx="8354" formatCode="0">
                  <c:v>0</c:v>
                </c:pt>
                <c:pt idx="8355" formatCode="0">
                  <c:v>0</c:v>
                </c:pt>
                <c:pt idx="8356" formatCode="0">
                  <c:v>0</c:v>
                </c:pt>
                <c:pt idx="8357" formatCode="0">
                  <c:v>0</c:v>
                </c:pt>
                <c:pt idx="8358" formatCode="0">
                  <c:v>0</c:v>
                </c:pt>
                <c:pt idx="8359" formatCode="0">
                  <c:v>0</c:v>
                </c:pt>
                <c:pt idx="8360" formatCode="0">
                  <c:v>0</c:v>
                </c:pt>
                <c:pt idx="8361" formatCode="0">
                  <c:v>0</c:v>
                </c:pt>
                <c:pt idx="8362" formatCode="0">
                  <c:v>0</c:v>
                </c:pt>
                <c:pt idx="8363" formatCode="0">
                  <c:v>0</c:v>
                </c:pt>
                <c:pt idx="8364" formatCode="0">
                  <c:v>0</c:v>
                </c:pt>
                <c:pt idx="8365" formatCode="0">
                  <c:v>0</c:v>
                </c:pt>
                <c:pt idx="8366" formatCode="0">
                  <c:v>0</c:v>
                </c:pt>
                <c:pt idx="8367" formatCode="0">
                  <c:v>0</c:v>
                </c:pt>
                <c:pt idx="8368" formatCode="0">
                  <c:v>0</c:v>
                </c:pt>
                <c:pt idx="8369" formatCode="0">
                  <c:v>0</c:v>
                </c:pt>
                <c:pt idx="8370" formatCode="0">
                  <c:v>0</c:v>
                </c:pt>
                <c:pt idx="8371" formatCode="0">
                  <c:v>0</c:v>
                </c:pt>
                <c:pt idx="8372" formatCode="0">
                  <c:v>0</c:v>
                </c:pt>
                <c:pt idx="8373" formatCode="0">
                  <c:v>0</c:v>
                </c:pt>
                <c:pt idx="8374" formatCode="0">
                  <c:v>0</c:v>
                </c:pt>
                <c:pt idx="8375" formatCode="0">
                  <c:v>0</c:v>
                </c:pt>
                <c:pt idx="8376" formatCode="0">
                  <c:v>0</c:v>
                </c:pt>
                <c:pt idx="8377" formatCode="0">
                  <c:v>0</c:v>
                </c:pt>
                <c:pt idx="8378" formatCode="0">
                  <c:v>0</c:v>
                </c:pt>
                <c:pt idx="8379" formatCode="0">
                  <c:v>0</c:v>
                </c:pt>
                <c:pt idx="8380" formatCode="0">
                  <c:v>0</c:v>
                </c:pt>
                <c:pt idx="8381" formatCode="0">
                  <c:v>0</c:v>
                </c:pt>
                <c:pt idx="8382" formatCode="0">
                  <c:v>0</c:v>
                </c:pt>
                <c:pt idx="8383" formatCode="0">
                  <c:v>0</c:v>
                </c:pt>
                <c:pt idx="8384" formatCode="0">
                  <c:v>0</c:v>
                </c:pt>
                <c:pt idx="8385" formatCode="0">
                  <c:v>0</c:v>
                </c:pt>
                <c:pt idx="8386" formatCode="0">
                  <c:v>0</c:v>
                </c:pt>
                <c:pt idx="8387" formatCode="0">
                  <c:v>0</c:v>
                </c:pt>
                <c:pt idx="8388" formatCode="0">
                  <c:v>0</c:v>
                </c:pt>
                <c:pt idx="8389" formatCode="0">
                  <c:v>0</c:v>
                </c:pt>
                <c:pt idx="8390" formatCode="0">
                  <c:v>0</c:v>
                </c:pt>
                <c:pt idx="8391" formatCode="0">
                  <c:v>0</c:v>
                </c:pt>
                <c:pt idx="8392" formatCode="0">
                  <c:v>0</c:v>
                </c:pt>
                <c:pt idx="8393" formatCode="0">
                  <c:v>0</c:v>
                </c:pt>
                <c:pt idx="8394" formatCode="0">
                  <c:v>0</c:v>
                </c:pt>
                <c:pt idx="8395" formatCode="0">
                  <c:v>0</c:v>
                </c:pt>
                <c:pt idx="8396" formatCode="0">
                  <c:v>0</c:v>
                </c:pt>
                <c:pt idx="8397" formatCode="0">
                  <c:v>0</c:v>
                </c:pt>
                <c:pt idx="8398" formatCode="0">
                  <c:v>0</c:v>
                </c:pt>
                <c:pt idx="8399" formatCode="0">
                  <c:v>0</c:v>
                </c:pt>
                <c:pt idx="8400" formatCode="0">
                  <c:v>0</c:v>
                </c:pt>
                <c:pt idx="8401" formatCode="0">
                  <c:v>0</c:v>
                </c:pt>
                <c:pt idx="8402" formatCode="0">
                  <c:v>0</c:v>
                </c:pt>
                <c:pt idx="8403" formatCode="0">
                  <c:v>0</c:v>
                </c:pt>
                <c:pt idx="8404" formatCode="0">
                  <c:v>0</c:v>
                </c:pt>
                <c:pt idx="8405" formatCode="0">
                  <c:v>0</c:v>
                </c:pt>
                <c:pt idx="8406" formatCode="0">
                  <c:v>0</c:v>
                </c:pt>
                <c:pt idx="8407" formatCode="0">
                  <c:v>0</c:v>
                </c:pt>
                <c:pt idx="8408" formatCode="0">
                  <c:v>0</c:v>
                </c:pt>
                <c:pt idx="8409" formatCode="0">
                  <c:v>0</c:v>
                </c:pt>
                <c:pt idx="8410" formatCode="0">
                  <c:v>0</c:v>
                </c:pt>
                <c:pt idx="8411" formatCode="0">
                  <c:v>0</c:v>
                </c:pt>
                <c:pt idx="8412" formatCode="0">
                  <c:v>0</c:v>
                </c:pt>
                <c:pt idx="8413" formatCode="0">
                  <c:v>0</c:v>
                </c:pt>
                <c:pt idx="8414" formatCode="0">
                  <c:v>0</c:v>
                </c:pt>
                <c:pt idx="8415" formatCode="0">
                  <c:v>0</c:v>
                </c:pt>
                <c:pt idx="8416" formatCode="0">
                  <c:v>0</c:v>
                </c:pt>
                <c:pt idx="8417" formatCode="0">
                  <c:v>0</c:v>
                </c:pt>
                <c:pt idx="8418" formatCode="0">
                  <c:v>0</c:v>
                </c:pt>
                <c:pt idx="8419" formatCode="0">
                  <c:v>0</c:v>
                </c:pt>
                <c:pt idx="8420" formatCode="0">
                  <c:v>0</c:v>
                </c:pt>
                <c:pt idx="8421" formatCode="0">
                  <c:v>0</c:v>
                </c:pt>
                <c:pt idx="8422" formatCode="0">
                  <c:v>0</c:v>
                </c:pt>
                <c:pt idx="8423" formatCode="0">
                  <c:v>0</c:v>
                </c:pt>
                <c:pt idx="8424" formatCode="0">
                  <c:v>0</c:v>
                </c:pt>
                <c:pt idx="8425" formatCode="0">
                  <c:v>0</c:v>
                </c:pt>
                <c:pt idx="8426" formatCode="0">
                  <c:v>0</c:v>
                </c:pt>
                <c:pt idx="8427" formatCode="0">
                  <c:v>0</c:v>
                </c:pt>
                <c:pt idx="8428" formatCode="0">
                  <c:v>0</c:v>
                </c:pt>
                <c:pt idx="8429" formatCode="0">
                  <c:v>0</c:v>
                </c:pt>
                <c:pt idx="8430" formatCode="0">
                  <c:v>0</c:v>
                </c:pt>
                <c:pt idx="8431" formatCode="0">
                  <c:v>0</c:v>
                </c:pt>
                <c:pt idx="8432" formatCode="0">
                  <c:v>0</c:v>
                </c:pt>
                <c:pt idx="8433" formatCode="0">
                  <c:v>0</c:v>
                </c:pt>
                <c:pt idx="8434" formatCode="0">
                  <c:v>0</c:v>
                </c:pt>
                <c:pt idx="8435" formatCode="0">
                  <c:v>0</c:v>
                </c:pt>
                <c:pt idx="8436" formatCode="0">
                  <c:v>0</c:v>
                </c:pt>
                <c:pt idx="8437" formatCode="0">
                  <c:v>0</c:v>
                </c:pt>
                <c:pt idx="8438" formatCode="0">
                  <c:v>0</c:v>
                </c:pt>
                <c:pt idx="8439" formatCode="0">
                  <c:v>0</c:v>
                </c:pt>
                <c:pt idx="8440" formatCode="0">
                  <c:v>0</c:v>
                </c:pt>
                <c:pt idx="8441" formatCode="0">
                  <c:v>0</c:v>
                </c:pt>
                <c:pt idx="8442" formatCode="0">
                  <c:v>0</c:v>
                </c:pt>
                <c:pt idx="8443" formatCode="0">
                  <c:v>0</c:v>
                </c:pt>
                <c:pt idx="8444" formatCode="0">
                  <c:v>0</c:v>
                </c:pt>
                <c:pt idx="8445" formatCode="0">
                  <c:v>0</c:v>
                </c:pt>
                <c:pt idx="8446" formatCode="0">
                  <c:v>0</c:v>
                </c:pt>
                <c:pt idx="8447" formatCode="0">
                  <c:v>0</c:v>
                </c:pt>
                <c:pt idx="8448" formatCode="0">
                  <c:v>0</c:v>
                </c:pt>
                <c:pt idx="8449" formatCode="0">
                  <c:v>0</c:v>
                </c:pt>
                <c:pt idx="8450" formatCode="0">
                  <c:v>0</c:v>
                </c:pt>
                <c:pt idx="8451" formatCode="0">
                  <c:v>0</c:v>
                </c:pt>
                <c:pt idx="8452" formatCode="0">
                  <c:v>0</c:v>
                </c:pt>
                <c:pt idx="8453" formatCode="0">
                  <c:v>0</c:v>
                </c:pt>
                <c:pt idx="8454" formatCode="0">
                  <c:v>0</c:v>
                </c:pt>
                <c:pt idx="8455" formatCode="0">
                  <c:v>0</c:v>
                </c:pt>
                <c:pt idx="8456" formatCode="0">
                  <c:v>0</c:v>
                </c:pt>
                <c:pt idx="8457" formatCode="0">
                  <c:v>0</c:v>
                </c:pt>
                <c:pt idx="8458" formatCode="0">
                  <c:v>0</c:v>
                </c:pt>
                <c:pt idx="8459" formatCode="0">
                  <c:v>0</c:v>
                </c:pt>
                <c:pt idx="8460" formatCode="0">
                  <c:v>0</c:v>
                </c:pt>
                <c:pt idx="8461" formatCode="0">
                  <c:v>0</c:v>
                </c:pt>
                <c:pt idx="8462" formatCode="0">
                  <c:v>0</c:v>
                </c:pt>
                <c:pt idx="8463" formatCode="0">
                  <c:v>0</c:v>
                </c:pt>
                <c:pt idx="8464" formatCode="0">
                  <c:v>0</c:v>
                </c:pt>
                <c:pt idx="8465" formatCode="0">
                  <c:v>0</c:v>
                </c:pt>
                <c:pt idx="8466" formatCode="0">
                  <c:v>0</c:v>
                </c:pt>
                <c:pt idx="8467" formatCode="0">
                  <c:v>0</c:v>
                </c:pt>
                <c:pt idx="8468" formatCode="0">
                  <c:v>0</c:v>
                </c:pt>
                <c:pt idx="8469" formatCode="0">
                  <c:v>0</c:v>
                </c:pt>
                <c:pt idx="8470" formatCode="0">
                  <c:v>0</c:v>
                </c:pt>
                <c:pt idx="8471" formatCode="0">
                  <c:v>0</c:v>
                </c:pt>
                <c:pt idx="8472" formatCode="0">
                  <c:v>0</c:v>
                </c:pt>
                <c:pt idx="8473" formatCode="0">
                  <c:v>0</c:v>
                </c:pt>
                <c:pt idx="8474" formatCode="0">
                  <c:v>0</c:v>
                </c:pt>
                <c:pt idx="8475" formatCode="0">
                  <c:v>0</c:v>
                </c:pt>
                <c:pt idx="8476" formatCode="0">
                  <c:v>0</c:v>
                </c:pt>
                <c:pt idx="8477" formatCode="0">
                  <c:v>0</c:v>
                </c:pt>
                <c:pt idx="8478" formatCode="0">
                  <c:v>0</c:v>
                </c:pt>
                <c:pt idx="8479" formatCode="0">
                  <c:v>0</c:v>
                </c:pt>
                <c:pt idx="8480" formatCode="0">
                  <c:v>0</c:v>
                </c:pt>
                <c:pt idx="8481" formatCode="0">
                  <c:v>0</c:v>
                </c:pt>
                <c:pt idx="8482" formatCode="0">
                  <c:v>0</c:v>
                </c:pt>
                <c:pt idx="8483" formatCode="0">
                  <c:v>0</c:v>
                </c:pt>
                <c:pt idx="8484" formatCode="0">
                  <c:v>0</c:v>
                </c:pt>
                <c:pt idx="8485" formatCode="0">
                  <c:v>0</c:v>
                </c:pt>
                <c:pt idx="8486" formatCode="0">
                  <c:v>0</c:v>
                </c:pt>
                <c:pt idx="8487" formatCode="0">
                  <c:v>0</c:v>
                </c:pt>
                <c:pt idx="8488" formatCode="0">
                  <c:v>0</c:v>
                </c:pt>
                <c:pt idx="8489" formatCode="0">
                  <c:v>0</c:v>
                </c:pt>
                <c:pt idx="8490" formatCode="0">
                  <c:v>0</c:v>
                </c:pt>
                <c:pt idx="8491" formatCode="0">
                  <c:v>0</c:v>
                </c:pt>
                <c:pt idx="8492" formatCode="0">
                  <c:v>0</c:v>
                </c:pt>
                <c:pt idx="8493" formatCode="0">
                  <c:v>0</c:v>
                </c:pt>
                <c:pt idx="8494" formatCode="0">
                  <c:v>0</c:v>
                </c:pt>
                <c:pt idx="8495" formatCode="0">
                  <c:v>0</c:v>
                </c:pt>
                <c:pt idx="8496" formatCode="0">
                  <c:v>0</c:v>
                </c:pt>
                <c:pt idx="8497" formatCode="0">
                  <c:v>0</c:v>
                </c:pt>
                <c:pt idx="8498" formatCode="0">
                  <c:v>0</c:v>
                </c:pt>
                <c:pt idx="8499" formatCode="0">
                  <c:v>0</c:v>
                </c:pt>
                <c:pt idx="8500" formatCode="0">
                  <c:v>0</c:v>
                </c:pt>
                <c:pt idx="8501" formatCode="0">
                  <c:v>0</c:v>
                </c:pt>
                <c:pt idx="8502" formatCode="0">
                  <c:v>0</c:v>
                </c:pt>
                <c:pt idx="8503" formatCode="0">
                  <c:v>0</c:v>
                </c:pt>
                <c:pt idx="8504" formatCode="0">
                  <c:v>0</c:v>
                </c:pt>
                <c:pt idx="8505" formatCode="0">
                  <c:v>0</c:v>
                </c:pt>
                <c:pt idx="8506" formatCode="0">
                  <c:v>0</c:v>
                </c:pt>
                <c:pt idx="8507" formatCode="0">
                  <c:v>0</c:v>
                </c:pt>
                <c:pt idx="8508" formatCode="0">
                  <c:v>0</c:v>
                </c:pt>
                <c:pt idx="8509" formatCode="0">
                  <c:v>0</c:v>
                </c:pt>
                <c:pt idx="8510" formatCode="0">
                  <c:v>0</c:v>
                </c:pt>
                <c:pt idx="8511" formatCode="0">
                  <c:v>0</c:v>
                </c:pt>
                <c:pt idx="8512" formatCode="0">
                  <c:v>0</c:v>
                </c:pt>
                <c:pt idx="8513" formatCode="0">
                  <c:v>0</c:v>
                </c:pt>
                <c:pt idx="8514" formatCode="0">
                  <c:v>0</c:v>
                </c:pt>
                <c:pt idx="8515" formatCode="0">
                  <c:v>0</c:v>
                </c:pt>
                <c:pt idx="8516" formatCode="0">
                  <c:v>0</c:v>
                </c:pt>
                <c:pt idx="8517" formatCode="0">
                  <c:v>0</c:v>
                </c:pt>
                <c:pt idx="8518" formatCode="0">
                  <c:v>0</c:v>
                </c:pt>
                <c:pt idx="8519" formatCode="0">
                  <c:v>0</c:v>
                </c:pt>
                <c:pt idx="8520" formatCode="0">
                  <c:v>0</c:v>
                </c:pt>
                <c:pt idx="8521" formatCode="0">
                  <c:v>0</c:v>
                </c:pt>
                <c:pt idx="8522" formatCode="0">
                  <c:v>0</c:v>
                </c:pt>
                <c:pt idx="8523" formatCode="0">
                  <c:v>0</c:v>
                </c:pt>
                <c:pt idx="8524" formatCode="0">
                  <c:v>0</c:v>
                </c:pt>
                <c:pt idx="8525" formatCode="0">
                  <c:v>0</c:v>
                </c:pt>
                <c:pt idx="8526" formatCode="0">
                  <c:v>0</c:v>
                </c:pt>
                <c:pt idx="8527" formatCode="0">
                  <c:v>0</c:v>
                </c:pt>
                <c:pt idx="8528" formatCode="0">
                  <c:v>0</c:v>
                </c:pt>
                <c:pt idx="8529" formatCode="0">
                  <c:v>0</c:v>
                </c:pt>
                <c:pt idx="8530" formatCode="0">
                  <c:v>0</c:v>
                </c:pt>
                <c:pt idx="8531" formatCode="0">
                  <c:v>0</c:v>
                </c:pt>
                <c:pt idx="8532" formatCode="0">
                  <c:v>0</c:v>
                </c:pt>
                <c:pt idx="8533" formatCode="0">
                  <c:v>0</c:v>
                </c:pt>
                <c:pt idx="8534" formatCode="0">
                  <c:v>0</c:v>
                </c:pt>
                <c:pt idx="8535" formatCode="0">
                  <c:v>0</c:v>
                </c:pt>
                <c:pt idx="8536" formatCode="0">
                  <c:v>0</c:v>
                </c:pt>
                <c:pt idx="8537" formatCode="0">
                  <c:v>0</c:v>
                </c:pt>
                <c:pt idx="8538" formatCode="0">
                  <c:v>0</c:v>
                </c:pt>
                <c:pt idx="8539" formatCode="0">
                  <c:v>0</c:v>
                </c:pt>
                <c:pt idx="8540" formatCode="0">
                  <c:v>0</c:v>
                </c:pt>
                <c:pt idx="8541" formatCode="0">
                  <c:v>0</c:v>
                </c:pt>
                <c:pt idx="8542" formatCode="0">
                  <c:v>0</c:v>
                </c:pt>
                <c:pt idx="8543" formatCode="0">
                  <c:v>0</c:v>
                </c:pt>
                <c:pt idx="8544" formatCode="0">
                  <c:v>0</c:v>
                </c:pt>
                <c:pt idx="8545" formatCode="0">
                  <c:v>0</c:v>
                </c:pt>
                <c:pt idx="8546" formatCode="0">
                  <c:v>0</c:v>
                </c:pt>
                <c:pt idx="8547" formatCode="0">
                  <c:v>0</c:v>
                </c:pt>
                <c:pt idx="8548" formatCode="0">
                  <c:v>0</c:v>
                </c:pt>
                <c:pt idx="8549" formatCode="0">
                  <c:v>0</c:v>
                </c:pt>
                <c:pt idx="8550" formatCode="0">
                  <c:v>0</c:v>
                </c:pt>
                <c:pt idx="8551" formatCode="0">
                  <c:v>0</c:v>
                </c:pt>
                <c:pt idx="8552" formatCode="0">
                  <c:v>0</c:v>
                </c:pt>
                <c:pt idx="8553" formatCode="0">
                  <c:v>0</c:v>
                </c:pt>
                <c:pt idx="8554" formatCode="0">
                  <c:v>0</c:v>
                </c:pt>
                <c:pt idx="8555" formatCode="0">
                  <c:v>0</c:v>
                </c:pt>
                <c:pt idx="8556" formatCode="0">
                  <c:v>0</c:v>
                </c:pt>
                <c:pt idx="8557" formatCode="0">
                  <c:v>0</c:v>
                </c:pt>
                <c:pt idx="8558" formatCode="0">
                  <c:v>0</c:v>
                </c:pt>
                <c:pt idx="8559" formatCode="0">
                  <c:v>0</c:v>
                </c:pt>
                <c:pt idx="8560" formatCode="0">
                  <c:v>0</c:v>
                </c:pt>
                <c:pt idx="8561" formatCode="0">
                  <c:v>0</c:v>
                </c:pt>
                <c:pt idx="8562" formatCode="0">
                  <c:v>0</c:v>
                </c:pt>
                <c:pt idx="8563" formatCode="0">
                  <c:v>0</c:v>
                </c:pt>
                <c:pt idx="8564" formatCode="0">
                  <c:v>0</c:v>
                </c:pt>
                <c:pt idx="8565" formatCode="0">
                  <c:v>0</c:v>
                </c:pt>
                <c:pt idx="8566" formatCode="0">
                  <c:v>0</c:v>
                </c:pt>
                <c:pt idx="8567" formatCode="0">
                  <c:v>0</c:v>
                </c:pt>
                <c:pt idx="8568" formatCode="0">
                  <c:v>0</c:v>
                </c:pt>
                <c:pt idx="8569" formatCode="0">
                  <c:v>0</c:v>
                </c:pt>
                <c:pt idx="8570" formatCode="0">
                  <c:v>0</c:v>
                </c:pt>
                <c:pt idx="8571" formatCode="0">
                  <c:v>0</c:v>
                </c:pt>
                <c:pt idx="8572" formatCode="0">
                  <c:v>0</c:v>
                </c:pt>
                <c:pt idx="8573" formatCode="0">
                  <c:v>0</c:v>
                </c:pt>
                <c:pt idx="8574" formatCode="0">
                  <c:v>0</c:v>
                </c:pt>
                <c:pt idx="8575" formatCode="0">
                  <c:v>0</c:v>
                </c:pt>
                <c:pt idx="8576" formatCode="0">
                  <c:v>0</c:v>
                </c:pt>
                <c:pt idx="8577" formatCode="0">
                  <c:v>0</c:v>
                </c:pt>
                <c:pt idx="8578" formatCode="0">
                  <c:v>0</c:v>
                </c:pt>
                <c:pt idx="8579" formatCode="0">
                  <c:v>0</c:v>
                </c:pt>
                <c:pt idx="8580" formatCode="0">
                  <c:v>0</c:v>
                </c:pt>
                <c:pt idx="8581" formatCode="0">
                  <c:v>0</c:v>
                </c:pt>
                <c:pt idx="8582" formatCode="0">
                  <c:v>0</c:v>
                </c:pt>
                <c:pt idx="8583" formatCode="0">
                  <c:v>0</c:v>
                </c:pt>
                <c:pt idx="8584" formatCode="0">
                  <c:v>0</c:v>
                </c:pt>
                <c:pt idx="8585" formatCode="0">
                  <c:v>0</c:v>
                </c:pt>
                <c:pt idx="8586" formatCode="0">
                  <c:v>0</c:v>
                </c:pt>
                <c:pt idx="8587" formatCode="0">
                  <c:v>0</c:v>
                </c:pt>
                <c:pt idx="8588" formatCode="0">
                  <c:v>0</c:v>
                </c:pt>
                <c:pt idx="8589" formatCode="0">
                  <c:v>0</c:v>
                </c:pt>
                <c:pt idx="8590" formatCode="0">
                  <c:v>0</c:v>
                </c:pt>
                <c:pt idx="8591" formatCode="0">
                  <c:v>0</c:v>
                </c:pt>
                <c:pt idx="8592" formatCode="0">
                  <c:v>0</c:v>
                </c:pt>
                <c:pt idx="8593" formatCode="0">
                  <c:v>0</c:v>
                </c:pt>
                <c:pt idx="8594" formatCode="0">
                  <c:v>0</c:v>
                </c:pt>
                <c:pt idx="8595" formatCode="0">
                  <c:v>0</c:v>
                </c:pt>
                <c:pt idx="8596" formatCode="0">
                  <c:v>0</c:v>
                </c:pt>
                <c:pt idx="8597" formatCode="0">
                  <c:v>0</c:v>
                </c:pt>
                <c:pt idx="8598" formatCode="0">
                  <c:v>0</c:v>
                </c:pt>
                <c:pt idx="8599" formatCode="0">
                  <c:v>0</c:v>
                </c:pt>
                <c:pt idx="8600" formatCode="0">
                  <c:v>0</c:v>
                </c:pt>
                <c:pt idx="8601" formatCode="0">
                  <c:v>0</c:v>
                </c:pt>
                <c:pt idx="8602" formatCode="0">
                  <c:v>0</c:v>
                </c:pt>
                <c:pt idx="8603" formatCode="0">
                  <c:v>0</c:v>
                </c:pt>
                <c:pt idx="8604" formatCode="0">
                  <c:v>0</c:v>
                </c:pt>
                <c:pt idx="8605" formatCode="0">
                  <c:v>0</c:v>
                </c:pt>
                <c:pt idx="8606" formatCode="0">
                  <c:v>0</c:v>
                </c:pt>
                <c:pt idx="8607" formatCode="0">
                  <c:v>0</c:v>
                </c:pt>
                <c:pt idx="8608" formatCode="0">
                  <c:v>0</c:v>
                </c:pt>
                <c:pt idx="8609" formatCode="0">
                  <c:v>0</c:v>
                </c:pt>
                <c:pt idx="8610" formatCode="0">
                  <c:v>0</c:v>
                </c:pt>
                <c:pt idx="8611" formatCode="0">
                  <c:v>0</c:v>
                </c:pt>
                <c:pt idx="8612" formatCode="0">
                  <c:v>0</c:v>
                </c:pt>
                <c:pt idx="8613" formatCode="0">
                  <c:v>0</c:v>
                </c:pt>
                <c:pt idx="8614" formatCode="0">
                  <c:v>0</c:v>
                </c:pt>
                <c:pt idx="8615" formatCode="0">
                  <c:v>0</c:v>
                </c:pt>
                <c:pt idx="8616" formatCode="0">
                  <c:v>0</c:v>
                </c:pt>
                <c:pt idx="8617" formatCode="0">
                  <c:v>0</c:v>
                </c:pt>
                <c:pt idx="8618" formatCode="0">
                  <c:v>0</c:v>
                </c:pt>
                <c:pt idx="8619" formatCode="0">
                  <c:v>0</c:v>
                </c:pt>
                <c:pt idx="8620" formatCode="0">
                  <c:v>0</c:v>
                </c:pt>
                <c:pt idx="8621" formatCode="0">
                  <c:v>0</c:v>
                </c:pt>
                <c:pt idx="8622" formatCode="0">
                  <c:v>0</c:v>
                </c:pt>
                <c:pt idx="8623" formatCode="0">
                  <c:v>0</c:v>
                </c:pt>
                <c:pt idx="8624" formatCode="0">
                  <c:v>0</c:v>
                </c:pt>
                <c:pt idx="8625" formatCode="0">
                  <c:v>0</c:v>
                </c:pt>
                <c:pt idx="8626" formatCode="0">
                  <c:v>0</c:v>
                </c:pt>
                <c:pt idx="8627" formatCode="0">
                  <c:v>0</c:v>
                </c:pt>
                <c:pt idx="8628" formatCode="0">
                  <c:v>0</c:v>
                </c:pt>
                <c:pt idx="8629" formatCode="0">
                  <c:v>0</c:v>
                </c:pt>
                <c:pt idx="8630" formatCode="0">
                  <c:v>0</c:v>
                </c:pt>
                <c:pt idx="8631" formatCode="0">
                  <c:v>0</c:v>
                </c:pt>
                <c:pt idx="8632" formatCode="0">
                  <c:v>0</c:v>
                </c:pt>
                <c:pt idx="8633" formatCode="0">
                  <c:v>0</c:v>
                </c:pt>
                <c:pt idx="8634" formatCode="0">
                  <c:v>0</c:v>
                </c:pt>
                <c:pt idx="8635" formatCode="0">
                  <c:v>0</c:v>
                </c:pt>
                <c:pt idx="8636" formatCode="0">
                  <c:v>0</c:v>
                </c:pt>
                <c:pt idx="8637" formatCode="0">
                  <c:v>0</c:v>
                </c:pt>
                <c:pt idx="8638" formatCode="0">
                  <c:v>0</c:v>
                </c:pt>
                <c:pt idx="8639" formatCode="0">
                  <c:v>0</c:v>
                </c:pt>
                <c:pt idx="8640" formatCode="0">
                  <c:v>0</c:v>
                </c:pt>
                <c:pt idx="8641" formatCode="0">
                  <c:v>0</c:v>
                </c:pt>
                <c:pt idx="8642" formatCode="0">
                  <c:v>0</c:v>
                </c:pt>
                <c:pt idx="8643" formatCode="0">
                  <c:v>0</c:v>
                </c:pt>
                <c:pt idx="8644" formatCode="0">
                  <c:v>0</c:v>
                </c:pt>
                <c:pt idx="8645" formatCode="0">
                  <c:v>0</c:v>
                </c:pt>
                <c:pt idx="8646" formatCode="0">
                  <c:v>0</c:v>
                </c:pt>
                <c:pt idx="8647" formatCode="0">
                  <c:v>0</c:v>
                </c:pt>
                <c:pt idx="8648" formatCode="0">
                  <c:v>0</c:v>
                </c:pt>
                <c:pt idx="8649" formatCode="0">
                  <c:v>0</c:v>
                </c:pt>
                <c:pt idx="8650" formatCode="0">
                  <c:v>0</c:v>
                </c:pt>
                <c:pt idx="8651" formatCode="0">
                  <c:v>0</c:v>
                </c:pt>
                <c:pt idx="8652" formatCode="0">
                  <c:v>0</c:v>
                </c:pt>
                <c:pt idx="8653" formatCode="0">
                  <c:v>0</c:v>
                </c:pt>
                <c:pt idx="8654" formatCode="0">
                  <c:v>0</c:v>
                </c:pt>
                <c:pt idx="8655" formatCode="0">
                  <c:v>0</c:v>
                </c:pt>
                <c:pt idx="8656" formatCode="0">
                  <c:v>0</c:v>
                </c:pt>
                <c:pt idx="8657" formatCode="0">
                  <c:v>0</c:v>
                </c:pt>
                <c:pt idx="8658" formatCode="0">
                  <c:v>0</c:v>
                </c:pt>
                <c:pt idx="8659" formatCode="0">
                  <c:v>0</c:v>
                </c:pt>
                <c:pt idx="8660" formatCode="0">
                  <c:v>0</c:v>
                </c:pt>
                <c:pt idx="8661" formatCode="0">
                  <c:v>0</c:v>
                </c:pt>
                <c:pt idx="8662" formatCode="0">
                  <c:v>0</c:v>
                </c:pt>
                <c:pt idx="8663" formatCode="0">
                  <c:v>0</c:v>
                </c:pt>
                <c:pt idx="8664" formatCode="0">
                  <c:v>0</c:v>
                </c:pt>
                <c:pt idx="8665" formatCode="0">
                  <c:v>0</c:v>
                </c:pt>
                <c:pt idx="8666" formatCode="0">
                  <c:v>0</c:v>
                </c:pt>
                <c:pt idx="8667" formatCode="0">
                  <c:v>0</c:v>
                </c:pt>
                <c:pt idx="8668" formatCode="0">
                  <c:v>0</c:v>
                </c:pt>
                <c:pt idx="8669" formatCode="0">
                  <c:v>0</c:v>
                </c:pt>
                <c:pt idx="8670" formatCode="0">
                  <c:v>0</c:v>
                </c:pt>
                <c:pt idx="8671" formatCode="0">
                  <c:v>0</c:v>
                </c:pt>
                <c:pt idx="8672" formatCode="0">
                  <c:v>0</c:v>
                </c:pt>
                <c:pt idx="8673" formatCode="0">
                  <c:v>0</c:v>
                </c:pt>
                <c:pt idx="8674" formatCode="0">
                  <c:v>0</c:v>
                </c:pt>
                <c:pt idx="8675" formatCode="0">
                  <c:v>0</c:v>
                </c:pt>
                <c:pt idx="8676" formatCode="0">
                  <c:v>0</c:v>
                </c:pt>
                <c:pt idx="8677" formatCode="0">
                  <c:v>0</c:v>
                </c:pt>
                <c:pt idx="8678" formatCode="0">
                  <c:v>0</c:v>
                </c:pt>
                <c:pt idx="8679" formatCode="0">
                  <c:v>0</c:v>
                </c:pt>
                <c:pt idx="8680" formatCode="0">
                  <c:v>0</c:v>
                </c:pt>
                <c:pt idx="8681" formatCode="0">
                  <c:v>0</c:v>
                </c:pt>
                <c:pt idx="8682" formatCode="0">
                  <c:v>0</c:v>
                </c:pt>
                <c:pt idx="8683" formatCode="0">
                  <c:v>0</c:v>
                </c:pt>
                <c:pt idx="8684" formatCode="0">
                  <c:v>0</c:v>
                </c:pt>
                <c:pt idx="8685" formatCode="0">
                  <c:v>0</c:v>
                </c:pt>
                <c:pt idx="8686" formatCode="0">
                  <c:v>0</c:v>
                </c:pt>
                <c:pt idx="8687" formatCode="0">
                  <c:v>0</c:v>
                </c:pt>
                <c:pt idx="8688" formatCode="0">
                  <c:v>0</c:v>
                </c:pt>
                <c:pt idx="8689" formatCode="0">
                  <c:v>0</c:v>
                </c:pt>
                <c:pt idx="8690" formatCode="0">
                  <c:v>0</c:v>
                </c:pt>
                <c:pt idx="8691" formatCode="0">
                  <c:v>0</c:v>
                </c:pt>
                <c:pt idx="8692" formatCode="0">
                  <c:v>0</c:v>
                </c:pt>
                <c:pt idx="8693" formatCode="0">
                  <c:v>0</c:v>
                </c:pt>
                <c:pt idx="8694" formatCode="0">
                  <c:v>0</c:v>
                </c:pt>
                <c:pt idx="8695" formatCode="0">
                  <c:v>0</c:v>
                </c:pt>
                <c:pt idx="8696" formatCode="0">
                  <c:v>0</c:v>
                </c:pt>
                <c:pt idx="8697" formatCode="0">
                  <c:v>0</c:v>
                </c:pt>
                <c:pt idx="8698" formatCode="0">
                  <c:v>0</c:v>
                </c:pt>
                <c:pt idx="8699" formatCode="0">
                  <c:v>0</c:v>
                </c:pt>
                <c:pt idx="8700" formatCode="0">
                  <c:v>0</c:v>
                </c:pt>
                <c:pt idx="8701" formatCode="0">
                  <c:v>0</c:v>
                </c:pt>
                <c:pt idx="8702" formatCode="0">
                  <c:v>0</c:v>
                </c:pt>
                <c:pt idx="8703" formatCode="0">
                  <c:v>0</c:v>
                </c:pt>
                <c:pt idx="8704" formatCode="0">
                  <c:v>0</c:v>
                </c:pt>
                <c:pt idx="8705" formatCode="0">
                  <c:v>0</c:v>
                </c:pt>
                <c:pt idx="8706" formatCode="0">
                  <c:v>0</c:v>
                </c:pt>
                <c:pt idx="8707" formatCode="0">
                  <c:v>0</c:v>
                </c:pt>
                <c:pt idx="8708" formatCode="0">
                  <c:v>0</c:v>
                </c:pt>
                <c:pt idx="8709" formatCode="0">
                  <c:v>0</c:v>
                </c:pt>
                <c:pt idx="8710" formatCode="0">
                  <c:v>0</c:v>
                </c:pt>
                <c:pt idx="8711" formatCode="0">
                  <c:v>0</c:v>
                </c:pt>
                <c:pt idx="8712" formatCode="0">
                  <c:v>0</c:v>
                </c:pt>
                <c:pt idx="8713" formatCode="0">
                  <c:v>0</c:v>
                </c:pt>
                <c:pt idx="8714" formatCode="0">
                  <c:v>0</c:v>
                </c:pt>
                <c:pt idx="8715" formatCode="0">
                  <c:v>0</c:v>
                </c:pt>
                <c:pt idx="8716" formatCode="0">
                  <c:v>0</c:v>
                </c:pt>
                <c:pt idx="8717" formatCode="0">
                  <c:v>0</c:v>
                </c:pt>
                <c:pt idx="8718" formatCode="0">
                  <c:v>0</c:v>
                </c:pt>
                <c:pt idx="8719" formatCode="0">
                  <c:v>0</c:v>
                </c:pt>
                <c:pt idx="8720" formatCode="0">
                  <c:v>0</c:v>
                </c:pt>
                <c:pt idx="8721" formatCode="0">
                  <c:v>0</c:v>
                </c:pt>
                <c:pt idx="8722" formatCode="0">
                  <c:v>0</c:v>
                </c:pt>
                <c:pt idx="8723" formatCode="0">
                  <c:v>0</c:v>
                </c:pt>
                <c:pt idx="8724" formatCode="0">
                  <c:v>0</c:v>
                </c:pt>
                <c:pt idx="8725" formatCode="0">
                  <c:v>0</c:v>
                </c:pt>
                <c:pt idx="8726" formatCode="0">
                  <c:v>0</c:v>
                </c:pt>
                <c:pt idx="8727" formatCode="0">
                  <c:v>0</c:v>
                </c:pt>
                <c:pt idx="8728" formatCode="0">
                  <c:v>0</c:v>
                </c:pt>
                <c:pt idx="8729" formatCode="0">
                  <c:v>0</c:v>
                </c:pt>
                <c:pt idx="8730" formatCode="0">
                  <c:v>0</c:v>
                </c:pt>
                <c:pt idx="8731" formatCode="0">
                  <c:v>0</c:v>
                </c:pt>
                <c:pt idx="8732" formatCode="0">
                  <c:v>0</c:v>
                </c:pt>
                <c:pt idx="8733" formatCode="0">
                  <c:v>0</c:v>
                </c:pt>
                <c:pt idx="8734" formatCode="0">
                  <c:v>0</c:v>
                </c:pt>
                <c:pt idx="8735" formatCode="0">
                  <c:v>0</c:v>
                </c:pt>
                <c:pt idx="8736" formatCode="0">
                  <c:v>0</c:v>
                </c:pt>
                <c:pt idx="8737" formatCode="0">
                  <c:v>0</c:v>
                </c:pt>
                <c:pt idx="8738" formatCode="0">
                  <c:v>0</c:v>
                </c:pt>
                <c:pt idx="8739" formatCode="0">
                  <c:v>0</c:v>
                </c:pt>
                <c:pt idx="8740" formatCode="0">
                  <c:v>0</c:v>
                </c:pt>
                <c:pt idx="8741" formatCode="0">
                  <c:v>0</c:v>
                </c:pt>
                <c:pt idx="8742" formatCode="0">
                  <c:v>0</c:v>
                </c:pt>
                <c:pt idx="8743" formatCode="0">
                  <c:v>0</c:v>
                </c:pt>
                <c:pt idx="8744" formatCode="0">
                  <c:v>0</c:v>
                </c:pt>
                <c:pt idx="8745" formatCode="0">
                  <c:v>0</c:v>
                </c:pt>
                <c:pt idx="8746" formatCode="0">
                  <c:v>0</c:v>
                </c:pt>
                <c:pt idx="8747" formatCode="0">
                  <c:v>0</c:v>
                </c:pt>
                <c:pt idx="8748" formatCode="0">
                  <c:v>0</c:v>
                </c:pt>
                <c:pt idx="8749" formatCode="0">
                  <c:v>0</c:v>
                </c:pt>
                <c:pt idx="8750" formatCode="0">
                  <c:v>0</c:v>
                </c:pt>
                <c:pt idx="8751" formatCode="0">
                  <c:v>0</c:v>
                </c:pt>
                <c:pt idx="8752" formatCode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E9-494D-A6A8-FA5AFA0CC839}"/>
            </c:ext>
          </c:extLst>
        </c:ser>
        <c:ser>
          <c:idx val="2"/>
          <c:order val="2"/>
          <c:tx>
            <c:v>CEMS GT3 (2A)</c:v>
          </c:tx>
          <c:spPr>
            <a:ln w="158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'01-01-2025 a 01-09-2025'!$A$4:$A$8756</c:f>
              <c:numCache>
                <c:formatCode>m/d/yyyy\ h:mm</c:formatCode>
                <c:ptCount val="8753"/>
                <c:pt idx="0">
                  <c:v>45658.020833333336</c:v>
                </c:pt>
                <c:pt idx="1">
                  <c:v>45658.0625</c:v>
                </c:pt>
                <c:pt idx="2">
                  <c:v>45658.104166666664</c:v>
                </c:pt>
                <c:pt idx="3">
                  <c:v>45658.145833333336</c:v>
                </c:pt>
                <c:pt idx="4">
                  <c:v>45658.1875</c:v>
                </c:pt>
                <c:pt idx="5">
                  <c:v>45658.229166666664</c:v>
                </c:pt>
                <c:pt idx="6">
                  <c:v>45658.270833333336</c:v>
                </c:pt>
                <c:pt idx="7">
                  <c:v>45658.3125</c:v>
                </c:pt>
                <c:pt idx="8">
                  <c:v>45658.354166666664</c:v>
                </c:pt>
                <c:pt idx="9">
                  <c:v>45658.395833333336</c:v>
                </c:pt>
                <c:pt idx="10">
                  <c:v>45658.4375</c:v>
                </c:pt>
                <c:pt idx="11">
                  <c:v>45658.479166666664</c:v>
                </c:pt>
                <c:pt idx="12">
                  <c:v>45658.520833333336</c:v>
                </c:pt>
                <c:pt idx="13">
                  <c:v>45658.5625</c:v>
                </c:pt>
                <c:pt idx="14">
                  <c:v>45658.604166666664</c:v>
                </c:pt>
                <c:pt idx="15">
                  <c:v>45658.645833333336</c:v>
                </c:pt>
                <c:pt idx="16">
                  <c:v>45658.6875</c:v>
                </c:pt>
                <c:pt idx="17">
                  <c:v>45658.729166666664</c:v>
                </c:pt>
                <c:pt idx="18">
                  <c:v>45658.770833333336</c:v>
                </c:pt>
                <c:pt idx="19">
                  <c:v>45658.8125</c:v>
                </c:pt>
                <c:pt idx="20">
                  <c:v>45658.854166666664</c:v>
                </c:pt>
                <c:pt idx="21">
                  <c:v>45658.895833333336</c:v>
                </c:pt>
                <c:pt idx="22">
                  <c:v>45658.9375</c:v>
                </c:pt>
                <c:pt idx="23">
                  <c:v>45658.979166666664</c:v>
                </c:pt>
                <c:pt idx="24">
                  <c:v>45659.020833333336</c:v>
                </c:pt>
                <c:pt idx="25">
                  <c:v>45659.0625</c:v>
                </c:pt>
                <c:pt idx="26">
                  <c:v>45659.104166666664</c:v>
                </c:pt>
                <c:pt idx="27">
                  <c:v>45659.145833333336</c:v>
                </c:pt>
                <c:pt idx="28">
                  <c:v>45659.1875</c:v>
                </c:pt>
                <c:pt idx="29">
                  <c:v>45659.229166666664</c:v>
                </c:pt>
                <c:pt idx="30">
                  <c:v>45659.270833333336</c:v>
                </c:pt>
                <c:pt idx="31">
                  <c:v>45659.3125</c:v>
                </c:pt>
                <c:pt idx="32">
                  <c:v>45659.354166666664</c:v>
                </c:pt>
                <c:pt idx="33">
                  <c:v>45659.395833333336</c:v>
                </c:pt>
                <c:pt idx="34">
                  <c:v>45659.4375</c:v>
                </c:pt>
                <c:pt idx="35">
                  <c:v>45659.479166666664</c:v>
                </c:pt>
                <c:pt idx="36">
                  <c:v>45659.520833333336</c:v>
                </c:pt>
                <c:pt idx="37">
                  <c:v>45659.5625</c:v>
                </c:pt>
                <c:pt idx="38">
                  <c:v>45659.604166666664</c:v>
                </c:pt>
                <c:pt idx="39">
                  <c:v>45659.645833333336</c:v>
                </c:pt>
                <c:pt idx="40">
                  <c:v>45659.6875</c:v>
                </c:pt>
                <c:pt idx="41">
                  <c:v>45659.729166666664</c:v>
                </c:pt>
                <c:pt idx="42">
                  <c:v>45659.770833333336</c:v>
                </c:pt>
                <c:pt idx="43">
                  <c:v>45659.8125</c:v>
                </c:pt>
                <c:pt idx="44">
                  <c:v>45659.854166666664</c:v>
                </c:pt>
                <c:pt idx="45">
                  <c:v>45659.895833333336</c:v>
                </c:pt>
                <c:pt idx="46">
                  <c:v>45659.9375</c:v>
                </c:pt>
                <c:pt idx="47">
                  <c:v>45659.979166666664</c:v>
                </c:pt>
                <c:pt idx="48">
                  <c:v>45660.020833333336</c:v>
                </c:pt>
                <c:pt idx="49">
                  <c:v>45660.0625</c:v>
                </c:pt>
                <c:pt idx="50">
                  <c:v>45660.104166666664</c:v>
                </c:pt>
                <c:pt idx="51">
                  <c:v>45660.145833333336</c:v>
                </c:pt>
                <c:pt idx="52">
                  <c:v>45660.1875</c:v>
                </c:pt>
                <c:pt idx="53">
                  <c:v>45660.229166666664</c:v>
                </c:pt>
                <c:pt idx="54">
                  <c:v>45660.270833333336</c:v>
                </c:pt>
                <c:pt idx="55">
                  <c:v>45660.3125</c:v>
                </c:pt>
                <c:pt idx="56">
                  <c:v>45660.354166666664</c:v>
                </c:pt>
                <c:pt idx="57">
                  <c:v>45660.395833333336</c:v>
                </c:pt>
                <c:pt idx="58">
                  <c:v>45660.4375</c:v>
                </c:pt>
                <c:pt idx="59">
                  <c:v>45660.479166666664</c:v>
                </c:pt>
                <c:pt idx="60">
                  <c:v>45660.520833333336</c:v>
                </c:pt>
                <c:pt idx="61">
                  <c:v>45660.5625</c:v>
                </c:pt>
                <c:pt idx="62">
                  <c:v>45660.604166666664</c:v>
                </c:pt>
                <c:pt idx="63">
                  <c:v>45660.645833333336</c:v>
                </c:pt>
                <c:pt idx="64">
                  <c:v>45660.6875</c:v>
                </c:pt>
                <c:pt idx="65">
                  <c:v>45660.729166666664</c:v>
                </c:pt>
                <c:pt idx="66">
                  <c:v>45660.770833333336</c:v>
                </c:pt>
                <c:pt idx="67">
                  <c:v>45660.8125</c:v>
                </c:pt>
                <c:pt idx="68">
                  <c:v>45660.854166666664</c:v>
                </c:pt>
                <c:pt idx="69">
                  <c:v>45660.895833333336</c:v>
                </c:pt>
                <c:pt idx="70">
                  <c:v>45660.9375</c:v>
                </c:pt>
                <c:pt idx="71">
                  <c:v>45660.979166666664</c:v>
                </c:pt>
                <c:pt idx="72">
                  <c:v>45661.020833333336</c:v>
                </c:pt>
                <c:pt idx="73">
                  <c:v>45661.0625</c:v>
                </c:pt>
                <c:pt idx="74">
                  <c:v>45661.104166666664</c:v>
                </c:pt>
                <c:pt idx="75">
                  <c:v>45661.145833333336</c:v>
                </c:pt>
                <c:pt idx="76">
                  <c:v>45661.1875</c:v>
                </c:pt>
                <c:pt idx="77">
                  <c:v>45661.229166666664</c:v>
                </c:pt>
                <c:pt idx="78">
                  <c:v>45661.270833333336</c:v>
                </c:pt>
                <c:pt idx="79">
                  <c:v>45661.3125</c:v>
                </c:pt>
                <c:pt idx="80">
                  <c:v>45661.354166666664</c:v>
                </c:pt>
                <c:pt idx="81">
                  <c:v>45661.395833333336</c:v>
                </c:pt>
                <c:pt idx="82">
                  <c:v>45661.4375</c:v>
                </c:pt>
                <c:pt idx="83">
                  <c:v>45661.479166666664</c:v>
                </c:pt>
                <c:pt idx="84">
                  <c:v>45661.520833333336</c:v>
                </c:pt>
                <c:pt idx="85">
                  <c:v>45661.5625</c:v>
                </c:pt>
                <c:pt idx="86">
                  <c:v>45661.604166666664</c:v>
                </c:pt>
                <c:pt idx="87">
                  <c:v>45661.645833333336</c:v>
                </c:pt>
                <c:pt idx="88">
                  <c:v>45661.6875</c:v>
                </c:pt>
                <c:pt idx="89">
                  <c:v>45661.729166666664</c:v>
                </c:pt>
                <c:pt idx="90">
                  <c:v>45661.770833333336</c:v>
                </c:pt>
                <c:pt idx="91">
                  <c:v>45661.8125</c:v>
                </c:pt>
                <c:pt idx="92">
                  <c:v>45661.854166666664</c:v>
                </c:pt>
                <c:pt idx="93">
                  <c:v>45661.895833333336</c:v>
                </c:pt>
                <c:pt idx="94">
                  <c:v>45661.9375</c:v>
                </c:pt>
                <c:pt idx="95">
                  <c:v>45661.979166666664</c:v>
                </c:pt>
                <c:pt idx="96">
                  <c:v>45662.020833333336</c:v>
                </c:pt>
                <c:pt idx="97">
                  <c:v>45662.0625</c:v>
                </c:pt>
                <c:pt idx="98">
                  <c:v>45662.104166666664</c:v>
                </c:pt>
                <c:pt idx="99">
                  <c:v>45662.145833333336</c:v>
                </c:pt>
                <c:pt idx="100">
                  <c:v>45662.1875</c:v>
                </c:pt>
                <c:pt idx="101">
                  <c:v>45662.229166666664</c:v>
                </c:pt>
                <c:pt idx="102">
                  <c:v>45662.270833333336</c:v>
                </c:pt>
                <c:pt idx="103">
                  <c:v>45662.3125</c:v>
                </c:pt>
                <c:pt idx="104">
                  <c:v>45662.354166666664</c:v>
                </c:pt>
                <c:pt idx="105">
                  <c:v>45662.395833333336</c:v>
                </c:pt>
                <c:pt idx="106">
                  <c:v>45662.4375</c:v>
                </c:pt>
                <c:pt idx="107">
                  <c:v>45662.479166666664</c:v>
                </c:pt>
                <c:pt idx="108">
                  <c:v>45662.520833333336</c:v>
                </c:pt>
                <c:pt idx="109">
                  <c:v>45662.5625</c:v>
                </c:pt>
                <c:pt idx="110">
                  <c:v>45662.604166666664</c:v>
                </c:pt>
                <c:pt idx="111">
                  <c:v>45662.645833333336</c:v>
                </c:pt>
                <c:pt idx="112">
                  <c:v>45662.6875</c:v>
                </c:pt>
                <c:pt idx="113">
                  <c:v>45662.729166666664</c:v>
                </c:pt>
                <c:pt idx="114">
                  <c:v>45662.770833333336</c:v>
                </c:pt>
                <c:pt idx="115">
                  <c:v>45662.8125</c:v>
                </c:pt>
                <c:pt idx="116">
                  <c:v>45662.854166666664</c:v>
                </c:pt>
                <c:pt idx="117">
                  <c:v>45662.895833333336</c:v>
                </c:pt>
                <c:pt idx="118">
                  <c:v>45662.9375</c:v>
                </c:pt>
                <c:pt idx="119">
                  <c:v>45662.979166666664</c:v>
                </c:pt>
                <c:pt idx="120">
                  <c:v>45663.020833333336</c:v>
                </c:pt>
                <c:pt idx="121">
                  <c:v>45663.0625</c:v>
                </c:pt>
                <c:pt idx="122">
                  <c:v>45663.104166666664</c:v>
                </c:pt>
                <c:pt idx="123">
                  <c:v>45663.145833333336</c:v>
                </c:pt>
                <c:pt idx="124">
                  <c:v>45663.1875</c:v>
                </c:pt>
                <c:pt idx="125">
                  <c:v>45663.229166666664</c:v>
                </c:pt>
                <c:pt idx="126">
                  <c:v>45663.270833333336</c:v>
                </c:pt>
                <c:pt idx="127">
                  <c:v>45663.3125</c:v>
                </c:pt>
                <c:pt idx="128">
                  <c:v>45663.354166666664</c:v>
                </c:pt>
                <c:pt idx="129">
                  <c:v>45663.395833333336</c:v>
                </c:pt>
                <c:pt idx="130">
                  <c:v>45663.4375</c:v>
                </c:pt>
                <c:pt idx="131">
                  <c:v>45663.479166666664</c:v>
                </c:pt>
                <c:pt idx="132">
                  <c:v>45663.520833333336</c:v>
                </c:pt>
                <c:pt idx="133">
                  <c:v>45663.5625</c:v>
                </c:pt>
                <c:pt idx="134">
                  <c:v>45663.604166666664</c:v>
                </c:pt>
                <c:pt idx="135">
                  <c:v>45663.645833333336</c:v>
                </c:pt>
                <c:pt idx="136">
                  <c:v>45663.6875</c:v>
                </c:pt>
                <c:pt idx="137">
                  <c:v>45663.729166666664</c:v>
                </c:pt>
                <c:pt idx="138">
                  <c:v>45663.770833333336</c:v>
                </c:pt>
                <c:pt idx="139">
                  <c:v>45663.8125</c:v>
                </c:pt>
                <c:pt idx="140">
                  <c:v>45663.854166666664</c:v>
                </c:pt>
                <c:pt idx="141">
                  <c:v>45663.895833333336</c:v>
                </c:pt>
                <c:pt idx="142">
                  <c:v>45663.9375</c:v>
                </c:pt>
                <c:pt idx="143">
                  <c:v>45663.979166666664</c:v>
                </c:pt>
                <c:pt idx="144">
                  <c:v>45664.020833333336</c:v>
                </c:pt>
                <c:pt idx="145">
                  <c:v>45664.0625</c:v>
                </c:pt>
                <c:pt idx="146">
                  <c:v>45664.104166666664</c:v>
                </c:pt>
                <c:pt idx="147">
                  <c:v>45664.145833333336</c:v>
                </c:pt>
                <c:pt idx="148">
                  <c:v>45664.1875</c:v>
                </c:pt>
                <c:pt idx="149">
                  <c:v>45664.229166666664</c:v>
                </c:pt>
                <c:pt idx="150">
                  <c:v>45664.270833333336</c:v>
                </c:pt>
                <c:pt idx="151">
                  <c:v>45664.3125</c:v>
                </c:pt>
                <c:pt idx="152">
                  <c:v>45664.354166666664</c:v>
                </c:pt>
                <c:pt idx="153">
                  <c:v>45664.395833333336</c:v>
                </c:pt>
                <c:pt idx="154">
                  <c:v>45664.4375</c:v>
                </c:pt>
                <c:pt idx="155">
                  <c:v>45664.479166666664</c:v>
                </c:pt>
                <c:pt idx="156">
                  <c:v>45664.520833333336</c:v>
                </c:pt>
                <c:pt idx="157">
                  <c:v>45664.5625</c:v>
                </c:pt>
                <c:pt idx="158">
                  <c:v>45664.604166666664</c:v>
                </c:pt>
                <c:pt idx="159">
                  <c:v>45664.645833333336</c:v>
                </c:pt>
                <c:pt idx="160">
                  <c:v>45664.6875</c:v>
                </c:pt>
                <c:pt idx="161">
                  <c:v>45664.729166666664</c:v>
                </c:pt>
                <c:pt idx="162">
                  <c:v>45664.770833333336</c:v>
                </c:pt>
                <c:pt idx="163">
                  <c:v>45664.8125</c:v>
                </c:pt>
                <c:pt idx="164">
                  <c:v>45664.854166666664</c:v>
                </c:pt>
                <c:pt idx="165">
                  <c:v>45664.895833333336</c:v>
                </c:pt>
                <c:pt idx="166">
                  <c:v>45664.9375</c:v>
                </c:pt>
                <c:pt idx="167">
                  <c:v>45664.979166666664</c:v>
                </c:pt>
                <c:pt idx="168">
                  <c:v>45665.020833333336</c:v>
                </c:pt>
                <c:pt idx="169">
                  <c:v>45665.0625</c:v>
                </c:pt>
                <c:pt idx="170">
                  <c:v>45665.104166666664</c:v>
                </c:pt>
                <c:pt idx="171">
                  <c:v>45665.145833333336</c:v>
                </c:pt>
                <c:pt idx="172">
                  <c:v>45665.1875</c:v>
                </c:pt>
                <c:pt idx="173">
                  <c:v>45665.229166666664</c:v>
                </c:pt>
                <c:pt idx="174">
                  <c:v>45665.270833333336</c:v>
                </c:pt>
                <c:pt idx="175">
                  <c:v>45665.3125</c:v>
                </c:pt>
                <c:pt idx="176">
                  <c:v>45665.354166666664</c:v>
                </c:pt>
                <c:pt idx="177">
                  <c:v>45665.395833333336</c:v>
                </c:pt>
                <c:pt idx="178">
                  <c:v>45665.4375</c:v>
                </c:pt>
                <c:pt idx="179">
                  <c:v>45665.479166666664</c:v>
                </c:pt>
                <c:pt idx="180">
                  <c:v>45665.520833333336</c:v>
                </c:pt>
                <c:pt idx="181">
                  <c:v>45665.5625</c:v>
                </c:pt>
                <c:pt idx="182">
                  <c:v>45665.604166666664</c:v>
                </c:pt>
                <c:pt idx="183">
                  <c:v>45665.645833333336</c:v>
                </c:pt>
                <c:pt idx="184">
                  <c:v>45665.6875</c:v>
                </c:pt>
                <c:pt idx="185">
                  <c:v>45665.729166666664</c:v>
                </c:pt>
                <c:pt idx="186">
                  <c:v>45665.770833333336</c:v>
                </c:pt>
                <c:pt idx="187">
                  <c:v>45665.8125</c:v>
                </c:pt>
                <c:pt idx="188">
                  <c:v>45665.854166666664</c:v>
                </c:pt>
                <c:pt idx="189">
                  <c:v>45665.895833333336</c:v>
                </c:pt>
                <c:pt idx="190">
                  <c:v>45665.9375</c:v>
                </c:pt>
                <c:pt idx="191">
                  <c:v>45665.979166666664</c:v>
                </c:pt>
                <c:pt idx="192">
                  <c:v>45666.020833333336</c:v>
                </c:pt>
                <c:pt idx="193">
                  <c:v>45666.0625</c:v>
                </c:pt>
                <c:pt idx="194">
                  <c:v>45666.104166666664</c:v>
                </c:pt>
                <c:pt idx="195">
                  <c:v>45666.145833333336</c:v>
                </c:pt>
                <c:pt idx="196">
                  <c:v>45666.1875</c:v>
                </c:pt>
                <c:pt idx="197">
                  <c:v>45666.229166666664</c:v>
                </c:pt>
                <c:pt idx="198">
                  <c:v>45666.270833333336</c:v>
                </c:pt>
                <c:pt idx="199">
                  <c:v>45666.3125</c:v>
                </c:pt>
                <c:pt idx="200">
                  <c:v>45666.354166666664</c:v>
                </c:pt>
                <c:pt idx="201">
                  <c:v>45666.395833333336</c:v>
                </c:pt>
                <c:pt idx="202">
                  <c:v>45666.4375</c:v>
                </c:pt>
                <c:pt idx="203">
                  <c:v>45666.479166666664</c:v>
                </c:pt>
                <c:pt idx="204">
                  <c:v>45666.520833333336</c:v>
                </c:pt>
                <c:pt idx="205">
                  <c:v>45666.5625</c:v>
                </c:pt>
                <c:pt idx="206">
                  <c:v>45666.604166666664</c:v>
                </c:pt>
                <c:pt idx="207">
                  <c:v>45666.645833333336</c:v>
                </c:pt>
                <c:pt idx="208">
                  <c:v>45666.6875</c:v>
                </c:pt>
                <c:pt idx="209">
                  <c:v>45666.729166666664</c:v>
                </c:pt>
                <c:pt idx="210">
                  <c:v>45666.770833333336</c:v>
                </c:pt>
                <c:pt idx="211">
                  <c:v>45666.8125</c:v>
                </c:pt>
                <c:pt idx="212">
                  <c:v>45666.854166666664</c:v>
                </c:pt>
                <c:pt idx="213">
                  <c:v>45666.895833333336</c:v>
                </c:pt>
                <c:pt idx="214">
                  <c:v>45666.9375</c:v>
                </c:pt>
                <c:pt idx="215">
                  <c:v>45666.979166666664</c:v>
                </c:pt>
                <c:pt idx="216">
                  <c:v>45667.020833333336</c:v>
                </c:pt>
                <c:pt idx="217">
                  <c:v>45667.0625</c:v>
                </c:pt>
                <c:pt idx="218">
                  <c:v>45667.104166666664</c:v>
                </c:pt>
                <c:pt idx="219">
                  <c:v>45667.145833333336</c:v>
                </c:pt>
                <c:pt idx="220">
                  <c:v>45667.1875</c:v>
                </c:pt>
                <c:pt idx="221">
                  <c:v>45667.229166666664</c:v>
                </c:pt>
                <c:pt idx="222">
                  <c:v>45667.270833333336</c:v>
                </c:pt>
                <c:pt idx="223">
                  <c:v>45667.3125</c:v>
                </c:pt>
                <c:pt idx="224">
                  <c:v>45667.354166666664</c:v>
                </c:pt>
                <c:pt idx="225">
                  <c:v>45667.395833333336</c:v>
                </c:pt>
                <c:pt idx="226">
                  <c:v>45667.4375</c:v>
                </c:pt>
                <c:pt idx="227">
                  <c:v>45667.479166666664</c:v>
                </c:pt>
                <c:pt idx="228">
                  <c:v>45667.520833333336</c:v>
                </c:pt>
                <c:pt idx="229">
                  <c:v>45667.5625</c:v>
                </c:pt>
                <c:pt idx="230">
                  <c:v>45667.604166666664</c:v>
                </c:pt>
                <c:pt idx="231">
                  <c:v>45667.645833333336</c:v>
                </c:pt>
                <c:pt idx="232">
                  <c:v>45667.6875</c:v>
                </c:pt>
                <c:pt idx="233">
                  <c:v>45667.729166666664</c:v>
                </c:pt>
                <c:pt idx="234">
                  <c:v>45667.770833333336</c:v>
                </c:pt>
                <c:pt idx="235">
                  <c:v>45667.8125</c:v>
                </c:pt>
                <c:pt idx="236">
                  <c:v>45667.854166666664</c:v>
                </c:pt>
                <c:pt idx="237">
                  <c:v>45667.895833333336</c:v>
                </c:pt>
                <c:pt idx="238">
                  <c:v>45667.9375</c:v>
                </c:pt>
                <c:pt idx="239">
                  <c:v>45667.979166666664</c:v>
                </c:pt>
                <c:pt idx="240">
                  <c:v>45668.020833333336</c:v>
                </c:pt>
                <c:pt idx="241">
                  <c:v>45668.0625</c:v>
                </c:pt>
                <c:pt idx="242">
                  <c:v>45668.104166666664</c:v>
                </c:pt>
                <c:pt idx="243">
                  <c:v>45668.145833333336</c:v>
                </c:pt>
                <c:pt idx="244">
                  <c:v>45668.1875</c:v>
                </c:pt>
                <c:pt idx="245">
                  <c:v>45668.229166666664</c:v>
                </c:pt>
                <c:pt idx="246">
                  <c:v>45668.270833333336</c:v>
                </c:pt>
                <c:pt idx="247">
                  <c:v>45668.3125</c:v>
                </c:pt>
                <c:pt idx="248">
                  <c:v>45668.354166666664</c:v>
                </c:pt>
                <c:pt idx="249">
                  <c:v>45668.395833333336</c:v>
                </c:pt>
                <c:pt idx="250">
                  <c:v>45668.4375</c:v>
                </c:pt>
                <c:pt idx="251">
                  <c:v>45668.479166666664</c:v>
                </c:pt>
                <c:pt idx="252">
                  <c:v>45668.520833333336</c:v>
                </c:pt>
                <c:pt idx="253">
                  <c:v>45668.5625</c:v>
                </c:pt>
                <c:pt idx="254">
                  <c:v>45668.604166666664</c:v>
                </c:pt>
                <c:pt idx="255">
                  <c:v>45668.645833333336</c:v>
                </c:pt>
                <c:pt idx="256">
                  <c:v>45668.6875</c:v>
                </c:pt>
                <c:pt idx="257">
                  <c:v>45668.729166666664</c:v>
                </c:pt>
                <c:pt idx="258">
                  <c:v>45668.770833333336</c:v>
                </c:pt>
                <c:pt idx="259">
                  <c:v>45668.8125</c:v>
                </c:pt>
                <c:pt idx="260">
                  <c:v>45668.854166666664</c:v>
                </c:pt>
                <c:pt idx="261">
                  <c:v>45668.895833333336</c:v>
                </c:pt>
                <c:pt idx="262">
                  <c:v>45668.9375</c:v>
                </c:pt>
                <c:pt idx="263">
                  <c:v>45668.979166666664</c:v>
                </c:pt>
                <c:pt idx="264">
                  <c:v>45669.020833333336</c:v>
                </c:pt>
                <c:pt idx="265">
                  <c:v>45669.0625</c:v>
                </c:pt>
                <c:pt idx="266">
                  <c:v>45669.104166666664</c:v>
                </c:pt>
                <c:pt idx="267">
                  <c:v>45669.145833333336</c:v>
                </c:pt>
                <c:pt idx="268">
                  <c:v>45669.1875</c:v>
                </c:pt>
                <c:pt idx="269">
                  <c:v>45669.229166666664</c:v>
                </c:pt>
                <c:pt idx="270">
                  <c:v>45669.270833333336</c:v>
                </c:pt>
                <c:pt idx="271">
                  <c:v>45669.3125</c:v>
                </c:pt>
                <c:pt idx="272">
                  <c:v>45669.354166666664</c:v>
                </c:pt>
                <c:pt idx="273">
                  <c:v>45669.395833333336</c:v>
                </c:pt>
                <c:pt idx="274">
                  <c:v>45669.4375</c:v>
                </c:pt>
                <c:pt idx="275">
                  <c:v>45669.479166666664</c:v>
                </c:pt>
                <c:pt idx="276">
                  <c:v>45669.520833333336</c:v>
                </c:pt>
                <c:pt idx="277">
                  <c:v>45669.5625</c:v>
                </c:pt>
                <c:pt idx="278">
                  <c:v>45669.604166666664</c:v>
                </c:pt>
                <c:pt idx="279">
                  <c:v>45669.645833333336</c:v>
                </c:pt>
                <c:pt idx="280">
                  <c:v>45669.6875</c:v>
                </c:pt>
                <c:pt idx="281">
                  <c:v>45669.729166666664</c:v>
                </c:pt>
                <c:pt idx="282">
                  <c:v>45669.770833333336</c:v>
                </c:pt>
                <c:pt idx="283">
                  <c:v>45669.8125</c:v>
                </c:pt>
                <c:pt idx="284">
                  <c:v>45669.854166666664</c:v>
                </c:pt>
                <c:pt idx="285">
                  <c:v>45669.895833333336</c:v>
                </c:pt>
                <c:pt idx="286">
                  <c:v>45669.9375</c:v>
                </c:pt>
                <c:pt idx="287">
                  <c:v>45669.979166666664</c:v>
                </c:pt>
                <c:pt idx="288">
                  <c:v>45670.020833333336</c:v>
                </c:pt>
                <c:pt idx="289">
                  <c:v>45670.0625</c:v>
                </c:pt>
                <c:pt idx="290">
                  <c:v>45670.104166666664</c:v>
                </c:pt>
                <c:pt idx="291">
                  <c:v>45670.145833333336</c:v>
                </c:pt>
                <c:pt idx="292">
                  <c:v>45670.1875</c:v>
                </c:pt>
                <c:pt idx="293">
                  <c:v>45670.229166666664</c:v>
                </c:pt>
                <c:pt idx="294">
                  <c:v>45670.270833333336</c:v>
                </c:pt>
                <c:pt idx="295">
                  <c:v>45670.3125</c:v>
                </c:pt>
                <c:pt idx="296">
                  <c:v>45670.354166666664</c:v>
                </c:pt>
                <c:pt idx="297">
                  <c:v>45670.395833333336</c:v>
                </c:pt>
                <c:pt idx="298">
                  <c:v>45670.4375</c:v>
                </c:pt>
                <c:pt idx="299">
                  <c:v>45670.479166666664</c:v>
                </c:pt>
                <c:pt idx="300">
                  <c:v>45670.520833333336</c:v>
                </c:pt>
                <c:pt idx="301">
                  <c:v>45670.5625</c:v>
                </c:pt>
                <c:pt idx="302">
                  <c:v>45670.604166666664</c:v>
                </c:pt>
                <c:pt idx="303">
                  <c:v>45670.645833333336</c:v>
                </c:pt>
                <c:pt idx="304">
                  <c:v>45670.6875</c:v>
                </c:pt>
                <c:pt idx="305">
                  <c:v>45670.729166666664</c:v>
                </c:pt>
                <c:pt idx="306">
                  <c:v>45670.770833333336</c:v>
                </c:pt>
                <c:pt idx="307">
                  <c:v>45670.8125</c:v>
                </c:pt>
                <c:pt idx="308">
                  <c:v>45670.854166666664</c:v>
                </c:pt>
                <c:pt idx="309">
                  <c:v>45670.895833333336</c:v>
                </c:pt>
                <c:pt idx="310">
                  <c:v>45670.9375</c:v>
                </c:pt>
                <c:pt idx="311">
                  <c:v>45670.979166666664</c:v>
                </c:pt>
                <c:pt idx="312">
                  <c:v>45671.020833333336</c:v>
                </c:pt>
                <c:pt idx="313">
                  <c:v>45671.0625</c:v>
                </c:pt>
                <c:pt idx="314">
                  <c:v>45671.104166666664</c:v>
                </c:pt>
                <c:pt idx="315">
                  <c:v>45671.145833333336</c:v>
                </c:pt>
                <c:pt idx="316">
                  <c:v>45671.1875</c:v>
                </c:pt>
                <c:pt idx="317">
                  <c:v>45671.229166666664</c:v>
                </c:pt>
                <c:pt idx="318">
                  <c:v>45671.270833333336</c:v>
                </c:pt>
                <c:pt idx="319">
                  <c:v>45671.3125</c:v>
                </c:pt>
                <c:pt idx="320">
                  <c:v>45671.354166666664</c:v>
                </c:pt>
                <c:pt idx="321">
                  <c:v>45671.395833333336</c:v>
                </c:pt>
                <c:pt idx="322">
                  <c:v>45671.4375</c:v>
                </c:pt>
                <c:pt idx="323">
                  <c:v>45671.479166666664</c:v>
                </c:pt>
                <c:pt idx="324">
                  <c:v>45671.520833333336</c:v>
                </c:pt>
                <c:pt idx="325">
                  <c:v>45671.5625</c:v>
                </c:pt>
                <c:pt idx="326">
                  <c:v>45671.604166666664</c:v>
                </c:pt>
                <c:pt idx="327">
                  <c:v>45671.645833333336</c:v>
                </c:pt>
                <c:pt idx="328">
                  <c:v>45671.6875</c:v>
                </c:pt>
                <c:pt idx="329">
                  <c:v>45671.729166666664</c:v>
                </c:pt>
                <c:pt idx="330">
                  <c:v>45671.770833333336</c:v>
                </c:pt>
                <c:pt idx="331">
                  <c:v>45671.8125</c:v>
                </c:pt>
                <c:pt idx="332">
                  <c:v>45671.854166666664</c:v>
                </c:pt>
                <c:pt idx="333">
                  <c:v>45671.895833333336</c:v>
                </c:pt>
                <c:pt idx="334">
                  <c:v>45671.9375</c:v>
                </c:pt>
                <c:pt idx="335">
                  <c:v>45671.979166666664</c:v>
                </c:pt>
                <c:pt idx="336">
                  <c:v>45672.020833333336</c:v>
                </c:pt>
                <c:pt idx="337">
                  <c:v>45672.0625</c:v>
                </c:pt>
                <c:pt idx="338">
                  <c:v>45672.104166666664</c:v>
                </c:pt>
                <c:pt idx="339">
                  <c:v>45672.145833333336</c:v>
                </c:pt>
                <c:pt idx="340">
                  <c:v>45672.1875</c:v>
                </c:pt>
                <c:pt idx="341">
                  <c:v>45672.229166666664</c:v>
                </c:pt>
                <c:pt idx="342">
                  <c:v>45672.270833333336</c:v>
                </c:pt>
                <c:pt idx="343">
                  <c:v>45672.3125</c:v>
                </c:pt>
                <c:pt idx="344">
                  <c:v>45672.354166666664</c:v>
                </c:pt>
                <c:pt idx="345">
                  <c:v>45672.395833333336</c:v>
                </c:pt>
                <c:pt idx="346">
                  <c:v>45672.4375</c:v>
                </c:pt>
                <c:pt idx="347">
                  <c:v>45672.479166666664</c:v>
                </c:pt>
                <c:pt idx="348">
                  <c:v>45672.520833333336</c:v>
                </c:pt>
                <c:pt idx="349">
                  <c:v>45672.5625</c:v>
                </c:pt>
                <c:pt idx="350">
                  <c:v>45672.604166666664</c:v>
                </c:pt>
                <c:pt idx="351">
                  <c:v>45672.645833333336</c:v>
                </c:pt>
                <c:pt idx="352">
                  <c:v>45672.6875</c:v>
                </c:pt>
                <c:pt idx="353">
                  <c:v>45672.729166666664</c:v>
                </c:pt>
                <c:pt idx="354">
                  <c:v>45672.770833333336</c:v>
                </c:pt>
                <c:pt idx="355">
                  <c:v>45672.8125</c:v>
                </c:pt>
                <c:pt idx="356">
                  <c:v>45672.854166666664</c:v>
                </c:pt>
                <c:pt idx="357">
                  <c:v>45672.895833333336</c:v>
                </c:pt>
                <c:pt idx="358">
                  <c:v>45672.9375</c:v>
                </c:pt>
                <c:pt idx="359">
                  <c:v>45672.979166666664</c:v>
                </c:pt>
                <c:pt idx="360">
                  <c:v>45673.020833333336</c:v>
                </c:pt>
                <c:pt idx="361">
                  <c:v>45673.0625</c:v>
                </c:pt>
                <c:pt idx="362">
                  <c:v>45673.104166666664</c:v>
                </c:pt>
                <c:pt idx="363">
                  <c:v>45673.145833333336</c:v>
                </c:pt>
                <c:pt idx="364">
                  <c:v>45673.1875</c:v>
                </c:pt>
                <c:pt idx="365">
                  <c:v>45673.229166666664</c:v>
                </c:pt>
                <c:pt idx="366">
                  <c:v>45673.270833333336</c:v>
                </c:pt>
                <c:pt idx="367">
                  <c:v>45673.3125</c:v>
                </c:pt>
                <c:pt idx="368">
                  <c:v>45673.354166666664</c:v>
                </c:pt>
                <c:pt idx="369">
                  <c:v>45673.395833333336</c:v>
                </c:pt>
                <c:pt idx="370">
                  <c:v>45673.4375</c:v>
                </c:pt>
                <c:pt idx="371">
                  <c:v>45673.479166666664</c:v>
                </c:pt>
                <c:pt idx="372">
                  <c:v>45673.520833333336</c:v>
                </c:pt>
                <c:pt idx="373">
                  <c:v>45673.5625</c:v>
                </c:pt>
                <c:pt idx="374">
                  <c:v>45673.604166666664</c:v>
                </c:pt>
                <c:pt idx="375">
                  <c:v>45673.645833333336</c:v>
                </c:pt>
                <c:pt idx="376">
                  <c:v>45673.6875</c:v>
                </c:pt>
                <c:pt idx="377">
                  <c:v>45673.729166666664</c:v>
                </c:pt>
                <c:pt idx="378">
                  <c:v>45673.770833333336</c:v>
                </c:pt>
                <c:pt idx="379">
                  <c:v>45673.8125</c:v>
                </c:pt>
                <c:pt idx="380">
                  <c:v>45673.854166666664</c:v>
                </c:pt>
                <c:pt idx="381">
                  <c:v>45673.895833333336</c:v>
                </c:pt>
                <c:pt idx="382">
                  <c:v>45673.9375</c:v>
                </c:pt>
                <c:pt idx="383">
                  <c:v>45673.979166666664</c:v>
                </c:pt>
                <c:pt idx="384">
                  <c:v>45674.020833333336</c:v>
                </c:pt>
                <c:pt idx="385">
                  <c:v>45674.0625</c:v>
                </c:pt>
                <c:pt idx="386">
                  <c:v>45674.104166666664</c:v>
                </c:pt>
                <c:pt idx="387">
                  <c:v>45674.145833333336</c:v>
                </c:pt>
                <c:pt idx="388">
                  <c:v>45674.1875</c:v>
                </c:pt>
                <c:pt idx="389">
                  <c:v>45674.229166666664</c:v>
                </c:pt>
                <c:pt idx="390">
                  <c:v>45674.270833333336</c:v>
                </c:pt>
                <c:pt idx="391">
                  <c:v>45674.3125</c:v>
                </c:pt>
                <c:pt idx="392">
                  <c:v>45674.354166666664</c:v>
                </c:pt>
                <c:pt idx="393">
                  <c:v>45674.395833333336</c:v>
                </c:pt>
                <c:pt idx="394">
                  <c:v>45674.4375</c:v>
                </c:pt>
                <c:pt idx="395">
                  <c:v>45674.479166666664</c:v>
                </c:pt>
                <c:pt idx="396">
                  <c:v>45674.520833333336</c:v>
                </c:pt>
                <c:pt idx="397">
                  <c:v>45674.5625</c:v>
                </c:pt>
                <c:pt idx="398">
                  <c:v>45674.604166666664</c:v>
                </c:pt>
                <c:pt idx="399">
                  <c:v>45674.645833333336</c:v>
                </c:pt>
                <c:pt idx="400">
                  <c:v>45674.6875</c:v>
                </c:pt>
                <c:pt idx="401">
                  <c:v>45674.729166666664</c:v>
                </c:pt>
                <c:pt idx="402">
                  <c:v>45674.770833333336</c:v>
                </c:pt>
                <c:pt idx="403">
                  <c:v>45674.8125</c:v>
                </c:pt>
                <c:pt idx="404">
                  <c:v>45674.854166666664</c:v>
                </c:pt>
                <c:pt idx="405">
                  <c:v>45674.895833333336</c:v>
                </c:pt>
                <c:pt idx="406">
                  <c:v>45674.9375</c:v>
                </c:pt>
                <c:pt idx="407">
                  <c:v>45674.979166666664</c:v>
                </c:pt>
                <c:pt idx="408">
                  <c:v>45675.020833333336</c:v>
                </c:pt>
                <c:pt idx="409">
                  <c:v>45675.0625</c:v>
                </c:pt>
                <c:pt idx="410">
                  <c:v>45675.104166666664</c:v>
                </c:pt>
                <c:pt idx="411">
                  <c:v>45675.145833333336</c:v>
                </c:pt>
                <c:pt idx="412">
                  <c:v>45675.1875</c:v>
                </c:pt>
                <c:pt idx="413">
                  <c:v>45675.229166666664</c:v>
                </c:pt>
                <c:pt idx="414">
                  <c:v>45675.270833333336</c:v>
                </c:pt>
                <c:pt idx="415">
                  <c:v>45675.3125</c:v>
                </c:pt>
                <c:pt idx="416">
                  <c:v>45675.354166666664</c:v>
                </c:pt>
                <c:pt idx="417">
                  <c:v>45675.395833333336</c:v>
                </c:pt>
                <c:pt idx="418">
                  <c:v>45675.4375</c:v>
                </c:pt>
                <c:pt idx="419">
                  <c:v>45675.479166666664</c:v>
                </c:pt>
                <c:pt idx="420">
                  <c:v>45675.520833333336</c:v>
                </c:pt>
                <c:pt idx="421">
                  <c:v>45675.5625</c:v>
                </c:pt>
                <c:pt idx="422">
                  <c:v>45675.604166666664</c:v>
                </c:pt>
                <c:pt idx="423">
                  <c:v>45675.645833333336</c:v>
                </c:pt>
                <c:pt idx="424">
                  <c:v>45675.6875</c:v>
                </c:pt>
                <c:pt idx="425">
                  <c:v>45675.729166666664</c:v>
                </c:pt>
                <c:pt idx="426">
                  <c:v>45675.770833333336</c:v>
                </c:pt>
                <c:pt idx="427">
                  <c:v>45675.8125</c:v>
                </c:pt>
                <c:pt idx="428">
                  <c:v>45675.854166666664</c:v>
                </c:pt>
                <c:pt idx="429">
                  <c:v>45675.895833333336</c:v>
                </c:pt>
                <c:pt idx="430">
                  <c:v>45675.9375</c:v>
                </c:pt>
                <c:pt idx="431">
                  <c:v>45675.979166666664</c:v>
                </c:pt>
                <c:pt idx="432">
                  <c:v>45676.020833333336</c:v>
                </c:pt>
                <c:pt idx="433">
                  <c:v>45676.0625</c:v>
                </c:pt>
                <c:pt idx="434">
                  <c:v>45676.104166666664</c:v>
                </c:pt>
                <c:pt idx="435">
                  <c:v>45676.145833333336</c:v>
                </c:pt>
                <c:pt idx="436">
                  <c:v>45676.1875</c:v>
                </c:pt>
                <c:pt idx="437">
                  <c:v>45676.229166666664</c:v>
                </c:pt>
                <c:pt idx="438">
                  <c:v>45676.270833333336</c:v>
                </c:pt>
                <c:pt idx="439">
                  <c:v>45676.3125</c:v>
                </c:pt>
                <c:pt idx="440">
                  <c:v>45676.354166666664</c:v>
                </c:pt>
                <c:pt idx="441">
                  <c:v>45676.395833333336</c:v>
                </c:pt>
                <c:pt idx="442">
                  <c:v>45676.4375</c:v>
                </c:pt>
                <c:pt idx="443">
                  <c:v>45676.479166666664</c:v>
                </c:pt>
                <c:pt idx="444">
                  <c:v>45676.520833333336</c:v>
                </c:pt>
                <c:pt idx="445">
                  <c:v>45676.5625</c:v>
                </c:pt>
                <c:pt idx="446">
                  <c:v>45676.604166666664</c:v>
                </c:pt>
                <c:pt idx="447">
                  <c:v>45676.645833333336</c:v>
                </c:pt>
                <c:pt idx="448">
                  <c:v>45676.6875</c:v>
                </c:pt>
                <c:pt idx="449">
                  <c:v>45676.729166666664</c:v>
                </c:pt>
                <c:pt idx="450">
                  <c:v>45676.770833333336</c:v>
                </c:pt>
                <c:pt idx="451">
                  <c:v>45676.8125</c:v>
                </c:pt>
                <c:pt idx="452">
                  <c:v>45676.854166666664</c:v>
                </c:pt>
                <c:pt idx="453">
                  <c:v>45676.895833333336</c:v>
                </c:pt>
                <c:pt idx="454">
                  <c:v>45676.9375</c:v>
                </c:pt>
                <c:pt idx="455">
                  <c:v>45676.979166666664</c:v>
                </c:pt>
                <c:pt idx="456">
                  <c:v>45677.020833333336</c:v>
                </c:pt>
                <c:pt idx="457">
                  <c:v>45677.0625</c:v>
                </c:pt>
                <c:pt idx="458">
                  <c:v>45677.104166666664</c:v>
                </c:pt>
                <c:pt idx="459">
                  <c:v>45677.145833333336</c:v>
                </c:pt>
                <c:pt idx="460">
                  <c:v>45677.1875</c:v>
                </c:pt>
                <c:pt idx="461">
                  <c:v>45677.229166666664</c:v>
                </c:pt>
                <c:pt idx="462">
                  <c:v>45677.270833333336</c:v>
                </c:pt>
                <c:pt idx="463">
                  <c:v>45677.3125</c:v>
                </c:pt>
                <c:pt idx="464">
                  <c:v>45677.354166666664</c:v>
                </c:pt>
                <c:pt idx="465">
                  <c:v>45677.395833333336</c:v>
                </c:pt>
                <c:pt idx="466">
                  <c:v>45677.4375</c:v>
                </c:pt>
                <c:pt idx="467">
                  <c:v>45677.479166666664</c:v>
                </c:pt>
                <c:pt idx="468">
                  <c:v>45677.520833333336</c:v>
                </c:pt>
                <c:pt idx="469">
                  <c:v>45677.5625</c:v>
                </c:pt>
                <c:pt idx="470">
                  <c:v>45677.604166666664</c:v>
                </c:pt>
                <c:pt idx="471">
                  <c:v>45677.645833333336</c:v>
                </c:pt>
                <c:pt idx="472">
                  <c:v>45677.6875</c:v>
                </c:pt>
                <c:pt idx="473">
                  <c:v>45677.729166666664</c:v>
                </c:pt>
                <c:pt idx="474">
                  <c:v>45677.770833333336</c:v>
                </c:pt>
                <c:pt idx="475">
                  <c:v>45677.8125</c:v>
                </c:pt>
                <c:pt idx="476">
                  <c:v>45677.854166666664</c:v>
                </c:pt>
                <c:pt idx="477">
                  <c:v>45677.895833333336</c:v>
                </c:pt>
                <c:pt idx="478">
                  <c:v>45677.9375</c:v>
                </c:pt>
                <c:pt idx="479">
                  <c:v>45677.979166666664</c:v>
                </c:pt>
                <c:pt idx="480">
                  <c:v>45678.020833333336</c:v>
                </c:pt>
                <c:pt idx="481">
                  <c:v>45678.0625</c:v>
                </c:pt>
                <c:pt idx="482">
                  <c:v>45678.104166666664</c:v>
                </c:pt>
                <c:pt idx="483">
                  <c:v>45678.145833333336</c:v>
                </c:pt>
                <c:pt idx="484">
                  <c:v>45678.1875</c:v>
                </c:pt>
                <c:pt idx="485">
                  <c:v>45678.229166666664</c:v>
                </c:pt>
                <c:pt idx="486">
                  <c:v>45678.270833333336</c:v>
                </c:pt>
                <c:pt idx="487">
                  <c:v>45678.3125</c:v>
                </c:pt>
                <c:pt idx="488">
                  <c:v>45678.354166666664</c:v>
                </c:pt>
                <c:pt idx="489">
                  <c:v>45678.395833333336</c:v>
                </c:pt>
                <c:pt idx="490">
                  <c:v>45678.4375</c:v>
                </c:pt>
                <c:pt idx="491">
                  <c:v>45678.479166666664</c:v>
                </c:pt>
                <c:pt idx="492">
                  <c:v>45678.520833333336</c:v>
                </c:pt>
                <c:pt idx="493">
                  <c:v>45678.5625</c:v>
                </c:pt>
                <c:pt idx="494">
                  <c:v>45678.604166666664</c:v>
                </c:pt>
                <c:pt idx="495">
                  <c:v>45678.645833333336</c:v>
                </c:pt>
                <c:pt idx="496">
                  <c:v>45678.6875</c:v>
                </c:pt>
                <c:pt idx="497">
                  <c:v>45678.729166666664</c:v>
                </c:pt>
                <c:pt idx="498">
                  <c:v>45678.770833333336</c:v>
                </c:pt>
                <c:pt idx="499">
                  <c:v>45678.8125</c:v>
                </c:pt>
                <c:pt idx="500">
                  <c:v>45678.854166666664</c:v>
                </c:pt>
                <c:pt idx="501">
                  <c:v>45678.895833333336</c:v>
                </c:pt>
                <c:pt idx="502">
                  <c:v>45678.9375</c:v>
                </c:pt>
                <c:pt idx="503">
                  <c:v>45678.979166666664</c:v>
                </c:pt>
                <c:pt idx="504">
                  <c:v>45679.020833333336</c:v>
                </c:pt>
                <c:pt idx="505">
                  <c:v>45679.0625</c:v>
                </c:pt>
                <c:pt idx="506">
                  <c:v>45679.104166666664</c:v>
                </c:pt>
                <c:pt idx="507">
                  <c:v>45679.145833333336</c:v>
                </c:pt>
                <c:pt idx="508">
                  <c:v>45679.1875</c:v>
                </c:pt>
                <c:pt idx="509">
                  <c:v>45679.229166666664</c:v>
                </c:pt>
                <c:pt idx="510">
                  <c:v>45679.270833333336</c:v>
                </c:pt>
                <c:pt idx="511">
                  <c:v>45679.3125</c:v>
                </c:pt>
                <c:pt idx="512">
                  <c:v>45679.354166666664</c:v>
                </c:pt>
                <c:pt idx="513">
                  <c:v>45679.395833333336</c:v>
                </c:pt>
                <c:pt idx="514">
                  <c:v>45679.4375</c:v>
                </c:pt>
                <c:pt idx="515">
                  <c:v>45679.479166666664</c:v>
                </c:pt>
                <c:pt idx="516">
                  <c:v>45679.520833333336</c:v>
                </c:pt>
                <c:pt idx="517">
                  <c:v>45679.5625</c:v>
                </c:pt>
                <c:pt idx="518">
                  <c:v>45679.604166666664</c:v>
                </c:pt>
                <c:pt idx="519">
                  <c:v>45679.645833333336</c:v>
                </c:pt>
                <c:pt idx="520">
                  <c:v>45679.6875</c:v>
                </c:pt>
                <c:pt idx="521">
                  <c:v>45679.729166666664</c:v>
                </c:pt>
                <c:pt idx="522">
                  <c:v>45679.770833333336</c:v>
                </c:pt>
                <c:pt idx="523">
                  <c:v>45679.8125</c:v>
                </c:pt>
                <c:pt idx="524">
                  <c:v>45679.854166666664</c:v>
                </c:pt>
                <c:pt idx="525">
                  <c:v>45679.895833333336</c:v>
                </c:pt>
                <c:pt idx="526">
                  <c:v>45679.9375</c:v>
                </c:pt>
                <c:pt idx="527">
                  <c:v>45679.979166666664</c:v>
                </c:pt>
                <c:pt idx="528">
                  <c:v>45680.020833333336</c:v>
                </c:pt>
                <c:pt idx="529">
                  <c:v>45680.0625</c:v>
                </c:pt>
                <c:pt idx="530">
                  <c:v>45680.104166666664</c:v>
                </c:pt>
                <c:pt idx="531">
                  <c:v>45680.145833333336</c:v>
                </c:pt>
                <c:pt idx="532">
                  <c:v>45680.1875</c:v>
                </c:pt>
                <c:pt idx="533">
                  <c:v>45680.229166666664</c:v>
                </c:pt>
                <c:pt idx="534">
                  <c:v>45680.270833333336</c:v>
                </c:pt>
                <c:pt idx="535">
                  <c:v>45680.3125</c:v>
                </c:pt>
                <c:pt idx="536">
                  <c:v>45680.354166666664</c:v>
                </c:pt>
                <c:pt idx="537">
                  <c:v>45680.395833333336</c:v>
                </c:pt>
                <c:pt idx="538">
                  <c:v>45680.4375</c:v>
                </c:pt>
                <c:pt idx="539">
                  <c:v>45680.479166666664</c:v>
                </c:pt>
                <c:pt idx="540">
                  <c:v>45680.520833333336</c:v>
                </c:pt>
                <c:pt idx="541">
                  <c:v>45680.5625</c:v>
                </c:pt>
                <c:pt idx="542">
                  <c:v>45680.604166666664</c:v>
                </c:pt>
                <c:pt idx="543">
                  <c:v>45680.645833333336</c:v>
                </c:pt>
                <c:pt idx="544">
                  <c:v>45680.6875</c:v>
                </c:pt>
                <c:pt idx="545">
                  <c:v>45680.729166666664</c:v>
                </c:pt>
                <c:pt idx="546">
                  <c:v>45680.770833333336</c:v>
                </c:pt>
                <c:pt idx="547">
                  <c:v>45680.8125</c:v>
                </c:pt>
                <c:pt idx="548">
                  <c:v>45680.854166666664</c:v>
                </c:pt>
                <c:pt idx="549">
                  <c:v>45680.895833333336</c:v>
                </c:pt>
                <c:pt idx="550">
                  <c:v>45680.9375</c:v>
                </c:pt>
                <c:pt idx="551">
                  <c:v>45680.979166666664</c:v>
                </c:pt>
                <c:pt idx="552">
                  <c:v>45681.020833333336</c:v>
                </c:pt>
                <c:pt idx="553">
                  <c:v>45681.0625</c:v>
                </c:pt>
                <c:pt idx="554">
                  <c:v>45681.104166666664</c:v>
                </c:pt>
                <c:pt idx="555">
                  <c:v>45681.145833333336</c:v>
                </c:pt>
                <c:pt idx="556">
                  <c:v>45681.1875</c:v>
                </c:pt>
                <c:pt idx="557">
                  <c:v>45681.229166666664</c:v>
                </c:pt>
                <c:pt idx="558">
                  <c:v>45681.270833333336</c:v>
                </c:pt>
                <c:pt idx="559">
                  <c:v>45681.3125</c:v>
                </c:pt>
                <c:pt idx="560">
                  <c:v>45681.354166666664</c:v>
                </c:pt>
                <c:pt idx="561">
                  <c:v>45681.395833333336</c:v>
                </c:pt>
                <c:pt idx="562">
                  <c:v>45681.4375</c:v>
                </c:pt>
                <c:pt idx="563">
                  <c:v>45681.479166666664</c:v>
                </c:pt>
                <c:pt idx="564">
                  <c:v>45681.520833333336</c:v>
                </c:pt>
                <c:pt idx="565">
                  <c:v>45681.5625</c:v>
                </c:pt>
                <c:pt idx="566">
                  <c:v>45681.604166666664</c:v>
                </c:pt>
                <c:pt idx="567">
                  <c:v>45681.645833333336</c:v>
                </c:pt>
                <c:pt idx="568">
                  <c:v>45681.6875</c:v>
                </c:pt>
                <c:pt idx="569">
                  <c:v>45681.729166666664</c:v>
                </c:pt>
                <c:pt idx="570">
                  <c:v>45681.770833333336</c:v>
                </c:pt>
                <c:pt idx="571">
                  <c:v>45681.8125</c:v>
                </c:pt>
                <c:pt idx="572">
                  <c:v>45681.854166666664</c:v>
                </c:pt>
                <c:pt idx="573">
                  <c:v>45681.895833333336</c:v>
                </c:pt>
                <c:pt idx="574">
                  <c:v>45681.9375</c:v>
                </c:pt>
                <c:pt idx="575">
                  <c:v>45681.979166666664</c:v>
                </c:pt>
                <c:pt idx="576">
                  <c:v>45682.020833333336</c:v>
                </c:pt>
                <c:pt idx="577">
                  <c:v>45682.0625</c:v>
                </c:pt>
                <c:pt idx="578">
                  <c:v>45682.104166666664</c:v>
                </c:pt>
                <c:pt idx="579">
                  <c:v>45682.145833333336</c:v>
                </c:pt>
                <c:pt idx="580">
                  <c:v>45682.1875</c:v>
                </c:pt>
                <c:pt idx="581">
                  <c:v>45682.229166666664</c:v>
                </c:pt>
                <c:pt idx="582">
                  <c:v>45682.270833333336</c:v>
                </c:pt>
                <c:pt idx="583">
                  <c:v>45682.3125</c:v>
                </c:pt>
                <c:pt idx="584">
                  <c:v>45682.354166666664</c:v>
                </c:pt>
                <c:pt idx="585">
                  <c:v>45682.395833333336</c:v>
                </c:pt>
                <c:pt idx="586">
                  <c:v>45682.4375</c:v>
                </c:pt>
                <c:pt idx="587">
                  <c:v>45682.479166666664</c:v>
                </c:pt>
                <c:pt idx="588">
                  <c:v>45682.520833333336</c:v>
                </c:pt>
                <c:pt idx="589">
                  <c:v>45682.5625</c:v>
                </c:pt>
                <c:pt idx="590">
                  <c:v>45682.604166666664</c:v>
                </c:pt>
                <c:pt idx="591">
                  <c:v>45682.645833333336</c:v>
                </c:pt>
                <c:pt idx="592">
                  <c:v>45682.6875</c:v>
                </c:pt>
                <c:pt idx="593">
                  <c:v>45682.729166666664</c:v>
                </c:pt>
                <c:pt idx="594">
                  <c:v>45682.770833333336</c:v>
                </c:pt>
                <c:pt idx="595">
                  <c:v>45682.8125</c:v>
                </c:pt>
                <c:pt idx="596">
                  <c:v>45682.854166666664</c:v>
                </c:pt>
                <c:pt idx="597">
                  <c:v>45682.895833333336</c:v>
                </c:pt>
                <c:pt idx="598">
                  <c:v>45682.9375</c:v>
                </c:pt>
                <c:pt idx="599">
                  <c:v>45682.979166666664</c:v>
                </c:pt>
                <c:pt idx="600">
                  <c:v>45683.020833333336</c:v>
                </c:pt>
                <c:pt idx="601">
                  <c:v>45683.0625</c:v>
                </c:pt>
                <c:pt idx="602">
                  <c:v>45683.104166666664</c:v>
                </c:pt>
                <c:pt idx="603">
                  <c:v>45683.145833333336</c:v>
                </c:pt>
                <c:pt idx="604">
                  <c:v>45683.1875</c:v>
                </c:pt>
                <c:pt idx="605">
                  <c:v>45683.229166666664</c:v>
                </c:pt>
                <c:pt idx="606">
                  <c:v>45683.270833333336</c:v>
                </c:pt>
                <c:pt idx="607">
                  <c:v>45683.3125</c:v>
                </c:pt>
                <c:pt idx="608">
                  <c:v>45683.354166666664</c:v>
                </c:pt>
                <c:pt idx="609">
                  <c:v>45683.395833333336</c:v>
                </c:pt>
                <c:pt idx="610">
                  <c:v>45683.4375</c:v>
                </c:pt>
                <c:pt idx="611">
                  <c:v>45683.479166666664</c:v>
                </c:pt>
                <c:pt idx="612">
                  <c:v>45683.520833333336</c:v>
                </c:pt>
                <c:pt idx="613">
                  <c:v>45683.5625</c:v>
                </c:pt>
                <c:pt idx="614">
                  <c:v>45683.604166666664</c:v>
                </c:pt>
                <c:pt idx="615">
                  <c:v>45683.645833333336</c:v>
                </c:pt>
                <c:pt idx="616">
                  <c:v>45683.6875</c:v>
                </c:pt>
                <c:pt idx="617">
                  <c:v>45683.729166666664</c:v>
                </c:pt>
                <c:pt idx="618">
                  <c:v>45683.770833333336</c:v>
                </c:pt>
                <c:pt idx="619">
                  <c:v>45683.8125</c:v>
                </c:pt>
                <c:pt idx="620">
                  <c:v>45683.854166666664</c:v>
                </c:pt>
                <c:pt idx="621">
                  <c:v>45683.895833333336</c:v>
                </c:pt>
                <c:pt idx="622">
                  <c:v>45683.9375</c:v>
                </c:pt>
                <c:pt idx="623">
                  <c:v>45683.979166666664</c:v>
                </c:pt>
                <c:pt idx="624">
                  <c:v>45684.020833333336</c:v>
                </c:pt>
                <c:pt idx="625">
                  <c:v>45684.0625</c:v>
                </c:pt>
                <c:pt idx="626">
                  <c:v>45684.104166666664</c:v>
                </c:pt>
                <c:pt idx="627">
                  <c:v>45684.145833333336</c:v>
                </c:pt>
                <c:pt idx="628">
                  <c:v>45684.1875</c:v>
                </c:pt>
                <c:pt idx="629">
                  <c:v>45684.229166666664</c:v>
                </c:pt>
                <c:pt idx="630">
                  <c:v>45684.270833333336</c:v>
                </c:pt>
                <c:pt idx="631">
                  <c:v>45684.3125</c:v>
                </c:pt>
                <c:pt idx="632">
                  <c:v>45684.354166666664</c:v>
                </c:pt>
                <c:pt idx="633">
                  <c:v>45684.395833333336</c:v>
                </c:pt>
                <c:pt idx="634">
                  <c:v>45684.4375</c:v>
                </c:pt>
                <c:pt idx="635">
                  <c:v>45684.479166666664</c:v>
                </c:pt>
                <c:pt idx="636">
                  <c:v>45684.520833333336</c:v>
                </c:pt>
                <c:pt idx="637">
                  <c:v>45684.5625</c:v>
                </c:pt>
                <c:pt idx="638">
                  <c:v>45684.604166666664</c:v>
                </c:pt>
                <c:pt idx="639">
                  <c:v>45684.645833333336</c:v>
                </c:pt>
                <c:pt idx="640">
                  <c:v>45684.6875</c:v>
                </c:pt>
                <c:pt idx="641">
                  <c:v>45684.729166666664</c:v>
                </c:pt>
                <c:pt idx="642">
                  <c:v>45684.770833333336</c:v>
                </c:pt>
                <c:pt idx="643">
                  <c:v>45684.8125</c:v>
                </c:pt>
                <c:pt idx="644">
                  <c:v>45684.854166666664</c:v>
                </c:pt>
                <c:pt idx="645">
                  <c:v>45684.895833333336</c:v>
                </c:pt>
                <c:pt idx="646">
                  <c:v>45684.9375</c:v>
                </c:pt>
                <c:pt idx="647">
                  <c:v>45684.979166666664</c:v>
                </c:pt>
                <c:pt idx="648">
                  <c:v>45685.020833333336</c:v>
                </c:pt>
                <c:pt idx="649">
                  <c:v>45685.0625</c:v>
                </c:pt>
                <c:pt idx="650">
                  <c:v>45685.104166666664</c:v>
                </c:pt>
                <c:pt idx="651">
                  <c:v>45685.145833333336</c:v>
                </c:pt>
                <c:pt idx="652">
                  <c:v>45685.1875</c:v>
                </c:pt>
                <c:pt idx="653">
                  <c:v>45685.229166666664</c:v>
                </c:pt>
                <c:pt idx="654">
                  <c:v>45685.270833333336</c:v>
                </c:pt>
                <c:pt idx="655">
                  <c:v>45685.3125</c:v>
                </c:pt>
                <c:pt idx="656">
                  <c:v>45685.354166666664</c:v>
                </c:pt>
                <c:pt idx="657">
                  <c:v>45685.395833333336</c:v>
                </c:pt>
                <c:pt idx="658">
                  <c:v>45685.4375</c:v>
                </c:pt>
                <c:pt idx="659">
                  <c:v>45685.479166666664</c:v>
                </c:pt>
                <c:pt idx="660">
                  <c:v>45685.520833333336</c:v>
                </c:pt>
                <c:pt idx="661">
                  <c:v>45685.5625</c:v>
                </c:pt>
                <c:pt idx="662">
                  <c:v>45685.604166666664</c:v>
                </c:pt>
                <c:pt idx="663">
                  <c:v>45685.645833333336</c:v>
                </c:pt>
                <c:pt idx="664">
                  <c:v>45685.6875</c:v>
                </c:pt>
                <c:pt idx="665">
                  <c:v>45685.729166666664</c:v>
                </c:pt>
                <c:pt idx="666">
                  <c:v>45685.770833333336</c:v>
                </c:pt>
                <c:pt idx="667">
                  <c:v>45685.8125</c:v>
                </c:pt>
                <c:pt idx="668">
                  <c:v>45685.854166666664</c:v>
                </c:pt>
                <c:pt idx="669">
                  <c:v>45685.895833333336</c:v>
                </c:pt>
                <c:pt idx="670">
                  <c:v>45685.9375</c:v>
                </c:pt>
                <c:pt idx="671">
                  <c:v>45685.979166666664</c:v>
                </c:pt>
                <c:pt idx="672">
                  <c:v>45686.020833333336</c:v>
                </c:pt>
                <c:pt idx="673">
                  <c:v>45686.0625</c:v>
                </c:pt>
                <c:pt idx="674">
                  <c:v>45686.104166666664</c:v>
                </c:pt>
                <c:pt idx="675">
                  <c:v>45686.145833333336</c:v>
                </c:pt>
                <c:pt idx="676">
                  <c:v>45686.1875</c:v>
                </c:pt>
                <c:pt idx="677">
                  <c:v>45686.229166666664</c:v>
                </c:pt>
                <c:pt idx="678">
                  <c:v>45686.270833333336</c:v>
                </c:pt>
                <c:pt idx="679">
                  <c:v>45686.3125</c:v>
                </c:pt>
                <c:pt idx="680">
                  <c:v>45686.354166666664</c:v>
                </c:pt>
                <c:pt idx="681">
                  <c:v>45686.395833333336</c:v>
                </c:pt>
                <c:pt idx="682">
                  <c:v>45686.4375</c:v>
                </c:pt>
                <c:pt idx="683">
                  <c:v>45686.479166666664</c:v>
                </c:pt>
                <c:pt idx="684">
                  <c:v>45686.520833333336</c:v>
                </c:pt>
                <c:pt idx="685">
                  <c:v>45686.5625</c:v>
                </c:pt>
                <c:pt idx="686">
                  <c:v>45686.604166666664</c:v>
                </c:pt>
                <c:pt idx="687">
                  <c:v>45686.645833333336</c:v>
                </c:pt>
                <c:pt idx="688">
                  <c:v>45686.6875</c:v>
                </c:pt>
                <c:pt idx="689">
                  <c:v>45686.729166666664</c:v>
                </c:pt>
                <c:pt idx="690">
                  <c:v>45686.770833333336</c:v>
                </c:pt>
                <c:pt idx="691">
                  <c:v>45686.8125</c:v>
                </c:pt>
                <c:pt idx="692">
                  <c:v>45686.854166666664</c:v>
                </c:pt>
                <c:pt idx="693">
                  <c:v>45686.895833333336</c:v>
                </c:pt>
                <c:pt idx="694">
                  <c:v>45686.9375</c:v>
                </c:pt>
                <c:pt idx="695">
                  <c:v>45686.979166666664</c:v>
                </c:pt>
                <c:pt idx="696">
                  <c:v>45687.020833333336</c:v>
                </c:pt>
                <c:pt idx="697">
                  <c:v>45687.0625</c:v>
                </c:pt>
                <c:pt idx="698">
                  <c:v>45687.104166666664</c:v>
                </c:pt>
                <c:pt idx="699">
                  <c:v>45687.145833333336</c:v>
                </c:pt>
                <c:pt idx="700">
                  <c:v>45687.1875</c:v>
                </c:pt>
                <c:pt idx="701">
                  <c:v>45687.229166666664</c:v>
                </c:pt>
                <c:pt idx="702">
                  <c:v>45687.270833333336</c:v>
                </c:pt>
                <c:pt idx="703">
                  <c:v>45687.3125</c:v>
                </c:pt>
                <c:pt idx="704">
                  <c:v>45687.354166666664</c:v>
                </c:pt>
                <c:pt idx="705">
                  <c:v>45687.395833333336</c:v>
                </c:pt>
                <c:pt idx="706">
                  <c:v>45687.4375</c:v>
                </c:pt>
                <c:pt idx="707">
                  <c:v>45687.479166666664</c:v>
                </c:pt>
                <c:pt idx="708">
                  <c:v>45687.520833333336</c:v>
                </c:pt>
                <c:pt idx="709">
                  <c:v>45687.5625</c:v>
                </c:pt>
                <c:pt idx="710">
                  <c:v>45687.604166666664</c:v>
                </c:pt>
                <c:pt idx="711">
                  <c:v>45687.645833333336</c:v>
                </c:pt>
                <c:pt idx="712">
                  <c:v>45687.6875</c:v>
                </c:pt>
                <c:pt idx="713">
                  <c:v>45687.729166666664</c:v>
                </c:pt>
                <c:pt idx="714">
                  <c:v>45687.770833333336</c:v>
                </c:pt>
                <c:pt idx="715">
                  <c:v>45687.8125</c:v>
                </c:pt>
                <c:pt idx="716">
                  <c:v>45687.854166666664</c:v>
                </c:pt>
                <c:pt idx="717">
                  <c:v>45687.895833333336</c:v>
                </c:pt>
                <c:pt idx="718">
                  <c:v>45687.9375</c:v>
                </c:pt>
                <c:pt idx="719">
                  <c:v>45687.979166666664</c:v>
                </c:pt>
                <c:pt idx="720">
                  <c:v>45688.020833333336</c:v>
                </c:pt>
                <c:pt idx="721">
                  <c:v>45688.0625</c:v>
                </c:pt>
                <c:pt idx="722">
                  <c:v>45688.104166666664</c:v>
                </c:pt>
                <c:pt idx="723">
                  <c:v>45688.145833333336</c:v>
                </c:pt>
                <c:pt idx="724">
                  <c:v>45688.1875</c:v>
                </c:pt>
                <c:pt idx="725">
                  <c:v>45688.229166666664</c:v>
                </c:pt>
                <c:pt idx="726">
                  <c:v>45688.270833333336</c:v>
                </c:pt>
                <c:pt idx="727">
                  <c:v>45688.3125</c:v>
                </c:pt>
                <c:pt idx="728">
                  <c:v>45688.354166666664</c:v>
                </c:pt>
                <c:pt idx="729">
                  <c:v>45688.395833333336</c:v>
                </c:pt>
                <c:pt idx="730">
                  <c:v>45688.4375</c:v>
                </c:pt>
                <c:pt idx="731">
                  <c:v>45688.479166666664</c:v>
                </c:pt>
                <c:pt idx="732">
                  <c:v>45688.520833333336</c:v>
                </c:pt>
                <c:pt idx="733">
                  <c:v>45688.5625</c:v>
                </c:pt>
                <c:pt idx="734">
                  <c:v>45688.604166666664</c:v>
                </c:pt>
                <c:pt idx="735">
                  <c:v>45688.645833333336</c:v>
                </c:pt>
                <c:pt idx="736">
                  <c:v>45688.6875</c:v>
                </c:pt>
                <c:pt idx="737">
                  <c:v>45688.729166666664</c:v>
                </c:pt>
                <c:pt idx="738">
                  <c:v>45688.770833333336</c:v>
                </c:pt>
                <c:pt idx="739">
                  <c:v>45688.8125</c:v>
                </c:pt>
                <c:pt idx="740">
                  <c:v>45688.854166666664</c:v>
                </c:pt>
                <c:pt idx="741">
                  <c:v>45688.895833333336</c:v>
                </c:pt>
                <c:pt idx="742">
                  <c:v>45688.9375</c:v>
                </c:pt>
                <c:pt idx="743">
                  <c:v>45688.979166666664</c:v>
                </c:pt>
                <c:pt idx="744">
                  <c:v>45689.020833333336</c:v>
                </c:pt>
                <c:pt idx="745">
                  <c:v>45689.0625</c:v>
                </c:pt>
                <c:pt idx="746">
                  <c:v>45689.104166666664</c:v>
                </c:pt>
                <c:pt idx="747">
                  <c:v>45689.145833333336</c:v>
                </c:pt>
                <c:pt idx="748">
                  <c:v>45689.1875</c:v>
                </c:pt>
                <c:pt idx="749">
                  <c:v>45689.229166666664</c:v>
                </c:pt>
                <c:pt idx="750">
                  <c:v>45689.270833333336</c:v>
                </c:pt>
                <c:pt idx="751">
                  <c:v>45689.3125</c:v>
                </c:pt>
                <c:pt idx="752">
                  <c:v>45689.354166666664</c:v>
                </c:pt>
                <c:pt idx="753">
                  <c:v>45689.395833333336</c:v>
                </c:pt>
                <c:pt idx="754">
                  <c:v>45689.4375</c:v>
                </c:pt>
                <c:pt idx="755">
                  <c:v>45689.479166666664</c:v>
                </c:pt>
                <c:pt idx="756">
                  <c:v>45689.520833333336</c:v>
                </c:pt>
                <c:pt idx="757">
                  <c:v>45689.5625</c:v>
                </c:pt>
                <c:pt idx="758">
                  <c:v>45689.604166666664</c:v>
                </c:pt>
                <c:pt idx="759">
                  <c:v>45689.645833333336</c:v>
                </c:pt>
                <c:pt idx="760">
                  <c:v>45689.6875</c:v>
                </c:pt>
                <c:pt idx="761">
                  <c:v>45689.729166666664</c:v>
                </c:pt>
                <c:pt idx="762">
                  <c:v>45689.770833333336</c:v>
                </c:pt>
                <c:pt idx="763">
                  <c:v>45689.8125</c:v>
                </c:pt>
                <c:pt idx="764">
                  <c:v>45689.854166666664</c:v>
                </c:pt>
                <c:pt idx="765">
                  <c:v>45689.895833333336</c:v>
                </c:pt>
                <c:pt idx="766">
                  <c:v>45689.9375</c:v>
                </c:pt>
                <c:pt idx="767">
                  <c:v>45689.979166666664</c:v>
                </c:pt>
                <c:pt idx="768">
                  <c:v>45690.020833333336</c:v>
                </c:pt>
                <c:pt idx="769">
                  <c:v>45690.0625</c:v>
                </c:pt>
                <c:pt idx="770">
                  <c:v>45690.104166666664</c:v>
                </c:pt>
                <c:pt idx="771">
                  <c:v>45690.145833333336</c:v>
                </c:pt>
                <c:pt idx="772">
                  <c:v>45690.1875</c:v>
                </c:pt>
                <c:pt idx="773">
                  <c:v>45690.229166666664</c:v>
                </c:pt>
                <c:pt idx="774">
                  <c:v>45690.270833333336</c:v>
                </c:pt>
                <c:pt idx="775">
                  <c:v>45690.3125</c:v>
                </c:pt>
                <c:pt idx="776">
                  <c:v>45690.354166666664</c:v>
                </c:pt>
                <c:pt idx="777">
                  <c:v>45690.395833333336</c:v>
                </c:pt>
                <c:pt idx="778">
                  <c:v>45690.4375</c:v>
                </c:pt>
                <c:pt idx="779">
                  <c:v>45690.479166666664</c:v>
                </c:pt>
                <c:pt idx="780">
                  <c:v>45690.520833333336</c:v>
                </c:pt>
                <c:pt idx="781">
                  <c:v>45690.5625</c:v>
                </c:pt>
                <c:pt idx="782">
                  <c:v>45690.604166666664</c:v>
                </c:pt>
                <c:pt idx="783">
                  <c:v>45690.645833333336</c:v>
                </c:pt>
                <c:pt idx="784">
                  <c:v>45690.6875</c:v>
                </c:pt>
                <c:pt idx="785">
                  <c:v>45690.729166666664</c:v>
                </c:pt>
                <c:pt idx="786">
                  <c:v>45690.770833333336</c:v>
                </c:pt>
                <c:pt idx="787">
                  <c:v>45690.8125</c:v>
                </c:pt>
                <c:pt idx="788">
                  <c:v>45690.854166666664</c:v>
                </c:pt>
                <c:pt idx="789">
                  <c:v>45690.895833333336</c:v>
                </c:pt>
                <c:pt idx="790">
                  <c:v>45690.9375</c:v>
                </c:pt>
                <c:pt idx="791">
                  <c:v>45690.979166666664</c:v>
                </c:pt>
                <c:pt idx="792">
                  <c:v>45691.020833333336</c:v>
                </c:pt>
                <c:pt idx="793">
                  <c:v>45691.0625</c:v>
                </c:pt>
                <c:pt idx="794">
                  <c:v>45691.104166666664</c:v>
                </c:pt>
                <c:pt idx="795">
                  <c:v>45691.145833333336</c:v>
                </c:pt>
                <c:pt idx="796">
                  <c:v>45691.1875</c:v>
                </c:pt>
                <c:pt idx="797">
                  <c:v>45691.229166666664</c:v>
                </c:pt>
                <c:pt idx="798">
                  <c:v>45691.270833333336</c:v>
                </c:pt>
                <c:pt idx="799">
                  <c:v>45691.3125</c:v>
                </c:pt>
                <c:pt idx="800">
                  <c:v>45691.354166666664</c:v>
                </c:pt>
                <c:pt idx="801">
                  <c:v>45691.395833333336</c:v>
                </c:pt>
                <c:pt idx="802">
                  <c:v>45691.4375</c:v>
                </c:pt>
                <c:pt idx="803">
                  <c:v>45691.479166666664</c:v>
                </c:pt>
                <c:pt idx="804">
                  <c:v>45691.520833333336</c:v>
                </c:pt>
                <c:pt idx="805">
                  <c:v>45691.5625</c:v>
                </c:pt>
                <c:pt idx="806">
                  <c:v>45691.604166666664</c:v>
                </c:pt>
                <c:pt idx="807">
                  <c:v>45691.645833333336</c:v>
                </c:pt>
                <c:pt idx="808">
                  <c:v>45691.6875</c:v>
                </c:pt>
                <c:pt idx="809">
                  <c:v>45691.729166666664</c:v>
                </c:pt>
                <c:pt idx="810">
                  <c:v>45691.770833333336</c:v>
                </c:pt>
                <c:pt idx="811">
                  <c:v>45691.8125</c:v>
                </c:pt>
                <c:pt idx="812">
                  <c:v>45691.854166666664</c:v>
                </c:pt>
                <c:pt idx="813">
                  <c:v>45691.895833333336</c:v>
                </c:pt>
                <c:pt idx="814">
                  <c:v>45691.9375</c:v>
                </c:pt>
                <c:pt idx="815">
                  <c:v>45691.979166666664</c:v>
                </c:pt>
                <c:pt idx="816">
                  <c:v>45692.020833333336</c:v>
                </c:pt>
                <c:pt idx="817">
                  <c:v>45692.0625</c:v>
                </c:pt>
                <c:pt idx="818">
                  <c:v>45692.104166666664</c:v>
                </c:pt>
                <c:pt idx="819">
                  <c:v>45692.145833333336</c:v>
                </c:pt>
                <c:pt idx="820">
                  <c:v>45692.1875</c:v>
                </c:pt>
                <c:pt idx="821">
                  <c:v>45692.229166666664</c:v>
                </c:pt>
                <c:pt idx="822">
                  <c:v>45692.270833333336</c:v>
                </c:pt>
                <c:pt idx="823">
                  <c:v>45692.3125</c:v>
                </c:pt>
                <c:pt idx="824">
                  <c:v>45692.354166666664</c:v>
                </c:pt>
                <c:pt idx="825">
                  <c:v>45692.395833333336</c:v>
                </c:pt>
                <c:pt idx="826">
                  <c:v>45692.4375</c:v>
                </c:pt>
                <c:pt idx="827">
                  <c:v>45692.479166666664</c:v>
                </c:pt>
                <c:pt idx="828">
                  <c:v>45692.520833333336</c:v>
                </c:pt>
                <c:pt idx="829">
                  <c:v>45692.5625</c:v>
                </c:pt>
                <c:pt idx="830">
                  <c:v>45692.604166666664</c:v>
                </c:pt>
                <c:pt idx="831">
                  <c:v>45692.645833333336</c:v>
                </c:pt>
                <c:pt idx="832">
                  <c:v>45692.6875</c:v>
                </c:pt>
                <c:pt idx="833">
                  <c:v>45692.729166666664</c:v>
                </c:pt>
                <c:pt idx="834">
                  <c:v>45692.770833333336</c:v>
                </c:pt>
                <c:pt idx="835">
                  <c:v>45692.8125</c:v>
                </c:pt>
                <c:pt idx="836">
                  <c:v>45692.854166666664</c:v>
                </c:pt>
                <c:pt idx="837">
                  <c:v>45692.895833333336</c:v>
                </c:pt>
                <c:pt idx="838">
                  <c:v>45692.9375</c:v>
                </c:pt>
                <c:pt idx="839">
                  <c:v>45692.979166666664</c:v>
                </c:pt>
                <c:pt idx="840">
                  <c:v>45693.020833333336</c:v>
                </c:pt>
                <c:pt idx="841">
                  <c:v>45693.0625</c:v>
                </c:pt>
                <c:pt idx="842">
                  <c:v>45693.104166666664</c:v>
                </c:pt>
                <c:pt idx="843">
                  <c:v>45693.145833333336</c:v>
                </c:pt>
                <c:pt idx="844">
                  <c:v>45693.1875</c:v>
                </c:pt>
                <c:pt idx="845">
                  <c:v>45693.229166666664</c:v>
                </c:pt>
                <c:pt idx="846">
                  <c:v>45693.270833333336</c:v>
                </c:pt>
                <c:pt idx="847">
                  <c:v>45693.3125</c:v>
                </c:pt>
                <c:pt idx="848">
                  <c:v>45693.354166666664</c:v>
                </c:pt>
                <c:pt idx="849">
                  <c:v>45693.395833333336</c:v>
                </c:pt>
                <c:pt idx="850">
                  <c:v>45693.4375</c:v>
                </c:pt>
                <c:pt idx="851">
                  <c:v>45693.479166666664</c:v>
                </c:pt>
                <c:pt idx="852">
                  <c:v>45693.520833333336</c:v>
                </c:pt>
                <c:pt idx="853">
                  <c:v>45693.5625</c:v>
                </c:pt>
                <c:pt idx="854">
                  <c:v>45693.604166666664</c:v>
                </c:pt>
                <c:pt idx="855">
                  <c:v>45693.645833333336</c:v>
                </c:pt>
                <c:pt idx="856">
                  <c:v>45693.6875</c:v>
                </c:pt>
                <c:pt idx="857">
                  <c:v>45693.729166666664</c:v>
                </c:pt>
                <c:pt idx="858">
                  <c:v>45693.770833333336</c:v>
                </c:pt>
                <c:pt idx="859">
                  <c:v>45693.8125</c:v>
                </c:pt>
                <c:pt idx="860">
                  <c:v>45693.854166666664</c:v>
                </c:pt>
                <c:pt idx="861">
                  <c:v>45693.895833333336</c:v>
                </c:pt>
                <c:pt idx="862">
                  <c:v>45693.9375</c:v>
                </c:pt>
                <c:pt idx="863">
                  <c:v>45693.979166666664</c:v>
                </c:pt>
                <c:pt idx="864">
                  <c:v>45694.020833333336</c:v>
                </c:pt>
                <c:pt idx="865">
                  <c:v>45694.0625</c:v>
                </c:pt>
                <c:pt idx="866">
                  <c:v>45694.104166666664</c:v>
                </c:pt>
                <c:pt idx="867">
                  <c:v>45694.145833333336</c:v>
                </c:pt>
                <c:pt idx="868">
                  <c:v>45694.1875</c:v>
                </c:pt>
                <c:pt idx="869">
                  <c:v>45694.229166666664</c:v>
                </c:pt>
                <c:pt idx="870">
                  <c:v>45694.270833333336</c:v>
                </c:pt>
                <c:pt idx="871">
                  <c:v>45694.3125</c:v>
                </c:pt>
                <c:pt idx="872">
                  <c:v>45694.354166666664</c:v>
                </c:pt>
                <c:pt idx="873">
                  <c:v>45694.395833333336</c:v>
                </c:pt>
                <c:pt idx="874">
                  <c:v>45694.4375</c:v>
                </c:pt>
                <c:pt idx="875">
                  <c:v>45694.479166666664</c:v>
                </c:pt>
                <c:pt idx="876">
                  <c:v>45694.520833333336</c:v>
                </c:pt>
                <c:pt idx="877">
                  <c:v>45694.5625</c:v>
                </c:pt>
                <c:pt idx="878">
                  <c:v>45694.604166666664</c:v>
                </c:pt>
                <c:pt idx="879">
                  <c:v>45694.645833333336</c:v>
                </c:pt>
                <c:pt idx="880">
                  <c:v>45694.6875</c:v>
                </c:pt>
                <c:pt idx="881">
                  <c:v>45694.729166666664</c:v>
                </c:pt>
                <c:pt idx="882">
                  <c:v>45694.770833333336</c:v>
                </c:pt>
                <c:pt idx="883">
                  <c:v>45694.8125</c:v>
                </c:pt>
                <c:pt idx="884">
                  <c:v>45694.854166666664</c:v>
                </c:pt>
                <c:pt idx="885">
                  <c:v>45694.895833333336</c:v>
                </c:pt>
                <c:pt idx="886">
                  <c:v>45694.9375</c:v>
                </c:pt>
                <c:pt idx="887">
                  <c:v>45694.979166666664</c:v>
                </c:pt>
                <c:pt idx="888">
                  <c:v>45695.020833333336</c:v>
                </c:pt>
                <c:pt idx="889">
                  <c:v>45695.0625</c:v>
                </c:pt>
                <c:pt idx="890">
                  <c:v>45695.104166666664</c:v>
                </c:pt>
                <c:pt idx="891">
                  <c:v>45695.145833333336</c:v>
                </c:pt>
                <c:pt idx="892">
                  <c:v>45695.1875</c:v>
                </c:pt>
                <c:pt idx="893">
                  <c:v>45695.229166666664</c:v>
                </c:pt>
                <c:pt idx="894">
                  <c:v>45695.270833333336</c:v>
                </c:pt>
                <c:pt idx="895">
                  <c:v>45695.3125</c:v>
                </c:pt>
                <c:pt idx="896">
                  <c:v>45695.354166666664</c:v>
                </c:pt>
                <c:pt idx="897">
                  <c:v>45695.395833333336</c:v>
                </c:pt>
                <c:pt idx="898">
                  <c:v>45695.4375</c:v>
                </c:pt>
                <c:pt idx="899">
                  <c:v>45695.479166666664</c:v>
                </c:pt>
                <c:pt idx="900">
                  <c:v>45695.520833333336</c:v>
                </c:pt>
                <c:pt idx="901">
                  <c:v>45695.5625</c:v>
                </c:pt>
                <c:pt idx="902">
                  <c:v>45695.604166666664</c:v>
                </c:pt>
                <c:pt idx="903">
                  <c:v>45695.645833333336</c:v>
                </c:pt>
                <c:pt idx="904">
                  <c:v>45695.6875</c:v>
                </c:pt>
                <c:pt idx="905">
                  <c:v>45695.729166666664</c:v>
                </c:pt>
                <c:pt idx="906">
                  <c:v>45695.770833333336</c:v>
                </c:pt>
                <c:pt idx="907">
                  <c:v>45695.8125</c:v>
                </c:pt>
                <c:pt idx="908">
                  <c:v>45695.854166666664</c:v>
                </c:pt>
                <c:pt idx="909">
                  <c:v>45695.895833333336</c:v>
                </c:pt>
                <c:pt idx="910">
                  <c:v>45695.9375</c:v>
                </c:pt>
                <c:pt idx="911">
                  <c:v>45695.979166666664</c:v>
                </c:pt>
                <c:pt idx="912">
                  <c:v>45696.020833333336</c:v>
                </c:pt>
                <c:pt idx="913">
                  <c:v>45696.0625</c:v>
                </c:pt>
                <c:pt idx="914">
                  <c:v>45696.104166666664</c:v>
                </c:pt>
                <c:pt idx="915">
                  <c:v>45696.145833333336</c:v>
                </c:pt>
                <c:pt idx="916">
                  <c:v>45696.1875</c:v>
                </c:pt>
                <c:pt idx="917">
                  <c:v>45696.229166666664</c:v>
                </c:pt>
                <c:pt idx="918">
                  <c:v>45696.270833333336</c:v>
                </c:pt>
                <c:pt idx="919">
                  <c:v>45696.3125</c:v>
                </c:pt>
                <c:pt idx="920">
                  <c:v>45696.354166666664</c:v>
                </c:pt>
                <c:pt idx="921">
                  <c:v>45696.395833333336</c:v>
                </c:pt>
                <c:pt idx="922">
                  <c:v>45696.4375</c:v>
                </c:pt>
                <c:pt idx="923">
                  <c:v>45696.479166666664</c:v>
                </c:pt>
                <c:pt idx="924">
                  <c:v>45696.520833333336</c:v>
                </c:pt>
                <c:pt idx="925">
                  <c:v>45696.5625</c:v>
                </c:pt>
                <c:pt idx="926">
                  <c:v>45696.604166666664</c:v>
                </c:pt>
                <c:pt idx="927">
                  <c:v>45696.645833333336</c:v>
                </c:pt>
                <c:pt idx="928">
                  <c:v>45696.6875</c:v>
                </c:pt>
                <c:pt idx="929">
                  <c:v>45696.729166666664</c:v>
                </c:pt>
                <c:pt idx="930">
                  <c:v>45696.770833333336</c:v>
                </c:pt>
                <c:pt idx="931">
                  <c:v>45696.8125</c:v>
                </c:pt>
                <c:pt idx="932">
                  <c:v>45696.854166666664</c:v>
                </c:pt>
                <c:pt idx="933">
                  <c:v>45696.895833333336</c:v>
                </c:pt>
                <c:pt idx="934">
                  <c:v>45696.9375</c:v>
                </c:pt>
                <c:pt idx="935">
                  <c:v>45696.979166666664</c:v>
                </c:pt>
                <c:pt idx="936">
                  <c:v>45697.020833333336</c:v>
                </c:pt>
                <c:pt idx="937">
                  <c:v>45697.0625</c:v>
                </c:pt>
                <c:pt idx="938">
                  <c:v>45697.104166666664</c:v>
                </c:pt>
                <c:pt idx="939">
                  <c:v>45697.145833333336</c:v>
                </c:pt>
                <c:pt idx="940">
                  <c:v>45697.1875</c:v>
                </c:pt>
                <c:pt idx="941">
                  <c:v>45697.229166666664</c:v>
                </c:pt>
                <c:pt idx="942">
                  <c:v>45697.270833333336</c:v>
                </c:pt>
                <c:pt idx="943">
                  <c:v>45697.3125</c:v>
                </c:pt>
                <c:pt idx="944">
                  <c:v>45697.354166666664</c:v>
                </c:pt>
                <c:pt idx="945">
                  <c:v>45697.395833333336</c:v>
                </c:pt>
                <c:pt idx="946">
                  <c:v>45697.4375</c:v>
                </c:pt>
                <c:pt idx="947">
                  <c:v>45697.479166666664</c:v>
                </c:pt>
                <c:pt idx="948">
                  <c:v>45697.520833333336</c:v>
                </c:pt>
                <c:pt idx="949">
                  <c:v>45697.5625</c:v>
                </c:pt>
                <c:pt idx="950">
                  <c:v>45697.604166666664</c:v>
                </c:pt>
                <c:pt idx="951">
                  <c:v>45697.645833333336</c:v>
                </c:pt>
                <c:pt idx="952">
                  <c:v>45697.6875</c:v>
                </c:pt>
                <c:pt idx="953">
                  <c:v>45697.729166666664</c:v>
                </c:pt>
                <c:pt idx="954">
                  <c:v>45697.770833333336</c:v>
                </c:pt>
                <c:pt idx="955">
                  <c:v>45697.8125</c:v>
                </c:pt>
                <c:pt idx="956">
                  <c:v>45697.854166666664</c:v>
                </c:pt>
                <c:pt idx="957">
                  <c:v>45697.895833333336</c:v>
                </c:pt>
                <c:pt idx="958">
                  <c:v>45697.9375</c:v>
                </c:pt>
                <c:pt idx="959">
                  <c:v>45697.979166666664</c:v>
                </c:pt>
                <c:pt idx="960">
                  <c:v>45698.020833333336</c:v>
                </c:pt>
                <c:pt idx="961">
                  <c:v>45698.0625</c:v>
                </c:pt>
                <c:pt idx="962">
                  <c:v>45698.104166666664</c:v>
                </c:pt>
                <c:pt idx="963">
                  <c:v>45698.145833333336</c:v>
                </c:pt>
                <c:pt idx="964">
                  <c:v>45698.1875</c:v>
                </c:pt>
                <c:pt idx="965">
                  <c:v>45698.229166666664</c:v>
                </c:pt>
                <c:pt idx="966">
                  <c:v>45698.270833333336</c:v>
                </c:pt>
                <c:pt idx="967">
                  <c:v>45698.3125</c:v>
                </c:pt>
                <c:pt idx="968">
                  <c:v>45698.354166666664</c:v>
                </c:pt>
                <c:pt idx="969">
                  <c:v>45698.395833333336</c:v>
                </c:pt>
                <c:pt idx="970">
                  <c:v>45698.4375</c:v>
                </c:pt>
                <c:pt idx="971">
                  <c:v>45698.479166666664</c:v>
                </c:pt>
                <c:pt idx="972">
                  <c:v>45698.520833333336</c:v>
                </c:pt>
                <c:pt idx="973">
                  <c:v>45698.5625</c:v>
                </c:pt>
                <c:pt idx="974">
                  <c:v>45698.604166666664</c:v>
                </c:pt>
                <c:pt idx="975">
                  <c:v>45698.645833333336</c:v>
                </c:pt>
                <c:pt idx="976">
                  <c:v>45698.6875</c:v>
                </c:pt>
                <c:pt idx="977">
                  <c:v>45698.729166666664</c:v>
                </c:pt>
                <c:pt idx="978">
                  <c:v>45698.770833333336</c:v>
                </c:pt>
                <c:pt idx="979">
                  <c:v>45698.8125</c:v>
                </c:pt>
                <c:pt idx="980">
                  <c:v>45698.854166666664</c:v>
                </c:pt>
                <c:pt idx="981">
                  <c:v>45698.895833333336</c:v>
                </c:pt>
                <c:pt idx="982">
                  <c:v>45698.9375</c:v>
                </c:pt>
                <c:pt idx="983">
                  <c:v>45698.979166666664</c:v>
                </c:pt>
                <c:pt idx="984">
                  <c:v>45699.020833333336</c:v>
                </c:pt>
                <c:pt idx="985">
                  <c:v>45699.0625</c:v>
                </c:pt>
                <c:pt idx="986">
                  <c:v>45699.104166666664</c:v>
                </c:pt>
                <c:pt idx="987">
                  <c:v>45699.145833333336</c:v>
                </c:pt>
                <c:pt idx="988">
                  <c:v>45699.1875</c:v>
                </c:pt>
                <c:pt idx="989">
                  <c:v>45699.229166666664</c:v>
                </c:pt>
                <c:pt idx="990">
                  <c:v>45699.270833333336</c:v>
                </c:pt>
                <c:pt idx="991">
                  <c:v>45699.3125</c:v>
                </c:pt>
                <c:pt idx="992">
                  <c:v>45699.354166666664</c:v>
                </c:pt>
                <c:pt idx="993">
                  <c:v>45699.395833333336</c:v>
                </c:pt>
                <c:pt idx="994">
                  <c:v>45699.4375</c:v>
                </c:pt>
                <c:pt idx="995">
                  <c:v>45699.479166666664</c:v>
                </c:pt>
                <c:pt idx="996">
                  <c:v>45699.520833333336</c:v>
                </c:pt>
                <c:pt idx="997">
                  <c:v>45699.5625</c:v>
                </c:pt>
                <c:pt idx="998">
                  <c:v>45699.604166666664</c:v>
                </c:pt>
                <c:pt idx="999">
                  <c:v>45699.645833333336</c:v>
                </c:pt>
                <c:pt idx="1000">
                  <c:v>45699.6875</c:v>
                </c:pt>
                <c:pt idx="1001">
                  <c:v>45699.729166666664</c:v>
                </c:pt>
                <c:pt idx="1002">
                  <c:v>45699.770833333336</c:v>
                </c:pt>
                <c:pt idx="1003">
                  <c:v>45699.8125</c:v>
                </c:pt>
                <c:pt idx="1004">
                  <c:v>45699.854166666664</c:v>
                </c:pt>
                <c:pt idx="1005">
                  <c:v>45699.895833333336</c:v>
                </c:pt>
                <c:pt idx="1006">
                  <c:v>45699.9375</c:v>
                </c:pt>
                <c:pt idx="1007">
                  <c:v>45699.979166666664</c:v>
                </c:pt>
                <c:pt idx="1008">
                  <c:v>45700.020833333336</c:v>
                </c:pt>
                <c:pt idx="1009">
                  <c:v>45700.0625</c:v>
                </c:pt>
                <c:pt idx="1010">
                  <c:v>45700.104166666664</c:v>
                </c:pt>
                <c:pt idx="1011">
                  <c:v>45700.145833333336</c:v>
                </c:pt>
                <c:pt idx="1012">
                  <c:v>45700.1875</c:v>
                </c:pt>
                <c:pt idx="1013">
                  <c:v>45700.229166666664</c:v>
                </c:pt>
                <c:pt idx="1014">
                  <c:v>45700.270833333336</c:v>
                </c:pt>
                <c:pt idx="1015">
                  <c:v>45700.3125</c:v>
                </c:pt>
                <c:pt idx="1016">
                  <c:v>45700.354166666664</c:v>
                </c:pt>
                <c:pt idx="1017">
                  <c:v>45700.395833333336</c:v>
                </c:pt>
                <c:pt idx="1018">
                  <c:v>45700.4375</c:v>
                </c:pt>
                <c:pt idx="1019">
                  <c:v>45700.479166666664</c:v>
                </c:pt>
                <c:pt idx="1020">
                  <c:v>45700.520833333336</c:v>
                </c:pt>
                <c:pt idx="1021">
                  <c:v>45700.5625</c:v>
                </c:pt>
                <c:pt idx="1022">
                  <c:v>45700.604166666664</c:v>
                </c:pt>
                <c:pt idx="1023">
                  <c:v>45700.645833333336</c:v>
                </c:pt>
                <c:pt idx="1024">
                  <c:v>45700.6875</c:v>
                </c:pt>
                <c:pt idx="1025">
                  <c:v>45700.729166666664</c:v>
                </c:pt>
                <c:pt idx="1026">
                  <c:v>45700.770833333336</c:v>
                </c:pt>
                <c:pt idx="1027">
                  <c:v>45700.8125</c:v>
                </c:pt>
                <c:pt idx="1028">
                  <c:v>45700.854166666664</c:v>
                </c:pt>
                <c:pt idx="1029">
                  <c:v>45700.895833333336</c:v>
                </c:pt>
                <c:pt idx="1030">
                  <c:v>45700.9375</c:v>
                </c:pt>
                <c:pt idx="1031">
                  <c:v>45700.979166666664</c:v>
                </c:pt>
                <c:pt idx="1032">
                  <c:v>45701.020833333336</c:v>
                </c:pt>
                <c:pt idx="1033">
                  <c:v>45701.0625</c:v>
                </c:pt>
                <c:pt idx="1034">
                  <c:v>45701.104166666664</c:v>
                </c:pt>
                <c:pt idx="1035">
                  <c:v>45701.145833333336</c:v>
                </c:pt>
                <c:pt idx="1036">
                  <c:v>45701.1875</c:v>
                </c:pt>
                <c:pt idx="1037">
                  <c:v>45701.229166666664</c:v>
                </c:pt>
                <c:pt idx="1038">
                  <c:v>45701.270833333336</c:v>
                </c:pt>
                <c:pt idx="1039">
                  <c:v>45701.3125</c:v>
                </c:pt>
                <c:pt idx="1040">
                  <c:v>45701.354166666664</c:v>
                </c:pt>
                <c:pt idx="1041">
                  <c:v>45701.395833333336</c:v>
                </c:pt>
                <c:pt idx="1042">
                  <c:v>45701.4375</c:v>
                </c:pt>
                <c:pt idx="1043">
                  <c:v>45701.479166666664</c:v>
                </c:pt>
                <c:pt idx="1044">
                  <c:v>45701.520833333336</c:v>
                </c:pt>
                <c:pt idx="1045">
                  <c:v>45701.5625</c:v>
                </c:pt>
                <c:pt idx="1046">
                  <c:v>45701.604166666664</c:v>
                </c:pt>
                <c:pt idx="1047">
                  <c:v>45701.645833333336</c:v>
                </c:pt>
                <c:pt idx="1048">
                  <c:v>45701.6875</c:v>
                </c:pt>
                <c:pt idx="1049">
                  <c:v>45701.729166666664</c:v>
                </c:pt>
                <c:pt idx="1050">
                  <c:v>45701.770833333336</c:v>
                </c:pt>
                <c:pt idx="1051">
                  <c:v>45701.8125</c:v>
                </c:pt>
                <c:pt idx="1052">
                  <c:v>45701.854166666664</c:v>
                </c:pt>
                <c:pt idx="1053">
                  <c:v>45701.895833333336</c:v>
                </c:pt>
                <c:pt idx="1054">
                  <c:v>45701.9375</c:v>
                </c:pt>
                <c:pt idx="1055">
                  <c:v>45701.979166666664</c:v>
                </c:pt>
                <c:pt idx="1056">
                  <c:v>45702.020833333336</c:v>
                </c:pt>
                <c:pt idx="1057">
                  <c:v>45702.0625</c:v>
                </c:pt>
                <c:pt idx="1058">
                  <c:v>45702.104166666664</c:v>
                </c:pt>
                <c:pt idx="1059">
                  <c:v>45702.145833333336</c:v>
                </c:pt>
                <c:pt idx="1060">
                  <c:v>45702.1875</c:v>
                </c:pt>
                <c:pt idx="1061">
                  <c:v>45702.229166666664</c:v>
                </c:pt>
                <c:pt idx="1062">
                  <c:v>45702.270833333336</c:v>
                </c:pt>
                <c:pt idx="1063">
                  <c:v>45702.3125</c:v>
                </c:pt>
                <c:pt idx="1064">
                  <c:v>45702.354166666664</c:v>
                </c:pt>
                <c:pt idx="1065">
                  <c:v>45702.395833333336</c:v>
                </c:pt>
                <c:pt idx="1066">
                  <c:v>45702.4375</c:v>
                </c:pt>
                <c:pt idx="1067">
                  <c:v>45702.479166666664</c:v>
                </c:pt>
                <c:pt idx="1068">
                  <c:v>45702.520833333336</c:v>
                </c:pt>
                <c:pt idx="1069">
                  <c:v>45702.5625</c:v>
                </c:pt>
                <c:pt idx="1070">
                  <c:v>45702.604166666664</c:v>
                </c:pt>
                <c:pt idx="1071">
                  <c:v>45702.645833333336</c:v>
                </c:pt>
                <c:pt idx="1072">
                  <c:v>45702.6875</c:v>
                </c:pt>
                <c:pt idx="1073">
                  <c:v>45702.729166666664</c:v>
                </c:pt>
                <c:pt idx="1074">
                  <c:v>45702.770833333336</c:v>
                </c:pt>
                <c:pt idx="1075">
                  <c:v>45702.8125</c:v>
                </c:pt>
                <c:pt idx="1076">
                  <c:v>45702.854166666664</c:v>
                </c:pt>
                <c:pt idx="1077">
                  <c:v>45702.895833333336</c:v>
                </c:pt>
                <c:pt idx="1078">
                  <c:v>45702.9375</c:v>
                </c:pt>
                <c:pt idx="1079">
                  <c:v>45702.979166666664</c:v>
                </c:pt>
                <c:pt idx="1080">
                  <c:v>45703.020833333336</c:v>
                </c:pt>
                <c:pt idx="1081">
                  <c:v>45703.0625</c:v>
                </c:pt>
                <c:pt idx="1082">
                  <c:v>45703.104166666664</c:v>
                </c:pt>
                <c:pt idx="1083">
                  <c:v>45703.145833333336</c:v>
                </c:pt>
                <c:pt idx="1084">
                  <c:v>45703.1875</c:v>
                </c:pt>
                <c:pt idx="1085">
                  <c:v>45703.229166666664</c:v>
                </c:pt>
                <c:pt idx="1086">
                  <c:v>45703.270833333336</c:v>
                </c:pt>
                <c:pt idx="1087">
                  <c:v>45703.3125</c:v>
                </c:pt>
                <c:pt idx="1088">
                  <c:v>45703.354166666664</c:v>
                </c:pt>
                <c:pt idx="1089">
                  <c:v>45703.395833333336</c:v>
                </c:pt>
                <c:pt idx="1090">
                  <c:v>45703.4375</c:v>
                </c:pt>
                <c:pt idx="1091">
                  <c:v>45703.479166666664</c:v>
                </c:pt>
                <c:pt idx="1092">
                  <c:v>45703.520833333336</c:v>
                </c:pt>
                <c:pt idx="1093">
                  <c:v>45703.5625</c:v>
                </c:pt>
                <c:pt idx="1094">
                  <c:v>45703.604166666664</c:v>
                </c:pt>
                <c:pt idx="1095">
                  <c:v>45703.645833333336</c:v>
                </c:pt>
                <c:pt idx="1096">
                  <c:v>45703.6875</c:v>
                </c:pt>
                <c:pt idx="1097">
                  <c:v>45703.729166666664</c:v>
                </c:pt>
                <c:pt idx="1098">
                  <c:v>45703.770833333336</c:v>
                </c:pt>
                <c:pt idx="1099">
                  <c:v>45703.8125</c:v>
                </c:pt>
                <c:pt idx="1100">
                  <c:v>45703.854166666664</c:v>
                </c:pt>
                <c:pt idx="1101">
                  <c:v>45703.895833333336</c:v>
                </c:pt>
                <c:pt idx="1102">
                  <c:v>45703.9375</c:v>
                </c:pt>
                <c:pt idx="1103">
                  <c:v>45703.979166666664</c:v>
                </c:pt>
                <c:pt idx="1104">
                  <c:v>45704.020833333336</c:v>
                </c:pt>
                <c:pt idx="1105">
                  <c:v>45704.0625</c:v>
                </c:pt>
                <c:pt idx="1106">
                  <c:v>45704.104166666664</c:v>
                </c:pt>
                <c:pt idx="1107">
                  <c:v>45704.145833333336</c:v>
                </c:pt>
                <c:pt idx="1108">
                  <c:v>45704.1875</c:v>
                </c:pt>
                <c:pt idx="1109">
                  <c:v>45704.229166666664</c:v>
                </c:pt>
                <c:pt idx="1110">
                  <c:v>45704.270833333336</c:v>
                </c:pt>
                <c:pt idx="1111">
                  <c:v>45704.3125</c:v>
                </c:pt>
                <c:pt idx="1112">
                  <c:v>45704.354166666664</c:v>
                </c:pt>
                <c:pt idx="1113">
                  <c:v>45704.395833333336</c:v>
                </c:pt>
                <c:pt idx="1114">
                  <c:v>45704.4375</c:v>
                </c:pt>
                <c:pt idx="1115">
                  <c:v>45704.479166666664</c:v>
                </c:pt>
                <c:pt idx="1116">
                  <c:v>45704.520833333336</c:v>
                </c:pt>
                <c:pt idx="1117">
                  <c:v>45704.5625</c:v>
                </c:pt>
                <c:pt idx="1118">
                  <c:v>45704.604166666664</c:v>
                </c:pt>
                <c:pt idx="1119">
                  <c:v>45704.645833333336</c:v>
                </c:pt>
                <c:pt idx="1120">
                  <c:v>45704.6875</c:v>
                </c:pt>
                <c:pt idx="1121">
                  <c:v>45704.729166666664</c:v>
                </c:pt>
                <c:pt idx="1122">
                  <c:v>45704.770833333336</c:v>
                </c:pt>
                <c:pt idx="1123">
                  <c:v>45704.8125</c:v>
                </c:pt>
                <c:pt idx="1124">
                  <c:v>45704.854166666664</c:v>
                </c:pt>
                <c:pt idx="1125">
                  <c:v>45704.895833333336</c:v>
                </c:pt>
                <c:pt idx="1126">
                  <c:v>45704.9375</c:v>
                </c:pt>
                <c:pt idx="1127">
                  <c:v>45704.979166666664</c:v>
                </c:pt>
                <c:pt idx="1128">
                  <c:v>45705.020833333336</c:v>
                </c:pt>
                <c:pt idx="1129">
                  <c:v>45705.0625</c:v>
                </c:pt>
                <c:pt idx="1130">
                  <c:v>45705.104166666664</c:v>
                </c:pt>
                <c:pt idx="1131">
                  <c:v>45705.145833333336</c:v>
                </c:pt>
                <c:pt idx="1132">
                  <c:v>45705.1875</c:v>
                </c:pt>
                <c:pt idx="1133">
                  <c:v>45705.229166666664</c:v>
                </c:pt>
                <c:pt idx="1134">
                  <c:v>45705.270833333336</c:v>
                </c:pt>
                <c:pt idx="1135">
                  <c:v>45705.3125</c:v>
                </c:pt>
                <c:pt idx="1136">
                  <c:v>45705.354166666664</c:v>
                </c:pt>
                <c:pt idx="1137">
                  <c:v>45705.395833333336</c:v>
                </c:pt>
                <c:pt idx="1138">
                  <c:v>45705.4375</c:v>
                </c:pt>
                <c:pt idx="1139">
                  <c:v>45705.479166666664</c:v>
                </c:pt>
                <c:pt idx="1140">
                  <c:v>45705.520833333336</c:v>
                </c:pt>
                <c:pt idx="1141">
                  <c:v>45705.5625</c:v>
                </c:pt>
                <c:pt idx="1142">
                  <c:v>45705.604166666664</c:v>
                </c:pt>
                <c:pt idx="1143">
                  <c:v>45705.645833333336</c:v>
                </c:pt>
                <c:pt idx="1144">
                  <c:v>45705.6875</c:v>
                </c:pt>
                <c:pt idx="1145">
                  <c:v>45705.729166666664</c:v>
                </c:pt>
                <c:pt idx="1146">
                  <c:v>45705.770833333336</c:v>
                </c:pt>
                <c:pt idx="1147">
                  <c:v>45705.8125</c:v>
                </c:pt>
                <c:pt idx="1148">
                  <c:v>45705.854166666664</c:v>
                </c:pt>
                <c:pt idx="1149">
                  <c:v>45705.895833333336</c:v>
                </c:pt>
                <c:pt idx="1150">
                  <c:v>45705.9375</c:v>
                </c:pt>
                <c:pt idx="1151">
                  <c:v>45705.979166666664</c:v>
                </c:pt>
                <c:pt idx="1152">
                  <c:v>45706.020833333336</c:v>
                </c:pt>
                <c:pt idx="1153">
                  <c:v>45706.0625</c:v>
                </c:pt>
                <c:pt idx="1154">
                  <c:v>45706.104166666664</c:v>
                </c:pt>
                <c:pt idx="1155">
                  <c:v>45706.145833333336</c:v>
                </c:pt>
                <c:pt idx="1156">
                  <c:v>45706.1875</c:v>
                </c:pt>
                <c:pt idx="1157">
                  <c:v>45706.229166666664</c:v>
                </c:pt>
                <c:pt idx="1158">
                  <c:v>45706.270833333336</c:v>
                </c:pt>
                <c:pt idx="1159">
                  <c:v>45706.3125</c:v>
                </c:pt>
                <c:pt idx="1160">
                  <c:v>45706.354166666664</c:v>
                </c:pt>
                <c:pt idx="1161">
                  <c:v>45706.395833333336</c:v>
                </c:pt>
                <c:pt idx="1162">
                  <c:v>45706.4375</c:v>
                </c:pt>
                <c:pt idx="1163">
                  <c:v>45706.479166666664</c:v>
                </c:pt>
                <c:pt idx="1164">
                  <c:v>45706.520833333336</c:v>
                </c:pt>
                <c:pt idx="1165">
                  <c:v>45706.5625</c:v>
                </c:pt>
                <c:pt idx="1166">
                  <c:v>45706.604166666664</c:v>
                </c:pt>
                <c:pt idx="1167">
                  <c:v>45706.645833333336</c:v>
                </c:pt>
                <c:pt idx="1168">
                  <c:v>45706.6875</c:v>
                </c:pt>
                <c:pt idx="1169">
                  <c:v>45706.729166666664</c:v>
                </c:pt>
                <c:pt idx="1170">
                  <c:v>45706.770833333336</c:v>
                </c:pt>
                <c:pt idx="1171">
                  <c:v>45706.8125</c:v>
                </c:pt>
                <c:pt idx="1172">
                  <c:v>45706.854166666664</c:v>
                </c:pt>
                <c:pt idx="1173">
                  <c:v>45706.895833333336</c:v>
                </c:pt>
                <c:pt idx="1174">
                  <c:v>45706.9375</c:v>
                </c:pt>
                <c:pt idx="1175">
                  <c:v>45706.979166666664</c:v>
                </c:pt>
                <c:pt idx="1176">
                  <c:v>45707.020833333336</c:v>
                </c:pt>
                <c:pt idx="1177">
                  <c:v>45707.0625</c:v>
                </c:pt>
                <c:pt idx="1178">
                  <c:v>45707.104166666664</c:v>
                </c:pt>
                <c:pt idx="1179">
                  <c:v>45707.145833333336</c:v>
                </c:pt>
                <c:pt idx="1180">
                  <c:v>45707.1875</c:v>
                </c:pt>
                <c:pt idx="1181">
                  <c:v>45707.229166666664</c:v>
                </c:pt>
                <c:pt idx="1182">
                  <c:v>45707.270833333336</c:v>
                </c:pt>
                <c:pt idx="1183">
                  <c:v>45707.3125</c:v>
                </c:pt>
                <c:pt idx="1184">
                  <c:v>45707.354166666664</c:v>
                </c:pt>
                <c:pt idx="1185">
                  <c:v>45707.395833333336</c:v>
                </c:pt>
                <c:pt idx="1186">
                  <c:v>45707.4375</c:v>
                </c:pt>
                <c:pt idx="1187">
                  <c:v>45707.479166666664</c:v>
                </c:pt>
                <c:pt idx="1188">
                  <c:v>45707.520833333336</c:v>
                </c:pt>
                <c:pt idx="1189">
                  <c:v>45707.5625</c:v>
                </c:pt>
                <c:pt idx="1190">
                  <c:v>45707.604166666664</c:v>
                </c:pt>
                <c:pt idx="1191">
                  <c:v>45707.645833333336</c:v>
                </c:pt>
                <c:pt idx="1192">
                  <c:v>45707.6875</c:v>
                </c:pt>
                <c:pt idx="1193">
                  <c:v>45707.729166666664</c:v>
                </c:pt>
                <c:pt idx="1194">
                  <c:v>45707.770833333336</c:v>
                </c:pt>
                <c:pt idx="1195">
                  <c:v>45707.8125</c:v>
                </c:pt>
                <c:pt idx="1196">
                  <c:v>45707.854166666664</c:v>
                </c:pt>
                <c:pt idx="1197">
                  <c:v>45707.895833333336</c:v>
                </c:pt>
                <c:pt idx="1198">
                  <c:v>45707.9375</c:v>
                </c:pt>
                <c:pt idx="1199">
                  <c:v>45707.979166666664</c:v>
                </c:pt>
                <c:pt idx="1200">
                  <c:v>45708.020833333336</c:v>
                </c:pt>
                <c:pt idx="1201">
                  <c:v>45708.0625</c:v>
                </c:pt>
                <c:pt idx="1202">
                  <c:v>45708.104166666664</c:v>
                </c:pt>
                <c:pt idx="1203">
                  <c:v>45708.145833333336</c:v>
                </c:pt>
                <c:pt idx="1204">
                  <c:v>45708.1875</c:v>
                </c:pt>
                <c:pt idx="1205">
                  <c:v>45708.229166666664</c:v>
                </c:pt>
                <c:pt idx="1206">
                  <c:v>45708.270833333336</c:v>
                </c:pt>
                <c:pt idx="1207">
                  <c:v>45708.3125</c:v>
                </c:pt>
                <c:pt idx="1208">
                  <c:v>45708.354166666664</c:v>
                </c:pt>
                <c:pt idx="1209">
                  <c:v>45708.395833333336</c:v>
                </c:pt>
                <c:pt idx="1210">
                  <c:v>45708.4375</c:v>
                </c:pt>
                <c:pt idx="1211">
                  <c:v>45708.479166666664</c:v>
                </c:pt>
                <c:pt idx="1212">
                  <c:v>45708.520833333336</c:v>
                </c:pt>
                <c:pt idx="1213">
                  <c:v>45708.5625</c:v>
                </c:pt>
                <c:pt idx="1214">
                  <c:v>45708.604166666664</c:v>
                </c:pt>
                <c:pt idx="1215">
                  <c:v>45708.645833333336</c:v>
                </c:pt>
                <c:pt idx="1216">
                  <c:v>45708.6875</c:v>
                </c:pt>
                <c:pt idx="1217">
                  <c:v>45708.729166666664</c:v>
                </c:pt>
                <c:pt idx="1218">
                  <c:v>45708.770833333336</c:v>
                </c:pt>
                <c:pt idx="1219">
                  <c:v>45708.8125</c:v>
                </c:pt>
                <c:pt idx="1220">
                  <c:v>45708.854166666664</c:v>
                </c:pt>
                <c:pt idx="1221">
                  <c:v>45708.895833333336</c:v>
                </c:pt>
                <c:pt idx="1222">
                  <c:v>45708.9375</c:v>
                </c:pt>
                <c:pt idx="1223">
                  <c:v>45708.979166666664</c:v>
                </c:pt>
                <c:pt idx="1224">
                  <c:v>45709.020833333336</c:v>
                </c:pt>
                <c:pt idx="1225">
                  <c:v>45709.0625</c:v>
                </c:pt>
                <c:pt idx="1226">
                  <c:v>45709.104166666664</c:v>
                </c:pt>
                <c:pt idx="1227">
                  <c:v>45709.145833333336</c:v>
                </c:pt>
                <c:pt idx="1228">
                  <c:v>45709.1875</c:v>
                </c:pt>
                <c:pt idx="1229">
                  <c:v>45709.229166666664</c:v>
                </c:pt>
                <c:pt idx="1230">
                  <c:v>45709.270833333336</c:v>
                </c:pt>
                <c:pt idx="1231">
                  <c:v>45709.3125</c:v>
                </c:pt>
                <c:pt idx="1232">
                  <c:v>45709.354166666664</c:v>
                </c:pt>
                <c:pt idx="1233">
                  <c:v>45709.395833333336</c:v>
                </c:pt>
                <c:pt idx="1234">
                  <c:v>45709.4375</c:v>
                </c:pt>
                <c:pt idx="1235">
                  <c:v>45709.479166666664</c:v>
                </c:pt>
                <c:pt idx="1236">
                  <c:v>45709.520833333336</c:v>
                </c:pt>
                <c:pt idx="1237">
                  <c:v>45709.5625</c:v>
                </c:pt>
                <c:pt idx="1238">
                  <c:v>45709.604166666664</c:v>
                </c:pt>
                <c:pt idx="1239">
                  <c:v>45709.645833333336</c:v>
                </c:pt>
                <c:pt idx="1240">
                  <c:v>45709.6875</c:v>
                </c:pt>
                <c:pt idx="1241">
                  <c:v>45709.729166666664</c:v>
                </c:pt>
                <c:pt idx="1242">
                  <c:v>45709.770833333336</c:v>
                </c:pt>
                <c:pt idx="1243">
                  <c:v>45709.8125</c:v>
                </c:pt>
                <c:pt idx="1244">
                  <c:v>45709.854166666664</c:v>
                </c:pt>
                <c:pt idx="1245">
                  <c:v>45709.895833333336</c:v>
                </c:pt>
                <c:pt idx="1246">
                  <c:v>45709.9375</c:v>
                </c:pt>
                <c:pt idx="1247">
                  <c:v>45709.979166666664</c:v>
                </c:pt>
                <c:pt idx="1248">
                  <c:v>45710.020833333336</c:v>
                </c:pt>
                <c:pt idx="1249">
                  <c:v>45710.0625</c:v>
                </c:pt>
                <c:pt idx="1250">
                  <c:v>45710.104166666664</c:v>
                </c:pt>
                <c:pt idx="1251">
                  <c:v>45710.145833333336</c:v>
                </c:pt>
                <c:pt idx="1252">
                  <c:v>45710.1875</c:v>
                </c:pt>
                <c:pt idx="1253">
                  <c:v>45710.229166666664</c:v>
                </c:pt>
                <c:pt idx="1254">
                  <c:v>45710.270833333336</c:v>
                </c:pt>
                <c:pt idx="1255">
                  <c:v>45710.3125</c:v>
                </c:pt>
                <c:pt idx="1256">
                  <c:v>45710.354166666664</c:v>
                </c:pt>
                <c:pt idx="1257">
                  <c:v>45710.395833333336</c:v>
                </c:pt>
                <c:pt idx="1258">
                  <c:v>45710.4375</c:v>
                </c:pt>
                <c:pt idx="1259">
                  <c:v>45710.479166666664</c:v>
                </c:pt>
                <c:pt idx="1260">
                  <c:v>45710.520833333336</c:v>
                </c:pt>
                <c:pt idx="1261">
                  <c:v>45710.5625</c:v>
                </c:pt>
                <c:pt idx="1262">
                  <c:v>45710.604166666664</c:v>
                </c:pt>
                <c:pt idx="1263">
                  <c:v>45710.645833333336</c:v>
                </c:pt>
                <c:pt idx="1264">
                  <c:v>45710.6875</c:v>
                </c:pt>
                <c:pt idx="1265">
                  <c:v>45710.729166666664</c:v>
                </c:pt>
                <c:pt idx="1266">
                  <c:v>45710.770833333336</c:v>
                </c:pt>
                <c:pt idx="1267">
                  <c:v>45710.8125</c:v>
                </c:pt>
                <c:pt idx="1268">
                  <c:v>45710.854166666664</c:v>
                </c:pt>
                <c:pt idx="1269">
                  <c:v>45710.895833333336</c:v>
                </c:pt>
                <c:pt idx="1270">
                  <c:v>45710.9375</c:v>
                </c:pt>
                <c:pt idx="1271">
                  <c:v>45710.979166666664</c:v>
                </c:pt>
                <c:pt idx="1272">
                  <c:v>45711.020833333336</c:v>
                </c:pt>
                <c:pt idx="1273">
                  <c:v>45711.0625</c:v>
                </c:pt>
                <c:pt idx="1274">
                  <c:v>45711.104166666664</c:v>
                </c:pt>
                <c:pt idx="1275">
                  <c:v>45711.145833333336</c:v>
                </c:pt>
                <c:pt idx="1276">
                  <c:v>45711.1875</c:v>
                </c:pt>
                <c:pt idx="1277">
                  <c:v>45711.229166666664</c:v>
                </c:pt>
                <c:pt idx="1278">
                  <c:v>45711.270833333336</c:v>
                </c:pt>
                <c:pt idx="1279">
                  <c:v>45711.3125</c:v>
                </c:pt>
                <c:pt idx="1280">
                  <c:v>45711.354166666664</c:v>
                </c:pt>
                <c:pt idx="1281">
                  <c:v>45711.395833333336</c:v>
                </c:pt>
                <c:pt idx="1282">
                  <c:v>45711.4375</c:v>
                </c:pt>
                <c:pt idx="1283">
                  <c:v>45711.479166666664</c:v>
                </c:pt>
                <c:pt idx="1284">
                  <c:v>45711.520833333336</c:v>
                </c:pt>
                <c:pt idx="1285">
                  <c:v>45711.5625</c:v>
                </c:pt>
                <c:pt idx="1286">
                  <c:v>45711.604166666664</c:v>
                </c:pt>
                <c:pt idx="1287">
                  <c:v>45711.645833333336</c:v>
                </c:pt>
                <c:pt idx="1288">
                  <c:v>45711.6875</c:v>
                </c:pt>
                <c:pt idx="1289">
                  <c:v>45711.729166666664</c:v>
                </c:pt>
                <c:pt idx="1290">
                  <c:v>45711.770833333336</c:v>
                </c:pt>
                <c:pt idx="1291">
                  <c:v>45711.8125</c:v>
                </c:pt>
                <c:pt idx="1292">
                  <c:v>45711.854166666664</c:v>
                </c:pt>
                <c:pt idx="1293">
                  <c:v>45711.895833333336</c:v>
                </c:pt>
                <c:pt idx="1294">
                  <c:v>45711.9375</c:v>
                </c:pt>
                <c:pt idx="1295">
                  <c:v>45711.979166666664</c:v>
                </c:pt>
                <c:pt idx="1296">
                  <c:v>45712.020833333336</c:v>
                </c:pt>
                <c:pt idx="1297">
                  <c:v>45712.0625</c:v>
                </c:pt>
                <c:pt idx="1298">
                  <c:v>45712.104166666664</c:v>
                </c:pt>
                <c:pt idx="1299">
                  <c:v>45712.145833333336</c:v>
                </c:pt>
                <c:pt idx="1300">
                  <c:v>45712.1875</c:v>
                </c:pt>
                <c:pt idx="1301">
                  <c:v>45712.229166666664</c:v>
                </c:pt>
                <c:pt idx="1302">
                  <c:v>45712.270833333336</c:v>
                </c:pt>
                <c:pt idx="1303">
                  <c:v>45712.3125</c:v>
                </c:pt>
                <c:pt idx="1304">
                  <c:v>45712.354166666664</c:v>
                </c:pt>
                <c:pt idx="1305">
                  <c:v>45712.395833333336</c:v>
                </c:pt>
                <c:pt idx="1306">
                  <c:v>45712.4375</c:v>
                </c:pt>
                <c:pt idx="1307">
                  <c:v>45712.479166666664</c:v>
                </c:pt>
                <c:pt idx="1308">
                  <c:v>45712.520833333336</c:v>
                </c:pt>
                <c:pt idx="1309">
                  <c:v>45712.5625</c:v>
                </c:pt>
                <c:pt idx="1310">
                  <c:v>45712.604166666664</c:v>
                </c:pt>
                <c:pt idx="1311">
                  <c:v>45712.645833333336</c:v>
                </c:pt>
                <c:pt idx="1312">
                  <c:v>45712.6875</c:v>
                </c:pt>
                <c:pt idx="1313">
                  <c:v>45712.729166666664</c:v>
                </c:pt>
                <c:pt idx="1314">
                  <c:v>45712.770833333336</c:v>
                </c:pt>
                <c:pt idx="1315">
                  <c:v>45712.8125</c:v>
                </c:pt>
                <c:pt idx="1316">
                  <c:v>45712.854166666664</c:v>
                </c:pt>
                <c:pt idx="1317">
                  <c:v>45712.895833333336</c:v>
                </c:pt>
                <c:pt idx="1318">
                  <c:v>45712.9375</c:v>
                </c:pt>
                <c:pt idx="1319">
                  <c:v>45712.979166666664</c:v>
                </c:pt>
                <c:pt idx="1320">
                  <c:v>45713.020833333336</c:v>
                </c:pt>
                <c:pt idx="1321">
                  <c:v>45713.0625</c:v>
                </c:pt>
                <c:pt idx="1322">
                  <c:v>45713.104166666664</c:v>
                </c:pt>
                <c:pt idx="1323">
                  <c:v>45713.145833333336</c:v>
                </c:pt>
                <c:pt idx="1324">
                  <c:v>45713.1875</c:v>
                </c:pt>
                <c:pt idx="1325">
                  <c:v>45713.229166666664</c:v>
                </c:pt>
                <c:pt idx="1326">
                  <c:v>45713.270833333336</c:v>
                </c:pt>
                <c:pt idx="1327">
                  <c:v>45713.3125</c:v>
                </c:pt>
                <c:pt idx="1328">
                  <c:v>45713.354166666664</c:v>
                </c:pt>
                <c:pt idx="1329">
                  <c:v>45713.395833333336</c:v>
                </c:pt>
                <c:pt idx="1330">
                  <c:v>45713.4375</c:v>
                </c:pt>
                <c:pt idx="1331">
                  <c:v>45713.479166666664</c:v>
                </c:pt>
                <c:pt idx="1332">
                  <c:v>45713.520833333336</c:v>
                </c:pt>
                <c:pt idx="1333">
                  <c:v>45713.5625</c:v>
                </c:pt>
                <c:pt idx="1334">
                  <c:v>45713.604166666664</c:v>
                </c:pt>
                <c:pt idx="1335">
                  <c:v>45713.645833333336</c:v>
                </c:pt>
                <c:pt idx="1336">
                  <c:v>45713.6875</c:v>
                </c:pt>
                <c:pt idx="1337">
                  <c:v>45713.729166666664</c:v>
                </c:pt>
                <c:pt idx="1338">
                  <c:v>45713.770833333336</c:v>
                </c:pt>
                <c:pt idx="1339">
                  <c:v>45713.8125</c:v>
                </c:pt>
                <c:pt idx="1340">
                  <c:v>45713.854166666664</c:v>
                </c:pt>
                <c:pt idx="1341">
                  <c:v>45713.895833333336</c:v>
                </c:pt>
                <c:pt idx="1342">
                  <c:v>45713.9375</c:v>
                </c:pt>
                <c:pt idx="1343">
                  <c:v>45713.979166666664</c:v>
                </c:pt>
                <c:pt idx="1344">
                  <c:v>45714.020833333336</c:v>
                </c:pt>
                <c:pt idx="1345">
                  <c:v>45714.0625</c:v>
                </c:pt>
                <c:pt idx="1346">
                  <c:v>45714.104166666664</c:v>
                </c:pt>
                <c:pt idx="1347">
                  <c:v>45714.145833333336</c:v>
                </c:pt>
                <c:pt idx="1348">
                  <c:v>45714.1875</c:v>
                </c:pt>
                <c:pt idx="1349">
                  <c:v>45714.229166666664</c:v>
                </c:pt>
                <c:pt idx="1350">
                  <c:v>45714.270833333336</c:v>
                </c:pt>
                <c:pt idx="1351">
                  <c:v>45714.3125</c:v>
                </c:pt>
                <c:pt idx="1352">
                  <c:v>45714.354166666664</c:v>
                </c:pt>
                <c:pt idx="1353">
                  <c:v>45714.395833333336</c:v>
                </c:pt>
                <c:pt idx="1354">
                  <c:v>45714.4375</c:v>
                </c:pt>
                <c:pt idx="1355">
                  <c:v>45714.479166666664</c:v>
                </c:pt>
                <c:pt idx="1356">
                  <c:v>45714.520833333336</c:v>
                </c:pt>
                <c:pt idx="1357">
                  <c:v>45714.5625</c:v>
                </c:pt>
                <c:pt idx="1358">
                  <c:v>45714.604166666664</c:v>
                </c:pt>
                <c:pt idx="1359">
                  <c:v>45714.645833333336</c:v>
                </c:pt>
                <c:pt idx="1360">
                  <c:v>45714.6875</c:v>
                </c:pt>
                <c:pt idx="1361">
                  <c:v>45714.729166666664</c:v>
                </c:pt>
                <c:pt idx="1362">
                  <c:v>45714.770833333336</c:v>
                </c:pt>
                <c:pt idx="1363">
                  <c:v>45714.8125</c:v>
                </c:pt>
                <c:pt idx="1364">
                  <c:v>45714.854166666664</c:v>
                </c:pt>
                <c:pt idx="1365">
                  <c:v>45714.895833333336</c:v>
                </c:pt>
                <c:pt idx="1366">
                  <c:v>45714.9375</c:v>
                </c:pt>
                <c:pt idx="1367">
                  <c:v>45714.979166666664</c:v>
                </c:pt>
                <c:pt idx="1368">
                  <c:v>45715.020833333336</c:v>
                </c:pt>
                <c:pt idx="1369">
                  <c:v>45715.0625</c:v>
                </c:pt>
                <c:pt idx="1370">
                  <c:v>45715.104166666664</c:v>
                </c:pt>
                <c:pt idx="1371">
                  <c:v>45715.145833333336</c:v>
                </c:pt>
                <c:pt idx="1372">
                  <c:v>45715.1875</c:v>
                </c:pt>
                <c:pt idx="1373">
                  <c:v>45715.229166666664</c:v>
                </c:pt>
                <c:pt idx="1374">
                  <c:v>45715.270833333336</c:v>
                </c:pt>
                <c:pt idx="1375">
                  <c:v>45715.3125</c:v>
                </c:pt>
                <c:pt idx="1376">
                  <c:v>45715.354166666664</c:v>
                </c:pt>
                <c:pt idx="1377">
                  <c:v>45715.395833333336</c:v>
                </c:pt>
                <c:pt idx="1378">
                  <c:v>45715.4375</c:v>
                </c:pt>
                <c:pt idx="1379">
                  <c:v>45715.479166666664</c:v>
                </c:pt>
                <c:pt idx="1380">
                  <c:v>45715.520833333336</c:v>
                </c:pt>
                <c:pt idx="1381">
                  <c:v>45715.5625</c:v>
                </c:pt>
                <c:pt idx="1382">
                  <c:v>45715.604166666664</c:v>
                </c:pt>
                <c:pt idx="1383">
                  <c:v>45715.645833333336</c:v>
                </c:pt>
                <c:pt idx="1384">
                  <c:v>45715.6875</c:v>
                </c:pt>
                <c:pt idx="1385">
                  <c:v>45715.729166666664</c:v>
                </c:pt>
                <c:pt idx="1386">
                  <c:v>45715.770833333336</c:v>
                </c:pt>
                <c:pt idx="1387">
                  <c:v>45715.8125</c:v>
                </c:pt>
                <c:pt idx="1388">
                  <c:v>45715.854166666664</c:v>
                </c:pt>
                <c:pt idx="1389">
                  <c:v>45715.895833333336</c:v>
                </c:pt>
                <c:pt idx="1390">
                  <c:v>45715.9375</c:v>
                </c:pt>
                <c:pt idx="1391">
                  <c:v>45715.979166666664</c:v>
                </c:pt>
                <c:pt idx="1392">
                  <c:v>45716.020833333336</c:v>
                </c:pt>
                <c:pt idx="1393">
                  <c:v>45716.0625</c:v>
                </c:pt>
                <c:pt idx="1394">
                  <c:v>45716.104166666664</c:v>
                </c:pt>
                <c:pt idx="1395">
                  <c:v>45716.145833333336</c:v>
                </c:pt>
                <c:pt idx="1396">
                  <c:v>45716.1875</c:v>
                </c:pt>
                <c:pt idx="1397">
                  <c:v>45716.229166666664</c:v>
                </c:pt>
                <c:pt idx="1398">
                  <c:v>45716.270833333336</c:v>
                </c:pt>
                <c:pt idx="1399">
                  <c:v>45716.3125</c:v>
                </c:pt>
                <c:pt idx="1400">
                  <c:v>45716.354166666664</c:v>
                </c:pt>
                <c:pt idx="1401">
                  <c:v>45716.395833333336</c:v>
                </c:pt>
                <c:pt idx="1402">
                  <c:v>45716.4375</c:v>
                </c:pt>
                <c:pt idx="1403">
                  <c:v>45716.479166666664</c:v>
                </c:pt>
                <c:pt idx="1404">
                  <c:v>45716.520833333336</c:v>
                </c:pt>
                <c:pt idx="1405">
                  <c:v>45716.5625</c:v>
                </c:pt>
                <c:pt idx="1406">
                  <c:v>45716.604166666664</c:v>
                </c:pt>
                <c:pt idx="1407">
                  <c:v>45716.645833333336</c:v>
                </c:pt>
                <c:pt idx="1408">
                  <c:v>45716.6875</c:v>
                </c:pt>
                <c:pt idx="1409">
                  <c:v>45716.729166666664</c:v>
                </c:pt>
                <c:pt idx="1410">
                  <c:v>45716.770833333336</c:v>
                </c:pt>
                <c:pt idx="1411">
                  <c:v>45716.8125</c:v>
                </c:pt>
                <c:pt idx="1412">
                  <c:v>45716.854166666664</c:v>
                </c:pt>
                <c:pt idx="1413">
                  <c:v>45716.895833333336</c:v>
                </c:pt>
                <c:pt idx="1414">
                  <c:v>45716.9375</c:v>
                </c:pt>
                <c:pt idx="1415">
                  <c:v>45716.979166666664</c:v>
                </c:pt>
                <c:pt idx="1416">
                  <c:v>45717.020833333336</c:v>
                </c:pt>
                <c:pt idx="1417">
                  <c:v>45717.0625</c:v>
                </c:pt>
                <c:pt idx="1418">
                  <c:v>45717.104166666664</c:v>
                </c:pt>
                <c:pt idx="1419">
                  <c:v>45717.145833333336</c:v>
                </c:pt>
                <c:pt idx="1420">
                  <c:v>45717.1875</c:v>
                </c:pt>
                <c:pt idx="1421">
                  <c:v>45717.229166666664</c:v>
                </c:pt>
                <c:pt idx="1422">
                  <c:v>45717.270833333336</c:v>
                </c:pt>
                <c:pt idx="1423">
                  <c:v>45717.3125</c:v>
                </c:pt>
                <c:pt idx="1424">
                  <c:v>45717.354166666664</c:v>
                </c:pt>
                <c:pt idx="1425">
                  <c:v>45717.395833333336</c:v>
                </c:pt>
                <c:pt idx="1426">
                  <c:v>45717.4375</c:v>
                </c:pt>
                <c:pt idx="1427">
                  <c:v>45717.479166666664</c:v>
                </c:pt>
                <c:pt idx="1428">
                  <c:v>45717.520833333336</c:v>
                </c:pt>
                <c:pt idx="1429">
                  <c:v>45717.5625</c:v>
                </c:pt>
                <c:pt idx="1430">
                  <c:v>45717.604166666664</c:v>
                </c:pt>
                <c:pt idx="1431">
                  <c:v>45717.645833333336</c:v>
                </c:pt>
                <c:pt idx="1432">
                  <c:v>45717.6875</c:v>
                </c:pt>
                <c:pt idx="1433">
                  <c:v>45717.729166666664</c:v>
                </c:pt>
                <c:pt idx="1434">
                  <c:v>45717.770833333336</c:v>
                </c:pt>
                <c:pt idx="1435">
                  <c:v>45717.8125</c:v>
                </c:pt>
                <c:pt idx="1436">
                  <c:v>45717.854166666664</c:v>
                </c:pt>
                <c:pt idx="1437">
                  <c:v>45717.895833333336</c:v>
                </c:pt>
                <c:pt idx="1438">
                  <c:v>45717.9375</c:v>
                </c:pt>
                <c:pt idx="1439">
                  <c:v>45717.979166666664</c:v>
                </c:pt>
                <c:pt idx="1440">
                  <c:v>45718.020833333336</c:v>
                </c:pt>
                <c:pt idx="1441">
                  <c:v>45718.0625</c:v>
                </c:pt>
                <c:pt idx="1442">
                  <c:v>45718.104166666664</c:v>
                </c:pt>
                <c:pt idx="1443">
                  <c:v>45718.145833333336</c:v>
                </c:pt>
                <c:pt idx="1444">
                  <c:v>45718.1875</c:v>
                </c:pt>
                <c:pt idx="1445">
                  <c:v>45718.229166666664</c:v>
                </c:pt>
                <c:pt idx="1446">
                  <c:v>45718.270833333336</c:v>
                </c:pt>
                <c:pt idx="1447">
                  <c:v>45718.3125</c:v>
                </c:pt>
                <c:pt idx="1448">
                  <c:v>45718.354166666664</c:v>
                </c:pt>
                <c:pt idx="1449">
                  <c:v>45718.395833333336</c:v>
                </c:pt>
                <c:pt idx="1450">
                  <c:v>45718.4375</c:v>
                </c:pt>
                <c:pt idx="1451">
                  <c:v>45718.479166666664</c:v>
                </c:pt>
                <c:pt idx="1452">
                  <c:v>45718.520833333336</c:v>
                </c:pt>
                <c:pt idx="1453">
                  <c:v>45718.5625</c:v>
                </c:pt>
                <c:pt idx="1454">
                  <c:v>45718.604166666664</c:v>
                </c:pt>
                <c:pt idx="1455">
                  <c:v>45718.645833333336</c:v>
                </c:pt>
                <c:pt idx="1456">
                  <c:v>45718.6875</c:v>
                </c:pt>
                <c:pt idx="1457">
                  <c:v>45718.729166666664</c:v>
                </c:pt>
                <c:pt idx="1458">
                  <c:v>45718.770833333336</c:v>
                </c:pt>
                <c:pt idx="1459">
                  <c:v>45718.8125</c:v>
                </c:pt>
                <c:pt idx="1460">
                  <c:v>45718.854166666664</c:v>
                </c:pt>
                <c:pt idx="1461">
                  <c:v>45718.895833333336</c:v>
                </c:pt>
                <c:pt idx="1462">
                  <c:v>45718.9375</c:v>
                </c:pt>
                <c:pt idx="1463">
                  <c:v>45718.979166666664</c:v>
                </c:pt>
                <c:pt idx="1464">
                  <c:v>45719.020833333336</c:v>
                </c:pt>
                <c:pt idx="1465">
                  <c:v>45719.0625</c:v>
                </c:pt>
                <c:pt idx="1466">
                  <c:v>45719.104166666664</c:v>
                </c:pt>
                <c:pt idx="1467">
                  <c:v>45719.145833333336</c:v>
                </c:pt>
                <c:pt idx="1468">
                  <c:v>45719.1875</c:v>
                </c:pt>
                <c:pt idx="1469">
                  <c:v>45719.229166666664</c:v>
                </c:pt>
                <c:pt idx="1470">
                  <c:v>45719.270833333336</c:v>
                </c:pt>
                <c:pt idx="1471">
                  <c:v>45719.3125</c:v>
                </c:pt>
                <c:pt idx="1472">
                  <c:v>45719.354166666664</c:v>
                </c:pt>
                <c:pt idx="1473">
                  <c:v>45719.395833333336</c:v>
                </c:pt>
                <c:pt idx="1474">
                  <c:v>45719.4375</c:v>
                </c:pt>
                <c:pt idx="1475">
                  <c:v>45719.479166666664</c:v>
                </c:pt>
                <c:pt idx="1476">
                  <c:v>45719.520833333336</c:v>
                </c:pt>
                <c:pt idx="1477">
                  <c:v>45719.5625</c:v>
                </c:pt>
                <c:pt idx="1478">
                  <c:v>45719.604166666664</c:v>
                </c:pt>
                <c:pt idx="1479">
                  <c:v>45719.645833333336</c:v>
                </c:pt>
                <c:pt idx="1480">
                  <c:v>45719.6875</c:v>
                </c:pt>
                <c:pt idx="1481">
                  <c:v>45719.729166666664</c:v>
                </c:pt>
                <c:pt idx="1482">
                  <c:v>45719.770833333336</c:v>
                </c:pt>
                <c:pt idx="1483">
                  <c:v>45719.8125</c:v>
                </c:pt>
                <c:pt idx="1484">
                  <c:v>45719.854166666664</c:v>
                </c:pt>
                <c:pt idx="1485">
                  <c:v>45719.895833333336</c:v>
                </c:pt>
                <c:pt idx="1486">
                  <c:v>45719.9375</c:v>
                </c:pt>
                <c:pt idx="1487">
                  <c:v>45719.979166666664</c:v>
                </c:pt>
                <c:pt idx="1488">
                  <c:v>45720.020833333336</c:v>
                </c:pt>
                <c:pt idx="1489">
                  <c:v>45720.0625</c:v>
                </c:pt>
                <c:pt idx="1490">
                  <c:v>45720.104166666664</c:v>
                </c:pt>
                <c:pt idx="1491">
                  <c:v>45720.145833333336</c:v>
                </c:pt>
                <c:pt idx="1492">
                  <c:v>45720.1875</c:v>
                </c:pt>
                <c:pt idx="1493">
                  <c:v>45720.229166666664</c:v>
                </c:pt>
                <c:pt idx="1494">
                  <c:v>45720.270833333336</c:v>
                </c:pt>
                <c:pt idx="1495">
                  <c:v>45720.3125</c:v>
                </c:pt>
                <c:pt idx="1496">
                  <c:v>45720.354166666664</c:v>
                </c:pt>
                <c:pt idx="1497">
                  <c:v>45720.395833333336</c:v>
                </c:pt>
                <c:pt idx="1498">
                  <c:v>45720.4375</c:v>
                </c:pt>
                <c:pt idx="1499">
                  <c:v>45720.479166666664</c:v>
                </c:pt>
                <c:pt idx="1500">
                  <c:v>45720.520833333336</c:v>
                </c:pt>
                <c:pt idx="1501">
                  <c:v>45720.5625</c:v>
                </c:pt>
                <c:pt idx="1502">
                  <c:v>45720.604166666664</c:v>
                </c:pt>
                <c:pt idx="1503">
                  <c:v>45720.645833333336</c:v>
                </c:pt>
                <c:pt idx="1504">
                  <c:v>45720.6875</c:v>
                </c:pt>
                <c:pt idx="1505">
                  <c:v>45720.729166666664</c:v>
                </c:pt>
                <c:pt idx="1506">
                  <c:v>45720.770833333336</c:v>
                </c:pt>
                <c:pt idx="1507">
                  <c:v>45720.8125</c:v>
                </c:pt>
                <c:pt idx="1508">
                  <c:v>45720.854166666664</c:v>
                </c:pt>
                <c:pt idx="1509">
                  <c:v>45720.895833333336</c:v>
                </c:pt>
                <c:pt idx="1510">
                  <c:v>45720.9375</c:v>
                </c:pt>
                <c:pt idx="1511">
                  <c:v>45720.979166666664</c:v>
                </c:pt>
                <c:pt idx="1512">
                  <c:v>45721.020833333336</c:v>
                </c:pt>
                <c:pt idx="1513">
                  <c:v>45721.0625</c:v>
                </c:pt>
                <c:pt idx="1514">
                  <c:v>45721.104166666664</c:v>
                </c:pt>
                <c:pt idx="1515">
                  <c:v>45721.145833333336</c:v>
                </c:pt>
                <c:pt idx="1516">
                  <c:v>45721.1875</c:v>
                </c:pt>
                <c:pt idx="1517">
                  <c:v>45721.229166666664</c:v>
                </c:pt>
                <c:pt idx="1518">
                  <c:v>45721.270833333336</c:v>
                </c:pt>
                <c:pt idx="1519">
                  <c:v>45721.3125</c:v>
                </c:pt>
                <c:pt idx="1520">
                  <c:v>45721.354166666664</c:v>
                </c:pt>
                <c:pt idx="1521">
                  <c:v>45721.395833333336</c:v>
                </c:pt>
                <c:pt idx="1522">
                  <c:v>45721.4375</c:v>
                </c:pt>
                <c:pt idx="1523">
                  <c:v>45721.479166666664</c:v>
                </c:pt>
                <c:pt idx="1524">
                  <c:v>45721.520833333336</c:v>
                </c:pt>
                <c:pt idx="1525">
                  <c:v>45721.5625</c:v>
                </c:pt>
                <c:pt idx="1526">
                  <c:v>45721.604166666664</c:v>
                </c:pt>
                <c:pt idx="1527">
                  <c:v>45721.645833333336</c:v>
                </c:pt>
                <c:pt idx="1528">
                  <c:v>45721.6875</c:v>
                </c:pt>
                <c:pt idx="1529">
                  <c:v>45721.729166666664</c:v>
                </c:pt>
                <c:pt idx="1530">
                  <c:v>45721.770833333336</c:v>
                </c:pt>
                <c:pt idx="1531">
                  <c:v>45721.8125</c:v>
                </c:pt>
                <c:pt idx="1532">
                  <c:v>45721.854166666664</c:v>
                </c:pt>
                <c:pt idx="1533">
                  <c:v>45721.895833333336</c:v>
                </c:pt>
                <c:pt idx="1534">
                  <c:v>45721.9375</c:v>
                </c:pt>
                <c:pt idx="1535">
                  <c:v>45721.979166666664</c:v>
                </c:pt>
                <c:pt idx="1536">
                  <c:v>45722.020833333336</c:v>
                </c:pt>
                <c:pt idx="1537">
                  <c:v>45722.0625</c:v>
                </c:pt>
                <c:pt idx="1538">
                  <c:v>45722.104166666664</c:v>
                </c:pt>
                <c:pt idx="1539">
                  <c:v>45722.145833333336</c:v>
                </c:pt>
                <c:pt idx="1540">
                  <c:v>45722.1875</c:v>
                </c:pt>
                <c:pt idx="1541">
                  <c:v>45722.229166666664</c:v>
                </c:pt>
                <c:pt idx="1542">
                  <c:v>45722.270833333336</c:v>
                </c:pt>
                <c:pt idx="1543">
                  <c:v>45722.3125</c:v>
                </c:pt>
                <c:pt idx="1544">
                  <c:v>45722.354166666664</c:v>
                </c:pt>
                <c:pt idx="1545">
                  <c:v>45722.395833333336</c:v>
                </c:pt>
                <c:pt idx="1546">
                  <c:v>45722.4375</c:v>
                </c:pt>
                <c:pt idx="1547">
                  <c:v>45722.479166666664</c:v>
                </c:pt>
                <c:pt idx="1548">
                  <c:v>45722.520833333336</c:v>
                </c:pt>
                <c:pt idx="1549">
                  <c:v>45722.5625</c:v>
                </c:pt>
                <c:pt idx="1550">
                  <c:v>45722.604166666664</c:v>
                </c:pt>
                <c:pt idx="1551">
                  <c:v>45722.645833333336</c:v>
                </c:pt>
                <c:pt idx="1552">
                  <c:v>45722.6875</c:v>
                </c:pt>
                <c:pt idx="1553">
                  <c:v>45722.729166666664</c:v>
                </c:pt>
                <c:pt idx="1554">
                  <c:v>45722.770833333336</c:v>
                </c:pt>
                <c:pt idx="1555">
                  <c:v>45722.8125</c:v>
                </c:pt>
                <c:pt idx="1556">
                  <c:v>45722.854166666664</c:v>
                </c:pt>
                <c:pt idx="1557">
                  <c:v>45722.895833333336</c:v>
                </c:pt>
                <c:pt idx="1558">
                  <c:v>45722.9375</c:v>
                </c:pt>
                <c:pt idx="1559">
                  <c:v>45722.979166666664</c:v>
                </c:pt>
                <c:pt idx="1560">
                  <c:v>45723.020833333336</c:v>
                </c:pt>
                <c:pt idx="1561">
                  <c:v>45723.0625</c:v>
                </c:pt>
                <c:pt idx="1562">
                  <c:v>45723.104166666664</c:v>
                </c:pt>
                <c:pt idx="1563">
                  <c:v>45723.145833333336</c:v>
                </c:pt>
                <c:pt idx="1564">
                  <c:v>45723.1875</c:v>
                </c:pt>
                <c:pt idx="1565">
                  <c:v>45723.229166666664</c:v>
                </c:pt>
                <c:pt idx="1566">
                  <c:v>45723.270833333336</c:v>
                </c:pt>
                <c:pt idx="1567">
                  <c:v>45723.3125</c:v>
                </c:pt>
                <c:pt idx="1568">
                  <c:v>45723.354166666664</c:v>
                </c:pt>
                <c:pt idx="1569">
                  <c:v>45723.395833333336</c:v>
                </c:pt>
                <c:pt idx="1570">
                  <c:v>45723.4375</c:v>
                </c:pt>
                <c:pt idx="1571">
                  <c:v>45723.479166666664</c:v>
                </c:pt>
                <c:pt idx="1572">
                  <c:v>45723.520833333336</c:v>
                </c:pt>
                <c:pt idx="1573">
                  <c:v>45723.5625</c:v>
                </c:pt>
                <c:pt idx="1574">
                  <c:v>45723.604166666664</c:v>
                </c:pt>
                <c:pt idx="1575">
                  <c:v>45723.645833333336</c:v>
                </c:pt>
                <c:pt idx="1576">
                  <c:v>45723.6875</c:v>
                </c:pt>
                <c:pt idx="1577">
                  <c:v>45723.729166666664</c:v>
                </c:pt>
                <c:pt idx="1578">
                  <c:v>45723.770833333336</c:v>
                </c:pt>
                <c:pt idx="1579">
                  <c:v>45723.8125</c:v>
                </c:pt>
                <c:pt idx="1580">
                  <c:v>45723.854166666664</c:v>
                </c:pt>
                <c:pt idx="1581">
                  <c:v>45723.895833333336</c:v>
                </c:pt>
                <c:pt idx="1582">
                  <c:v>45723.9375</c:v>
                </c:pt>
                <c:pt idx="1583">
                  <c:v>45723.979166666664</c:v>
                </c:pt>
                <c:pt idx="1584">
                  <c:v>45724.020833333336</c:v>
                </c:pt>
                <c:pt idx="1585">
                  <c:v>45724.0625</c:v>
                </c:pt>
                <c:pt idx="1586">
                  <c:v>45724.104166666664</c:v>
                </c:pt>
                <c:pt idx="1587">
                  <c:v>45724.145833333336</c:v>
                </c:pt>
                <c:pt idx="1588">
                  <c:v>45724.1875</c:v>
                </c:pt>
                <c:pt idx="1589">
                  <c:v>45724.229166666664</c:v>
                </c:pt>
                <c:pt idx="1590">
                  <c:v>45724.270833333336</c:v>
                </c:pt>
                <c:pt idx="1591">
                  <c:v>45724.3125</c:v>
                </c:pt>
                <c:pt idx="1592">
                  <c:v>45724.354166666664</c:v>
                </c:pt>
                <c:pt idx="1593">
                  <c:v>45724.395833333336</c:v>
                </c:pt>
                <c:pt idx="1594">
                  <c:v>45724.4375</c:v>
                </c:pt>
                <c:pt idx="1595">
                  <c:v>45724.479166666664</c:v>
                </c:pt>
                <c:pt idx="1596">
                  <c:v>45724.520833333336</c:v>
                </c:pt>
                <c:pt idx="1597">
                  <c:v>45724.5625</c:v>
                </c:pt>
                <c:pt idx="1598">
                  <c:v>45724.604166666664</c:v>
                </c:pt>
                <c:pt idx="1599">
                  <c:v>45724.645833333336</c:v>
                </c:pt>
                <c:pt idx="1600">
                  <c:v>45724.6875</c:v>
                </c:pt>
                <c:pt idx="1601">
                  <c:v>45724.729166666664</c:v>
                </c:pt>
                <c:pt idx="1602">
                  <c:v>45724.770833333336</c:v>
                </c:pt>
                <c:pt idx="1603">
                  <c:v>45724.8125</c:v>
                </c:pt>
                <c:pt idx="1604">
                  <c:v>45724.854166666664</c:v>
                </c:pt>
                <c:pt idx="1605">
                  <c:v>45724.895833333336</c:v>
                </c:pt>
                <c:pt idx="1606">
                  <c:v>45724.9375</c:v>
                </c:pt>
                <c:pt idx="1607">
                  <c:v>45724.979166666664</c:v>
                </c:pt>
                <c:pt idx="1608">
                  <c:v>45725.020833333336</c:v>
                </c:pt>
                <c:pt idx="1609">
                  <c:v>45725.0625</c:v>
                </c:pt>
                <c:pt idx="1610">
                  <c:v>45725.104166666664</c:v>
                </c:pt>
                <c:pt idx="1611">
                  <c:v>45725.145833333336</c:v>
                </c:pt>
                <c:pt idx="1612">
                  <c:v>45725.1875</c:v>
                </c:pt>
                <c:pt idx="1613">
                  <c:v>45725.229166666664</c:v>
                </c:pt>
                <c:pt idx="1614">
                  <c:v>45725.270833333336</c:v>
                </c:pt>
                <c:pt idx="1615">
                  <c:v>45725.3125</c:v>
                </c:pt>
                <c:pt idx="1616">
                  <c:v>45725.354166666664</c:v>
                </c:pt>
                <c:pt idx="1617">
                  <c:v>45725.395833333336</c:v>
                </c:pt>
                <c:pt idx="1618">
                  <c:v>45725.4375</c:v>
                </c:pt>
                <c:pt idx="1619">
                  <c:v>45725.479166666664</c:v>
                </c:pt>
                <c:pt idx="1620">
                  <c:v>45725.520833333336</c:v>
                </c:pt>
                <c:pt idx="1621">
                  <c:v>45725.5625</c:v>
                </c:pt>
                <c:pt idx="1622">
                  <c:v>45725.604166666664</c:v>
                </c:pt>
                <c:pt idx="1623">
                  <c:v>45725.645833333336</c:v>
                </c:pt>
                <c:pt idx="1624">
                  <c:v>45725.6875</c:v>
                </c:pt>
                <c:pt idx="1625">
                  <c:v>45725.729166666664</c:v>
                </c:pt>
                <c:pt idx="1626">
                  <c:v>45725.770833333336</c:v>
                </c:pt>
                <c:pt idx="1627">
                  <c:v>45725.8125</c:v>
                </c:pt>
                <c:pt idx="1628">
                  <c:v>45725.854166666664</c:v>
                </c:pt>
                <c:pt idx="1629">
                  <c:v>45725.895833333336</c:v>
                </c:pt>
                <c:pt idx="1630">
                  <c:v>45725.9375</c:v>
                </c:pt>
                <c:pt idx="1631">
                  <c:v>45725.979166666664</c:v>
                </c:pt>
                <c:pt idx="1632">
                  <c:v>45726.020833333336</c:v>
                </c:pt>
                <c:pt idx="1633">
                  <c:v>45726.0625</c:v>
                </c:pt>
                <c:pt idx="1634">
                  <c:v>45726.104166666664</c:v>
                </c:pt>
                <c:pt idx="1635">
                  <c:v>45726.145833333336</c:v>
                </c:pt>
                <c:pt idx="1636">
                  <c:v>45726.1875</c:v>
                </c:pt>
                <c:pt idx="1637">
                  <c:v>45726.229166666664</c:v>
                </c:pt>
                <c:pt idx="1638">
                  <c:v>45726.270833333336</c:v>
                </c:pt>
                <c:pt idx="1639">
                  <c:v>45726.3125</c:v>
                </c:pt>
                <c:pt idx="1640">
                  <c:v>45726.354166666664</c:v>
                </c:pt>
                <c:pt idx="1641">
                  <c:v>45726.395833333336</c:v>
                </c:pt>
                <c:pt idx="1642">
                  <c:v>45726.4375</c:v>
                </c:pt>
                <c:pt idx="1643">
                  <c:v>45726.479166666664</c:v>
                </c:pt>
                <c:pt idx="1644">
                  <c:v>45726.520833333336</c:v>
                </c:pt>
                <c:pt idx="1645">
                  <c:v>45726.5625</c:v>
                </c:pt>
                <c:pt idx="1646">
                  <c:v>45726.604166666664</c:v>
                </c:pt>
                <c:pt idx="1647">
                  <c:v>45726.645833333336</c:v>
                </c:pt>
                <c:pt idx="1648">
                  <c:v>45726.6875</c:v>
                </c:pt>
                <c:pt idx="1649">
                  <c:v>45726.729166666664</c:v>
                </c:pt>
                <c:pt idx="1650">
                  <c:v>45726.770833333336</c:v>
                </c:pt>
                <c:pt idx="1651">
                  <c:v>45726.8125</c:v>
                </c:pt>
                <c:pt idx="1652">
                  <c:v>45726.854166666664</c:v>
                </c:pt>
                <c:pt idx="1653">
                  <c:v>45726.895833333336</c:v>
                </c:pt>
                <c:pt idx="1654">
                  <c:v>45726.9375</c:v>
                </c:pt>
                <c:pt idx="1655">
                  <c:v>45726.979166666664</c:v>
                </c:pt>
                <c:pt idx="1656">
                  <c:v>45727.020833333336</c:v>
                </c:pt>
                <c:pt idx="1657">
                  <c:v>45727.0625</c:v>
                </c:pt>
                <c:pt idx="1658">
                  <c:v>45727.104166666664</c:v>
                </c:pt>
                <c:pt idx="1659">
                  <c:v>45727.145833333336</c:v>
                </c:pt>
                <c:pt idx="1660">
                  <c:v>45727.1875</c:v>
                </c:pt>
                <c:pt idx="1661">
                  <c:v>45727.229166666664</c:v>
                </c:pt>
                <c:pt idx="1662">
                  <c:v>45727.270833333336</c:v>
                </c:pt>
                <c:pt idx="1663">
                  <c:v>45727.3125</c:v>
                </c:pt>
                <c:pt idx="1664">
                  <c:v>45727.354166666664</c:v>
                </c:pt>
                <c:pt idx="1665">
                  <c:v>45727.395833333336</c:v>
                </c:pt>
                <c:pt idx="1666">
                  <c:v>45727.4375</c:v>
                </c:pt>
                <c:pt idx="1667">
                  <c:v>45727.479166666664</c:v>
                </c:pt>
                <c:pt idx="1668">
                  <c:v>45727.520833333336</c:v>
                </c:pt>
                <c:pt idx="1669">
                  <c:v>45727.5625</c:v>
                </c:pt>
                <c:pt idx="1670">
                  <c:v>45727.604166666664</c:v>
                </c:pt>
                <c:pt idx="1671">
                  <c:v>45727.645833333336</c:v>
                </c:pt>
                <c:pt idx="1672">
                  <c:v>45727.6875</c:v>
                </c:pt>
                <c:pt idx="1673">
                  <c:v>45727.729166666664</c:v>
                </c:pt>
                <c:pt idx="1674">
                  <c:v>45727.770833333336</c:v>
                </c:pt>
                <c:pt idx="1675">
                  <c:v>45727.8125</c:v>
                </c:pt>
                <c:pt idx="1676">
                  <c:v>45727.854166666664</c:v>
                </c:pt>
                <c:pt idx="1677">
                  <c:v>45727.895833333336</c:v>
                </c:pt>
                <c:pt idx="1678">
                  <c:v>45727.9375</c:v>
                </c:pt>
                <c:pt idx="1679">
                  <c:v>45727.979166666664</c:v>
                </c:pt>
                <c:pt idx="1680">
                  <c:v>45728.020833333336</c:v>
                </c:pt>
                <c:pt idx="1681">
                  <c:v>45728.0625</c:v>
                </c:pt>
                <c:pt idx="1682">
                  <c:v>45728.104166666664</c:v>
                </c:pt>
                <c:pt idx="1683">
                  <c:v>45728.145833333336</c:v>
                </c:pt>
                <c:pt idx="1684">
                  <c:v>45728.1875</c:v>
                </c:pt>
                <c:pt idx="1685">
                  <c:v>45728.229166666664</c:v>
                </c:pt>
                <c:pt idx="1686">
                  <c:v>45728.270833333336</c:v>
                </c:pt>
                <c:pt idx="1687">
                  <c:v>45728.3125</c:v>
                </c:pt>
                <c:pt idx="1688">
                  <c:v>45728.354166666664</c:v>
                </c:pt>
                <c:pt idx="1689">
                  <c:v>45728.395833333336</c:v>
                </c:pt>
                <c:pt idx="1690">
                  <c:v>45728.4375</c:v>
                </c:pt>
                <c:pt idx="1691">
                  <c:v>45728.479166666664</c:v>
                </c:pt>
                <c:pt idx="1692">
                  <c:v>45728.520833333336</c:v>
                </c:pt>
                <c:pt idx="1693">
                  <c:v>45728.5625</c:v>
                </c:pt>
                <c:pt idx="1694">
                  <c:v>45728.604166666664</c:v>
                </c:pt>
                <c:pt idx="1695">
                  <c:v>45728.645833333336</c:v>
                </c:pt>
                <c:pt idx="1696">
                  <c:v>45728.6875</c:v>
                </c:pt>
                <c:pt idx="1697">
                  <c:v>45728.729166666664</c:v>
                </c:pt>
                <c:pt idx="1698">
                  <c:v>45728.770833333336</c:v>
                </c:pt>
                <c:pt idx="1699">
                  <c:v>45728.8125</c:v>
                </c:pt>
                <c:pt idx="1700">
                  <c:v>45728.854166666664</c:v>
                </c:pt>
                <c:pt idx="1701">
                  <c:v>45728.895833333336</c:v>
                </c:pt>
                <c:pt idx="1702">
                  <c:v>45728.9375</c:v>
                </c:pt>
                <c:pt idx="1703">
                  <c:v>45728.979166666664</c:v>
                </c:pt>
                <c:pt idx="1704">
                  <c:v>45729.020833333336</c:v>
                </c:pt>
                <c:pt idx="1705">
                  <c:v>45729.0625</c:v>
                </c:pt>
                <c:pt idx="1706">
                  <c:v>45729.104166666664</c:v>
                </c:pt>
                <c:pt idx="1707">
                  <c:v>45729.145833333336</c:v>
                </c:pt>
                <c:pt idx="1708">
                  <c:v>45729.1875</c:v>
                </c:pt>
                <c:pt idx="1709">
                  <c:v>45729.229166666664</c:v>
                </c:pt>
                <c:pt idx="1710">
                  <c:v>45729.270833333336</c:v>
                </c:pt>
                <c:pt idx="1711">
                  <c:v>45729.3125</c:v>
                </c:pt>
                <c:pt idx="1712">
                  <c:v>45729.354166666664</c:v>
                </c:pt>
                <c:pt idx="1713">
                  <c:v>45729.395833333336</c:v>
                </c:pt>
                <c:pt idx="1714">
                  <c:v>45729.4375</c:v>
                </c:pt>
                <c:pt idx="1715">
                  <c:v>45729.479166666664</c:v>
                </c:pt>
                <c:pt idx="1716">
                  <c:v>45729.520833333336</c:v>
                </c:pt>
                <c:pt idx="1717">
                  <c:v>45729.5625</c:v>
                </c:pt>
                <c:pt idx="1718">
                  <c:v>45729.604166666664</c:v>
                </c:pt>
                <c:pt idx="1719">
                  <c:v>45729.645833333336</c:v>
                </c:pt>
                <c:pt idx="1720">
                  <c:v>45729.6875</c:v>
                </c:pt>
                <c:pt idx="1721">
                  <c:v>45729.729166666664</c:v>
                </c:pt>
                <c:pt idx="1722">
                  <c:v>45729.770833333336</c:v>
                </c:pt>
                <c:pt idx="1723">
                  <c:v>45729.8125</c:v>
                </c:pt>
                <c:pt idx="1724">
                  <c:v>45729.854166666664</c:v>
                </c:pt>
                <c:pt idx="1725">
                  <c:v>45729.895833333336</c:v>
                </c:pt>
                <c:pt idx="1726">
                  <c:v>45729.9375</c:v>
                </c:pt>
                <c:pt idx="1727">
                  <c:v>45729.979166666664</c:v>
                </c:pt>
                <c:pt idx="1728">
                  <c:v>45730.020833333336</c:v>
                </c:pt>
                <c:pt idx="1729">
                  <c:v>45730.0625</c:v>
                </c:pt>
                <c:pt idx="1730">
                  <c:v>45730.104166666664</c:v>
                </c:pt>
                <c:pt idx="1731">
                  <c:v>45730.145833333336</c:v>
                </c:pt>
                <c:pt idx="1732">
                  <c:v>45730.1875</c:v>
                </c:pt>
                <c:pt idx="1733">
                  <c:v>45730.229166666664</c:v>
                </c:pt>
                <c:pt idx="1734">
                  <c:v>45730.270833333336</c:v>
                </c:pt>
                <c:pt idx="1735">
                  <c:v>45730.3125</c:v>
                </c:pt>
                <c:pt idx="1736">
                  <c:v>45730.354166666664</c:v>
                </c:pt>
                <c:pt idx="1737">
                  <c:v>45730.395833333336</c:v>
                </c:pt>
                <c:pt idx="1738">
                  <c:v>45730.4375</c:v>
                </c:pt>
                <c:pt idx="1739">
                  <c:v>45730.479166666664</c:v>
                </c:pt>
                <c:pt idx="1740">
                  <c:v>45730.520833333336</c:v>
                </c:pt>
                <c:pt idx="1741">
                  <c:v>45730.5625</c:v>
                </c:pt>
                <c:pt idx="1742">
                  <c:v>45730.604166666664</c:v>
                </c:pt>
                <c:pt idx="1743">
                  <c:v>45730.645833333336</c:v>
                </c:pt>
                <c:pt idx="1744">
                  <c:v>45730.6875</c:v>
                </c:pt>
                <c:pt idx="1745">
                  <c:v>45730.729166666664</c:v>
                </c:pt>
                <c:pt idx="1746">
                  <c:v>45730.770833333336</c:v>
                </c:pt>
                <c:pt idx="1747">
                  <c:v>45730.8125</c:v>
                </c:pt>
                <c:pt idx="1748">
                  <c:v>45730.854166666664</c:v>
                </c:pt>
                <c:pt idx="1749">
                  <c:v>45730.895833333336</c:v>
                </c:pt>
                <c:pt idx="1750">
                  <c:v>45730.9375</c:v>
                </c:pt>
                <c:pt idx="1751">
                  <c:v>45730.979166666664</c:v>
                </c:pt>
                <c:pt idx="1752">
                  <c:v>45731.020833333336</c:v>
                </c:pt>
                <c:pt idx="1753">
                  <c:v>45731.0625</c:v>
                </c:pt>
                <c:pt idx="1754">
                  <c:v>45731.104166666664</c:v>
                </c:pt>
                <c:pt idx="1755">
                  <c:v>45731.145833333336</c:v>
                </c:pt>
                <c:pt idx="1756">
                  <c:v>45731.1875</c:v>
                </c:pt>
                <c:pt idx="1757">
                  <c:v>45731.229166666664</c:v>
                </c:pt>
                <c:pt idx="1758">
                  <c:v>45731.270833333336</c:v>
                </c:pt>
                <c:pt idx="1759">
                  <c:v>45731.3125</c:v>
                </c:pt>
                <c:pt idx="1760">
                  <c:v>45731.354166666664</c:v>
                </c:pt>
                <c:pt idx="1761">
                  <c:v>45731.395833333336</c:v>
                </c:pt>
                <c:pt idx="1762">
                  <c:v>45731.4375</c:v>
                </c:pt>
                <c:pt idx="1763">
                  <c:v>45731.479166666664</c:v>
                </c:pt>
                <c:pt idx="1764">
                  <c:v>45731.520833333336</c:v>
                </c:pt>
                <c:pt idx="1765">
                  <c:v>45731.5625</c:v>
                </c:pt>
                <c:pt idx="1766">
                  <c:v>45731.604166666664</c:v>
                </c:pt>
                <c:pt idx="1767">
                  <c:v>45731.645833333336</c:v>
                </c:pt>
                <c:pt idx="1768">
                  <c:v>45731.6875</c:v>
                </c:pt>
                <c:pt idx="1769">
                  <c:v>45731.729166666664</c:v>
                </c:pt>
                <c:pt idx="1770">
                  <c:v>45731.770833333336</c:v>
                </c:pt>
                <c:pt idx="1771">
                  <c:v>45731.8125</c:v>
                </c:pt>
                <c:pt idx="1772">
                  <c:v>45731.854166666664</c:v>
                </c:pt>
                <c:pt idx="1773">
                  <c:v>45731.895833333336</c:v>
                </c:pt>
                <c:pt idx="1774">
                  <c:v>45731.9375</c:v>
                </c:pt>
                <c:pt idx="1775">
                  <c:v>45731.979166666664</c:v>
                </c:pt>
                <c:pt idx="1776">
                  <c:v>45732.020833333336</c:v>
                </c:pt>
                <c:pt idx="1777">
                  <c:v>45732.0625</c:v>
                </c:pt>
                <c:pt idx="1778">
                  <c:v>45732.104166666664</c:v>
                </c:pt>
                <c:pt idx="1779">
                  <c:v>45732.145833333336</c:v>
                </c:pt>
                <c:pt idx="1780">
                  <c:v>45732.1875</c:v>
                </c:pt>
                <c:pt idx="1781">
                  <c:v>45732.229166666664</c:v>
                </c:pt>
                <c:pt idx="1782">
                  <c:v>45732.270833333336</c:v>
                </c:pt>
                <c:pt idx="1783">
                  <c:v>45732.3125</c:v>
                </c:pt>
                <c:pt idx="1784">
                  <c:v>45732.354166666664</c:v>
                </c:pt>
                <c:pt idx="1785">
                  <c:v>45732.395833333336</c:v>
                </c:pt>
                <c:pt idx="1786">
                  <c:v>45732.4375</c:v>
                </c:pt>
                <c:pt idx="1787">
                  <c:v>45732.479166666664</c:v>
                </c:pt>
                <c:pt idx="1788">
                  <c:v>45732.520833333336</c:v>
                </c:pt>
                <c:pt idx="1789">
                  <c:v>45732.5625</c:v>
                </c:pt>
                <c:pt idx="1790">
                  <c:v>45732.604166666664</c:v>
                </c:pt>
                <c:pt idx="1791">
                  <c:v>45732.645833333336</c:v>
                </c:pt>
                <c:pt idx="1792">
                  <c:v>45732.6875</c:v>
                </c:pt>
                <c:pt idx="1793">
                  <c:v>45732.729166666664</c:v>
                </c:pt>
                <c:pt idx="1794">
                  <c:v>45732.770833333336</c:v>
                </c:pt>
                <c:pt idx="1795">
                  <c:v>45732.8125</c:v>
                </c:pt>
                <c:pt idx="1796">
                  <c:v>45732.854166666664</c:v>
                </c:pt>
                <c:pt idx="1797">
                  <c:v>45732.895833333336</c:v>
                </c:pt>
                <c:pt idx="1798">
                  <c:v>45732.9375</c:v>
                </c:pt>
                <c:pt idx="1799">
                  <c:v>45732.979166666664</c:v>
                </c:pt>
                <c:pt idx="1800">
                  <c:v>45733.020833333336</c:v>
                </c:pt>
                <c:pt idx="1801">
                  <c:v>45733.0625</c:v>
                </c:pt>
                <c:pt idx="1802">
                  <c:v>45733.104166666664</c:v>
                </c:pt>
                <c:pt idx="1803">
                  <c:v>45733.145833333336</c:v>
                </c:pt>
                <c:pt idx="1804">
                  <c:v>45733.1875</c:v>
                </c:pt>
                <c:pt idx="1805">
                  <c:v>45733.229166666664</c:v>
                </c:pt>
                <c:pt idx="1806">
                  <c:v>45733.270833333336</c:v>
                </c:pt>
                <c:pt idx="1807">
                  <c:v>45733.3125</c:v>
                </c:pt>
                <c:pt idx="1808">
                  <c:v>45733.354166666664</c:v>
                </c:pt>
                <c:pt idx="1809">
                  <c:v>45733.395833333336</c:v>
                </c:pt>
                <c:pt idx="1810">
                  <c:v>45733.4375</c:v>
                </c:pt>
                <c:pt idx="1811">
                  <c:v>45733.479166666664</c:v>
                </c:pt>
                <c:pt idx="1812">
                  <c:v>45733.520833333336</c:v>
                </c:pt>
                <c:pt idx="1813">
                  <c:v>45733.5625</c:v>
                </c:pt>
                <c:pt idx="1814">
                  <c:v>45733.604166666664</c:v>
                </c:pt>
                <c:pt idx="1815">
                  <c:v>45733.645833333336</c:v>
                </c:pt>
                <c:pt idx="1816">
                  <c:v>45733.6875</c:v>
                </c:pt>
                <c:pt idx="1817">
                  <c:v>45733.729166666664</c:v>
                </c:pt>
                <c:pt idx="1818">
                  <c:v>45733.770833333336</c:v>
                </c:pt>
                <c:pt idx="1819">
                  <c:v>45733.8125</c:v>
                </c:pt>
                <c:pt idx="1820">
                  <c:v>45733.854166666664</c:v>
                </c:pt>
                <c:pt idx="1821">
                  <c:v>45733.895833333336</c:v>
                </c:pt>
                <c:pt idx="1822">
                  <c:v>45733.9375</c:v>
                </c:pt>
                <c:pt idx="1823">
                  <c:v>45733.979166666664</c:v>
                </c:pt>
                <c:pt idx="1824">
                  <c:v>45734.020833333336</c:v>
                </c:pt>
                <c:pt idx="1825">
                  <c:v>45734.0625</c:v>
                </c:pt>
                <c:pt idx="1826">
                  <c:v>45734.104166666664</c:v>
                </c:pt>
                <c:pt idx="1827">
                  <c:v>45734.145833333336</c:v>
                </c:pt>
                <c:pt idx="1828">
                  <c:v>45734.1875</c:v>
                </c:pt>
                <c:pt idx="1829">
                  <c:v>45734.229166666664</c:v>
                </c:pt>
                <c:pt idx="1830">
                  <c:v>45734.270833333336</c:v>
                </c:pt>
                <c:pt idx="1831">
                  <c:v>45734.3125</c:v>
                </c:pt>
                <c:pt idx="1832">
                  <c:v>45734.354166666664</c:v>
                </c:pt>
                <c:pt idx="1833">
                  <c:v>45734.395833333336</c:v>
                </c:pt>
                <c:pt idx="1834">
                  <c:v>45734.4375</c:v>
                </c:pt>
                <c:pt idx="1835">
                  <c:v>45734.479166666664</c:v>
                </c:pt>
                <c:pt idx="1836">
                  <c:v>45734.520833333336</c:v>
                </c:pt>
                <c:pt idx="1837">
                  <c:v>45734.5625</c:v>
                </c:pt>
                <c:pt idx="1838">
                  <c:v>45734.604166666664</c:v>
                </c:pt>
                <c:pt idx="1839">
                  <c:v>45734.645833333336</c:v>
                </c:pt>
                <c:pt idx="1840">
                  <c:v>45734.6875</c:v>
                </c:pt>
                <c:pt idx="1841">
                  <c:v>45734.729166666664</c:v>
                </c:pt>
                <c:pt idx="1842">
                  <c:v>45734.770833333336</c:v>
                </c:pt>
                <c:pt idx="1843">
                  <c:v>45734.8125</c:v>
                </c:pt>
                <c:pt idx="1844">
                  <c:v>45734.854166666664</c:v>
                </c:pt>
                <c:pt idx="1845">
                  <c:v>45734.895833333336</c:v>
                </c:pt>
                <c:pt idx="1846">
                  <c:v>45734.9375</c:v>
                </c:pt>
                <c:pt idx="1847">
                  <c:v>45734.979166666664</c:v>
                </c:pt>
                <c:pt idx="1848">
                  <c:v>45735.020833333336</c:v>
                </c:pt>
                <c:pt idx="1849">
                  <c:v>45735.0625</c:v>
                </c:pt>
                <c:pt idx="1850">
                  <c:v>45735.104166666664</c:v>
                </c:pt>
                <c:pt idx="1851">
                  <c:v>45735.145833333336</c:v>
                </c:pt>
                <c:pt idx="1852">
                  <c:v>45735.1875</c:v>
                </c:pt>
                <c:pt idx="1853">
                  <c:v>45735.229166666664</c:v>
                </c:pt>
                <c:pt idx="1854">
                  <c:v>45735.270833333336</c:v>
                </c:pt>
                <c:pt idx="1855">
                  <c:v>45735.3125</c:v>
                </c:pt>
                <c:pt idx="1856">
                  <c:v>45735.354166666664</c:v>
                </c:pt>
                <c:pt idx="1857">
                  <c:v>45735.395833333336</c:v>
                </c:pt>
                <c:pt idx="1858">
                  <c:v>45735.4375</c:v>
                </c:pt>
                <c:pt idx="1859">
                  <c:v>45735.479166666664</c:v>
                </c:pt>
                <c:pt idx="1860">
                  <c:v>45735.520833333336</c:v>
                </c:pt>
                <c:pt idx="1861">
                  <c:v>45735.5625</c:v>
                </c:pt>
                <c:pt idx="1862">
                  <c:v>45735.604166666664</c:v>
                </c:pt>
                <c:pt idx="1863">
                  <c:v>45735.645833333336</c:v>
                </c:pt>
                <c:pt idx="1864">
                  <c:v>45735.6875</c:v>
                </c:pt>
                <c:pt idx="1865">
                  <c:v>45735.729166666664</c:v>
                </c:pt>
                <c:pt idx="1866">
                  <c:v>45735.770833333336</c:v>
                </c:pt>
                <c:pt idx="1867">
                  <c:v>45735.8125</c:v>
                </c:pt>
                <c:pt idx="1868">
                  <c:v>45735.854166666664</c:v>
                </c:pt>
                <c:pt idx="1869">
                  <c:v>45735.895833333336</c:v>
                </c:pt>
                <c:pt idx="1870">
                  <c:v>45735.9375</c:v>
                </c:pt>
                <c:pt idx="1871">
                  <c:v>45735.979166666664</c:v>
                </c:pt>
                <c:pt idx="1872">
                  <c:v>45736.020833333336</c:v>
                </c:pt>
                <c:pt idx="1873">
                  <c:v>45736.0625</c:v>
                </c:pt>
                <c:pt idx="1874">
                  <c:v>45736.104166666664</c:v>
                </c:pt>
                <c:pt idx="1875">
                  <c:v>45736.145833333336</c:v>
                </c:pt>
                <c:pt idx="1876">
                  <c:v>45736.1875</c:v>
                </c:pt>
                <c:pt idx="1877">
                  <c:v>45736.229166666664</c:v>
                </c:pt>
                <c:pt idx="1878">
                  <c:v>45736.270833333336</c:v>
                </c:pt>
                <c:pt idx="1879">
                  <c:v>45736.3125</c:v>
                </c:pt>
                <c:pt idx="1880">
                  <c:v>45736.354166666664</c:v>
                </c:pt>
                <c:pt idx="1881">
                  <c:v>45736.395833333336</c:v>
                </c:pt>
                <c:pt idx="1882">
                  <c:v>45736.4375</c:v>
                </c:pt>
                <c:pt idx="1883">
                  <c:v>45736.479166666664</c:v>
                </c:pt>
                <c:pt idx="1884">
                  <c:v>45736.520833333336</c:v>
                </c:pt>
                <c:pt idx="1885">
                  <c:v>45736.5625</c:v>
                </c:pt>
                <c:pt idx="1886">
                  <c:v>45736.604166666664</c:v>
                </c:pt>
                <c:pt idx="1887">
                  <c:v>45736.645833333336</c:v>
                </c:pt>
                <c:pt idx="1888">
                  <c:v>45736.6875</c:v>
                </c:pt>
                <c:pt idx="1889">
                  <c:v>45736.729166666664</c:v>
                </c:pt>
                <c:pt idx="1890">
                  <c:v>45736.770833333336</c:v>
                </c:pt>
                <c:pt idx="1891">
                  <c:v>45736.8125</c:v>
                </c:pt>
                <c:pt idx="1892">
                  <c:v>45736.854166666664</c:v>
                </c:pt>
                <c:pt idx="1893">
                  <c:v>45736.895833333336</c:v>
                </c:pt>
                <c:pt idx="1894">
                  <c:v>45736.9375</c:v>
                </c:pt>
                <c:pt idx="1895">
                  <c:v>45736.979166666664</c:v>
                </c:pt>
                <c:pt idx="1896">
                  <c:v>45737.020833333336</c:v>
                </c:pt>
                <c:pt idx="1897">
                  <c:v>45737.0625</c:v>
                </c:pt>
                <c:pt idx="1898">
                  <c:v>45737.104166666664</c:v>
                </c:pt>
                <c:pt idx="1899">
                  <c:v>45737.145833333336</c:v>
                </c:pt>
                <c:pt idx="1900">
                  <c:v>45737.1875</c:v>
                </c:pt>
                <c:pt idx="1901">
                  <c:v>45737.229166666664</c:v>
                </c:pt>
                <c:pt idx="1902">
                  <c:v>45737.270833333336</c:v>
                </c:pt>
                <c:pt idx="1903">
                  <c:v>45737.3125</c:v>
                </c:pt>
                <c:pt idx="1904">
                  <c:v>45737.354166666664</c:v>
                </c:pt>
                <c:pt idx="1905">
                  <c:v>45737.395833333336</c:v>
                </c:pt>
                <c:pt idx="1906">
                  <c:v>45737.4375</c:v>
                </c:pt>
                <c:pt idx="1907">
                  <c:v>45737.479166666664</c:v>
                </c:pt>
                <c:pt idx="1908">
                  <c:v>45737.520833333336</c:v>
                </c:pt>
                <c:pt idx="1909">
                  <c:v>45737.5625</c:v>
                </c:pt>
                <c:pt idx="1910">
                  <c:v>45737.604166666664</c:v>
                </c:pt>
                <c:pt idx="1911">
                  <c:v>45737.645833333336</c:v>
                </c:pt>
                <c:pt idx="1912">
                  <c:v>45737.6875</c:v>
                </c:pt>
                <c:pt idx="1913">
                  <c:v>45737.729166666664</c:v>
                </c:pt>
                <c:pt idx="1914">
                  <c:v>45737.770833333336</c:v>
                </c:pt>
                <c:pt idx="1915">
                  <c:v>45737.8125</c:v>
                </c:pt>
                <c:pt idx="1916">
                  <c:v>45737.854166666664</c:v>
                </c:pt>
                <c:pt idx="1917">
                  <c:v>45737.895833333336</c:v>
                </c:pt>
                <c:pt idx="1918">
                  <c:v>45737.9375</c:v>
                </c:pt>
                <c:pt idx="1919">
                  <c:v>45737.979166666664</c:v>
                </c:pt>
                <c:pt idx="1920">
                  <c:v>45738.020833333336</c:v>
                </c:pt>
                <c:pt idx="1921">
                  <c:v>45738.0625</c:v>
                </c:pt>
                <c:pt idx="1922">
                  <c:v>45738.104166666664</c:v>
                </c:pt>
                <c:pt idx="1923">
                  <c:v>45738.145833333336</c:v>
                </c:pt>
                <c:pt idx="1924">
                  <c:v>45738.1875</c:v>
                </c:pt>
                <c:pt idx="1925">
                  <c:v>45738.229166666664</c:v>
                </c:pt>
                <c:pt idx="1926">
                  <c:v>45738.270833333336</c:v>
                </c:pt>
                <c:pt idx="1927">
                  <c:v>45738.3125</c:v>
                </c:pt>
                <c:pt idx="1928">
                  <c:v>45738.354166666664</c:v>
                </c:pt>
                <c:pt idx="1929">
                  <c:v>45738.395833333336</c:v>
                </c:pt>
                <c:pt idx="1930">
                  <c:v>45738.4375</c:v>
                </c:pt>
                <c:pt idx="1931">
                  <c:v>45738.479166666664</c:v>
                </c:pt>
                <c:pt idx="1932">
                  <c:v>45738.520833333336</c:v>
                </c:pt>
                <c:pt idx="1933">
                  <c:v>45738.5625</c:v>
                </c:pt>
                <c:pt idx="1934">
                  <c:v>45738.604166666664</c:v>
                </c:pt>
                <c:pt idx="1935">
                  <c:v>45738.645833333336</c:v>
                </c:pt>
                <c:pt idx="1936">
                  <c:v>45738.6875</c:v>
                </c:pt>
                <c:pt idx="1937">
                  <c:v>45738.729166666664</c:v>
                </c:pt>
                <c:pt idx="1938">
                  <c:v>45738.770833333336</c:v>
                </c:pt>
                <c:pt idx="1939">
                  <c:v>45738.8125</c:v>
                </c:pt>
                <c:pt idx="1940">
                  <c:v>45738.854166666664</c:v>
                </c:pt>
                <c:pt idx="1941">
                  <c:v>45738.895833333336</c:v>
                </c:pt>
                <c:pt idx="1942">
                  <c:v>45738.9375</c:v>
                </c:pt>
                <c:pt idx="1943">
                  <c:v>45738.979166666664</c:v>
                </c:pt>
                <c:pt idx="1944">
                  <c:v>45739.020833333336</c:v>
                </c:pt>
                <c:pt idx="1945">
                  <c:v>45739.0625</c:v>
                </c:pt>
                <c:pt idx="1946">
                  <c:v>45739.104166666664</c:v>
                </c:pt>
                <c:pt idx="1947">
                  <c:v>45739.145833333336</c:v>
                </c:pt>
                <c:pt idx="1948">
                  <c:v>45739.1875</c:v>
                </c:pt>
                <c:pt idx="1949">
                  <c:v>45739.229166666664</c:v>
                </c:pt>
                <c:pt idx="1950">
                  <c:v>45739.270833333336</c:v>
                </c:pt>
                <c:pt idx="1951">
                  <c:v>45739.3125</c:v>
                </c:pt>
                <c:pt idx="1952">
                  <c:v>45739.354166666664</c:v>
                </c:pt>
                <c:pt idx="1953">
                  <c:v>45739.395833333336</c:v>
                </c:pt>
                <c:pt idx="1954">
                  <c:v>45739.4375</c:v>
                </c:pt>
                <c:pt idx="1955">
                  <c:v>45739.479166666664</c:v>
                </c:pt>
                <c:pt idx="1956">
                  <c:v>45739.520833333336</c:v>
                </c:pt>
                <c:pt idx="1957">
                  <c:v>45739.5625</c:v>
                </c:pt>
                <c:pt idx="1958">
                  <c:v>45739.604166666664</c:v>
                </c:pt>
                <c:pt idx="1959">
                  <c:v>45739.645833333336</c:v>
                </c:pt>
                <c:pt idx="1960">
                  <c:v>45739.6875</c:v>
                </c:pt>
                <c:pt idx="1961">
                  <c:v>45739.729166666664</c:v>
                </c:pt>
                <c:pt idx="1962">
                  <c:v>45739.770833333336</c:v>
                </c:pt>
                <c:pt idx="1963">
                  <c:v>45739.8125</c:v>
                </c:pt>
                <c:pt idx="1964">
                  <c:v>45739.854166666664</c:v>
                </c:pt>
                <c:pt idx="1965">
                  <c:v>45739.895833333336</c:v>
                </c:pt>
                <c:pt idx="1966">
                  <c:v>45739.9375</c:v>
                </c:pt>
                <c:pt idx="1967">
                  <c:v>45739.979166666664</c:v>
                </c:pt>
                <c:pt idx="1968">
                  <c:v>45740.020833333336</c:v>
                </c:pt>
                <c:pt idx="1969">
                  <c:v>45740.0625</c:v>
                </c:pt>
                <c:pt idx="1970">
                  <c:v>45740.104166666664</c:v>
                </c:pt>
                <c:pt idx="1971">
                  <c:v>45740.145833333336</c:v>
                </c:pt>
                <c:pt idx="1972">
                  <c:v>45740.1875</c:v>
                </c:pt>
                <c:pt idx="1973">
                  <c:v>45740.229166666664</c:v>
                </c:pt>
                <c:pt idx="1974">
                  <c:v>45740.270833333336</c:v>
                </c:pt>
                <c:pt idx="1975">
                  <c:v>45740.3125</c:v>
                </c:pt>
                <c:pt idx="1976">
                  <c:v>45740.354166666664</c:v>
                </c:pt>
                <c:pt idx="1977">
                  <c:v>45740.395833333336</c:v>
                </c:pt>
                <c:pt idx="1978">
                  <c:v>45740.4375</c:v>
                </c:pt>
                <c:pt idx="1979">
                  <c:v>45740.479166666664</c:v>
                </c:pt>
                <c:pt idx="1980">
                  <c:v>45740.520833333336</c:v>
                </c:pt>
                <c:pt idx="1981">
                  <c:v>45740.5625</c:v>
                </c:pt>
                <c:pt idx="1982">
                  <c:v>45740.604166666664</c:v>
                </c:pt>
                <c:pt idx="1983">
                  <c:v>45740.645833333336</c:v>
                </c:pt>
                <c:pt idx="1984">
                  <c:v>45740.6875</c:v>
                </c:pt>
                <c:pt idx="1985">
                  <c:v>45740.729166666664</c:v>
                </c:pt>
                <c:pt idx="1986">
                  <c:v>45740.770833333336</c:v>
                </c:pt>
                <c:pt idx="1987">
                  <c:v>45740.8125</c:v>
                </c:pt>
                <c:pt idx="1988">
                  <c:v>45740.854166666664</c:v>
                </c:pt>
                <c:pt idx="1989">
                  <c:v>45740.895833333336</c:v>
                </c:pt>
                <c:pt idx="1990">
                  <c:v>45740.9375</c:v>
                </c:pt>
                <c:pt idx="1991">
                  <c:v>45740.979166666664</c:v>
                </c:pt>
                <c:pt idx="1992">
                  <c:v>45741.020833333336</c:v>
                </c:pt>
                <c:pt idx="1993">
                  <c:v>45741.0625</c:v>
                </c:pt>
                <c:pt idx="1994">
                  <c:v>45741.104166666664</c:v>
                </c:pt>
                <c:pt idx="1995">
                  <c:v>45741.145833333336</c:v>
                </c:pt>
                <c:pt idx="1996">
                  <c:v>45741.1875</c:v>
                </c:pt>
                <c:pt idx="1997">
                  <c:v>45741.229166666664</c:v>
                </c:pt>
                <c:pt idx="1998">
                  <c:v>45741.270833333336</c:v>
                </c:pt>
                <c:pt idx="1999">
                  <c:v>45741.3125</c:v>
                </c:pt>
                <c:pt idx="2000">
                  <c:v>45741.354166666664</c:v>
                </c:pt>
                <c:pt idx="2001">
                  <c:v>45741.395833333336</c:v>
                </c:pt>
                <c:pt idx="2002">
                  <c:v>45741.4375</c:v>
                </c:pt>
                <c:pt idx="2003">
                  <c:v>45741.479166666664</c:v>
                </c:pt>
                <c:pt idx="2004">
                  <c:v>45741.520833333336</c:v>
                </c:pt>
                <c:pt idx="2005">
                  <c:v>45741.5625</c:v>
                </c:pt>
                <c:pt idx="2006">
                  <c:v>45741.604166666664</c:v>
                </c:pt>
                <c:pt idx="2007">
                  <c:v>45741.645833333336</c:v>
                </c:pt>
                <c:pt idx="2008">
                  <c:v>45741.6875</c:v>
                </c:pt>
                <c:pt idx="2009">
                  <c:v>45741.729166666664</c:v>
                </c:pt>
                <c:pt idx="2010">
                  <c:v>45741.770833333336</c:v>
                </c:pt>
                <c:pt idx="2011">
                  <c:v>45741.8125</c:v>
                </c:pt>
                <c:pt idx="2012">
                  <c:v>45741.854166666664</c:v>
                </c:pt>
                <c:pt idx="2013">
                  <c:v>45741.895833333336</c:v>
                </c:pt>
                <c:pt idx="2014">
                  <c:v>45741.9375</c:v>
                </c:pt>
                <c:pt idx="2015">
                  <c:v>45741.979166666664</c:v>
                </c:pt>
                <c:pt idx="2016">
                  <c:v>45742.020833333336</c:v>
                </c:pt>
                <c:pt idx="2017">
                  <c:v>45742.0625</c:v>
                </c:pt>
                <c:pt idx="2018">
                  <c:v>45742.104166666664</c:v>
                </c:pt>
                <c:pt idx="2019">
                  <c:v>45742.145833333336</c:v>
                </c:pt>
                <c:pt idx="2020">
                  <c:v>45742.1875</c:v>
                </c:pt>
                <c:pt idx="2021">
                  <c:v>45742.229166666664</c:v>
                </c:pt>
                <c:pt idx="2022">
                  <c:v>45742.270833333336</c:v>
                </c:pt>
                <c:pt idx="2023">
                  <c:v>45742.3125</c:v>
                </c:pt>
                <c:pt idx="2024">
                  <c:v>45742.354166666664</c:v>
                </c:pt>
                <c:pt idx="2025">
                  <c:v>45742.395833333336</c:v>
                </c:pt>
                <c:pt idx="2026">
                  <c:v>45742.4375</c:v>
                </c:pt>
                <c:pt idx="2027">
                  <c:v>45742.479166666664</c:v>
                </c:pt>
                <c:pt idx="2028">
                  <c:v>45742.520833333336</c:v>
                </c:pt>
                <c:pt idx="2029">
                  <c:v>45742.5625</c:v>
                </c:pt>
                <c:pt idx="2030">
                  <c:v>45742.604166666664</c:v>
                </c:pt>
                <c:pt idx="2031">
                  <c:v>45742.645833333336</c:v>
                </c:pt>
                <c:pt idx="2032">
                  <c:v>45742.6875</c:v>
                </c:pt>
                <c:pt idx="2033">
                  <c:v>45742.729166666664</c:v>
                </c:pt>
                <c:pt idx="2034">
                  <c:v>45742.770833333336</c:v>
                </c:pt>
                <c:pt idx="2035">
                  <c:v>45742.8125</c:v>
                </c:pt>
                <c:pt idx="2036">
                  <c:v>45742.854166666664</c:v>
                </c:pt>
                <c:pt idx="2037">
                  <c:v>45742.895833333336</c:v>
                </c:pt>
                <c:pt idx="2038">
                  <c:v>45742.9375</c:v>
                </c:pt>
                <c:pt idx="2039">
                  <c:v>45742.979166666664</c:v>
                </c:pt>
                <c:pt idx="2040">
                  <c:v>45743.020833333336</c:v>
                </c:pt>
                <c:pt idx="2041">
                  <c:v>45743.0625</c:v>
                </c:pt>
                <c:pt idx="2042">
                  <c:v>45743.104166666664</c:v>
                </c:pt>
                <c:pt idx="2043">
                  <c:v>45743.145833333336</c:v>
                </c:pt>
                <c:pt idx="2044">
                  <c:v>45743.1875</c:v>
                </c:pt>
                <c:pt idx="2045">
                  <c:v>45743.229166666664</c:v>
                </c:pt>
                <c:pt idx="2046">
                  <c:v>45743.270833333336</c:v>
                </c:pt>
                <c:pt idx="2047">
                  <c:v>45743.3125</c:v>
                </c:pt>
                <c:pt idx="2048">
                  <c:v>45743.354166666664</c:v>
                </c:pt>
                <c:pt idx="2049">
                  <c:v>45743.395833333336</c:v>
                </c:pt>
                <c:pt idx="2050">
                  <c:v>45743.4375</c:v>
                </c:pt>
                <c:pt idx="2051">
                  <c:v>45743.479166666664</c:v>
                </c:pt>
                <c:pt idx="2052">
                  <c:v>45743.520833333336</c:v>
                </c:pt>
                <c:pt idx="2053">
                  <c:v>45743.5625</c:v>
                </c:pt>
                <c:pt idx="2054">
                  <c:v>45743.604166666664</c:v>
                </c:pt>
                <c:pt idx="2055">
                  <c:v>45743.645833333336</c:v>
                </c:pt>
                <c:pt idx="2056">
                  <c:v>45743.6875</c:v>
                </c:pt>
                <c:pt idx="2057">
                  <c:v>45743.729166666664</c:v>
                </c:pt>
                <c:pt idx="2058">
                  <c:v>45743.770833333336</c:v>
                </c:pt>
                <c:pt idx="2059">
                  <c:v>45743.8125</c:v>
                </c:pt>
                <c:pt idx="2060">
                  <c:v>45743.854166666664</c:v>
                </c:pt>
                <c:pt idx="2061">
                  <c:v>45743.895833333336</c:v>
                </c:pt>
                <c:pt idx="2062">
                  <c:v>45743.9375</c:v>
                </c:pt>
                <c:pt idx="2063">
                  <c:v>45743.979166666664</c:v>
                </c:pt>
                <c:pt idx="2064">
                  <c:v>45744.020833333336</c:v>
                </c:pt>
                <c:pt idx="2065">
                  <c:v>45744.0625</c:v>
                </c:pt>
                <c:pt idx="2066">
                  <c:v>45744.104166666664</c:v>
                </c:pt>
                <c:pt idx="2067">
                  <c:v>45744.145833333336</c:v>
                </c:pt>
                <c:pt idx="2068">
                  <c:v>45744.1875</c:v>
                </c:pt>
                <c:pt idx="2069">
                  <c:v>45744.229166666664</c:v>
                </c:pt>
                <c:pt idx="2070">
                  <c:v>45744.270833333336</c:v>
                </c:pt>
                <c:pt idx="2071">
                  <c:v>45744.3125</c:v>
                </c:pt>
                <c:pt idx="2072">
                  <c:v>45744.354166666664</c:v>
                </c:pt>
                <c:pt idx="2073">
                  <c:v>45744.395833333336</c:v>
                </c:pt>
                <c:pt idx="2074">
                  <c:v>45744.4375</c:v>
                </c:pt>
                <c:pt idx="2075">
                  <c:v>45744.479166666664</c:v>
                </c:pt>
                <c:pt idx="2076">
                  <c:v>45744.520833333336</c:v>
                </c:pt>
                <c:pt idx="2077">
                  <c:v>45744.5625</c:v>
                </c:pt>
                <c:pt idx="2078">
                  <c:v>45744.604166666664</c:v>
                </c:pt>
                <c:pt idx="2079">
                  <c:v>45744.645833333336</c:v>
                </c:pt>
                <c:pt idx="2080">
                  <c:v>45744.6875</c:v>
                </c:pt>
                <c:pt idx="2081">
                  <c:v>45744.729166666664</c:v>
                </c:pt>
                <c:pt idx="2082">
                  <c:v>45744.770833333336</c:v>
                </c:pt>
                <c:pt idx="2083">
                  <c:v>45744.8125</c:v>
                </c:pt>
                <c:pt idx="2084">
                  <c:v>45744.854166666664</c:v>
                </c:pt>
                <c:pt idx="2085">
                  <c:v>45744.895833333336</c:v>
                </c:pt>
                <c:pt idx="2086">
                  <c:v>45744.9375</c:v>
                </c:pt>
                <c:pt idx="2087">
                  <c:v>45744.979166666664</c:v>
                </c:pt>
                <c:pt idx="2088">
                  <c:v>45745.020833333336</c:v>
                </c:pt>
                <c:pt idx="2089">
                  <c:v>45745.0625</c:v>
                </c:pt>
                <c:pt idx="2090">
                  <c:v>45745.104166666664</c:v>
                </c:pt>
                <c:pt idx="2091">
                  <c:v>45745.145833333336</c:v>
                </c:pt>
                <c:pt idx="2092">
                  <c:v>45745.1875</c:v>
                </c:pt>
                <c:pt idx="2093">
                  <c:v>45745.229166666664</c:v>
                </c:pt>
                <c:pt idx="2094">
                  <c:v>45745.270833333336</c:v>
                </c:pt>
                <c:pt idx="2095">
                  <c:v>45745.3125</c:v>
                </c:pt>
                <c:pt idx="2096">
                  <c:v>45745.354166666664</c:v>
                </c:pt>
                <c:pt idx="2097">
                  <c:v>45745.395833333336</c:v>
                </c:pt>
                <c:pt idx="2098">
                  <c:v>45745.4375</c:v>
                </c:pt>
                <c:pt idx="2099">
                  <c:v>45745.479166666664</c:v>
                </c:pt>
                <c:pt idx="2100">
                  <c:v>45745.520833333336</c:v>
                </c:pt>
                <c:pt idx="2101">
                  <c:v>45745.5625</c:v>
                </c:pt>
                <c:pt idx="2102">
                  <c:v>45745.604166666664</c:v>
                </c:pt>
                <c:pt idx="2103">
                  <c:v>45745.645833333336</c:v>
                </c:pt>
                <c:pt idx="2104">
                  <c:v>45745.6875</c:v>
                </c:pt>
                <c:pt idx="2105">
                  <c:v>45745.729166666664</c:v>
                </c:pt>
                <c:pt idx="2106">
                  <c:v>45745.770833333336</c:v>
                </c:pt>
                <c:pt idx="2107">
                  <c:v>45745.8125</c:v>
                </c:pt>
                <c:pt idx="2108">
                  <c:v>45745.854166666664</c:v>
                </c:pt>
                <c:pt idx="2109">
                  <c:v>45745.895833333336</c:v>
                </c:pt>
                <c:pt idx="2110">
                  <c:v>45745.9375</c:v>
                </c:pt>
                <c:pt idx="2111">
                  <c:v>45745.979166666664</c:v>
                </c:pt>
                <c:pt idx="2112">
                  <c:v>45746.020833333336</c:v>
                </c:pt>
                <c:pt idx="2113">
                  <c:v>45746.0625</c:v>
                </c:pt>
                <c:pt idx="2114">
                  <c:v>45746.104166666664</c:v>
                </c:pt>
                <c:pt idx="2115">
                  <c:v>45746.145833333336</c:v>
                </c:pt>
                <c:pt idx="2116">
                  <c:v>45746.1875</c:v>
                </c:pt>
                <c:pt idx="2117">
                  <c:v>45746.229166666664</c:v>
                </c:pt>
                <c:pt idx="2118">
                  <c:v>45746.270833333336</c:v>
                </c:pt>
                <c:pt idx="2119">
                  <c:v>45746.3125</c:v>
                </c:pt>
                <c:pt idx="2120">
                  <c:v>45746.354166666664</c:v>
                </c:pt>
                <c:pt idx="2121">
                  <c:v>45746.395833333336</c:v>
                </c:pt>
                <c:pt idx="2122">
                  <c:v>45746.4375</c:v>
                </c:pt>
                <c:pt idx="2123">
                  <c:v>45746.479166666664</c:v>
                </c:pt>
                <c:pt idx="2124">
                  <c:v>45746.520833333336</c:v>
                </c:pt>
                <c:pt idx="2125">
                  <c:v>45746.5625</c:v>
                </c:pt>
                <c:pt idx="2126">
                  <c:v>45746.604166666664</c:v>
                </c:pt>
                <c:pt idx="2127">
                  <c:v>45746.645833333336</c:v>
                </c:pt>
                <c:pt idx="2128">
                  <c:v>45746.6875</c:v>
                </c:pt>
                <c:pt idx="2129">
                  <c:v>45746.729166666664</c:v>
                </c:pt>
                <c:pt idx="2130">
                  <c:v>45746.770833333336</c:v>
                </c:pt>
                <c:pt idx="2131">
                  <c:v>45746.8125</c:v>
                </c:pt>
                <c:pt idx="2132">
                  <c:v>45746.854166666664</c:v>
                </c:pt>
                <c:pt idx="2133">
                  <c:v>45746.895833333336</c:v>
                </c:pt>
                <c:pt idx="2134">
                  <c:v>45746.9375</c:v>
                </c:pt>
                <c:pt idx="2135">
                  <c:v>45746.979166666664</c:v>
                </c:pt>
                <c:pt idx="2136">
                  <c:v>45747.020833333336</c:v>
                </c:pt>
                <c:pt idx="2137">
                  <c:v>45747.0625</c:v>
                </c:pt>
                <c:pt idx="2138">
                  <c:v>45747.104166666664</c:v>
                </c:pt>
                <c:pt idx="2139">
                  <c:v>45747.145833333336</c:v>
                </c:pt>
                <c:pt idx="2140">
                  <c:v>45747.1875</c:v>
                </c:pt>
                <c:pt idx="2141">
                  <c:v>45747.229166666664</c:v>
                </c:pt>
                <c:pt idx="2142">
                  <c:v>45747.270833333336</c:v>
                </c:pt>
                <c:pt idx="2143">
                  <c:v>45747.3125</c:v>
                </c:pt>
                <c:pt idx="2144">
                  <c:v>45747.354166666664</c:v>
                </c:pt>
                <c:pt idx="2145">
                  <c:v>45747.395833333336</c:v>
                </c:pt>
                <c:pt idx="2146">
                  <c:v>45747.4375</c:v>
                </c:pt>
                <c:pt idx="2147">
                  <c:v>45747.479166666664</c:v>
                </c:pt>
                <c:pt idx="2148">
                  <c:v>45747.520833333336</c:v>
                </c:pt>
                <c:pt idx="2149">
                  <c:v>45747.5625</c:v>
                </c:pt>
                <c:pt idx="2150">
                  <c:v>45747.604166666664</c:v>
                </c:pt>
                <c:pt idx="2151">
                  <c:v>45747.645833333336</c:v>
                </c:pt>
                <c:pt idx="2152">
                  <c:v>45747.6875</c:v>
                </c:pt>
                <c:pt idx="2153">
                  <c:v>45747.729166666664</c:v>
                </c:pt>
                <c:pt idx="2154">
                  <c:v>45747.770833333336</c:v>
                </c:pt>
                <c:pt idx="2155">
                  <c:v>45747.8125</c:v>
                </c:pt>
                <c:pt idx="2156">
                  <c:v>45747.854166666664</c:v>
                </c:pt>
                <c:pt idx="2157">
                  <c:v>45747.895833333336</c:v>
                </c:pt>
                <c:pt idx="2158">
                  <c:v>45747.9375</c:v>
                </c:pt>
                <c:pt idx="2159">
                  <c:v>45747.979166666664</c:v>
                </c:pt>
                <c:pt idx="2160">
                  <c:v>45748.020833333336</c:v>
                </c:pt>
                <c:pt idx="2161">
                  <c:v>45748.0625</c:v>
                </c:pt>
                <c:pt idx="2162">
                  <c:v>45748.104166666664</c:v>
                </c:pt>
                <c:pt idx="2163">
                  <c:v>45748.145833333336</c:v>
                </c:pt>
                <c:pt idx="2164">
                  <c:v>45748.1875</c:v>
                </c:pt>
                <c:pt idx="2165">
                  <c:v>45748.229166666664</c:v>
                </c:pt>
                <c:pt idx="2166">
                  <c:v>45748.270833333336</c:v>
                </c:pt>
                <c:pt idx="2167">
                  <c:v>45748.3125</c:v>
                </c:pt>
                <c:pt idx="2168">
                  <c:v>45748.354166666664</c:v>
                </c:pt>
                <c:pt idx="2169">
                  <c:v>45748.395833333336</c:v>
                </c:pt>
                <c:pt idx="2170">
                  <c:v>45748.4375</c:v>
                </c:pt>
                <c:pt idx="2171">
                  <c:v>45748.479166666664</c:v>
                </c:pt>
                <c:pt idx="2172">
                  <c:v>45748.520833333336</c:v>
                </c:pt>
                <c:pt idx="2173">
                  <c:v>45748.5625</c:v>
                </c:pt>
                <c:pt idx="2174">
                  <c:v>45748.604166666664</c:v>
                </c:pt>
                <c:pt idx="2175">
                  <c:v>45748.645833333336</c:v>
                </c:pt>
                <c:pt idx="2176">
                  <c:v>45748.6875</c:v>
                </c:pt>
                <c:pt idx="2177">
                  <c:v>45748.729166666664</c:v>
                </c:pt>
                <c:pt idx="2178">
                  <c:v>45748.770833333336</c:v>
                </c:pt>
                <c:pt idx="2179">
                  <c:v>45748.8125</c:v>
                </c:pt>
                <c:pt idx="2180">
                  <c:v>45748.854166666664</c:v>
                </c:pt>
                <c:pt idx="2181">
                  <c:v>45748.895833333336</c:v>
                </c:pt>
                <c:pt idx="2182">
                  <c:v>45748.9375</c:v>
                </c:pt>
                <c:pt idx="2183">
                  <c:v>45748.979166666664</c:v>
                </c:pt>
                <c:pt idx="2184">
                  <c:v>45749.020833333336</c:v>
                </c:pt>
                <c:pt idx="2185">
                  <c:v>45749.0625</c:v>
                </c:pt>
                <c:pt idx="2186">
                  <c:v>45749.104166666664</c:v>
                </c:pt>
                <c:pt idx="2187">
                  <c:v>45749.145833333336</c:v>
                </c:pt>
                <c:pt idx="2188">
                  <c:v>45749.1875</c:v>
                </c:pt>
                <c:pt idx="2189">
                  <c:v>45749.229166666664</c:v>
                </c:pt>
                <c:pt idx="2190">
                  <c:v>45749.270833333336</c:v>
                </c:pt>
                <c:pt idx="2191">
                  <c:v>45749.3125</c:v>
                </c:pt>
                <c:pt idx="2192">
                  <c:v>45749.354166666664</c:v>
                </c:pt>
                <c:pt idx="2193">
                  <c:v>45749.395833333336</c:v>
                </c:pt>
                <c:pt idx="2194">
                  <c:v>45749.4375</c:v>
                </c:pt>
                <c:pt idx="2195">
                  <c:v>45749.479166666664</c:v>
                </c:pt>
                <c:pt idx="2196">
                  <c:v>45749.520833333336</c:v>
                </c:pt>
                <c:pt idx="2197">
                  <c:v>45749.5625</c:v>
                </c:pt>
                <c:pt idx="2198">
                  <c:v>45749.604166666664</c:v>
                </c:pt>
                <c:pt idx="2199">
                  <c:v>45749.645833333336</c:v>
                </c:pt>
                <c:pt idx="2200">
                  <c:v>45749.6875</c:v>
                </c:pt>
                <c:pt idx="2201">
                  <c:v>45749.729166666664</c:v>
                </c:pt>
                <c:pt idx="2202">
                  <c:v>45749.770833333336</c:v>
                </c:pt>
                <c:pt idx="2203">
                  <c:v>45749.8125</c:v>
                </c:pt>
                <c:pt idx="2204">
                  <c:v>45749.854166666664</c:v>
                </c:pt>
                <c:pt idx="2205">
                  <c:v>45749.895833333336</c:v>
                </c:pt>
                <c:pt idx="2206">
                  <c:v>45749.9375</c:v>
                </c:pt>
                <c:pt idx="2207">
                  <c:v>45749.979166666664</c:v>
                </c:pt>
                <c:pt idx="2208">
                  <c:v>45750.020833333336</c:v>
                </c:pt>
                <c:pt idx="2209">
                  <c:v>45750.0625</c:v>
                </c:pt>
                <c:pt idx="2210">
                  <c:v>45750.104166666664</c:v>
                </c:pt>
                <c:pt idx="2211">
                  <c:v>45750.145833333336</c:v>
                </c:pt>
                <c:pt idx="2212">
                  <c:v>45750.1875</c:v>
                </c:pt>
                <c:pt idx="2213">
                  <c:v>45750.229166666664</c:v>
                </c:pt>
                <c:pt idx="2214">
                  <c:v>45750.270833333336</c:v>
                </c:pt>
                <c:pt idx="2215">
                  <c:v>45750.3125</c:v>
                </c:pt>
                <c:pt idx="2216">
                  <c:v>45750.354166666664</c:v>
                </c:pt>
                <c:pt idx="2217">
                  <c:v>45750.395833333336</c:v>
                </c:pt>
                <c:pt idx="2218">
                  <c:v>45750.4375</c:v>
                </c:pt>
                <c:pt idx="2219">
                  <c:v>45750.479166666664</c:v>
                </c:pt>
                <c:pt idx="2220">
                  <c:v>45750.520833333336</c:v>
                </c:pt>
                <c:pt idx="2221">
                  <c:v>45750.5625</c:v>
                </c:pt>
                <c:pt idx="2222">
                  <c:v>45750.604166666664</c:v>
                </c:pt>
                <c:pt idx="2223">
                  <c:v>45750.645833333336</c:v>
                </c:pt>
                <c:pt idx="2224">
                  <c:v>45750.6875</c:v>
                </c:pt>
                <c:pt idx="2225">
                  <c:v>45750.729166666664</c:v>
                </c:pt>
                <c:pt idx="2226">
                  <c:v>45750.770833333336</c:v>
                </c:pt>
                <c:pt idx="2227">
                  <c:v>45750.8125</c:v>
                </c:pt>
                <c:pt idx="2228">
                  <c:v>45750.854166666664</c:v>
                </c:pt>
                <c:pt idx="2229">
                  <c:v>45750.895833333336</c:v>
                </c:pt>
                <c:pt idx="2230">
                  <c:v>45750.9375</c:v>
                </c:pt>
                <c:pt idx="2231">
                  <c:v>45750.979166666664</c:v>
                </c:pt>
                <c:pt idx="2232">
                  <c:v>45751.020833333336</c:v>
                </c:pt>
                <c:pt idx="2233">
                  <c:v>45751.0625</c:v>
                </c:pt>
                <c:pt idx="2234">
                  <c:v>45751.104166666664</c:v>
                </c:pt>
                <c:pt idx="2235">
                  <c:v>45751.145833333336</c:v>
                </c:pt>
                <c:pt idx="2236">
                  <c:v>45751.1875</c:v>
                </c:pt>
                <c:pt idx="2237">
                  <c:v>45751.229166666664</c:v>
                </c:pt>
                <c:pt idx="2238">
                  <c:v>45751.270833333336</c:v>
                </c:pt>
                <c:pt idx="2239">
                  <c:v>45751.3125</c:v>
                </c:pt>
                <c:pt idx="2240">
                  <c:v>45751.354166666664</c:v>
                </c:pt>
                <c:pt idx="2241">
                  <c:v>45751.395833333336</c:v>
                </c:pt>
                <c:pt idx="2242">
                  <c:v>45751.4375</c:v>
                </c:pt>
                <c:pt idx="2243">
                  <c:v>45751.479166666664</c:v>
                </c:pt>
                <c:pt idx="2244">
                  <c:v>45751.520833333336</c:v>
                </c:pt>
                <c:pt idx="2245">
                  <c:v>45751.5625</c:v>
                </c:pt>
                <c:pt idx="2246">
                  <c:v>45751.604166666664</c:v>
                </c:pt>
                <c:pt idx="2247">
                  <c:v>45751.645833333336</c:v>
                </c:pt>
                <c:pt idx="2248">
                  <c:v>45751.6875</c:v>
                </c:pt>
                <c:pt idx="2249">
                  <c:v>45751.729166666664</c:v>
                </c:pt>
                <c:pt idx="2250">
                  <c:v>45751.770833333336</c:v>
                </c:pt>
                <c:pt idx="2251">
                  <c:v>45751.8125</c:v>
                </c:pt>
                <c:pt idx="2252">
                  <c:v>45751.854166666664</c:v>
                </c:pt>
                <c:pt idx="2253">
                  <c:v>45751.895833333336</c:v>
                </c:pt>
                <c:pt idx="2254">
                  <c:v>45751.9375</c:v>
                </c:pt>
                <c:pt idx="2255">
                  <c:v>45751.979166666664</c:v>
                </c:pt>
                <c:pt idx="2256">
                  <c:v>45752.020833333336</c:v>
                </c:pt>
                <c:pt idx="2257">
                  <c:v>45752.0625</c:v>
                </c:pt>
                <c:pt idx="2258">
                  <c:v>45752.104166666664</c:v>
                </c:pt>
                <c:pt idx="2259">
                  <c:v>45752.145833333336</c:v>
                </c:pt>
                <c:pt idx="2260">
                  <c:v>45752.1875</c:v>
                </c:pt>
                <c:pt idx="2261">
                  <c:v>45752.229166666664</c:v>
                </c:pt>
                <c:pt idx="2262">
                  <c:v>45752.270833333336</c:v>
                </c:pt>
                <c:pt idx="2263">
                  <c:v>45752.3125</c:v>
                </c:pt>
                <c:pt idx="2264">
                  <c:v>45752.354166666664</c:v>
                </c:pt>
                <c:pt idx="2265">
                  <c:v>45752.395833333336</c:v>
                </c:pt>
                <c:pt idx="2266">
                  <c:v>45752.4375</c:v>
                </c:pt>
                <c:pt idx="2267">
                  <c:v>45752.479166666664</c:v>
                </c:pt>
                <c:pt idx="2268">
                  <c:v>45752.520833333336</c:v>
                </c:pt>
                <c:pt idx="2269">
                  <c:v>45752.5625</c:v>
                </c:pt>
                <c:pt idx="2270">
                  <c:v>45752.604166666664</c:v>
                </c:pt>
                <c:pt idx="2271">
                  <c:v>45752.645833333336</c:v>
                </c:pt>
                <c:pt idx="2272">
                  <c:v>45752.6875</c:v>
                </c:pt>
                <c:pt idx="2273">
                  <c:v>45752.729166666664</c:v>
                </c:pt>
                <c:pt idx="2274">
                  <c:v>45752.770833333336</c:v>
                </c:pt>
                <c:pt idx="2275">
                  <c:v>45752.8125</c:v>
                </c:pt>
                <c:pt idx="2276">
                  <c:v>45752.854166666664</c:v>
                </c:pt>
                <c:pt idx="2277">
                  <c:v>45752.895833333336</c:v>
                </c:pt>
                <c:pt idx="2278">
                  <c:v>45752.9375</c:v>
                </c:pt>
                <c:pt idx="2279">
                  <c:v>45752.979166666664</c:v>
                </c:pt>
                <c:pt idx="2280">
                  <c:v>45753.020833333336</c:v>
                </c:pt>
                <c:pt idx="2281">
                  <c:v>45753.0625</c:v>
                </c:pt>
                <c:pt idx="2282">
                  <c:v>45753.104166666664</c:v>
                </c:pt>
                <c:pt idx="2283">
                  <c:v>45753.145833333336</c:v>
                </c:pt>
                <c:pt idx="2284">
                  <c:v>45753.1875</c:v>
                </c:pt>
                <c:pt idx="2285">
                  <c:v>45753.229166666664</c:v>
                </c:pt>
                <c:pt idx="2286">
                  <c:v>45753.270833333336</c:v>
                </c:pt>
                <c:pt idx="2287">
                  <c:v>45753.3125</c:v>
                </c:pt>
                <c:pt idx="2288">
                  <c:v>45753.354166666664</c:v>
                </c:pt>
                <c:pt idx="2289">
                  <c:v>45753.395833333336</c:v>
                </c:pt>
                <c:pt idx="2290">
                  <c:v>45753.4375</c:v>
                </c:pt>
                <c:pt idx="2291">
                  <c:v>45753.479166666664</c:v>
                </c:pt>
                <c:pt idx="2292">
                  <c:v>45753.520833333336</c:v>
                </c:pt>
                <c:pt idx="2293">
                  <c:v>45753.5625</c:v>
                </c:pt>
                <c:pt idx="2294">
                  <c:v>45753.604166666664</c:v>
                </c:pt>
                <c:pt idx="2295">
                  <c:v>45753.645833333336</c:v>
                </c:pt>
                <c:pt idx="2296">
                  <c:v>45753.6875</c:v>
                </c:pt>
                <c:pt idx="2297">
                  <c:v>45753.729166666664</c:v>
                </c:pt>
                <c:pt idx="2298">
                  <c:v>45753.770833333336</c:v>
                </c:pt>
                <c:pt idx="2299">
                  <c:v>45753.8125</c:v>
                </c:pt>
                <c:pt idx="2300">
                  <c:v>45753.854166666664</c:v>
                </c:pt>
                <c:pt idx="2301">
                  <c:v>45753.895833333336</c:v>
                </c:pt>
                <c:pt idx="2302">
                  <c:v>45753.9375</c:v>
                </c:pt>
                <c:pt idx="2303">
                  <c:v>45753.979166666664</c:v>
                </c:pt>
                <c:pt idx="2304">
                  <c:v>45754.020833333336</c:v>
                </c:pt>
                <c:pt idx="2305">
                  <c:v>45754.0625</c:v>
                </c:pt>
                <c:pt idx="2306">
                  <c:v>45754.104166666664</c:v>
                </c:pt>
                <c:pt idx="2307">
                  <c:v>45754.145833333336</c:v>
                </c:pt>
                <c:pt idx="2308">
                  <c:v>45754.1875</c:v>
                </c:pt>
                <c:pt idx="2309">
                  <c:v>45754.229166666664</c:v>
                </c:pt>
                <c:pt idx="2310">
                  <c:v>45754.270833333336</c:v>
                </c:pt>
                <c:pt idx="2311">
                  <c:v>45754.3125</c:v>
                </c:pt>
                <c:pt idx="2312">
                  <c:v>45754.354166666664</c:v>
                </c:pt>
                <c:pt idx="2313">
                  <c:v>45754.395833333336</c:v>
                </c:pt>
                <c:pt idx="2314">
                  <c:v>45754.4375</c:v>
                </c:pt>
                <c:pt idx="2315">
                  <c:v>45754.479166666664</c:v>
                </c:pt>
                <c:pt idx="2316">
                  <c:v>45754.520833333336</c:v>
                </c:pt>
                <c:pt idx="2317">
                  <c:v>45754.5625</c:v>
                </c:pt>
                <c:pt idx="2318">
                  <c:v>45754.604166666664</c:v>
                </c:pt>
                <c:pt idx="2319">
                  <c:v>45754.645833333336</c:v>
                </c:pt>
                <c:pt idx="2320">
                  <c:v>45754.6875</c:v>
                </c:pt>
                <c:pt idx="2321">
                  <c:v>45754.729166666664</c:v>
                </c:pt>
                <c:pt idx="2322">
                  <c:v>45754.770833333336</c:v>
                </c:pt>
                <c:pt idx="2323">
                  <c:v>45754.8125</c:v>
                </c:pt>
                <c:pt idx="2324">
                  <c:v>45754.854166666664</c:v>
                </c:pt>
                <c:pt idx="2325">
                  <c:v>45754.895833333336</c:v>
                </c:pt>
                <c:pt idx="2326">
                  <c:v>45754.9375</c:v>
                </c:pt>
                <c:pt idx="2327">
                  <c:v>45754.979166666664</c:v>
                </c:pt>
                <c:pt idx="2328">
                  <c:v>45755.020833333336</c:v>
                </c:pt>
                <c:pt idx="2329">
                  <c:v>45755.0625</c:v>
                </c:pt>
                <c:pt idx="2330">
                  <c:v>45755.104166666664</c:v>
                </c:pt>
                <c:pt idx="2331">
                  <c:v>45755.145833333336</c:v>
                </c:pt>
                <c:pt idx="2332">
                  <c:v>45755.1875</c:v>
                </c:pt>
                <c:pt idx="2333">
                  <c:v>45755.229166666664</c:v>
                </c:pt>
                <c:pt idx="2334">
                  <c:v>45755.270833333336</c:v>
                </c:pt>
                <c:pt idx="2335">
                  <c:v>45755.3125</c:v>
                </c:pt>
                <c:pt idx="2336">
                  <c:v>45755.354166666664</c:v>
                </c:pt>
                <c:pt idx="2337">
                  <c:v>45755.395833333336</c:v>
                </c:pt>
                <c:pt idx="2338">
                  <c:v>45755.4375</c:v>
                </c:pt>
                <c:pt idx="2339">
                  <c:v>45755.479166666664</c:v>
                </c:pt>
                <c:pt idx="2340">
                  <c:v>45755.520833333336</c:v>
                </c:pt>
                <c:pt idx="2341">
                  <c:v>45755.5625</c:v>
                </c:pt>
                <c:pt idx="2342">
                  <c:v>45755.604166666664</c:v>
                </c:pt>
                <c:pt idx="2343">
                  <c:v>45755.645833333336</c:v>
                </c:pt>
                <c:pt idx="2344">
                  <c:v>45755.6875</c:v>
                </c:pt>
                <c:pt idx="2345">
                  <c:v>45755.729166666664</c:v>
                </c:pt>
                <c:pt idx="2346">
                  <c:v>45755.770833333336</c:v>
                </c:pt>
                <c:pt idx="2347">
                  <c:v>45755.8125</c:v>
                </c:pt>
                <c:pt idx="2348">
                  <c:v>45755.854166666664</c:v>
                </c:pt>
                <c:pt idx="2349">
                  <c:v>45755.895833333336</c:v>
                </c:pt>
                <c:pt idx="2350">
                  <c:v>45755.9375</c:v>
                </c:pt>
                <c:pt idx="2351">
                  <c:v>45755.979166666664</c:v>
                </c:pt>
                <c:pt idx="2352">
                  <c:v>45756.020833333336</c:v>
                </c:pt>
                <c:pt idx="2353">
                  <c:v>45756.0625</c:v>
                </c:pt>
                <c:pt idx="2354">
                  <c:v>45756.104166666664</c:v>
                </c:pt>
                <c:pt idx="2355">
                  <c:v>45756.145833333336</c:v>
                </c:pt>
                <c:pt idx="2356">
                  <c:v>45756.1875</c:v>
                </c:pt>
                <c:pt idx="2357">
                  <c:v>45756.229166666664</c:v>
                </c:pt>
                <c:pt idx="2358">
                  <c:v>45756.270833333336</c:v>
                </c:pt>
                <c:pt idx="2359">
                  <c:v>45756.3125</c:v>
                </c:pt>
                <c:pt idx="2360">
                  <c:v>45756.354166666664</c:v>
                </c:pt>
                <c:pt idx="2361">
                  <c:v>45756.395833333336</c:v>
                </c:pt>
                <c:pt idx="2362">
                  <c:v>45756.4375</c:v>
                </c:pt>
                <c:pt idx="2363">
                  <c:v>45756.479166666664</c:v>
                </c:pt>
                <c:pt idx="2364">
                  <c:v>45756.520833333336</c:v>
                </c:pt>
                <c:pt idx="2365">
                  <c:v>45756.5625</c:v>
                </c:pt>
                <c:pt idx="2366">
                  <c:v>45756.604166666664</c:v>
                </c:pt>
                <c:pt idx="2367">
                  <c:v>45756.645833333336</c:v>
                </c:pt>
                <c:pt idx="2368">
                  <c:v>45756.6875</c:v>
                </c:pt>
                <c:pt idx="2369">
                  <c:v>45756.729166666664</c:v>
                </c:pt>
                <c:pt idx="2370">
                  <c:v>45756.770833333336</c:v>
                </c:pt>
                <c:pt idx="2371">
                  <c:v>45756.8125</c:v>
                </c:pt>
                <c:pt idx="2372">
                  <c:v>45756.854166666664</c:v>
                </c:pt>
                <c:pt idx="2373">
                  <c:v>45756.895833333336</c:v>
                </c:pt>
                <c:pt idx="2374">
                  <c:v>45756.9375</c:v>
                </c:pt>
                <c:pt idx="2375">
                  <c:v>45756.979166666664</c:v>
                </c:pt>
                <c:pt idx="2376">
                  <c:v>45757.020833333336</c:v>
                </c:pt>
                <c:pt idx="2377">
                  <c:v>45757.0625</c:v>
                </c:pt>
                <c:pt idx="2378">
                  <c:v>45757.104166666664</c:v>
                </c:pt>
                <c:pt idx="2379">
                  <c:v>45757.145833333336</c:v>
                </c:pt>
                <c:pt idx="2380">
                  <c:v>45757.1875</c:v>
                </c:pt>
                <c:pt idx="2381">
                  <c:v>45757.229166666664</c:v>
                </c:pt>
                <c:pt idx="2382">
                  <c:v>45757.270833333336</c:v>
                </c:pt>
                <c:pt idx="2383">
                  <c:v>45757.3125</c:v>
                </c:pt>
                <c:pt idx="2384">
                  <c:v>45757.354166666664</c:v>
                </c:pt>
                <c:pt idx="2385">
                  <c:v>45757.395833333336</c:v>
                </c:pt>
                <c:pt idx="2386">
                  <c:v>45757.4375</c:v>
                </c:pt>
                <c:pt idx="2387">
                  <c:v>45757.479166666664</c:v>
                </c:pt>
                <c:pt idx="2388">
                  <c:v>45757.520833333336</c:v>
                </c:pt>
                <c:pt idx="2389">
                  <c:v>45757.5625</c:v>
                </c:pt>
                <c:pt idx="2390">
                  <c:v>45757.604166666664</c:v>
                </c:pt>
                <c:pt idx="2391">
                  <c:v>45757.645833333336</c:v>
                </c:pt>
                <c:pt idx="2392">
                  <c:v>45757.6875</c:v>
                </c:pt>
                <c:pt idx="2393">
                  <c:v>45757.729166666664</c:v>
                </c:pt>
                <c:pt idx="2394">
                  <c:v>45757.770833333336</c:v>
                </c:pt>
                <c:pt idx="2395">
                  <c:v>45757.8125</c:v>
                </c:pt>
                <c:pt idx="2396">
                  <c:v>45757.854166666664</c:v>
                </c:pt>
                <c:pt idx="2397">
                  <c:v>45757.895833333336</c:v>
                </c:pt>
                <c:pt idx="2398">
                  <c:v>45757.9375</c:v>
                </c:pt>
                <c:pt idx="2399">
                  <c:v>45757.979166666664</c:v>
                </c:pt>
                <c:pt idx="2400">
                  <c:v>45758.020833333336</c:v>
                </c:pt>
                <c:pt idx="2401">
                  <c:v>45758.0625</c:v>
                </c:pt>
                <c:pt idx="2402">
                  <c:v>45758.104166666664</c:v>
                </c:pt>
                <c:pt idx="2403">
                  <c:v>45758.145833333336</c:v>
                </c:pt>
                <c:pt idx="2404">
                  <c:v>45758.1875</c:v>
                </c:pt>
                <c:pt idx="2405">
                  <c:v>45758.229166666664</c:v>
                </c:pt>
                <c:pt idx="2406">
                  <c:v>45758.270833333336</c:v>
                </c:pt>
                <c:pt idx="2407">
                  <c:v>45758.3125</c:v>
                </c:pt>
                <c:pt idx="2408">
                  <c:v>45758.354166666664</c:v>
                </c:pt>
                <c:pt idx="2409">
                  <c:v>45758.395833333336</c:v>
                </c:pt>
                <c:pt idx="2410">
                  <c:v>45758.4375</c:v>
                </c:pt>
                <c:pt idx="2411">
                  <c:v>45758.479166666664</c:v>
                </c:pt>
                <c:pt idx="2412">
                  <c:v>45758.520833333336</c:v>
                </c:pt>
                <c:pt idx="2413">
                  <c:v>45758.5625</c:v>
                </c:pt>
                <c:pt idx="2414">
                  <c:v>45758.604166666664</c:v>
                </c:pt>
                <c:pt idx="2415">
                  <c:v>45758.645833333336</c:v>
                </c:pt>
                <c:pt idx="2416">
                  <c:v>45758.6875</c:v>
                </c:pt>
                <c:pt idx="2417">
                  <c:v>45758.729166666664</c:v>
                </c:pt>
                <c:pt idx="2418">
                  <c:v>45758.770833333336</c:v>
                </c:pt>
                <c:pt idx="2419">
                  <c:v>45758.8125</c:v>
                </c:pt>
                <c:pt idx="2420">
                  <c:v>45758.854166666664</c:v>
                </c:pt>
                <c:pt idx="2421">
                  <c:v>45758.895833333336</c:v>
                </c:pt>
                <c:pt idx="2422">
                  <c:v>45758.9375</c:v>
                </c:pt>
                <c:pt idx="2423">
                  <c:v>45758.979166666664</c:v>
                </c:pt>
                <c:pt idx="2424">
                  <c:v>45759.020833333336</c:v>
                </c:pt>
                <c:pt idx="2425">
                  <c:v>45759.0625</c:v>
                </c:pt>
                <c:pt idx="2426">
                  <c:v>45759.104166666664</c:v>
                </c:pt>
                <c:pt idx="2427">
                  <c:v>45759.145833333336</c:v>
                </c:pt>
                <c:pt idx="2428">
                  <c:v>45759.1875</c:v>
                </c:pt>
                <c:pt idx="2429">
                  <c:v>45759.229166666664</c:v>
                </c:pt>
                <c:pt idx="2430">
                  <c:v>45759.270833333336</c:v>
                </c:pt>
                <c:pt idx="2431">
                  <c:v>45759.3125</c:v>
                </c:pt>
                <c:pt idx="2432">
                  <c:v>45759.354166666664</c:v>
                </c:pt>
                <c:pt idx="2433">
                  <c:v>45759.395833333336</c:v>
                </c:pt>
                <c:pt idx="2434">
                  <c:v>45759.4375</c:v>
                </c:pt>
                <c:pt idx="2435">
                  <c:v>45759.479166666664</c:v>
                </c:pt>
                <c:pt idx="2436">
                  <c:v>45759.520833333336</c:v>
                </c:pt>
                <c:pt idx="2437">
                  <c:v>45759.5625</c:v>
                </c:pt>
                <c:pt idx="2438">
                  <c:v>45759.604166666664</c:v>
                </c:pt>
                <c:pt idx="2439">
                  <c:v>45759.645833333336</c:v>
                </c:pt>
                <c:pt idx="2440">
                  <c:v>45759.6875</c:v>
                </c:pt>
                <c:pt idx="2441">
                  <c:v>45759.729166666664</c:v>
                </c:pt>
                <c:pt idx="2442">
                  <c:v>45759.770833333336</c:v>
                </c:pt>
                <c:pt idx="2443">
                  <c:v>45759.8125</c:v>
                </c:pt>
                <c:pt idx="2444">
                  <c:v>45759.854166666664</c:v>
                </c:pt>
                <c:pt idx="2445">
                  <c:v>45759.895833333336</c:v>
                </c:pt>
                <c:pt idx="2446">
                  <c:v>45759.9375</c:v>
                </c:pt>
                <c:pt idx="2447">
                  <c:v>45759.979166666664</c:v>
                </c:pt>
                <c:pt idx="2448">
                  <c:v>45760.020833333336</c:v>
                </c:pt>
                <c:pt idx="2449">
                  <c:v>45760.0625</c:v>
                </c:pt>
                <c:pt idx="2450">
                  <c:v>45760.104166666664</c:v>
                </c:pt>
                <c:pt idx="2451">
                  <c:v>45760.145833333336</c:v>
                </c:pt>
                <c:pt idx="2452">
                  <c:v>45760.1875</c:v>
                </c:pt>
                <c:pt idx="2453">
                  <c:v>45760.229166666664</c:v>
                </c:pt>
                <c:pt idx="2454">
                  <c:v>45760.270833333336</c:v>
                </c:pt>
                <c:pt idx="2455">
                  <c:v>45760.3125</c:v>
                </c:pt>
                <c:pt idx="2456">
                  <c:v>45760.354166666664</c:v>
                </c:pt>
                <c:pt idx="2457">
                  <c:v>45760.395833333336</c:v>
                </c:pt>
                <c:pt idx="2458">
                  <c:v>45760.4375</c:v>
                </c:pt>
                <c:pt idx="2459">
                  <c:v>45760.479166666664</c:v>
                </c:pt>
                <c:pt idx="2460">
                  <c:v>45760.520833333336</c:v>
                </c:pt>
                <c:pt idx="2461">
                  <c:v>45760.5625</c:v>
                </c:pt>
                <c:pt idx="2462">
                  <c:v>45760.604166666664</c:v>
                </c:pt>
                <c:pt idx="2463">
                  <c:v>45760.645833333336</c:v>
                </c:pt>
                <c:pt idx="2464">
                  <c:v>45760.6875</c:v>
                </c:pt>
                <c:pt idx="2465">
                  <c:v>45760.729166666664</c:v>
                </c:pt>
                <c:pt idx="2466">
                  <c:v>45760.770833333336</c:v>
                </c:pt>
                <c:pt idx="2467">
                  <c:v>45760.8125</c:v>
                </c:pt>
                <c:pt idx="2468">
                  <c:v>45760.854166666664</c:v>
                </c:pt>
                <c:pt idx="2469">
                  <c:v>45760.895833333336</c:v>
                </c:pt>
                <c:pt idx="2470">
                  <c:v>45760.9375</c:v>
                </c:pt>
                <c:pt idx="2471">
                  <c:v>45760.979166666664</c:v>
                </c:pt>
                <c:pt idx="2472">
                  <c:v>45761.020833333336</c:v>
                </c:pt>
                <c:pt idx="2473">
                  <c:v>45761.0625</c:v>
                </c:pt>
                <c:pt idx="2474">
                  <c:v>45761.104166666664</c:v>
                </c:pt>
                <c:pt idx="2475">
                  <c:v>45761.145833333336</c:v>
                </c:pt>
                <c:pt idx="2476">
                  <c:v>45761.1875</c:v>
                </c:pt>
                <c:pt idx="2477">
                  <c:v>45761.229166666664</c:v>
                </c:pt>
                <c:pt idx="2478">
                  <c:v>45761.270833333336</c:v>
                </c:pt>
                <c:pt idx="2479">
                  <c:v>45761.3125</c:v>
                </c:pt>
                <c:pt idx="2480">
                  <c:v>45761.354166666664</c:v>
                </c:pt>
                <c:pt idx="2481">
                  <c:v>45761.395833333336</c:v>
                </c:pt>
                <c:pt idx="2482">
                  <c:v>45761.4375</c:v>
                </c:pt>
                <c:pt idx="2483">
                  <c:v>45761.479166666664</c:v>
                </c:pt>
                <c:pt idx="2484">
                  <c:v>45761.520833333336</c:v>
                </c:pt>
                <c:pt idx="2485">
                  <c:v>45761.5625</c:v>
                </c:pt>
                <c:pt idx="2486">
                  <c:v>45761.604166666664</c:v>
                </c:pt>
                <c:pt idx="2487">
                  <c:v>45761.645833333336</c:v>
                </c:pt>
                <c:pt idx="2488">
                  <c:v>45761.6875</c:v>
                </c:pt>
                <c:pt idx="2489">
                  <c:v>45761.729166666664</c:v>
                </c:pt>
                <c:pt idx="2490">
                  <c:v>45761.770833333336</c:v>
                </c:pt>
                <c:pt idx="2491">
                  <c:v>45761.8125</c:v>
                </c:pt>
                <c:pt idx="2492">
                  <c:v>45761.854166666664</c:v>
                </c:pt>
                <c:pt idx="2493">
                  <c:v>45761.895833333336</c:v>
                </c:pt>
                <c:pt idx="2494">
                  <c:v>45761.9375</c:v>
                </c:pt>
                <c:pt idx="2495">
                  <c:v>45761.979166666664</c:v>
                </c:pt>
                <c:pt idx="2496">
                  <c:v>45762.020833333336</c:v>
                </c:pt>
                <c:pt idx="2497">
                  <c:v>45762.0625</c:v>
                </c:pt>
                <c:pt idx="2498">
                  <c:v>45762.104166666664</c:v>
                </c:pt>
                <c:pt idx="2499">
                  <c:v>45762.145833333336</c:v>
                </c:pt>
                <c:pt idx="2500">
                  <c:v>45762.1875</c:v>
                </c:pt>
                <c:pt idx="2501">
                  <c:v>45762.229166666664</c:v>
                </c:pt>
                <c:pt idx="2502">
                  <c:v>45762.270833333336</c:v>
                </c:pt>
                <c:pt idx="2503">
                  <c:v>45762.3125</c:v>
                </c:pt>
                <c:pt idx="2504">
                  <c:v>45762.354166666664</c:v>
                </c:pt>
                <c:pt idx="2505">
                  <c:v>45762.395833333336</c:v>
                </c:pt>
                <c:pt idx="2506">
                  <c:v>45762.4375</c:v>
                </c:pt>
                <c:pt idx="2507">
                  <c:v>45762.479166666664</c:v>
                </c:pt>
                <c:pt idx="2508">
                  <c:v>45762.520833333336</c:v>
                </c:pt>
                <c:pt idx="2509">
                  <c:v>45762.5625</c:v>
                </c:pt>
                <c:pt idx="2510">
                  <c:v>45762.604166666664</c:v>
                </c:pt>
                <c:pt idx="2511">
                  <c:v>45762.645833333336</c:v>
                </c:pt>
                <c:pt idx="2512">
                  <c:v>45762.6875</c:v>
                </c:pt>
                <c:pt idx="2513">
                  <c:v>45762.729166666664</c:v>
                </c:pt>
                <c:pt idx="2514">
                  <c:v>45762.770833333336</c:v>
                </c:pt>
                <c:pt idx="2515">
                  <c:v>45762.8125</c:v>
                </c:pt>
                <c:pt idx="2516">
                  <c:v>45762.854166666664</c:v>
                </c:pt>
                <c:pt idx="2517">
                  <c:v>45762.895833333336</c:v>
                </c:pt>
                <c:pt idx="2518">
                  <c:v>45762.9375</c:v>
                </c:pt>
                <c:pt idx="2519">
                  <c:v>45762.979166666664</c:v>
                </c:pt>
                <c:pt idx="2520">
                  <c:v>45763.020833333336</c:v>
                </c:pt>
                <c:pt idx="2521">
                  <c:v>45763.0625</c:v>
                </c:pt>
                <c:pt idx="2522">
                  <c:v>45763.104166666664</c:v>
                </c:pt>
                <c:pt idx="2523">
                  <c:v>45763.145833333336</c:v>
                </c:pt>
                <c:pt idx="2524">
                  <c:v>45763.1875</c:v>
                </c:pt>
                <c:pt idx="2525">
                  <c:v>45763.229166666664</c:v>
                </c:pt>
                <c:pt idx="2526">
                  <c:v>45763.270833333336</c:v>
                </c:pt>
                <c:pt idx="2527">
                  <c:v>45763.3125</c:v>
                </c:pt>
                <c:pt idx="2528">
                  <c:v>45763.354166666664</c:v>
                </c:pt>
                <c:pt idx="2529">
                  <c:v>45763.395833333336</c:v>
                </c:pt>
                <c:pt idx="2530">
                  <c:v>45763.4375</c:v>
                </c:pt>
                <c:pt idx="2531">
                  <c:v>45763.479166666664</c:v>
                </c:pt>
                <c:pt idx="2532">
                  <c:v>45763.520833333336</c:v>
                </c:pt>
                <c:pt idx="2533">
                  <c:v>45763.5625</c:v>
                </c:pt>
                <c:pt idx="2534">
                  <c:v>45763.604166666664</c:v>
                </c:pt>
                <c:pt idx="2535">
                  <c:v>45763.645833333336</c:v>
                </c:pt>
                <c:pt idx="2536">
                  <c:v>45763.6875</c:v>
                </c:pt>
                <c:pt idx="2537">
                  <c:v>45763.729166666664</c:v>
                </c:pt>
                <c:pt idx="2538">
                  <c:v>45763.770833333336</c:v>
                </c:pt>
                <c:pt idx="2539">
                  <c:v>45763.8125</c:v>
                </c:pt>
                <c:pt idx="2540">
                  <c:v>45763.854166666664</c:v>
                </c:pt>
                <c:pt idx="2541">
                  <c:v>45763.895833333336</c:v>
                </c:pt>
                <c:pt idx="2542">
                  <c:v>45763.9375</c:v>
                </c:pt>
                <c:pt idx="2543">
                  <c:v>45763.979166666664</c:v>
                </c:pt>
                <c:pt idx="2544">
                  <c:v>45764.020833333336</c:v>
                </c:pt>
                <c:pt idx="2545">
                  <c:v>45764.0625</c:v>
                </c:pt>
                <c:pt idx="2546">
                  <c:v>45764.104166666664</c:v>
                </c:pt>
                <c:pt idx="2547">
                  <c:v>45764.145833333336</c:v>
                </c:pt>
                <c:pt idx="2548">
                  <c:v>45764.1875</c:v>
                </c:pt>
                <c:pt idx="2549">
                  <c:v>45764.229166666664</c:v>
                </c:pt>
                <c:pt idx="2550">
                  <c:v>45764.270833333336</c:v>
                </c:pt>
                <c:pt idx="2551">
                  <c:v>45764.3125</c:v>
                </c:pt>
                <c:pt idx="2552">
                  <c:v>45764.354166666664</c:v>
                </c:pt>
                <c:pt idx="2553">
                  <c:v>45764.395833333336</c:v>
                </c:pt>
                <c:pt idx="2554">
                  <c:v>45764.4375</c:v>
                </c:pt>
                <c:pt idx="2555">
                  <c:v>45764.479166666664</c:v>
                </c:pt>
                <c:pt idx="2556">
                  <c:v>45764.520833333336</c:v>
                </c:pt>
                <c:pt idx="2557">
                  <c:v>45764.5625</c:v>
                </c:pt>
                <c:pt idx="2558">
                  <c:v>45764.604166666664</c:v>
                </c:pt>
                <c:pt idx="2559">
                  <c:v>45764.645833333336</c:v>
                </c:pt>
                <c:pt idx="2560">
                  <c:v>45764.6875</c:v>
                </c:pt>
                <c:pt idx="2561">
                  <c:v>45764.729166666664</c:v>
                </c:pt>
                <c:pt idx="2562">
                  <c:v>45764.770833333336</c:v>
                </c:pt>
                <c:pt idx="2563">
                  <c:v>45764.8125</c:v>
                </c:pt>
                <c:pt idx="2564">
                  <c:v>45764.854166666664</c:v>
                </c:pt>
                <c:pt idx="2565">
                  <c:v>45764.895833333336</c:v>
                </c:pt>
                <c:pt idx="2566">
                  <c:v>45764.9375</c:v>
                </c:pt>
                <c:pt idx="2567">
                  <c:v>45764.979166666664</c:v>
                </c:pt>
                <c:pt idx="2568">
                  <c:v>45765.020833333336</c:v>
                </c:pt>
                <c:pt idx="2569">
                  <c:v>45765.0625</c:v>
                </c:pt>
                <c:pt idx="2570">
                  <c:v>45765.104166666664</c:v>
                </c:pt>
                <c:pt idx="2571">
                  <c:v>45765.145833333336</c:v>
                </c:pt>
                <c:pt idx="2572">
                  <c:v>45765.1875</c:v>
                </c:pt>
                <c:pt idx="2573">
                  <c:v>45765.229166666664</c:v>
                </c:pt>
                <c:pt idx="2574">
                  <c:v>45765.270833333336</c:v>
                </c:pt>
                <c:pt idx="2575">
                  <c:v>45765.3125</c:v>
                </c:pt>
                <c:pt idx="2576">
                  <c:v>45765.354166666664</c:v>
                </c:pt>
                <c:pt idx="2577">
                  <c:v>45765.395833333336</c:v>
                </c:pt>
                <c:pt idx="2578">
                  <c:v>45765.4375</c:v>
                </c:pt>
                <c:pt idx="2579">
                  <c:v>45765.479166666664</c:v>
                </c:pt>
                <c:pt idx="2580">
                  <c:v>45765.520833333336</c:v>
                </c:pt>
                <c:pt idx="2581">
                  <c:v>45765.5625</c:v>
                </c:pt>
                <c:pt idx="2582">
                  <c:v>45765.604166666664</c:v>
                </c:pt>
                <c:pt idx="2583">
                  <c:v>45765.645833333336</c:v>
                </c:pt>
                <c:pt idx="2584">
                  <c:v>45765.6875</c:v>
                </c:pt>
                <c:pt idx="2585">
                  <c:v>45765.729166666664</c:v>
                </c:pt>
                <c:pt idx="2586">
                  <c:v>45765.770833333336</c:v>
                </c:pt>
                <c:pt idx="2587">
                  <c:v>45765.8125</c:v>
                </c:pt>
                <c:pt idx="2588">
                  <c:v>45765.854166666664</c:v>
                </c:pt>
                <c:pt idx="2589">
                  <c:v>45765.895833333336</c:v>
                </c:pt>
                <c:pt idx="2590">
                  <c:v>45765.9375</c:v>
                </c:pt>
                <c:pt idx="2591">
                  <c:v>45765.979166666664</c:v>
                </c:pt>
                <c:pt idx="2592">
                  <c:v>45766.020833333336</c:v>
                </c:pt>
                <c:pt idx="2593">
                  <c:v>45766.0625</c:v>
                </c:pt>
                <c:pt idx="2594">
                  <c:v>45766.104166666664</c:v>
                </c:pt>
                <c:pt idx="2595">
                  <c:v>45766.145833333336</c:v>
                </c:pt>
                <c:pt idx="2596">
                  <c:v>45766.1875</c:v>
                </c:pt>
                <c:pt idx="2597">
                  <c:v>45766.229166666664</c:v>
                </c:pt>
                <c:pt idx="2598">
                  <c:v>45766.270833333336</c:v>
                </c:pt>
                <c:pt idx="2599">
                  <c:v>45766.3125</c:v>
                </c:pt>
                <c:pt idx="2600">
                  <c:v>45766.354166666664</c:v>
                </c:pt>
                <c:pt idx="2601">
                  <c:v>45766.395833333336</c:v>
                </c:pt>
                <c:pt idx="2602">
                  <c:v>45766.4375</c:v>
                </c:pt>
                <c:pt idx="2603">
                  <c:v>45766.479166666664</c:v>
                </c:pt>
                <c:pt idx="2604">
                  <c:v>45766.520833333336</c:v>
                </c:pt>
                <c:pt idx="2605">
                  <c:v>45766.5625</c:v>
                </c:pt>
                <c:pt idx="2606">
                  <c:v>45766.604166666664</c:v>
                </c:pt>
                <c:pt idx="2607">
                  <c:v>45766.645833333336</c:v>
                </c:pt>
                <c:pt idx="2608">
                  <c:v>45766.6875</c:v>
                </c:pt>
                <c:pt idx="2609">
                  <c:v>45766.729166666664</c:v>
                </c:pt>
                <c:pt idx="2610">
                  <c:v>45766.770833333336</c:v>
                </c:pt>
                <c:pt idx="2611">
                  <c:v>45766.8125</c:v>
                </c:pt>
                <c:pt idx="2612">
                  <c:v>45766.854166666664</c:v>
                </c:pt>
                <c:pt idx="2613">
                  <c:v>45766.895833333336</c:v>
                </c:pt>
                <c:pt idx="2614">
                  <c:v>45766.9375</c:v>
                </c:pt>
                <c:pt idx="2615">
                  <c:v>45766.979166666664</c:v>
                </c:pt>
                <c:pt idx="2616">
                  <c:v>45767.020833333336</c:v>
                </c:pt>
                <c:pt idx="2617">
                  <c:v>45767.0625</c:v>
                </c:pt>
                <c:pt idx="2618">
                  <c:v>45767.104166666664</c:v>
                </c:pt>
                <c:pt idx="2619">
                  <c:v>45767.145833333336</c:v>
                </c:pt>
                <c:pt idx="2620">
                  <c:v>45767.1875</c:v>
                </c:pt>
                <c:pt idx="2621">
                  <c:v>45767.229166666664</c:v>
                </c:pt>
                <c:pt idx="2622">
                  <c:v>45767.270833333336</c:v>
                </c:pt>
                <c:pt idx="2623">
                  <c:v>45767.3125</c:v>
                </c:pt>
                <c:pt idx="2624">
                  <c:v>45767.354166666664</c:v>
                </c:pt>
                <c:pt idx="2625">
                  <c:v>45767.395833333336</c:v>
                </c:pt>
                <c:pt idx="2626">
                  <c:v>45767.4375</c:v>
                </c:pt>
                <c:pt idx="2627">
                  <c:v>45767.479166666664</c:v>
                </c:pt>
                <c:pt idx="2628">
                  <c:v>45767.520833333336</c:v>
                </c:pt>
                <c:pt idx="2629">
                  <c:v>45767.5625</c:v>
                </c:pt>
                <c:pt idx="2630">
                  <c:v>45767.604166666664</c:v>
                </c:pt>
                <c:pt idx="2631">
                  <c:v>45767.645833333336</c:v>
                </c:pt>
                <c:pt idx="2632">
                  <c:v>45767.6875</c:v>
                </c:pt>
                <c:pt idx="2633">
                  <c:v>45767.729166666664</c:v>
                </c:pt>
                <c:pt idx="2634">
                  <c:v>45767.770833333336</c:v>
                </c:pt>
                <c:pt idx="2635">
                  <c:v>45767.8125</c:v>
                </c:pt>
                <c:pt idx="2636">
                  <c:v>45767.854166666664</c:v>
                </c:pt>
                <c:pt idx="2637">
                  <c:v>45767.895833333336</c:v>
                </c:pt>
                <c:pt idx="2638">
                  <c:v>45767.9375</c:v>
                </c:pt>
                <c:pt idx="2639">
                  <c:v>45767.979166666664</c:v>
                </c:pt>
                <c:pt idx="2640">
                  <c:v>45768.020833333336</c:v>
                </c:pt>
                <c:pt idx="2641">
                  <c:v>45768.0625</c:v>
                </c:pt>
                <c:pt idx="2642">
                  <c:v>45768.104166666664</c:v>
                </c:pt>
                <c:pt idx="2643">
                  <c:v>45768.145833333336</c:v>
                </c:pt>
                <c:pt idx="2644">
                  <c:v>45768.1875</c:v>
                </c:pt>
                <c:pt idx="2645">
                  <c:v>45768.229166666664</c:v>
                </c:pt>
                <c:pt idx="2646">
                  <c:v>45768.270833333336</c:v>
                </c:pt>
                <c:pt idx="2647">
                  <c:v>45768.3125</c:v>
                </c:pt>
                <c:pt idx="2648">
                  <c:v>45768.354166666664</c:v>
                </c:pt>
                <c:pt idx="2649">
                  <c:v>45768.395833333336</c:v>
                </c:pt>
                <c:pt idx="2650">
                  <c:v>45768.4375</c:v>
                </c:pt>
                <c:pt idx="2651">
                  <c:v>45768.479166666664</c:v>
                </c:pt>
                <c:pt idx="2652">
                  <c:v>45768.520833333336</c:v>
                </c:pt>
                <c:pt idx="2653">
                  <c:v>45768.5625</c:v>
                </c:pt>
                <c:pt idx="2654">
                  <c:v>45768.604166666664</c:v>
                </c:pt>
                <c:pt idx="2655">
                  <c:v>45768.645833333336</c:v>
                </c:pt>
                <c:pt idx="2656">
                  <c:v>45768.6875</c:v>
                </c:pt>
                <c:pt idx="2657">
                  <c:v>45768.729166666664</c:v>
                </c:pt>
                <c:pt idx="2658">
                  <c:v>45768.770833333336</c:v>
                </c:pt>
                <c:pt idx="2659">
                  <c:v>45768.8125</c:v>
                </c:pt>
                <c:pt idx="2660">
                  <c:v>45768.854166666664</c:v>
                </c:pt>
                <c:pt idx="2661">
                  <c:v>45768.895833333336</c:v>
                </c:pt>
                <c:pt idx="2662">
                  <c:v>45768.9375</c:v>
                </c:pt>
                <c:pt idx="2663">
                  <c:v>45768.979166666664</c:v>
                </c:pt>
                <c:pt idx="2664">
                  <c:v>45769.020833333336</c:v>
                </c:pt>
                <c:pt idx="2665">
                  <c:v>45769.0625</c:v>
                </c:pt>
                <c:pt idx="2666">
                  <c:v>45769.104166666664</c:v>
                </c:pt>
                <c:pt idx="2667">
                  <c:v>45769.145833333336</c:v>
                </c:pt>
                <c:pt idx="2668">
                  <c:v>45769.1875</c:v>
                </c:pt>
                <c:pt idx="2669">
                  <c:v>45769.229166666664</c:v>
                </c:pt>
                <c:pt idx="2670">
                  <c:v>45769.270833333336</c:v>
                </c:pt>
                <c:pt idx="2671">
                  <c:v>45769.3125</c:v>
                </c:pt>
                <c:pt idx="2672">
                  <c:v>45769.354166666664</c:v>
                </c:pt>
                <c:pt idx="2673">
                  <c:v>45769.395833333336</c:v>
                </c:pt>
                <c:pt idx="2674">
                  <c:v>45769.4375</c:v>
                </c:pt>
                <c:pt idx="2675">
                  <c:v>45769.479166666664</c:v>
                </c:pt>
                <c:pt idx="2676">
                  <c:v>45769.520833333336</c:v>
                </c:pt>
                <c:pt idx="2677">
                  <c:v>45769.5625</c:v>
                </c:pt>
                <c:pt idx="2678">
                  <c:v>45769.604166666664</c:v>
                </c:pt>
                <c:pt idx="2679">
                  <c:v>45769.645833333336</c:v>
                </c:pt>
                <c:pt idx="2680">
                  <c:v>45769.6875</c:v>
                </c:pt>
                <c:pt idx="2681">
                  <c:v>45769.729166666664</c:v>
                </c:pt>
                <c:pt idx="2682">
                  <c:v>45769.770833333336</c:v>
                </c:pt>
                <c:pt idx="2683">
                  <c:v>45769.8125</c:v>
                </c:pt>
                <c:pt idx="2684">
                  <c:v>45769.854166666664</c:v>
                </c:pt>
                <c:pt idx="2685">
                  <c:v>45769.895833333336</c:v>
                </c:pt>
                <c:pt idx="2686">
                  <c:v>45769.9375</c:v>
                </c:pt>
                <c:pt idx="2687">
                  <c:v>45769.979166666664</c:v>
                </c:pt>
                <c:pt idx="2688">
                  <c:v>45770.020833333336</c:v>
                </c:pt>
                <c:pt idx="2689">
                  <c:v>45770.0625</c:v>
                </c:pt>
                <c:pt idx="2690">
                  <c:v>45770.104166666664</c:v>
                </c:pt>
                <c:pt idx="2691">
                  <c:v>45770.145833333336</c:v>
                </c:pt>
                <c:pt idx="2692">
                  <c:v>45770.1875</c:v>
                </c:pt>
                <c:pt idx="2693">
                  <c:v>45770.229166666664</c:v>
                </c:pt>
                <c:pt idx="2694">
                  <c:v>45770.270833333336</c:v>
                </c:pt>
                <c:pt idx="2695">
                  <c:v>45770.3125</c:v>
                </c:pt>
                <c:pt idx="2696">
                  <c:v>45770.354166666664</c:v>
                </c:pt>
                <c:pt idx="2697">
                  <c:v>45770.395833333336</c:v>
                </c:pt>
                <c:pt idx="2698">
                  <c:v>45770.4375</c:v>
                </c:pt>
                <c:pt idx="2699">
                  <c:v>45770.479166666664</c:v>
                </c:pt>
                <c:pt idx="2700">
                  <c:v>45770.520833333336</c:v>
                </c:pt>
                <c:pt idx="2701">
                  <c:v>45770.5625</c:v>
                </c:pt>
                <c:pt idx="2702">
                  <c:v>45770.604166666664</c:v>
                </c:pt>
                <c:pt idx="2703">
                  <c:v>45770.645833333336</c:v>
                </c:pt>
                <c:pt idx="2704">
                  <c:v>45770.6875</c:v>
                </c:pt>
                <c:pt idx="2705">
                  <c:v>45770.729166666664</c:v>
                </c:pt>
                <c:pt idx="2706">
                  <c:v>45770.770833333336</c:v>
                </c:pt>
                <c:pt idx="2707">
                  <c:v>45770.8125</c:v>
                </c:pt>
                <c:pt idx="2708">
                  <c:v>45770.854166666664</c:v>
                </c:pt>
                <c:pt idx="2709">
                  <c:v>45770.895833333336</c:v>
                </c:pt>
                <c:pt idx="2710">
                  <c:v>45770.9375</c:v>
                </c:pt>
                <c:pt idx="2711">
                  <c:v>45770.979166666664</c:v>
                </c:pt>
                <c:pt idx="2712">
                  <c:v>45771.020833333336</c:v>
                </c:pt>
                <c:pt idx="2713">
                  <c:v>45771.0625</c:v>
                </c:pt>
                <c:pt idx="2714">
                  <c:v>45771.104166666664</c:v>
                </c:pt>
                <c:pt idx="2715">
                  <c:v>45771.145833333336</c:v>
                </c:pt>
                <c:pt idx="2716">
                  <c:v>45771.1875</c:v>
                </c:pt>
                <c:pt idx="2717">
                  <c:v>45771.229166666664</c:v>
                </c:pt>
                <c:pt idx="2718">
                  <c:v>45771.270833333336</c:v>
                </c:pt>
                <c:pt idx="2719">
                  <c:v>45771.3125</c:v>
                </c:pt>
                <c:pt idx="2720">
                  <c:v>45771.354166666664</c:v>
                </c:pt>
                <c:pt idx="2721">
                  <c:v>45771.395833333336</c:v>
                </c:pt>
                <c:pt idx="2722">
                  <c:v>45771.4375</c:v>
                </c:pt>
                <c:pt idx="2723">
                  <c:v>45771.479166666664</c:v>
                </c:pt>
                <c:pt idx="2724">
                  <c:v>45771.520833333336</c:v>
                </c:pt>
                <c:pt idx="2725">
                  <c:v>45771.5625</c:v>
                </c:pt>
                <c:pt idx="2726">
                  <c:v>45771.604166666664</c:v>
                </c:pt>
                <c:pt idx="2727">
                  <c:v>45771.645833333336</c:v>
                </c:pt>
                <c:pt idx="2728">
                  <c:v>45771.6875</c:v>
                </c:pt>
                <c:pt idx="2729">
                  <c:v>45771.729166666664</c:v>
                </c:pt>
                <c:pt idx="2730">
                  <c:v>45771.770833333336</c:v>
                </c:pt>
                <c:pt idx="2731">
                  <c:v>45771.8125</c:v>
                </c:pt>
                <c:pt idx="2732">
                  <c:v>45771.854166666664</c:v>
                </c:pt>
                <c:pt idx="2733">
                  <c:v>45771.895833333336</c:v>
                </c:pt>
                <c:pt idx="2734">
                  <c:v>45771.9375</c:v>
                </c:pt>
                <c:pt idx="2735">
                  <c:v>45771.979166666664</c:v>
                </c:pt>
                <c:pt idx="2736">
                  <c:v>45772.020833333336</c:v>
                </c:pt>
                <c:pt idx="2737">
                  <c:v>45772.0625</c:v>
                </c:pt>
                <c:pt idx="2738">
                  <c:v>45772.104166666664</c:v>
                </c:pt>
                <c:pt idx="2739">
                  <c:v>45772.145833333336</c:v>
                </c:pt>
                <c:pt idx="2740">
                  <c:v>45772.1875</c:v>
                </c:pt>
                <c:pt idx="2741">
                  <c:v>45772.229166666664</c:v>
                </c:pt>
                <c:pt idx="2742">
                  <c:v>45772.270833333336</c:v>
                </c:pt>
                <c:pt idx="2743">
                  <c:v>45772.3125</c:v>
                </c:pt>
                <c:pt idx="2744">
                  <c:v>45772.354166666664</c:v>
                </c:pt>
                <c:pt idx="2745">
                  <c:v>45772.395833333336</c:v>
                </c:pt>
                <c:pt idx="2746">
                  <c:v>45772.4375</c:v>
                </c:pt>
                <c:pt idx="2747">
                  <c:v>45772.479166666664</c:v>
                </c:pt>
                <c:pt idx="2748">
                  <c:v>45772.520833333336</c:v>
                </c:pt>
                <c:pt idx="2749">
                  <c:v>45772.5625</c:v>
                </c:pt>
                <c:pt idx="2750">
                  <c:v>45772.604166666664</c:v>
                </c:pt>
                <c:pt idx="2751">
                  <c:v>45772.645833333336</c:v>
                </c:pt>
                <c:pt idx="2752">
                  <c:v>45772.6875</c:v>
                </c:pt>
                <c:pt idx="2753">
                  <c:v>45772.729166666664</c:v>
                </c:pt>
                <c:pt idx="2754">
                  <c:v>45772.770833333336</c:v>
                </c:pt>
                <c:pt idx="2755">
                  <c:v>45772.8125</c:v>
                </c:pt>
                <c:pt idx="2756">
                  <c:v>45772.854166666664</c:v>
                </c:pt>
                <c:pt idx="2757">
                  <c:v>45772.895833333336</c:v>
                </c:pt>
                <c:pt idx="2758">
                  <c:v>45772.9375</c:v>
                </c:pt>
                <c:pt idx="2759">
                  <c:v>45772.979166666664</c:v>
                </c:pt>
                <c:pt idx="2760">
                  <c:v>45773.020833333336</c:v>
                </c:pt>
                <c:pt idx="2761">
                  <c:v>45773.0625</c:v>
                </c:pt>
                <c:pt idx="2762">
                  <c:v>45773.104166666664</c:v>
                </c:pt>
                <c:pt idx="2763">
                  <c:v>45773.145833333336</c:v>
                </c:pt>
                <c:pt idx="2764">
                  <c:v>45773.1875</c:v>
                </c:pt>
                <c:pt idx="2765">
                  <c:v>45773.229166666664</c:v>
                </c:pt>
                <c:pt idx="2766">
                  <c:v>45773.270833333336</c:v>
                </c:pt>
                <c:pt idx="2767">
                  <c:v>45773.3125</c:v>
                </c:pt>
                <c:pt idx="2768">
                  <c:v>45773.354166666664</c:v>
                </c:pt>
                <c:pt idx="2769">
                  <c:v>45773.395833333336</c:v>
                </c:pt>
                <c:pt idx="2770">
                  <c:v>45773.4375</c:v>
                </c:pt>
                <c:pt idx="2771">
                  <c:v>45773.479166666664</c:v>
                </c:pt>
                <c:pt idx="2772">
                  <c:v>45773.520833333336</c:v>
                </c:pt>
                <c:pt idx="2773">
                  <c:v>45773.5625</c:v>
                </c:pt>
                <c:pt idx="2774">
                  <c:v>45773.604166666664</c:v>
                </c:pt>
                <c:pt idx="2775">
                  <c:v>45773.645833333336</c:v>
                </c:pt>
                <c:pt idx="2776">
                  <c:v>45773.6875</c:v>
                </c:pt>
                <c:pt idx="2777">
                  <c:v>45773.729166666664</c:v>
                </c:pt>
                <c:pt idx="2778">
                  <c:v>45773.770833333336</c:v>
                </c:pt>
                <c:pt idx="2779">
                  <c:v>45773.8125</c:v>
                </c:pt>
                <c:pt idx="2780">
                  <c:v>45773.854166666664</c:v>
                </c:pt>
                <c:pt idx="2781">
                  <c:v>45773.895833333336</c:v>
                </c:pt>
                <c:pt idx="2782">
                  <c:v>45773.9375</c:v>
                </c:pt>
                <c:pt idx="2783">
                  <c:v>45773.979166666664</c:v>
                </c:pt>
                <c:pt idx="2784">
                  <c:v>45774.020833333336</c:v>
                </c:pt>
                <c:pt idx="2785">
                  <c:v>45774.0625</c:v>
                </c:pt>
                <c:pt idx="2786">
                  <c:v>45774.104166666664</c:v>
                </c:pt>
                <c:pt idx="2787">
                  <c:v>45774.145833333336</c:v>
                </c:pt>
                <c:pt idx="2788">
                  <c:v>45774.1875</c:v>
                </c:pt>
                <c:pt idx="2789">
                  <c:v>45774.229166666664</c:v>
                </c:pt>
                <c:pt idx="2790">
                  <c:v>45774.270833333336</c:v>
                </c:pt>
                <c:pt idx="2791">
                  <c:v>45774.3125</c:v>
                </c:pt>
                <c:pt idx="2792">
                  <c:v>45774.354166666664</c:v>
                </c:pt>
                <c:pt idx="2793">
                  <c:v>45774.395833333336</c:v>
                </c:pt>
                <c:pt idx="2794">
                  <c:v>45774.4375</c:v>
                </c:pt>
                <c:pt idx="2795">
                  <c:v>45774.479166666664</c:v>
                </c:pt>
                <c:pt idx="2796">
                  <c:v>45774.520833333336</c:v>
                </c:pt>
                <c:pt idx="2797">
                  <c:v>45774.5625</c:v>
                </c:pt>
                <c:pt idx="2798">
                  <c:v>45774.604166666664</c:v>
                </c:pt>
                <c:pt idx="2799">
                  <c:v>45774.645833333336</c:v>
                </c:pt>
                <c:pt idx="2800">
                  <c:v>45774.6875</c:v>
                </c:pt>
                <c:pt idx="2801">
                  <c:v>45774.729166666664</c:v>
                </c:pt>
                <c:pt idx="2802">
                  <c:v>45774.770833333336</c:v>
                </c:pt>
                <c:pt idx="2803">
                  <c:v>45774.8125</c:v>
                </c:pt>
                <c:pt idx="2804">
                  <c:v>45774.854166666664</c:v>
                </c:pt>
                <c:pt idx="2805">
                  <c:v>45774.895833333336</c:v>
                </c:pt>
                <c:pt idx="2806">
                  <c:v>45774.9375</c:v>
                </c:pt>
                <c:pt idx="2807">
                  <c:v>45774.979166666664</c:v>
                </c:pt>
                <c:pt idx="2808">
                  <c:v>45775.020833333336</c:v>
                </c:pt>
                <c:pt idx="2809">
                  <c:v>45775.0625</c:v>
                </c:pt>
                <c:pt idx="2810">
                  <c:v>45775.104166666664</c:v>
                </c:pt>
                <c:pt idx="2811">
                  <c:v>45775.145833333336</c:v>
                </c:pt>
                <c:pt idx="2812">
                  <c:v>45775.1875</c:v>
                </c:pt>
                <c:pt idx="2813">
                  <c:v>45775.229166666664</c:v>
                </c:pt>
                <c:pt idx="2814">
                  <c:v>45775.270833333336</c:v>
                </c:pt>
                <c:pt idx="2815">
                  <c:v>45775.3125</c:v>
                </c:pt>
                <c:pt idx="2816">
                  <c:v>45775.354166666664</c:v>
                </c:pt>
                <c:pt idx="2817">
                  <c:v>45775.395833333336</c:v>
                </c:pt>
                <c:pt idx="2818">
                  <c:v>45775.4375</c:v>
                </c:pt>
                <c:pt idx="2819">
                  <c:v>45775.479166666664</c:v>
                </c:pt>
                <c:pt idx="2820">
                  <c:v>45775.520833333336</c:v>
                </c:pt>
                <c:pt idx="2821">
                  <c:v>45775.5625</c:v>
                </c:pt>
                <c:pt idx="2822">
                  <c:v>45775.604166666664</c:v>
                </c:pt>
                <c:pt idx="2823">
                  <c:v>45775.645833333336</c:v>
                </c:pt>
                <c:pt idx="2824">
                  <c:v>45775.6875</c:v>
                </c:pt>
                <c:pt idx="2825">
                  <c:v>45775.729166666664</c:v>
                </c:pt>
                <c:pt idx="2826">
                  <c:v>45775.770833333336</c:v>
                </c:pt>
                <c:pt idx="2827">
                  <c:v>45775.8125</c:v>
                </c:pt>
                <c:pt idx="2828">
                  <c:v>45775.854166666664</c:v>
                </c:pt>
                <c:pt idx="2829">
                  <c:v>45775.895833333336</c:v>
                </c:pt>
                <c:pt idx="2830">
                  <c:v>45775.9375</c:v>
                </c:pt>
                <c:pt idx="2831">
                  <c:v>45775.979166666664</c:v>
                </c:pt>
                <c:pt idx="2832">
                  <c:v>45776.020833333336</c:v>
                </c:pt>
                <c:pt idx="2833">
                  <c:v>45776.0625</c:v>
                </c:pt>
                <c:pt idx="2834">
                  <c:v>45776.104166666664</c:v>
                </c:pt>
                <c:pt idx="2835">
                  <c:v>45776.145833333336</c:v>
                </c:pt>
                <c:pt idx="2836">
                  <c:v>45776.1875</c:v>
                </c:pt>
                <c:pt idx="2837">
                  <c:v>45776.229166666664</c:v>
                </c:pt>
                <c:pt idx="2838">
                  <c:v>45776.270833333336</c:v>
                </c:pt>
                <c:pt idx="2839">
                  <c:v>45776.3125</c:v>
                </c:pt>
                <c:pt idx="2840">
                  <c:v>45776.354166666664</c:v>
                </c:pt>
                <c:pt idx="2841">
                  <c:v>45776.395833333336</c:v>
                </c:pt>
                <c:pt idx="2842">
                  <c:v>45776.4375</c:v>
                </c:pt>
                <c:pt idx="2843">
                  <c:v>45776.479166666664</c:v>
                </c:pt>
                <c:pt idx="2844">
                  <c:v>45776.520833333336</c:v>
                </c:pt>
                <c:pt idx="2845">
                  <c:v>45776.5625</c:v>
                </c:pt>
                <c:pt idx="2846">
                  <c:v>45776.604166666664</c:v>
                </c:pt>
                <c:pt idx="2847">
                  <c:v>45776.645833333336</c:v>
                </c:pt>
                <c:pt idx="2848">
                  <c:v>45776.6875</c:v>
                </c:pt>
                <c:pt idx="2849">
                  <c:v>45776.729166666664</c:v>
                </c:pt>
                <c:pt idx="2850">
                  <c:v>45776.770833333336</c:v>
                </c:pt>
                <c:pt idx="2851">
                  <c:v>45776.8125</c:v>
                </c:pt>
                <c:pt idx="2852">
                  <c:v>45776.854166666664</c:v>
                </c:pt>
                <c:pt idx="2853">
                  <c:v>45776.895833333336</c:v>
                </c:pt>
                <c:pt idx="2854">
                  <c:v>45776.9375</c:v>
                </c:pt>
                <c:pt idx="2855">
                  <c:v>45776.979166666664</c:v>
                </c:pt>
                <c:pt idx="2856">
                  <c:v>45777.020833333336</c:v>
                </c:pt>
                <c:pt idx="2857">
                  <c:v>45777.0625</c:v>
                </c:pt>
                <c:pt idx="2858">
                  <c:v>45777.104166666664</c:v>
                </c:pt>
                <c:pt idx="2859">
                  <c:v>45777.145833333336</c:v>
                </c:pt>
                <c:pt idx="2860">
                  <c:v>45777.1875</c:v>
                </c:pt>
                <c:pt idx="2861">
                  <c:v>45777.229166666664</c:v>
                </c:pt>
                <c:pt idx="2862">
                  <c:v>45777.270833333336</c:v>
                </c:pt>
                <c:pt idx="2863">
                  <c:v>45777.3125</c:v>
                </c:pt>
                <c:pt idx="2864">
                  <c:v>45777.354166666664</c:v>
                </c:pt>
                <c:pt idx="2865">
                  <c:v>45777.395833333336</c:v>
                </c:pt>
                <c:pt idx="2866">
                  <c:v>45777.4375</c:v>
                </c:pt>
                <c:pt idx="2867">
                  <c:v>45777.479166666664</c:v>
                </c:pt>
                <c:pt idx="2868">
                  <c:v>45777.520833333336</c:v>
                </c:pt>
                <c:pt idx="2869">
                  <c:v>45777.5625</c:v>
                </c:pt>
                <c:pt idx="2870">
                  <c:v>45777.604166666664</c:v>
                </c:pt>
                <c:pt idx="2871">
                  <c:v>45777.645833333336</c:v>
                </c:pt>
                <c:pt idx="2872">
                  <c:v>45777.6875</c:v>
                </c:pt>
                <c:pt idx="2873">
                  <c:v>45777.729166666664</c:v>
                </c:pt>
                <c:pt idx="2874">
                  <c:v>45777.770833333336</c:v>
                </c:pt>
                <c:pt idx="2875">
                  <c:v>45777.8125</c:v>
                </c:pt>
                <c:pt idx="2876">
                  <c:v>45777.854166666664</c:v>
                </c:pt>
                <c:pt idx="2877">
                  <c:v>45777.895833333336</c:v>
                </c:pt>
                <c:pt idx="2878">
                  <c:v>45777.9375</c:v>
                </c:pt>
                <c:pt idx="2879">
                  <c:v>45777.979166666664</c:v>
                </c:pt>
                <c:pt idx="2880">
                  <c:v>45778.020833333336</c:v>
                </c:pt>
                <c:pt idx="2881">
                  <c:v>45778.0625</c:v>
                </c:pt>
                <c:pt idx="2882">
                  <c:v>45778.104166666664</c:v>
                </c:pt>
                <c:pt idx="2883">
                  <c:v>45778.145833333336</c:v>
                </c:pt>
                <c:pt idx="2884">
                  <c:v>45778.1875</c:v>
                </c:pt>
                <c:pt idx="2885">
                  <c:v>45778.229166666664</c:v>
                </c:pt>
                <c:pt idx="2886">
                  <c:v>45778.270833333336</c:v>
                </c:pt>
                <c:pt idx="2887">
                  <c:v>45778.3125</c:v>
                </c:pt>
                <c:pt idx="2888">
                  <c:v>45778.354166666664</c:v>
                </c:pt>
                <c:pt idx="2889">
                  <c:v>45778.395833333336</c:v>
                </c:pt>
                <c:pt idx="2890">
                  <c:v>45778.4375</c:v>
                </c:pt>
                <c:pt idx="2891">
                  <c:v>45778.479166666664</c:v>
                </c:pt>
                <c:pt idx="2892">
                  <c:v>45778.520833333336</c:v>
                </c:pt>
                <c:pt idx="2893">
                  <c:v>45778.5625</c:v>
                </c:pt>
                <c:pt idx="2894">
                  <c:v>45778.604166666664</c:v>
                </c:pt>
                <c:pt idx="2895">
                  <c:v>45778.645833333336</c:v>
                </c:pt>
                <c:pt idx="2896">
                  <c:v>45778.6875</c:v>
                </c:pt>
                <c:pt idx="2897">
                  <c:v>45778.729166666664</c:v>
                </c:pt>
                <c:pt idx="2898">
                  <c:v>45778.770833333336</c:v>
                </c:pt>
                <c:pt idx="2899">
                  <c:v>45778.8125</c:v>
                </c:pt>
                <c:pt idx="2900">
                  <c:v>45778.854166666664</c:v>
                </c:pt>
                <c:pt idx="2901">
                  <c:v>45778.895833333336</c:v>
                </c:pt>
                <c:pt idx="2902">
                  <c:v>45778.9375</c:v>
                </c:pt>
                <c:pt idx="2903">
                  <c:v>45778.979166666664</c:v>
                </c:pt>
                <c:pt idx="2904">
                  <c:v>45779.020833333336</c:v>
                </c:pt>
                <c:pt idx="2905">
                  <c:v>45779.0625</c:v>
                </c:pt>
                <c:pt idx="2906">
                  <c:v>45779.104166666664</c:v>
                </c:pt>
                <c:pt idx="2907">
                  <c:v>45779.145833333336</c:v>
                </c:pt>
                <c:pt idx="2908">
                  <c:v>45779.1875</c:v>
                </c:pt>
                <c:pt idx="2909">
                  <c:v>45779.229166666664</c:v>
                </c:pt>
                <c:pt idx="2910">
                  <c:v>45779.270833333336</c:v>
                </c:pt>
                <c:pt idx="2911">
                  <c:v>45779.3125</c:v>
                </c:pt>
                <c:pt idx="2912">
                  <c:v>45779.354166666664</c:v>
                </c:pt>
                <c:pt idx="2913">
                  <c:v>45779.395833333336</c:v>
                </c:pt>
                <c:pt idx="2914">
                  <c:v>45779.4375</c:v>
                </c:pt>
                <c:pt idx="2915">
                  <c:v>45779.479166666664</c:v>
                </c:pt>
                <c:pt idx="2916">
                  <c:v>45779.520833333336</c:v>
                </c:pt>
                <c:pt idx="2917">
                  <c:v>45779.5625</c:v>
                </c:pt>
                <c:pt idx="2918">
                  <c:v>45779.604166666664</c:v>
                </c:pt>
                <c:pt idx="2919">
                  <c:v>45779.645833333336</c:v>
                </c:pt>
                <c:pt idx="2920">
                  <c:v>45779.6875</c:v>
                </c:pt>
                <c:pt idx="2921">
                  <c:v>45779.729166666664</c:v>
                </c:pt>
                <c:pt idx="2922">
                  <c:v>45779.770833333336</c:v>
                </c:pt>
                <c:pt idx="2923">
                  <c:v>45779.8125</c:v>
                </c:pt>
                <c:pt idx="2924">
                  <c:v>45779.854166666664</c:v>
                </c:pt>
                <c:pt idx="2925">
                  <c:v>45779.895833333336</c:v>
                </c:pt>
                <c:pt idx="2926">
                  <c:v>45779.9375</c:v>
                </c:pt>
                <c:pt idx="2927">
                  <c:v>45779.979166666664</c:v>
                </c:pt>
                <c:pt idx="2928">
                  <c:v>45780.020833333336</c:v>
                </c:pt>
                <c:pt idx="2929">
                  <c:v>45780.0625</c:v>
                </c:pt>
                <c:pt idx="2930">
                  <c:v>45780.104166666664</c:v>
                </c:pt>
                <c:pt idx="2931">
                  <c:v>45780.145833333336</c:v>
                </c:pt>
                <c:pt idx="2932">
                  <c:v>45780.1875</c:v>
                </c:pt>
                <c:pt idx="2933">
                  <c:v>45780.229166666664</c:v>
                </c:pt>
                <c:pt idx="2934">
                  <c:v>45780.270833333336</c:v>
                </c:pt>
                <c:pt idx="2935">
                  <c:v>45780.3125</c:v>
                </c:pt>
                <c:pt idx="2936">
                  <c:v>45780.354166666664</c:v>
                </c:pt>
                <c:pt idx="2937">
                  <c:v>45780.395833333336</c:v>
                </c:pt>
                <c:pt idx="2938">
                  <c:v>45780.4375</c:v>
                </c:pt>
                <c:pt idx="2939">
                  <c:v>45780.479166666664</c:v>
                </c:pt>
                <c:pt idx="2940">
                  <c:v>45780.520833333336</c:v>
                </c:pt>
                <c:pt idx="2941">
                  <c:v>45780.5625</c:v>
                </c:pt>
                <c:pt idx="2942">
                  <c:v>45780.604166666664</c:v>
                </c:pt>
                <c:pt idx="2943">
                  <c:v>45780.645833333336</c:v>
                </c:pt>
                <c:pt idx="2944">
                  <c:v>45780.6875</c:v>
                </c:pt>
                <c:pt idx="2945">
                  <c:v>45780.729166666664</c:v>
                </c:pt>
                <c:pt idx="2946">
                  <c:v>45780.770833333336</c:v>
                </c:pt>
                <c:pt idx="2947">
                  <c:v>45780.8125</c:v>
                </c:pt>
                <c:pt idx="2948">
                  <c:v>45780.854166666664</c:v>
                </c:pt>
                <c:pt idx="2949">
                  <c:v>45780.895833333336</c:v>
                </c:pt>
                <c:pt idx="2950">
                  <c:v>45780.9375</c:v>
                </c:pt>
                <c:pt idx="2951">
                  <c:v>45780.979166666664</c:v>
                </c:pt>
                <c:pt idx="2952">
                  <c:v>45781.020833333336</c:v>
                </c:pt>
                <c:pt idx="2953">
                  <c:v>45781.0625</c:v>
                </c:pt>
                <c:pt idx="2954">
                  <c:v>45781.104166666664</c:v>
                </c:pt>
                <c:pt idx="2955">
                  <c:v>45781.145833333336</c:v>
                </c:pt>
                <c:pt idx="2956">
                  <c:v>45781.1875</c:v>
                </c:pt>
                <c:pt idx="2957">
                  <c:v>45781.229166666664</c:v>
                </c:pt>
                <c:pt idx="2958">
                  <c:v>45781.270833333336</c:v>
                </c:pt>
                <c:pt idx="2959">
                  <c:v>45781.3125</c:v>
                </c:pt>
                <c:pt idx="2960">
                  <c:v>45781.354166666664</c:v>
                </c:pt>
                <c:pt idx="2961">
                  <c:v>45781.395833333336</c:v>
                </c:pt>
                <c:pt idx="2962">
                  <c:v>45781.4375</c:v>
                </c:pt>
                <c:pt idx="2963">
                  <c:v>45781.479166666664</c:v>
                </c:pt>
                <c:pt idx="2964">
                  <c:v>45781.520833333336</c:v>
                </c:pt>
                <c:pt idx="2965">
                  <c:v>45781.5625</c:v>
                </c:pt>
                <c:pt idx="2966">
                  <c:v>45781.604166666664</c:v>
                </c:pt>
                <c:pt idx="2967">
                  <c:v>45781.645833333336</c:v>
                </c:pt>
                <c:pt idx="2968">
                  <c:v>45781.6875</c:v>
                </c:pt>
                <c:pt idx="2969">
                  <c:v>45781.729166666664</c:v>
                </c:pt>
                <c:pt idx="2970">
                  <c:v>45781.770833333336</c:v>
                </c:pt>
                <c:pt idx="2971">
                  <c:v>45781.8125</c:v>
                </c:pt>
                <c:pt idx="2972">
                  <c:v>45781.854166666664</c:v>
                </c:pt>
                <c:pt idx="2973">
                  <c:v>45781.895833333336</c:v>
                </c:pt>
                <c:pt idx="2974">
                  <c:v>45781.9375</c:v>
                </c:pt>
                <c:pt idx="2975">
                  <c:v>45781.979166666664</c:v>
                </c:pt>
                <c:pt idx="2976">
                  <c:v>45782.020833333336</c:v>
                </c:pt>
                <c:pt idx="2977">
                  <c:v>45782.0625</c:v>
                </c:pt>
                <c:pt idx="2978">
                  <c:v>45782.104166666664</c:v>
                </c:pt>
                <c:pt idx="2979">
                  <c:v>45782.145833333336</c:v>
                </c:pt>
                <c:pt idx="2980">
                  <c:v>45782.1875</c:v>
                </c:pt>
                <c:pt idx="2981">
                  <c:v>45782.229166666664</c:v>
                </c:pt>
                <c:pt idx="2982">
                  <c:v>45782.270833333336</c:v>
                </c:pt>
                <c:pt idx="2983">
                  <c:v>45782.3125</c:v>
                </c:pt>
                <c:pt idx="2984">
                  <c:v>45782.354166666664</c:v>
                </c:pt>
                <c:pt idx="2985">
                  <c:v>45782.395833333336</c:v>
                </c:pt>
                <c:pt idx="2986">
                  <c:v>45782.4375</c:v>
                </c:pt>
                <c:pt idx="2987">
                  <c:v>45782.479166666664</c:v>
                </c:pt>
                <c:pt idx="2988">
                  <c:v>45782.520833333336</c:v>
                </c:pt>
                <c:pt idx="2989">
                  <c:v>45782.5625</c:v>
                </c:pt>
                <c:pt idx="2990">
                  <c:v>45782.604166666664</c:v>
                </c:pt>
                <c:pt idx="2991">
                  <c:v>45782.645833333336</c:v>
                </c:pt>
                <c:pt idx="2992">
                  <c:v>45782.6875</c:v>
                </c:pt>
                <c:pt idx="2993">
                  <c:v>45782.729166666664</c:v>
                </c:pt>
                <c:pt idx="2994">
                  <c:v>45782.770833333336</c:v>
                </c:pt>
                <c:pt idx="2995">
                  <c:v>45782.8125</c:v>
                </c:pt>
                <c:pt idx="2996">
                  <c:v>45782.854166666664</c:v>
                </c:pt>
                <c:pt idx="2997">
                  <c:v>45782.895833333336</c:v>
                </c:pt>
                <c:pt idx="2998">
                  <c:v>45782.9375</c:v>
                </c:pt>
                <c:pt idx="2999">
                  <c:v>45782.979166666664</c:v>
                </c:pt>
                <c:pt idx="3000">
                  <c:v>45783.020833333336</c:v>
                </c:pt>
                <c:pt idx="3001">
                  <c:v>45783.0625</c:v>
                </c:pt>
                <c:pt idx="3002">
                  <c:v>45783.104166666664</c:v>
                </c:pt>
                <c:pt idx="3003">
                  <c:v>45783.145833333336</c:v>
                </c:pt>
                <c:pt idx="3004">
                  <c:v>45783.1875</c:v>
                </c:pt>
                <c:pt idx="3005">
                  <c:v>45783.229166666664</c:v>
                </c:pt>
                <c:pt idx="3006">
                  <c:v>45783.270833333336</c:v>
                </c:pt>
                <c:pt idx="3007">
                  <c:v>45783.3125</c:v>
                </c:pt>
                <c:pt idx="3008">
                  <c:v>45783.354166666664</c:v>
                </c:pt>
                <c:pt idx="3009">
                  <c:v>45783.395833333336</c:v>
                </c:pt>
                <c:pt idx="3010">
                  <c:v>45783.4375</c:v>
                </c:pt>
                <c:pt idx="3011">
                  <c:v>45783.479166666664</c:v>
                </c:pt>
                <c:pt idx="3012">
                  <c:v>45783.520833333336</c:v>
                </c:pt>
                <c:pt idx="3013">
                  <c:v>45783.5625</c:v>
                </c:pt>
                <c:pt idx="3014">
                  <c:v>45783.604166666664</c:v>
                </c:pt>
                <c:pt idx="3015">
                  <c:v>45783.645833333336</c:v>
                </c:pt>
                <c:pt idx="3016">
                  <c:v>45783.6875</c:v>
                </c:pt>
                <c:pt idx="3017">
                  <c:v>45783.729166666664</c:v>
                </c:pt>
                <c:pt idx="3018">
                  <c:v>45783.770833333336</c:v>
                </c:pt>
                <c:pt idx="3019">
                  <c:v>45783.8125</c:v>
                </c:pt>
                <c:pt idx="3020">
                  <c:v>45783.854166666664</c:v>
                </c:pt>
                <c:pt idx="3021">
                  <c:v>45783.895833333336</c:v>
                </c:pt>
                <c:pt idx="3022">
                  <c:v>45783.9375</c:v>
                </c:pt>
                <c:pt idx="3023">
                  <c:v>45783.979166666664</c:v>
                </c:pt>
                <c:pt idx="3024">
                  <c:v>45784.020833333336</c:v>
                </c:pt>
                <c:pt idx="3025">
                  <c:v>45784.0625</c:v>
                </c:pt>
                <c:pt idx="3026">
                  <c:v>45784.104166666664</c:v>
                </c:pt>
                <c:pt idx="3027">
                  <c:v>45784.145833333336</c:v>
                </c:pt>
                <c:pt idx="3028">
                  <c:v>45784.1875</c:v>
                </c:pt>
                <c:pt idx="3029">
                  <c:v>45784.229166666664</c:v>
                </c:pt>
                <c:pt idx="3030">
                  <c:v>45784.270833333336</c:v>
                </c:pt>
                <c:pt idx="3031">
                  <c:v>45784.3125</c:v>
                </c:pt>
                <c:pt idx="3032">
                  <c:v>45784.354166666664</c:v>
                </c:pt>
                <c:pt idx="3033">
                  <c:v>45784.395833333336</c:v>
                </c:pt>
                <c:pt idx="3034">
                  <c:v>45784.4375</c:v>
                </c:pt>
                <c:pt idx="3035">
                  <c:v>45784.479166666664</c:v>
                </c:pt>
                <c:pt idx="3036">
                  <c:v>45784.520833333336</c:v>
                </c:pt>
                <c:pt idx="3037">
                  <c:v>45784.5625</c:v>
                </c:pt>
                <c:pt idx="3038">
                  <c:v>45784.604166666664</c:v>
                </c:pt>
                <c:pt idx="3039">
                  <c:v>45784.645833333336</c:v>
                </c:pt>
                <c:pt idx="3040">
                  <c:v>45784.6875</c:v>
                </c:pt>
                <c:pt idx="3041">
                  <c:v>45784.729166666664</c:v>
                </c:pt>
                <c:pt idx="3042">
                  <c:v>45784.770833333336</c:v>
                </c:pt>
                <c:pt idx="3043">
                  <c:v>45784.8125</c:v>
                </c:pt>
                <c:pt idx="3044">
                  <c:v>45784.854166666664</c:v>
                </c:pt>
                <c:pt idx="3045">
                  <c:v>45784.895833333336</c:v>
                </c:pt>
                <c:pt idx="3046">
                  <c:v>45784.9375</c:v>
                </c:pt>
                <c:pt idx="3047">
                  <c:v>45784.979166666664</c:v>
                </c:pt>
                <c:pt idx="3048">
                  <c:v>45785.020833333336</c:v>
                </c:pt>
                <c:pt idx="3049">
                  <c:v>45785.0625</c:v>
                </c:pt>
                <c:pt idx="3050">
                  <c:v>45785.104166666664</c:v>
                </c:pt>
                <c:pt idx="3051">
                  <c:v>45785.145833333336</c:v>
                </c:pt>
                <c:pt idx="3052">
                  <c:v>45785.1875</c:v>
                </c:pt>
                <c:pt idx="3053">
                  <c:v>45785.229166666664</c:v>
                </c:pt>
                <c:pt idx="3054">
                  <c:v>45785.270833333336</c:v>
                </c:pt>
                <c:pt idx="3055">
                  <c:v>45785.3125</c:v>
                </c:pt>
                <c:pt idx="3056">
                  <c:v>45785.354166666664</c:v>
                </c:pt>
                <c:pt idx="3057">
                  <c:v>45785.395833333336</c:v>
                </c:pt>
                <c:pt idx="3058">
                  <c:v>45785.4375</c:v>
                </c:pt>
                <c:pt idx="3059">
                  <c:v>45785.479166666664</c:v>
                </c:pt>
                <c:pt idx="3060">
                  <c:v>45785.520833333336</c:v>
                </c:pt>
                <c:pt idx="3061">
                  <c:v>45785.5625</c:v>
                </c:pt>
                <c:pt idx="3062">
                  <c:v>45785.604166666664</c:v>
                </c:pt>
                <c:pt idx="3063">
                  <c:v>45785.645833333336</c:v>
                </c:pt>
                <c:pt idx="3064">
                  <c:v>45785.6875</c:v>
                </c:pt>
                <c:pt idx="3065">
                  <c:v>45785.729166666664</c:v>
                </c:pt>
                <c:pt idx="3066">
                  <c:v>45785.770833333336</c:v>
                </c:pt>
                <c:pt idx="3067">
                  <c:v>45785.8125</c:v>
                </c:pt>
                <c:pt idx="3068">
                  <c:v>45785.854166666664</c:v>
                </c:pt>
                <c:pt idx="3069">
                  <c:v>45785.895833333336</c:v>
                </c:pt>
                <c:pt idx="3070">
                  <c:v>45785.9375</c:v>
                </c:pt>
                <c:pt idx="3071">
                  <c:v>45785.979166666664</c:v>
                </c:pt>
                <c:pt idx="3072">
                  <c:v>45786.020833333336</c:v>
                </c:pt>
                <c:pt idx="3073">
                  <c:v>45786.0625</c:v>
                </c:pt>
                <c:pt idx="3074">
                  <c:v>45786.104166666664</c:v>
                </c:pt>
                <c:pt idx="3075">
                  <c:v>45786.145833333336</c:v>
                </c:pt>
                <c:pt idx="3076">
                  <c:v>45786.1875</c:v>
                </c:pt>
                <c:pt idx="3077">
                  <c:v>45786.229166666664</c:v>
                </c:pt>
                <c:pt idx="3078">
                  <c:v>45786.270833333336</c:v>
                </c:pt>
                <c:pt idx="3079">
                  <c:v>45786.3125</c:v>
                </c:pt>
                <c:pt idx="3080">
                  <c:v>45786.354166666664</c:v>
                </c:pt>
                <c:pt idx="3081">
                  <c:v>45786.395833333336</c:v>
                </c:pt>
                <c:pt idx="3082">
                  <c:v>45786.4375</c:v>
                </c:pt>
                <c:pt idx="3083">
                  <c:v>45786.479166666664</c:v>
                </c:pt>
                <c:pt idx="3084">
                  <c:v>45786.520833333336</c:v>
                </c:pt>
                <c:pt idx="3085">
                  <c:v>45786.5625</c:v>
                </c:pt>
                <c:pt idx="3086">
                  <c:v>45786.604166666664</c:v>
                </c:pt>
                <c:pt idx="3087">
                  <c:v>45786.645833333336</c:v>
                </c:pt>
                <c:pt idx="3088">
                  <c:v>45786.6875</c:v>
                </c:pt>
                <c:pt idx="3089">
                  <c:v>45786.729166666664</c:v>
                </c:pt>
                <c:pt idx="3090">
                  <c:v>45786.770833333336</c:v>
                </c:pt>
                <c:pt idx="3091">
                  <c:v>45786.8125</c:v>
                </c:pt>
                <c:pt idx="3092">
                  <c:v>45786.854166666664</c:v>
                </c:pt>
                <c:pt idx="3093">
                  <c:v>45786.895833333336</c:v>
                </c:pt>
                <c:pt idx="3094">
                  <c:v>45786.9375</c:v>
                </c:pt>
                <c:pt idx="3095">
                  <c:v>45786.979166666664</c:v>
                </c:pt>
                <c:pt idx="3096">
                  <c:v>45787.020833333336</c:v>
                </c:pt>
                <c:pt idx="3097">
                  <c:v>45787.0625</c:v>
                </c:pt>
                <c:pt idx="3098">
                  <c:v>45787.104166666664</c:v>
                </c:pt>
                <c:pt idx="3099">
                  <c:v>45787.145833333336</c:v>
                </c:pt>
                <c:pt idx="3100">
                  <c:v>45787.1875</c:v>
                </c:pt>
                <c:pt idx="3101">
                  <c:v>45787.229166666664</c:v>
                </c:pt>
                <c:pt idx="3102">
                  <c:v>45787.270833333336</c:v>
                </c:pt>
                <c:pt idx="3103">
                  <c:v>45787.3125</c:v>
                </c:pt>
                <c:pt idx="3104">
                  <c:v>45787.354166666664</c:v>
                </c:pt>
                <c:pt idx="3105">
                  <c:v>45787.395833333336</c:v>
                </c:pt>
                <c:pt idx="3106">
                  <c:v>45787.4375</c:v>
                </c:pt>
                <c:pt idx="3107">
                  <c:v>45787.479166666664</c:v>
                </c:pt>
                <c:pt idx="3108">
                  <c:v>45787.520833333336</c:v>
                </c:pt>
                <c:pt idx="3109">
                  <c:v>45787.5625</c:v>
                </c:pt>
                <c:pt idx="3110">
                  <c:v>45787.604166666664</c:v>
                </c:pt>
                <c:pt idx="3111">
                  <c:v>45787.645833333336</c:v>
                </c:pt>
                <c:pt idx="3112">
                  <c:v>45787.6875</c:v>
                </c:pt>
                <c:pt idx="3113">
                  <c:v>45787.729166666664</c:v>
                </c:pt>
                <c:pt idx="3114">
                  <c:v>45787.770833333336</c:v>
                </c:pt>
                <c:pt idx="3115">
                  <c:v>45787.8125</c:v>
                </c:pt>
                <c:pt idx="3116">
                  <c:v>45787.854166666664</c:v>
                </c:pt>
                <c:pt idx="3117">
                  <c:v>45787.895833333336</c:v>
                </c:pt>
                <c:pt idx="3118">
                  <c:v>45787.9375</c:v>
                </c:pt>
                <c:pt idx="3119">
                  <c:v>45787.979166666664</c:v>
                </c:pt>
                <c:pt idx="3120">
                  <c:v>45788.020833333336</c:v>
                </c:pt>
                <c:pt idx="3121">
                  <c:v>45788.0625</c:v>
                </c:pt>
                <c:pt idx="3122">
                  <c:v>45788.104166666664</c:v>
                </c:pt>
                <c:pt idx="3123">
                  <c:v>45788.145833333336</c:v>
                </c:pt>
                <c:pt idx="3124">
                  <c:v>45788.1875</c:v>
                </c:pt>
                <c:pt idx="3125">
                  <c:v>45788.229166666664</c:v>
                </c:pt>
                <c:pt idx="3126">
                  <c:v>45788.270833333336</c:v>
                </c:pt>
                <c:pt idx="3127">
                  <c:v>45788.3125</c:v>
                </c:pt>
                <c:pt idx="3128">
                  <c:v>45788.354166666664</c:v>
                </c:pt>
                <c:pt idx="3129">
                  <c:v>45788.395833333336</c:v>
                </c:pt>
                <c:pt idx="3130">
                  <c:v>45788.4375</c:v>
                </c:pt>
                <c:pt idx="3131">
                  <c:v>45788.479166666664</c:v>
                </c:pt>
                <c:pt idx="3132">
                  <c:v>45788.520833333336</c:v>
                </c:pt>
                <c:pt idx="3133">
                  <c:v>45788.5625</c:v>
                </c:pt>
                <c:pt idx="3134">
                  <c:v>45788.604166666664</c:v>
                </c:pt>
                <c:pt idx="3135">
                  <c:v>45788.645833333336</c:v>
                </c:pt>
                <c:pt idx="3136">
                  <c:v>45788.6875</c:v>
                </c:pt>
                <c:pt idx="3137">
                  <c:v>45788.729166666664</c:v>
                </c:pt>
                <c:pt idx="3138">
                  <c:v>45788.770833333336</c:v>
                </c:pt>
                <c:pt idx="3139">
                  <c:v>45788.8125</c:v>
                </c:pt>
                <c:pt idx="3140">
                  <c:v>45788.854166666664</c:v>
                </c:pt>
                <c:pt idx="3141">
                  <c:v>45788.895833333336</c:v>
                </c:pt>
                <c:pt idx="3142">
                  <c:v>45788.9375</c:v>
                </c:pt>
                <c:pt idx="3143">
                  <c:v>45788.979166666664</c:v>
                </c:pt>
                <c:pt idx="3144">
                  <c:v>45789.020833333336</c:v>
                </c:pt>
                <c:pt idx="3145">
                  <c:v>45789.0625</c:v>
                </c:pt>
                <c:pt idx="3146">
                  <c:v>45789.104166666664</c:v>
                </c:pt>
                <c:pt idx="3147">
                  <c:v>45789.145833333336</c:v>
                </c:pt>
                <c:pt idx="3148">
                  <c:v>45789.1875</c:v>
                </c:pt>
                <c:pt idx="3149">
                  <c:v>45789.229166666664</c:v>
                </c:pt>
                <c:pt idx="3150">
                  <c:v>45789.270833333336</c:v>
                </c:pt>
                <c:pt idx="3151">
                  <c:v>45789.3125</c:v>
                </c:pt>
                <c:pt idx="3152">
                  <c:v>45789.354166666664</c:v>
                </c:pt>
                <c:pt idx="3153">
                  <c:v>45789.395833333336</c:v>
                </c:pt>
                <c:pt idx="3154">
                  <c:v>45789.4375</c:v>
                </c:pt>
                <c:pt idx="3155">
                  <c:v>45789.479166666664</c:v>
                </c:pt>
                <c:pt idx="3156">
                  <c:v>45789.520833333336</c:v>
                </c:pt>
                <c:pt idx="3157">
                  <c:v>45789.5625</c:v>
                </c:pt>
                <c:pt idx="3158">
                  <c:v>45789.604166666664</c:v>
                </c:pt>
                <c:pt idx="3159">
                  <c:v>45789.645833333336</c:v>
                </c:pt>
                <c:pt idx="3160">
                  <c:v>45789.6875</c:v>
                </c:pt>
                <c:pt idx="3161">
                  <c:v>45789.729166666664</c:v>
                </c:pt>
                <c:pt idx="3162">
                  <c:v>45789.770833333336</c:v>
                </c:pt>
                <c:pt idx="3163">
                  <c:v>45789.8125</c:v>
                </c:pt>
                <c:pt idx="3164">
                  <c:v>45789.854166666664</c:v>
                </c:pt>
                <c:pt idx="3165">
                  <c:v>45789.895833333336</c:v>
                </c:pt>
                <c:pt idx="3166">
                  <c:v>45789.9375</c:v>
                </c:pt>
                <c:pt idx="3167">
                  <c:v>45789.979166666664</c:v>
                </c:pt>
                <c:pt idx="3168">
                  <c:v>45790.020833333336</c:v>
                </c:pt>
                <c:pt idx="3169">
                  <c:v>45790.0625</c:v>
                </c:pt>
                <c:pt idx="3170">
                  <c:v>45790.104166666664</c:v>
                </c:pt>
                <c:pt idx="3171">
                  <c:v>45790.145833333336</c:v>
                </c:pt>
                <c:pt idx="3172">
                  <c:v>45790.1875</c:v>
                </c:pt>
                <c:pt idx="3173">
                  <c:v>45790.229166666664</c:v>
                </c:pt>
                <c:pt idx="3174">
                  <c:v>45790.270833333336</c:v>
                </c:pt>
                <c:pt idx="3175">
                  <c:v>45790.3125</c:v>
                </c:pt>
                <c:pt idx="3176">
                  <c:v>45790.354166666664</c:v>
                </c:pt>
                <c:pt idx="3177">
                  <c:v>45790.395833333336</c:v>
                </c:pt>
                <c:pt idx="3178">
                  <c:v>45790.4375</c:v>
                </c:pt>
                <c:pt idx="3179">
                  <c:v>45790.479166666664</c:v>
                </c:pt>
                <c:pt idx="3180">
                  <c:v>45790.520833333336</c:v>
                </c:pt>
                <c:pt idx="3181">
                  <c:v>45790.5625</c:v>
                </c:pt>
                <c:pt idx="3182">
                  <c:v>45790.604166666664</c:v>
                </c:pt>
                <c:pt idx="3183">
                  <c:v>45790.645833333336</c:v>
                </c:pt>
                <c:pt idx="3184">
                  <c:v>45790.6875</c:v>
                </c:pt>
                <c:pt idx="3185">
                  <c:v>45790.729166666664</c:v>
                </c:pt>
                <c:pt idx="3186">
                  <c:v>45790.770833333336</c:v>
                </c:pt>
                <c:pt idx="3187">
                  <c:v>45790.8125</c:v>
                </c:pt>
                <c:pt idx="3188">
                  <c:v>45790.854166666664</c:v>
                </c:pt>
                <c:pt idx="3189">
                  <c:v>45790.895833333336</c:v>
                </c:pt>
                <c:pt idx="3190">
                  <c:v>45790.9375</c:v>
                </c:pt>
                <c:pt idx="3191">
                  <c:v>45790.979166666664</c:v>
                </c:pt>
                <c:pt idx="3192">
                  <c:v>45791.020833333336</c:v>
                </c:pt>
                <c:pt idx="3193">
                  <c:v>45791.0625</c:v>
                </c:pt>
                <c:pt idx="3194">
                  <c:v>45791.104166666664</c:v>
                </c:pt>
                <c:pt idx="3195">
                  <c:v>45791.145833333336</c:v>
                </c:pt>
                <c:pt idx="3196">
                  <c:v>45791.1875</c:v>
                </c:pt>
                <c:pt idx="3197">
                  <c:v>45791.229166666664</c:v>
                </c:pt>
                <c:pt idx="3198">
                  <c:v>45791.270833333336</c:v>
                </c:pt>
                <c:pt idx="3199">
                  <c:v>45791.3125</c:v>
                </c:pt>
                <c:pt idx="3200">
                  <c:v>45791.354166666664</c:v>
                </c:pt>
                <c:pt idx="3201">
                  <c:v>45791.395833333336</c:v>
                </c:pt>
                <c:pt idx="3202">
                  <c:v>45791.4375</c:v>
                </c:pt>
                <c:pt idx="3203">
                  <c:v>45791.479166666664</c:v>
                </c:pt>
                <c:pt idx="3204">
                  <c:v>45791.520833333336</c:v>
                </c:pt>
                <c:pt idx="3205">
                  <c:v>45791.5625</c:v>
                </c:pt>
                <c:pt idx="3206">
                  <c:v>45791.604166666664</c:v>
                </c:pt>
                <c:pt idx="3207">
                  <c:v>45791.645833333336</c:v>
                </c:pt>
                <c:pt idx="3208">
                  <c:v>45791.6875</c:v>
                </c:pt>
                <c:pt idx="3209">
                  <c:v>45791.729166666664</c:v>
                </c:pt>
                <c:pt idx="3210">
                  <c:v>45791.770833333336</c:v>
                </c:pt>
                <c:pt idx="3211">
                  <c:v>45791.8125</c:v>
                </c:pt>
                <c:pt idx="3212">
                  <c:v>45791.854166666664</c:v>
                </c:pt>
                <c:pt idx="3213">
                  <c:v>45791.895833333336</c:v>
                </c:pt>
                <c:pt idx="3214">
                  <c:v>45791.9375</c:v>
                </c:pt>
                <c:pt idx="3215">
                  <c:v>45791.979166666664</c:v>
                </c:pt>
                <c:pt idx="3216">
                  <c:v>45792.020833333336</c:v>
                </c:pt>
                <c:pt idx="3217">
                  <c:v>45792.0625</c:v>
                </c:pt>
                <c:pt idx="3218">
                  <c:v>45792.104166666664</c:v>
                </c:pt>
                <c:pt idx="3219">
                  <c:v>45792.145833333336</c:v>
                </c:pt>
                <c:pt idx="3220">
                  <c:v>45792.1875</c:v>
                </c:pt>
                <c:pt idx="3221">
                  <c:v>45792.229166666664</c:v>
                </c:pt>
                <c:pt idx="3222">
                  <c:v>45792.270833333336</c:v>
                </c:pt>
                <c:pt idx="3223">
                  <c:v>45792.3125</c:v>
                </c:pt>
                <c:pt idx="3224">
                  <c:v>45792.354166666664</c:v>
                </c:pt>
                <c:pt idx="3225">
                  <c:v>45792.395833333336</c:v>
                </c:pt>
                <c:pt idx="3226">
                  <c:v>45792.4375</c:v>
                </c:pt>
                <c:pt idx="3227">
                  <c:v>45792.479166666664</c:v>
                </c:pt>
                <c:pt idx="3228">
                  <c:v>45792.520833333336</c:v>
                </c:pt>
                <c:pt idx="3229">
                  <c:v>45792.5625</c:v>
                </c:pt>
                <c:pt idx="3230">
                  <c:v>45792.604166666664</c:v>
                </c:pt>
                <c:pt idx="3231">
                  <c:v>45792.645833333336</c:v>
                </c:pt>
                <c:pt idx="3232">
                  <c:v>45792.6875</c:v>
                </c:pt>
                <c:pt idx="3233">
                  <c:v>45792.729166666664</c:v>
                </c:pt>
                <c:pt idx="3234">
                  <c:v>45792.770833333336</c:v>
                </c:pt>
                <c:pt idx="3235">
                  <c:v>45792.8125</c:v>
                </c:pt>
                <c:pt idx="3236">
                  <c:v>45792.854166666664</c:v>
                </c:pt>
                <c:pt idx="3237">
                  <c:v>45792.895833333336</c:v>
                </c:pt>
                <c:pt idx="3238">
                  <c:v>45792.9375</c:v>
                </c:pt>
                <c:pt idx="3239">
                  <c:v>45792.979166666664</c:v>
                </c:pt>
                <c:pt idx="3240">
                  <c:v>45793.020833333336</c:v>
                </c:pt>
                <c:pt idx="3241">
                  <c:v>45793.0625</c:v>
                </c:pt>
                <c:pt idx="3242">
                  <c:v>45793.104166666664</c:v>
                </c:pt>
                <c:pt idx="3243">
                  <c:v>45793.145833333336</c:v>
                </c:pt>
                <c:pt idx="3244">
                  <c:v>45793.1875</c:v>
                </c:pt>
                <c:pt idx="3245">
                  <c:v>45793.229166666664</c:v>
                </c:pt>
                <c:pt idx="3246">
                  <c:v>45793.270833333336</c:v>
                </c:pt>
                <c:pt idx="3247">
                  <c:v>45793.3125</c:v>
                </c:pt>
                <c:pt idx="3248">
                  <c:v>45793.354166666664</c:v>
                </c:pt>
                <c:pt idx="3249">
                  <c:v>45793.395833333336</c:v>
                </c:pt>
                <c:pt idx="3250">
                  <c:v>45793.4375</c:v>
                </c:pt>
                <c:pt idx="3251">
                  <c:v>45793.479166666664</c:v>
                </c:pt>
                <c:pt idx="3252">
                  <c:v>45793.520833333336</c:v>
                </c:pt>
                <c:pt idx="3253">
                  <c:v>45793.5625</c:v>
                </c:pt>
                <c:pt idx="3254">
                  <c:v>45793.604166666664</c:v>
                </c:pt>
                <c:pt idx="3255">
                  <c:v>45793.645833333336</c:v>
                </c:pt>
                <c:pt idx="3256">
                  <c:v>45793.6875</c:v>
                </c:pt>
                <c:pt idx="3257">
                  <c:v>45793.729166666664</c:v>
                </c:pt>
                <c:pt idx="3258">
                  <c:v>45793.770833333336</c:v>
                </c:pt>
                <c:pt idx="3259">
                  <c:v>45793.8125</c:v>
                </c:pt>
                <c:pt idx="3260">
                  <c:v>45793.854166666664</c:v>
                </c:pt>
                <c:pt idx="3261">
                  <c:v>45793.895833333336</c:v>
                </c:pt>
                <c:pt idx="3262">
                  <c:v>45793.9375</c:v>
                </c:pt>
                <c:pt idx="3263">
                  <c:v>45793.979166666664</c:v>
                </c:pt>
                <c:pt idx="3264">
                  <c:v>45794.020833333336</c:v>
                </c:pt>
                <c:pt idx="3265">
                  <c:v>45794.0625</c:v>
                </c:pt>
                <c:pt idx="3266">
                  <c:v>45794.104166666664</c:v>
                </c:pt>
                <c:pt idx="3267">
                  <c:v>45794.145833333336</c:v>
                </c:pt>
                <c:pt idx="3268">
                  <c:v>45794.1875</c:v>
                </c:pt>
                <c:pt idx="3269">
                  <c:v>45794.229166666664</c:v>
                </c:pt>
                <c:pt idx="3270">
                  <c:v>45794.270833333336</c:v>
                </c:pt>
                <c:pt idx="3271">
                  <c:v>45794.3125</c:v>
                </c:pt>
                <c:pt idx="3272">
                  <c:v>45794.354166666664</c:v>
                </c:pt>
                <c:pt idx="3273">
                  <c:v>45794.395833333336</c:v>
                </c:pt>
                <c:pt idx="3274">
                  <c:v>45794.4375</c:v>
                </c:pt>
                <c:pt idx="3275">
                  <c:v>45794.479166666664</c:v>
                </c:pt>
                <c:pt idx="3276">
                  <c:v>45794.520833333336</c:v>
                </c:pt>
                <c:pt idx="3277">
                  <c:v>45794.5625</c:v>
                </c:pt>
                <c:pt idx="3278">
                  <c:v>45794.604166666664</c:v>
                </c:pt>
                <c:pt idx="3279">
                  <c:v>45794.645833333336</c:v>
                </c:pt>
                <c:pt idx="3280">
                  <c:v>45794.6875</c:v>
                </c:pt>
                <c:pt idx="3281">
                  <c:v>45794.729166666664</c:v>
                </c:pt>
                <c:pt idx="3282">
                  <c:v>45794.770833333336</c:v>
                </c:pt>
                <c:pt idx="3283">
                  <c:v>45794.8125</c:v>
                </c:pt>
                <c:pt idx="3284">
                  <c:v>45794.854166666664</c:v>
                </c:pt>
                <c:pt idx="3285">
                  <c:v>45794.895833333336</c:v>
                </c:pt>
                <c:pt idx="3286">
                  <c:v>45794.9375</c:v>
                </c:pt>
                <c:pt idx="3287">
                  <c:v>45794.979166666664</c:v>
                </c:pt>
                <c:pt idx="3288">
                  <c:v>45795.020833333336</c:v>
                </c:pt>
                <c:pt idx="3289">
                  <c:v>45795.0625</c:v>
                </c:pt>
                <c:pt idx="3290">
                  <c:v>45795.104166666664</c:v>
                </c:pt>
                <c:pt idx="3291">
                  <c:v>45795.145833333336</c:v>
                </c:pt>
                <c:pt idx="3292">
                  <c:v>45795.1875</c:v>
                </c:pt>
                <c:pt idx="3293">
                  <c:v>45795.229166666664</c:v>
                </c:pt>
                <c:pt idx="3294">
                  <c:v>45795.270833333336</c:v>
                </c:pt>
                <c:pt idx="3295">
                  <c:v>45795.3125</c:v>
                </c:pt>
                <c:pt idx="3296">
                  <c:v>45795.354166666664</c:v>
                </c:pt>
                <c:pt idx="3297">
                  <c:v>45795.395833333336</c:v>
                </c:pt>
                <c:pt idx="3298">
                  <c:v>45795.4375</c:v>
                </c:pt>
                <c:pt idx="3299">
                  <c:v>45795.479166666664</c:v>
                </c:pt>
                <c:pt idx="3300">
                  <c:v>45795.520833333336</c:v>
                </c:pt>
                <c:pt idx="3301">
                  <c:v>45795.5625</c:v>
                </c:pt>
                <c:pt idx="3302">
                  <c:v>45795.604166666664</c:v>
                </c:pt>
                <c:pt idx="3303">
                  <c:v>45795.645833333336</c:v>
                </c:pt>
                <c:pt idx="3304">
                  <c:v>45795.6875</c:v>
                </c:pt>
                <c:pt idx="3305">
                  <c:v>45795.729166666664</c:v>
                </c:pt>
                <c:pt idx="3306">
                  <c:v>45795.770833333336</c:v>
                </c:pt>
                <c:pt idx="3307">
                  <c:v>45795.8125</c:v>
                </c:pt>
                <c:pt idx="3308">
                  <c:v>45795.854166666664</c:v>
                </c:pt>
                <c:pt idx="3309">
                  <c:v>45795.895833333336</c:v>
                </c:pt>
                <c:pt idx="3310">
                  <c:v>45795.9375</c:v>
                </c:pt>
                <c:pt idx="3311">
                  <c:v>45795.979166666664</c:v>
                </c:pt>
                <c:pt idx="3312">
                  <c:v>45796.020833333336</c:v>
                </c:pt>
                <c:pt idx="3313">
                  <c:v>45796.0625</c:v>
                </c:pt>
                <c:pt idx="3314">
                  <c:v>45796.104166666664</c:v>
                </c:pt>
                <c:pt idx="3315">
                  <c:v>45796.145833333336</c:v>
                </c:pt>
                <c:pt idx="3316">
                  <c:v>45796.1875</c:v>
                </c:pt>
                <c:pt idx="3317">
                  <c:v>45796.229166666664</c:v>
                </c:pt>
                <c:pt idx="3318">
                  <c:v>45796.270833333336</c:v>
                </c:pt>
                <c:pt idx="3319">
                  <c:v>45796.3125</c:v>
                </c:pt>
                <c:pt idx="3320">
                  <c:v>45796.354166666664</c:v>
                </c:pt>
                <c:pt idx="3321">
                  <c:v>45796.395833333336</c:v>
                </c:pt>
                <c:pt idx="3322">
                  <c:v>45796.4375</c:v>
                </c:pt>
                <c:pt idx="3323">
                  <c:v>45796.479166666664</c:v>
                </c:pt>
                <c:pt idx="3324">
                  <c:v>45796.520833333336</c:v>
                </c:pt>
                <c:pt idx="3325">
                  <c:v>45796.5625</c:v>
                </c:pt>
                <c:pt idx="3326">
                  <c:v>45796.604166666664</c:v>
                </c:pt>
                <c:pt idx="3327">
                  <c:v>45796.645833333336</c:v>
                </c:pt>
                <c:pt idx="3328">
                  <c:v>45796.6875</c:v>
                </c:pt>
                <c:pt idx="3329">
                  <c:v>45796.729166666664</c:v>
                </c:pt>
                <c:pt idx="3330">
                  <c:v>45796.770833333336</c:v>
                </c:pt>
                <c:pt idx="3331">
                  <c:v>45796.8125</c:v>
                </c:pt>
                <c:pt idx="3332">
                  <c:v>45796.854166666664</c:v>
                </c:pt>
                <c:pt idx="3333">
                  <c:v>45796.895833333336</c:v>
                </c:pt>
                <c:pt idx="3334">
                  <c:v>45796.9375</c:v>
                </c:pt>
                <c:pt idx="3335">
                  <c:v>45796.979166666664</c:v>
                </c:pt>
                <c:pt idx="3336">
                  <c:v>45797.020833333336</c:v>
                </c:pt>
                <c:pt idx="3337">
                  <c:v>45797.0625</c:v>
                </c:pt>
                <c:pt idx="3338">
                  <c:v>45797.104166666664</c:v>
                </c:pt>
                <c:pt idx="3339">
                  <c:v>45797.145833333336</c:v>
                </c:pt>
                <c:pt idx="3340">
                  <c:v>45797.1875</c:v>
                </c:pt>
                <c:pt idx="3341">
                  <c:v>45797.229166666664</c:v>
                </c:pt>
                <c:pt idx="3342">
                  <c:v>45797.270833333336</c:v>
                </c:pt>
                <c:pt idx="3343">
                  <c:v>45797.3125</c:v>
                </c:pt>
                <c:pt idx="3344">
                  <c:v>45797.354166666664</c:v>
                </c:pt>
                <c:pt idx="3345">
                  <c:v>45797.395833333336</c:v>
                </c:pt>
                <c:pt idx="3346">
                  <c:v>45797.4375</c:v>
                </c:pt>
                <c:pt idx="3347">
                  <c:v>45797.479166666664</c:v>
                </c:pt>
                <c:pt idx="3348">
                  <c:v>45797.520833333336</c:v>
                </c:pt>
                <c:pt idx="3349">
                  <c:v>45797.5625</c:v>
                </c:pt>
                <c:pt idx="3350">
                  <c:v>45797.604166666664</c:v>
                </c:pt>
                <c:pt idx="3351">
                  <c:v>45797.645833333336</c:v>
                </c:pt>
                <c:pt idx="3352">
                  <c:v>45797.6875</c:v>
                </c:pt>
                <c:pt idx="3353">
                  <c:v>45797.729166666664</c:v>
                </c:pt>
                <c:pt idx="3354">
                  <c:v>45797.770833333336</c:v>
                </c:pt>
                <c:pt idx="3355">
                  <c:v>45797.8125</c:v>
                </c:pt>
                <c:pt idx="3356">
                  <c:v>45797.854166666664</c:v>
                </c:pt>
                <c:pt idx="3357">
                  <c:v>45797.895833333336</c:v>
                </c:pt>
                <c:pt idx="3358">
                  <c:v>45797.9375</c:v>
                </c:pt>
                <c:pt idx="3359">
                  <c:v>45797.979166666664</c:v>
                </c:pt>
                <c:pt idx="3360">
                  <c:v>45798.020833333336</c:v>
                </c:pt>
                <c:pt idx="3361">
                  <c:v>45798.0625</c:v>
                </c:pt>
                <c:pt idx="3362">
                  <c:v>45798.104166666664</c:v>
                </c:pt>
                <c:pt idx="3363">
                  <c:v>45798.145833333336</c:v>
                </c:pt>
                <c:pt idx="3364">
                  <c:v>45798.1875</c:v>
                </c:pt>
                <c:pt idx="3365">
                  <c:v>45798.229166666664</c:v>
                </c:pt>
                <c:pt idx="3366">
                  <c:v>45798.270833333336</c:v>
                </c:pt>
                <c:pt idx="3367">
                  <c:v>45798.3125</c:v>
                </c:pt>
                <c:pt idx="3368">
                  <c:v>45798.354166666664</c:v>
                </c:pt>
                <c:pt idx="3369">
                  <c:v>45798.395833333336</c:v>
                </c:pt>
                <c:pt idx="3370">
                  <c:v>45798.4375</c:v>
                </c:pt>
                <c:pt idx="3371">
                  <c:v>45798.479166666664</c:v>
                </c:pt>
                <c:pt idx="3372">
                  <c:v>45798.520833333336</c:v>
                </c:pt>
                <c:pt idx="3373">
                  <c:v>45798.5625</c:v>
                </c:pt>
                <c:pt idx="3374">
                  <c:v>45798.604166666664</c:v>
                </c:pt>
                <c:pt idx="3375">
                  <c:v>45798.645833333336</c:v>
                </c:pt>
                <c:pt idx="3376">
                  <c:v>45798.6875</c:v>
                </c:pt>
                <c:pt idx="3377">
                  <c:v>45798.729166666664</c:v>
                </c:pt>
                <c:pt idx="3378">
                  <c:v>45798.770833333336</c:v>
                </c:pt>
                <c:pt idx="3379">
                  <c:v>45798.8125</c:v>
                </c:pt>
                <c:pt idx="3380">
                  <c:v>45798.854166666664</c:v>
                </c:pt>
                <c:pt idx="3381">
                  <c:v>45798.895833333336</c:v>
                </c:pt>
                <c:pt idx="3382">
                  <c:v>45798.9375</c:v>
                </c:pt>
                <c:pt idx="3383">
                  <c:v>45798.979166666664</c:v>
                </c:pt>
                <c:pt idx="3384">
                  <c:v>45799.020833333336</c:v>
                </c:pt>
                <c:pt idx="3385">
                  <c:v>45799.0625</c:v>
                </c:pt>
                <c:pt idx="3386">
                  <c:v>45799.104166666664</c:v>
                </c:pt>
                <c:pt idx="3387">
                  <c:v>45799.145833333336</c:v>
                </c:pt>
                <c:pt idx="3388">
                  <c:v>45799.1875</c:v>
                </c:pt>
                <c:pt idx="3389">
                  <c:v>45799.229166666664</c:v>
                </c:pt>
                <c:pt idx="3390">
                  <c:v>45799.270833333336</c:v>
                </c:pt>
                <c:pt idx="3391">
                  <c:v>45799.3125</c:v>
                </c:pt>
                <c:pt idx="3392">
                  <c:v>45799.354166666664</c:v>
                </c:pt>
                <c:pt idx="3393">
                  <c:v>45799.395833333336</c:v>
                </c:pt>
                <c:pt idx="3394">
                  <c:v>45799.4375</c:v>
                </c:pt>
                <c:pt idx="3395">
                  <c:v>45799.479166666664</c:v>
                </c:pt>
                <c:pt idx="3396">
                  <c:v>45799.520833333336</c:v>
                </c:pt>
                <c:pt idx="3397">
                  <c:v>45799.5625</c:v>
                </c:pt>
                <c:pt idx="3398">
                  <c:v>45799.604166666664</c:v>
                </c:pt>
                <c:pt idx="3399">
                  <c:v>45799.645833333336</c:v>
                </c:pt>
                <c:pt idx="3400">
                  <c:v>45799.6875</c:v>
                </c:pt>
                <c:pt idx="3401">
                  <c:v>45799.729166666664</c:v>
                </c:pt>
                <c:pt idx="3402">
                  <c:v>45799.770833333336</c:v>
                </c:pt>
                <c:pt idx="3403">
                  <c:v>45799.8125</c:v>
                </c:pt>
                <c:pt idx="3404">
                  <c:v>45799.854166666664</c:v>
                </c:pt>
                <c:pt idx="3405">
                  <c:v>45799.895833333336</c:v>
                </c:pt>
                <c:pt idx="3406">
                  <c:v>45799.9375</c:v>
                </c:pt>
                <c:pt idx="3407">
                  <c:v>45799.979166666664</c:v>
                </c:pt>
                <c:pt idx="3408">
                  <c:v>45800.020833333336</c:v>
                </c:pt>
                <c:pt idx="3409">
                  <c:v>45800.0625</c:v>
                </c:pt>
                <c:pt idx="3410">
                  <c:v>45800.104166666664</c:v>
                </c:pt>
                <c:pt idx="3411">
                  <c:v>45800.145833333336</c:v>
                </c:pt>
                <c:pt idx="3412">
                  <c:v>45800.1875</c:v>
                </c:pt>
                <c:pt idx="3413">
                  <c:v>45800.229166666664</c:v>
                </c:pt>
                <c:pt idx="3414">
                  <c:v>45800.270833333336</c:v>
                </c:pt>
                <c:pt idx="3415">
                  <c:v>45800.3125</c:v>
                </c:pt>
                <c:pt idx="3416">
                  <c:v>45800.354166666664</c:v>
                </c:pt>
                <c:pt idx="3417">
                  <c:v>45800.395833333336</c:v>
                </c:pt>
                <c:pt idx="3418">
                  <c:v>45800.4375</c:v>
                </c:pt>
                <c:pt idx="3419">
                  <c:v>45800.479166666664</c:v>
                </c:pt>
                <c:pt idx="3420">
                  <c:v>45800.520833333336</c:v>
                </c:pt>
                <c:pt idx="3421">
                  <c:v>45800.5625</c:v>
                </c:pt>
                <c:pt idx="3422">
                  <c:v>45800.604166666664</c:v>
                </c:pt>
                <c:pt idx="3423">
                  <c:v>45800.645833333336</c:v>
                </c:pt>
                <c:pt idx="3424">
                  <c:v>45800.6875</c:v>
                </c:pt>
                <c:pt idx="3425">
                  <c:v>45800.729166666664</c:v>
                </c:pt>
                <c:pt idx="3426">
                  <c:v>45800.770833333336</c:v>
                </c:pt>
                <c:pt idx="3427">
                  <c:v>45800.8125</c:v>
                </c:pt>
                <c:pt idx="3428">
                  <c:v>45800.854166666664</c:v>
                </c:pt>
                <c:pt idx="3429">
                  <c:v>45800.895833333336</c:v>
                </c:pt>
                <c:pt idx="3430">
                  <c:v>45800.9375</c:v>
                </c:pt>
                <c:pt idx="3431">
                  <c:v>45800.979166666664</c:v>
                </c:pt>
                <c:pt idx="3432">
                  <c:v>45801.020833333336</c:v>
                </c:pt>
                <c:pt idx="3433">
                  <c:v>45801.0625</c:v>
                </c:pt>
                <c:pt idx="3434">
                  <c:v>45801.104166666664</c:v>
                </c:pt>
                <c:pt idx="3435">
                  <c:v>45801.145833333336</c:v>
                </c:pt>
                <c:pt idx="3436">
                  <c:v>45801.1875</c:v>
                </c:pt>
                <c:pt idx="3437">
                  <c:v>45801.229166666664</c:v>
                </c:pt>
                <c:pt idx="3438">
                  <c:v>45801.270833333336</c:v>
                </c:pt>
                <c:pt idx="3439">
                  <c:v>45801.3125</c:v>
                </c:pt>
                <c:pt idx="3440">
                  <c:v>45801.354166666664</c:v>
                </c:pt>
                <c:pt idx="3441">
                  <c:v>45801.395833333336</c:v>
                </c:pt>
                <c:pt idx="3442">
                  <c:v>45801.4375</c:v>
                </c:pt>
                <c:pt idx="3443">
                  <c:v>45801.479166666664</c:v>
                </c:pt>
                <c:pt idx="3444">
                  <c:v>45801.520833333336</c:v>
                </c:pt>
                <c:pt idx="3445">
                  <c:v>45801.5625</c:v>
                </c:pt>
                <c:pt idx="3446">
                  <c:v>45801.604166666664</c:v>
                </c:pt>
                <c:pt idx="3447">
                  <c:v>45801.645833333336</c:v>
                </c:pt>
                <c:pt idx="3448">
                  <c:v>45801.6875</c:v>
                </c:pt>
                <c:pt idx="3449">
                  <c:v>45801.729166666664</c:v>
                </c:pt>
                <c:pt idx="3450">
                  <c:v>45801.770833333336</c:v>
                </c:pt>
                <c:pt idx="3451">
                  <c:v>45801.8125</c:v>
                </c:pt>
                <c:pt idx="3452">
                  <c:v>45801.854166666664</c:v>
                </c:pt>
                <c:pt idx="3453">
                  <c:v>45801.895833333336</c:v>
                </c:pt>
                <c:pt idx="3454">
                  <c:v>45801.9375</c:v>
                </c:pt>
                <c:pt idx="3455">
                  <c:v>45801.979166666664</c:v>
                </c:pt>
                <c:pt idx="3456">
                  <c:v>45802.020833333336</c:v>
                </c:pt>
                <c:pt idx="3457">
                  <c:v>45802.0625</c:v>
                </c:pt>
                <c:pt idx="3458">
                  <c:v>45802.104166666664</c:v>
                </c:pt>
                <c:pt idx="3459">
                  <c:v>45802.145833333336</c:v>
                </c:pt>
                <c:pt idx="3460">
                  <c:v>45802.1875</c:v>
                </c:pt>
                <c:pt idx="3461">
                  <c:v>45802.229166666664</c:v>
                </c:pt>
                <c:pt idx="3462">
                  <c:v>45802.270833333336</c:v>
                </c:pt>
                <c:pt idx="3463">
                  <c:v>45802.3125</c:v>
                </c:pt>
                <c:pt idx="3464">
                  <c:v>45802.354166666664</c:v>
                </c:pt>
                <c:pt idx="3465">
                  <c:v>45802.395833333336</c:v>
                </c:pt>
                <c:pt idx="3466">
                  <c:v>45802.4375</c:v>
                </c:pt>
                <c:pt idx="3467">
                  <c:v>45802.479166666664</c:v>
                </c:pt>
                <c:pt idx="3468">
                  <c:v>45802.520833333336</c:v>
                </c:pt>
                <c:pt idx="3469">
                  <c:v>45802.5625</c:v>
                </c:pt>
                <c:pt idx="3470">
                  <c:v>45802.604166666664</c:v>
                </c:pt>
                <c:pt idx="3471">
                  <c:v>45802.645833333336</c:v>
                </c:pt>
                <c:pt idx="3472">
                  <c:v>45802.6875</c:v>
                </c:pt>
                <c:pt idx="3473">
                  <c:v>45802.729166666664</c:v>
                </c:pt>
                <c:pt idx="3474">
                  <c:v>45802.770833333336</c:v>
                </c:pt>
                <c:pt idx="3475">
                  <c:v>45802.8125</c:v>
                </c:pt>
                <c:pt idx="3476">
                  <c:v>45802.854166666664</c:v>
                </c:pt>
                <c:pt idx="3477">
                  <c:v>45802.895833333336</c:v>
                </c:pt>
                <c:pt idx="3478">
                  <c:v>45802.9375</c:v>
                </c:pt>
                <c:pt idx="3479">
                  <c:v>45802.979166666664</c:v>
                </c:pt>
                <c:pt idx="3480">
                  <c:v>45803.020833333336</c:v>
                </c:pt>
                <c:pt idx="3481">
                  <c:v>45803.0625</c:v>
                </c:pt>
                <c:pt idx="3482">
                  <c:v>45803.104166666664</c:v>
                </c:pt>
                <c:pt idx="3483">
                  <c:v>45803.145833333336</c:v>
                </c:pt>
                <c:pt idx="3484">
                  <c:v>45803.1875</c:v>
                </c:pt>
                <c:pt idx="3485">
                  <c:v>45803.229166666664</c:v>
                </c:pt>
                <c:pt idx="3486">
                  <c:v>45803.270833333336</c:v>
                </c:pt>
                <c:pt idx="3487">
                  <c:v>45803.3125</c:v>
                </c:pt>
                <c:pt idx="3488">
                  <c:v>45803.354166666664</c:v>
                </c:pt>
                <c:pt idx="3489">
                  <c:v>45803.395833333336</c:v>
                </c:pt>
                <c:pt idx="3490">
                  <c:v>45803.4375</c:v>
                </c:pt>
                <c:pt idx="3491">
                  <c:v>45803.479166666664</c:v>
                </c:pt>
                <c:pt idx="3492">
                  <c:v>45803.520833333336</c:v>
                </c:pt>
                <c:pt idx="3493">
                  <c:v>45803.5625</c:v>
                </c:pt>
                <c:pt idx="3494">
                  <c:v>45803.604166666664</c:v>
                </c:pt>
                <c:pt idx="3495">
                  <c:v>45803.645833333336</c:v>
                </c:pt>
                <c:pt idx="3496">
                  <c:v>45803.6875</c:v>
                </c:pt>
                <c:pt idx="3497">
                  <c:v>45803.729166666664</c:v>
                </c:pt>
                <c:pt idx="3498">
                  <c:v>45803.770833333336</c:v>
                </c:pt>
                <c:pt idx="3499">
                  <c:v>45803.8125</c:v>
                </c:pt>
                <c:pt idx="3500">
                  <c:v>45803.854166666664</c:v>
                </c:pt>
                <c:pt idx="3501">
                  <c:v>45803.895833333336</c:v>
                </c:pt>
                <c:pt idx="3502">
                  <c:v>45803.9375</c:v>
                </c:pt>
                <c:pt idx="3503">
                  <c:v>45803.979166666664</c:v>
                </c:pt>
                <c:pt idx="3504">
                  <c:v>45804.020833333336</c:v>
                </c:pt>
                <c:pt idx="3505">
                  <c:v>45804.0625</c:v>
                </c:pt>
                <c:pt idx="3506">
                  <c:v>45804.104166666664</c:v>
                </c:pt>
                <c:pt idx="3507">
                  <c:v>45804.145833333336</c:v>
                </c:pt>
                <c:pt idx="3508">
                  <c:v>45804.1875</c:v>
                </c:pt>
                <c:pt idx="3509">
                  <c:v>45804.229166666664</c:v>
                </c:pt>
                <c:pt idx="3510">
                  <c:v>45804.270833333336</c:v>
                </c:pt>
                <c:pt idx="3511">
                  <c:v>45804.3125</c:v>
                </c:pt>
                <c:pt idx="3512">
                  <c:v>45804.354166666664</c:v>
                </c:pt>
                <c:pt idx="3513">
                  <c:v>45804.395833333336</c:v>
                </c:pt>
                <c:pt idx="3514">
                  <c:v>45804.4375</c:v>
                </c:pt>
                <c:pt idx="3515">
                  <c:v>45804.479166666664</c:v>
                </c:pt>
                <c:pt idx="3516">
                  <c:v>45804.520833333336</c:v>
                </c:pt>
                <c:pt idx="3517">
                  <c:v>45804.5625</c:v>
                </c:pt>
                <c:pt idx="3518">
                  <c:v>45804.604166666664</c:v>
                </c:pt>
                <c:pt idx="3519">
                  <c:v>45804.645833333336</c:v>
                </c:pt>
                <c:pt idx="3520">
                  <c:v>45804.6875</c:v>
                </c:pt>
                <c:pt idx="3521">
                  <c:v>45804.729166666664</c:v>
                </c:pt>
                <c:pt idx="3522">
                  <c:v>45804.770833333336</c:v>
                </c:pt>
                <c:pt idx="3523">
                  <c:v>45804.8125</c:v>
                </c:pt>
                <c:pt idx="3524">
                  <c:v>45804.854166666664</c:v>
                </c:pt>
                <c:pt idx="3525">
                  <c:v>45804.895833333336</c:v>
                </c:pt>
                <c:pt idx="3526">
                  <c:v>45804.9375</c:v>
                </c:pt>
                <c:pt idx="3527">
                  <c:v>45804.979166666664</c:v>
                </c:pt>
                <c:pt idx="3528">
                  <c:v>45805.020833333336</c:v>
                </c:pt>
                <c:pt idx="3529">
                  <c:v>45805.0625</c:v>
                </c:pt>
                <c:pt idx="3530">
                  <c:v>45805.104166666664</c:v>
                </c:pt>
                <c:pt idx="3531">
                  <c:v>45805.145833333336</c:v>
                </c:pt>
                <c:pt idx="3532">
                  <c:v>45805.1875</c:v>
                </c:pt>
                <c:pt idx="3533">
                  <c:v>45805.229166666664</c:v>
                </c:pt>
                <c:pt idx="3534">
                  <c:v>45805.270833333336</c:v>
                </c:pt>
                <c:pt idx="3535">
                  <c:v>45805.3125</c:v>
                </c:pt>
                <c:pt idx="3536">
                  <c:v>45805.354166666664</c:v>
                </c:pt>
                <c:pt idx="3537">
                  <c:v>45805.395833333336</c:v>
                </c:pt>
                <c:pt idx="3538">
                  <c:v>45805.4375</c:v>
                </c:pt>
                <c:pt idx="3539">
                  <c:v>45805.479166666664</c:v>
                </c:pt>
                <c:pt idx="3540">
                  <c:v>45805.520833333336</c:v>
                </c:pt>
                <c:pt idx="3541">
                  <c:v>45805.5625</c:v>
                </c:pt>
                <c:pt idx="3542">
                  <c:v>45805.604166666664</c:v>
                </c:pt>
                <c:pt idx="3543">
                  <c:v>45805.645833333336</c:v>
                </c:pt>
                <c:pt idx="3544">
                  <c:v>45805.6875</c:v>
                </c:pt>
                <c:pt idx="3545">
                  <c:v>45805.729166666664</c:v>
                </c:pt>
                <c:pt idx="3546">
                  <c:v>45805.770833333336</c:v>
                </c:pt>
                <c:pt idx="3547">
                  <c:v>45805.8125</c:v>
                </c:pt>
                <c:pt idx="3548">
                  <c:v>45805.854166666664</c:v>
                </c:pt>
                <c:pt idx="3549">
                  <c:v>45805.895833333336</c:v>
                </c:pt>
                <c:pt idx="3550">
                  <c:v>45805.9375</c:v>
                </c:pt>
                <c:pt idx="3551">
                  <c:v>45805.979166666664</c:v>
                </c:pt>
                <c:pt idx="3552">
                  <c:v>45806.020833333336</c:v>
                </c:pt>
                <c:pt idx="3553">
                  <c:v>45806.0625</c:v>
                </c:pt>
                <c:pt idx="3554">
                  <c:v>45806.104166666664</c:v>
                </c:pt>
                <c:pt idx="3555">
                  <c:v>45806.145833333336</c:v>
                </c:pt>
                <c:pt idx="3556">
                  <c:v>45806.1875</c:v>
                </c:pt>
                <c:pt idx="3557">
                  <c:v>45806.229166666664</c:v>
                </c:pt>
                <c:pt idx="3558">
                  <c:v>45806.270833333336</c:v>
                </c:pt>
                <c:pt idx="3559">
                  <c:v>45806.3125</c:v>
                </c:pt>
                <c:pt idx="3560">
                  <c:v>45806.354166666664</c:v>
                </c:pt>
                <c:pt idx="3561">
                  <c:v>45806.395833333336</c:v>
                </c:pt>
                <c:pt idx="3562">
                  <c:v>45806.4375</c:v>
                </c:pt>
                <c:pt idx="3563">
                  <c:v>45806.479166666664</c:v>
                </c:pt>
                <c:pt idx="3564">
                  <c:v>45806.520833333336</c:v>
                </c:pt>
                <c:pt idx="3565">
                  <c:v>45806.5625</c:v>
                </c:pt>
                <c:pt idx="3566">
                  <c:v>45806.604166666664</c:v>
                </c:pt>
                <c:pt idx="3567">
                  <c:v>45806.645833333336</c:v>
                </c:pt>
                <c:pt idx="3568">
                  <c:v>45806.6875</c:v>
                </c:pt>
                <c:pt idx="3569">
                  <c:v>45806.729166666664</c:v>
                </c:pt>
                <c:pt idx="3570">
                  <c:v>45806.770833333336</c:v>
                </c:pt>
                <c:pt idx="3571">
                  <c:v>45806.8125</c:v>
                </c:pt>
                <c:pt idx="3572">
                  <c:v>45806.854166666664</c:v>
                </c:pt>
                <c:pt idx="3573">
                  <c:v>45806.895833333336</c:v>
                </c:pt>
                <c:pt idx="3574">
                  <c:v>45806.9375</c:v>
                </c:pt>
                <c:pt idx="3575">
                  <c:v>45806.979166666664</c:v>
                </c:pt>
                <c:pt idx="3576">
                  <c:v>45807.020833333336</c:v>
                </c:pt>
                <c:pt idx="3577">
                  <c:v>45807.0625</c:v>
                </c:pt>
                <c:pt idx="3578">
                  <c:v>45807.104166666664</c:v>
                </c:pt>
                <c:pt idx="3579">
                  <c:v>45807.145833333336</c:v>
                </c:pt>
                <c:pt idx="3580">
                  <c:v>45807.1875</c:v>
                </c:pt>
                <c:pt idx="3581">
                  <c:v>45807.229166666664</c:v>
                </c:pt>
                <c:pt idx="3582">
                  <c:v>45807.270833333336</c:v>
                </c:pt>
                <c:pt idx="3583">
                  <c:v>45807.3125</c:v>
                </c:pt>
                <c:pt idx="3584">
                  <c:v>45807.354166666664</c:v>
                </c:pt>
                <c:pt idx="3585">
                  <c:v>45807.395833333336</c:v>
                </c:pt>
                <c:pt idx="3586">
                  <c:v>45807.4375</c:v>
                </c:pt>
                <c:pt idx="3587">
                  <c:v>45807.479166666664</c:v>
                </c:pt>
                <c:pt idx="3588">
                  <c:v>45807.520833333336</c:v>
                </c:pt>
                <c:pt idx="3589">
                  <c:v>45807.5625</c:v>
                </c:pt>
                <c:pt idx="3590">
                  <c:v>45807.604166666664</c:v>
                </c:pt>
                <c:pt idx="3591">
                  <c:v>45807.645833333336</c:v>
                </c:pt>
                <c:pt idx="3592">
                  <c:v>45807.6875</c:v>
                </c:pt>
                <c:pt idx="3593">
                  <c:v>45807.729166666664</c:v>
                </c:pt>
                <c:pt idx="3594">
                  <c:v>45807.770833333336</c:v>
                </c:pt>
                <c:pt idx="3595">
                  <c:v>45807.8125</c:v>
                </c:pt>
                <c:pt idx="3596">
                  <c:v>45807.854166666664</c:v>
                </c:pt>
                <c:pt idx="3597">
                  <c:v>45807.895833333336</c:v>
                </c:pt>
                <c:pt idx="3598">
                  <c:v>45807.9375</c:v>
                </c:pt>
                <c:pt idx="3599">
                  <c:v>45807.979166666664</c:v>
                </c:pt>
                <c:pt idx="3600">
                  <c:v>45808.020833333336</c:v>
                </c:pt>
                <c:pt idx="3601">
                  <c:v>45808.0625</c:v>
                </c:pt>
                <c:pt idx="3602">
                  <c:v>45808.104166666664</c:v>
                </c:pt>
                <c:pt idx="3603">
                  <c:v>45808.145833333336</c:v>
                </c:pt>
                <c:pt idx="3604">
                  <c:v>45808.1875</c:v>
                </c:pt>
                <c:pt idx="3605">
                  <c:v>45808.229166666664</c:v>
                </c:pt>
                <c:pt idx="3606">
                  <c:v>45808.270833333336</c:v>
                </c:pt>
                <c:pt idx="3607">
                  <c:v>45808.3125</c:v>
                </c:pt>
                <c:pt idx="3608">
                  <c:v>45808.354166666664</c:v>
                </c:pt>
                <c:pt idx="3609">
                  <c:v>45808.395833333336</c:v>
                </c:pt>
                <c:pt idx="3610">
                  <c:v>45808.4375</c:v>
                </c:pt>
                <c:pt idx="3611">
                  <c:v>45808.479166666664</c:v>
                </c:pt>
                <c:pt idx="3612">
                  <c:v>45808.520833333336</c:v>
                </c:pt>
                <c:pt idx="3613">
                  <c:v>45808.5625</c:v>
                </c:pt>
                <c:pt idx="3614">
                  <c:v>45808.604166666664</c:v>
                </c:pt>
                <c:pt idx="3615">
                  <c:v>45808.645833333336</c:v>
                </c:pt>
                <c:pt idx="3616">
                  <c:v>45808.6875</c:v>
                </c:pt>
                <c:pt idx="3617">
                  <c:v>45808.729166666664</c:v>
                </c:pt>
                <c:pt idx="3618">
                  <c:v>45808.770833333336</c:v>
                </c:pt>
                <c:pt idx="3619">
                  <c:v>45808.8125</c:v>
                </c:pt>
                <c:pt idx="3620">
                  <c:v>45808.854166666664</c:v>
                </c:pt>
                <c:pt idx="3621">
                  <c:v>45808.895833333336</c:v>
                </c:pt>
                <c:pt idx="3622">
                  <c:v>45808.9375</c:v>
                </c:pt>
                <c:pt idx="3623">
                  <c:v>45808.979166666664</c:v>
                </c:pt>
                <c:pt idx="3624">
                  <c:v>45809.020833333336</c:v>
                </c:pt>
                <c:pt idx="3625">
                  <c:v>45809.0625</c:v>
                </c:pt>
                <c:pt idx="3626">
                  <c:v>45809.104166666664</c:v>
                </c:pt>
                <c:pt idx="3627">
                  <c:v>45809.145833333336</c:v>
                </c:pt>
                <c:pt idx="3628">
                  <c:v>45809.1875</c:v>
                </c:pt>
                <c:pt idx="3629">
                  <c:v>45809.229166666664</c:v>
                </c:pt>
                <c:pt idx="3630">
                  <c:v>45809.270833333336</c:v>
                </c:pt>
                <c:pt idx="3631">
                  <c:v>45809.3125</c:v>
                </c:pt>
                <c:pt idx="3632">
                  <c:v>45809.354166666664</c:v>
                </c:pt>
                <c:pt idx="3633">
                  <c:v>45809.395833333336</c:v>
                </c:pt>
                <c:pt idx="3634">
                  <c:v>45809.4375</c:v>
                </c:pt>
                <c:pt idx="3635">
                  <c:v>45809.479166666664</c:v>
                </c:pt>
                <c:pt idx="3636">
                  <c:v>45809.520833333336</c:v>
                </c:pt>
                <c:pt idx="3637">
                  <c:v>45809.5625</c:v>
                </c:pt>
                <c:pt idx="3638">
                  <c:v>45809.604166666664</c:v>
                </c:pt>
                <c:pt idx="3639">
                  <c:v>45809.645833333336</c:v>
                </c:pt>
                <c:pt idx="3640">
                  <c:v>45809.6875</c:v>
                </c:pt>
                <c:pt idx="3641">
                  <c:v>45809.729166666664</c:v>
                </c:pt>
                <c:pt idx="3642">
                  <c:v>45809.770833333336</c:v>
                </c:pt>
                <c:pt idx="3643">
                  <c:v>45809.8125</c:v>
                </c:pt>
                <c:pt idx="3644">
                  <c:v>45809.854166666664</c:v>
                </c:pt>
                <c:pt idx="3645">
                  <c:v>45809.895833333336</c:v>
                </c:pt>
                <c:pt idx="3646">
                  <c:v>45809.9375</c:v>
                </c:pt>
                <c:pt idx="3647">
                  <c:v>45809.979166666664</c:v>
                </c:pt>
                <c:pt idx="3648">
                  <c:v>45810.020833333336</c:v>
                </c:pt>
                <c:pt idx="3649">
                  <c:v>45810.0625</c:v>
                </c:pt>
                <c:pt idx="3650">
                  <c:v>45810.104166666664</c:v>
                </c:pt>
                <c:pt idx="3651">
                  <c:v>45810.145833333336</c:v>
                </c:pt>
                <c:pt idx="3652">
                  <c:v>45810.1875</c:v>
                </c:pt>
                <c:pt idx="3653">
                  <c:v>45810.229166666664</c:v>
                </c:pt>
                <c:pt idx="3654">
                  <c:v>45810.270833333336</c:v>
                </c:pt>
                <c:pt idx="3655">
                  <c:v>45810.3125</c:v>
                </c:pt>
                <c:pt idx="3656">
                  <c:v>45810.354166666664</c:v>
                </c:pt>
                <c:pt idx="3657">
                  <c:v>45810.395833333336</c:v>
                </c:pt>
                <c:pt idx="3658">
                  <c:v>45810.4375</c:v>
                </c:pt>
                <c:pt idx="3659">
                  <c:v>45810.479166666664</c:v>
                </c:pt>
                <c:pt idx="3660">
                  <c:v>45810.520833333336</c:v>
                </c:pt>
                <c:pt idx="3661">
                  <c:v>45810.5625</c:v>
                </c:pt>
                <c:pt idx="3662">
                  <c:v>45810.604166666664</c:v>
                </c:pt>
                <c:pt idx="3663">
                  <c:v>45810.645833333336</c:v>
                </c:pt>
                <c:pt idx="3664">
                  <c:v>45810.6875</c:v>
                </c:pt>
                <c:pt idx="3665">
                  <c:v>45810.729166666664</c:v>
                </c:pt>
                <c:pt idx="3666">
                  <c:v>45810.770833333336</c:v>
                </c:pt>
                <c:pt idx="3667">
                  <c:v>45810.8125</c:v>
                </c:pt>
                <c:pt idx="3668">
                  <c:v>45810.854166666664</c:v>
                </c:pt>
                <c:pt idx="3669">
                  <c:v>45810.895833333336</c:v>
                </c:pt>
                <c:pt idx="3670">
                  <c:v>45810.9375</c:v>
                </c:pt>
                <c:pt idx="3671">
                  <c:v>45810.979166666664</c:v>
                </c:pt>
                <c:pt idx="3672">
                  <c:v>45811.020833333336</c:v>
                </c:pt>
                <c:pt idx="3673">
                  <c:v>45811.0625</c:v>
                </c:pt>
                <c:pt idx="3674">
                  <c:v>45811.104166666664</c:v>
                </c:pt>
                <c:pt idx="3675">
                  <c:v>45811.145833333336</c:v>
                </c:pt>
                <c:pt idx="3676">
                  <c:v>45811.1875</c:v>
                </c:pt>
                <c:pt idx="3677">
                  <c:v>45811.229166666664</c:v>
                </c:pt>
                <c:pt idx="3678">
                  <c:v>45811.270833333336</c:v>
                </c:pt>
                <c:pt idx="3679">
                  <c:v>45811.3125</c:v>
                </c:pt>
                <c:pt idx="3680">
                  <c:v>45811.354166666664</c:v>
                </c:pt>
                <c:pt idx="3681">
                  <c:v>45811.395833333336</c:v>
                </c:pt>
                <c:pt idx="3682">
                  <c:v>45811.4375</c:v>
                </c:pt>
                <c:pt idx="3683">
                  <c:v>45811.479166666664</c:v>
                </c:pt>
                <c:pt idx="3684">
                  <c:v>45811.520833333336</c:v>
                </c:pt>
                <c:pt idx="3685">
                  <c:v>45811.5625</c:v>
                </c:pt>
                <c:pt idx="3686">
                  <c:v>45811.604166666664</c:v>
                </c:pt>
                <c:pt idx="3687">
                  <c:v>45811.645833333336</c:v>
                </c:pt>
                <c:pt idx="3688">
                  <c:v>45811.6875</c:v>
                </c:pt>
                <c:pt idx="3689">
                  <c:v>45811.729166666664</c:v>
                </c:pt>
                <c:pt idx="3690">
                  <c:v>45811.770833333336</c:v>
                </c:pt>
                <c:pt idx="3691">
                  <c:v>45811.8125</c:v>
                </c:pt>
                <c:pt idx="3692">
                  <c:v>45811.854166666664</c:v>
                </c:pt>
                <c:pt idx="3693">
                  <c:v>45811.895833333336</c:v>
                </c:pt>
                <c:pt idx="3694">
                  <c:v>45811.9375</c:v>
                </c:pt>
                <c:pt idx="3695">
                  <c:v>45811.979166666664</c:v>
                </c:pt>
                <c:pt idx="3696">
                  <c:v>45812.020833333336</c:v>
                </c:pt>
                <c:pt idx="3697">
                  <c:v>45812.0625</c:v>
                </c:pt>
                <c:pt idx="3698">
                  <c:v>45812.104166666664</c:v>
                </c:pt>
                <c:pt idx="3699">
                  <c:v>45812.145833333336</c:v>
                </c:pt>
                <c:pt idx="3700">
                  <c:v>45812.1875</c:v>
                </c:pt>
                <c:pt idx="3701">
                  <c:v>45812.229166666664</c:v>
                </c:pt>
                <c:pt idx="3702">
                  <c:v>45812.270833333336</c:v>
                </c:pt>
                <c:pt idx="3703">
                  <c:v>45812.3125</c:v>
                </c:pt>
                <c:pt idx="3704">
                  <c:v>45812.354166666664</c:v>
                </c:pt>
                <c:pt idx="3705">
                  <c:v>45812.395833333336</c:v>
                </c:pt>
                <c:pt idx="3706">
                  <c:v>45812.4375</c:v>
                </c:pt>
                <c:pt idx="3707">
                  <c:v>45812.479166666664</c:v>
                </c:pt>
                <c:pt idx="3708">
                  <c:v>45812.520833333336</c:v>
                </c:pt>
                <c:pt idx="3709">
                  <c:v>45812.5625</c:v>
                </c:pt>
                <c:pt idx="3710">
                  <c:v>45812.604166666664</c:v>
                </c:pt>
                <c:pt idx="3711">
                  <c:v>45812.645833333336</c:v>
                </c:pt>
                <c:pt idx="3712">
                  <c:v>45812.6875</c:v>
                </c:pt>
                <c:pt idx="3713">
                  <c:v>45812.729166666664</c:v>
                </c:pt>
                <c:pt idx="3714">
                  <c:v>45812.770833333336</c:v>
                </c:pt>
                <c:pt idx="3715">
                  <c:v>45812.8125</c:v>
                </c:pt>
                <c:pt idx="3716">
                  <c:v>45812.854166666664</c:v>
                </c:pt>
                <c:pt idx="3717">
                  <c:v>45812.895833333336</c:v>
                </c:pt>
                <c:pt idx="3718">
                  <c:v>45812.9375</c:v>
                </c:pt>
                <c:pt idx="3719">
                  <c:v>45812.979166666664</c:v>
                </c:pt>
                <c:pt idx="3720">
                  <c:v>45813.020833333336</c:v>
                </c:pt>
                <c:pt idx="3721">
                  <c:v>45813.0625</c:v>
                </c:pt>
                <c:pt idx="3722">
                  <c:v>45813.104166666664</c:v>
                </c:pt>
                <c:pt idx="3723">
                  <c:v>45813.145833333336</c:v>
                </c:pt>
                <c:pt idx="3724">
                  <c:v>45813.1875</c:v>
                </c:pt>
                <c:pt idx="3725">
                  <c:v>45813.229166666664</c:v>
                </c:pt>
                <c:pt idx="3726">
                  <c:v>45813.270833333336</c:v>
                </c:pt>
                <c:pt idx="3727">
                  <c:v>45813.3125</c:v>
                </c:pt>
                <c:pt idx="3728">
                  <c:v>45813.354166666664</c:v>
                </c:pt>
                <c:pt idx="3729">
                  <c:v>45813.395833333336</c:v>
                </c:pt>
                <c:pt idx="3730">
                  <c:v>45813.4375</c:v>
                </c:pt>
                <c:pt idx="3731">
                  <c:v>45813.479166666664</c:v>
                </c:pt>
                <c:pt idx="3732">
                  <c:v>45813.520833333336</c:v>
                </c:pt>
                <c:pt idx="3733">
                  <c:v>45813.5625</c:v>
                </c:pt>
                <c:pt idx="3734">
                  <c:v>45813.604166666664</c:v>
                </c:pt>
                <c:pt idx="3735">
                  <c:v>45813.645833333336</c:v>
                </c:pt>
                <c:pt idx="3736">
                  <c:v>45813.6875</c:v>
                </c:pt>
                <c:pt idx="3737">
                  <c:v>45813.729166666664</c:v>
                </c:pt>
                <c:pt idx="3738">
                  <c:v>45813.770833333336</c:v>
                </c:pt>
                <c:pt idx="3739">
                  <c:v>45813.8125</c:v>
                </c:pt>
                <c:pt idx="3740">
                  <c:v>45813.854166666664</c:v>
                </c:pt>
                <c:pt idx="3741">
                  <c:v>45813.895833333336</c:v>
                </c:pt>
                <c:pt idx="3742">
                  <c:v>45813.9375</c:v>
                </c:pt>
                <c:pt idx="3743">
                  <c:v>45813.979166666664</c:v>
                </c:pt>
                <c:pt idx="3744">
                  <c:v>45814.020833333336</c:v>
                </c:pt>
                <c:pt idx="3745">
                  <c:v>45814.0625</c:v>
                </c:pt>
                <c:pt idx="3746">
                  <c:v>45814.104166666664</c:v>
                </c:pt>
                <c:pt idx="3747">
                  <c:v>45814.145833333336</c:v>
                </c:pt>
                <c:pt idx="3748">
                  <c:v>45814.1875</c:v>
                </c:pt>
                <c:pt idx="3749">
                  <c:v>45814.229166666664</c:v>
                </c:pt>
                <c:pt idx="3750">
                  <c:v>45814.270833333336</c:v>
                </c:pt>
                <c:pt idx="3751">
                  <c:v>45814.3125</c:v>
                </c:pt>
                <c:pt idx="3752">
                  <c:v>45814.354166666664</c:v>
                </c:pt>
                <c:pt idx="3753">
                  <c:v>45814.395833333336</c:v>
                </c:pt>
                <c:pt idx="3754">
                  <c:v>45814.4375</c:v>
                </c:pt>
                <c:pt idx="3755">
                  <c:v>45814.479166666664</c:v>
                </c:pt>
                <c:pt idx="3756">
                  <c:v>45814.520833333336</c:v>
                </c:pt>
                <c:pt idx="3757">
                  <c:v>45814.5625</c:v>
                </c:pt>
                <c:pt idx="3758">
                  <c:v>45814.604166666664</c:v>
                </c:pt>
                <c:pt idx="3759">
                  <c:v>45814.645833333336</c:v>
                </c:pt>
                <c:pt idx="3760">
                  <c:v>45814.6875</c:v>
                </c:pt>
                <c:pt idx="3761">
                  <c:v>45814.729166666664</c:v>
                </c:pt>
                <c:pt idx="3762">
                  <c:v>45814.770833333336</c:v>
                </c:pt>
                <c:pt idx="3763">
                  <c:v>45814.8125</c:v>
                </c:pt>
                <c:pt idx="3764">
                  <c:v>45814.854166666664</c:v>
                </c:pt>
                <c:pt idx="3765">
                  <c:v>45814.895833333336</c:v>
                </c:pt>
                <c:pt idx="3766">
                  <c:v>45814.9375</c:v>
                </c:pt>
                <c:pt idx="3767">
                  <c:v>45814.979166666664</c:v>
                </c:pt>
                <c:pt idx="3768">
                  <c:v>45815.020833333336</c:v>
                </c:pt>
                <c:pt idx="3769">
                  <c:v>45815.0625</c:v>
                </c:pt>
                <c:pt idx="3770">
                  <c:v>45815.104166666664</c:v>
                </c:pt>
                <c:pt idx="3771">
                  <c:v>45815.145833333336</c:v>
                </c:pt>
                <c:pt idx="3772">
                  <c:v>45815.1875</c:v>
                </c:pt>
                <c:pt idx="3773">
                  <c:v>45815.229166666664</c:v>
                </c:pt>
                <c:pt idx="3774">
                  <c:v>45815.270833333336</c:v>
                </c:pt>
                <c:pt idx="3775">
                  <c:v>45815.3125</c:v>
                </c:pt>
                <c:pt idx="3776">
                  <c:v>45815.354166666664</c:v>
                </c:pt>
                <c:pt idx="3777">
                  <c:v>45815.395833333336</c:v>
                </c:pt>
                <c:pt idx="3778">
                  <c:v>45815.4375</c:v>
                </c:pt>
                <c:pt idx="3779">
                  <c:v>45815.479166666664</c:v>
                </c:pt>
                <c:pt idx="3780">
                  <c:v>45815.520833333336</c:v>
                </c:pt>
                <c:pt idx="3781">
                  <c:v>45815.5625</c:v>
                </c:pt>
                <c:pt idx="3782">
                  <c:v>45815.604166666664</c:v>
                </c:pt>
                <c:pt idx="3783">
                  <c:v>45815.645833333336</c:v>
                </c:pt>
                <c:pt idx="3784">
                  <c:v>45815.6875</c:v>
                </c:pt>
                <c:pt idx="3785">
                  <c:v>45815.729166666664</c:v>
                </c:pt>
                <c:pt idx="3786">
                  <c:v>45815.770833333336</c:v>
                </c:pt>
                <c:pt idx="3787">
                  <c:v>45815.8125</c:v>
                </c:pt>
                <c:pt idx="3788">
                  <c:v>45815.854166666664</c:v>
                </c:pt>
                <c:pt idx="3789">
                  <c:v>45815.895833333336</c:v>
                </c:pt>
                <c:pt idx="3790">
                  <c:v>45815.9375</c:v>
                </c:pt>
                <c:pt idx="3791">
                  <c:v>45815.979166666664</c:v>
                </c:pt>
                <c:pt idx="3792">
                  <c:v>45816.020833333336</c:v>
                </c:pt>
                <c:pt idx="3793">
                  <c:v>45816.0625</c:v>
                </c:pt>
                <c:pt idx="3794">
                  <c:v>45816.104166666664</c:v>
                </c:pt>
                <c:pt idx="3795">
                  <c:v>45816.145833333336</c:v>
                </c:pt>
                <c:pt idx="3796">
                  <c:v>45816.1875</c:v>
                </c:pt>
                <c:pt idx="3797">
                  <c:v>45816.229166666664</c:v>
                </c:pt>
                <c:pt idx="3798">
                  <c:v>45816.270833333336</c:v>
                </c:pt>
                <c:pt idx="3799">
                  <c:v>45816.3125</c:v>
                </c:pt>
                <c:pt idx="3800">
                  <c:v>45816.354166666664</c:v>
                </c:pt>
                <c:pt idx="3801">
                  <c:v>45816.395833333336</c:v>
                </c:pt>
                <c:pt idx="3802">
                  <c:v>45816.4375</c:v>
                </c:pt>
                <c:pt idx="3803">
                  <c:v>45816.479166666664</c:v>
                </c:pt>
                <c:pt idx="3804">
                  <c:v>45816.520833333336</c:v>
                </c:pt>
                <c:pt idx="3805">
                  <c:v>45816.5625</c:v>
                </c:pt>
                <c:pt idx="3806">
                  <c:v>45816.604166666664</c:v>
                </c:pt>
                <c:pt idx="3807">
                  <c:v>45816.645833333336</c:v>
                </c:pt>
                <c:pt idx="3808">
                  <c:v>45816.6875</c:v>
                </c:pt>
                <c:pt idx="3809">
                  <c:v>45816.729166666664</c:v>
                </c:pt>
                <c:pt idx="3810">
                  <c:v>45816.770833333336</c:v>
                </c:pt>
                <c:pt idx="3811">
                  <c:v>45816.8125</c:v>
                </c:pt>
                <c:pt idx="3812">
                  <c:v>45816.854166666664</c:v>
                </c:pt>
                <c:pt idx="3813">
                  <c:v>45816.895833333336</c:v>
                </c:pt>
                <c:pt idx="3814">
                  <c:v>45816.9375</c:v>
                </c:pt>
                <c:pt idx="3815">
                  <c:v>45816.979166666664</c:v>
                </c:pt>
                <c:pt idx="3816">
                  <c:v>45817.020833333336</c:v>
                </c:pt>
                <c:pt idx="3817">
                  <c:v>45817.0625</c:v>
                </c:pt>
                <c:pt idx="3818">
                  <c:v>45817.104166666664</c:v>
                </c:pt>
                <c:pt idx="3819">
                  <c:v>45817.145833333336</c:v>
                </c:pt>
                <c:pt idx="3820">
                  <c:v>45817.1875</c:v>
                </c:pt>
                <c:pt idx="3821">
                  <c:v>45817.229166666664</c:v>
                </c:pt>
                <c:pt idx="3822">
                  <c:v>45817.270833333336</c:v>
                </c:pt>
                <c:pt idx="3823">
                  <c:v>45817.3125</c:v>
                </c:pt>
                <c:pt idx="3824">
                  <c:v>45817.354166666664</c:v>
                </c:pt>
                <c:pt idx="3825">
                  <c:v>45817.395833333336</c:v>
                </c:pt>
                <c:pt idx="3826">
                  <c:v>45817.4375</c:v>
                </c:pt>
                <c:pt idx="3827">
                  <c:v>45817.479166666664</c:v>
                </c:pt>
                <c:pt idx="3828">
                  <c:v>45817.520833333336</c:v>
                </c:pt>
                <c:pt idx="3829">
                  <c:v>45817.5625</c:v>
                </c:pt>
                <c:pt idx="3830">
                  <c:v>45817.604166666664</c:v>
                </c:pt>
                <c:pt idx="3831">
                  <c:v>45817.645833333336</c:v>
                </c:pt>
                <c:pt idx="3832">
                  <c:v>45817.6875</c:v>
                </c:pt>
                <c:pt idx="3833">
                  <c:v>45817.729166666664</c:v>
                </c:pt>
                <c:pt idx="3834">
                  <c:v>45817.770833333336</c:v>
                </c:pt>
                <c:pt idx="3835">
                  <c:v>45817.8125</c:v>
                </c:pt>
                <c:pt idx="3836">
                  <c:v>45817.854166666664</c:v>
                </c:pt>
                <c:pt idx="3837">
                  <c:v>45817.895833333336</c:v>
                </c:pt>
                <c:pt idx="3838">
                  <c:v>45817.9375</c:v>
                </c:pt>
                <c:pt idx="3839">
                  <c:v>45817.979166666664</c:v>
                </c:pt>
                <c:pt idx="3840">
                  <c:v>45818.020833333336</c:v>
                </c:pt>
                <c:pt idx="3841">
                  <c:v>45818.0625</c:v>
                </c:pt>
                <c:pt idx="3842">
                  <c:v>45818.104166666664</c:v>
                </c:pt>
                <c:pt idx="3843">
                  <c:v>45818.145833333336</c:v>
                </c:pt>
                <c:pt idx="3844">
                  <c:v>45818.1875</c:v>
                </c:pt>
                <c:pt idx="3845">
                  <c:v>45818.229166666664</c:v>
                </c:pt>
                <c:pt idx="3846">
                  <c:v>45818.270833333336</c:v>
                </c:pt>
                <c:pt idx="3847">
                  <c:v>45818.3125</c:v>
                </c:pt>
                <c:pt idx="3848">
                  <c:v>45818.354166666664</c:v>
                </c:pt>
                <c:pt idx="3849">
                  <c:v>45818.395833333336</c:v>
                </c:pt>
                <c:pt idx="3850">
                  <c:v>45818.4375</c:v>
                </c:pt>
                <c:pt idx="3851">
                  <c:v>45818.479166666664</c:v>
                </c:pt>
                <c:pt idx="3852">
                  <c:v>45818.520833333336</c:v>
                </c:pt>
                <c:pt idx="3853">
                  <c:v>45818.5625</c:v>
                </c:pt>
                <c:pt idx="3854">
                  <c:v>45818.604166666664</c:v>
                </c:pt>
                <c:pt idx="3855">
                  <c:v>45818.645833333336</c:v>
                </c:pt>
                <c:pt idx="3856">
                  <c:v>45818.6875</c:v>
                </c:pt>
                <c:pt idx="3857">
                  <c:v>45818.729166666664</c:v>
                </c:pt>
                <c:pt idx="3858">
                  <c:v>45818.770833333336</c:v>
                </c:pt>
                <c:pt idx="3859">
                  <c:v>45818.8125</c:v>
                </c:pt>
                <c:pt idx="3860">
                  <c:v>45818.854166666664</c:v>
                </c:pt>
                <c:pt idx="3861">
                  <c:v>45818.895833333336</c:v>
                </c:pt>
                <c:pt idx="3862">
                  <c:v>45818.9375</c:v>
                </c:pt>
                <c:pt idx="3863">
                  <c:v>45818.979166666664</c:v>
                </c:pt>
                <c:pt idx="3864">
                  <c:v>45819.020833333336</c:v>
                </c:pt>
                <c:pt idx="3865">
                  <c:v>45819.0625</c:v>
                </c:pt>
                <c:pt idx="3866">
                  <c:v>45819.104166666664</c:v>
                </c:pt>
                <c:pt idx="3867">
                  <c:v>45819.145833333336</c:v>
                </c:pt>
                <c:pt idx="3868">
                  <c:v>45819.1875</c:v>
                </c:pt>
                <c:pt idx="3869">
                  <c:v>45819.229166666664</c:v>
                </c:pt>
                <c:pt idx="3870">
                  <c:v>45819.270833333336</c:v>
                </c:pt>
                <c:pt idx="3871">
                  <c:v>45819.3125</c:v>
                </c:pt>
                <c:pt idx="3872">
                  <c:v>45819.354166666664</c:v>
                </c:pt>
                <c:pt idx="3873">
                  <c:v>45819.395833333336</c:v>
                </c:pt>
                <c:pt idx="3874">
                  <c:v>45819.4375</c:v>
                </c:pt>
                <c:pt idx="3875">
                  <c:v>45819.479166666664</c:v>
                </c:pt>
                <c:pt idx="3876">
                  <c:v>45819.520833333336</c:v>
                </c:pt>
                <c:pt idx="3877">
                  <c:v>45819.5625</c:v>
                </c:pt>
                <c:pt idx="3878">
                  <c:v>45819.604166666664</c:v>
                </c:pt>
                <c:pt idx="3879">
                  <c:v>45819.645833333336</c:v>
                </c:pt>
                <c:pt idx="3880">
                  <c:v>45819.6875</c:v>
                </c:pt>
                <c:pt idx="3881">
                  <c:v>45819.729166666664</c:v>
                </c:pt>
                <c:pt idx="3882">
                  <c:v>45819.770833333336</c:v>
                </c:pt>
                <c:pt idx="3883">
                  <c:v>45819.8125</c:v>
                </c:pt>
                <c:pt idx="3884">
                  <c:v>45819.854166666664</c:v>
                </c:pt>
                <c:pt idx="3885">
                  <c:v>45819.895833333336</c:v>
                </c:pt>
                <c:pt idx="3886">
                  <c:v>45819.9375</c:v>
                </c:pt>
                <c:pt idx="3887">
                  <c:v>45819.979166666664</c:v>
                </c:pt>
                <c:pt idx="3888">
                  <c:v>45820.020833333336</c:v>
                </c:pt>
                <c:pt idx="3889">
                  <c:v>45820.0625</c:v>
                </c:pt>
                <c:pt idx="3890">
                  <c:v>45820.104166666664</c:v>
                </c:pt>
                <c:pt idx="3891">
                  <c:v>45820.145833333336</c:v>
                </c:pt>
                <c:pt idx="3892">
                  <c:v>45820.1875</c:v>
                </c:pt>
                <c:pt idx="3893">
                  <c:v>45820.229166666664</c:v>
                </c:pt>
                <c:pt idx="3894">
                  <c:v>45820.270833333336</c:v>
                </c:pt>
                <c:pt idx="3895">
                  <c:v>45820.3125</c:v>
                </c:pt>
                <c:pt idx="3896">
                  <c:v>45820.354166666664</c:v>
                </c:pt>
                <c:pt idx="3897">
                  <c:v>45820.395833333336</c:v>
                </c:pt>
                <c:pt idx="3898">
                  <c:v>45820.4375</c:v>
                </c:pt>
                <c:pt idx="3899">
                  <c:v>45820.479166666664</c:v>
                </c:pt>
                <c:pt idx="3900">
                  <c:v>45820.520833333336</c:v>
                </c:pt>
                <c:pt idx="3901">
                  <c:v>45820.5625</c:v>
                </c:pt>
                <c:pt idx="3902">
                  <c:v>45820.604166666664</c:v>
                </c:pt>
                <c:pt idx="3903">
                  <c:v>45820.645833333336</c:v>
                </c:pt>
                <c:pt idx="3904">
                  <c:v>45820.6875</c:v>
                </c:pt>
                <c:pt idx="3905">
                  <c:v>45820.729166666664</c:v>
                </c:pt>
                <c:pt idx="3906">
                  <c:v>45820.770833333336</c:v>
                </c:pt>
                <c:pt idx="3907">
                  <c:v>45820.8125</c:v>
                </c:pt>
                <c:pt idx="3908">
                  <c:v>45820.854166666664</c:v>
                </c:pt>
                <c:pt idx="3909">
                  <c:v>45820.895833333336</c:v>
                </c:pt>
                <c:pt idx="3910">
                  <c:v>45820.9375</c:v>
                </c:pt>
                <c:pt idx="3911">
                  <c:v>45820.979166666664</c:v>
                </c:pt>
                <c:pt idx="3912">
                  <c:v>45821.020833333336</c:v>
                </c:pt>
                <c:pt idx="3913">
                  <c:v>45821.0625</c:v>
                </c:pt>
                <c:pt idx="3914">
                  <c:v>45821.104166666664</c:v>
                </c:pt>
                <c:pt idx="3915">
                  <c:v>45821.145833333336</c:v>
                </c:pt>
                <c:pt idx="3916">
                  <c:v>45821.1875</c:v>
                </c:pt>
                <c:pt idx="3917">
                  <c:v>45821.229166666664</c:v>
                </c:pt>
                <c:pt idx="3918">
                  <c:v>45821.270833333336</c:v>
                </c:pt>
                <c:pt idx="3919">
                  <c:v>45821.3125</c:v>
                </c:pt>
                <c:pt idx="3920">
                  <c:v>45821.354166666664</c:v>
                </c:pt>
                <c:pt idx="3921">
                  <c:v>45821.395833333336</c:v>
                </c:pt>
                <c:pt idx="3922">
                  <c:v>45821.4375</c:v>
                </c:pt>
                <c:pt idx="3923">
                  <c:v>45821.479166666664</c:v>
                </c:pt>
                <c:pt idx="3924">
                  <c:v>45821.520833333336</c:v>
                </c:pt>
                <c:pt idx="3925">
                  <c:v>45821.5625</c:v>
                </c:pt>
                <c:pt idx="3926">
                  <c:v>45821.604166666664</c:v>
                </c:pt>
                <c:pt idx="3927">
                  <c:v>45821.645833333336</c:v>
                </c:pt>
                <c:pt idx="3928">
                  <c:v>45821.6875</c:v>
                </c:pt>
                <c:pt idx="3929">
                  <c:v>45821.729166666664</c:v>
                </c:pt>
                <c:pt idx="3930">
                  <c:v>45821.770833333336</c:v>
                </c:pt>
                <c:pt idx="3931">
                  <c:v>45821.8125</c:v>
                </c:pt>
                <c:pt idx="3932">
                  <c:v>45821.854166666664</c:v>
                </c:pt>
                <c:pt idx="3933">
                  <c:v>45821.895833333336</c:v>
                </c:pt>
                <c:pt idx="3934">
                  <c:v>45821.9375</c:v>
                </c:pt>
                <c:pt idx="3935">
                  <c:v>45821.979166666664</c:v>
                </c:pt>
                <c:pt idx="3936">
                  <c:v>45822.020833333336</c:v>
                </c:pt>
                <c:pt idx="3937">
                  <c:v>45822.0625</c:v>
                </c:pt>
                <c:pt idx="3938">
                  <c:v>45822.104166666664</c:v>
                </c:pt>
                <c:pt idx="3939">
                  <c:v>45822.145833333336</c:v>
                </c:pt>
                <c:pt idx="3940">
                  <c:v>45822.1875</c:v>
                </c:pt>
                <c:pt idx="3941">
                  <c:v>45822.229166666664</c:v>
                </c:pt>
                <c:pt idx="3942">
                  <c:v>45822.270833333336</c:v>
                </c:pt>
                <c:pt idx="3943">
                  <c:v>45822.3125</c:v>
                </c:pt>
                <c:pt idx="3944">
                  <c:v>45822.354166666664</c:v>
                </c:pt>
                <c:pt idx="3945">
                  <c:v>45822.395833333336</c:v>
                </c:pt>
                <c:pt idx="3946">
                  <c:v>45822.4375</c:v>
                </c:pt>
                <c:pt idx="3947">
                  <c:v>45822.479166666664</c:v>
                </c:pt>
                <c:pt idx="3948">
                  <c:v>45822.520833333336</c:v>
                </c:pt>
                <c:pt idx="3949">
                  <c:v>45822.5625</c:v>
                </c:pt>
                <c:pt idx="3950">
                  <c:v>45822.604166666664</c:v>
                </c:pt>
                <c:pt idx="3951">
                  <c:v>45822.645833333336</c:v>
                </c:pt>
                <c:pt idx="3952">
                  <c:v>45822.6875</c:v>
                </c:pt>
                <c:pt idx="3953">
                  <c:v>45822.729166666664</c:v>
                </c:pt>
                <c:pt idx="3954">
                  <c:v>45822.770833333336</c:v>
                </c:pt>
                <c:pt idx="3955">
                  <c:v>45822.8125</c:v>
                </c:pt>
                <c:pt idx="3956">
                  <c:v>45822.854166666664</c:v>
                </c:pt>
                <c:pt idx="3957">
                  <c:v>45822.895833333336</c:v>
                </c:pt>
                <c:pt idx="3958">
                  <c:v>45822.9375</c:v>
                </c:pt>
                <c:pt idx="3959">
                  <c:v>45822.979166666664</c:v>
                </c:pt>
                <c:pt idx="3960">
                  <c:v>45823.020833333336</c:v>
                </c:pt>
                <c:pt idx="3961">
                  <c:v>45823.0625</c:v>
                </c:pt>
                <c:pt idx="3962">
                  <c:v>45823.104166666664</c:v>
                </c:pt>
                <c:pt idx="3963">
                  <c:v>45823.145833333336</c:v>
                </c:pt>
                <c:pt idx="3964">
                  <c:v>45823.1875</c:v>
                </c:pt>
                <c:pt idx="3965">
                  <c:v>45823.229166666664</c:v>
                </c:pt>
                <c:pt idx="3966">
                  <c:v>45823.270833333336</c:v>
                </c:pt>
                <c:pt idx="3967">
                  <c:v>45823.3125</c:v>
                </c:pt>
                <c:pt idx="3968">
                  <c:v>45823.354166666664</c:v>
                </c:pt>
                <c:pt idx="3969">
                  <c:v>45823.395833333336</c:v>
                </c:pt>
                <c:pt idx="3970">
                  <c:v>45823.4375</c:v>
                </c:pt>
                <c:pt idx="3971">
                  <c:v>45823.479166666664</c:v>
                </c:pt>
                <c:pt idx="3972">
                  <c:v>45823.520833333336</c:v>
                </c:pt>
                <c:pt idx="3973">
                  <c:v>45823.5625</c:v>
                </c:pt>
                <c:pt idx="3974">
                  <c:v>45823.604166666664</c:v>
                </c:pt>
                <c:pt idx="3975">
                  <c:v>45823.645833333336</c:v>
                </c:pt>
                <c:pt idx="3976">
                  <c:v>45823.6875</c:v>
                </c:pt>
                <c:pt idx="3977">
                  <c:v>45823.729166666664</c:v>
                </c:pt>
                <c:pt idx="3978">
                  <c:v>45823.770833333336</c:v>
                </c:pt>
                <c:pt idx="3979">
                  <c:v>45823.8125</c:v>
                </c:pt>
                <c:pt idx="3980">
                  <c:v>45823.854166666664</c:v>
                </c:pt>
                <c:pt idx="3981">
                  <c:v>45823.895833333336</c:v>
                </c:pt>
                <c:pt idx="3982">
                  <c:v>45823.9375</c:v>
                </c:pt>
                <c:pt idx="3983">
                  <c:v>45823.979166666664</c:v>
                </c:pt>
                <c:pt idx="3984">
                  <c:v>45824.020833333336</c:v>
                </c:pt>
                <c:pt idx="3985">
                  <c:v>45824.0625</c:v>
                </c:pt>
                <c:pt idx="3986">
                  <c:v>45824.104166666664</c:v>
                </c:pt>
                <c:pt idx="3987">
                  <c:v>45824.145833333336</c:v>
                </c:pt>
                <c:pt idx="3988">
                  <c:v>45824.1875</c:v>
                </c:pt>
                <c:pt idx="3989">
                  <c:v>45824.229166666664</c:v>
                </c:pt>
                <c:pt idx="3990">
                  <c:v>45824.270833333336</c:v>
                </c:pt>
                <c:pt idx="3991">
                  <c:v>45824.3125</c:v>
                </c:pt>
                <c:pt idx="3992">
                  <c:v>45824.354166666664</c:v>
                </c:pt>
                <c:pt idx="3993">
                  <c:v>45824.395833333336</c:v>
                </c:pt>
                <c:pt idx="3994">
                  <c:v>45824.4375</c:v>
                </c:pt>
                <c:pt idx="3995">
                  <c:v>45824.479166666664</c:v>
                </c:pt>
                <c:pt idx="3996">
                  <c:v>45824.520833333336</c:v>
                </c:pt>
                <c:pt idx="3997">
                  <c:v>45824.5625</c:v>
                </c:pt>
                <c:pt idx="3998">
                  <c:v>45824.604166666664</c:v>
                </c:pt>
                <c:pt idx="3999">
                  <c:v>45824.645833333336</c:v>
                </c:pt>
                <c:pt idx="4000">
                  <c:v>45824.6875</c:v>
                </c:pt>
                <c:pt idx="4001">
                  <c:v>45824.729166666664</c:v>
                </c:pt>
                <c:pt idx="4002">
                  <c:v>45824.770833333336</c:v>
                </c:pt>
                <c:pt idx="4003">
                  <c:v>45824.8125</c:v>
                </c:pt>
                <c:pt idx="4004">
                  <c:v>45824.854166666664</c:v>
                </c:pt>
                <c:pt idx="4005">
                  <c:v>45824.895833333336</c:v>
                </c:pt>
                <c:pt idx="4006">
                  <c:v>45824.9375</c:v>
                </c:pt>
                <c:pt idx="4007">
                  <c:v>45824.979166666664</c:v>
                </c:pt>
                <c:pt idx="4008">
                  <c:v>45825.020833333336</c:v>
                </c:pt>
                <c:pt idx="4009">
                  <c:v>45825.0625</c:v>
                </c:pt>
                <c:pt idx="4010">
                  <c:v>45825.104166666664</c:v>
                </c:pt>
                <c:pt idx="4011">
                  <c:v>45825.145833333336</c:v>
                </c:pt>
                <c:pt idx="4012">
                  <c:v>45825.1875</c:v>
                </c:pt>
                <c:pt idx="4013">
                  <c:v>45825.229166666664</c:v>
                </c:pt>
                <c:pt idx="4014">
                  <c:v>45825.270833333336</c:v>
                </c:pt>
                <c:pt idx="4015">
                  <c:v>45825.3125</c:v>
                </c:pt>
                <c:pt idx="4016">
                  <c:v>45825.354166666664</c:v>
                </c:pt>
                <c:pt idx="4017">
                  <c:v>45825.395833333336</c:v>
                </c:pt>
                <c:pt idx="4018">
                  <c:v>45825.4375</c:v>
                </c:pt>
                <c:pt idx="4019">
                  <c:v>45825.479166666664</c:v>
                </c:pt>
                <c:pt idx="4020">
                  <c:v>45825.520833333336</c:v>
                </c:pt>
                <c:pt idx="4021">
                  <c:v>45825.5625</c:v>
                </c:pt>
                <c:pt idx="4022">
                  <c:v>45825.604166666664</c:v>
                </c:pt>
                <c:pt idx="4023">
                  <c:v>45825.645833333336</c:v>
                </c:pt>
                <c:pt idx="4024">
                  <c:v>45825.6875</c:v>
                </c:pt>
                <c:pt idx="4025">
                  <c:v>45825.729166666664</c:v>
                </c:pt>
                <c:pt idx="4026">
                  <c:v>45825.770833333336</c:v>
                </c:pt>
                <c:pt idx="4027">
                  <c:v>45825.8125</c:v>
                </c:pt>
                <c:pt idx="4028">
                  <c:v>45825.854166666664</c:v>
                </c:pt>
                <c:pt idx="4029">
                  <c:v>45825.895833333336</c:v>
                </c:pt>
                <c:pt idx="4030">
                  <c:v>45825.9375</c:v>
                </c:pt>
                <c:pt idx="4031">
                  <c:v>45825.979166666664</c:v>
                </c:pt>
                <c:pt idx="4032">
                  <c:v>45826.020833333336</c:v>
                </c:pt>
                <c:pt idx="4033">
                  <c:v>45826.0625</c:v>
                </c:pt>
                <c:pt idx="4034">
                  <c:v>45826.104166666664</c:v>
                </c:pt>
                <c:pt idx="4035">
                  <c:v>45826.145833333336</c:v>
                </c:pt>
                <c:pt idx="4036">
                  <c:v>45826.1875</c:v>
                </c:pt>
                <c:pt idx="4037">
                  <c:v>45826.229166666664</c:v>
                </c:pt>
                <c:pt idx="4038">
                  <c:v>45826.270833333336</c:v>
                </c:pt>
                <c:pt idx="4039">
                  <c:v>45826.3125</c:v>
                </c:pt>
                <c:pt idx="4040">
                  <c:v>45826.354166666664</c:v>
                </c:pt>
                <c:pt idx="4041">
                  <c:v>45826.395833333336</c:v>
                </c:pt>
                <c:pt idx="4042">
                  <c:v>45826.4375</c:v>
                </c:pt>
                <c:pt idx="4043">
                  <c:v>45826.479166666664</c:v>
                </c:pt>
                <c:pt idx="4044">
                  <c:v>45826.520833333336</c:v>
                </c:pt>
                <c:pt idx="4045">
                  <c:v>45826.5625</c:v>
                </c:pt>
                <c:pt idx="4046">
                  <c:v>45826.604166666664</c:v>
                </c:pt>
                <c:pt idx="4047">
                  <c:v>45826.645833333336</c:v>
                </c:pt>
                <c:pt idx="4048">
                  <c:v>45826.6875</c:v>
                </c:pt>
                <c:pt idx="4049">
                  <c:v>45826.729166666664</c:v>
                </c:pt>
                <c:pt idx="4050">
                  <c:v>45826.770833333336</c:v>
                </c:pt>
                <c:pt idx="4051">
                  <c:v>45826.8125</c:v>
                </c:pt>
                <c:pt idx="4052">
                  <c:v>45826.854166666664</c:v>
                </c:pt>
                <c:pt idx="4053">
                  <c:v>45826.895833333336</c:v>
                </c:pt>
                <c:pt idx="4054">
                  <c:v>45826.9375</c:v>
                </c:pt>
                <c:pt idx="4055">
                  <c:v>45826.979166666664</c:v>
                </c:pt>
                <c:pt idx="4056">
                  <c:v>45827.020833333336</c:v>
                </c:pt>
                <c:pt idx="4057">
                  <c:v>45827.0625</c:v>
                </c:pt>
                <c:pt idx="4058">
                  <c:v>45827.104166666664</c:v>
                </c:pt>
                <c:pt idx="4059">
                  <c:v>45827.145833333336</c:v>
                </c:pt>
                <c:pt idx="4060">
                  <c:v>45827.1875</c:v>
                </c:pt>
                <c:pt idx="4061">
                  <c:v>45827.229166666664</c:v>
                </c:pt>
                <c:pt idx="4062">
                  <c:v>45827.270833333336</c:v>
                </c:pt>
                <c:pt idx="4063">
                  <c:v>45827.3125</c:v>
                </c:pt>
                <c:pt idx="4064">
                  <c:v>45827.354166666664</c:v>
                </c:pt>
                <c:pt idx="4065">
                  <c:v>45827.395833333336</c:v>
                </c:pt>
                <c:pt idx="4066">
                  <c:v>45827.4375</c:v>
                </c:pt>
                <c:pt idx="4067">
                  <c:v>45827.479166666664</c:v>
                </c:pt>
                <c:pt idx="4068">
                  <c:v>45827.520833333336</c:v>
                </c:pt>
                <c:pt idx="4069">
                  <c:v>45827.5625</c:v>
                </c:pt>
                <c:pt idx="4070">
                  <c:v>45827.604166666664</c:v>
                </c:pt>
                <c:pt idx="4071">
                  <c:v>45827.645833333336</c:v>
                </c:pt>
                <c:pt idx="4072">
                  <c:v>45827.6875</c:v>
                </c:pt>
                <c:pt idx="4073">
                  <c:v>45827.729166666664</c:v>
                </c:pt>
                <c:pt idx="4074">
                  <c:v>45827.770833333336</c:v>
                </c:pt>
                <c:pt idx="4075">
                  <c:v>45827.8125</c:v>
                </c:pt>
                <c:pt idx="4076">
                  <c:v>45827.854166666664</c:v>
                </c:pt>
                <c:pt idx="4077">
                  <c:v>45827.895833333336</c:v>
                </c:pt>
                <c:pt idx="4078">
                  <c:v>45827.9375</c:v>
                </c:pt>
                <c:pt idx="4079">
                  <c:v>45827.979166666664</c:v>
                </c:pt>
                <c:pt idx="4080">
                  <c:v>45828.020833333336</c:v>
                </c:pt>
                <c:pt idx="4081">
                  <c:v>45828.0625</c:v>
                </c:pt>
                <c:pt idx="4082">
                  <c:v>45828.104166666664</c:v>
                </c:pt>
                <c:pt idx="4083">
                  <c:v>45828.145833333336</c:v>
                </c:pt>
                <c:pt idx="4084">
                  <c:v>45828.1875</c:v>
                </c:pt>
                <c:pt idx="4085">
                  <c:v>45828.229166666664</c:v>
                </c:pt>
                <c:pt idx="4086">
                  <c:v>45828.270833333336</c:v>
                </c:pt>
                <c:pt idx="4087">
                  <c:v>45828.3125</c:v>
                </c:pt>
                <c:pt idx="4088">
                  <c:v>45828.354166666664</c:v>
                </c:pt>
                <c:pt idx="4089">
                  <c:v>45828.395833333336</c:v>
                </c:pt>
                <c:pt idx="4090">
                  <c:v>45828.4375</c:v>
                </c:pt>
                <c:pt idx="4091">
                  <c:v>45828.479166666664</c:v>
                </c:pt>
                <c:pt idx="4092">
                  <c:v>45828.520833333336</c:v>
                </c:pt>
                <c:pt idx="4093">
                  <c:v>45828.5625</c:v>
                </c:pt>
                <c:pt idx="4094">
                  <c:v>45828.604166666664</c:v>
                </c:pt>
                <c:pt idx="4095">
                  <c:v>45828.645833333336</c:v>
                </c:pt>
                <c:pt idx="4096">
                  <c:v>45828.6875</c:v>
                </c:pt>
                <c:pt idx="4097">
                  <c:v>45828.729166666664</c:v>
                </c:pt>
                <c:pt idx="4098">
                  <c:v>45828.770833333336</c:v>
                </c:pt>
                <c:pt idx="4099">
                  <c:v>45828.8125</c:v>
                </c:pt>
                <c:pt idx="4100">
                  <c:v>45828.854166666664</c:v>
                </c:pt>
                <c:pt idx="4101">
                  <c:v>45828.895833333336</c:v>
                </c:pt>
                <c:pt idx="4102">
                  <c:v>45828.9375</c:v>
                </c:pt>
                <c:pt idx="4103">
                  <c:v>45828.979166666664</c:v>
                </c:pt>
                <c:pt idx="4104">
                  <c:v>45829.020833333336</c:v>
                </c:pt>
                <c:pt idx="4105">
                  <c:v>45829.0625</c:v>
                </c:pt>
                <c:pt idx="4106">
                  <c:v>45829.104166666664</c:v>
                </c:pt>
                <c:pt idx="4107">
                  <c:v>45829.145833333336</c:v>
                </c:pt>
                <c:pt idx="4108">
                  <c:v>45829.1875</c:v>
                </c:pt>
                <c:pt idx="4109">
                  <c:v>45829.229166666664</c:v>
                </c:pt>
                <c:pt idx="4110">
                  <c:v>45829.270833333336</c:v>
                </c:pt>
                <c:pt idx="4111">
                  <c:v>45829.3125</c:v>
                </c:pt>
                <c:pt idx="4112">
                  <c:v>45829.354166666664</c:v>
                </c:pt>
                <c:pt idx="4113">
                  <c:v>45829.395833333336</c:v>
                </c:pt>
                <c:pt idx="4114">
                  <c:v>45829.4375</c:v>
                </c:pt>
                <c:pt idx="4115">
                  <c:v>45829.479166666664</c:v>
                </c:pt>
                <c:pt idx="4116">
                  <c:v>45829.520833333336</c:v>
                </c:pt>
                <c:pt idx="4117">
                  <c:v>45829.5625</c:v>
                </c:pt>
                <c:pt idx="4118">
                  <c:v>45829.604166666664</c:v>
                </c:pt>
                <c:pt idx="4119">
                  <c:v>45829.645833333336</c:v>
                </c:pt>
                <c:pt idx="4120">
                  <c:v>45829.6875</c:v>
                </c:pt>
                <c:pt idx="4121">
                  <c:v>45829.729166666664</c:v>
                </c:pt>
                <c:pt idx="4122">
                  <c:v>45829.770833333336</c:v>
                </c:pt>
                <c:pt idx="4123">
                  <c:v>45829.8125</c:v>
                </c:pt>
                <c:pt idx="4124">
                  <c:v>45829.854166666664</c:v>
                </c:pt>
                <c:pt idx="4125">
                  <c:v>45829.895833333336</c:v>
                </c:pt>
                <c:pt idx="4126">
                  <c:v>45829.9375</c:v>
                </c:pt>
                <c:pt idx="4127">
                  <c:v>45829.979166666664</c:v>
                </c:pt>
                <c:pt idx="4128">
                  <c:v>45830.020833333336</c:v>
                </c:pt>
                <c:pt idx="4129">
                  <c:v>45830.0625</c:v>
                </c:pt>
                <c:pt idx="4130">
                  <c:v>45830.104166666664</c:v>
                </c:pt>
                <c:pt idx="4131">
                  <c:v>45830.145833333336</c:v>
                </c:pt>
                <c:pt idx="4132">
                  <c:v>45830.1875</c:v>
                </c:pt>
                <c:pt idx="4133">
                  <c:v>45830.229166666664</c:v>
                </c:pt>
                <c:pt idx="4134">
                  <c:v>45830.270833333336</c:v>
                </c:pt>
                <c:pt idx="4135">
                  <c:v>45830.3125</c:v>
                </c:pt>
                <c:pt idx="4136">
                  <c:v>45830.354166666664</c:v>
                </c:pt>
                <c:pt idx="4137">
                  <c:v>45830.395833333336</c:v>
                </c:pt>
                <c:pt idx="4138">
                  <c:v>45830.4375</c:v>
                </c:pt>
                <c:pt idx="4139">
                  <c:v>45830.479166666664</c:v>
                </c:pt>
                <c:pt idx="4140">
                  <c:v>45830.520833333336</c:v>
                </c:pt>
                <c:pt idx="4141">
                  <c:v>45830.5625</c:v>
                </c:pt>
                <c:pt idx="4142">
                  <c:v>45830.604166666664</c:v>
                </c:pt>
                <c:pt idx="4143">
                  <c:v>45830.645833333336</c:v>
                </c:pt>
                <c:pt idx="4144">
                  <c:v>45830.6875</c:v>
                </c:pt>
                <c:pt idx="4145">
                  <c:v>45830.729166666664</c:v>
                </c:pt>
                <c:pt idx="4146">
                  <c:v>45830.770833333336</c:v>
                </c:pt>
                <c:pt idx="4147">
                  <c:v>45830.8125</c:v>
                </c:pt>
                <c:pt idx="4148">
                  <c:v>45830.854166666664</c:v>
                </c:pt>
                <c:pt idx="4149">
                  <c:v>45830.895833333336</c:v>
                </c:pt>
                <c:pt idx="4150">
                  <c:v>45830.9375</c:v>
                </c:pt>
                <c:pt idx="4151">
                  <c:v>45830.979166666664</c:v>
                </c:pt>
                <c:pt idx="4152">
                  <c:v>45831.020833333336</c:v>
                </c:pt>
                <c:pt idx="4153">
                  <c:v>45831.0625</c:v>
                </c:pt>
                <c:pt idx="4154">
                  <c:v>45831.104166666664</c:v>
                </c:pt>
                <c:pt idx="4155">
                  <c:v>45831.145833333336</c:v>
                </c:pt>
                <c:pt idx="4156">
                  <c:v>45831.1875</c:v>
                </c:pt>
                <c:pt idx="4157">
                  <c:v>45831.229166666664</c:v>
                </c:pt>
                <c:pt idx="4158">
                  <c:v>45831.270833333336</c:v>
                </c:pt>
                <c:pt idx="4159">
                  <c:v>45831.3125</c:v>
                </c:pt>
                <c:pt idx="4160">
                  <c:v>45831.354166666664</c:v>
                </c:pt>
                <c:pt idx="4161">
                  <c:v>45831.395833333336</c:v>
                </c:pt>
                <c:pt idx="4162">
                  <c:v>45831.4375</c:v>
                </c:pt>
                <c:pt idx="4163">
                  <c:v>45831.479166666664</c:v>
                </c:pt>
                <c:pt idx="4164">
                  <c:v>45831.520833333336</c:v>
                </c:pt>
                <c:pt idx="4165">
                  <c:v>45831.5625</c:v>
                </c:pt>
                <c:pt idx="4166">
                  <c:v>45831.604166666664</c:v>
                </c:pt>
                <c:pt idx="4167">
                  <c:v>45831.645833333336</c:v>
                </c:pt>
                <c:pt idx="4168">
                  <c:v>45831.6875</c:v>
                </c:pt>
                <c:pt idx="4169">
                  <c:v>45831.729166666664</c:v>
                </c:pt>
                <c:pt idx="4170">
                  <c:v>45831.770833333336</c:v>
                </c:pt>
                <c:pt idx="4171">
                  <c:v>45831.8125</c:v>
                </c:pt>
                <c:pt idx="4172">
                  <c:v>45831.854166666664</c:v>
                </c:pt>
                <c:pt idx="4173">
                  <c:v>45831.895833333336</c:v>
                </c:pt>
                <c:pt idx="4174">
                  <c:v>45831.9375</c:v>
                </c:pt>
                <c:pt idx="4175">
                  <c:v>45831.979166666664</c:v>
                </c:pt>
                <c:pt idx="4176">
                  <c:v>45832.020833333336</c:v>
                </c:pt>
                <c:pt idx="4177">
                  <c:v>45832.0625</c:v>
                </c:pt>
                <c:pt idx="4178">
                  <c:v>45832.104166666664</c:v>
                </c:pt>
                <c:pt idx="4179">
                  <c:v>45832.145833333336</c:v>
                </c:pt>
                <c:pt idx="4180">
                  <c:v>45832.1875</c:v>
                </c:pt>
                <c:pt idx="4181">
                  <c:v>45832.229166666664</c:v>
                </c:pt>
                <c:pt idx="4182">
                  <c:v>45832.270833333336</c:v>
                </c:pt>
                <c:pt idx="4183">
                  <c:v>45832.3125</c:v>
                </c:pt>
                <c:pt idx="4184">
                  <c:v>45832.354166666664</c:v>
                </c:pt>
                <c:pt idx="4185">
                  <c:v>45832.395833333336</c:v>
                </c:pt>
                <c:pt idx="4186">
                  <c:v>45832.4375</c:v>
                </c:pt>
                <c:pt idx="4187">
                  <c:v>45832.479166666664</c:v>
                </c:pt>
                <c:pt idx="4188">
                  <c:v>45832.520833333336</c:v>
                </c:pt>
                <c:pt idx="4189">
                  <c:v>45832.5625</c:v>
                </c:pt>
                <c:pt idx="4190">
                  <c:v>45832.604166666664</c:v>
                </c:pt>
                <c:pt idx="4191">
                  <c:v>45832.645833333336</c:v>
                </c:pt>
                <c:pt idx="4192">
                  <c:v>45832.6875</c:v>
                </c:pt>
                <c:pt idx="4193">
                  <c:v>45832.729166666664</c:v>
                </c:pt>
                <c:pt idx="4194">
                  <c:v>45832.770833333336</c:v>
                </c:pt>
                <c:pt idx="4195">
                  <c:v>45832.8125</c:v>
                </c:pt>
                <c:pt idx="4196">
                  <c:v>45832.854166666664</c:v>
                </c:pt>
                <c:pt idx="4197">
                  <c:v>45832.895833333336</c:v>
                </c:pt>
                <c:pt idx="4198">
                  <c:v>45832.9375</c:v>
                </c:pt>
                <c:pt idx="4199">
                  <c:v>45832.979166666664</c:v>
                </c:pt>
                <c:pt idx="4200">
                  <c:v>45833.020833333336</c:v>
                </c:pt>
                <c:pt idx="4201">
                  <c:v>45833.0625</c:v>
                </c:pt>
                <c:pt idx="4202">
                  <c:v>45833.104166666664</c:v>
                </c:pt>
                <c:pt idx="4203">
                  <c:v>45833.145833333336</c:v>
                </c:pt>
                <c:pt idx="4204">
                  <c:v>45833.1875</c:v>
                </c:pt>
                <c:pt idx="4205">
                  <c:v>45833.229166666664</c:v>
                </c:pt>
                <c:pt idx="4206">
                  <c:v>45833.270833333336</c:v>
                </c:pt>
                <c:pt idx="4207">
                  <c:v>45833.3125</c:v>
                </c:pt>
                <c:pt idx="4208">
                  <c:v>45833.354166666664</c:v>
                </c:pt>
                <c:pt idx="4209">
                  <c:v>45833.395833333336</c:v>
                </c:pt>
                <c:pt idx="4210">
                  <c:v>45833.4375</c:v>
                </c:pt>
                <c:pt idx="4211">
                  <c:v>45833.479166666664</c:v>
                </c:pt>
                <c:pt idx="4212">
                  <c:v>45833.520833333336</c:v>
                </c:pt>
                <c:pt idx="4213">
                  <c:v>45833.5625</c:v>
                </c:pt>
                <c:pt idx="4214">
                  <c:v>45833.604166666664</c:v>
                </c:pt>
                <c:pt idx="4215">
                  <c:v>45833.645833333336</c:v>
                </c:pt>
                <c:pt idx="4216">
                  <c:v>45833.6875</c:v>
                </c:pt>
                <c:pt idx="4217">
                  <c:v>45833.729166666664</c:v>
                </c:pt>
                <c:pt idx="4218">
                  <c:v>45833.770833333336</c:v>
                </c:pt>
                <c:pt idx="4219">
                  <c:v>45833.8125</c:v>
                </c:pt>
                <c:pt idx="4220">
                  <c:v>45833.854166666664</c:v>
                </c:pt>
                <c:pt idx="4221">
                  <c:v>45833.895833333336</c:v>
                </c:pt>
                <c:pt idx="4222">
                  <c:v>45833.9375</c:v>
                </c:pt>
                <c:pt idx="4223">
                  <c:v>45833.979166666664</c:v>
                </c:pt>
                <c:pt idx="4224">
                  <c:v>45834.020833333336</c:v>
                </c:pt>
                <c:pt idx="4225">
                  <c:v>45834.0625</c:v>
                </c:pt>
                <c:pt idx="4226">
                  <c:v>45834.104166666664</c:v>
                </c:pt>
                <c:pt idx="4227">
                  <c:v>45834.145833333336</c:v>
                </c:pt>
                <c:pt idx="4228">
                  <c:v>45834.1875</c:v>
                </c:pt>
                <c:pt idx="4229">
                  <c:v>45834.229166666664</c:v>
                </c:pt>
                <c:pt idx="4230">
                  <c:v>45834.270833333336</c:v>
                </c:pt>
                <c:pt idx="4231">
                  <c:v>45834.3125</c:v>
                </c:pt>
                <c:pt idx="4232">
                  <c:v>45834.354166666664</c:v>
                </c:pt>
                <c:pt idx="4233">
                  <c:v>45834.395833333336</c:v>
                </c:pt>
                <c:pt idx="4234">
                  <c:v>45834.4375</c:v>
                </c:pt>
                <c:pt idx="4235">
                  <c:v>45834.479166666664</c:v>
                </c:pt>
                <c:pt idx="4236">
                  <c:v>45834.520833333336</c:v>
                </c:pt>
                <c:pt idx="4237">
                  <c:v>45834.5625</c:v>
                </c:pt>
                <c:pt idx="4238">
                  <c:v>45834.604166666664</c:v>
                </c:pt>
                <c:pt idx="4239">
                  <c:v>45834.645833333336</c:v>
                </c:pt>
                <c:pt idx="4240">
                  <c:v>45834.6875</c:v>
                </c:pt>
                <c:pt idx="4241">
                  <c:v>45834.729166666664</c:v>
                </c:pt>
                <c:pt idx="4242">
                  <c:v>45834.770833333336</c:v>
                </c:pt>
                <c:pt idx="4243">
                  <c:v>45834.8125</c:v>
                </c:pt>
                <c:pt idx="4244">
                  <c:v>45834.854166666664</c:v>
                </c:pt>
                <c:pt idx="4245">
                  <c:v>45834.895833333336</c:v>
                </c:pt>
                <c:pt idx="4246">
                  <c:v>45834.9375</c:v>
                </c:pt>
                <c:pt idx="4247">
                  <c:v>45834.979166666664</c:v>
                </c:pt>
                <c:pt idx="4248">
                  <c:v>45835.020833333336</c:v>
                </c:pt>
                <c:pt idx="4249">
                  <c:v>45835.0625</c:v>
                </c:pt>
                <c:pt idx="4250">
                  <c:v>45835.104166666664</c:v>
                </c:pt>
                <c:pt idx="4251">
                  <c:v>45835.145833333336</c:v>
                </c:pt>
                <c:pt idx="4252">
                  <c:v>45835.1875</c:v>
                </c:pt>
                <c:pt idx="4253">
                  <c:v>45835.229166666664</c:v>
                </c:pt>
                <c:pt idx="4254">
                  <c:v>45835.270833333336</c:v>
                </c:pt>
                <c:pt idx="4255">
                  <c:v>45835.3125</c:v>
                </c:pt>
                <c:pt idx="4256">
                  <c:v>45835.354166666664</c:v>
                </c:pt>
                <c:pt idx="4257">
                  <c:v>45835.395833333336</c:v>
                </c:pt>
                <c:pt idx="4258">
                  <c:v>45835.4375</c:v>
                </c:pt>
                <c:pt idx="4259">
                  <c:v>45835.479166666664</c:v>
                </c:pt>
                <c:pt idx="4260">
                  <c:v>45835.520833333336</c:v>
                </c:pt>
                <c:pt idx="4261">
                  <c:v>45835.5625</c:v>
                </c:pt>
                <c:pt idx="4262">
                  <c:v>45835.604166666664</c:v>
                </c:pt>
                <c:pt idx="4263">
                  <c:v>45835.645833333336</c:v>
                </c:pt>
                <c:pt idx="4264">
                  <c:v>45835.6875</c:v>
                </c:pt>
                <c:pt idx="4265">
                  <c:v>45835.729166666664</c:v>
                </c:pt>
                <c:pt idx="4266">
                  <c:v>45835.770833333336</c:v>
                </c:pt>
                <c:pt idx="4267">
                  <c:v>45835.8125</c:v>
                </c:pt>
                <c:pt idx="4268">
                  <c:v>45835.854166666664</c:v>
                </c:pt>
                <c:pt idx="4269">
                  <c:v>45835.895833333336</c:v>
                </c:pt>
                <c:pt idx="4270">
                  <c:v>45835.9375</c:v>
                </c:pt>
                <c:pt idx="4271">
                  <c:v>45835.979166666664</c:v>
                </c:pt>
                <c:pt idx="4272">
                  <c:v>45836.020833333336</c:v>
                </c:pt>
                <c:pt idx="4273">
                  <c:v>45836.0625</c:v>
                </c:pt>
                <c:pt idx="4274">
                  <c:v>45836.104166666664</c:v>
                </c:pt>
                <c:pt idx="4275">
                  <c:v>45836.145833333336</c:v>
                </c:pt>
                <c:pt idx="4276">
                  <c:v>45836.1875</c:v>
                </c:pt>
                <c:pt idx="4277">
                  <c:v>45836.229166666664</c:v>
                </c:pt>
                <c:pt idx="4278">
                  <c:v>45836.270833333336</c:v>
                </c:pt>
                <c:pt idx="4279">
                  <c:v>45836.3125</c:v>
                </c:pt>
                <c:pt idx="4280">
                  <c:v>45836.354166666664</c:v>
                </c:pt>
                <c:pt idx="4281">
                  <c:v>45836.395833333336</c:v>
                </c:pt>
                <c:pt idx="4282">
                  <c:v>45836.4375</c:v>
                </c:pt>
                <c:pt idx="4283">
                  <c:v>45836.479166666664</c:v>
                </c:pt>
                <c:pt idx="4284">
                  <c:v>45836.520833333336</c:v>
                </c:pt>
                <c:pt idx="4285">
                  <c:v>45836.5625</c:v>
                </c:pt>
                <c:pt idx="4286">
                  <c:v>45836.604166666664</c:v>
                </c:pt>
                <c:pt idx="4287">
                  <c:v>45836.645833333336</c:v>
                </c:pt>
                <c:pt idx="4288">
                  <c:v>45836.6875</c:v>
                </c:pt>
                <c:pt idx="4289">
                  <c:v>45836.729166666664</c:v>
                </c:pt>
                <c:pt idx="4290">
                  <c:v>45836.770833333336</c:v>
                </c:pt>
                <c:pt idx="4291">
                  <c:v>45836.8125</c:v>
                </c:pt>
                <c:pt idx="4292">
                  <c:v>45836.854166666664</c:v>
                </c:pt>
                <c:pt idx="4293">
                  <c:v>45836.895833333336</c:v>
                </c:pt>
                <c:pt idx="4294">
                  <c:v>45836.9375</c:v>
                </c:pt>
                <c:pt idx="4295">
                  <c:v>45836.979166666664</c:v>
                </c:pt>
                <c:pt idx="4296">
                  <c:v>45837.020833333336</c:v>
                </c:pt>
                <c:pt idx="4297">
                  <c:v>45837.0625</c:v>
                </c:pt>
                <c:pt idx="4298">
                  <c:v>45837.104166666664</c:v>
                </c:pt>
                <c:pt idx="4299">
                  <c:v>45837.145833333336</c:v>
                </c:pt>
                <c:pt idx="4300">
                  <c:v>45837.1875</c:v>
                </c:pt>
                <c:pt idx="4301">
                  <c:v>45837.229166666664</c:v>
                </c:pt>
                <c:pt idx="4302">
                  <c:v>45837.270833333336</c:v>
                </c:pt>
                <c:pt idx="4303">
                  <c:v>45837.3125</c:v>
                </c:pt>
                <c:pt idx="4304">
                  <c:v>45837.354166666664</c:v>
                </c:pt>
                <c:pt idx="4305">
                  <c:v>45837.395833333336</c:v>
                </c:pt>
                <c:pt idx="4306">
                  <c:v>45837.4375</c:v>
                </c:pt>
                <c:pt idx="4307">
                  <c:v>45837.479166666664</c:v>
                </c:pt>
                <c:pt idx="4308">
                  <c:v>45837.520833333336</c:v>
                </c:pt>
                <c:pt idx="4309">
                  <c:v>45837.5625</c:v>
                </c:pt>
                <c:pt idx="4310">
                  <c:v>45837.604166666664</c:v>
                </c:pt>
                <c:pt idx="4311">
                  <c:v>45837.645833333336</c:v>
                </c:pt>
                <c:pt idx="4312">
                  <c:v>45837.6875</c:v>
                </c:pt>
                <c:pt idx="4313">
                  <c:v>45837.729166666664</c:v>
                </c:pt>
                <c:pt idx="4314">
                  <c:v>45837.770833333336</c:v>
                </c:pt>
                <c:pt idx="4315">
                  <c:v>45837.8125</c:v>
                </c:pt>
                <c:pt idx="4316">
                  <c:v>45837.854166666664</c:v>
                </c:pt>
                <c:pt idx="4317">
                  <c:v>45837.895833333336</c:v>
                </c:pt>
                <c:pt idx="4318">
                  <c:v>45837.9375</c:v>
                </c:pt>
                <c:pt idx="4319">
                  <c:v>45837.979166666664</c:v>
                </c:pt>
                <c:pt idx="4320">
                  <c:v>45838.020833333336</c:v>
                </c:pt>
                <c:pt idx="4321">
                  <c:v>45838.0625</c:v>
                </c:pt>
                <c:pt idx="4322">
                  <c:v>45838.104166666664</c:v>
                </c:pt>
                <c:pt idx="4323">
                  <c:v>45838.145833333336</c:v>
                </c:pt>
                <c:pt idx="4324">
                  <c:v>45838.1875</c:v>
                </c:pt>
                <c:pt idx="4325">
                  <c:v>45838.229166666664</c:v>
                </c:pt>
                <c:pt idx="4326">
                  <c:v>45838.270833333336</c:v>
                </c:pt>
                <c:pt idx="4327">
                  <c:v>45838.3125</c:v>
                </c:pt>
                <c:pt idx="4328">
                  <c:v>45838.354166666664</c:v>
                </c:pt>
                <c:pt idx="4329">
                  <c:v>45838.395833333336</c:v>
                </c:pt>
                <c:pt idx="4330">
                  <c:v>45838.4375</c:v>
                </c:pt>
                <c:pt idx="4331">
                  <c:v>45838.479166666664</c:v>
                </c:pt>
                <c:pt idx="4332">
                  <c:v>45838.520833333336</c:v>
                </c:pt>
                <c:pt idx="4333">
                  <c:v>45838.5625</c:v>
                </c:pt>
                <c:pt idx="4334">
                  <c:v>45838.604166666664</c:v>
                </c:pt>
                <c:pt idx="4335">
                  <c:v>45838.645833333336</c:v>
                </c:pt>
                <c:pt idx="4336">
                  <c:v>45838.6875</c:v>
                </c:pt>
                <c:pt idx="4337">
                  <c:v>45838.729166666664</c:v>
                </c:pt>
                <c:pt idx="4338">
                  <c:v>45838.770833333336</c:v>
                </c:pt>
                <c:pt idx="4339">
                  <c:v>45838.8125</c:v>
                </c:pt>
                <c:pt idx="4340">
                  <c:v>45838.854166666664</c:v>
                </c:pt>
                <c:pt idx="4341">
                  <c:v>45838.895833333336</c:v>
                </c:pt>
                <c:pt idx="4342">
                  <c:v>45838.9375</c:v>
                </c:pt>
                <c:pt idx="4343">
                  <c:v>45838.979166666664</c:v>
                </c:pt>
                <c:pt idx="4344">
                  <c:v>45839.020833333336</c:v>
                </c:pt>
                <c:pt idx="4345">
                  <c:v>45839.0625</c:v>
                </c:pt>
                <c:pt idx="4346">
                  <c:v>45839.104166666664</c:v>
                </c:pt>
                <c:pt idx="4347">
                  <c:v>45839.145833333336</c:v>
                </c:pt>
                <c:pt idx="4348">
                  <c:v>45839.1875</c:v>
                </c:pt>
                <c:pt idx="4349">
                  <c:v>45839.229166666664</c:v>
                </c:pt>
                <c:pt idx="4350">
                  <c:v>45839.270833333336</c:v>
                </c:pt>
                <c:pt idx="4351">
                  <c:v>45839.3125</c:v>
                </c:pt>
                <c:pt idx="4352">
                  <c:v>45839.354166666664</c:v>
                </c:pt>
                <c:pt idx="4353">
                  <c:v>45839.395833333336</c:v>
                </c:pt>
                <c:pt idx="4354">
                  <c:v>45839.4375</c:v>
                </c:pt>
                <c:pt idx="4355">
                  <c:v>45839.479166666664</c:v>
                </c:pt>
                <c:pt idx="4356">
                  <c:v>45839.520833333336</c:v>
                </c:pt>
                <c:pt idx="4357">
                  <c:v>45839.5625</c:v>
                </c:pt>
                <c:pt idx="4358">
                  <c:v>45839.604166666664</c:v>
                </c:pt>
                <c:pt idx="4359">
                  <c:v>45839.645833333336</c:v>
                </c:pt>
                <c:pt idx="4360">
                  <c:v>45839.6875</c:v>
                </c:pt>
                <c:pt idx="4361">
                  <c:v>45839.729166666664</c:v>
                </c:pt>
                <c:pt idx="4362">
                  <c:v>45839.770833333336</c:v>
                </c:pt>
                <c:pt idx="4363">
                  <c:v>45839.8125</c:v>
                </c:pt>
                <c:pt idx="4364">
                  <c:v>45839.854166666664</c:v>
                </c:pt>
                <c:pt idx="4365">
                  <c:v>45839.895833333336</c:v>
                </c:pt>
                <c:pt idx="4366">
                  <c:v>45839.9375</c:v>
                </c:pt>
                <c:pt idx="4367">
                  <c:v>45839.979166666664</c:v>
                </c:pt>
                <c:pt idx="4368">
                  <c:v>45840.020833333336</c:v>
                </c:pt>
                <c:pt idx="4369">
                  <c:v>45840.0625</c:v>
                </c:pt>
                <c:pt idx="4370">
                  <c:v>45840.104166666664</c:v>
                </c:pt>
                <c:pt idx="4371">
                  <c:v>45840.145833333336</c:v>
                </c:pt>
                <c:pt idx="4372">
                  <c:v>45840.1875</c:v>
                </c:pt>
                <c:pt idx="4373">
                  <c:v>45840.229166666664</c:v>
                </c:pt>
                <c:pt idx="4374">
                  <c:v>45840.270833333336</c:v>
                </c:pt>
                <c:pt idx="4375">
                  <c:v>45840.3125</c:v>
                </c:pt>
                <c:pt idx="4376">
                  <c:v>45840.354166666664</c:v>
                </c:pt>
                <c:pt idx="4377">
                  <c:v>45840.395833333336</c:v>
                </c:pt>
                <c:pt idx="4378">
                  <c:v>45840.4375</c:v>
                </c:pt>
                <c:pt idx="4379">
                  <c:v>45840.479166666664</c:v>
                </c:pt>
                <c:pt idx="4380">
                  <c:v>45840.520833333336</c:v>
                </c:pt>
                <c:pt idx="4381">
                  <c:v>45840.5625</c:v>
                </c:pt>
                <c:pt idx="4382">
                  <c:v>45840.604166666664</c:v>
                </c:pt>
                <c:pt idx="4383">
                  <c:v>45840.645833333336</c:v>
                </c:pt>
                <c:pt idx="4384">
                  <c:v>45840.6875</c:v>
                </c:pt>
                <c:pt idx="4385">
                  <c:v>45840.729166666664</c:v>
                </c:pt>
                <c:pt idx="4386">
                  <c:v>45840.770833333336</c:v>
                </c:pt>
                <c:pt idx="4387">
                  <c:v>45840.8125</c:v>
                </c:pt>
                <c:pt idx="4388">
                  <c:v>45840.854166666664</c:v>
                </c:pt>
                <c:pt idx="4389">
                  <c:v>45840.895833333336</c:v>
                </c:pt>
                <c:pt idx="4390">
                  <c:v>45840.9375</c:v>
                </c:pt>
                <c:pt idx="4391">
                  <c:v>45840.979166666664</c:v>
                </c:pt>
                <c:pt idx="4392">
                  <c:v>45841.020833333336</c:v>
                </c:pt>
                <c:pt idx="4393">
                  <c:v>45841.0625</c:v>
                </c:pt>
                <c:pt idx="4394">
                  <c:v>45841.104166666664</c:v>
                </c:pt>
                <c:pt idx="4395">
                  <c:v>45841.145833333336</c:v>
                </c:pt>
                <c:pt idx="4396">
                  <c:v>45841.1875</c:v>
                </c:pt>
                <c:pt idx="4397">
                  <c:v>45841.229166666664</c:v>
                </c:pt>
                <c:pt idx="4398">
                  <c:v>45841.270833333336</c:v>
                </c:pt>
                <c:pt idx="4399">
                  <c:v>45841.3125</c:v>
                </c:pt>
                <c:pt idx="4400">
                  <c:v>45841.354166666664</c:v>
                </c:pt>
                <c:pt idx="4401">
                  <c:v>45841.395833333336</c:v>
                </c:pt>
                <c:pt idx="4402">
                  <c:v>45841.4375</c:v>
                </c:pt>
                <c:pt idx="4403">
                  <c:v>45841.479166666664</c:v>
                </c:pt>
                <c:pt idx="4404">
                  <c:v>45841.520833333336</c:v>
                </c:pt>
                <c:pt idx="4405">
                  <c:v>45841.5625</c:v>
                </c:pt>
                <c:pt idx="4406">
                  <c:v>45841.604166666664</c:v>
                </c:pt>
                <c:pt idx="4407">
                  <c:v>45841.645833333336</c:v>
                </c:pt>
                <c:pt idx="4408">
                  <c:v>45841.6875</c:v>
                </c:pt>
                <c:pt idx="4409">
                  <c:v>45841.729166666664</c:v>
                </c:pt>
                <c:pt idx="4410">
                  <c:v>45841.770833333336</c:v>
                </c:pt>
                <c:pt idx="4411">
                  <c:v>45841.8125</c:v>
                </c:pt>
                <c:pt idx="4412">
                  <c:v>45841.854166666664</c:v>
                </c:pt>
                <c:pt idx="4413">
                  <c:v>45841.895833333336</c:v>
                </c:pt>
                <c:pt idx="4414">
                  <c:v>45841.9375</c:v>
                </c:pt>
                <c:pt idx="4415">
                  <c:v>45841.979166666664</c:v>
                </c:pt>
                <c:pt idx="4416">
                  <c:v>45842.020833333336</c:v>
                </c:pt>
                <c:pt idx="4417">
                  <c:v>45842.0625</c:v>
                </c:pt>
                <c:pt idx="4418">
                  <c:v>45842.104166666664</c:v>
                </c:pt>
                <c:pt idx="4419">
                  <c:v>45842.145833333336</c:v>
                </c:pt>
                <c:pt idx="4420">
                  <c:v>45842.1875</c:v>
                </c:pt>
                <c:pt idx="4421">
                  <c:v>45842.229166666664</c:v>
                </c:pt>
                <c:pt idx="4422">
                  <c:v>45842.270833333336</c:v>
                </c:pt>
                <c:pt idx="4423">
                  <c:v>45842.3125</c:v>
                </c:pt>
                <c:pt idx="4424">
                  <c:v>45842.354166666664</c:v>
                </c:pt>
                <c:pt idx="4425">
                  <c:v>45842.395833333336</c:v>
                </c:pt>
                <c:pt idx="4426">
                  <c:v>45842.4375</c:v>
                </c:pt>
                <c:pt idx="4427">
                  <c:v>45842.479166666664</c:v>
                </c:pt>
                <c:pt idx="4428">
                  <c:v>45842.520833333336</c:v>
                </c:pt>
                <c:pt idx="4429">
                  <c:v>45842.5625</c:v>
                </c:pt>
                <c:pt idx="4430">
                  <c:v>45842.604166666664</c:v>
                </c:pt>
                <c:pt idx="4431">
                  <c:v>45842.645833333336</c:v>
                </c:pt>
                <c:pt idx="4432">
                  <c:v>45842.6875</c:v>
                </c:pt>
                <c:pt idx="4433">
                  <c:v>45842.729166666664</c:v>
                </c:pt>
                <c:pt idx="4434">
                  <c:v>45842.770833333336</c:v>
                </c:pt>
                <c:pt idx="4435">
                  <c:v>45842.8125</c:v>
                </c:pt>
                <c:pt idx="4436">
                  <c:v>45842.854166666664</c:v>
                </c:pt>
                <c:pt idx="4437">
                  <c:v>45842.895833333336</c:v>
                </c:pt>
                <c:pt idx="4438">
                  <c:v>45842.9375</c:v>
                </c:pt>
                <c:pt idx="4439">
                  <c:v>45842.979166666664</c:v>
                </c:pt>
                <c:pt idx="4440">
                  <c:v>45843.020833333336</c:v>
                </c:pt>
                <c:pt idx="4441">
                  <c:v>45843.0625</c:v>
                </c:pt>
                <c:pt idx="4442">
                  <c:v>45843.104166666664</c:v>
                </c:pt>
                <c:pt idx="4443">
                  <c:v>45843.145833333336</c:v>
                </c:pt>
                <c:pt idx="4444">
                  <c:v>45843.1875</c:v>
                </c:pt>
                <c:pt idx="4445">
                  <c:v>45843.229166666664</c:v>
                </c:pt>
                <c:pt idx="4446">
                  <c:v>45843.270833333336</c:v>
                </c:pt>
                <c:pt idx="4447">
                  <c:v>45843.3125</c:v>
                </c:pt>
                <c:pt idx="4448">
                  <c:v>45843.354166666664</c:v>
                </c:pt>
                <c:pt idx="4449">
                  <c:v>45843.395833333336</c:v>
                </c:pt>
                <c:pt idx="4450">
                  <c:v>45843.4375</c:v>
                </c:pt>
                <c:pt idx="4451">
                  <c:v>45843.479166666664</c:v>
                </c:pt>
                <c:pt idx="4452">
                  <c:v>45843.520833333336</c:v>
                </c:pt>
                <c:pt idx="4453">
                  <c:v>45843.5625</c:v>
                </c:pt>
                <c:pt idx="4454">
                  <c:v>45843.604166666664</c:v>
                </c:pt>
                <c:pt idx="4455">
                  <c:v>45843.645833333336</c:v>
                </c:pt>
                <c:pt idx="4456">
                  <c:v>45843.6875</c:v>
                </c:pt>
                <c:pt idx="4457">
                  <c:v>45843.729166666664</c:v>
                </c:pt>
                <c:pt idx="4458">
                  <c:v>45843.770833333336</c:v>
                </c:pt>
                <c:pt idx="4459">
                  <c:v>45843.8125</c:v>
                </c:pt>
                <c:pt idx="4460">
                  <c:v>45843.854166666664</c:v>
                </c:pt>
                <c:pt idx="4461">
                  <c:v>45843.895833333336</c:v>
                </c:pt>
                <c:pt idx="4462">
                  <c:v>45843.9375</c:v>
                </c:pt>
                <c:pt idx="4463">
                  <c:v>45843.979166666664</c:v>
                </c:pt>
                <c:pt idx="4464">
                  <c:v>45844.020833333336</c:v>
                </c:pt>
                <c:pt idx="4465">
                  <c:v>45844.0625</c:v>
                </c:pt>
                <c:pt idx="4466">
                  <c:v>45844.104166666664</c:v>
                </c:pt>
                <c:pt idx="4467">
                  <c:v>45844.145833333336</c:v>
                </c:pt>
                <c:pt idx="4468">
                  <c:v>45844.1875</c:v>
                </c:pt>
                <c:pt idx="4469">
                  <c:v>45844.229166666664</c:v>
                </c:pt>
                <c:pt idx="4470">
                  <c:v>45844.270833333336</c:v>
                </c:pt>
                <c:pt idx="4471">
                  <c:v>45844.3125</c:v>
                </c:pt>
                <c:pt idx="4472">
                  <c:v>45844.354166666664</c:v>
                </c:pt>
                <c:pt idx="4473">
                  <c:v>45844.395833333336</c:v>
                </c:pt>
                <c:pt idx="4474">
                  <c:v>45844.4375</c:v>
                </c:pt>
                <c:pt idx="4475">
                  <c:v>45844.479166666664</c:v>
                </c:pt>
                <c:pt idx="4476">
                  <c:v>45844.520833333336</c:v>
                </c:pt>
                <c:pt idx="4477">
                  <c:v>45844.5625</c:v>
                </c:pt>
                <c:pt idx="4478">
                  <c:v>45844.604166666664</c:v>
                </c:pt>
                <c:pt idx="4479">
                  <c:v>45844.645833333336</c:v>
                </c:pt>
                <c:pt idx="4480">
                  <c:v>45844.6875</c:v>
                </c:pt>
                <c:pt idx="4481">
                  <c:v>45844.729166666664</c:v>
                </c:pt>
                <c:pt idx="4482">
                  <c:v>45844.770833333336</c:v>
                </c:pt>
                <c:pt idx="4483">
                  <c:v>45844.8125</c:v>
                </c:pt>
                <c:pt idx="4484">
                  <c:v>45844.854166666664</c:v>
                </c:pt>
                <c:pt idx="4485">
                  <c:v>45844.895833333336</c:v>
                </c:pt>
                <c:pt idx="4486">
                  <c:v>45844.9375</c:v>
                </c:pt>
                <c:pt idx="4487">
                  <c:v>45844.979166666664</c:v>
                </c:pt>
                <c:pt idx="4488">
                  <c:v>45845.020833333336</c:v>
                </c:pt>
                <c:pt idx="4489">
                  <c:v>45845.0625</c:v>
                </c:pt>
                <c:pt idx="4490">
                  <c:v>45845.104166666664</c:v>
                </c:pt>
                <c:pt idx="4491">
                  <c:v>45845.145833333336</c:v>
                </c:pt>
                <c:pt idx="4492">
                  <c:v>45845.1875</c:v>
                </c:pt>
                <c:pt idx="4493">
                  <c:v>45845.229166666664</c:v>
                </c:pt>
                <c:pt idx="4494">
                  <c:v>45845.270833333336</c:v>
                </c:pt>
                <c:pt idx="4495">
                  <c:v>45845.3125</c:v>
                </c:pt>
                <c:pt idx="4496">
                  <c:v>45845.354166666664</c:v>
                </c:pt>
                <c:pt idx="4497">
                  <c:v>45845.395833333336</c:v>
                </c:pt>
                <c:pt idx="4498">
                  <c:v>45845.4375</c:v>
                </c:pt>
                <c:pt idx="4499">
                  <c:v>45845.479166666664</c:v>
                </c:pt>
                <c:pt idx="4500">
                  <c:v>45845.520833333336</c:v>
                </c:pt>
                <c:pt idx="4501">
                  <c:v>45845.5625</c:v>
                </c:pt>
                <c:pt idx="4502">
                  <c:v>45845.604166666664</c:v>
                </c:pt>
                <c:pt idx="4503">
                  <c:v>45845.645833333336</c:v>
                </c:pt>
                <c:pt idx="4504">
                  <c:v>45845.6875</c:v>
                </c:pt>
                <c:pt idx="4505">
                  <c:v>45845.729166666664</c:v>
                </c:pt>
                <c:pt idx="4506">
                  <c:v>45845.770833333336</c:v>
                </c:pt>
                <c:pt idx="4507">
                  <c:v>45845.8125</c:v>
                </c:pt>
                <c:pt idx="4508">
                  <c:v>45845.854166666664</c:v>
                </c:pt>
                <c:pt idx="4509">
                  <c:v>45845.895833333336</c:v>
                </c:pt>
                <c:pt idx="4510">
                  <c:v>45845.9375</c:v>
                </c:pt>
                <c:pt idx="4511">
                  <c:v>45845.979166666664</c:v>
                </c:pt>
                <c:pt idx="4512">
                  <c:v>45846.020833333336</c:v>
                </c:pt>
                <c:pt idx="4513">
                  <c:v>45846.0625</c:v>
                </c:pt>
                <c:pt idx="4514">
                  <c:v>45846.104166666664</c:v>
                </c:pt>
                <c:pt idx="4515">
                  <c:v>45846.145833333336</c:v>
                </c:pt>
                <c:pt idx="4516">
                  <c:v>45846.1875</c:v>
                </c:pt>
                <c:pt idx="4517">
                  <c:v>45846.229166666664</c:v>
                </c:pt>
                <c:pt idx="4518">
                  <c:v>45846.270833333336</c:v>
                </c:pt>
                <c:pt idx="4519">
                  <c:v>45846.3125</c:v>
                </c:pt>
                <c:pt idx="4520">
                  <c:v>45846.354166666664</c:v>
                </c:pt>
                <c:pt idx="4521">
                  <c:v>45846.395833333336</c:v>
                </c:pt>
                <c:pt idx="4522">
                  <c:v>45846.4375</c:v>
                </c:pt>
                <c:pt idx="4523">
                  <c:v>45846.479166666664</c:v>
                </c:pt>
                <c:pt idx="4524">
                  <c:v>45846.520833333336</c:v>
                </c:pt>
                <c:pt idx="4525">
                  <c:v>45846.5625</c:v>
                </c:pt>
                <c:pt idx="4526">
                  <c:v>45846.604166666664</c:v>
                </c:pt>
                <c:pt idx="4527">
                  <c:v>45846.645833333336</c:v>
                </c:pt>
                <c:pt idx="4528">
                  <c:v>45846.6875</c:v>
                </c:pt>
                <c:pt idx="4529">
                  <c:v>45846.729166666664</c:v>
                </c:pt>
                <c:pt idx="4530">
                  <c:v>45846.770833333336</c:v>
                </c:pt>
                <c:pt idx="4531">
                  <c:v>45846.8125</c:v>
                </c:pt>
                <c:pt idx="4532">
                  <c:v>45846.854166666664</c:v>
                </c:pt>
                <c:pt idx="4533">
                  <c:v>45846.895833333336</c:v>
                </c:pt>
                <c:pt idx="4534">
                  <c:v>45846.9375</c:v>
                </c:pt>
                <c:pt idx="4535">
                  <c:v>45846.979166666664</c:v>
                </c:pt>
                <c:pt idx="4536">
                  <c:v>45847.020833333336</c:v>
                </c:pt>
                <c:pt idx="4537">
                  <c:v>45847.0625</c:v>
                </c:pt>
                <c:pt idx="4538">
                  <c:v>45847.104166666664</c:v>
                </c:pt>
                <c:pt idx="4539">
                  <c:v>45847.145833333336</c:v>
                </c:pt>
                <c:pt idx="4540">
                  <c:v>45847.1875</c:v>
                </c:pt>
                <c:pt idx="4541">
                  <c:v>45847.229166666664</c:v>
                </c:pt>
                <c:pt idx="4542">
                  <c:v>45847.270833333336</c:v>
                </c:pt>
                <c:pt idx="4543">
                  <c:v>45847.3125</c:v>
                </c:pt>
                <c:pt idx="4544">
                  <c:v>45847.354166666664</c:v>
                </c:pt>
                <c:pt idx="4545">
                  <c:v>45847.395833333336</c:v>
                </c:pt>
                <c:pt idx="4546">
                  <c:v>45847.4375</c:v>
                </c:pt>
                <c:pt idx="4547">
                  <c:v>45847.479166666664</c:v>
                </c:pt>
                <c:pt idx="4548">
                  <c:v>45847.520833333336</c:v>
                </c:pt>
                <c:pt idx="4549">
                  <c:v>45847.5625</c:v>
                </c:pt>
                <c:pt idx="4550">
                  <c:v>45847.604166666664</c:v>
                </c:pt>
                <c:pt idx="4551">
                  <c:v>45847.645833333336</c:v>
                </c:pt>
                <c:pt idx="4552">
                  <c:v>45847.6875</c:v>
                </c:pt>
                <c:pt idx="4553">
                  <c:v>45847.729166666664</c:v>
                </c:pt>
                <c:pt idx="4554">
                  <c:v>45847.770833333336</c:v>
                </c:pt>
                <c:pt idx="4555">
                  <c:v>45847.8125</c:v>
                </c:pt>
                <c:pt idx="4556">
                  <c:v>45847.854166666664</c:v>
                </c:pt>
                <c:pt idx="4557">
                  <c:v>45847.895833333336</c:v>
                </c:pt>
                <c:pt idx="4558">
                  <c:v>45847.9375</c:v>
                </c:pt>
                <c:pt idx="4559">
                  <c:v>45847.979166666664</c:v>
                </c:pt>
                <c:pt idx="4560">
                  <c:v>45848.020833333336</c:v>
                </c:pt>
                <c:pt idx="4561">
                  <c:v>45848.0625</c:v>
                </c:pt>
                <c:pt idx="4562">
                  <c:v>45848.104166666664</c:v>
                </c:pt>
                <c:pt idx="4563">
                  <c:v>45848.145833333336</c:v>
                </c:pt>
                <c:pt idx="4564">
                  <c:v>45848.1875</c:v>
                </c:pt>
                <c:pt idx="4565">
                  <c:v>45848.229166666664</c:v>
                </c:pt>
                <c:pt idx="4566">
                  <c:v>45848.270833333336</c:v>
                </c:pt>
                <c:pt idx="4567">
                  <c:v>45848.3125</c:v>
                </c:pt>
                <c:pt idx="4568">
                  <c:v>45848.354166666664</c:v>
                </c:pt>
                <c:pt idx="4569">
                  <c:v>45848.395833333336</c:v>
                </c:pt>
                <c:pt idx="4570">
                  <c:v>45848.4375</c:v>
                </c:pt>
                <c:pt idx="4571">
                  <c:v>45848.479166666664</c:v>
                </c:pt>
                <c:pt idx="4572">
                  <c:v>45848.520833333336</c:v>
                </c:pt>
                <c:pt idx="4573">
                  <c:v>45848.5625</c:v>
                </c:pt>
                <c:pt idx="4574">
                  <c:v>45848.604166666664</c:v>
                </c:pt>
                <c:pt idx="4575">
                  <c:v>45848.645833333336</c:v>
                </c:pt>
                <c:pt idx="4576">
                  <c:v>45848.6875</c:v>
                </c:pt>
                <c:pt idx="4577">
                  <c:v>45848.729166666664</c:v>
                </c:pt>
                <c:pt idx="4578">
                  <c:v>45848.770833333336</c:v>
                </c:pt>
                <c:pt idx="4579">
                  <c:v>45848.8125</c:v>
                </c:pt>
                <c:pt idx="4580">
                  <c:v>45848.854166666664</c:v>
                </c:pt>
                <c:pt idx="4581">
                  <c:v>45848.895833333336</c:v>
                </c:pt>
                <c:pt idx="4582">
                  <c:v>45848.9375</c:v>
                </c:pt>
                <c:pt idx="4583">
                  <c:v>45848.979166666664</c:v>
                </c:pt>
                <c:pt idx="4584">
                  <c:v>45849.020833333336</c:v>
                </c:pt>
                <c:pt idx="4585">
                  <c:v>45849.0625</c:v>
                </c:pt>
                <c:pt idx="4586">
                  <c:v>45849.104166666664</c:v>
                </c:pt>
                <c:pt idx="4587">
                  <c:v>45849.145833333336</c:v>
                </c:pt>
                <c:pt idx="4588">
                  <c:v>45849.1875</c:v>
                </c:pt>
                <c:pt idx="4589">
                  <c:v>45849.229166666664</c:v>
                </c:pt>
                <c:pt idx="4590">
                  <c:v>45849.270833333336</c:v>
                </c:pt>
                <c:pt idx="4591">
                  <c:v>45849.3125</c:v>
                </c:pt>
                <c:pt idx="4592">
                  <c:v>45849.354166666664</c:v>
                </c:pt>
                <c:pt idx="4593">
                  <c:v>45849.395833333336</c:v>
                </c:pt>
                <c:pt idx="4594">
                  <c:v>45849.4375</c:v>
                </c:pt>
                <c:pt idx="4595">
                  <c:v>45849.479166666664</c:v>
                </c:pt>
                <c:pt idx="4596">
                  <c:v>45849.520833333336</c:v>
                </c:pt>
                <c:pt idx="4597">
                  <c:v>45849.5625</c:v>
                </c:pt>
                <c:pt idx="4598">
                  <c:v>45849.604166666664</c:v>
                </c:pt>
                <c:pt idx="4599">
                  <c:v>45849.645833333336</c:v>
                </c:pt>
                <c:pt idx="4600">
                  <c:v>45849.6875</c:v>
                </c:pt>
                <c:pt idx="4601">
                  <c:v>45849.729166666664</c:v>
                </c:pt>
                <c:pt idx="4602">
                  <c:v>45849.770833333336</c:v>
                </c:pt>
                <c:pt idx="4603">
                  <c:v>45849.8125</c:v>
                </c:pt>
                <c:pt idx="4604">
                  <c:v>45849.854166666664</c:v>
                </c:pt>
                <c:pt idx="4605">
                  <c:v>45849.895833333336</c:v>
                </c:pt>
                <c:pt idx="4606">
                  <c:v>45849.9375</c:v>
                </c:pt>
                <c:pt idx="4607">
                  <c:v>45849.979166666664</c:v>
                </c:pt>
                <c:pt idx="4608">
                  <c:v>45850.020833333336</c:v>
                </c:pt>
                <c:pt idx="4609">
                  <c:v>45850.0625</c:v>
                </c:pt>
                <c:pt idx="4610">
                  <c:v>45850.104166666664</c:v>
                </c:pt>
                <c:pt idx="4611">
                  <c:v>45850.145833333336</c:v>
                </c:pt>
                <c:pt idx="4612">
                  <c:v>45850.1875</c:v>
                </c:pt>
                <c:pt idx="4613">
                  <c:v>45850.229166666664</c:v>
                </c:pt>
                <c:pt idx="4614">
                  <c:v>45850.270833333336</c:v>
                </c:pt>
                <c:pt idx="4615">
                  <c:v>45850.3125</c:v>
                </c:pt>
                <c:pt idx="4616">
                  <c:v>45850.354166666664</c:v>
                </c:pt>
                <c:pt idx="4617">
                  <c:v>45850.395833333336</c:v>
                </c:pt>
                <c:pt idx="4618">
                  <c:v>45850.4375</c:v>
                </c:pt>
                <c:pt idx="4619">
                  <c:v>45850.479166666664</c:v>
                </c:pt>
                <c:pt idx="4620">
                  <c:v>45850.520833333336</c:v>
                </c:pt>
                <c:pt idx="4621">
                  <c:v>45850.5625</c:v>
                </c:pt>
                <c:pt idx="4622">
                  <c:v>45850.604166666664</c:v>
                </c:pt>
                <c:pt idx="4623">
                  <c:v>45850.645833333336</c:v>
                </c:pt>
                <c:pt idx="4624">
                  <c:v>45850.6875</c:v>
                </c:pt>
                <c:pt idx="4625">
                  <c:v>45850.729166666664</c:v>
                </c:pt>
                <c:pt idx="4626">
                  <c:v>45850.770833333336</c:v>
                </c:pt>
                <c:pt idx="4627">
                  <c:v>45850.8125</c:v>
                </c:pt>
                <c:pt idx="4628">
                  <c:v>45850.854166666664</c:v>
                </c:pt>
                <c:pt idx="4629">
                  <c:v>45850.895833333336</c:v>
                </c:pt>
                <c:pt idx="4630">
                  <c:v>45850.9375</c:v>
                </c:pt>
                <c:pt idx="4631">
                  <c:v>45850.979166666664</c:v>
                </c:pt>
                <c:pt idx="4632">
                  <c:v>45851.020833333336</c:v>
                </c:pt>
                <c:pt idx="4633">
                  <c:v>45851.0625</c:v>
                </c:pt>
                <c:pt idx="4634">
                  <c:v>45851.104166666664</c:v>
                </c:pt>
                <c:pt idx="4635">
                  <c:v>45851.145833333336</c:v>
                </c:pt>
                <c:pt idx="4636">
                  <c:v>45851.1875</c:v>
                </c:pt>
                <c:pt idx="4637">
                  <c:v>45851.229166666664</c:v>
                </c:pt>
                <c:pt idx="4638">
                  <c:v>45851.270833333336</c:v>
                </c:pt>
                <c:pt idx="4639">
                  <c:v>45851.3125</c:v>
                </c:pt>
                <c:pt idx="4640">
                  <c:v>45851.354166666664</c:v>
                </c:pt>
                <c:pt idx="4641">
                  <c:v>45851.395833333336</c:v>
                </c:pt>
                <c:pt idx="4642">
                  <c:v>45851.4375</c:v>
                </c:pt>
                <c:pt idx="4643">
                  <c:v>45851.479166666664</c:v>
                </c:pt>
                <c:pt idx="4644">
                  <c:v>45851.520833333336</c:v>
                </c:pt>
                <c:pt idx="4645">
                  <c:v>45851.5625</c:v>
                </c:pt>
                <c:pt idx="4646">
                  <c:v>45851.604166666664</c:v>
                </c:pt>
                <c:pt idx="4647">
                  <c:v>45851.645833333336</c:v>
                </c:pt>
                <c:pt idx="4648">
                  <c:v>45851.6875</c:v>
                </c:pt>
                <c:pt idx="4649">
                  <c:v>45851.729166666664</c:v>
                </c:pt>
                <c:pt idx="4650">
                  <c:v>45851.770833333336</c:v>
                </c:pt>
                <c:pt idx="4651">
                  <c:v>45851.8125</c:v>
                </c:pt>
                <c:pt idx="4652">
                  <c:v>45851.854166666664</c:v>
                </c:pt>
                <c:pt idx="4653">
                  <c:v>45851.895833333336</c:v>
                </c:pt>
                <c:pt idx="4654">
                  <c:v>45851.9375</c:v>
                </c:pt>
                <c:pt idx="4655">
                  <c:v>45851.979166666664</c:v>
                </c:pt>
                <c:pt idx="4656">
                  <c:v>45852.020833333336</c:v>
                </c:pt>
                <c:pt idx="4657">
                  <c:v>45852.0625</c:v>
                </c:pt>
                <c:pt idx="4658">
                  <c:v>45852.104166666664</c:v>
                </c:pt>
                <c:pt idx="4659">
                  <c:v>45852.145833333336</c:v>
                </c:pt>
                <c:pt idx="4660">
                  <c:v>45852.1875</c:v>
                </c:pt>
                <c:pt idx="4661">
                  <c:v>45852.229166666664</c:v>
                </c:pt>
                <c:pt idx="4662">
                  <c:v>45852.270833333336</c:v>
                </c:pt>
                <c:pt idx="4663">
                  <c:v>45852.3125</c:v>
                </c:pt>
                <c:pt idx="4664">
                  <c:v>45852.354166666664</c:v>
                </c:pt>
                <c:pt idx="4665">
                  <c:v>45852.395833333336</c:v>
                </c:pt>
                <c:pt idx="4666">
                  <c:v>45852.4375</c:v>
                </c:pt>
                <c:pt idx="4667">
                  <c:v>45852.479166666664</c:v>
                </c:pt>
                <c:pt idx="4668">
                  <c:v>45852.520833333336</c:v>
                </c:pt>
                <c:pt idx="4669">
                  <c:v>45852.5625</c:v>
                </c:pt>
                <c:pt idx="4670">
                  <c:v>45852.604166666664</c:v>
                </c:pt>
                <c:pt idx="4671">
                  <c:v>45852.645833333336</c:v>
                </c:pt>
                <c:pt idx="4672">
                  <c:v>45852.6875</c:v>
                </c:pt>
                <c:pt idx="4673">
                  <c:v>45852.729166666664</c:v>
                </c:pt>
                <c:pt idx="4674">
                  <c:v>45852.770833333336</c:v>
                </c:pt>
                <c:pt idx="4675">
                  <c:v>45852.8125</c:v>
                </c:pt>
                <c:pt idx="4676">
                  <c:v>45852.854166666664</c:v>
                </c:pt>
                <c:pt idx="4677">
                  <c:v>45852.895833333336</c:v>
                </c:pt>
                <c:pt idx="4678">
                  <c:v>45852.9375</c:v>
                </c:pt>
                <c:pt idx="4679">
                  <c:v>45852.979166666664</c:v>
                </c:pt>
                <c:pt idx="4680">
                  <c:v>45853.020833333336</c:v>
                </c:pt>
                <c:pt idx="4681">
                  <c:v>45853.0625</c:v>
                </c:pt>
                <c:pt idx="4682">
                  <c:v>45853.104166666664</c:v>
                </c:pt>
                <c:pt idx="4683">
                  <c:v>45853.145833333336</c:v>
                </c:pt>
                <c:pt idx="4684">
                  <c:v>45853.1875</c:v>
                </c:pt>
                <c:pt idx="4685">
                  <c:v>45853.229166666664</c:v>
                </c:pt>
                <c:pt idx="4686">
                  <c:v>45853.270833333336</c:v>
                </c:pt>
                <c:pt idx="4687">
                  <c:v>45853.3125</c:v>
                </c:pt>
                <c:pt idx="4688">
                  <c:v>45853.354166666664</c:v>
                </c:pt>
                <c:pt idx="4689">
                  <c:v>45853.395833333336</c:v>
                </c:pt>
                <c:pt idx="4690">
                  <c:v>45853.4375</c:v>
                </c:pt>
                <c:pt idx="4691">
                  <c:v>45853.479166666664</c:v>
                </c:pt>
                <c:pt idx="4692">
                  <c:v>45853.520833333336</c:v>
                </c:pt>
                <c:pt idx="4693">
                  <c:v>45853.5625</c:v>
                </c:pt>
                <c:pt idx="4694">
                  <c:v>45853.604166666664</c:v>
                </c:pt>
                <c:pt idx="4695">
                  <c:v>45853.645833333336</c:v>
                </c:pt>
                <c:pt idx="4696">
                  <c:v>45853.6875</c:v>
                </c:pt>
                <c:pt idx="4697">
                  <c:v>45853.729166666664</c:v>
                </c:pt>
                <c:pt idx="4698">
                  <c:v>45853.770833333336</c:v>
                </c:pt>
                <c:pt idx="4699">
                  <c:v>45853.8125</c:v>
                </c:pt>
                <c:pt idx="4700">
                  <c:v>45853.854166666664</c:v>
                </c:pt>
                <c:pt idx="4701">
                  <c:v>45853.895833333336</c:v>
                </c:pt>
                <c:pt idx="4702">
                  <c:v>45853.9375</c:v>
                </c:pt>
                <c:pt idx="4703">
                  <c:v>45853.979166666664</c:v>
                </c:pt>
                <c:pt idx="4704">
                  <c:v>45854.020833333336</c:v>
                </c:pt>
                <c:pt idx="4705">
                  <c:v>45854.0625</c:v>
                </c:pt>
                <c:pt idx="4706">
                  <c:v>45854.104166666664</c:v>
                </c:pt>
                <c:pt idx="4707">
                  <c:v>45854.145833333336</c:v>
                </c:pt>
                <c:pt idx="4708">
                  <c:v>45854.1875</c:v>
                </c:pt>
                <c:pt idx="4709">
                  <c:v>45854.229166666664</c:v>
                </c:pt>
                <c:pt idx="4710">
                  <c:v>45854.270833333336</c:v>
                </c:pt>
                <c:pt idx="4711">
                  <c:v>45854.3125</c:v>
                </c:pt>
                <c:pt idx="4712">
                  <c:v>45854.354166666664</c:v>
                </c:pt>
                <c:pt idx="4713">
                  <c:v>45854.395833333336</c:v>
                </c:pt>
                <c:pt idx="4714">
                  <c:v>45854.4375</c:v>
                </c:pt>
                <c:pt idx="4715">
                  <c:v>45854.479166666664</c:v>
                </c:pt>
                <c:pt idx="4716">
                  <c:v>45854.520833333336</c:v>
                </c:pt>
                <c:pt idx="4717">
                  <c:v>45854.5625</c:v>
                </c:pt>
                <c:pt idx="4718">
                  <c:v>45854.604166666664</c:v>
                </c:pt>
                <c:pt idx="4719">
                  <c:v>45854.645833333336</c:v>
                </c:pt>
                <c:pt idx="4720">
                  <c:v>45854.6875</c:v>
                </c:pt>
                <c:pt idx="4721">
                  <c:v>45854.729166666664</c:v>
                </c:pt>
                <c:pt idx="4722">
                  <c:v>45854.770833333336</c:v>
                </c:pt>
                <c:pt idx="4723">
                  <c:v>45854.8125</c:v>
                </c:pt>
                <c:pt idx="4724">
                  <c:v>45854.854166666664</c:v>
                </c:pt>
                <c:pt idx="4725">
                  <c:v>45854.895833333336</c:v>
                </c:pt>
                <c:pt idx="4726">
                  <c:v>45854.9375</c:v>
                </c:pt>
                <c:pt idx="4727">
                  <c:v>45854.979166666664</c:v>
                </c:pt>
                <c:pt idx="4728">
                  <c:v>45855.020833333336</c:v>
                </c:pt>
                <c:pt idx="4729">
                  <c:v>45855.0625</c:v>
                </c:pt>
                <c:pt idx="4730">
                  <c:v>45855.104166666664</c:v>
                </c:pt>
                <c:pt idx="4731">
                  <c:v>45855.145833333336</c:v>
                </c:pt>
                <c:pt idx="4732">
                  <c:v>45855.1875</c:v>
                </c:pt>
                <c:pt idx="4733">
                  <c:v>45855.229166666664</c:v>
                </c:pt>
                <c:pt idx="4734">
                  <c:v>45855.270833333336</c:v>
                </c:pt>
                <c:pt idx="4735">
                  <c:v>45855.3125</c:v>
                </c:pt>
                <c:pt idx="4736">
                  <c:v>45855.354166666664</c:v>
                </c:pt>
                <c:pt idx="4737">
                  <c:v>45855.395833333336</c:v>
                </c:pt>
                <c:pt idx="4738">
                  <c:v>45855.4375</c:v>
                </c:pt>
                <c:pt idx="4739">
                  <c:v>45855.479166666664</c:v>
                </c:pt>
                <c:pt idx="4740">
                  <c:v>45855.520833333336</c:v>
                </c:pt>
                <c:pt idx="4741">
                  <c:v>45855.5625</c:v>
                </c:pt>
                <c:pt idx="4742">
                  <c:v>45855.604166666664</c:v>
                </c:pt>
                <c:pt idx="4743">
                  <c:v>45855.645833333336</c:v>
                </c:pt>
                <c:pt idx="4744">
                  <c:v>45855.6875</c:v>
                </c:pt>
                <c:pt idx="4745">
                  <c:v>45855.729166666664</c:v>
                </c:pt>
                <c:pt idx="4746">
                  <c:v>45855.770833333336</c:v>
                </c:pt>
                <c:pt idx="4747">
                  <c:v>45855.8125</c:v>
                </c:pt>
                <c:pt idx="4748">
                  <c:v>45855.854166666664</c:v>
                </c:pt>
                <c:pt idx="4749">
                  <c:v>45855.895833333336</c:v>
                </c:pt>
                <c:pt idx="4750">
                  <c:v>45855.9375</c:v>
                </c:pt>
                <c:pt idx="4751">
                  <c:v>45855.979166666664</c:v>
                </c:pt>
                <c:pt idx="4752">
                  <c:v>45856.020833333336</c:v>
                </c:pt>
                <c:pt idx="4753">
                  <c:v>45856.0625</c:v>
                </c:pt>
                <c:pt idx="4754">
                  <c:v>45856.104166666664</c:v>
                </c:pt>
                <c:pt idx="4755">
                  <c:v>45856.145833333336</c:v>
                </c:pt>
                <c:pt idx="4756">
                  <c:v>45856.1875</c:v>
                </c:pt>
                <c:pt idx="4757">
                  <c:v>45856.229166666664</c:v>
                </c:pt>
                <c:pt idx="4758">
                  <c:v>45856.270833333336</c:v>
                </c:pt>
                <c:pt idx="4759">
                  <c:v>45856.3125</c:v>
                </c:pt>
                <c:pt idx="4760">
                  <c:v>45856.354166666664</c:v>
                </c:pt>
                <c:pt idx="4761">
                  <c:v>45856.395833333336</c:v>
                </c:pt>
                <c:pt idx="4762">
                  <c:v>45856.4375</c:v>
                </c:pt>
                <c:pt idx="4763">
                  <c:v>45856.479166666664</c:v>
                </c:pt>
                <c:pt idx="4764">
                  <c:v>45856.520833333336</c:v>
                </c:pt>
                <c:pt idx="4765">
                  <c:v>45856.5625</c:v>
                </c:pt>
                <c:pt idx="4766">
                  <c:v>45856.604166666664</c:v>
                </c:pt>
                <c:pt idx="4767">
                  <c:v>45856.645833333336</c:v>
                </c:pt>
                <c:pt idx="4768">
                  <c:v>45856.6875</c:v>
                </c:pt>
                <c:pt idx="4769">
                  <c:v>45856.729166666664</c:v>
                </c:pt>
                <c:pt idx="4770">
                  <c:v>45856.770833333336</c:v>
                </c:pt>
                <c:pt idx="4771">
                  <c:v>45856.8125</c:v>
                </c:pt>
                <c:pt idx="4772">
                  <c:v>45856.854166666664</c:v>
                </c:pt>
                <c:pt idx="4773">
                  <c:v>45856.895833333336</c:v>
                </c:pt>
                <c:pt idx="4774">
                  <c:v>45856.9375</c:v>
                </c:pt>
                <c:pt idx="4775">
                  <c:v>45856.979166666664</c:v>
                </c:pt>
                <c:pt idx="4776">
                  <c:v>45857.020833333336</c:v>
                </c:pt>
                <c:pt idx="4777">
                  <c:v>45857.0625</c:v>
                </c:pt>
                <c:pt idx="4778">
                  <c:v>45857.104166666664</c:v>
                </c:pt>
                <c:pt idx="4779">
                  <c:v>45857.145833333336</c:v>
                </c:pt>
                <c:pt idx="4780">
                  <c:v>45857.1875</c:v>
                </c:pt>
                <c:pt idx="4781">
                  <c:v>45857.229166666664</c:v>
                </c:pt>
                <c:pt idx="4782">
                  <c:v>45857.270833333336</c:v>
                </c:pt>
                <c:pt idx="4783">
                  <c:v>45857.3125</c:v>
                </c:pt>
                <c:pt idx="4784">
                  <c:v>45857.354166666664</c:v>
                </c:pt>
                <c:pt idx="4785">
                  <c:v>45857.395833333336</c:v>
                </c:pt>
                <c:pt idx="4786">
                  <c:v>45857.4375</c:v>
                </c:pt>
                <c:pt idx="4787">
                  <c:v>45857.479166666664</c:v>
                </c:pt>
                <c:pt idx="4788">
                  <c:v>45857.520833333336</c:v>
                </c:pt>
                <c:pt idx="4789">
                  <c:v>45857.5625</c:v>
                </c:pt>
                <c:pt idx="4790">
                  <c:v>45857.604166666664</c:v>
                </c:pt>
                <c:pt idx="4791">
                  <c:v>45857.645833333336</c:v>
                </c:pt>
                <c:pt idx="4792">
                  <c:v>45857.6875</c:v>
                </c:pt>
                <c:pt idx="4793">
                  <c:v>45857.729166666664</c:v>
                </c:pt>
                <c:pt idx="4794">
                  <c:v>45857.770833333336</c:v>
                </c:pt>
                <c:pt idx="4795">
                  <c:v>45857.8125</c:v>
                </c:pt>
                <c:pt idx="4796">
                  <c:v>45857.854166666664</c:v>
                </c:pt>
                <c:pt idx="4797">
                  <c:v>45857.895833333336</c:v>
                </c:pt>
                <c:pt idx="4798">
                  <c:v>45857.9375</c:v>
                </c:pt>
                <c:pt idx="4799">
                  <c:v>45857.979166666664</c:v>
                </c:pt>
                <c:pt idx="4800">
                  <c:v>45858.020833333336</c:v>
                </c:pt>
                <c:pt idx="4801">
                  <c:v>45858.0625</c:v>
                </c:pt>
                <c:pt idx="4802">
                  <c:v>45858.104166666664</c:v>
                </c:pt>
                <c:pt idx="4803">
                  <c:v>45858.145833333336</c:v>
                </c:pt>
                <c:pt idx="4804">
                  <c:v>45858.1875</c:v>
                </c:pt>
                <c:pt idx="4805">
                  <c:v>45858.229166666664</c:v>
                </c:pt>
                <c:pt idx="4806">
                  <c:v>45858.270833333336</c:v>
                </c:pt>
                <c:pt idx="4807">
                  <c:v>45858.3125</c:v>
                </c:pt>
                <c:pt idx="4808">
                  <c:v>45858.354166666664</c:v>
                </c:pt>
                <c:pt idx="4809">
                  <c:v>45858.395833333336</c:v>
                </c:pt>
                <c:pt idx="4810">
                  <c:v>45858.4375</c:v>
                </c:pt>
                <c:pt idx="4811">
                  <c:v>45858.479166666664</c:v>
                </c:pt>
                <c:pt idx="4812">
                  <c:v>45858.520833333336</c:v>
                </c:pt>
                <c:pt idx="4813">
                  <c:v>45858.5625</c:v>
                </c:pt>
                <c:pt idx="4814">
                  <c:v>45858.604166666664</c:v>
                </c:pt>
                <c:pt idx="4815">
                  <c:v>45858.645833333336</c:v>
                </c:pt>
                <c:pt idx="4816">
                  <c:v>45858.6875</c:v>
                </c:pt>
                <c:pt idx="4817">
                  <c:v>45858.729166666664</c:v>
                </c:pt>
                <c:pt idx="4818">
                  <c:v>45858.770833333336</c:v>
                </c:pt>
                <c:pt idx="4819">
                  <c:v>45858.8125</c:v>
                </c:pt>
                <c:pt idx="4820">
                  <c:v>45858.854166666664</c:v>
                </c:pt>
                <c:pt idx="4821">
                  <c:v>45858.895833333336</c:v>
                </c:pt>
                <c:pt idx="4822">
                  <c:v>45858.9375</c:v>
                </c:pt>
                <c:pt idx="4823">
                  <c:v>45858.979166666664</c:v>
                </c:pt>
                <c:pt idx="4824">
                  <c:v>45859.020833333336</c:v>
                </c:pt>
                <c:pt idx="4825">
                  <c:v>45859.0625</c:v>
                </c:pt>
                <c:pt idx="4826">
                  <c:v>45859.104166666664</c:v>
                </c:pt>
                <c:pt idx="4827">
                  <c:v>45859.145833333336</c:v>
                </c:pt>
                <c:pt idx="4828">
                  <c:v>45859.1875</c:v>
                </c:pt>
                <c:pt idx="4829">
                  <c:v>45859.229166666664</c:v>
                </c:pt>
                <c:pt idx="4830">
                  <c:v>45859.270833333336</c:v>
                </c:pt>
                <c:pt idx="4831">
                  <c:v>45859.3125</c:v>
                </c:pt>
                <c:pt idx="4832">
                  <c:v>45859.354166666664</c:v>
                </c:pt>
                <c:pt idx="4833">
                  <c:v>45859.395833333336</c:v>
                </c:pt>
                <c:pt idx="4834">
                  <c:v>45859.4375</c:v>
                </c:pt>
                <c:pt idx="4835">
                  <c:v>45859.479166666664</c:v>
                </c:pt>
                <c:pt idx="4836">
                  <c:v>45859.520833333336</c:v>
                </c:pt>
                <c:pt idx="4837">
                  <c:v>45859.5625</c:v>
                </c:pt>
                <c:pt idx="4838">
                  <c:v>45859.604166666664</c:v>
                </c:pt>
                <c:pt idx="4839">
                  <c:v>45859.645833333336</c:v>
                </c:pt>
                <c:pt idx="4840">
                  <c:v>45859.6875</c:v>
                </c:pt>
                <c:pt idx="4841">
                  <c:v>45859.729166666664</c:v>
                </c:pt>
                <c:pt idx="4842">
                  <c:v>45859.770833333336</c:v>
                </c:pt>
                <c:pt idx="4843">
                  <c:v>45859.8125</c:v>
                </c:pt>
                <c:pt idx="4844">
                  <c:v>45859.854166666664</c:v>
                </c:pt>
                <c:pt idx="4845">
                  <c:v>45859.895833333336</c:v>
                </c:pt>
                <c:pt idx="4846">
                  <c:v>45859.9375</c:v>
                </c:pt>
                <c:pt idx="4847">
                  <c:v>45859.979166666664</c:v>
                </c:pt>
                <c:pt idx="4848">
                  <c:v>45860.020833333336</c:v>
                </c:pt>
                <c:pt idx="4849">
                  <c:v>45860.0625</c:v>
                </c:pt>
                <c:pt idx="4850">
                  <c:v>45860.104166666664</c:v>
                </c:pt>
                <c:pt idx="4851">
                  <c:v>45860.145833333336</c:v>
                </c:pt>
                <c:pt idx="4852">
                  <c:v>45860.1875</c:v>
                </c:pt>
                <c:pt idx="4853">
                  <c:v>45860.229166666664</c:v>
                </c:pt>
                <c:pt idx="4854">
                  <c:v>45860.270833333336</c:v>
                </c:pt>
                <c:pt idx="4855">
                  <c:v>45860.3125</c:v>
                </c:pt>
                <c:pt idx="4856">
                  <c:v>45860.354166666664</c:v>
                </c:pt>
                <c:pt idx="4857">
                  <c:v>45860.395833333336</c:v>
                </c:pt>
                <c:pt idx="4858">
                  <c:v>45860.4375</c:v>
                </c:pt>
                <c:pt idx="4859">
                  <c:v>45860.479166666664</c:v>
                </c:pt>
                <c:pt idx="4860">
                  <c:v>45860.520833333336</c:v>
                </c:pt>
                <c:pt idx="4861">
                  <c:v>45860.5625</c:v>
                </c:pt>
                <c:pt idx="4862">
                  <c:v>45860.604166666664</c:v>
                </c:pt>
                <c:pt idx="4863">
                  <c:v>45860.645833333336</c:v>
                </c:pt>
                <c:pt idx="4864">
                  <c:v>45860.6875</c:v>
                </c:pt>
                <c:pt idx="4865">
                  <c:v>45860.729166666664</c:v>
                </c:pt>
                <c:pt idx="4866">
                  <c:v>45860.770833333336</c:v>
                </c:pt>
                <c:pt idx="4867">
                  <c:v>45860.8125</c:v>
                </c:pt>
                <c:pt idx="4868">
                  <c:v>45860.854166666664</c:v>
                </c:pt>
                <c:pt idx="4869">
                  <c:v>45860.895833333336</c:v>
                </c:pt>
                <c:pt idx="4870">
                  <c:v>45860.9375</c:v>
                </c:pt>
                <c:pt idx="4871">
                  <c:v>45860.979166666664</c:v>
                </c:pt>
                <c:pt idx="4872">
                  <c:v>45861.020833333336</c:v>
                </c:pt>
                <c:pt idx="4873">
                  <c:v>45861.0625</c:v>
                </c:pt>
                <c:pt idx="4874">
                  <c:v>45861.104166666664</c:v>
                </c:pt>
                <c:pt idx="4875">
                  <c:v>45861.145833333336</c:v>
                </c:pt>
                <c:pt idx="4876">
                  <c:v>45861.1875</c:v>
                </c:pt>
                <c:pt idx="4877">
                  <c:v>45861.229166666664</c:v>
                </c:pt>
                <c:pt idx="4878">
                  <c:v>45861.270833333336</c:v>
                </c:pt>
                <c:pt idx="4879">
                  <c:v>45861.3125</c:v>
                </c:pt>
                <c:pt idx="4880">
                  <c:v>45861.354166666664</c:v>
                </c:pt>
                <c:pt idx="4881">
                  <c:v>45861.395833333336</c:v>
                </c:pt>
                <c:pt idx="4882">
                  <c:v>45861.4375</c:v>
                </c:pt>
                <c:pt idx="4883">
                  <c:v>45861.479166666664</c:v>
                </c:pt>
                <c:pt idx="4884">
                  <c:v>45861.520833333336</c:v>
                </c:pt>
                <c:pt idx="4885">
                  <c:v>45861.5625</c:v>
                </c:pt>
                <c:pt idx="4886">
                  <c:v>45861.604166666664</c:v>
                </c:pt>
                <c:pt idx="4887">
                  <c:v>45861.645833333336</c:v>
                </c:pt>
                <c:pt idx="4888">
                  <c:v>45861.6875</c:v>
                </c:pt>
                <c:pt idx="4889">
                  <c:v>45861.729166666664</c:v>
                </c:pt>
                <c:pt idx="4890">
                  <c:v>45861.770833333336</c:v>
                </c:pt>
                <c:pt idx="4891">
                  <c:v>45861.8125</c:v>
                </c:pt>
                <c:pt idx="4892">
                  <c:v>45861.854166666664</c:v>
                </c:pt>
                <c:pt idx="4893">
                  <c:v>45861.895833333336</c:v>
                </c:pt>
                <c:pt idx="4894">
                  <c:v>45861.9375</c:v>
                </c:pt>
                <c:pt idx="4895">
                  <c:v>45861.979166666664</c:v>
                </c:pt>
                <c:pt idx="4896">
                  <c:v>45862.020833333336</c:v>
                </c:pt>
                <c:pt idx="4897">
                  <c:v>45862.0625</c:v>
                </c:pt>
                <c:pt idx="4898">
                  <c:v>45862.104166666664</c:v>
                </c:pt>
                <c:pt idx="4899">
                  <c:v>45862.145833333336</c:v>
                </c:pt>
                <c:pt idx="4900">
                  <c:v>45862.1875</c:v>
                </c:pt>
                <c:pt idx="4901">
                  <c:v>45862.229166666664</c:v>
                </c:pt>
                <c:pt idx="4902">
                  <c:v>45862.270833333336</c:v>
                </c:pt>
                <c:pt idx="4903">
                  <c:v>45862.3125</c:v>
                </c:pt>
                <c:pt idx="4904">
                  <c:v>45862.354166666664</c:v>
                </c:pt>
                <c:pt idx="4905">
                  <c:v>45862.395833333336</c:v>
                </c:pt>
                <c:pt idx="4906">
                  <c:v>45862.4375</c:v>
                </c:pt>
                <c:pt idx="4907">
                  <c:v>45862.479166666664</c:v>
                </c:pt>
                <c:pt idx="4908">
                  <c:v>45862.520833333336</c:v>
                </c:pt>
                <c:pt idx="4909">
                  <c:v>45862.5625</c:v>
                </c:pt>
                <c:pt idx="4910">
                  <c:v>45862.604166666664</c:v>
                </c:pt>
                <c:pt idx="4911">
                  <c:v>45862.645833333336</c:v>
                </c:pt>
                <c:pt idx="4912">
                  <c:v>45862.6875</c:v>
                </c:pt>
                <c:pt idx="4913">
                  <c:v>45862.729166666664</c:v>
                </c:pt>
                <c:pt idx="4914">
                  <c:v>45862.770833333336</c:v>
                </c:pt>
                <c:pt idx="4915">
                  <c:v>45862.8125</c:v>
                </c:pt>
                <c:pt idx="4916">
                  <c:v>45862.854166666664</c:v>
                </c:pt>
                <c:pt idx="4917">
                  <c:v>45862.895833333336</c:v>
                </c:pt>
                <c:pt idx="4918">
                  <c:v>45862.9375</c:v>
                </c:pt>
                <c:pt idx="4919">
                  <c:v>45862.979166666664</c:v>
                </c:pt>
                <c:pt idx="4920">
                  <c:v>45863.020833333336</c:v>
                </c:pt>
                <c:pt idx="4921">
                  <c:v>45863.0625</c:v>
                </c:pt>
                <c:pt idx="4922">
                  <c:v>45863.104166666664</c:v>
                </c:pt>
                <c:pt idx="4923">
                  <c:v>45863.145833333336</c:v>
                </c:pt>
                <c:pt idx="4924">
                  <c:v>45863.1875</c:v>
                </c:pt>
                <c:pt idx="4925">
                  <c:v>45863.229166666664</c:v>
                </c:pt>
                <c:pt idx="4926">
                  <c:v>45863.270833333336</c:v>
                </c:pt>
                <c:pt idx="4927">
                  <c:v>45863.3125</c:v>
                </c:pt>
                <c:pt idx="4928">
                  <c:v>45863.354166666664</c:v>
                </c:pt>
                <c:pt idx="4929">
                  <c:v>45863.395833333336</c:v>
                </c:pt>
                <c:pt idx="4930">
                  <c:v>45863.4375</c:v>
                </c:pt>
                <c:pt idx="4931">
                  <c:v>45863.479166666664</c:v>
                </c:pt>
                <c:pt idx="4932">
                  <c:v>45863.520833333336</c:v>
                </c:pt>
                <c:pt idx="4933">
                  <c:v>45863.5625</c:v>
                </c:pt>
                <c:pt idx="4934">
                  <c:v>45863.604166666664</c:v>
                </c:pt>
                <c:pt idx="4935">
                  <c:v>45863.645833333336</c:v>
                </c:pt>
                <c:pt idx="4936">
                  <c:v>45863.6875</c:v>
                </c:pt>
                <c:pt idx="4937">
                  <c:v>45863.729166666664</c:v>
                </c:pt>
                <c:pt idx="4938">
                  <c:v>45863.770833333336</c:v>
                </c:pt>
                <c:pt idx="4939">
                  <c:v>45863.8125</c:v>
                </c:pt>
                <c:pt idx="4940">
                  <c:v>45863.854166666664</c:v>
                </c:pt>
                <c:pt idx="4941">
                  <c:v>45863.895833333336</c:v>
                </c:pt>
                <c:pt idx="4942">
                  <c:v>45863.9375</c:v>
                </c:pt>
                <c:pt idx="4943">
                  <c:v>45863.979166666664</c:v>
                </c:pt>
                <c:pt idx="4944">
                  <c:v>45864.020833333336</c:v>
                </c:pt>
                <c:pt idx="4945">
                  <c:v>45864.0625</c:v>
                </c:pt>
                <c:pt idx="4946">
                  <c:v>45864.104166666664</c:v>
                </c:pt>
                <c:pt idx="4947">
                  <c:v>45864.145833333336</c:v>
                </c:pt>
                <c:pt idx="4948">
                  <c:v>45864.1875</c:v>
                </c:pt>
                <c:pt idx="4949">
                  <c:v>45864.229166666664</c:v>
                </c:pt>
                <c:pt idx="4950">
                  <c:v>45864.270833333336</c:v>
                </c:pt>
                <c:pt idx="4951">
                  <c:v>45864.3125</c:v>
                </c:pt>
                <c:pt idx="4952">
                  <c:v>45864.354166666664</c:v>
                </c:pt>
                <c:pt idx="4953">
                  <c:v>45864.395833333336</c:v>
                </c:pt>
                <c:pt idx="4954">
                  <c:v>45864.4375</c:v>
                </c:pt>
                <c:pt idx="4955">
                  <c:v>45864.479166666664</c:v>
                </c:pt>
                <c:pt idx="4956">
                  <c:v>45864.520833333336</c:v>
                </c:pt>
                <c:pt idx="4957">
                  <c:v>45864.5625</c:v>
                </c:pt>
                <c:pt idx="4958">
                  <c:v>45864.604166666664</c:v>
                </c:pt>
                <c:pt idx="4959">
                  <c:v>45864.645833333336</c:v>
                </c:pt>
                <c:pt idx="4960">
                  <c:v>45864.6875</c:v>
                </c:pt>
                <c:pt idx="4961">
                  <c:v>45864.729166666664</c:v>
                </c:pt>
                <c:pt idx="4962">
                  <c:v>45864.770833333336</c:v>
                </c:pt>
                <c:pt idx="4963">
                  <c:v>45864.8125</c:v>
                </c:pt>
                <c:pt idx="4964">
                  <c:v>45864.854166666664</c:v>
                </c:pt>
                <c:pt idx="4965">
                  <c:v>45864.895833333336</c:v>
                </c:pt>
                <c:pt idx="4966">
                  <c:v>45864.9375</c:v>
                </c:pt>
                <c:pt idx="4967">
                  <c:v>45864.979166666664</c:v>
                </c:pt>
                <c:pt idx="4968">
                  <c:v>45865.020833333336</c:v>
                </c:pt>
                <c:pt idx="4969">
                  <c:v>45865.0625</c:v>
                </c:pt>
                <c:pt idx="4970">
                  <c:v>45865.104166666664</c:v>
                </c:pt>
                <c:pt idx="4971">
                  <c:v>45865.145833333336</c:v>
                </c:pt>
                <c:pt idx="4972">
                  <c:v>45865.1875</c:v>
                </c:pt>
                <c:pt idx="4973">
                  <c:v>45865.229166666664</c:v>
                </c:pt>
                <c:pt idx="4974">
                  <c:v>45865.270833333336</c:v>
                </c:pt>
                <c:pt idx="4975">
                  <c:v>45865.3125</c:v>
                </c:pt>
                <c:pt idx="4976">
                  <c:v>45865.354166666664</c:v>
                </c:pt>
                <c:pt idx="4977">
                  <c:v>45865.395833333336</c:v>
                </c:pt>
                <c:pt idx="4978">
                  <c:v>45865.4375</c:v>
                </c:pt>
                <c:pt idx="4979">
                  <c:v>45865.479166666664</c:v>
                </c:pt>
                <c:pt idx="4980">
                  <c:v>45865.520833333336</c:v>
                </c:pt>
                <c:pt idx="4981">
                  <c:v>45865.5625</c:v>
                </c:pt>
                <c:pt idx="4982">
                  <c:v>45865.604166666664</c:v>
                </c:pt>
                <c:pt idx="4983">
                  <c:v>45865.645833333336</c:v>
                </c:pt>
                <c:pt idx="4984">
                  <c:v>45865.6875</c:v>
                </c:pt>
                <c:pt idx="4985">
                  <c:v>45865.729166666664</c:v>
                </c:pt>
                <c:pt idx="4986">
                  <c:v>45865.770833333336</c:v>
                </c:pt>
                <c:pt idx="4987">
                  <c:v>45865.8125</c:v>
                </c:pt>
                <c:pt idx="4988">
                  <c:v>45865.854166666664</c:v>
                </c:pt>
                <c:pt idx="4989">
                  <c:v>45865.895833333336</c:v>
                </c:pt>
                <c:pt idx="4990">
                  <c:v>45865.9375</c:v>
                </c:pt>
                <c:pt idx="4991">
                  <c:v>45865.979166666664</c:v>
                </c:pt>
                <c:pt idx="4992">
                  <c:v>45866.020833333336</c:v>
                </c:pt>
                <c:pt idx="4993">
                  <c:v>45866.0625</c:v>
                </c:pt>
                <c:pt idx="4994">
                  <c:v>45866.104166666664</c:v>
                </c:pt>
                <c:pt idx="4995">
                  <c:v>45866.145833333336</c:v>
                </c:pt>
                <c:pt idx="4996">
                  <c:v>45866.1875</c:v>
                </c:pt>
                <c:pt idx="4997">
                  <c:v>45866.229166666664</c:v>
                </c:pt>
                <c:pt idx="4998">
                  <c:v>45866.270833333336</c:v>
                </c:pt>
                <c:pt idx="4999">
                  <c:v>45866.3125</c:v>
                </c:pt>
                <c:pt idx="5000">
                  <c:v>45866.354166666664</c:v>
                </c:pt>
                <c:pt idx="5001">
                  <c:v>45866.395833333336</c:v>
                </c:pt>
                <c:pt idx="5002">
                  <c:v>45866.4375</c:v>
                </c:pt>
                <c:pt idx="5003">
                  <c:v>45866.479166666664</c:v>
                </c:pt>
                <c:pt idx="5004">
                  <c:v>45866.520833333336</c:v>
                </c:pt>
                <c:pt idx="5005">
                  <c:v>45866.5625</c:v>
                </c:pt>
                <c:pt idx="5006">
                  <c:v>45866.604166666664</c:v>
                </c:pt>
                <c:pt idx="5007">
                  <c:v>45866.645833333336</c:v>
                </c:pt>
                <c:pt idx="5008">
                  <c:v>45866.6875</c:v>
                </c:pt>
                <c:pt idx="5009">
                  <c:v>45866.729166666664</c:v>
                </c:pt>
                <c:pt idx="5010">
                  <c:v>45866.770833333336</c:v>
                </c:pt>
                <c:pt idx="5011">
                  <c:v>45866.8125</c:v>
                </c:pt>
                <c:pt idx="5012">
                  <c:v>45866.854166666664</c:v>
                </c:pt>
                <c:pt idx="5013">
                  <c:v>45866.895833333336</c:v>
                </c:pt>
                <c:pt idx="5014">
                  <c:v>45866.9375</c:v>
                </c:pt>
                <c:pt idx="5015">
                  <c:v>45866.979166666664</c:v>
                </c:pt>
                <c:pt idx="5016">
                  <c:v>45867.020833333336</c:v>
                </c:pt>
                <c:pt idx="5017">
                  <c:v>45867.0625</c:v>
                </c:pt>
                <c:pt idx="5018">
                  <c:v>45867.104166666664</c:v>
                </c:pt>
                <c:pt idx="5019">
                  <c:v>45867.145833333336</c:v>
                </c:pt>
                <c:pt idx="5020">
                  <c:v>45867.1875</c:v>
                </c:pt>
                <c:pt idx="5021">
                  <c:v>45867.229166666664</c:v>
                </c:pt>
                <c:pt idx="5022">
                  <c:v>45867.270833333336</c:v>
                </c:pt>
                <c:pt idx="5023">
                  <c:v>45867.3125</c:v>
                </c:pt>
                <c:pt idx="5024">
                  <c:v>45867.354166666664</c:v>
                </c:pt>
                <c:pt idx="5025">
                  <c:v>45867.395833333336</c:v>
                </c:pt>
                <c:pt idx="5026">
                  <c:v>45867.4375</c:v>
                </c:pt>
                <c:pt idx="5027">
                  <c:v>45867.479166666664</c:v>
                </c:pt>
                <c:pt idx="5028">
                  <c:v>45867.520833333336</c:v>
                </c:pt>
                <c:pt idx="5029">
                  <c:v>45867.5625</c:v>
                </c:pt>
                <c:pt idx="5030">
                  <c:v>45867.604166666664</c:v>
                </c:pt>
                <c:pt idx="5031">
                  <c:v>45867.645833333336</c:v>
                </c:pt>
                <c:pt idx="5032">
                  <c:v>45867.6875</c:v>
                </c:pt>
                <c:pt idx="5033">
                  <c:v>45867.729166666664</c:v>
                </c:pt>
                <c:pt idx="5034">
                  <c:v>45867.770833333336</c:v>
                </c:pt>
                <c:pt idx="5035">
                  <c:v>45867.8125</c:v>
                </c:pt>
                <c:pt idx="5036">
                  <c:v>45867.854166666664</c:v>
                </c:pt>
                <c:pt idx="5037">
                  <c:v>45867.895833333336</c:v>
                </c:pt>
                <c:pt idx="5038">
                  <c:v>45867.9375</c:v>
                </c:pt>
                <c:pt idx="5039">
                  <c:v>45867.979166666664</c:v>
                </c:pt>
                <c:pt idx="5040">
                  <c:v>45868.020833333336</c:v>
                </c:pt>
                <c:pt idx="5041">
                  <c:v>45868.0625</c:v>
                </c:pt>
                <c:pt idx="5042">
                  <c:v>45868.104166666664</c:v>
                </c:pt>
                <c:pt idx="5043">
                  <c:v>45868.145833333336</c:v>
                </c:pt>
                <c:pt idx="5044">
                  <c:v>45868.1875</c:v>
                </c:pt>
                <c:pt idx="5045">
                  <c:v>45868.229166666664</c:v>
                </c:pt>
                <c:pt idx="5046">
                  <c:v>45868.270833333336</c:v>
                </c:pt>
                <c:pt idx="5047">
                  <c:v>45868.3125</c:v>
                </c:pt>
                <c:pt idx="5048">
                  <c:v>45868.354166666664</c:v>
                </c:pt>
                <c:pt idx="5049">
                  <c:v>45868.395833333336</c:v>
                </c:pt>
                <c:pt idx="5050">
                  <c:v>45868.4375</c:v>
                </c:pt>
                <c:pt idx="5051">
                  <c:v>45868.479166666664</c:v>
                </c:pt>
                <c:pt idx="5052">
                  <c:v>45868.520833333336</c:v>
                </c:pt>
                <c:pt idx="5053">
                  <c:v>45868.5625</c:v>
                </c:pt>
                <c:pt idx="5054">
                  <c:v>45868.604166666664</c:v>
                </c:pt>
                <c:pt idx="5055">
                  <c:v>45868.645833333336</c:v>
                </c:pt>
                <c:pt idx="5056">
                  <c:v>45868.6875</c:v>
                </c:pt>
                <c:pt idx="5057">
                  <c:v>45868.729166666664</c:v>
                </c:pt>
                <c:pt idx="5058">
                  <c:v>45868.770833333336</c:v>
                </c:pt>
                <c:pt idx="5059">
                  <c:v>45868.8125</c:v>
                </c:pt>
                <c:pt idx="5060">
                  <c:v>45868.854166666664</c:v>
                </c:pt>
                <c:pt idx="5061">
                  <c:v>45868.895833333336</c:v>
                </c:pt>
                <c:pt idx="5062">
                  <c:v>45868.9375</c:v>
                </c:pt>
                <c:pt idx="5063">
                  <c:v>45868.979166666664</c:v>
                </c:pt>
                <c:pt idx="5064">
                  <c:v>45869.020833333336</c:v>
                </c:pt>
                <c:pt idx="5065">
                  <c:v>45869.0625</c:v>
                </c:pt>
                <c:pt idx="5066">
                  <c:v>45869.104166666664</c:v>
                </c:pt>
                <c:pt idx="5067">
                  <c:v>45869.145833333336</c:v>
                </c:pt>
                <c:pt idx="5068">
                  <c:v>45869.1875</c:v>
                </c:pt>
                <c:pt idx="5069">
                  <c:v>45869.229166666664</c:v>
                </c:pt>
                <c:pt idx="5070">
                  <c:v>45869.270833333336</c:v>
                </c:pt>
                <c:pt idx="5071">
                  <c:v>45869.3125</c:v>
                </c:pt>
                <c:pt idx="5072">
                  <c:v>45869.354166666664</c:v>
                </c:pt>
                <c:pt idx="5073">
                  <c:v>45869.395833333336</c:v>
                </c:pt>
                <c:pt idx="5074">
                  <c:v>45869.4375</c:v>
                </c:pt>
                <c:pt idx="5075">
                  <c:v>45869.479166666664</c:v>
                </c:pt>
                <c:pt idx="5076">
                  <c:v>45869.520833333336</c:v>
                </c:pt>
                <c:pt idx="5077">
                  <c:v>45869.5625</c:v>
                </c:pt>
                <c:pt idx="5078">
                  <c:v>45869.604166666664</c:v>
                </c:pt>
                <c:pt idx="5079">
                  <c:v>45869.645833333336</c:v>
                </c:pt>
                <c:pt idx="5080">
                  <c:v>45869.6875</c:v>
                </c:pt>
                <c:pt idx="5081">
                  <c:v>45869.729166666664</c:v>
                </c:pt>
                <c:pt idx="5082">
                  <c:v>45869.770833333336</c:v>
                </c:pt>
                <c:pt idx="5083">
                  <c:v>45869.8125</c:v>
                </c:pt>
                <c:pt idx="5084">
                  <c:v>45869.854166666664</c:v>
                </c:pt>
                <c:pt idx="5085">
                  <c:v>45869.895833333336</c:v>
                </c:pt>
                <c:pt idx="5086">
                  <c:v>45869.9375</c:v>
                </c:pt>
                <c:pt idx="5087">
                  <c:v>45869.979166666664</c:v>
                </c:pt>
                <c:pt idx="5088">
                  <c:v>45870.020833333336</c:v>
                </c:pt>
                <c:pt idx="5089">
                  <c:v>45870.0625</c:v>
                </c:pt>
                <c:pt idx="5090">
                  <c:v>45870.104166666664</c:v>
                </c:pt>
                <c:pt idx="5091">
                  <c:v>45870.145833333336</c:v>
                </c:pt>
                <c:pt idx="5092">
                  <c:v>45870.1875</c:v>
                </c:pt>
                <c:pt idx="5093">
                  <c:v>45870.229166666664</c:v>
                </c:pt>
                <c:pt idx="5094">
                  <c:v>45870.270833333336</c:v>
                </c:pt>
                <c:pt idx="5095">
                  <c:v>45870.3125</c:v>
                </c:pt>
                <c:pt idx="5096">
                  <c:v>45870.354166666664</c:v>
                </c:pt>
                <c:pt idx="5097">
                  <c:v>45870.395833333336</c:v>
                </c:pt>
                <c:pt idx="5098">
                  <c:v>45870.4375</c:v>
                </c:pt>
                <c:pt idx="5099">
                  <c:v>45870.479166666664</c:v>
                </c:pt>
                <c:pt idx="5100">
                  <c:v>45870.520833333336</c:v>
                </c:pt>
                <c:pt idx="5101">
                  <c:v>45870.5625</c:v>
                </c:pt>
                <c:pt idx="5102">
                  <c:v>45870.604166666664</c:v>
                </c:pt>
                <c:pt idx="5103">
                  <c:v>45870.645833333336</c:v>
                </c:pt>
                <c:pt idx="5104">
                  <c:v>45870.6875</c:v>
                </c:pt>
                <c:pt idx="5105">
                  <c:v>45870.729166666664</c:v>
                </c:pt>
                <c:pt idx="5106">
                  <c:v>45870.770833333336</c:v>
                </c:pt>
                <c:pt idx="5107">
                  <c:v>45870.8125</c:v>
                </c:pt>
                <c:pt idx="5108">
                  <c:v>45870.854166666664</c:v>
                </c:pt>
                <c:pt idx="5109">
                  <c:v>45870.895833333336</c:v>
                </c:pt>
                <c:pt idx="5110">
                  <c:v>45870.9375</c:v>
                </c:pt>
                <c:pt idx="5111">
                  <c:v>45870.979166666664</c:v>
                </c:pt>
                <c:pt idx="5112">
                  <c:v>45871.020833333336</c:v>
                </c:pt>
                <c:pt idx="5113">
                  <c:v>45871.0625</c:v>
                </c:pt>
                <c:pt idx="5114">
                  <c:v>45871.104166666664</c:v>
                </c:pt>
                <c:pt idx="5115">
                  <c:v>45871.145833333336</c:v>
                </c:pt>
                <c:pt idx="5116">
                  <c:v>45871.1875</c:v>
                </c:pt>
                <c:pt idx="5117">
                  <c:v>45871.229166666664</c:v>
                </c:pt>
                <c:pt idx="5118">
                  <c:v>45871.270833333336</c:v>
                </c:pt>
                <c:pt idx="5119">
                  <c:v>45871.3125</c:v>
                </c:pt>
                <c:pt idx="5120">
                  <c:v>45871.354166666664</c:v>
                </c:pt>
                <c:pt idx="5121">
                  <c:v>45871.395833333336</c:v>
                </c:pt>
                <c:pt idx="5122">
                  <c:v>45871.4375</c:v>
                </c:pt>
                <c:pt idx="5123">
                  <c:v>45871.479166666664</c:v>
                </c:pt>
                <c:pt idx="5124">
                  <c:v>45871.520833333336</c:v>
                </c:pt>
                <c:pt idx="5125">
                  <c:v>45871.5625</c:v>
                </c:pt>
                <c:pt idx="5126">
                  <c:v>45871.604166666664</c:v>
                </c:pt>
                <c:pt idx="5127">
                  <c:v>45871.645833333336</c:v>
                </c:pt>
                <c:pt idx="5128">
                  <c:v>45871.6875</c:v>
                </c:pt>
                <c:pt idx="5129">
                  <c:v>45871.729166666664</c:v>
                </c:pt>
                <c:pt idx="5130">
                  <c:v>45871.770833333336</c:v>
                </c:pt>
                <c:pt idx="5131">
                  <c:v>45871.8125</c:v>
                </c:pt>
                <c:pt idx="5132">
                  <c:v>45871.854166666664</c:v>
                </c:pt>
                <c:pt idx="5133">
                  <c:v>45871.895833333336</c:v>
                </c:pt>
                <c:pt idx="5134">
                  <c:v>45871.9375</c:v>
                </c:pt>
                <c:pt idx="5135">
                  <c:v>45871.979166666664</c:v>
                </c:pt>
                <c:pt idx="5136">
                  <c:v>45872.020833333336</c:v>
                </c:pt>
                <c:pt idx="5137">
                  <c:v>45872.0625</c:v>
                </c:pt>
                <c:pt idx="5138">
                  <c:v>45872.104166666664</c:v>
                </c:pt>
                <c:pt idx="5139">
                  <c:v>45872.145833333336</c:v>
                </c:pt>
                <c:pt idx="5140">
                  <c:v>45872.1875</c:v>
                </c:pt>
                <c:pt idx="5141">
                  <c:v>45872.229166666664</c:v>
                </c:pt>
                <c:pt idx="5142">
                  <c:v>45872.270833333336</c:v>
                </c:pt>
                <c:pt idx="5143">
                  <c:v>45872.3125</c:v>
                </c:pt>
                <c:pt idx="5144">
                  <c:v>45872.354166666664</c:v>
                </c:pt>
                <c:pt idx="5145">
                  <c:v>45872.395833333336</c:v>
                </c:pt>
                <c:pt idx="5146">
                  <c:v>45872.4375</c:v>
                </c:pt>
                <c:pt idx="5147">
                  <c:v>45872.479166666664</c:v>
                </c:pt>
                <c:pt idx="5148">
                  <c:v>45872.520833333336</c:v>
                </c:pt>
                <c:pt idx="5149">
                  <c:v>45872.5625</c:v>
                </c:pt>
                <c:pt idx="5150">
                  <c:v>45872.604166666664</c:v>
                </c:pt>
                <c:pt idx="5151">
                  <c:v>45872.645833333336</c:v>
                </c:pt>
                <c:pt idx="5152">
                  <c:v>45872.6875</c:v>
                </c:pt>
                <c:pt idx="5153">
                  <c:v>45872.729166666664</c:v>
                </c:pt>
                <c:pt idx="5154">
                  <c:v>45872.770833333336</c:v>
                </c:pt>
                <c:pt idx="5155">
                  <c:v>45872.8125</c:v>
                </c:pt>
                <c:pt idx="5156">
                  <c:v>45872.854166666664</c:v>
                </c:pt>
                <c:pt idx="5157">
                  <c:v>45872.895833333336</c:v>
                </c:pt>
                <c:pt idx="5158">
                  <c:v>45872.9375</c:v>
                </c:pt>
                <c:pt idx="5159">
                  <c:v>45872.979166666664</c:v>
                </c:pt>
                <c:pt idx="5160">
                  <c:v>45873.020833333336</c:v>
                </c:pt>
                <c:pt idx="5161">
                  <c:v>45873.0625</c:v>
                </c:pt>
                <c:pt idx="5162">
                  <c:v>45873.104166666664</c:v>
                </c:pt>
                <c:pt idx="5163">
                  <c:v>45873.145833333336</c:v>
                </c:pt>
                <c:pt idx="5164">
                  <c:v>45873.1875</c:v>
                </c:pt>
                <c:pt idx="5165">
                  <c:v>45873.229166666664</c:v>
                </c:pt>
                <c:pt idx="5166">
                  <c:v>45873.270833333336</c:v>
                </c:pt>
                <c:pt idx="5167">
                  <c:v>45873.3125</c:v>
                </c:pt>
                <c:pt idx="5168">
                  <c:v>45873.354166666664</c:v>
                </c:pt>
                <c:pt idx="5169">
                  <c:v>45873.395833333336</c:v>
                </c:pt>
                <c:pt idx="5170">
                  <c:v>45873.4375</c:v>
                </c:pt>
                <c:pt idx="5171">
                  <c:v>45873.479166666664</c:v>
                </c:pt>
                <c:pt idx="5172">
                  <c:v>45873.520833333336</c:v>
                </c:pt>
                <c:pt idx="5173">
                  <c:v>45873.5625</c:v>
                </c:pt>
                <c:pt idx="5174">
                  <c:v>45873.604166666664</c:v>
                </c:pt>
                <c:pt idx="5175">
                  <c:v>45873.645833333336</c:v>
                </c:pt>
                <c:pt idx="5176">
                  <c:v>45873.6875</c:v>
                </c:pt>
                <c:pt idx="5177">
                  <c:v>45873.729166666664</c:v>
                </c:pt>
                <c:pt idx="5178">
                  <c:v>45873.770833333336</c:v>
                </c:pt>
                <c:pt idx="5179">
                  <c:v>45873.8125</c:v>
                </c:pt>
                <c:pt idx="5180">
                  <c:v>45873.854166666664</c:v>
                </c:pt>
                <c:pt idx="5181">
                  <c:v>45873.895833333336</c:v>
                </c:pt>
                <c:pt idx="5182">
                  <c:v>45873.9375</c:v>
                </c:pt>
                <c:pt idx="5183">
                  <c:v>45873.979166666664</c:v>
                </c:pt>
                <c:pt idx="5184">
                  <c:v>45874.020833333336</c:v>
                </c:pt>
                <c:pt idx="5185">
                  <c:v>45874.0625</c:v>
                </c:pt>
                <c:pt idx="5186">
                  <c:v>45874.104166666664</c:v>
                </c:pt>
                <c:pt idx="5187">
                  <c:v>45874.145833333336</c:v>
                </c:pt>
                <c:pt idx="5188">
                  <c:v>45874.1875</c:v>
                </c:pt>
                <c:pt idx="5189">
                  <c:v>45874.229166666664</c:v>
                </c:pt>
                <c:pt idx="5190">
                  <c:v>45874.270833333336</c:v>
                </c:pt>
                <c:pt idx="5191">
                  <c:v>45874.3125</c:v>
                </c:pt>
                <c:pt idx="5192">
                  <c:v>45874.354166666664</c:v>
                </c:pt>
                <c:pt idx="5193">
                  <c:v>45874.395833333336</c:v>
                </c:pt>
                <c:pt idx="5194">
                  <c:v>45874.4375</c:v>
                </c:pt>
                <c:pt idx="5195">
                  <c:v>45874.479166666664</c:v>
                </c:pt>
                <c:pt idx="5196">
                  <c:v>45874.520833333336</c:v>
                </c:pt>
                <c:pt idx="5197">
                  <c:v>45874.5625</c:v>
                </c:pt>
                <c:pt idx="5198">
                  <c:v>45874.604166666664</c:v>
                </c:pt>
                <c:pt idx="5199">
                  <c:v>45874.645833333336</c:v>
                </c:pt>
                <c:pt idx="5200">
                  <c:v>45874.6875</c:v>
                </c:pt>
                <c:pt idx="5201">
                  <c:v>45874.729166666664</c:v>
                </c:pt>
                <c:pt idx="5202">
                  <c:v>45874.770833333336</c:v>
                </c:pt>
                <c:pt idx="5203">
                  <c:v>45874.8125</c:v>
                </c:pt>
                <c:pt idx="5204">
                  <c:v>45874.854166666664</c:v>
                </c:pt>
                <c:pt idx="5205">
                  <c:v>45874.895833333336</c:v>
                </c:pt>
                <c:pt idx="5206">
                  <c:v>45874.9375</c:v>
                </c:pt>
                <c:pt idx="5207">
                  <c:v>45874.979166666664</c:v>
                </c:pt>
                <c:pt idx="5208">
                  <c:v>45875.020833333336</c:v>
                </c:pt>
                <c:pt idx="5209">
                  <c:v>45875.0625</c:v>
                </c:pt>
                <c:pt idx="5210">
                  <c:v>45875.104166666664</c:v>
                </c:pt>
                <c:pt idx="5211">
                  <c:v>45875.145833333336</c:v>
                </c:pt>
                <c:pt idx="5212">
                  <c:v>45875.1875</c:v>
                </c:pt>
                <c:pt idx="5213">
                  <c:v>45875.229166666664</c:v>
                </c:pt>
                <c:pt idx="5214">
                  <c:v>45875.270833333336</c:v>
                </c:pt>
                <c:pt idx="5215">
                  <c:v>45875.3125</c:v>
                </c:pt>
                <c:pt idx="5216">
                  <c:v>45875.354166666664</c:v>
                </c:pt>
                <c:pt idx="5217">
                  <c:v>45875.395833333336</c:v>
                </c:pt>
                <c:pt idx="5218">
                  <c:v>45875.4375</c:v>
                </c:pt>
                <c:pt idx="5219">
                  <c:v>45875.479166666664</c:v>
                </c:pt>
                <c:pt idx="5220">
                  <c:v>45875.520833333336</c:v>
                </c:pt>
                <c:pt idx="5221">
                  <c:v>45875.5625</c:v>
                </c:pt>
                <c:pt idx="5222">
                  <c:v>45875.604166666664</c:v>
                </c:pt>
                <c:pt idx="5223">
                  <c:v>45875.645833333336</c:v>
                </c:pt>
                <c:pt idx="5224">
                  <c:v>45875.6875</c:v>
                </c:pt>
                <c:pt idx="5225">
                  <c:v>45875.729166666664</c:v>
                </c:pt>
                <c:pt idx="5226">
                  <c:v>45875.770833333336</c:v>
                </c:pt>
                <c:pt idx="5227">
                  <c:v>45875.8125</c:v>
                </c:pt>
                <c:pt idx="5228">
                  <c:v>45875.854166666664</c:v>
                </c:pt>
                <c:pt idx="5229">
                  <c:v>45875.895833333336</c:v>
                </c:pt>
                <c:pt idx="5230">
                  <c:v>45875.9375</c:v>
                </c:pt>
                <c:pt idx="5231">
                  <c:v>45875.979166666664</c:v>
                </c:pt>
                <c:pt idx="5232">
                  <c:v>45876.020833333336</c:v>
                </c:pt>
                <c:pt idx="5233">
                  <c:v>45876.0625</c:v>
                </c:pt>
                <c:pt idx="5234">
                  <c:v>45876.104166666664</c:v>
                </c:pt>
                <c:pt idx="5235">
                  <c:v>45876.145833333336</c:v>
                </c:pt>
                <c:pt idx="5236">
                  <c:v>45876.1875</c:v>
                </c:pt>
                <c:pt idx="5237">
                  <c:v>45876.229166666664</c:v>
                </c:pt>
                <c:pt idx="5238">
                  <c:v>45876.270833333336</c:v>
                </c:pt>
                <c:pt idx="5239">
                  <c:v>45876.3125</c:v>
                </c:pt>
                <c:pt idx="5240">
                  <c:v>45876.354166666664</c:v>
                </c:pt>
                <c:pt idx="5241">
                  <c:v>45876.395833333336</c:v>
                </c:pt>
                <c:pt idx="5242">
                  <c:v>45876.4375</c:v>
                </c:pt>
                <c:pt idx="5243">
                  <c:v>45876.479166666664</c:v>
                </c:pt>
                <c:pt idx="5244">
                  <c:v>45876.520833333336</c:v>
                </c:pt>
                <c:pt idx="5245">
                  <c:v>45876.5625</c:v>
                </c:pt>
                <c:pt idx="5246">
                  <c:v>45876.604166666664</c:v>
                </c:pt>
                <c:pt idx="5247">
                  <c:v>45876.645833333336</c:v>
                </c:pt>
                <c:pt idx="5248">
                  <c:v>45876.6875</c:v>
                </c:pt>
                <c:pt idx="5249">
                  <c:v>45876.729166666664</c:v>
                </c:pt>
                <c:pt idx="5250">
                  <c:v>45876.770833333336</c:v>
                </c:pt>
                <c:pt idx="5251">
                  <c:v>45876.8125</c:v>
                </c:pt>
                <c:pt idx="5252">
                  <c:v>45876.854166666664</c:v>
                </c:pt>
                <c:pt idx="5253">
                  <c:v>45876.895833333336</c:v>
                </c:pt>
                <c:pt idx="5254">
                  <c:v>45876.9375</c:v>
                </c:pt>
                <c:pt idx="5255">
                  <c:v>45876.979166666664</c:v>
                </c:pt>
                <c:pt idx="5256">
                  <c:v>45877.020833333336</c:v>
                </c:pt>
                <c:pt idx="5257">
                  <c:v>45877.0625</c:v>
                </c:pt>
                <c:pt idx="5258">
                  <c:v>45877.104166666664</c:v>
                </c:pt>
                <c:pt idx="5259">
                  <c:v>45877.145833333336</c:v>
                </c:pt>
                <c:pt idx="5260">
                  <c:v>45877.1875</c:v>
                </c:pt>
                <c:pt idx="5261">
                  <c:v>45877.229166666664</c:v>
                </c:pt>
                <c:pt idx="5262">
                  <c:v>45877.270833333336</c:v>
                </c:pt>
                <c:pt idx="5263">
                  <c:v>45877.3125</c:v>
                </c:pt>
                <c:pt idx="5264">
                  <c:v>45877.354166666664</c:v>
                </c:pt>
                <c:pt idx="5265">
                  <c:v>45877.395833333336</c:v>
                </c:pt>
                <c:pt idx="5266">
                  <c:v>45877.4375</c:v>
                </c:pt>
                <c:pt idx="5267">
                  <c:v>45877.479166666664</c:v>
                </c:pt>
                <c:pt idx="5268">
                  <c:v>45877.520833333336</c:v>
                </c:pt>
                <c:pt idx="5269">
                  <c:v>45877.5625</c:v>
                </c:pt>
                <c:pt idx="5270">
                  <c:v>45877.604166666664</c:v>
                </c:pt>
                <c:pt idx="5271">
                  <c:v>45877.645833333336</c:v>
                </c:pt>
                <c:pt idx="5272">
                  <c:v>45877.6875</c:v>
                </c:pt>
                <c:pt idx="5273">
                  <c:v>45877.729166666664</c:v>
                </c:pt>
                <c:pt idx="5274">
                  <c:v>45877.770833333336</c:v>
                </c:pt>
                <c:pt idx="5275">
                  <c:v>45877.8125</c:v>
                </c:pt>
                <c:pt idx="5276">
                  <c:v>45877.854166666664</c:v>
                </c:pt>
                <c:pt idx="5277">
                  <c:v>45877.895833333336</c:v>
                </c:pt>
                <c:pt idx="5278">
                  <c:v>45877.9375</c:v>
                </c:pt>
                <c:pt idx="5279">
                  <c:v>45877.979166666664</c:v>
                </c:pt>
                <c:pt idx="5280">
                  <c:v>45878.020833333336</c:v>
                </c:pt>
                <c:pt idx="5281">
                  <c:v>45878.0625</c:v>
                </c:pt>
                <c:pt idx="5282">
                  <c:v>45878.104166666664</c:v>
                </c:pt>
                <c:pt idx="5283">
                  <c:v>45878.145833333336</c:v>
                </c:pt>
                <c:pt idx="5284">
                  <c:v>45878.1875</c:v>
                </c:pt>
                <c:pt idx="5285">
                  <c:v>45878.229166666664</c:v>
                </c:pt>
                <c:pt idx="5286">
                  <c:v>45878.270833333336</c:v>
                </c:pt>
                <c:pt idx="5287">
                  <c:v>45878.3125</c:v>
                </c:pt>
                <c:pt idx="5288">
                  <c:v>45878.354166666664</c:v>
                </c:pt>
                <c:pt idx="5289">
                  <c:v>45878.395833333336</c:v>
                </c:pt>
                <c:pt idx="5290">
                  <c:v>45878.4375</c:v>
                </c:pt>
                <c:pt idx="5291">
                  <c:v>45878.479166666664</c:v>
                </c:pt>
                <c:pt idx="5292">
                  <c:v>45878.520833333336</c:v>
                </c:pt>
                <c:pt idx="5293">
                  <c:v>45878.5625</c:v>
                </c:pt>
                <c:pt idx="5294">
                  <c:v>45878.604166666664</c:v>
                </c:pt>
                <c:pt idx="5295">
                  <c:v>45878.645833333336</c:v>
                </c:pt>
                <c:pt idx="5296">
                  <c:v>45878.6875</c:v>
                </c:pt>
                <c:pt idx="5297">
                  <c:v>45878.729166666664</c:v>
                </c:pt>
                <c:pt idx="5298">
                  <c:v>45878.770833333336</c:v>
                </c:pt>
                <c:pt idx="5299">
                  <c:v>45878.8125</c:v>
                </c:pt>
                <c:pt idx="5300">
                  <c:v>45878.854166666664</c:v>
                </c:pt>
                <c:pt idx="5301">
                  <c:v>45878.895833333336</c:v>
                </c:pt>
                <c:pt idx="5302">
                  <c:v>45878.9375</c:v>
                </c:pt>
                <c:pt idx="5303">
                  <c:v>45878.979166666664</c:v>
                </c:pt>
                <c:pt idx="5304">
                  <c:v>45879.020833333336</c:v>
                </c:pt>
                <c:pt idx="5305">
                  <c:v>45879.0625</c:v>
                </c:pt>
                <c:pt idx="5306">
                  <c:v>45879.104166666664</c:v>
                </c:pt>
                <c:pt idx="5307">
                  <c:v>45879.145833333336</c:v>
                </c:pt>
                <c:pt idx="5308">
                  <c:v>45879.1875</c:v>
                </c:pt>
                <c:pt idx="5309">
                  <c:v>45879.229166666664</c:v>
                </c:pt>
                <c:pt idx="5310">
                  <c:v>45879.270833333336</c:v>
                </c:pt>
                <c:pt idx="5311">
                  <c:v>45879.3125</c:v>
                </c:pt>
                <c:pt idx="5312">
                  <c:v>45879.354166666664</c:v>
                </c:pt>
                <c:pt idx="5313">
                  <c:v>45879.395833333336</c:v>
                </c:pt>
                <c:pt idx="5314">
                  <c:v>45879.4375</c:v>
                </c:pt>
                <c:pt idx="5315">
                  <c:v>45879.479166666664</c:v>
                </c:pt>
                <c:pt idx="5316">
                  <c:v>45879.520833333336</c:v>
                </c:pt>
                <c:pt idx="5317">
                  <c:v>45879.5625</c:v>
                </c:pt>
                <c:pt idx="5318">
                  <c:v>45879.604166666664</c:v>
                </c:pt>
                <c:pt idx="5319">
                  <c:v>45879.645833333336</c:v>
                </c:pt>
                <c:pt idx="5320">
                  <c:v>45879.6875</c:v>
                </c:pt>
                <c:pt idx="5321">
                  <c:v>45879.729166666664</c:v>
                </c:pt>
                <c:pt idx="5322">
                  <c:v>45879.770833333336</c:v>
                </c:pt>
                <c:pt idx="5323">
                  <c:v>45879.8125</c:v>
                </c:pt>
                <c:pt idx="5324">
                  <c:v>45879.854166666664</c:v>
                </c:pt>
                <c:pt idx="5325">
                  <c:v>45879.895833333336</c:v>
                </c:pt>
                <c:pt idx="5326">
                  <c:v>45879.9375</c:v>
                </c:pt>
                <c:pt idx="5327">
                  <c:v>45879.979166666664</c:v>
                </c:pt>
                <c:pt idx="5328">
                  <c:v>45880.020833333336</c:v>
                </c:pt>
                <c:pt idx="5329">
                  <c:v>45880.0625</c:v>
                </c:pt>
                <c:pt idx="5330">
                  <c:v>45880.104166666664</c:v>
                </c:pt>
                <c:pt idx="5331">
                  <c:v>45880.145833333336</c:v>
                </c:pt>
                <c:pt idx="5332">
                  <c:v>45880.1875</c:v>
                </c:pt>
                <c:pt idx="5333">
                  <c:v>45880.229166666664</c:v>
                </c:pt>
                <c:pt idx="5334">
                  <c:v>45880.270833333336</c:v>
                </c:pt>
                <c:pt idx="5335">
                  <c:v>45880.3125</c:v>
                </c:pt>
                <c:pt idx="5336">
                  <c:v>45880.354166666664</c:v>
                </c:pt>
                <c:pt idx="5337">
                  <c:v>45880.395833333336</c:v>
                </c:pt>
                <c:pt idx="5338">
                  <c:v>45880.4375</c:v>
                </c:pt>
                <c:pt idx="5339">
                  <c:v>45880.479166666664</c:v>
                </c:pt>
                <c:pt idx="5340">
                  <c:v>45880.520833333336</c:v>
                </c:pt>
                <c:pt idx="5341">
                  <c:v>45880.5625</c:v>
                </c:pt>
                <c:pt idx="5342">
                  <c:v>45880.604166666664</c:v>
                </c:pt>
                <c:pt idx="5343">
                  <c:v>45880.645833333336</c:v>
                </c:pt>
                <c:pt idx="5344">
                  <c:v>45880.6875</c:v>
                </c:pt>
                <c:pt idx="5345">
                  <c:v>45880.729166666664</c:v>
                </c:pt>
                <c:pt idx="5346">
                  <c:v>45880.770833333336</c:v>
                </c:pt>
                <c:pt idx="5347">
                  <c:v>45880.8125</c:v>
                </c:pt>
                <c:pt idx="5348">
                  <c:v>45880.854166666664</c:v>
                </c:pt>
                <c:pt idx="5349">
                  <c:v>45880.895833333336</c:v>
                </c:pt>
                <c:pt idx="5350">
                  <c:v>45880.9375</c:v>
                </c:pt>
                <c:pt idx="5351">
                  <c:v>45880.979166666664</c:v>
                </c:pt>
                <c:pt idx="5352">
                  <c:v>45881.020833333336</c:v>
                </c:pt>
                <c:pt idx="5353">
                  <c:v>45881.0625</c:v>
                </c:pt>
                <c:pt idx="5354">
                  <c:v>45881.104166666664</c:v>
                </c:pt>
                <c:pt idx="5355">
                  <c:v>45881.145833333336</c:v>
                </c:pt>
                <c:pt idx="5356">
                  <c:v>45881.1875</c:v>
                </c:pt>
                <c:pt idx="5357">
                  <c:v>45881.229166666664</c:v>
                </c:pt>
                <c:pt idx="5358">
                  <c:v>45881.270833333336</c:v>
                </c:pt>
                <c:pt idx="5359">
                  <c:v>45881.3125</c:v>
                </c:pt>
                <c:pt idx="5360">
                  <c:v>45881.354166666664</c:v>
                </c:pt>
                <c:pt idx="5361">
                  <c:v>45881.395833333336</c:v>
                </c:pt>
                <c:pt idx="5362">
                  <c:v>45881.4375</c:v>
                </c:pt>
                <c:pt idx="5363">
                  <c:v>45881.479166666664</c:v>
                </c:pt>
                <c:pt idx="5364">
                  <c:v>45881.520833333336</c:v>
                </c:pt>
                <c:pt idx="5365">
                  <c:v>45881.5625</c:v>
                </c:pt>
                <c:pt idx="5366">
                  <c:v>45881.604166666664</c:v>
                </c:pt>
                <c:pt idx="5367">
                  <c:v>45881.645833333336</c:v>
                </c:pt>
                <c:pt idx="5368">
                  <c:v>45881.6875</c:v>
                </c:pt>
                <c:pt idx="5369">
                  <c:v>45881.729166666664</c:v>
                </c:pt>
                <c:pt idx="5370">
                  <c:v>45881.770833333336</c:v>
                </c:pt>
                <c:pt idx="5371">
                  <c:v>45881.8125</c:v>
                </c:pt>
                <c:pt idx="5372">
                  <c:v>45881.854166666664</c:v>
                </c:pt>
                <c:pt idx="5373">
                  <c:v>45881.895833333336</c:v>
                </c:pt>
                <c:pt idx="5374">
                  <c:v>45881.9375</c:v>
                </c:pt>
                <c:pt idx="5375">
                  <c:v>45881.979166666664</c:v>
                </c:pt>
                <c:pt idx="5376">
                  <c:v>45882.020833333336</c:v>
                </c:pt>
                <c:pt idx="5377">
                  <c:v>45882.0625</c:v>
                </c:pt>
                <c:pt idx="5378">
                  <c:v>45882.104166666664</c:v>
                </c:pt>
                <c:pt idx="5379">
                  <c:v>45882.145833333336</c:v>
                </c:pt>
                <c:pt idx="5380">
                  <c:v>45882.1875</c:v>
                </c:pt>
                <c:pt idx="5381">
                  <c:v>45882.229166666664</c:v>
                </c:pt>
                <c:pt idx="5382">
                  <c:v>45882.270833333336</c:v>
                </c:pt>
                <c:pt idx="5383">
                  <c:v>45882.3125</c:v>
                </c:pt>
                <c:pt idx="5384">
                  <c:v>45882.354166666664</c:v>
                </c:pt>
                <c:pt idx="5385">
                  <c:v>45882.395833333336</c:v>
                </c:pt>
                <c:pt idx="5386">
                  <c:v>45882.4375</c:v>
                </c:pt>
                <c:pt idx="5387">
                  <c:v>45882.479166666664</c:v>
                </c:pt>
                <c:pt idx="5388">
                  <c:v>45882.520833333336</c:v>
                </c:pt>
                <c:pt idx="5389">
                  <c:v>45882.5625</c:v>
                </c:pt>
                <c:pt idx="5390">
                  <c:v>45882.604166666664</c:v>
                </c:pt>
                <c:pt idx="5391">
                  <c:v>45882.645833333336</c:v>
                </c:pt>
                <c:pt idx="5392">
                  <c:v>45882.6875</c:v>
                </c:pt>
                <c:pt idx="5393">
                  <c:v>45882.729166666664</c:v>
                </c:pt>
                <c:pt idx="5394">
                  <c:v>45882.770833333336</c:v>
                </c:pt>
                <c:pt idx="5395">
                  <c:v>45882.8125</c:v>
                </c:pt>
                <c:pt idx="5396">
                  <c:v>45882.854166666664</c:v>
                </c:pt>
                <c:pt idx="5397">
                  <c:v>45882.895833333336</c:v>
                </c:pt>
                <c:pt idx="5398">
                  <c:v>45882.9375</c:v>
                </c:pt>
                <c:pt idx="5399">
                  <c:v>45882.979166666664</c:v>
                </c:pt>
                <c:pt idx="5400">
                  <c:v>45883.020833333336</c:v>
                </c:pt>
                <c:pt idx="5401">
                  <c:v>45883.0625</c:v>
                </c:pt>
                <c:pt idx="5402">
                  <c:v>45883.104166666664</c:v>
                </c:pt>
                <c:pt idx="5403">
                  <c:v>45883.145833333336</c:v>
                </c:pt>
                <c:pt idx="5404">
                  <c:v>45883.1875</c:v>
                </c:pt>
                <c:pt idx="5405">
                  <c:v>45883.229166666664</c:v>
                </c:pt>
                <c:pt idx="5406">
                  <c:v>45883.270833333336</c:v>
                </c:pt>
                <c:pt idx="5407">
                  <c:v>45883.3125</c:v>
                </c:pt>
                <c:pt idx="5408">
                  <c:v>45883.354166666664</c:v>
                </c:pt>
                <c:pt idx="5409">
                  <c:v>45883.395833333336</c:v>
                </c:pt>
                <c:pt idx="5410">
                  <c:v>45883.4375</c:v>
                </c:pt>
                <c:pt idx="5411">
                  <c:v>45883.479166666664</c:v>
                </c:pt>
                <c:pt idx="5412">
                  <c:v>45883.520833333336</c:v>
                </c:pt>
                <c:pt idx="5413">
                  <c:v>45883.5625</c:v>
                </c:pt>
                <c:pt idx="5414">
                  <c:v>45883.604166666664</c:v>
                </c:pt>
                <c:pt idx="5415">
                  <c:v>45883.645833333336</c:v>
                </c:pt>
                <c:pt idx="5416">
                  <c:v>45883.6875</c:v>
                </c:pt>
                <c:pt idx="5417">
                  <c:v>45883.729166666664</c:v>
                </c:pt>
                <c:pt idx="5418">
                  <c:v>45883.770833333336</c:v>
                </c:pt>
                <c:pt idx="5419">
                  <c:v>45883.8125</c:v>
                </c:pt>
                <c:pt idx="5420">
                  <c:v>45883.854166666664</c:v>
                </c:pt>
                <c:pt idx="5421">
                  <c:v>45883.895833333336</c:v>
                </c:pt>
                <c:pt idx="5422">
                  <c:v>45883.9375</c:v>
                </c:pt>
                <c:pt idx="5423">
                  <c:v>45883.979166666664</c:v>
                </c:pt>
                <c:pt idx="5424">
                  <c:v>45884.020833333336</c:v>
                </c:pt>
                <c:pt idx="5425">
                  <c:v>45884.0625</c:v>
                </c:pt>
                <c:pt idx="5426">
                  <c:v>45884.104166666664</c:v>
                </c:pt>
                <c:pt idx="5427">
                  <c:v>45884.145833333336</c:v>
                </c:pt>
                <c:pt idx="5428">
                  <c:v>45884.1875</c:v>
                </c:pt>
                <c:pt idx="5429">
                  <c:v>45884.229166666664</c:v>
                </c:pt>
                <c:pt idx="5430">
                  <c:v>45884.270833333336</c:v>
                </c:pt>
                <c:pt idx="5431">
                  <c:v>45884.3125</c:v>
                </c:pt>
                <c:pt idx="5432">
                  <c:v>45884.354166666664</c:v>
                </c:pt>
                <c:pt idx="5433">
                  <c:v>45884.395833333336</c:v>
                </c:pt>
                <c:pt idx="5434">
                  <c:v>45884.4375</c:v>
                </c:pt>
                <c:pt idx="5435">
                  <c:v>45884.479166666664</c:v>
                </c:pt>
                <c:pt idx="5436">
                  <c:v>45884.520833333336</c:v>
                </c:pt>
                <c:pt idx="5437">
                  <c:v>45884.5625</c:v>
                </c:pt>
                <c:pt idx="5438">
                  <c:v>45884.604166666664</c:v>
                </c:pt>
                <c:pt idx="5439">
                  <c:v>45884.645833333336</c:v>
                </c:pt>
                <c:pt idx="5440">
                  <c:v>45884.6875</c:v>
                </c:pt>
                <c:pt idx="5441">
                  <c:v>45884.729166666664</c:v>
                </c:pt>
                <c:pt idx="5442">
                  <c:v>45884.770833333336</c:v>
                </c:pt>
                <c:pt idx="5443">
                  <c:v>45884.8125</c:v>
                </c:pt>
                <c:pt idx="5444">
                  <c:v>45884.854166666664</c:v>
                </c:pt>
                <c:pt idx="5445">
                  <c:v>45884.895833333336</c:v>
                </c:pt>
                <c:pt idx="5446">
                  <c:v>45884.9375</c:v>
                </c:pt>
                <c:pt idx="5447">
                  <c:v>45884.979166666664</c:v>
                </c:pt>
                <c:pt idx="5448">
                  <c:v>45885.020833333336</c:v>
                </c:pt>
                <c:pt idx="5449">
                  <c:v>45885.0625</c:v>
                </c:pt>
                <c:pt idx="5450">
                  <c:v>45885.104166666664</c:v>
                </c:pt>
                <c:pt idx="5451">
                  <c:v>45885.145833333336</c:v>
                </c:pt>
                <c:pt idx="5452">
                  <c:v>45885.1875</c:v>
                </c:pt>
                <c:pt idx="5453">
                  <c:v>45885.229166666664</c:v>
                </c:pt>
                <c:pt idx="5454">
                  <c:v>45885.270833333336</c:v>
                </c:pt>
                <c:pt idx="5455">
                  <c:v>45885.3125</c:v>
                </c:pt>
                <c:pt idx="5456">
                  <c:v>45885.354166666664</c:v>
                </c:pt>
                <c:pt idx="5457">
                  <c:v>45885.395833333336</c:v>
                </c:pt>
                <c:pt idx="5458">
                  <c:v>45885.4375</c:v>
                </c:pt>
                <c:pt idx="5459">
                  <c:v>45885.479166666664</c:v>
                </c:pt>
                <c:pt idx="5460">
                  <c:v>45885.520833333336</c:v>
                </c:pt>
                <c:pt idx="5461">
                  <c:v>45885.5625</c:v>
                </c:pt>
                <c:pt idx="5462">
                  <c:v>45885.604166666664</c:v>
                </c:pt>
                <c:pt idx="5463">
                  <c:v>45885.645833333336</c:v>
                </c:pt>
                <c:pt idx="5464">
                  <c:v>45885.6875</c:v>
                </c:pt>
                <c:pt idx="5465">
                  <c:v>45885.729166666664</c:v>
                </c:pt>
                <c:pt idx="5466">
                  <c:v>45885.770833333336</c:v>
                </c:pt>
                <c:pt idx="5467">
                  <c:v>45885.8125</c:v>
                </c:pt>
                <c:pt idx="5468">
                  <c:v>45885.854166666664</c:v>
                </c:pt>
                <c:pt idx="5469">
                  <c:v>45885.895833333336</c:v>
                </c:pt>
                <c:pt idx="5470">
                  <c:v>45885.9375</c:v>
                </c:pt>
                <c:pt idx="5471">
                  <c:v>45885.979166666664</c:v>
                </c:pt>
                <c:pt idx="5472">
                  <c:v>45886.020833333336</c:v>
                </c:pt>
                <c:pt idx="5473">
                  <c:v>45886.0625</c:v>
                </c:pt>
                <c:pt idx="5474">
                  <c:v>45886.104166666664</c:v>
                </c:pt>
                <c:pt idx="5475">
                  <c:v>45886.145833333336</c:v>
                </c:pt>
                <c:pt idx="5476">
                  <c:v>45886.1875</c:v>
                </c:pt>
                <c:pt idx="5477">
                  <c:v>45886.229166666664</c:v>
                </c:pt>
                <c:pt idx="5478">
                  <c:v>45886.270833333336</c:v>
                </c:pt>
                <c:pt idx="5479">
                  <c:v>45886.3125</c:v>
                </c:pt>
                <c:pt idx="5480">
                  <c:v>45886.354166666664</c:v>
                </c:pt>
                <c:pt idx="5481">
                  <c:v>45886.395833333336</c:v>
                </c:pt>
                <c:pt idx="5482">
                  <c:v>45886.4375</c:v>
                </c:pt>
                <c:pt idx="5483">
                  <c:v>45886.479166666664</c:v>
                </c:pt>
                <c:pt idx="5484">
                  <c:v>45886.520833333336</c:v>
                </c:pt>
                <c:pt idx="5485">
                  <c:v>45886.5625</c:v>
                </c:pt>
                <c:pt idx="5486">
                  <c:v>45886.604166666664</c:v>
                </c:pt>
                <c:pt idx="5487">
                  <c:v>45886.645833333336</c:v>
                </c:pt>
                <c:pt idx="5488">
                  <c:v>45886.6875</c:v>
                </c:pt>
                <c:pt idx="5489">
                  <c:v>45886.729166666664</c:v>
                </c:pt>
                <c:pt idx="5490">
                  <c:v>45886.770833333336</c:v>
                </c:pt>
                <c:pt idx="5491">
                  <c:v>45886.8125</c:v>
                </c:pt>
                <c:pt idx="5492">
                  <c:v>45886.854166666664</c:v>
                </c:pt>
                <c:pt idx="5493">
                  <c:v>45886.895833333336</c:v>
                </c:pt>
                <c:pt idx="5494">
                  <c:v>45886.9375</c:v>
                </c:pt>
                <c:pt idx="5495">
                  <c:v>45886.979166666664</c:v>
                </c:pt>
                <c:pt idx="5496">
                  <c:v>45887.020833333336</c:v>
                </c:pt>
                <c:pt idx="5497">
                  <c:v>45887.0625</c:v>
                </c:pt>
                <c:pt idx="5498">
                  <c:v>45887.104166666664</c:v>
                </c:pt>
                <c:pt idx="5499">
                  <c:v>45887.145833333336</c:v>
                </c:pt>
                <c:pt idx="5500">
                  <c:v>45887.1875</c:v>
                </c:pt>
                <c:pt idx="5501">
                  <c:v>45887.229166666664</c:v>
                </c:pt>
                <c:pt idx="5502">
                  <c:v>45887.270833333336</c:v>
                </c:pt>
                <c:pt idx="5503">
                  <c:v>45887.3125</c:v>
                </c:pt>
                <c:pt idx="5504">
                  <c:v>45887.354166666664</c:v>
                </c:pt>
                <c:pt idx="5505">
                  <c:v>45887.395833333336</c:v>
                </c:pt>
                <c:pt idx="5506">
                  <c:v>45887.4375</c:v>
                </c:pt>
                <c:pt idx="5507">
                  <c:v>45887.479166666664</c:v>
                </c:pt>
                <c:pt idx="5508">
                  <c:v>45887.520833333336</c:v>
                </c:pt>
                <c:pt idx="5509">
                  <c:v>45887.5625</c:v>
                </c:pt>
                <c:pt idx="5510">
                  <c:v>45887.604166666664</c:v>
                </c:pt>
                <c:pt idx="5511">
                  <c:v>45887.645833333336</c:v>
                </c:pt>
                <c:pt idx="5512">
                  <c:v>45887.6875</c:v>
                </c:pt>
                <c:pt idx="5513">
                  <c:v>45887.729166666664</c:v>
                </c:pt>
                <c:pt idx="5514">
                  <c:v>45887.770833333336</c:v>
                </c:pt>
                <c:pt idx="5515">
                  <c:v>45887.8125</c:v>
                </c:pt>
                <c:pt idx="5516">
                  <c:v>45887.854166666664</c:v>
                </c:pt>
                <c:pt idx="5517">
                  <c:v>45887.895833333336</c:v>
                </c:pt>
                <c:pt idx="5518">
                  <c:v>45887.9375</c:v>
                </c:pt>
                <c:pt idx="5519">
                  <c:v>45887.979166666664</c:v>
                </c:pt>
                <c:pt idx="5520">
                  <c:v>45888.020833333336</c:v>
                </c:pt>
                <c:pt idx="5521">
                  <c:v>45888.0625</c:v>
                </c:pt>
                <c:pt idx="5522">
                  <c:v>45888.104166666664</c:v>
                </c:pt>
                <c:pt idx="5523">
                  <c:v>45888.145833333336</c:v>
                </c:pt>
                <c:pt idx="5524">
                  <c:v>45888.1875</c:v>
                </c:pt>
                <c:pt idx="5525">
                  <c:v>45888.229166666664</c:v>
                </c:pt>
                <c:pt idx="5526">
                  <c:v>45888.270833333336</c:v>
                </c:pt>
                <c:pt idx="5527">
                  <c:v>45888.3125</c:v>
                </c:pt>
                <c:pt idx="5528">
                  <c:v>45888.354166666664</c:v>
                </c:pt>
                <c:pt idx="5529">
                  <c:v>45888.395833333336</c:v>
                </c:pt>
                <c:pt idx="5530">
                  <c:v>45888.4375</c:v>
                </c:pt>
                <c:pt idx="5531">
                  <c:v>45888.479166666664</c:v>
                </c:pt>
                <c:pt idx="5532">
                  <c:v>45888.520833333336</c:v>
                </c:pt>
                <c:pt idx="5533">
                  <c:v>45888.5625</c:v>
                </c:pt>
                <c:pt idx="5534">
                  <c:v>45888.604166666664</c:v>
                </c:pt>
                <c:pt idx="5535">
                  <c:v>45888.645833333336</c:v>
                </c:pt>
                <c:pt idx="5536">
                  <c:v>45888.6875</c:v>
                </c:pt>
                <c:pt idx="5537">
                  <c:v>45888.729166666664</c:v>
                </c:pt>
                <c:pt idx="5538">
                  <c:v>45888.770833333336</c:v>
                </c:pt>
                <c:pt idx="5539">
                  <c:v>45888.8125</c:v>
                </c:pt>
                <c:pt idx="5540">
                  <c:v>45888.854166666664</c:v>
                </c:pt>
                <c:pt idx="5541">
                  <c:v>45888.895833333336</c:v>
                </c:pt>
                <c:pt idx="5542">
                  <c:v>45888.9375</c:v>
                </c:pt>
                <c:pt idx="5543">
                  <c:v>45888.979166666664</c:v>
                </c:pt>
                <c:pt idx="5544">
                  <c:v>45889.020833333336</c:v>
                </c:pt>
                <c:pt idx="5545">
                  <c:v>45889.0625</c:v>
                </c:pt>
                <c:pt idx="5546">
                  <c:v>45889.104166666664</c:v>
                </c:pt>
                <c:pt idx="5547">
                  <c:v>45889.145833333336</c:v>
                </c:pt>
                <c:pt idx="5548">
                  <c:v>45889.1875</c:v>
                </c:pt>
                <c:pt idx="5549">
                  <c:v>45889.229166666664</c:v>
                </c:pt>
                <c:pt idx="5550">
                  <c:v>45889.270833333336</c:v>
                </c:pt>
                <c:pt idx="5551">
                  <c:v>45889.3125</c:v>
                </c:pt>
                <c:pt idx="5552">
                  <c:v>45889.354166666664</c:v>
                </c:pt>
                <c:pt idx="5553">
                  <c:v>45889.395833333336</c:v>
                </c:pt>
                <c:pt idx="5554">
                  <c:v>45889.4375</c:v>
                </c:pt>
                <c:pt idx="5555">
                  <c:v>45889.479166666664</c:v>
                </c:pt>
                <c:pt idx="5556">
                  <c:v>45889.520833333336</c:v>
                </c:pt>
                <c:pt idx="5557">
                  <c:v>45889.5625</c:v>
                </c:pt>
                <c:pt idx="5558">
                  <c:v>45889.604166666664</c:v>
                </c:pt>
                <c:pt idx="5559">
                  <c:v>45889.645833333336</c:v>
                </c:pt>
                <c:pt idx="5560">
                  <c:v>45889.6875</c:v>
                </c:pt>
                <c:pt idx="5561">
                  <c:v>45889.729166666664</c:v>
                </c:pt>
                <c:pt idx="5562">
                  <c:v>45889.770833333336</c:v>
                </c:pt>
                <c:pt idx="5563">
                  <c:v>45889.8125</c:v>
                </c:pt>
                <c:pt idx="5564">
                  <c:v>45889.854166666664</c:v>
                </c:pt>
                <c:pt idx="5565">
                  <c:v>45889.895833333336</c:v>
                </c:pt>
                <c:pt idx="5566">
                  <c:v>45889.9375</c:v>
                </c:pt>
                <c:pt idx="5567">
                  <c:v>45889.979166666664</c:v>
                </c:pt>
                <c:pt idx="5568">
                  <c:v>45890.020833333336</c:v>
                </c:pt>
                <c:pt idx="5569">
                  <c:v>45890.0625</c:v>
                </c:pt>
                <c:pt idx="5570">
                  <c:v>45890.104166666664</c:v>
                </c:pt>
                <c:pt idx="5571">
                  <c:v>45890.145833333336</c:v>
                </c:pt>
                <c:pt idx="5572">
                  <c:v>45890.1875</c:v>
                </c:pt>
                <c:pt idx="5573">
                  <c:v>45890.229166666664</c:v>
                </c:pt>
                <c:pt idx="5574">
                  <c:v>45890.270833333336</c:v>
                </c:pt>
                <c:pt idx="5575">
                  <c:v>45890.3125</c:v>
                </c:pt>
                <c:pt idx="5576">
                  <c:v>45890.354166666664</c:v>
                </c:pt>
                <c:pt idx="5577">
                  <c:v>45890.395833333336</c:v>
                </c:pt>
                <c:pt idx="5578">
                  <c:v>45890.4375</c:v>
                </c:pt>
                <c:pt idx="5579">
                  <c:v>45890.479166666664</c:v>
                </c:pt>
                <c:pt idx="5580">
                  <c:v>45890.520833333336</c:v>
                </c:pt>
                <c:pt idx="5581">
                  <c:v>45890.5625</c:v>
                </c:pt>
                <c:pt idx="5582">
                  <c:v>45890.604166666664</c:v>
                </c:pt>
                <c:pt idx="5583">
                  <c:v>45890.645833333336</c:v>
                </c:pt>
                <c:pt idx="5584">
                  <c:v>45890.6875</c:v>
                </c:pt>
                <c:pt idx="5585">
                  <c:v>45890.729166666664</c:v>
                </c:pt>
                <c:pt idx="5586">
                  <c:v>45890.770833333336</c:v>
                </c:pt>
                <c:pt idx="5587">
                  <c:v>45890.8125</c:v>
                </c:pt>
                <c:pt idx="5588">
                  <c:v>45890.854166666664</c:v>
                </c:pt>
                <c:pt idx="5589">
                  <c:v>45890.895833333336</c:v>
                </c:pt>
                <c:pt idx="5590">
                  <c:v>45890.9375</c:v>
                </c:pt>
                <c:pt idx="5591">
                  <c:v>45890.979166666664</c:v>
                </c:pt>
                <c:pt idx="5592">
                  <c:v>45891.020833333336</c:v>
                </c:pt>
                <c:pt idx="5593">
                  <c:v>45891.0625</c:v>
                </c:pt>
                <c:pt idx="5594">
                  <c:v>45891.104166666664</c:v>
                </c:pt>
                <c:pt idx="5595">
                  <c:v>45891.145833333336</c:v>
                </c:pt>
                <c:pt idx="5596">
                  <c:v>45891.1875</c:v>
                </c:pt>
                <c:pt idx="5597">
                  <c:v>45891.229166666664</c:v>
                </c:pt>
                <c:pt idx="5598">
                  <c:v>45891.270833333336</c:v>
                </c:pt>
                <c:pt idx="5599">
                  <c:v>45891.3125</c:v>
                </c:pt>
                <c:pt idx="5600">
                  <c:v>45891.354166666664</c:v>
                </c:pt>
                <c:pt idx="5601">
                  <c:v>45891.395833333336</c:v>
                </c:pt>
                <c:pt idx="5602">
                  <c:v>45891.4375</c:v>
                </c:pt>
                <c:pt idx="5603">
                  <c:v>45891.479166666664</c:v>
                </c:pt>
                <c:pt idx="5604">
                  <c:v>45891.520833333336</c:v>
                </c:pt>
                <c:pt idx="5605">
                  <c:v>45891.5625</c:v>
                </c:pt>
                <c:pt idx="5606">
                  <c:v>45891.604166666664</c:v>
                </c:pt>
                <c:pt idx="5607">
                  <c:v>45891.645833333336</c:v>
                </c:pt>
                <c:pt idx="5608">
                  <c:v>45891.6875</c:v>
                </c:pt>
                <c:pt idx="5609">
                  <c:v>45891.729166666664</c:v>
                </c:pt>
                <c:pt idx="5610">
                  <c:v>45891.770833333336</c:v>
                </c:pt>
                <c:pt idx="5611">
                  <c:v>45891.8125</c:v>
                </c:pt>
                <c:pt idx="5612">
                  <c:v>45891.854166666664</c:v>
                </c:pt>
                <c:pt idx="5613">
                  <c:v>45891.895833333336</c:v>
                </c:pt>
                <c:pt idx="5614">
                  <c:v>45891.9375</c:v>
                </c:pt>
                <c:pt idx="5615">
                  <c:v>45891.979166666664</c:v>
                </c:pt>
                <c:pt idx="5616">
                  <c:v>45892.020833333336</c:v>
                </c:pt>
                <c:pt idx="5617">
                  <c:v>45892.0625</c:v>
                </c:pt>
                <c:pt idx="5618">
                  <c:v>45892.104166666664</c:v>
                </c:pt>
                <c:pt idx="5619">
                  <c:v>45892.145833333336</c:v>
                </c:pt>
                <c:pt idx="5620">
                  <c:v>45892.1875</c:v>
                </c:pt>
                <c:pt idx="5621">
                  <c:v>45892.229166666664</c:v>
                </c:pt>
                <c:pt idx="5622">
                  <c:v>45892.270833333336</c:v>
                </c:pt>
                <c:pt idx="5623">
                  <c:v>45892.3125</c:v>
                </c:pt>
                <c:pt idx="5624">
                  <c:v>45892.354166666664</c:v>
                </c:pt>
                <c:pt idx="5625">
                  <c:v>45892.395833333336</c:v>
                </c:pt>
                <c:pt idx="5626">
                  <c:v>45892.4375</c:v>
                </c:pt>
                <c:pt idx="5627">
                  <c:v>45892.479166666664</c:v>
                </c:pt>
                <c:pt idx="5628">
                  <c:v>45892.520833333336</c:v>
                </c:pt>
                <c:pt idx="5629">
                  <c:v>45892.5625</c:v>
                </c:pt>
                <c:pt idx="5630">
                  <c:v>45892.604166666664</c:v>
                </c:pt>
                <c:pt idx="5631">
                  <c:v>45892.645833333336</c:v>
                </c:pt>
                <c:pt idx="5632">
                  <c:v>45892.6875</c:v>
                </c:pt>
                <c:pt idx="5633">
                  <c:v>45892.729166666664</c:v>
                </c:pt>
                <c:pt idx="5634">
                  <c:v>45892.770833333336</c:v>
                </c:pt>
                <c:pt idx="5635">
                  <c:v>45892.8125</c:v>
                </c:pt>
                <c:pt idx="5636">
                  <c:v>45892.854166666664</c:v>
                </c:pt>
                <c:pt idx="5637">
                  <c:v>45892.895833333336</c:v>
                </c:pt>
                <c:pt idx="5638">
                  <c:v>45892.9375</c:v>
                </c:pt>
                <c:pt idx="5639">
                  <c:v>45892.979166666664</c:v>
                </c:pt>
                <c:pt idx="5640">
                  <c:v>45893.020833333336</c:v>
                </c:pt>
                <c:pt idx="5641">
                  <c:v>45893.0625</c:v>
                </c:pt>
                <c:pt idx="5642">
                  <c:v>45893.104166666664</c:v>
                </c:pt>
                <c:pt idx="5643">
                  <c:v>45893.145833333336</c:v>
                </c:pt>
                <c:pt idx="5644">
                  <c:v>45893.1875</c:v>
                </c:pt>
                <c:pt idx="5645">
                  <c:v>45893.229166666664</c:v>
                </c:pt>
                <c:pt idx="5646">
                  <c:v>45893.270833333336</c:v>
                </c:pt>
                <c:pt idx="5647">
                  <c:v>45893.3125</c:v>
                </c:pt>
                <c:pt idx="5648">
                  <c:v>45893.354166666664</c:v>
                </c:pt>
                <c:pt idx="5649">
                  <c:v>45893.395833333336</c:v>
                </c:pt>
                <c:pt idx="5650">
                  <c:v>45893.4375</c:v>
                </c:pt>
                <c:pt idx="5651">
                  <c:v>45893.479166666664</c:v>
                </c:pt>
                <c:pt idx="5652">
                  <c:v>45893.520833333336</c:v>
                </c:pt>
                <c:pt idx="5653">
                  <c:v>45893.5625</c:v>
                </c:pt>
                <c:pt idx="5654">
                  <c:v>45893.604166666664</c:v>
                </c:pt>
                <c:pt idx="5655">
                  <c:v>45893.645833333336</c:v>
                </c:pt>
                <c:pt idx="5656">
                  <c:v>45893.6875</c:v>
                </c:pt>
                <c:pt idx="5657">
                  <c:v>45893.729166666664</c:v>
                </c:pt>
                <c:pt idx="5658">
                  <c:v>45893.770833333336</c:v>
                </c:pt>
                <c:pt idx="5659">
                  <c:v>45893.8125</c:v>
                </c:pt>
                <c:pt idx="5660">
                  <c:v>45893.854166666664</c:v>
                </c:pt>
                <c:pt idx="5661">
                  <c:v>45893.895833333336</c:v>
                </c:pt>
                <c:pt idx="5662">
                  <c:v>45893.9375</c:v>
                </c:pt>
                <c:pt idx="5663">
                  <c:v>45893.979166666664</c:v>
                </c:pt>
                <c:pt idx="5664">
                  <c:v>45894.020833333336</c:v>
                </c:pt>
                <c:pt idx="5665">
                  <c:v>45894.0625</c:v>
                </c:pt>
                <c:pt idx="5666">
                  <c:v>45894.104166666664</c:v>
                </c:pt>
                <c:pt idx="5667">
                  <c:v>45894.145833333336</c:v>
                </c:pt>
                <c:pt idx="5668">
                  <c:v>45894.1875</c:v>
                </c:pt>
                <c:pt idx="5669">
                  <c:v>45894.229166666664</c:v>
                </c:pt>
                <c:pt idx="5670">
                  <c:v>45894.270833333336</c:v>
                </c:pt>
                <c:pt idx="5671">
                  <c:v>45894.3125</c:v>
                </c:pt>
                <c:pt idx="5672">
                  <c:v>45894.354166666664</c:v>
                </c:pt>
                <c:pt idx="5673">
                  <c:v>45894.395833333336</c:v>
                </c:pt>
                <c:pt idx="5674">
                  <c:v>45894.4375</c:v>
                </c:pt>
                <c:pt idx="5675">
                  <c:v>45894.479166666664</c:v>
                </c:pt>
                <c:pt idx="5676">
                  <c:v>45894.520833333336</c:v>
                </c:pt>
                <c:pt idx="5677">
                  <c:v>45894.5625</c:v>
                </c:pt>
                <c:pt idx="5678">
                  <c:v>45894.604166666664</c:v>
                </c:pt>
                <c:pt idx="5679">
                  <c:v>45894.645833333336</c:v>
                </c:pt>
                <c:pt idx="5680">
                  <c:v>45894.6875</c:v>
                </c:pt>
                <c:pt idx="5681">
                  <c:v>45894.729166666664</c:v>
                </c:pt>
                <c:pt idx="5682">
                  <c:v>45894.770833333336</c:v>
                </c:pt>
                <c:pt idx="5683">
                  <c:v>45894.8125</c:v>
                </c:pt>
                <c:pt idx="5684">
                  <c:v>45894.854166666664</c:v>
                </c:pt>
                <c:pt idx="5685">
                  <c:v>45894.895833333336</c:v>
                </c:pt>
                <c:pt idx="5686">
                  <c:v>45894.9375</c:v>
                </c:pt>
                <c:pt idx="5687">
                  <c:v>45894.979166666664</c:v>
                </c:pt>
                <c:pt idx="5688">
                  <c:v>45895.020833333336</c:v>
                </c:pt>
                <c:pt idx="5689">
                  <c:v>45895.0625</c:v>
                </c:pt>
                <c:pt idx="5690">
                  <c:v>45895.104166666664</c:v>
                </c:pt>
                <c:pt idx="5691">
                  <c:v>45895.145833333336</c:v>
                </c:pt>
                <c:pt idx="5692">
                  <c:v>45895.1875</c:v>
                </c:pt>
                <c:pt idx="5693">
                  <c:v>45895.229166666664</c:v>
                </c:pt>
                <c:pt idx="5694">
                  <c:v>45895.270833333336</c:v>
                </c:pt>
                <c:pt idx="5695">
                  <c:v>45895.3125</c:v>
                </c:pt>
                <c:pt idx="5696">
                  <c:v>45895.354166666664</c:v>
                </c:pt>
                <c:pt idx="5697">
                  <c:v>45895.395833333336</c:v>
                </c:pt>
                <c:pt idx="5698">
                  <c:v>45895.4375</c:v>
                </c:pt>
                <c:pt idx="5699">
                  <c:v>45895.479166666664</c:v>
                </c:pt>
                <c:pt idx="5700">
                  <c:v>45895.520833333336</c:v>
                </c:pt>
                <c:pt idx="5701">
                  <c:v>45895.5625</c:v>
                </c:pt>
                <c:pt idx="5702">
                  <c:v>45895.604166666664</c:v>
                </c:pt>
                <c:pt idx="5703">
                  <c:v>45895.645833333336</c:v>
                </c:pt>
                <c:pt idx="5704">
                  <c:v>45895.6875</c:v>
                </c:pt>
                <c:pt idx="5705">
                  <c:v>45895.729166666664</c:v>
                </c:pt>
                <c:pt idx="5706">
                  <c:v>45895.770833333336</c:v>
                </c:pt>
                <c:pt idx="5707">
                  <c:v>45895.8125</c:v>
                </c:pt>
                <c:pt idx="5708">
                  <c:v>45895.854166666664</c:v>
                </c:pt>
                <c:pt idx="5709">
                  <c:v>45895.895833333336</c:v>
                </c:pt>
                <c:pt idx="5710">
                  <c:v>45895.9375</c:v>
                </c:pt>
                <c:pt idx="5711">
                  <c:v>45895.979166666664</c:v>
                </c:pt>
                <c:pt idx="5712">
                  <c:v>45896.020833333336</c:v>
                </c:pt>
                <c:pt idx="5713">
                  <c:v>45896.0625</c:v>
                </c:pt>
                <c:pt idx="5714">
                  <c:v>45896.104166666664</c:v>
                </c:pt>
                <c:pt idx="5715">
                  <c:v>45896.145833333336</c:v>
                </c:pt>
                <c:pt idx="5716">
                  <c:v>45896.1875</c:v>
                </c:pt>
                <c:pt idx="5717">
                  <c:v>45896.229166666664</c:v>
                </c:pt>
                <c:pt idx="5718">
                  <c:v>45896.270833333336</c:v>
                </c:pt>
                <c:pt idx="5719">
                  <c:v>45896.3125</c:v>
                </c:pt>
                <c:pt idx="5720">
                  <c:v>45896.354166666664</c:v>
                </c:pt>
                <c:pt idx="5721">
                  <c:v>45896.395833333336</c:v>
                </c:pt>
                <c:pt idx="5722">
                  <c:v>45896.4375</c:v>
                </c:pt>
                <c:pt idx="5723">
                  <c:v>45896.479166666664</c:v>
                </c:pt>
                <c:pt idx="5724">
                  <c:v>45896.520833333336</c:v>
                </c:pt>
                <c:pt idx="5725">
                  <c:v>45896.5625</c:v>
                </c:pt>
                <c:pt idx="5726">
                  <c:v>45896.604166666664</c:v>
                </c:pt>
                <c:pt idx="5727">
                  <c:v>45896.645833333336</c:v>
                </c:pt>
                <c:pt idx="5728">
                  <c:v>45896.6875</c:v>
                </c:pt>
                <c:pt idx="5729">
                  <c:v>45896.729166666664</c:v>
                </c:pt>
                <c:pt idx="5730">
                  <c:v>45896.770833333336</c:v>
                </c:pt>
                <c:pt idx="5731">
                  <c:v>45896.8125</c:v>
                </c:pt>
                <c:pt idx="5732">
                  <c:v>45896.854166666664</c:v>
                </c:pt>
                <c:pt idx="5733">
                  <c:v>45896.895833333336</c:v>
                </c:pt>
                <c:pt idx="5734">
                  <c:v>45896.9375</c:v>
                </c:pt>
                <c:pt idx="5735">
                  <c:v>45896.979166666664</c:v>
                </c:pt>
                <c:pt idx="5736">
                  <c:v>45897.020833333336</c:v>
                </c:pt>
                <c:pt idx="5737">
                  <c:v>45897.0625</c:v>
                </c:pt>
                <c:pt idx="5738">
                  <c:v>45897.104166666664</c:v>
                </c:pt>
                <c:pt idx="5739">
                  <c:v>45897.145833333336</c:v>
                </c:pt>
                <c:pt idx="5740">
                  <c:v>45897.1875</c:v>
                </c:pt>
                <c:pt idx="5741">
                  <c:v>45897.229166666664</c:v>
                </c:pt>
                <c:pt idx="5742">
                  <c:v>45897.270833333336</c:v>
                </c:pt>
                <c:pt idx="5743">
                  <c:v>45897.3125</c:v>
                </c:pt>
                <c:pt idx="5744">
                  <c:v>45897.354166666664</c:v>
                </c:pt>
                <c:pt idx="5745">
                  <c:v>45897.395833333336</c:v>
                </c:pt>
                <c:pt idx="5746">
                  <c:v>45897.4375</c:v>
                </c:pt>
                <c:pt idx="5747">
                  <c:v>45897.479166666664</c:v>
                </c:pt>
                <c:pt idx="5748">
                  <c:v>45897.520833333336</c:v>
                </c:pt>
                <c:pt idx="5749">
                  <c:v>45897.5625</c:v>
                </c:pt>
                <c:pt idx="5750">
                  <c:v>45897.604166666664</c:v>
                </c:pt>
                <c:pt idx="5751">
                  <c:v>45897.645833333336</c:v>
                </c:pt>
                <c:pt idx="5752">
                  <c:v>45897.6875</c:v>
                </c:pt>
                <c:pt idx="5753">
                  <c:v>45897.729166666664</c:v>
                </c:pt>
                <c:pt idx="5754">
                  <c:v>45897.770833333336</c:v>
                </c:pt>
                <c:pt idx="5755">
                  <c:v>45897.8125</c:v>
                </c:pt>
                <c:pt idx="5756">
                  <c:v>45897.854166666664</c:v>
                </c:pt>
                <c:pt idx="5757">
                  <c:v>45897.895833333336</c:v>
                </c:pt>
                <c:pt idx="5758">
                  <c:v>45897.9375</c:v>
                </c:pt>
                <c:pt idx="5759">
                  <c:v>45897.979166666664</c:v>
                </c:pt>
                <c:pt idx="5760">
                  <c:v>45898.020833333336</c:v>
                </c:pt>
                <c:pt idx="5761">
                  <c:v>45898.0625</c:v>
                </c:pt>
                <c:pt idx="5762">
                  <c:v>45898.104166666664</c:v>
                </c:pt>
                <c:pt idx="5763">
                  <c:v>45898.145833333336</c:v>
                </c:pt>
                <c:pt idx="5764">
                  <c:v>45898.1875</c:v>
                </c:pt>
                <c:pt idx="5765">
                  <c:v>45898.229166666664</c:v>
                </c:pt>
                <c:pt idx="5766">
                  <c:v>45898.270833333336</c:v>
                </c:pt>
                <c:pt idx="5767">
                  <c:v>45898.3125</c:v>
                </c:pt>
                <c:pt idx="5768">
                  <c:v>45898.354166666664</c:v>
                </c:pt>
                <c:pt idx="5769">
                  <c:v>45898.395833333336</c:v>
                </c:pt>
                <c:pt idx="5770">
                  <c:v>45898.4375</c:v>
                </c:pt>
                <c:pt idx="5771">
                  <c:v>45898.479166666664</c:v>
                </c:pt>
                <c:pt idx="5772">
                  <c:v>45898.520833333336</c:v>
                </c:pt>
                <c:pt idx="5773">
                  <c:v>45898.5625</c:v>
                </c:pt>
                <c:pt idx="5774">
                  <c:v>45898.604166666664</c:v>
                </c:pt>
                <c:pt idx="5775">
                  <c:v>45898.645833333336</c:v>
                </c:pt>
                <c:pt idx="5776">
                  <c:v>45898.6875</c:v>
                </c:pt>
                <c:pt idx="5777">
                  <c:v>45898.729166666664</c:v>
                </c:pt>
                <c:pt idx="5778">
                  <c:v>45898.770833333336</c:v>
                </c:pt>
                <c:pt idx="5779">
                  <c:v>45898.8125</c:v>
                </c:pt>
                <c:pt idx="5780">
                  <c:v>45898.854166666664</c:v>
                </c:pt>
                <c:pt idx="5781">
                  <c:v>45898.895833333336</c:v>
                </c:pt>
                <c:pt idx="5782">
                  <c:v>45898.9375</c:v>
                </c:pt>
                <c:pt idx="5783">
                  <c:v>45898.979166666664</c:v>
                </c:pt>
                <c:pt idx="5784">
                  <c:v>45899.020833333336</c:v>
                </c:pt>
                <c:pt idx="5785">
                  <c:v>45899.0625</c:v>
                </c:pt>
                <c:pt idx="5786">
                  <c:v>45899.104166666664</c:v>
                </c:pt>
                <c:pt idx="5787">
                  <c:v>45899.145833333336</c:v>
                </c:pt>
                <c:pt idx="5788">
                  <c:v>45899.1875</c:v>
                </c:pt>
                <c:pt idx="5789">
                  <c:v>45899.229166666664</c:v>
                </c:pt>
                <c:pt idx="5790">
                  <c:v>45899.270833333336</c:v>
                </c:pt>
                <c:pt idx="5791">
                  <c:v>45899.3125</c:v>
                </c:pt>
                <c:pt idx="5792">
                  <c:v>45899.354166666664</c:v>
                </c:pt>
                <c:pt idx="5793">
                  <c:v>45899.395833333336</c:v>
                </c:pt>
                <c:pt idx="5794">
                  <c:v>45899.4375</c:v>
                </c:pt>
                <c:pt idx="5795">
                  <c:v>45899.479166666664</c:v>
                </c:pt>
                <c:pt idx="5796">
                  <c:v>45899.520833333336</c:v>
                </c:pt>
                <c:pt idx="5797">
                  <c:v>45899.5625</c:v>
                </c:pt>
                <c:pt idx="5798">
                  <c:v>45899.604166666664</c:v>
                </c:pt>
                <c:pt idx="5799">
                  <c:v>45899.645833333336</c:v>
                </c:pt>
                <c:pt idx="5800">
                  <c:v>45899.6875</c:v>
                </c:pt>
                <c:pt idx="5801">
                  <c:v>45899.729166666664</c:v>
                </c:pt>
                <c:pt idx="5802">
                  <c:v>45899.770833333336</c:v>
                </c:pt>
                <c:pt idx="5803">
                  <c:v>45899.8125</c:v>
                </c:pt>
                <c:pt idx="5804">
                  <c:v>45899.854166666664</c:v>
                </c:pt>
                <c:pt idx="5805">
                  <c:v>45899.895833333336</c:v>
                </c:pt>
                <c:pt idx="5806">
                  <c:v>45899.9375</c:v>
                </c:pt>
                <c:pt idx="5807">
                  <c:v>45899.979166666664</c:v>
                </c:pt>
                <c:pt idx="5808">
                  <c:v>45900.020833333336</c:v>
                </c:pt>
                <c:pt idx="5809">
                  <c:v>45900.0625</c:v>
                </c:pt>
                <c:pt idx="5810">
                  <c:v>45900.104166666664</c:v>
                </c:pt>
                <c:pt idx="5811">
                  <c:v>45900.145833333336</c:v>
                </c:pt>
                <c:pt idx="5812">
                  <c:v>45900.1875</c:v>
                </c:pt>
                <c:pt idx="5813">
                  <c:v>45900.229166666664</c:v>
                </c:pt>
                <c:pt idx="5814">
                  <c:v>45900.270833333336</c:v>
                </c:pt>
                <c:pt idx="5815">
                  <c:v>45900.3125</c:v>
                </c:pt>
                <c:pt idx="5816">
                  <c:v>45900.354166666664</c:v>
                </c:pt>
                <c:pt idx="5817">
                  <c:v>45900.395833333336</c:v>
                </c:pt>
                <c:pt idx="5818">
                  <c:v>45900.4375</c:v>
                </c:pt>
                <c:pt idx="5819">
                  <c:v>45900.479166666664</c:v>
                </c:pt>
                <c:pt idx="5820">
                  <c:v>45900.520833333336</c:v>
                </c:pt>
                <c:pt idx="5821">
                  <c:v>45900.5625</c:v>
                </c:pt>
                <c:pt idx="5822">
                  <c:v>45900.604166666664</c:v>
                </c:pt>
                <c:pt idx="5823">
                  <c:v>45900.645833333336</c:v>
                </c:pt>
                <c:pt idx="5824">
                  <c:v>45900.6875</c:v>
                </c:pt>
                <c:pt idx="5825">
                  <c:v>45900.729166666664</c:v>
                </c:pt>
                <c:pt idx="5826">
                  <c:v>45900.770833333336</c:v>
                </c:pt>
                <c:pt idx="5827">
                  <c:v>45900.8125</c:v>
                </c:pt>
                <c:pt idx="5828">
                  <c:v>45900.854166666664</c:v>
                </c:pt>
                <c:pt idx="5829">
                  <c:v>45900.895833333336</c:v>
                </c:pt>
                <c:pt idx="5830">
                  <c:v>45900.9375</c:v>
                </c:pt>
                <c:pt idx="5831">
                  <c:v>45900.979166666664</c:v>
                </c:pt>
                <c:pt idx="5832">
                  <c:v>45901.020833333336</c:v>
                </c:pt>
                <c:pt idx="5833">
                  <c:v>45901.0625</c:v>
                </c:pt>
                <c:pt idx="5834">
                  <c:v>45901.104166666664</c:v>
                </c:pt>
                <c:pt idx="5835">
                  <c:v>45901.145833333336</c:v>
                </c:pt>
                <c:pt idx="5836">
                  <c:v>45901.1875</c:v>
                </c:pt>
                <c:pt idx="5837">
                  <c:v>45901.229166666664</c:v>
                </c:pt>
                <c:pt idx="5838">
                  <c:v>45901.270833333336</c:v>
                </c:pt>
                <c:pt idx="5839">
                  <c:v>45901.3125</c:v>
                </c:pt>
                <c:pt idx="5840">
                  <c:v>45901.354166666664</c:v>
                </c:pt>
                <c:pt idx="5841">
                  <c:v>45901.395833333336</c:v>
                </c:pt>
                <c:pt idx="5842">
                  <c:v>45901.4375</c:v>
                </c:pt>
                <c:pt idx="5843">
                  <c:v>45901.479166666664</c:v>
                </c:pt>
                <c:pt idx="5844">
                  <c:v>45901.520833333336</c:v>
                </c:pt>
                <c:pt idx="5845">
                  <c:v>45901.5625</c:v>
                </c:pt>
                <c:pt idx="5846">
                  <c:v>45901.604166666664</c:v>
                </c:pt>
                <c:pt idx="5847">
                  <c:v>45901.645833333336</c:v>
                </c:pt>
                <c:pt idx="5848">
                  <c:v>45901.6875</c:v>
                </c:pt>
                <c:pt idx="5849">
                  <c:v>45901.729166666664</c:v>
                </c:pt>
                <c:pt idx="5850">
                  <c:v>45901.770833333336</c:v>
                </c:pt>
                <c:pt idx="5851">
                  <c:v>45901.8125</c:v>
                </c:pt>
                <c:pt idx="5852">
                  <c:v>45901.854166666664</c:v>
                </c:pt>
                <c:pt idx="5853">
                  <c:v>45901.895833333336</c:v>
                </c:pt>
                <c:pt idx="5854">
                  <c:v>45901.9375</c:v>
                </c:pt>
                <c:pt idx="5855">
                  <c:v>45901.979166666664</c:v>
                </c:pt>
                <c:pt idx="5856">
                  <c:v>45902.020833333336</c:v>
                </c:pt>
                <c:pt idx="5857">
                  <c:v>45902.0625</c:v>
                </c:pt>
                <c:pt idx="5858">
                  <c:v>45902.104166666664</c:v>
                </c:pt>
                <c:pt idx="5859">
                  <c:v>45902.145833333336</c:v>
                </c:pt>
                <c:pt idx="5860">
                  <c:v>45902.1875</c:v>
                </c:pt>
                <c:pt idx="5861">
                  <c:v>45902.229166666664</c:v>
                </c:pt>
                <c:pt idx="5862">
                  <c:v>45902.270833333336</c:v>
                </c:pt>
                <c:pt idx="5863">
                  <c:v>45902.3125</c:v>
                </c:pt>
                <c:pt idx="5864">
                  <c:v>45902.354166666664</c:v>
                </c:pt>
                <c:pt idx="5865">
                  <c:v>45902.395833333336</c:v>
                </c:pt>
                <c:pt idx="5866">
                  <c:v>45902.4375</c:v>
                </c:pt>
                <c:pt idx="5867">
                  <c:v>45902.479166666664</c:v>
                </c:pt>
                <c:pt idx="5868">
                  <c:v>45902.520833333336</c:v>
                </c:pt>
                <c:pt idx="5869">
                  <c:v>45902.5625</c:v>
                </c:pt>
                <c:pt idx="5870">
                  <c:v>45902.604166666664</c:v>
                </c:pt>
                <c:pt idx="5871">
                  <c:v>45902.645833333336</c:v>
                </c:pt>
                <c:pt idx="5872">
                  <c:v>45902.6875</c:v>
                </c:pt>
                <c:pt idx="5873">
                  <c:v>45902.729166666664</c:v>
                </c:pt>
                <c:pt idx="5874">
                  <c:v>45902.770833333336</c:v>
                </c:pt>
                <c:pt idx="5875">
                  <c:v>45902.8125</c:v>
                </c:pt>
                <c:pt idx="5876">
                  <c:v>45902.854166666664</c:v>
                </c:pt>
                <c:pt idx="5877">
                  <c:v>45902.895833333336</c:v>
                </c:pt>
                <c:pt idx="5878">
                  <c:v>45902.9375</c:v>
                </c:pt>
                <c:pt idx="5879">
                  <c:v>45902.979166666664</c:v>
                </c:pt>
                <c:pt idx="5880">
                  <c:v>45903.020833333336</c:v>
                </c:pt>
                <c:pt idx="5881">
                  <c:v>45903.0625</c:v>
                </c:pt>
                <c:pt idx="5882">
                  <c:v>45903.104166666664</c:v>
                </c:pt>
                <c:pt idx="5883">
                  <c:v>45903.145833333336</c:v>
                </c:pt>
                <c:pt idx="5884">
                  <c:v>45903.1875</c:v>
                </c:pt>
                <c:pt idx="5885">
                  <c:v>45903.229166666664</c:v>
                </c:pt>
                <c:pt idx="5886">
                  <c:v>45903.270833333336</c:v>
                </c:pt>
                <c:pt idx="5887">
                  <c:v>45903.3125</c:v>
                </c:pt>
                <c:pt idx="5888">
                  <c:v>45903.354166666664</c:v>
                </c:pt>
                <c:pt idx="5889">
                  <c:v>45903.395833333336</c:v>
                </c:pt>
                <c:pt idx="5890">
                  <c:v>45903.4375</c:v>
                </c:pt>
                <c:pt idx="5891">
                  <c:v>45903.479166666664</c:v>
                </c:pt>
                <c:pt idx="5892">
                  <c:v>45903.520833333336</c:v>
                </c:pt>
                <c:pt idx="5893">
                  <c:v>45903.5625</c:v>
                </c:pt>
                <c:pt idx="5894">
                  <c:v>45903.604166666664</c:v>
                </c:pt>
                <c:pt idx="5895">
                  <c:v>45903.645833333336</c:v>
                </c:pt>
                <c:pt idx="5896">
                  <c:v>45903.6875</c:v>
                </c:pt>
                <c:pt idx="5897">
                  <c:v>45903.729166666664</c:v>
                </c:pt>
                <c:pt idx="5898">
                  <c:v>45903.770833333336</c:v>
                </c:pt>
                <c:pt idx="5899">
                  <c:v>45903.8125</c:v>
                </c:pt>
                <c:pt idx="5900">
                  <c:v>45903.854166666664</c:v>
                </c:pt>
                <c:pt idx="5901">
                  <c:v>45903.895833333336</c:v>
                </c:pt>
                <c:pt idx="5902">
                  <c:v>45903.9375</c:v>
                </c:pt>
                <c:pt idx="5903">
                  <c:v>45903.979166666664</c:v>
                </c:pt>
                <c:pt idx="5904">
                  <c:v>45904.020833333336</c:v>
                </c:pt>
                <c:pt idx="5905">
                  <c:v>45904.0625</c:v>
                </c:pt>
                <c:pt idx="5906">
                  <c:v>45904.104166666664</c:v>
                </c:pt>
                <c:pt idx="5907">
                  <c:v>45904.145833333336</c:v>
                </c:pt>
                <c:pt idx="5908">
                  <c:v>45904.1875</c:v>
                </c:pt>
                <c:pt idx="5909">
                  <c:v>45904.229166666664</c:v>
                </c:pt>
                <c:pt idx="5910">
                  <c:v>45904.270833333336</c:v>
                </c:pt>
                <c:pt idx="5911">
                  <c:v>45904.3125</c:v>
                </c:pt>
                <c:pt idx="5912">
                  <c:v>45904.354166666664</c:v>
                </c:pt>
                <c:pt idx="5913">
                  <c:v>45904.395833333336</c:v>
                </c:pt>
                <c:pt idx="5914">
                  <c:v>45904.4375</c:v>
                </c:pt>
                <c:pt idx="5915">
                  <c:v>45904.479166666664</c:v>
                </c:pt>
                <c:pt idx="5916">
                  <c:v>45904.520833333336</c:v>
                </c:pt>
                <c:pt idx="5917">
                  <c:v>45904.5625</c:v>
                </c:pt>
                <c:pt idx="5918">
                  <c:v>45904.604166666664</c:v>
                </c:pt>
                <c:pt idx="5919">
                  <c:v>45904.645833333336</c:v>
                </c:pt>
                <c:pt idx="5920">
                  <c:v>45904.6875</c:v>
                </c:pt>
                <c:pt idx="5921">
                  <c:v>45904.729166666664</c:v>
                </c:pt>
                <c:pt idx="5922">
                  <c:v>45904.770833333336</c:v>
                </c:pt>
                <c:pt idx="5923">
                  <c:v>45904.8125</c:v>
                </c:pt>
                <c:pt idx="5924">
                  <c:v>45904.854166666664</c:v>
                </c:pt>
                <c:pt idx="5925">
                  <c:v>45904.895833333336</c:v>
                </c:pt>
                <c:pt idx="5926">
                  <c:v>45904.9375</c:v>
                </c:pt>
                <c:pt idx="5927">
                  <c:v>45904.979166666664</c:v>
                </c:pt>
                <c:pt idx="5928">
                  <c:v>45905.020833333336</c:v>
                </c:pt>
                <c:pt idx="5929">
                  <c:v>45905.0625</c:v>
                </c:pt>
                <c:pt idx="5930">
                  <c:v>45905.104166666664</c:v>
                </c:pt>
                <c:pt idx="5931">
                  <c:v>45905.145833333336</c:v>
                </c:pt>
                <c:pt idx="5932">
                  <c:v>45905.1875</c:v>
                </c:pt>
                <c:pt idx="5933">
                  <c:v>45905.229166666664</c:v>
                </c:pt>
                <c:pt idx="5934">
                  <c:v>45905.270833333336</c:v>
                </c:pt>
                <c:pt idx="5935">
                  <c:v>45905.3125</c:v>
                </c:pt>
                <c:pt idx="5936">
                  <c:v>45905.354166666664</c:v>
                </c:pt>
                <c:pt idx="5937">
                  <c:v>45905.395833333336</c:v>
                </c:pt>
                <c:pt idx="5938">
                  <c:v>45905.4375</c:v>
                </c:pt>
                <c:pt idx="5939">
                  <c:v>45905.479166666664</c:v>
                </c:pt>
                <c:pt idx="5940">
                  <c:v>45905.520833333336</c:v>
                </c:pt>
                <c:pt idx="5941">
                  <c:v>45905.5625</c:v>
                </c:pt>
                <c:pt idx="5942">
                  <c:v>45905.604166666664</c:v>
                </c:pt>
                <c:pt idx="5943">
                  <c:v>45905.645833333336</c:v>
                </c:pt>
                <c:pt idx="5944">
                  <c:v>45905.6875</c:v>
                </c:pt>
                <c:pt idx="5945">
                  <c:v>45905.729166666664</c:v>
                </c:pt>
                <c:pt idx="5946">
                  <c:v>45905.770833333336</c:v>
                </c:pt>
                <c:pt idx="5947">
                  <c:v>45905.8125</c:v>
                </c:pt>
                <c:pt idx="5948">
                  <c:v>45905.854166666664</c:v>
                </c:pt>
                <c:pt idx="5949">
                  <c:v>45905.895833333336</c:v>
                </c:pt>
                <c:pt idx="5950">
                  <c:v>45905.9375</c:v>
                </c:pt>
                <c:pt idx="5951">
                  <c:v>45905.979166666664</c:v>
                </c:pt>
                <c:pt idx="5952">
                  <c:v>45906.020833333336</c:v>
                </c:pt>
                <c:pt idx="5953">
                  <c:v>45906.0625</c:v>
                </c:pt>
                <c:pt idx="5954">
                  <c:v>45906.104166666664</c:v>
                </c:pt>
                <c:pt idx="5955">
                  <c:v>45906.145833333336</c:v>
                </c:pt>
                <c:pt idx="5956">
                  <c:v>45906.1875</c:v>
                </c:pt>
                <c:pt idx="5957">
                  <c:v>45906.229166666664</c:v>
                </c:pt>
                <c:pt idx="5958">
                  <c:v>45906.270833333336</c:v>
                </c:pt>
                <c:pt idx="5959">
                  <c:v>45906.3125</c:v>
                </c:pt>
                <c:pt idx="5960">
                  <c:v>45906.354166666664</c:v>
                </c:pt>
                <c:pt idx="5961">
                  <c:v>45906.395833333336</c:v>
                </c:pt>
                <c:pt idx="5962">
                  <c:v>45906.4375</c:v>
                </c:pt>
                <c:pt idx="5963">
                  <c:v>45906.479166666664</c:v>
                </c:pt>
                <c:pt idx="5964">
                  <c:v>45906.520833333336</c:v>
                </c:pt>
                <c:pt idx="5965">
                  <c:v>45906.5625</c:v>
                </c:pt>
                <c:pt idx="5966">
                  <c:v>45906.604166666664</c:v>
                </c:pt>
                <c:pt idx="5967">
                  <c:v>45906.645833333336</c:v>
                </c:pt>
                <c:pt idx="5968">
                  <c:v>45906.6875</c:v>
                </c:pt>
                <c:pt idx="5969">
                  <c:v>45906.729166666664</c:v>
                </c:pt>
                <c:pt idx="5970">
                  <c:v>45906.770833333336</c:v>
                </c:pt>
                <c:pt idx="5971">
                  <c:v>45906.8125</c:v>
                </c:pt>
                <c:pt idx="5972">
                  <c:v>45906.854166666664</c:v>
                </c:pt>
                <c:pt idx="5973">
                  <c:v>45906.895833333336</c:v>
                </c:pt>
                <c:pt idx="5974">
                  <c:v>45906.9375</c:v>
                </c:pt>
                <c:pt idx="5975">
                  <c:v>45906.979166666664</c:v>
                </c:pt>
                <c:pt idx="5976">
                  <c:v>45907.020833333336</c:v>
                </c:pt>
                <c:pt idx="5977">
                  <c:v>45907.0625</c:v>
                </c:pt>
                <c:pt idx="5978">
                  <c:v>45907.104166666664</c:v>
                </c:pt>
                <c:pt idx="5979">
                  <c:v>45907.145833333336</c:v>
                </c:pt>
                <c:pt idx="5980">
                  <c:v>45907.1875</c:v>
                </c:pt>
                <c:pt idx="5981">
                  <c:v>45907.229166666664</c:v>
                </c:pt>
                <c:pt idx="5982">
                  <c:v>45907.270833333336</c:v>
                </c:pt>
                <c:pt idx="5983">
                  <c:v>45907.3125</c:v>
                </c:pt>
                <c:pt idx="5984">
                  <c:v>45907.354166666664</c:v>
                </c:pt>
                <c:pt idx="5985">
                  <c:v>45907.395833333336</c:v>
                </c:pt>
                <c:pt idx="5986">
                  <c:v>45907.4375</c:v>
                </c:pt>
                <c:pt idx="5987">
                  <c:v>45907.479166666664</c:v>
                </c:pt>
                <c:pt idx="5988">
                  <c:v>45907.520833333336</c:v>
                </c:pt>
                <c:pt idx="5989">
                  <c:v>45907.5625</c:v>
                </c:pt>
                <c:pt idx="5990">
                  <c:v>45907.604166666664</c:v>
                </c:pt>
                <c:pt idx="5991">
                  <c:v>45907.645833333336</c:v>
                </c:pt>
                <c:pt idx="5992">
                  <c:v>45907.6875</c:v>
                </c:pt>
                <c:pt idx="5993">
                  <c:v>45907.729166666664</c:v>
                </c:pt>
                <c:pt idx="5994">
                  <c:v>45907.770833333336</c:v>
                </c:pt>
                <c:pt idx="5995">
                  <c:v>45907.8125</c:v>
                </c:pt>
                <c:pt idx="5996">
                  <c:v>45907.854166666664</c:v>
                </c:pt>
                <c:pt idx="5997">
                  <c:v>45907.895833333336</c:v>
                </c:pt>
                <c:pt idx="5998">
                  <c:v>45907.9375</c:v>
                </c:pt>
                <c:pt idx="5999">
                  <c:v>45907.979166666664</c:v>
                </c:pt>
                <c:pt idx="6000">
                  <c:v>45908.020833333336</c:v>
                </c:pt>
                <c:pt idx="6001">
                  <c:v>45908.0625</c:v>
                </c:pt>
                <c:pt idx="6002">
                  <c:v>45908.104166666664</c:v>
                </c:pt>
                <c:pt idx="6003">
                  <c:v>45908.145833333336</c:v>
                </c:pt>
                <c:pt idx="6004">
                  <c:v>45908.1875</c:v>
                </c:pt>
                <c:pt idx="6005">
                  <c:v>45908.229166666664</c:v>
                </c:pt>
                <c:pt idx="6006">
                  <c:v>45908.270833333336</c:v>
                </c:pt>
                <c:pt idx="6007">
                  <c:v>45908.3125</c:v>
                </c:pt>
                <c:pt idx="6008">
                  <c:v>45908.354166666664</c:v>
                </c:pt>
                <c:pt idx="6009">
                  <c:v>45908.395833333336</c:v>
                </c:pt>
                <c:pt idx="6010">
                  <c:v>45908.4375</c:v>
                </c:pt>
                <c:pt idx="6011">
                  <c:v>45908.479166666664</c:v>
                </c:pt>
                <c:pt idx="6012">
                  <c:v>45908.520833333336</c:v>
                </c:pt>
                <c:pt idx="6013">
                  <c:v>45908.5625</c:v>
                </c:pt>
                <c:pt idx="6014">
                  <c:v>45908.604166666664</c:v>
                </c:pt>
                <c:pt idx="6015">
                  <c:v>45908.645833333336</c:v>
                </c:pt>
                <c:pt idx="6016">
                  <c:v>45908.6875</c:v>
                </c:pt>
                <c:pt idx="6017">
                  <c:v>45908.729166666664</c:v>
                </c:pt>
                <c:pt idx="6018">
                  <c:v>45908.770833333336</c:v>
                </c:pt>
                <c:pt idx="6019">
                  <c:v>45908.8125</c:v>
                </c:pt>
                <c:pt idx="6020">
                  <c:v>45908.854166666664</c:v>
                </c:pt>
                <c:pt idx="6021">
                  <c:v>45908.895833333336</c:v>
                </c:pt>
                <c:pt idx="6022">
                  <c:v>45908.9375</c:v>
                </c:pt>
                <c:pt idx="6023">
                  <c:v>45908.979166666664</c:v>
                </c:pt>
                <c:pt idx="6024">
                  <c:v>45909.020833333336</c:v>
                </c:pt>
                <c:pt idx="6025">
                  <c:v>45909.0625</c:v>
                </c:pt>
                <c:pt idx="6026">
                  <c:v>45909.104166666664</c:v>
                </c:pt>
                <c:pt idx="6027">
                  <c:v>45909.145833333336</c:v>
                </c:pt>
                <c:pt idx="6028">
                  <c:v>45909.1875</c:v>
                </c:pt>
                <c:pt idx="6029">
                  <c:v>45909.229166666664</c:v>
                </c:pt>
                <c:pt idx="6030">
                  <c:v>45909.270833333336</c:v>
                </c:pt>
                <c:pt idx="6031">
                  <c:v>45909.3125</c:v>
                </c:pt>
                <c:pt idx="6032">
                  <c:v>45909.354166666664</c:v>
                </c:pt>
                <c:pt idx="6033">
                  <c:v>45909.395833333336</c:v>
                </c:pt>
                <c:pt idx="6034">
                  <c:v>45909.4375</c:v>
                </c:pt>
                <c:pt idx="6035">
                  <c:v>45909.479166666664</c:v>
                </c:pt>
                <c:pt idx="6036">
                  <c:v>45909.520833333336</c:v>
                </c:pt>
                <c:pt idx="6037">
                  <c:v>45909.5625</c:v>
                </c:pt>
                <c:pt idx="6038">
                  <c:v>45909.604166666664</c:v>
                </c:pt>
                <c:pt idx="6039">
                  <c:v>45909.645833333336</c:v>
                </c:pt>
                <c:pt idx="6040">
                  <c:v>45909.6875</c:v>
                </c:pt>
                <c:pt idx="6041">
                  <c:v>45909.729166666664</c:v>
                </c:pt>
                <c:pt idx="6042">
                  <c:v>45909.770833333336</c:v>
                </c:pt>
                <c:pt idx="6043">
                  <c:v>45909.8125</c:v>
                </c:pt>
                <c:pt idx="6044">
                  <c:v>45909.854166666664</c:v>
                </c:pt>
                <c:pt idx="6045">
                  <c:v>45909.895833333336</c:v>
                </c:pt>
                <c:pt idx="6046">
                  <c:v>45909.9375</c:v>
                </c:pt>
                <c:pt idx="6047">
                  <c:v>45909.979166666664</c:v>
                </c:pt>
                <c:pt idx="6048">
                  <c:v>45910.020833333336</c:v>
                </c:pt>
                <c:pt idx="6049">
                  <c:v>45910.0625</c:v>
                </c:pt>
                <c:pt idx="6050">
                  <c:v>45910.104166666664</c:v>
                </c:pt>
                <c:pt idx="6051">
                  <c:v>45910.145833333336</c:v>
                </c:pt>
                <c:pt idx="6052">
                  <c:v>45910.1875</c:v>
                </c:pt>
                <c:pt idx="6053">
                  <c:v>45910.229166666664</c:v>
                </c:pt>
                <c:pt idx="6054">
                  <c:v>45910.270833333336</c:v>
                </c:pt>
                <c:pt idx="6055">
                  <c:v>45910.3125</c:v>
                </c:pt>
                <c:pt idx="6056">
                  <c:v>45910.354166666664</c:v>
                </c:pt>
                <c:pt idx="6057">
                  <c:v>45910.395833333336</c:v>
                </c:pt>
                <c:pt idx="6058">
                  <c:v>45910.4375</c:v>
                </c:pt>
                <c:pt idx="6059">
                  <c:v>45910.479166666664</c:v>
                </c:pt>
                <c:pt idx="6060">
                  <c:v>45910.520833333336</c:v>
                </c:pt>
                <c:pt idx="6061">
                  <c:v>45910.5625</c:v>
                </c:pt>
                <c:pt idx="6062">
                  <c:v>45910.604166666664</c:v>
                </c:pt>
                <c:pt idx="6063">
                  <c:v>45910.645833333336</c:v>
                </c:pt>
                <c:pt idx="6064">
                  <c:v>45910.6875</c:v>
                </c:pt>
                <c:pt idx="6065">
                  <c:v>45910.729166666664</c:v>
                </c:pt>
                <c:pt idx="6066">
                  <c:v>45910.770833333336</c:v>
                </c:pt>
                <c:pt idx="6067">
                  <c:v>45910.8125</c:v>
                </c:pt>
                <c:pt idx="6068">
                  <c:v>45910.854166666664</c:v>
                </c:pt>
                <c:pt idx="6069">
                  <c:v>45910.895833333336</c:v>
                </c:pt>
                <c:pt idx="6070">
                  <c:v>45910.9375</c:v>
                </c:pt>
                <c:pt idx="6071">
                  <c:v>45910.979166666664</c:v>
                </c:pt>
                <c:pt idx="6072">
                  <c:v>45911.020833333336</c:v>
                </c:pt>
                <c:pt idx="6073">
                  <c:v>45911.0625</c:v>
                </c:pt>
                <c:pt idx="6074">
                  <c:v>45911.104166666664</c:v>
                </c:pt>
                <c:pt idx="6075">
                  <c:v>45911.145833333336</c:v>
                </c:pt>
                <c:pt idx="6076">
                  <c:v>45911.1875</c:v>
                </c:pt>
                <c:pt idx="6077">
                  <c:v>45911.229166666664</c:v>
                </c:pt>
                <c:pt idx="6078">
                  <c:v>45911.270833333336</c:v>
                </c:pt>
                <c:pt idx="6079">
                  <c:v>45911.3125</c:v>
                </c:pt>
                <c:pt idx="6080">
                  <c:v>45911.354166666664</c:v>
                </c:pt>
                <c:pt idx="6081">
                  <c:v>45911.395833333336</c:v>
                </c:pt>
                <c:pt idx="6082">
                  <c:v>45911.4375</c:v>
                </c:pt>
                <c:pt idx="6083">
                  <c:v>45911.479166666664</c:v>
                </c:pt>
                <c:pt idx="6084">
                  <c:v>45911.520833333336</c:v>
                </c:pt>
                <c:pt idx="6085">
                  <c:v>45911.5625</c:v>
                </c:pt>
                <c:pt idx="6086">
                  <c:v>45911.604166666664</c:v>
                </c:pt>
                <c:pt idx="6087">
                  <c:v>45911.645833333336</c:v>
                </c:pt>
                <c:pt idx="6088">
                  <c:v>45911.6875</c:v>
                </c:pt>
                <c:pt idx="6089">
                  <c:v>45911.729166666664</c:v>
                </c:pt>
                <c:pt idx="6090">
                  <c:v>45911.770833333336</c:v>
                </c:pt>
                <c:pt idx="6091">
                  <c:v>45911.8125</c:v>
                </c:pt>
                <c:pt idx="6092">
                  <c:v>45911.854166666664</c:v>
                </c:pt>
                <c:pt idx="6093">
                  <c:v>45911.895833333336</c:v>
                </c:pt>
                <c:pt idx="6094">
                  <c:v>45911.9375</c:v>
                </c:pt>
                <c:pt idx="6095">
                  <c:v>45911.979166666664</c:v>
                </c:pt>
                <c:pt idx="6096">
                  <c:v>45912.020833333336</c:v>
                </c:pt>
                <c:pt idx="6097">
                  <c:v>45912.0625</c:v>
                </c:pt>
                <c:pt idx="6098">
                  <c:v>45912.104166666664</c:v>
                </c:pt>
                <c:pt idx="6099">
                  <c:v>45912.145833333336</c:v>
                </c:pt>
                <c:pt idx="6100">
                  <c:v>45912.1875</c:v>
                </c:pt>
                <c:pt idx="6101">
                  <c:v>45912.229166666664</c:v>
                </c:pt>
                <c:pt idx="6102">
                  <c:v>45912.270833333336</c:v>
                </c:pt>
                <c:pt idx="6103">
                  <c:v>45912.3125</c:v>
                </c:pt>
                <c:pt idx="6104">
                  <c:v>45912.354166666664</c:v>
                </c:pt>
                <c:pt idx="6105">
                  <c:v>45912.395833333336</c:v>
                </c:pt>
                <c:pt idx="6106">
                  <c:v>45912.4375</c:v>
                </c:pt>
                <c:pt idx="6107">
                  <c:v>45912.479166666664</c:v>
                </c:pt>
                <c:pt idx="6108">
                  <c:v>45912.520833333336</c:v>
                </c:pt>
                <c:pt idx="6109">
                  <c:v>45912.5625</c:v>
                </c:pt>
                <c:pt idx="6110">
                  <c:v>45912.604166666664</c:v>
                </c:pt>
                <c:pt idx="6111">
                  <c:v>45912.645833333336</c:v>
                </c:pt>
                <c:pt idx="6112">
                  <c:v>45912.6875</c:v>
                </c:pt>
                <c:pt idx="6113">
                  <c:v>45912.729166666664</c:v>
                </c:pt>
                <c:pt idx="6114">
                  <c:v>45912.770833333336</c:v>
                </c:pt>
                <c:pt idx="6115">
                  <c:v>45912.8125</c:v>
                </c:pt>
                <c:pt idx="6116">
                  <c:v>45912.854166666664</c:v>
                </c:pt>
                <c:pt idx="6117">
                  <c:v>45912.895833333336</c:v>
                </c:pt>
                <c:pt idx="6118">
                  <c:v>45912.9375</c:v>
                </c:pt>
                <c:pt idx="6119">
                  <c:v>45912.979166666664</c:v>
                </c:pt>
                <c:pt idx="6120">
                  <c:v>45913.020833333336</c:v>
                </c:pt>
                <c:pt idx="6121">
                  <c:v>45913.0625</c:v>
                </c:pt>
                <c:pt idx="6122">
                  <c:v>45913.104166666664</c:v>
                </c:pt>
                <c:pt idx="6123">
                  <c:v>45913.145833333336</c:v>
                </c:pt>
                <c:pt idx="6124">
                  <c:v>45913.1875</c:v>
                </c:pt>
                <c:pt idx="6125">
                  <c:v>45913.229166666664</c:v>
                </c:pt>
                <c:pt idx="6126">
                  <c:v>45913.270833333336</c:v>
                </c:pt>
                <c:pt idx="6127">
                  <c:v>45913.3125</c:v>
                </c:pt>
                <c:pt idx="6128">
                  <c:v>45913.354166666664</c:v>
                </c:pt>
                <c:pt idx="6129">
                  <c:v>45913.395833333336</c:v>
                </c:pt>
                <c:pt idx="6130">
                  <c:v>45913.4375</c:v>
                </c:pt>
                <c:pt idx="6131">
                  <c:v>45913.479166666664</c:v>
                </c:pt>
                <c:pt idx="6132">
                  <c:v>45913.520833333336</c:v>
                </c:pt>
                <c:pt idx="6133">
                  <c:v>45913.5625</c:v>
                </c:pt>
                <c:pt idx="6134">
                  <c:v>45913.604166666664</c:v>
                </c:pt>
                <c:pt idx="6135">
                  <c:v>45913.645833333336</c:v>
                </c:pt>
                <c:pt idx="6136">
                  <c:v>45913.6875</c:v>
                </c:pt>
                <c:pt idx="6137">
                  <c:v>45913.729166666664</c:v>
                </c:pt>
                <c:pt idx="6138">
                  <c:v>45913.770833333336</c:v>
                </c:pt>
                <c:pt idx="6139">
                  <c:v>45913.8125</c:v>
                </c:pt>
                <c:pt idx="6140">
                  <c:v>45913.854166666664</c:v>
                </c:pt>
                <c:pt idx="6141">
                  <c:v>45913.895833333336</c:v>
                </c:pt>
                <c:pt idx="6142">
                  <c:v>45913.9375</c:v>
                </c:pt>
                <c:pt idx="6143">
                  <c:v>45913.979166666664</c:v>
                </c:pt>
                <c:pt idx="6144">
                  <c:v>45914.020833333336</c:v>
                </c:pt>
                <c:pt idx="6145">
                  <c:v>45914.0625</c:v>
                </c:pt>
                <c:pt idx="6146">
                  <c:v>45914.104166666664</c:v>
                </c:pt>
                <c:pt idx="6147">
                  <c:v>45914.145833333336</c:v>
                </c:pt>
                <c:pt idx="6148">
                  <c:v>45914.1875</c:v>
                </c:pt>
                <c:pt idx="6149">
                  <c:v>45914.229166666664</c:v>
                </c:pt>
                <c:pt idx="6150">
                  <c:v>45914.270833333336</c:v>
                </c:pt>
                <c:pt idx="6151">
                  <c:v>45914.3125</c:v>
                </c:pt>
                <c:pt idx="6152">
                  <c:v>45914.354166666664</c:v>
                </c:pt>
                <c:pt idx="6153">
                  <c:v>45914.395833333336</c:v>
                </c:pt>
                <c:pt idx="6154">
                  <c:v>45914.4375</c:v>
                </c:pt>
                <c:pt idx="6155">
                  <c:v>45914.479166666664</c:v>
                </c:pt>
                <c:pt idx="6156">
                  <c:v>45914.520833333336</c:v>
                </c:pt>
                <c:pt idx="6157">
                  <c:v>45914.5625</c:v>
                </c:pt>
                <c:pt idx="6158">
                  <c:v>45914.604166666664</c:v>
                </c:pt>
                <c:pt idx="6159">
                  <c:v>45914.645833333336</c:v>
                </c:pt>
                <c:pt idx="6160">
                  <c:v>45914.6875</c:v>
                </c:pt>
                <c:pt idx="6161">
                  <c:v>45914.729166666664</c:v>
                </c:pt>
                <c:pt idx="6162">
                  <c:v>45914.770833333336</c:v>
                </c:pt>
                <c:pt idx="6163">
                  <c:v>45914.8125</c:v>
                </c:pt>
                <c:pt idx="6164">
                  <c:v>45914.854166666664</c:v>
                </c:pt>
                <c:pt idx="6165">
                  <c:v>45914.895833333336</c:v>
                </c:pt>
                <c:pt idx="6166">
                  <c:v>45914.9375</c:v>
                </c:pt>
                <c:pt idx="6167">
                  <c:v>45914.979166666664</c:v>
                </c:pt>
                <c:pt idx="6168">
                  <c:v>45915.020833333336</c:v>
                </c:pt>
                <c:pt idx="6169">
                  <c:v>45915.0625</c:v>
                </c:pt>
                <c:pt idx="6170">
                  <c:v>45915.104166666664</c:v>
                </c:pt>
                <c:pt idx="6171">
                  <c:v>45915.145833333336</c:v>
                </c:pt>
                <c:pt idx="6172">
                  <c:v>45915.1875</c:v>
                </c:pt>
                <c:pt idx="6173">
                  <c:v>45915.229166666664</c:v>
                </c:pt>
                <c:pt idx="6174">
                  <c:v>45915.270833333336</c:v>
                </c:pt>
                <c:pt idx="6175">
                  <c:v>45915.3125</c:v>
                </c:pt>
                <c:pt idx="6176">
                  <c:v>45915.354166666664</c:v>
                </c:pt>
                <c:pt idx="6177">
                  <c:v>45915.395833333336</c:v>
                </c:pt>
                <c:pt idx="6178">
                  <c:v>45915.4375</c:v>
                </c:pt>
                <c:pt idx="6179">
                  <c:v>45915.479166666664</c:v>
                </c:pt>
                <c:pt idx="6180">
                  <c:v>45915.520833333336</c:v>
                </c:pt>
                <c:pt idx="6181">
                  <c:v>45915.5625</c:v>
                </c:pt>
                <c:pt idx="6182">
                  <c:v>45915.604166666664</c:v>
                </c:pt>
                <c:pt idx="6183">
                  <c:v>45915.645833333336</c:v>
                </c:pt>
                <c:pt idx="6184">
                  <c:v>45915.6875</c:v>
                </c:pt>
                <c:pt idx="6185">
                  <c:v>45915.729166666664</c:v>
                </c:pt>
                <c:pt idx="6186">
                  <c:v>45915.770833333336</c:v>
                </c:pt>
                <c:pt idx="6187">
                  <c:v>45915.8125</c:v>
                </c:pt>
                <c:pt idx="6188">
                  <c:v>45915.854166666664</c:v>
                </c:pt>
                <c:pt idx="6189">
                  <c:v>45915.895833333336</c:v>
                </c:pt>
                <c:pt idx="6190">
                  <c:v>45915.9375</c:v>
                </c:pt>
                <c:pt idx="6191">
                  <c:v>45915.979166666664</c:v>
                </c:pt>
                <c:pt idx="6192">
                  <c:v>45916.020833333336</c:v>
                </c:pt>
                <c:pt idx="6193">
                  <c:v>45916.0625</c:v>
                </c:pt>
                <c:pt idx="6194">
                  <c:v>45916.104166666664</c:v>
                </c:pt>
                <c:pt idx="6195">
                  <c:v>45916.145833333336</c:v>
                </c:pt>
                <c:pt idx="6196">
                  <c:v>45916.1875</c:v>
                </c:pt>
                <c:pt idx="6197">
                  <c:v>45916.229166666664</c:v>
                </c:pt>
                <c:pt idx="6198">
                  <c:v>45916.270833333336</c:v>
                </c:pt>
                <c:pt idx="6199">
                  <c:v>45916.3125</c:v>
                </c:pt>
                <c:pt idx="6200">
                  <c:v>45916.354166666664</c:v>
                </c:pt>
                <c:pt idx="6201">
                  <c:v>45916.395833333336</c:v>
                </c:pt>
                <c:pt idx="6202">
                  <c:v>45916.4375</c:v>
                </c:pt>
                <c:pt idx="6203">
                  <c:v>45916.479166666664</c:v>
                </c:pt>
                <c:pt idx="6204">
                  <c:v>45916.520833333336</c:v>
                </c:pt>
                <c:pt idx="6205">
                  <c:v>45916.5625</c:v>
                </c:pt>
                <c:pt idx="6206">
                  <c:v>45916.604166666664</c:v>
                </c:pt>
                <c:pt idx="6207">
                  <c:v>45916.645833333336</c:v>
                </c:pt>
                <c:pt idx="6208">
                  <c:v>45916.6875</c:v>
                </c:pt>
                <c:pt idx="6209">
                  <c:v>45916.729166666664</c:v>
                </c:pt>
                <c:pt idx="6210">
                  <c:v>45916.770833333336</c:v>
                </c:pt>
                <c:pt idx="6211">
                  <c:v>45916.8125</c:v>
                </c:pt>
                <c:pt idx="6212">
                  <c:v>45916.854166666664</c:v>
                </c:pt>
                <c:pt idx="6213">
                  <c:v>45916.895833333336</c:v>
                </c:pt>
                <c:pt idx="6214">
                  <c:v>45916.9375</c:v>
                </c:pt>
                <c:pt idx="6215">
                  <c:v>45916.979166666664</c:v>
                </c:pt>
                <c:pt idx="6216">
                  <c:v>45917.020833333336</c:v>
                </c:pt>
                <c:pt idx="6217">
                  <c:v>45917.0625</c:v>
                </c:pt>
                <c:pt idx="6218">
                  <c:v>45917.104166666664</c:v>
                </c:pt>
                <c:pt idx="6219">
                  <c:v>45917.145833333336</c:v>
                </c:pt>
                <c:pt idx="6220">
                  <c:v>45917.1875</c:v>
                </c:pt>
                <c:pt idx="6221">
                  <c:v>45917.229166666664</c:v>
                </c:pt>
                <c:pt idx="6222">
                  <c:v>45917.270833333336</c:v>
                </c:pt>
                <c:pt idx="6223">
                  <c:v>45917.3125</c:v>
                </c:pt>
                <c:pt idx="6224">
                  <c:v>45917.354166666664</c:v>
                </c:pt>
                <c:pt idx="6225">
                  <c:v>45917.395833333336</c:v>
                </c:pt>
                <c:pt idx="6226">
                  <c:v>45917.4375</c:v>
                </c:pt>
                <c:pt idx="6227">
                  <c:v>45917.479166666664</c:v>
                </c:pt>
                <c:pt idx="6228">
                  <c:v>45917.520833333336</c:v>
                </c:pt>
                <c:pt idx="6229">
                  <c:v>45917.5625</c:v>
                </c:pt>
                <c:pt idx="6230">
                  <c:v>45917.604166666664</c:v>
                </c:pt>
                <c:pt idx="6231">
                  <c:v>45917.645833333336</c:v>
                </c:pt>
                <c:pt idx="6232">
                  <c:v>45917.6875</c:v>
                </c:pt>
                <c:pt idx="6233">
                  <c:v>45917.729166666664</c:v>
                </c:pt>
                <c:pt idx="6234">
                  <c:v>45917.770833333336</c:v>
                </c:pt>
                <c:pt idx="6235">
                  <c:v>45917.8125</c:v>
                </c:pt>
                <c:pt idx="6236">
                  <c:v>45917.854166666664</c:v>
                </c:pt>
                <c:pt idx="6237">
                  <c:v>45917.895833333336</c:v>
                </c:pt>
                <c:pt idx="6238">
                  <c:v>45917.9375</c:v>
                </c:pt>
                <c:pt idx="6239">
                  <c:v>45917.979166666664</c:v>
                </c:pt>
                <c:pt idx="6240">
                  <c:v>45918.020833333336</c:v>
                </c:pt>
                <c:pt idx="6241">
                  <c:v>45918.0625</c:v>
                </c:pt>
                <c:pt idx="6242">
                  <c:v>45918.104166666664</c:v>
                </c:pt>
                <c:pt idx="6243">
                  <c:v>45918.145833333336</c:v>
                </c:pt>
                <c:pt idx="6244">
                  <c:v>45918.1875</c:v>
                </c:pt>
                <c:pt idx="6245">
                  <c:v>45918.229166666664</c:v>
                </c:pt>
                <c:pt idx="6246">
                  <c:v>45918.270833333336</c:v>
                </c:pt>
                <c:pt idx="6247">
                  <c:v>45918.3125</c:v>
                </c:pt>
                <c:pt idx="6248">
                  <c:v>45918.354166666664</c:v>
                </c:pt>
                <c:pt idx="6249">
                  <c:v>45918.395833333336</c:v>
                </c:pt>
                <c:pt idx="6250">
                  <c:v>45918.4375</c:v>
                </c:pt>
                <c:pt idx="6251">
                  <c:v>45918.479166666664</c:v>
                </c:pt>
                <c:pt idx="6252">
                  <c:v>45918.520833333336</c:v>
                </c:pt>
                <c:pt idx="6253">
                  <c:v>45918.5625</c:v>
                </c:pt>
                <c:pt idx="6254">
                  <c:v>45918.604166666664</c:v>
                </c:pt>
                <c:pt idx="6255">
                  <c:v>45918.645833333336</c:v>
                </c:pt>
                <c:pt idx="6256">
                  <c:v>45918.6875</c:v>
                </c:pt>
                <c:pt idx="6257">
                  <c:v>45918.729166666664</c:v>
                </c:pt>
                <c:pt idx="6258">
                  <c:v>45918.770833333336</c:v>
                </c:pt>
                <c:pt idx="6259">
                  <c:v>45918.8125</c:v>
                </c:pt>
                <c:pt idx="6260">
                  <c:v>45918.854166666664</c:v>
                </c:pt>
                <c:pt idx="6261">
                  <c:v>45918.895833333336</c:v>
                </c:pt>
                <c:pt idx="6262">
                  <c:v>45918.9375</c:v>
                </c:pt>
                <c:pt idx="6263">
                  <c:v>45918.979166666664</c:v>
                </c:pt>
                <c:pt idx="6264">
                  <c:v>45919.020833333336</c:v>
                </c:pt>
                <c:pt idx="6265">
                  <c:v>45919.0625</c:v>
                </c:pt>
                <c:pt idx="6266">
                  <c:v>45919.104166666664</c:v>
                </c:pt>
                <c:pt idx="6267">
                  <c:v>45919.145833333336</c:v>
                </c:pt>
                <c:pt idx="6268">
                  <c:v>45919.1875</c:v>
                </c:pt>
                <c:pt idx="6269">
                  <c:v>45919.229166666664</c:v>
                </c:pt>
                <c:pt idx="6270">
                  <c:v>45919.270833333336</c:v>
                </c:pt>
                <c:pt idx="6271">
                  <c:v>45919.3125</c:v>
                </c:pt>
                <c:pt idx="6272">
                  <c:v>45919.354166666664</c:v>
                </c:pt>
                <c:pt idx="6273">
                  <c:v>45919.395833333336</c:v>
                </c:pt>
                <c:pt idx="6274">
                  <c:v>45919.4375</c:v>
                </c:pt>
                <c:pt idx="6275">
                  <c:v>45919.479166666664</c:v>
                </c:pt>
                <c:pt idx="6276">
                  <c:v>45919.520833333336</c:v>
                </c:pt>
                <c:pt idx="6277">
                  <c:v>45919.5625</c:v>
                </c:pt>
                <c:pt idx="6278">
                  <c:v>45919.604166666664</c:v>
                </c:pt>
                <c:pt idx="6279">
                  <c:v>45919.645833333336</c:v>
                </c:pt>
                <c:pt idx="6280">
                  <c:v>45919.6875</c:v>
                </c:pt>
                <c:pt idx="6281">
                  <c:v>45919.729166666664</c:v>
                </c:pt>
                <c:pt idx="6282">
                  <c:v>45919.770833333336</c:v>
                </c:pt>
                <c:pt idx="6283">
                  <c:v>45919.8125</c:v>
                </c:pt>
                <c:pt idx="6284">
                  <c:v>45919.854166666664</c:v>
                </c:pt>
                <c:pt idx="6285">
                  <c:v>45919.895833333336</c:v>
                </c:pt>
                <c:pt idx="6286">
                  <c:v>45919.9375</c:v>
                </c:pt>
                <c:pt idx="6287">
                  <c:v>45919.979166666664</c:v>
                </c:pt>
                <c:pt idx="6288">
                  <c:v>45920.020833333336</c:v>
                </c:pt>
                <c:pt idx="6289">
                  <c:v>45920.0625</c:v>
                </c:pt>
                <c:pt idx="6290">
                  <c:v>45920.104166666664</c:v>
                </c:pt>
                <c:pt idx="6291">
                  <c:v>45920.145833333336</c:v>
                </c:pt>
                <c:pt idx="6292">
                  <c:v>45920.1875</c:v>
                </c:pt>
                <c:pt idx="6293">
                  <c:v>45920.229166666664</c:v>
                </c:pt>
                <c:pt idx="6294">
                  <c:v>45920.270833333336</c:v>
                </c:pt>
                <c:pt idx="6295">
                  <c:v>45920.3125</c:v>
                </c:pt>
                <c:pt idx="6296">
                  <c:v>45920.354166666664</c:v>
                </c:pt>
                <c:pt idx="6297">
                  <c:v>45920.395833333336</c:v>
                </c:pt>
                <c:pt idx="6298">
                  <c:v>45920.4375</c:v>
                </c:pt>
                <c:pt idx="6299">
                  <c:v>45920.479166666664</c:v>
                </c:pt>
                <c:pt idx="6300">
                  <c:v>45920.520833333336</c:v>
                </c:pt>
                <c:pt idx="6301">
                  <c:v>45920.5625</c:v>
                </c:pt>
                <c:pt idx="6302">
                  <c:v>45920.604166666664</c:v>
                </c:pt>
                <c:pt idx="6303">
                  <c:v>45920.645833333336</c:v>
                </c:pt>
                <c:pt idx="6304">
                  <c:v>45920.6875</c:v>
                </c:pt>
                <c:pt idx="6305">
                  <c:v>45920.729166666664</c:v>
                </c:pt>
                <c:pt idx="6306">
                  <c:v>45920.770833333336</c:v>
                </c:pt>
                <c:pt idx="6307">
                  <c:v>45920.8125</c:v>
                </c:pt>
                <c:pt idx="6308">
                  <c:v>45920.854166666664</c:v>
                </c:pt>
                <c:pt idx="6309">
                  <c:v>45920.895833333336</c:v>
                </c:pt>
                <c:pt idx="6310">
                  <c:v>45920.9375</c:v>
                </c:pt>
                <c:pt idx="6311">
                  <c:v>45920.979166666664</c:v>
                </c:pt>
                <c:pt idx="6312">
                  <c:v>45921.020833333336</c:v>
                </c:pt>
                <c:pt idx="6313">
                  <c:v>45921.0625</c:v>
                </c:pt>
                <c:pt idx="6314">
                  <c:v>45921.104166666664</c:v>
                </c:pt>
                <c:pt idx="6315">
                  <c:v>45921.145833333336</c:v>
                </c:pt>
                <c:pt idx="6316">
                  <c:v>45921.1875</c:v>
                </c:pt>
                <c:pt idx="6317">
                  <c:v>45921.229166666664</c:v>
                </c:pt>
                <c:pt idx="6318">
                  <c:v>45921.270833333336</c:v>
                </c:pt>
                <c:pt idx="6319">
                  <c:v>45921.3125</c:v>
                </c:pt>
                <c:pt idx="6320">
                  <c:v>45921.354166666664</c:v>
                </c:pt>
                <c:pt idx="6321">
                  <c:v>45921.395833333336</c:v>
                </c:pt>
                <c:pt idx="6322">
                  <c:v>45921.4375</c:v>
                </c:pt>
                <c:pt idx="6323">
                  <c:v>45921.479166666664</c:v>
                </c:pt>
                <c:pt idx="6324">
                  <c:v>45921.520833333336</c:v>
                </c:pt>
                <c:pt idx="6325">
                  <c:v>45921.5625</c:v>
                </c:pt>
                <c:pt idx="6326">
                  <c:v>45921.604166666664</c:v>
                </c:pt>
                <c:pt idx="6327">
                  <c:v>45921.645833333336</c:v>
                </c:pt>
                <c:pt idx="6328">
                  <c:v>45921.6875</c:v>
                </c:pt>
                <c:pt idx="6329">
                  <c:v>45921.729166666664</c:v>
                </c:pt>
                <c:pt idx="6330">
                  <c:v>45921.770833333336</c:v>
                </c:pt>
                <c:pt idx="6331">
                  <c:v>45921.8125</c:v>
                </c:pt>
                <c:pt idx="6332">
                  <c:v>45921.854166666664</c:v>
                </c:pt>
                <c:pt idx="6333">
                  <c:v>45921.895833333336</c:v>
                </c:pt>
                <c:pt idx="6334">
                  <c:v>45921.9375</c:v>
                </c:pt>
                <c:pt idx="6335">
                  <c:v>45921.979166666664</c:v>
                </c:pt>
                <c:pt idx="6336">
                  <c:v>45922.020833333336</c:v>
                </c:pt>
                <c:pt idx="6337">
                  <c:v>45922.0625</c:v>
                </c:pt>
                <c:pt idx="6338">
                  <c:v>45922.104166666664</c:v>
                </c:pt>
                <c:pt idx="6339">
                  <c:v>45922.145833333336</c:v>
                </c:pt>
                <c:pt idx="6340">
                  <c:v>45922.1875</c:v>
                </c:pt>
                <c:pt idx="6341">
                  <c:v>45922.229166666664</c:v>
                </c:pt>
                <c:pt idx="6342">
                  <c:v>45922.270833333336</c:v>
                </c:pt>
                <c:pt idx="6343">
                  <c:v>45922.3125</c:v>
                </c:pt>
                <c:pt idx="6344">
                  <c:v>45922.354166666664</c:v>
                </c:pt>
                <c:pt idx="6345">
                  <c:v>45922.395833333336</c:v>
                </c:pt>
                <c:pt idx="6346">
                  <c:v>45922.4375</c:v>
                </c:pt>
                <c:pt idx="6347">
                  <c:v>45922.479166666664</c:v>
                </c:pt>
                <c:pt idx="6348">
                  <c:v>45922.520833333336</c:v>
                </c:pt>
                <c:pt idx="6349">
                  <c:v>45922.5625</c:v>
                </c:pt>
                <c:pt idx="6350">
                  <c:v>45922.604166666664</c:v>
                </c:pt>
                <c:pt idx="6351">
                  <c:v>45922.645833333336</c:v>
                </c:pt>
                <c:pt idx="6352">
                  <c:v>45922.6875</c:v>
                </c:pt>
                <c:pt idx="6353">
                  <c:v>45922.729166666664</c:v>
                </c:pt>
                <c:pt idx="6354">
                  <c:v>45922.770833333336</c:v>
                </c:pt>
                <c:pt idx="6355">
                  <c:v>45922.8125</c:v>
                </c:pt>
                <c:pt idx="6356">
                  <c:v>45922.854166666664</c:v>
                </c:pt>
                <c:pt idx="6357">
                  <c:v>45922.895833333336</c:v>
                </c:pt>
                <c:pt idx="6358">
                  <c:v>45922.9375</c:v>
                </c:pt>
                <c:pt idx="6359">
                  <c:v>45922.979166666664</c:v>
                </c:pt>
                <c:pt idx="6360">
                  <c:v>45923.020833333336</c:v>
                </c:pt>
                <c:pt idx="6361">
                  <c:v>45923.0625</c:v>
                </c:pt>
                <c:pt idx="6362">
                  <c:v>45923.104166666664</c:v>
                </c:pt>
                <c:pt idx="6363">
                  <c:v>45923.145833333336</c:v>
                </c:pt>
                <c:pt idx="6364">
                  <c:v>45923.1875</c:v>
                </c:pt>
                <c:pt idx="6365">
                  <c:v>45923.229166666664</c:v>
                </c:pt>
                <c:pt idx="6366">
                  <c:v>45923.270833333336</c:v>
                </c:pt>
                <c:pt idx="6367">
                  <c:v>45923.3125</c:v>
                </c:pt>
                <c:pt idx="6368">
                  <c:v>45923.354166666664</c:v>
                </c:pt>
                <c:pt idx="6369">
                  <c:v>45923.395833333336</c:v>
                </c:pt>
                <c:pt idx="6370">
                  <c:v>45923.4375</c:v>
                </c:pt>
                <c:pt idx="6371">
                  <c:v>45923.479166666664</c:v>
                </c:pt>
                <c:pt idx="6372">
                  <c:v>45923.520833333336</c:v>
                </c:pt>
                <c:pt idx="6373">
                  <c:v>45923.5625</c:v>
                </c:pt>
                <c:pt idx="6374">
                  <c:v>45923.604166666664</c:v>
                </c:pt>
                <c:pt idx="6375">
                  <c:v>45923.645833333336</c:v>
                </c:pt>
                <c:pt idx="6376">
                  <c:v>45923.6875</c:v>
                </c:pt>
                <c:pt idx="6377">
                  <c:v>45923.729166666664</c:v>
                </c:pt>
                <c:pt idx="6378">
                  <c:v>45923.770833333336</c:v>
                </c:pt>
                <c:pt idx="6379">
                  <c:v>45923.8125</c:v>
                </c:pt>
                <c:pt idx="6380">
                  <c:v>45923.854166666664</c:v>
                </c:pt>
                <c:pt idx="6381">
                  <c:v>45923.895833333336</c:v>
                </c:pt>
                <c:pt idx="6382">
                  <c:v>45923.9375</c:v>
                </c:pt>
                <c:pt idx="6383">
                  <c:v>45923.979166666664</c:v>
                </c:pt>
                <c:pt idx="6384">
                  <c:v>45924.020833333336</c:v>
                </c:pt>
                <c:pt idx="6385">
                  <c:v>45924.0625</c:v>
                </c:pt>
                <c:pt idx="6386">
                  <c:v>45924.104166666664</c:v>
                </c:pt>
                <c:pt idx="6387">
                  <c:v>45924.145833333336</c:v>
                </c:pt>
                <c:pt idx="6388">
                  <c:v>45924.1875</c:v>
                </c:pt>
                <c:pt idx="6389">
                  <c:v>45924.229166666664</c:v>
                </c:pt>
                <c:pt idx="6390">
                  <c:v>45924.270833333336</c:v>
                </c:pt>
                <c:pt idx="6391">
                  <c:v>45924.3125</c:v>
                </c:pt>
                <c:pt idx="6392">
                  <c:v>45924.354166666664</c:v>
                </c:pt>
                <c:pt idx="6393">
                  <c:v>45924.395833333336</c:v>
                </c:pt>
                <c:pt idx="6394">
                  <c:v>45924.4375</c:v>
                </c:pt>
                <c:pt idx="6395">
                  <c:v>45924.479166666664</c:v>
                </c:pt>
                <c:pt idx="6396">
                  <c:v>45924.520833333336</c:v>
                </c:pt>
                <c:pt idx="6397">
                  <c:v>45924.5625</c:v>
                </c:pt>
                <c:pt idx="6398">
                  <c:v>45924.604166666664</c:v>
                </c:pt>
                <c:pt idx="6399">
                  <c:v>45924.645833333336</c:v>
                </c:pt>
                <c:pt idx="6400">
                  <c:v>45924.6875</c:v>
                </c:pt>
                <c:pt idx="6401">
                  <c:v>45924.729166666664</c:v>
                </c:pt>
                <c:pt idx="6402">
                  <c:v>45924.770833333336</c:v>
                </c:pt>
                <c:pt idx="6403">
                  <c:v>45924.8125</c:v>
                </c:pt>
                <c:pt idx="6404">
                  <c:v>45924.854166666664</c:v>
                </c:pt>
                <c:pt idx="6405">
                  <c:v>45924.895833333336</c:v>
                </c:pt>
                <c:pt idx="6406">
                  <c:v>45924.9375</c:v>
                </c:pt>
                <c:pt idx="6407">
                  <c:v>45924.979166666664</c:v>
                </c:pt>
                <c:pt idx="6408">
                  <c:v>45925.020833333336</c:v>
                </c:pt>
                <c:pt idx="6409">
                  <c:v>45925.0625</c:v>
                </c:pt>
                <c:pt idx="6410">
                  <c:v>45925.104166666664</c:v>
                </c:pt>
                <c:pt idx="6411">
                  <c:v>45925.145833333336</c:v>
                </c:pt>
                <c:pt idx="6412">
                  <c:v>45925.1875</c:v>
                </c:pt>
                <c:pt idx="6413">
                  <c:v>45925.229166666664</c:v>
                </c:pt>
                <c:pt idx="6414">
                  <c:v>45925.270833333336</c:v>
                </c:pt>
                <c:pt idx="6415">
                  <c:v>45925.3125</c:v>
                </c:pt>
                <c:pt idx="6416">
                  <c:v>45925.354166666664</c:v>
                </c:pt>
                <c:pt idx="6417">
                  <c:v>45925.395833333336</c:v>
                </c:pt>
                <c:pt idx="6418">
                  <c:v>45925.4375</c:v>
                </c:pt>
                <c:pt idx="6419">
                  <c:v>45925.479166666664</c:v>
                </c:pt>
                <c:pt idx="6420">
                  <c:v>45925.520833333336</c:v>
                </c:pt>
                <c:pt idx="6421">
                  <c:v>45925.5625</c:v>
                </c:pt>
                <c:pt idx="6422">
                  <c:v>45925.604166666664</c:v>
                </c:pt>
                <c:pt idx="6423">
                  <c:v>45925.645833333336</c:v>
                </c:pt>
                <c:pt idx="6424">
                  <c:v>45925.6875</c:v>
                </c:pt>
                <c:pt idx="6425">
                  <c:v>45925.729166666664</c:v>
                </c:pt>
                <c:pt idx="6426">
                  <c:v>45925.770833333336</c:v>
                </c:pt>
                <c:pt idx="6427">
                  <c:v>45925.8125</c:v>
                </c:pt>
                <c:pt idx="6428">
                  <c:v>45925.854166666664</c:v>
                </c:pt>
                <c:pt idx="6429">
                  <c:v>45925.895833333336</c:v>
                </c:pt>
                <c:pt idx="6430">
                  <c:v>45925.9375</c:v>
                </c:pt>
                <c:pt idx="6431">
                  <c:v>45925.979166666664</c:v>
                </c:pt>
                <c:pt idx="6432">
                  <c:v>45926.020833333336</c:v>
                </c:pt>
                <c:pt idx="6433">
                  <c:v>45926.0625</c:v>
                </c:pt>
                <c:pt idx="6434">
                  <c:v>45926.104166666664</c:v>
                </c:pt>
                <c:pt idx="6435">
                  <c:v>45926.145833333336</c:v>
                </c:pt>
                <c:pt idx="6436">
                  <c:v>45926.1875</c:v>
                </c:pt>
                <c:pt idx="6437">
                  <c:v>45926.229166666664</c:v>
                </c:pt>
                <c:pt idx="6438">
                  <c:v>45926.270833333336</c:v>
                </c:pt>
                <c:pt idx="6439">
                  <c:v>45926.3125</c:v>
                </c:pt>
                <c:pt idx="6440">
                  <c:v>45926.354166666664</c:v>
                </c:pt>
                <c:pt idx="6441">
                  <c:v>45926.395833333336</c:v>
                </c:pt>
                <c:pt idx="6442">
                  <c:v>45926.4375</c:v>
                </c:pt>
                <c:pt idx="6443">
                  <c:v>45926.479166666664</c:v>
                </c:pt>
                <c:pt idx="6444">
                  <c:v>45926.520833333336</c:v>
                </c:pt>
                <c:pt idx="6445">
                  <c:v>45926.5625</c:v>
                </c:pt>
                <c:pt idx="6446">
                  <c:v>45926.604166666664</c:v>
                </c:pt>
                <c:pt idx="6447">
                  <c:v>45926.645833333336</c:v>
                </c:pt>
                <c:pt idx="6448">
                  <c:v>45926.6875</c:v>
                </c:pt>
                <c:pt idx="6449">
                  <c:v>45926.729166666664</c:v>
                </c:pt>
                <c:pt idx="6450">
                  <c:v>45926.770833333336</c:v>
                </c:pt>
                <c:pt idx="6451">
                  <c:v>45926.8125</c:v>
                </c:pt>
                <c:pt idx="6452">
                  <c:v>45926.854166666664</c:v>
                </c:pt>
                <c:pt idx="6453">
                  <c:v>45926.895833333336</c:v>
                </c:pt>
                <c:pt idx="6454">
                  <c:v>45926.9375</c:v>
                </c:pt>
                <c:pt idx="6455">
                  <c:v>45926.979166666664</c:v>
                </c:pt>
                <c:pt idx="6456">
                  <c:v>45927.020833333336</c:v>
                </c:pt>
                <c:pt idx="6457">
                  <c:v>45927.0625</c:v>
                </c:pt>
                <c:pt idx="6458">
                  <c:v>45927.104166666664</c:v>
                </c:pt>
                <c:pt idx="6459">
                  <c:v>45927.145833333336</c:v>
                </c:pt>
                <c:pt idx="6460">
                  <c:v>45927.1875</c:v>
                </c:pt>
                <c:pt idx="6461">
                  <c:v>45927.229166666664</c:v>
                </c:pt>
                <c:pt idx="6462">
                  <c:v>45927.270833333336</c:v>
                </c:pt>
                <c:pt idx="6463">
                  <c:v>45927.3125</c:v>
                </c:pt>
                <c:pt idx="6464">
                  <c:v>45927.354166666664</c:v>
                </c:pt>
                <c:pt idx="6465">
                  <c:v>45927.395833333336</c:v>
                </c:pt>
                <c:pt idx="6466">
                  <c:v>45927.4375</c:v>
                </c:pt>
                <c:pt idx="6467">
                  <c:v>45927.479166666664</c:v>
                </c:pt>
                <c:pt idx="6468">
                  <c:v>45927.520833333336</c:v>
                </c:pt>
                <c:pt idx="6469">
                  <c:v>45927.5625</c:v>
                </c:pt>
                <c:pt idx="6470">
                  <c:v>45927.604166666664</c:v>
                </c:pt>
                <c:pt idx="6471">
                  <c:v>45927.645833333336</c:v>
                </c:pt>
                <c:pt idx="6472">
                  <c:v>45927.6875</c:v>
                </c:pt>
                <c:pt idx="6473">
                  <c:v>45927.729166666664</c:v>
                </c:pt>
                <c:pt idx="6474">
                  <c:v>45927.770833333336</c:v>
                </c:pt>
                <c:pt idx="6475">
                  <c:v>45927.8125</c:v>
                </c:pt>
                <c:pt idx="6476">
                  <c:v>45927.854166666664</c:v>
                </c:pt>
                <c:pt idx="6477">
                  <c:v>45927.895833333336</c:v>
                </c:pt>
                <c:pt idx="6478">
                  <c:v>45927.9375</c:v>
                </c:pt>
                <c:pt idx="6479">
                  <c:v>45927.979166666664</c:v>
                </c:pt>
                <c:pt idx="6480">
                  <c:v>45928.020833333336</c:v>
                </c:pt>
                <c:pt idx="6481">
                  <c:v>45928.0625</c:v>
                </c:pt>
                <c:pt idx="6482">
                  <c:v>45928.104166666664</c:v>
                </c:pt>
                <c:pt idx="6483">
                  <c:v>45928.145833333336</c:v>
                </c:pt>
                <c:pt idx="6484">
                  <c:v>45928.1875</c:v>
                </c:pt>
                <c:pt idx="6485">
                  <c:v>45928.229166666664</c:v>
                </c:pt>
                <c:pt idx="6486">
                  <c:v>45928.270833333336</c:v>
                </c:pt>
                <c:pt idx="6487">
                  <c:v>45928.3125</c:v>
                </c:pt>
                <c:pt idx="6488">
                  <c:v>45928.354166666664</c:v>
                </c:pt>
                <c:pt idx="6489">
                  <c:v>45928.395833333336</c:v>
                </c:pt>
                <c:pt idx="6490">
                  <c:v>45928.4375</c:v>
                </c:pt>
                <c:pt idx="6491">
                  <c:v>45928.479166666664</c:v>
                </c:pt>
                <c:pt idx="6492">
                  <c:v>45928.520833333336</c:v>
                </c:pt>
                <c:pt idx="6493">
                  <c:v>45928.5625</c:v>
                </c:pt>
                <c:pt idx="6494">
                  <c:v>45928.604166666664</c:v>
                </c:pt>
                <c:pt idx="6495">
                  <c:v>45928.645833333336</c:v>
                </c:pt>
                <c:pt idx="6496">
                  <c:v>45928.6875</c:v>
                </c:pt>
                <c:pt idx="6497">
                  <c:v>45928.729166666664</c:v>
                </c:pt>
                <c:pt idx="6498">
                  <c:v>45928.770833333336</c:v>
                </c:pt>
                <c:pt idx="6499">
                  <c:v>45928.8125</c:v>
                </c:pt>
                <c:pt idx="6500">
                  <c:v>45928.854166666664</c:v>
                </c:pt>
                <c:pt idx="6501">
                  <c:v>45928.895833333336</c:v>
                </c:pt>
                <c:pt idx="6502">
                  <c:v>45928.9375</c:v>
                </c:pt>
                <c:pt idx="6503">
                  <c:v>45928.979166666664</c:v>
                </c:pt>
                <c:pt idx="6504">
                  <c:v>45929.020833333336</c:v>
                </c:pt>
                <c:pt idx="6505">
                  <c:v>45929.0625</c:v>
                </c:pt>
                <c:pt idx="6506">
                  <c:v>45929.104166666664</c:v>
                </c:pt>
                <c:pt idx="6507">
                  <c:v>45929.145833333336</c:v>
                </c:pt>
                <c:pt idx="6508">
                  <c:v>45929.1875</c:v>
                </c:pt>
                <c:pt idx="6509">
                  <c:v>45929.229166666664</c:v>
                </c:pt>
                <c:pt idx="6510">
                  <c:v>45929.270833333336</c:v>
                </c:pt>
                <c:pt idx="6511">
                  <c:v>45929.3125</c:v>
                </c:pt>
                <c:pt idx="6512">
                  <c:v>45929.354166666664</c:v>
                </c:pt>
                <c:pt idx="6513">
                  <c:v>45929.395833333336</c:v>
                </c:pt>
                <c:pt idx="6514">
                  <c:v>45929.4375</c:v>
                </c:pt>
                <c:pt idx="6515">
                  <c:v>45929.479166666664</c:v>
                </c:pt>
                <c:pt idx="6516">
                  <c:v>45929.520833333336</c:v>
                </c:pt>
                <c:pt idx="6517">
                  <c:v>45929.5625</c:v>
                </c:pt>
                <c:pt idx="6518">
                  <c:v>45929.604166666664</c:v>
                </c:pt>
                <c:pt idx="6519">
                  <c:v>45929.645833333336</c:v>
                </c:pt>
                <c:pt idx="6520">
                  <c:v>45929.6875</c:v>
                </c:pt>
                <c:pt idx="6521">
                  <c:v>45929.729166666664</c:v>
                </c:pt>
                <c:pt idx="6522">
                  <c:v>45929.770833333336</c:v>
                </c:pt>
                <c:pt idx="6523">
                  <c:v>45929.8125</c:v>
                </c:pt>
                <c:pt idx="6524">
                  <c:v>45929.854166666664</c:v>
                </c:pt>
                <c:pt idx="6525">
                  <c:v>45929.895833333336</c:v>
                </c:pt>
                <c:pt idx="6526">
                  <c:v>45929.9375</c:v>
                </c:pt>
                <c:pt idx="6527">
                  <c:v>45929.979166666664</c:v>
                </c:pt>
                <c:pt idx="6528">
                  <c:v>45930.020833333336</c:v>
                </c:pt>
                <c:pt idx="6529">
                  <c:v>45930.0625</c:v>
                </c:pt>
                <c:pt idx="6530">
                  <c:v>45930.104166666664</c:v>
                </c:pt>
                <c:pt idx="6531">
                  <c:v>45930.145833333336</c:v>
                </c:pt>
                <c:pt idx="6532">
                  <c:v>45930.1875</c:v>
                </c:pt>
                <c:pt idx="6533">
                  <c:v>45930.229166666664</c:v>
                </c:pt>
                <c:pt idx="6534">
                  <c:v>45930.270833333336</c:v>
                </c:pt>
                <c:pt idx="6535">
                  <c:v>45930.3125</c:v>
                </c:pt>
                <c:pt idx="6536">
                  <c:v>45930.354166666664</c:v>
                </c:pt>
                <c:pt idx="6537">
                  <c:v>45930.395833333336</c:v>
                </c:pt>
                <c:pt idx="6538">
                  <c:v>45930.4375</c:v>
                </c:pt>
                <c:pt idx="6539">
                  <c:v>45930.479166666664</c:v>
                </c:pt>
                <c:pt idx="6540">
                  <c:v>45930.520833333336</c:v>
                </c:pt>
                <c:pt idx="6541">
                  <c:v>45930.5625</c:v>
                </c:pt>
                <c:pt idx="6542">
                  <c:v>45930.604166666664</c:v>
                </c:pt>
                <c:pt idx="6543">
                  <c:v>45930.645833333336</c:v>
                </c:pt>
                <c:pt idx="6544">
                  <c:v>45930.6875</c:v>
                </c:pt>
                <c:pt idx="6545">
                  <c:v>45930.729166666664</c:v>
                </c:pt>
                <c:pt idx="6546">
                  <c:v>45930.770833333336</c:v>
                </c:pt>
                <c:pt idx="6547">
                  <c:v>45930.8125</c:v>
                </c:pt>
                <c:pt idx="6548">
                  <c:v>45930.854166666664</c:v>
                </c:pt>
                <c:pt idx="6549">
                  <c:v>45930.895833333336</c:v>
                </c:pt>
                <c:pt idx="6550">
                  <c:v>45930.9375</c:v>
                </c:pt>
                <c:pt idx="6551">
                  <c:v>45930.979166666664</c:v>
                </c:pt>
                <c:pt idx="6552">
                  <c:v>45931.020833333336</c:v>
                </c:pt>
                <c:pt idx="6553">
                  <c:v>45931.0625</c:v>
                </c:pt>
                <c:pt idx="6554">
                  <c:v>45931.104166666664</c:v>
                </c:pt>
                <c:pt idx="6555">
                  <c:v>45931.145833333336</c:v>
                </c:pt>
                <c:pt idx="6556">
                  <c:v>45931.1875</c:v>
                </c:pt>
                <c:pt idx="6557">
                  <c:v>45931.229166666664</c:v>
                </c:pt>
                <c:pt idx="6558">
                  <c:v>45931.270833333336</c:v>
                </c:pt>
                <c:pt idx="6559">
                  <c:v>45931.3125</c:v>
                </c:pt>
                <c:pt idx="6560">
                  <c:v>45931.354166666664</c:v>
                </c:pt>
                <c:pt idx="6561">
                  <c:v>45931.395833333336</c:v>
                </c:pt>
                <c:pt idx="6562">
                  <c:v>45931.4375</c:v>
                </c:pt>
                <c:pt idx="6563">
                  <c:v>45931.479166666664</c:v>
                </c:pt>
                <c:pt idx="6564">
                  <c:v>45931.520833333336</c:v>
                </c:pt>
                <c:pt idx="6565">
                  <c:v>45931.5625</c:v>
                </c:pt>
                <c:pt idx="6566">
                  <c:v>45931.604166666664</c:v>
                </c:pt>
                <c:pt idx="6567">
                  <c:v>45931.645833333336</c:v>
                </c:pt>
                <c:pt idx="6568">
                  <c:v>45931.6875</c:v>
                </c:pt>
                <c:pt idx="6569">
                  <c:v>45931.729166666664</c:v>
                </c:pt>
                <c:pt idx="6570">
                  <c:v>45931.770833333336</c:v>
                </c:pt>
                <c:pt idx="6571">
                  <c:v>45931.8125</c:v>
                </c:pt>
                <c:pt idx="6572">
                  <c:v>45931.854166666664</c:v>
                </c:pt>
                <c:pt idx="6573">
                  <c:v>45931.895833333336</c:v>
                </c:pt>
                <c:pt idx="6574">
                  <c:v>45931.9375</c:v>
                </c:pt>
                <c:pt idx="6575">
                  <c:v>45931.979166666664</c:v>
                </c:pt>
                <c:pt idx="6576">
                  <c:v>45932.020833333336</c:v>
                </c:pt>
                <c:pt idx="6577">
                  <c:v>45932.0625</c:v>
                </c:pt>
                <c:pt idx="6578">
                  <c:v>45932.104166666664</c:v>
                </c:pt>
                <c:pt idx="6579">
                  <c:v>45932.145833333336</c:v>
                </c:pt>
                <c:pt idx="6580">
                  <c:v>45932.1875</c:v>
                </c:pt>
                <c:pt idx="6581">
                  <c:v>45932.229166666664</c:v>
                </c:pt>
                <c:pt idx="6582">
                  <c:v>45932.270833333336</c:v>
                </c:pt>
                <c:pt idx="6583">
                  <c:v>45932.3125</c:v>
                </c:pt>
                <c:pt idx="6584">
                  <c:v>45932.354166666664</c:v>
                </c:pt>
                <c:pt idx="6585">
                  <c:v>45932.395833333336</c:v>
                </c:pt>
                <c:pt idx="6586">
                  <c:v>45932.4375</c:v>
                </c:pt>
                <c:pt idx="6587">
                  <c:v>45932.479166666664</c:v>
                </c:pt>
                <c:pt idx="6588">
                  <c:v>45932.520833333336</c:v>
                </c:pt>
                <c:pt idx="6589">
                  <c:v>45932.5625</c:v>
                </c:pt>
                <c:pt idx="6590">
                  <c:v>45932.604166666664</c:v>
                </c:pt>
                <c:pt idx="6591">
                  <c:v>45932.645833333336</c:v>
                </c:pt>
                <c:pt idx="6592">
                  <c:v>45932.6875</c:v>
                </c:pt>
                <c:pt idx="6593">
                  <c:v>45932.729166666664</c:v>
                </c:pt>
                <c:pt idx="6594">
                  <c:v>45932.770833333336</c:v>
                </c:pt>
                <c:pt idx="6595">
                  <c:v>45932.8125</c:v>
                </c:pt>
                <c:pt idx="6596">
                  <c:v>45932.854166666664</c:v>
                </c:pt>
                <c:pt idx="6597">
                  <c:v>45932.895833333336</c:v>
                </c:pt>
                <c:pt idx="6598">
                  <c:v>45932.9375</c:v>
                </c:pt>
                <c:pt idx="6599">
                  <c:v>45932.979166666664</c:v>
                </c:pt>
                <c:pt idx="6600">
                  <c:v>45933.020833333336</c:v>
                </c:pt>
                <c:pt idx="6601">
                  <c:v>45933.0625</c:v>
                </c:pt>
                <c:pt idx="6602">
                  <c:v>45933.104166666664</c:v>
                </c:pt>
                <c:pt idx="6603">
                  <c:v>45933.145833333336</c:v>
                </c:pt>
                <c:pt idx="6604">
                  <c:v>45933.1875</c:v>
                </c:pt>
                <c:pt idx="6605">
                  <c:v>45933.229166666664</c:v>
                </c:pt>
                <c:pt idx="6606">
                  <c:v>45933.270833333336</c:v>
                </c:pt>
                <c:pt idx="6607">
                  <c:v>45933.3125</c:v>
                </c:pt>
                <c:pt idx="6608">
                  <c:v>45933.354166666664</c:v>
                </c:pt>
                <c:pt idx="6609">
                  <c:v>45933.395833333336</c:v>
                </c:pt>
                <c:pt idx="6610">
                  <c:v>45933.4375</c:v>
                </c:pt>
                <c:pt idx="6611">
                  <c:v>45933.479166666664</c:v>
                </c:pt>
                <c:pt idx="6612">
                  <c:v>45933.520833333336</c:v>
                </c:pt>
                <c:pt idx="6613">
                  <c:v>45933.5625</c:v>
                </c:pt>
                <c:pt idx="6614">
                  <c:v>45933.604166666664</c:v>
                </c:pt>
                <c:pt idx="6615">
                  <c:v>45933.645833333336</c:v>
                </c:pt>
                <c:pt idx="6616">
                  <c:v>45933.6875</c:v>
                </c:pt>
                <c:pt idx="6617">
                  <c:v>45933.729166666664</c:v>
                </c:pt>
                <c:pt idx="6618">
                  <c:v>45933.770833333336</c:v>
                </c:pt>
                <c:pt idx="6619">
                  <c:v>45933.8125</c:v>
                </c:pt>
                <c:pt idx="6620">
                  <c:v>45933.854166666664</c:v>
                </c:pt>
                <c:pt idx="6621">
                  <c:v>45933.895833333336</c:v>
                </c:pt>
                <c:pt idx="6622">
                  <c:v>45933.9375</c:v>
                </c:pt>
                <c:pt idx="6623">
                  <c:v>45933.979166666664</c:v>
                </c:pt>
                <c:pt idx="6624">
                  <c:v>45934.020833333336</c:v>
                </c:pt>
                <c:pt idx="6625">
                  <c:v>45934.0625</c:v>
                </c:pt>
                <c:pt idx="6626">
                  <c:v>45934.104166666664</c:v>
                </c:pt>
                <c:pt idx="6627">
                  <c:v>45934.145833333336</c:v>
                </c:pt>
                <c:pt idx="6628">
                  <c:v>45934.1875</c:v>
                </c:pt>
                <c:pt idx="6629">
                  <c:v>45934.229166666664</c:v>
                </c:pt>
                <c:pt idx="6630">
                  <c:v>45934.270833333336</c:v>
                </c:pt>
                <c:pt idx="6631">
                  <c:v>45934.3125</c:v>
                </c:pt>
                <c:pt idx="6632">
                  <c:v>45934.354166666664</c:v>
                </c:pt>
                <c:pt idx="6633">
                  <c:v>45934.395833333336</c:v>
                </c:pt>
                <c:pt idx="6634">
                  <c:v>45934.4375</c:v>
                </c:pt>
                <c:pt idx="6635">
                  <c:v>45934.479166666664</c:v>
                </c:pt>
                <c:pt idx="6636">
                  <c:v>45934.520833333336</c:v>
                </c:pt>
                <c:pt idx="6637">
                  <c:v>45934.5625</c:v>
                </c:pt>
                <c:pt idx="6638">
                  <c:v>45934.604166666664</c:v>
                </c:pt>
                <c:pt idx="6639">
                  <c:v>45934.645833333336</c:v>
                </c:pt>
                <c:pt idx="6640">
                  <c:v>45934.6875</c:v>
                </c:pt>
                <c:pt idx="6641">
                  <c:v>45934.729166666664</c:v>
                </c:pt>
                <c:pt idx="6642">
                  <c:v>45934.770833333336</c:v>
                </c:pt>
                <c:pt idx="6643">
                  <c:v>45934.8125</c:v>
                </c:pt>
                <c:pt idx="6644">
                  <c:v>45934.854166666664</c:v>
                </c:pt>
                <c:pt idx="6645">
                  <c:v>45934.895833333336</c:v>
                </c:pt>
                <c:pt idx="6646">
                  <c:v>45934.9375</c:v>
                </c:pt>
                <c:pt idx="6647">
                  <c:v>45934.979166666664</c:v>
                </c:pt>
                <c:pt idx="6648">
                  <c:v>45935.020833333336</c:v>
                </c:pt>
                <c:pt idx="6649">
                  <c:v>45935.0625</c:v>
                </c:pt>
                <c:pt idx="6650">
                  <c:v>45935.104166666664</c:v>
                </c:pt>
                <c:pt idx="6651">
                  <c:v>45935.145833333336</c:v>
                </c:pt>
                <c:pt idx="6652">
                  <c:v>45935.1875</c:v>
                </c:pt>
                <c:pt idx="6653">
                  <c:v>45935.229166666664</c:v>
                </c:pt>
                <c:pt idx="6654">
                  <c:v>45935.270833333336</c:v>
                </c:pt>
                <c:pt idx="6655">
                  <c:v>45935.3125</c:v>
                </c:pt>
                <c:pt idx="6656">
                  <c:v>45935.354166666664</c:v>
                </c:pt>
                <c:pt idx="6657">
                  <c:v>45935.395833333336</c:v>
                </c:pt>
                <c:pt idx="6658">
                  <c:v>45935.4375</c:v>
                </c:pt>
                <c:pt idx="6659">
                  <c:v>45935.479166666664</c:v>
                </c:pt>
                <c:pt idx="6660">
                  <c:v>45935.520833333336</c:v>
                </c:pt>
                <c:pt idx="6661">
                  <c:v>45935.5625</c:v>
                </c:pt>
                <c:pt idx="6662">
                  <c:v>45935.604166666664</c:v>
                </c:pt>
                <c:pt idx="6663">
                  <c:v>45935.645833333336</c:v>
                </c:pt>
                <c:pt idx="6664">
                  <c:v>45935.6875</c:v>
                </c:pt>
                <c:pt idx="6665">
                  <c:v>45935.729166666664</c:v>
                </c:pt>
                <c:pt idx="6666">
                  <c:v>45935.770833333336</c:v>
                </c:pt>
                <c:pt idx="6667">
                  <c:v>45935.8125</c:v>
                </c:pt>
                <c:pt idx="6668">
                  <c:v>45935.854166666664</c:v>
                </c:pt>
                <c:pt idx="6669">
                  <c:v>45935.895833333336</c:v>
                </c:pt>
                <c:pt idx="6670">
                  <c:v>45935.9375</c:v>
                </c:pt>
                <c:pt idx="6671">
                  <c:v>45935.979166666664</c:v>
                </c:pt>
                <c:pt idx="6672">
                  <c:v>45936.020833333336</c:v>
                </c:pt>
                <c:pt idx="6673">
                  <c:v>45936.0625</c:v>
                </c:pt>
                <c:pt idx="6674">
                  <c:v>45936.104166666664</c:v>
                </c:pt>
                <c:pt idx="6675">
                  <c:v>45936.145833333336</c:v>
                </c:pt>
                <c:pt idx="6676">
                  <c:v>45936.1875</c:v>
                </c:pt>
                <c:pt idx="6677">
                  <c:v>45936.229166666664</c:v>
                </c:pt>
                <c:pt idx="6678">
                  <c:v>45936.270833333336</c:v>
                </c:pt>
                <c:pt idx="6679">
                  <c:v>45936.3125</c:v>
                </c:pt>
                <c:pt idx="6680">
                  <c:v>45936.354166666664</c:v>
                </c:pt>
                <c:pt idx="6681">
                  <c:v>45936.395833333336</c:v>
                </c:pt>
                <c:pt idx="6682">
                  <c:v>45936.4375</c:v>
                </c:pt>
                <c:pt idx="6683">
                  <c:v>45936.479166666664</c:v>
                </c:pt>
                <c:pt idx="6684">
                  <c:v>45936.520833333336</c:v>
                </c:pt>
                <c:pt idx="6685">
                  <c:v>45936.5625</c:v>
                </c:pt>
                <c:pt idx="6686">
                  <c:v>45936.604166666664</c:v>
                </c:pt>
                <c:pt idx="6687">
                  <c:v>45936.645833333336</c:v>
                </c:pt>
                <c:pt idx="6688">
                  <c:v>45936.6875</c:v>
                </c:pt>
                <c:pt idx="6689">
                  <c:v>45936.729166666664</c:v>
                </c:pt>
                <c:pt idx="6690">
                  <c:v>45936.770833333336</c:v>
                </c:pt>
                <c:pt idx="6691">
                  <c:v>45936.8125</c:v>
                </c:pt>
                <c:pt idx="6692">
                  <c:v>45936.854166666664</c:v>
                </c:pt>
                <c:pt idx="6693">
                  <c:v>45936.895833333336</c:v>
                </c:pt>
                <c:pt idx="6694">
                  <c:v>45936.9375</c:v>
                </c:pt>
                <c:pt idx="6695">
                  <c:v>45936.979166666664</c:v>
                </c:pt>
                <c:pt idx="6696">
                  <c:v>45937.020833333336</c:v>
                </c:pt>
                <c:pt idx="6697">
                  <c:v>45937.0625</c:v>
                </c:pt>
                <c:pt idx="6698">
                  <c:v>45937.104166666664</c:v>
                </c:pt>
                <c:pt idx="6699">
                  <c:v>45937.145833333336</c:v>
                </c:pt>
                <c:pt idx="6700">
                  <c:v>45937.1875</c:v>
                </c:pt>
                <c:pt idx="6701">
                  <c:v>45937.229166666664</c:v>
                </c:pt>
                <c:pt idx="6702">
                  <c:v>45937.270833333336</c:v>
                </c:pt>
                <c:pt idx="6703">
                  <c:v>45937.3125</c:v>
                </c:pt>
                <c:pt idx="6704">
                  <c:v>45937.354166666664</c:v>
                </c:pt>
                <c:pt idx="6705">
                  <c:v>45937.395833333336</c:v>
                </c:pt>
                <c:pt idx="6706">
                  <c:v>45937.4375</c:v>
                </c:pt>
                <c:pt idx="6707">
                  <c:v>45937.479166666664</c:v>
                </c:pt>
                <c:pt idx="6708">
                  <c:v>45937.520833333336</c:v>
                </c:pt>
                <c:pt idx="6709">
                  <c:v>45937.5625</c:v>
                </c:pt>
                <c:pt idx="6710">
                  <c:v>45937.604166666664</c:v>
                </c:pt>
                <c:pt idx="6711">
                  <c:v>45937.645833333336</c:v>
                </c:pt>
                <c:pt idx="6712">
                  <c:v>45937.6875</c:v>
                </c:pt>
                <c:pt idx="6713">
                  <c:v>45937.729166666664</c:v>
                </c:pt>
                <c:pt idx="6714">
                  <c:v>45937.770833333336</c:v>
                </c:pt>
                <c:pt idx="6715">
                  <c:v>45937.8125</c:v>
                </c:pt>
                <c:pt idx="6716">
                  <c:v>45937.854166666664</c:v>
                </c:pt>
                <c:pt idx="6717">
                  <c:v>45937.895833333336</c:v>
                </c:pt>
                <c:pt idx="6718">
                  <c:v>45937.9375</c:v>
                </c:pt>
                <c:pt idx="6719">
                  <c:v>45937.979166666664</c:v>
                </c:pt>
                <c:pt idx="6720">
                  <c:v>45938.020833333336</c:v>
                </c:pt>
                <c:pt idx="6721">
                  <c:v>45938.0625</c:v>
                </c:pt>
                <c:pt idx="6722">
                  <c:v>45938.104166666664</c:v>
                </c:pt>
                <c:pt idx="6723">
                  <c:v>45938.145833333336</c:v>
                </c:pt>
                <c:pt idx="6724">
                  <c:v>45938.1875</c:v>
                </c:pt>
                <c:pt idx="6725">
                  <c:v>45938.229166666664</c:v>
                </c:pt>
                <c:pt idx="6726">
                  <c:v>45938.270833333336</c:v>
                </c:pt>
                <c:pt idx="6727">
                  <c:v>45938.3125</c:v>
                </c:pt>
                <c:pt idx="6728">
                  <c:v>45938.354166666664</c:v>
                </c:pt>
                <c:pt idx="6729">
                  <c:v>45938.395833333336</c:v>
                </c:pt>
                <c:pt idx="6730">
                  <c:v>45938.4375</c:v>
                </c:pt>
                <c:pt idx="6731">
                  <c:v>45938.479166666664</c:v>
                </c:pt>
                <c:pt idx="6732">
                  <c:v>45938.520833333336</c:v>
                </c:pt>
                <c:pt idx="6733">
                  <c:v>45938.5625</c:v>
                </c:pt>
                <c:pt idx="6734">
                  <c:v>45938.604166666664</c:v>
                </c:pt>
                <c:pt idx="6735">
                  <c:v>45938.645833333336</c:v>
                </c:pt>
                <c:pt idx="6736">
                  <c:v>45938.6875</c:v>
                </c:pt>
                <c:pt idx="6737">
                  <c:v>45938.729166666664</c:v>
                </c:pt>
                <c:pt idx="6738">
                  <c:v>45938.770833333336</c:v>
                </c:pt>
                <c:pt idx="6739">
                  <c:v>45938.8125</c:v>
                </c:pt>
                <c:pt idx="6740">
                  <c:v>45938.854166666664</c:v>
                </c:pt>
                <c:pt idx="6741">
                  <c:v>45938.895833333336</c:v>
                </c:pt>
                <c:pt idx="6742">
                  <c:v>45938.9375</c:v>
                </c:pt>
                <c:pt idx="6743">
                  <c:v>45938.979166666664</c:v>
                </c:pt>
                <c:pt idx="6744">
                  <c:v>45939.020833333336</c:v>
                </c:pt>
                <c:pt idx="6745">
                  <c:v>45939.0625</c:v>
                </c:pt>
                <c:pt idx="6746">
                  <c:v>45939.104166666664</c:v>
                </c:pt>
                <c:pt idx="6747">
                  <c:v>45939.145833333336</c:v>
                </c:pt>
                <c:pt idx="6748">
                  <c:v>45939.1875</c:v>
                </c:pt>
                <c:pt idx="6749">
                  <c:v>45939.229166666664</c:v>
                </c:pt>
                <c:pt idx="6750">
                  <c:v>45939.270833333336</c:v>
                </c:pt>
                <c:pt idx="6751">
                  <c:v>45939.3125</c:v>
                </c:pt>
                <c:pt idx="6752">
                  <c:v>45939.354166666664</c:v>
                </c:pt>
                <c:pt idx="6753">
                  <c:v>45939.395833333336</c:v>
                </c:pt>
                <c:pt idx="6754">
                  <c:v>45939.4375</c:v>
                </c:pt>
                <c:pt idx="6755">
                  <c:v>45939.479166666664</c:v>
                </c:pt>
                <c:pt idx="6756">
                  <c:v>45939.520833333336</c:v>
                </c:pt>
                <c:pt idx="6757">
                  <c:v>45939.5625</c:v>
                </c:pt>
                <c:pt idx="6758">
                  <c:v>45939.604166666664</c:v>
                </c:pt>
                <c:pt idx="6759">
                  <c:v>45939.645833333336</c:v>
                </c:pt>
                <c:pt idx="6760">
                  <c:v>45939.6875</c:v>
                </c:pt>
                <c:pt idx="6761">
                  <c:v>45939.729166666664</c:v>
                </c:pt>
                <c:pt idx="6762">
                  <c:v>45939.770833333336</c:v>
                </c:pt>
                <c:pt idx="6763">
                  <c:v>45939.8125</c:v>
                </c:pt>
                <c:pt idx="6764">
                  <c:v>45939.854166666664</c:v>
                </c:pt>
                <c:pt idx="6765">
                  <c:v>45939.895833333336</c:v>
                </c:pt>
                <c:pt idx="6766">
                  <c:v>45939.9375</c:v>
                </c:pt>
                <c:pt idx="6767">
                  <c:v>45939.979166666664</c:v>
                </c:pt>
                <c:pt idx="6768">
                  <c:v>45940.020833333336</c:v>
                </c:pt>
                <c:pt idx="6769">
                  <c:v>45940.0625</c:v>
                </c:pt>
                <c:pt idx="6770">
                  <c:v>45940.104166666664</c:v>
                </c:pt>
                <c:pt idx="6771">
                  <c:v>45940.145833333336</c:v>
                </c:pt>
                <c:pt idx="6772">
                  <c:v>45940.1875</c:v>
                </c:pt>
                <c:pt idx="6773">
                  <c:v>45940.229166666664</c:v>
                </c:pt>
                <c:pt idx="6774">
                  <c:v>45940.270833333336</c:v>
                </c:pt>
                <c:pt idx="6775">
                  <c:v>45940.3125</c:v>
                </c:pt>
                <c:pt idx="6776">
                  <c:v>45940.354166666664</c:v>
                </c:pt>
                <c:pt idx="6777">
                  <c:v>45940.395833333336</c:v>
                </c:pt>
                <c:pt idx="6778">
                  <c:v>45940.4375</c:v>
                </c:pt>
                <c:pt idx="6779">
                  <c:v>45940.479166666664</c:v>
                </c:pt>
                <c:pt idx="6780">
                  <c:v>45940.520833333336</c:v>
                </c:pt>
                <c:pt idx="6781">
                  <c:v>45940.5625</c:v>
                </c:pt>
                <c:pt idx="6782">
                  <c:v>45940.604166666664</c:v>
                </c:pt>
                <c:pt idx="6783">
                  <c:v>45940.645833333336</c:v>
                </c:pt>
                <c:pt idx="6784">
                  <c:v>45940.6875</c:v>
                </c:pt>
                <c:pt idx="6785">
                  <c:v>45940.729166666664</c:v>
                </c:pt>
                <c:pt idx="6786">
                  <c:v>45940.770833333336</c:v>
                </c:pt>
                <c:pt idx="6787">
                  <c:v>45940.8125</c:v>
                </c:pt>
                <c:pt idx="6788">
                  <c:v>45940.854166666664</c:v>
                </c:pt>
                <c:pt idx="6789">
                  <c:v>45940.895833333336</c:v>
                </c:pt>
                <c:pt idx="6790">
                  <c:v>45940.9375</c:v>
                </c:pt>
                <c:pt idx="6791">
                  <c:v>45940.979166666664</c:v>
                </c:pt>
                <c:pt idx="6792">
                  <c:v>45941.020833333336</c:v>
                </c:pt>
                <c:pt idx="6793">
                  <c:v>45941.0625</c:v>
                </c:pt>
                <c:pt idx="6794">
                  <c:v>45941.104166666664</c:v>
                </c:pt>
                <c:pt idx="6795">
                  <c:v>45941.145833333336</c:v>
                </c:pt>
                <c:pt idx="6796">
                  <c:v>45941.1875</c:v>
                </c:pt>
                <c:pt idx="6797">
                  <c:v>45941.229166666664</c:v>
                </c:pt>
                <c:pt idx="6798">
                  <c:v>45941.270833333336</c:v>
                </c:pt>
                <c:pt idx="6799">
                  <c:v>45941.3125</c:v>
                </c:pt>
                <c:pt idx="6800">
                  <c:v>45941.354166666664</c:v>
                </c:pt>
                <c:pt idx="6801">
                  <c:v>45941.395833333336</c:v>
                </c:pt>
                <c:pt idx="6802">
                  <c:v>45941.4375</c:v>
                </c:pt>
                <c:pt idx="6803">
                  <c:v>45941.479166666664</c:v>
                </c:pt>
                <c:pt idx="6804">
                  <c:v>45941.520833333336</c:v>
                </c:pt>
                <c:pt idx="6805">
                  <c:v>45941.5625</c:v>
                </c:pt>
                <c:pt idx="6806">
                  <c:v>45941.604166666664</c:v>
                </c:pt>
                <c:pt idx="6807">
                  <c:v>45941.645833333336</c:v>
                </c:pt>
                <c:pt idx="6808">
                  <c:v>45941.6875</c:v>
                </c:pt>
                <c:pt idx="6809">
                  <c:v>45941.729166666664</c:v>
                </c:pt>
                <c:pt idx="6810">
                  <c:v>45941.770833333336</c:v>
                </c:pt>
                <c:pt idx="6811">
                  <c:v>45941.8125</c:v>
                </c:pt>
                <c:pt idx="6812">
                  <c:v>45941.854166666664</c:v>
                </c:pt>
                <c:pt idx="6813">
                  <c:v>45941.895833333336</c:v>
                </c:pt>
                <c:pt idx="6814">
                  <c:v>45941.9375</c:v>
                </c:pt>
                <c:pt idx="6815">
                  <c:v>45941.979166666664</c:v>
                </c:pt>
                <c:pt idx="6816">
                  <c:v>45942.020833333336</c:v>
                </c:pt>
                <c:pt idx="6817">
                  <c:v>45942.0625</c:v>
                </c:pt>
                <c:pt idx="6818">
                  <c:v>45942.104166666664</c:v>
                </c:pt>
                <c:pt idx="6819">
                  <c:v>45942.145833333336</c:v>
                </c:pt>
                <c:pt idx="6820">
                  <c:v>45942.1875</c:v>
                </c:pt>
                <c:pt idx="6821">
                  <c:v>45942.229166666664</c:v>
                </c:pt>
                <c:pt idx="6822">
                  <c:v>45942.270833333336</c:v>
                </c:pt>
                <c:pt idx="6823">
                  <c:v>45942.3125</c:v>
                </c:pt>
                <c:pt idx="6824">
                  <c:v>45942.354166666664</c:v>
                </c:pt>
                <c:pt idx="6825">
                  <c:v>45942.395833333336</c:v>
                </c:pt>
                <c:pt idx="6826">
                  <c:v>45942.4375</c:v>
                </c:pt>
                <c:pt idx="6827">
                  <c:v>45942.479166666664</c:v>
                </c:pt>
                <c:pt idx="6828">
                  <c:v>45942.520833333336</c:v>
                </c:pt>
                <c:pt idx="6829">
                  <c:v>45942.5625</c:v>
                </c:pt>
                <c:pt idx="6830">
                  <c:v>45942.604166666664</c:v>
                </c:pt>
                <c:pt idx="6831">
                  <c:v>45942.645833333336</c:v>
                </c:pt>
                <c:pt idx="6832">
                  <c:v>45942.6875</c:v>
                </c:pt>
                <c:pt idx="6833">
                  <c:v>45942.729166666664</c:v>
                </c:pt>
                <c:pt idx="6834">
                  <c:v>45942.770833333336</c:v>
                </c:pt>
                <c:pt idx="6835">
                  <c:v>45942.8125</c:v>
                </c:pt>
                <c:pt idx="6836">
                  <c:v>45942.854166666664</c:v>
                </c:pt>
                <c:pt idx="6837">
                  <c:v>45942.895833333336</c:v>
                </c:pt>
                <c:pt idx="6838">
                  <c:v>45942.9375</c:v>
                </c:pt>
                <c:pt idx="6839">
                  <c:v>45942.979166666664</c:v>
                </c:pt>
                <c:pt idx="6840">
                  <c:v>45943.020833333336</c:v>
                </c:pt>
                <c:pt idx="6841">
                  <c:v>45943.0625</c:v>
                </c:pt>
                <c:pt idx="6842">
                  <c:v>45943.104166666664</c:v>
                </c:pt>
                <c:pt idx="6843">
                  <c:v>45943.145833333336</c:v>
                </c:pt>
                <c:pt idx="6844">
                  <c:v>45943.1875</c:v>
                </c:pt>
                <c:pt idx="6845">
                  <c:v>45943.229166666664</c:v>
                </c:pt>
                <c:pt idx="6846">
                  <c:v>45943.270833333336</c:v>
                </c:pt>
                <c:pt idx="6847">
                  <c:v>45943.3125</c:v>
                </c:pt>
                <c:pt idx="6848">
                  <c:v>45943.354166666664</c:v>
                </c:pt>
                <c:pt idx="6849">
                  <c:v>45943.395833333336</c:v>
                </c:pt>
                <c:pt idx="6850">
                  <c:v>45943.4375</c:v>
                </c:pt>
                <c:pt idx="6851">
                  <c:v>45943.479166666664</c:v>
                </c:pt>
                <c:pt idx="6852">
                  <c:v>45943.520833333336</c:v>
                </c:pt>
                <c:pt idx="6853">
                  <c:v>45943.5625</c:v>
                </c:pt>
                <c:pt idx="6854">
                  <c:v>45943.604166666664</c:v>
                </c:pt>
                <c:pt idx="6855">
                  <c:v>45943.645833333336</c:v>
                </c:pt>
                <c:pt idx="6856">
                  <c:v>45943.6875</c:v>
                </c:pt>
                <c:pt idx="6857">
                  <c:v>45943.729166666664</c:v>
                </c:pt>
                <c:pt idx="6858">
                  <c:v>45943.770833333336</c:v>
                </c:pt>
                <c:pt idx="6859">
                  <c:v>45943.8125</c:v>
                </c:pt>
                <c:pt idx="6860">
                  <c:v>45943.854166666664</c:v>
                </c:pt>
                <c:pt idx="6861">
                  <c:v>45943.895833333336</c:v>
                </c:pt>
                <c:pt idx="6862">
                  <c:v>45943.9375</c:v>
                </c:pt>
                <c:pt idx="6863">
                  <c:v>45943.979166666664</c:v>
                </c:pt>
                <c:pt idx="6864">
                  <c:v>45944.020833333336</c:v>
                </c:pt>
                <c:pt idx="6865">
                  <c:v>45944.0625</c:v>
                </c:pt>
                <c:pt idx="6866">
                  <c:v>45944.104166666664</c:v>
                </c:pt>
                <c:pt idx="6867">
                  <c:v>45944.145833333336</c:v>
                </c:pt>
                <c:pt idx="6868">
                  <c:v>45944.1875</c:v>
                </c:pt>
                <c:pt idx="6869">
                  <c:v>45944.229166666664</c:v>
                </c:pt>
                <c:pt idx="6870">
                  <c:v>45944.270833333336</c:v>
                </c:pt>
                <c:pt idx="6871">
                  <c:v>45944.3125</c:v>
                </c:pt>
                <c:pt idx="6872">
                  <c:v>45944.354166666664</c:v>
                </c:pt>
                <c:pt idx="6873">
                  <c:v>45944.395833333336</c:v>
                </c:pt>
                <c:pt idx="6874">
                  <c:v>45944.4375</c:v>
                </c:pt>
                <c:pt idx="6875">
                  <c:v>45944.479166666664</c:v>
                </c:pt>
                <c:pt idx="6876">
                  <c:v>45944.520833333336</c:v>
                </c:pt>
                <c:pt idx="6877">
                  <c:v>45944.5625</c:v>
                </c:pt>
                <c:pt idx="6878">
                  <c:v>45944.604166666664</c:v>
                </c:pt>
                <c:pt idx="6879">
                  <c:v>45944.645833333336</c:v>
                </c:pt>
                <c:pt idx="6880">
                  <c:v>45944.6875</c:v>
                </c:pt>
                <c:pt idx="6881">
                  <c:v>45944.729166666664</c:v>
                </c:pt>
                <c:pt idx="6882">
                  <c:v>45944.770833333336</c:v>
                </c:pt>
                <c:pt idx="6883">
                  <c:v>45944.8125</c:v>
                </c:pt>
                <c:pt idx="6884">
                  <c:v>45944.854166666664</c:v>
                </c:pt>
                <c:pt idx="6885">
                  <c:v>45944.895833333336</c:v>
                </c:pt>
                <c:pt idx="6886">
                  <c:v>45944.9375</c:v>
                </c:pt>
                <c:pt idx="6887">
                  <c:v>45944.979166666664</c:v>
                </c:pt>
                <c:pt idx="6888">
                  <c:v>45945.020833333336</c:v>
                </c:pt>
                <c:pt idx="6889">
                  <c:v>45945.0625</c:v>
                </c:pt>
                <c:pt idx="6890">
                  <c:v>45945.104166666664</c:v>
                </c:pt>
                <c:pt idx="6891">
                  <c:v>45945.145833333336</c:v>
                </c:pt>
                <c:pt idx="6892">
                  <c:v>45945.1875</c:v>
                </c:pt>
                <c:pt idx="6893">
                  <c:v>45945.229166666664</c:v>
                </c:pt>
                <c:pt idx="6894">
                  <c:v>45945.270833333336</c:v>
                </c:pt>
                <c:pt idx="6895">
                  <c:v>45945.3125</c:v>
                </c:pt>
                <c:pt idx="6896">
                  <c:v>45945.354166666664</c:v>
                </c:pt>
                <c:pt idx="6897">
                  <c:v>45945.395833333336</c:v>
                </c:pt>
                <c:pt idx="6898">
                  <c:v>45945.4375</c:v>
                </c:pt>
                <c:pt idx="6899">
                  <c:v>45945.479166666664</c:v>
                </c:pt>
                <c:pt idx="6900">
                  <c:v>45945.520833333336</c:v>
                </c:pt>
                <c:pt idx="6901">
                  <c:v>45945.5625</c:v>
                </c:pt>
                <c:pt idx="6902">
                  <c:v>45945.604166666664</c:v>
                </c:pt>
                <c:pt idx="6903">
                  <c:v>45945.645833333336</c:v>
                </c:pt>
                <c:pt idx="6904">
                  <c:v>45945.6875</c:v>
                </c:pt>
                <c:pt idx="6905">
                  <c:v>45945.729166666664</c:v>
                </c:pt>
                <c:pt idx="6906">
                  <c:v>45945.770833333336</c:v>
                </c:pt>
                <c:pt idx="6907">
                  <c:v>45945.8125</c:v>
                </c:pt>
                <c:pt idx="6908">
                  <c:v>45945.854166666664</c:v>
                </c:pt>
                <c:pt idx="6909">
                  <c:v>45945.895833333336</c:v>
                </c:pt>
                <c:pt idx="6910">
                  <c:v>45945.9375</c:v>
                </c:pt>
                <c:pt idx="6911">
                  <c:v>45945.979166666664</c:v>
                </c:pt>
                <c:pt idx="6912">
                  <c:v>45946.020833333336</c:v>
                </c:pt>
                <c:pt idx="6913">
                  <c:v>45946.0625</c:v>
                </c:pt>
                <c:pt idx="6914">
                  <c:v>45946.104166666664</c:v>
                </c:pt>
                <c:pt idx="6915">
                  <c:v>45946.145833333336</c:v>
                </c:pt>
                <c:pt idx="6916">
                  <c:v>45946.1875</c:v>
                </c:pt>
                <c:pt idx="6917">
                  <c:v>45946.229166666664</c:v>
                </c:pt>
                <c:pt idx="6918">
                  <c:v>45946.270833333336</c:v>
                </c:pt>
                <c:pt idx="6919">
                  <c:v>45946.3125</c:v>
                </c:pt>
                <c:pt idx="6920">
                  <c:v>45946.354166666664</c:v>
                </c:pt>
                <c:pt idx="6921">
                  <c:v>45946.395833333336</c:v>
                </c:pt>
                <c:pt idx="6922">
                  <c:v>45946.4375</c:v>
                </c:pt>
                <c:pt idx="6923">
                  <c:v>45946.479166666664</c:v>
                </c:pt>
                <c:pt idx="6924">
                  <c:v>45946.520833333336</c:v>
                </c:pt>
                <c:pt idx="6925">
                  <c:v>45946.5625</c:v>
                </c:pt>
                <c:pt idx="6926">
                  <c:v>45946.604166666664</c:v>
                </c:pt>
                <c:pt idx="6927">
                  <c:v>45946.645833333336</c:v>
                </c:pt>
                <c:pt idx="6928">
                  <c:v>45946.6875</c:v>
                </c:pt>
                <c:pt idx="6929">
                  <c:v>45946.729166666664</c:v>
                </c:pt>
                <c:pt idx="6930">
                  <c:v>45946.770833333336</c:v>
                </c:pt>
                <c:pt idx="6931">
                  <c:v>45946.8125</c:v>
                </c:pt>
                <c:pt idx="6932">
                  <c:v>45946.854166666664</c:v>
                </c:pt>
                <c:pt idx="6933">
                  <c:v>45946.895833333336</c:v>
                </c:pt>
                <c:pt idx="6934">
                  <c:v>45946.9375</c:v>
                </c:pt>
                <c:pt idx="6935">
                  <c:v>45946.979166666664</c:v>
                </c:pt>
                <c:pt idx="6936">
                  <c:v>45947.020833333336</c:v>
                </c:pt>
                <c:pt idx="6937">
                  <c:v>45947.0625</c:v>
                </c:pt>
                <c:pt idx="6938">
                  <c:v>45947.104166666664</c:v>
                </c:pt>
                <c:pt idx="6939">
                  <c:v>45947.145833333336</c:v>
                </c:pt>
                <c:pt idx="6940">
                  <c:v>45947.1875</c:v>
                </c:pt>
                <c:pt idx="6941">
                  <c:v>45947.229166666664</c:v>
                </c:pt>
                <c:pt idx="6942">
                  <c:v>45947.270833333336</c:v>
                </c:pt>
                <c:pt idx="6943">
                  <c:v>45947.3125</c:v>
                </c:pt>
                <c:pt idx="6944">
                  <c:v>45947.354166666664</c:v>
                </c:pt>
                <c:pt idx="6945">
                  <c:v>45947.395833333336</c:v>
                </c:pt>
                <c:pt idx="6946">
                  <c:v>45947.4375</c:v>
                </c:pt>
                <c:pt idx="6947">
                  <c:v>45947.479166666664</c:v>
                </c:pt>
                <c:pt idx="6948">
                  <c:v>45947.520833333336</c:v>
                </c:pt>
                <c:pt idx="6949">
                  <c:v>45947.5625</c:v>
                </c:pt>
                <c:pt idx="6950">
                  <c:v>45947.604166666664</c:v>
                </c:pt>
                <c:pt idx="6951">
                  <c:v>45947.645833333336</c:v>
                </c:pt>
                <c:pt idx="6952">
                  <c:v>45947.6875</c:v>
                </c:pt>
                <c:pt idx="6953">
                  <c:v>45947.729166666664</c:v>
                </c:pt>
                <c:pt idx="6954">
                  <c:v>45947.770833333336</c:v>
                </c:pt>
                <c:pt idx="6955">
                  <c:v>45947.8125</c:v>
                </c:pt>
                <c:pt idx="6956">
                  <c:v>45947.854166666664</c:v>
                </c:pt>
                <c:pt idx="6957">
                  <c:v>45947.895833333336</c:v>
                </c:pt>
                <c:pt idx="6958">
                  <c:v>45947.9375</c:v>
                </c:pt>
                <c:pt idx="6959">
                  <c:v>45947.979166666664</c:v>
                </c:pt>
                <c:pt idx="6960">
                  <c:v>45948.020833333336</c:v>
                </c:pt>
                <c:pt idx="6961">
                  <c:v>45948.0625</c:v>
                </c:pt>
                <c:pt idx="6962">
                  <c:v>45948.104166666664</c:v>
                </c:pt>
                <c:pt idx="6963">
                  <c:v>45948.145833333336</c:v>
                </c:pt>
                <c:pt idx="6964">
                  <c:v>45948.1875</c:v>
                </c:pt>
                <c:pt idx="6965">
                  <c:v>45948.229166666664</c:v>
                </c:pt>
                <c:pt idx="6966">
                  <c:v>45948.270833333336</c:v>
                </c:pt>
                <c:pt idx="6967">
                  <c:v>45948.3125</c:v>
                </c:pt>
                <c:pt idx="6968">
                  <c:v>45948.354166666664</c:v>
                </c:pt>
                <c:pt idx="6969">
                  <c:v>45948.395833333336</c:v>
                </c:pt>
                <c:pt idx="6970">
                  <c:v>45948.4375</c:v>
                </c:pt>
                <c:pt idx="6971">
                  <c:v>45948.479166666664</c:v>
                </c:pt>
                <c:pt idx="6972">
                  <c:v>45948.520833333336</c:v>
                </c:pt>
                <c:pt idx="6973">
                  <c:v>45948.5625</c:v>
                </c:pt>
                <c:pt idx="6974">
                  <c:v>45948.604166666664</c:v>
                </c:pt>
                <c:pt idx="6975">
                  <c:v>45948.645833333336</c:v>
                </c:pt>
                <c:pt idx="6976">
                  <c:v>45948.6875</c:v>
                </c:pt>
                <c:pt idx="6977">
                  <c:v>45948.729166666664</c:v>
                </c:pt>
                <c:pt idx="6978">
                  <c:v>45948.770833333336</c:v>
                </c:pt>
                <c:pt idx="6979">
                  <c:v>45948.8125</c:v>
                </c:pt>
                <c:pt idx="6980">
                  <c:v>45948.854166666664</c:v>
                </c:pt>
                <c:pt idx="6981">
                  <c:v>45948.895833333336</c:v>
                </c:pt>
                <c:pt idx="6982">
                  <c:v>45948.9375</c:v>
                </c:pt>
                <c:pt idx="6983">
                  <c:v>45948.979166666664</c:v>
                </c:pt>
                <c:pt idx="6984">
                  <c:v>45949.020833333336</c:v>
                </c:pt>
                <c:pt idx="6985">
                  <c:v>45949.0625</c:v>
                </c:pt>
                <c:pt idx="6986">
                  <c:v>45949.104166666664</c:v>
                </c:pt>
                <c:pt idx="6987">
                  <c:v>45949.145833333336</c:v>
                </c:pt>
                <c:pt idx="6988">
                  <c:v>45949.1875</c:v>
                </c:pt>
                <c:pt idx="6989">
                  <c:v>45949.229166666664</c:v>
                </c:pt>
                <c:pt idx="6990">
                  <c:v>45949.270833333336</c:v>
                </c:pt>
                <c:pt idx="6991">
                  <c:v>45949.3125</c:v>
                </c:pt>
                <c:pt idx="6992">
                  <c:v>45949.354166666664</c:v>
                </c:pt>
                <c:pt idx="6993">
                  <c:v>45949.395833333336</c:v>
                </c:pt>
                <c:pt idx="6994">
                  <c:v>45949.4375</c:v>
                </c:pt>
                <c:pt idx="6995">
                  <c:v>45949.479166666664</c:v>
                </c:pt>
                <c:pt idx="6996">
                  <c:v>45949.520833333336</c:v>
                </c:pt>
                <c:pt idx="6997">
                  <c:v>45949.5625</c:v>
                </c:pt>
                <c:pt idx="6998">
                  <c:v>45949.604166666664</c:v>
                </c:pt>
                <c:pt idx="6999">
                  <c:v>45949.645833333336</c:v>
                </c:pt>
                <c:pt idx="7000">
                  <c:v>45949.6875</c:v>
                </c:pt>
                <c:pt idx="7001">
                  <c:v>45949.729166666664</c:v>
                </c:pt>
                <c:pt idx="7002">
                  <c:v>45949.770833333336</c:v>
                </c:pt>
                <c:pt idx="7003">
                  <c:v>45949.8125</c:v>
                </c:pt>
                <c:pt idx="7004">
                  <c:v>45949.854166666664</c:v>
                </c:pt>
                <c:pt idx="7005">
                  <c:v>45949.895833333336</c:v>
                </c:pt>
                <c:pt idx="7006">
                  <c:v>45949.9375</c:v>
                </c:pt>
                <c:pt idx="7007">
                  <c:v>45949.979166666664</c:v>
                </c:pt>
                <c:pt idx="7008">
                  <c:v>45950.020833333336</c:v>
                </c:pt>
                <c:pt idx="7009">
                  <c:v>45950.0625</c:v>
                </c:pt>
                <c:pt idx="7010">
                  <c:v>45950.104166666664</c:v>
                </c:pt>
                <c:pt idx="7011">
                  <c:v>45950.145833333336</c:v>
                </c:pt>
                <c:pt idx="7012">
                  <c:v>45950.1875</c:v>
                </c:pt>
                <c:pt idx="7013">
                  <c:v>45950.229166666664</c:v>
                </c:pt>
                <c:pt idx="7014">
                  <c:v>45950.270833333336</c:v>
                </c:pt>
                <c:pt idx="7015">
                  <c:v>45950.3125</c:v>
                </c:pt>
                <c:pt idx="7016">
                  <c:v>45950.354166666664</c:v>
                </c:pt>
                <c:pt idx="7017">
                  <c:v>45950.395833333336</c:v>
                </c:pt>
                <c:pt idx="7018">
                  <c:v>45950.4375</c:v>
                </c:pt>
                <c:pt idx="7019">
                  <c:v>45950.479166666664</c:v>
                </c:pt>
                <c:pt idx="7020">
                  <c:v>45950.520833333336</c:v>
                </c:pt>
                <c:pt idx="7021">
                  <c:v>45950.5625</c:v>
                </c:pt>
                <c:pt idx="7022">
                  <c:v>45950.604166666664</c:v>
                </c:pt>
                <c:pt idx="7023">
                  <c:v>45950.645833333336</c:v>
                </c:pt>
                <c:pt idx="7024">
                  <c:v>45950.6875</c:v>
                </c:pt>
                <c:pt idx="7025">
                  <c:v>45950.729166666664</c:v>
                </c:pt>
                <c:pt idx="7026">
                  <c:v>45950.770833333336</c:v>
                </c:pt>
                <c:pt idx="7027">
                  <c:v>45950.8125</c:v>
                </c:pt>
                <c:pt idx="7028">
                  <c:v>45950.854166666664</c:v>
                </c:pt>
                <c:pt idx="7029">
                  <c:v>45950.895833333336</c:v>
                </c:pt>
                <c:pt idx="7030">
                  <c:v>45950.9375</c:v>
                </c:pt>
                <c:pt idx="7031">
                  <c:v>45950.979166666664</c:v>
                </c:pt>
                <c:pt idx="7032">
                  <c:v>45951.020833333336</c:v>
                </c:pt>
                <c:pt idx="7033">
                  <c:v>45951.0625</c:v>
                </c:pt>
                <c:pt idx="7034">
                  <c:v>45951.104166666664</c:v>
                </c:pt>
                <c:pt idx="7035">
                  <c:v>45951.145833333336</c:v>
                </c:pt>
                <c:pt idx="7036">
                  <c:v>45951.1875</c:v>
                </c:pt>
                <c:pt idx="7037">
                  <c:v>45951.229166666664</c:v>
                </c:pt>
                <c:pt idx="7038">
                  <c:v>45951.270833333336</c:v>
                </c:pt>
                <c:pt idx="7039">
                  <c:v>45951.3125</c:v>
                </c:pt>
                <c:pt idx="7040">
                  <c:v>45951.354166666664</c:v>
                </c:pt>
                <c:pt idx="7041">
                  <c:v>45951.395833333336</c:v>
                </c:pt>
                <c:pt idx="7042">
                  <c:v>45951.4375</c:v>
                </c:pt>
                <c:pt idx="7043">
                  <c:v>45951.479166666664</c:v>
                </c:pt>
                <c:pt idx="7044">
                  <c:v>45951.520833333336</c:v>
                </c:pt>
                <c:pt idx="7045">
                  <c:v>45951.5625</c:v>
                </c:pt>
                <c:pt idx="7046">
                  <c:v>45951.604166666664</c:v>
                </c:pt>
                <c:pt idx="7047">
                  <c:v>45951.645833333336</c:v>
                </c:pt>
                <c:pt idx="7048">
                  <c:v>45951.6875</c:v>
                </c:pt>
                <c:pt idx="7049">
                  <c:v>45951.729166666664</c:v>
                </c:pt>
                <c:pt idx="7050">
                  <c:v>45951.770833333336</c:v>
                </c:pt>
                <c:pt idx="7051">
                  <c:v>45951.8125</c:v>
                </c:pt>
                <c:pt idx="7052">
                  <c:v>45951.854166666664</c:v>
                </c:pt>
                <c:pt idx="7053">
                  <c:v>45951.895833333336</c:v>
                </c:pt>
                <c:pt idx="7054">
                  <c:v>45951.9375</c:v>
                </c:pt>
                <c:pt idx="7055">
                  <c:v>45951.979166666664</c:v>
                </c:pt>
                <c:pt idx="7056">
                  <c:v>45952.020833333336</c:v>
                </c:pt>
                <c:pt idx="7057">
                  <c:v>45952.0625</c:v>
                </c:pt>
                <c:pt idx="7058">
                  <c:v>45952.104166666664</c:v>
                </c:pt>
                <c:pt idx="7059">
                  <c:v>45952.145833333336</c:v>
                </c:pt>
                <c:pt idx="7060">
                  <c:v>45952.1875</c:v>
                </c:pt>
                <c:pt idx="7061">
                  <c:v>45952.229166666664</c:v>
                </c:pt>
                <c:pt idx="7062">
                  <c:v>45952.270833333336</c:v>
                </c:pt>
                <c:pt idx="7063">
                  <c:v>45952.3125</c:v>
                </c:pt>
                <c:pt idx="7064">
                  <c:v>45952.354166666664</c:v>
                </c:pt>
                <c:pt idx="7065">
                  <c:v>45952.395833333336</c:v>
                </c:pt>
                <c:pt idx="7066">
                  <c:v>45952.4375</c:v>
                </c:pt>
                <c:pt idx="7067">
                  <c:v>45952.479166666664</c:v>
                </c:pt>
                <c:pt idx="7068">
                  <c:v>45952.520833333336</c:v>
                </c:pt>
                <c:pt idx="7069">
                  <c:v>45952.5625</c:v>
                </c:pt>
                <c:pt idx="7070">
                  <c:v>45952.604166666664</c:v>
                </c:pt>
                <c:pt idx="7071">
                  <c:v>45952.645833333336</c:v>
                </c:pt>
                <c:pt idx="7072">
                  <c:v>45952.6875</c:v>
                </c:pt>
                <c:pt idx="7073">
                  <c:v>45952.729166666664</c:v>
                </c:pt>
                <c:pt idx="7074">
                  <c:v>45952.770833333336</c:v>
                </c:pt>
                <c:pt idx="7075">
                  <c:v>45952.8125</c:v>
                </c:pt>
                <c:pt idx="7076">
                  <c:v>45952.854166666664</c:v>
                </c:pt>
                <c:pt idx="7077">
                  <c:v>45952.895833333336</c:v>
                </c:pt>
                <c:pt idx="7078">
                  <c:v>45952.9375</c:v>
                </c:pt>
                <c:pt idx="7079">
                  <c:v>45952.979166666664</c:v>
                </c:pt>
                <c:pt idx="7080">
                  <c:v>45953.020833333336</c:v>
                </c:pt>
                <c:pt idx="7081">
                  <c:v>45953.0625</c:v>
                </c:pt>
                <c:pt idx="7082">
                  <c:v>45953.104166666664</c:v>
                </c:pt>
                <c:pt idx="7083">
                  <c:v>45953.145833333336</c:v>
                </c:pt>
                <c:pt idx="7084">
                  <c:v>45953.1875</c:v>
                </c:pt>
                <c:pt idx="7085">
                  <c:v>45953.229166666664</c:v>
                </c:pt>
                <c:pt idx="7086">
                  <c:v>45953.270833333336</c:v>
                </c:pt>
                <c:pt idx="7087">
                  <c:v>45953.3125</c:v>
                </c:pt>
                <c:pt idx="7088">
                  <c:v>45953.354166666664</c:v>
                </c:pt>
                <c:pt idx="7089">
                  <c:v>45953.395833333336</c:v>
                </c:pt>
                <c:pt idx="7090">
                  <c:v>45953.4375</c:v>
                </c:pt>
                <c:pt idx="7091">
                  <c:v>45953.479166666664</c:v>
                </c:pt>
                <c:pt idx="7092">
                  <c:v>45953.520833333336</c:v>
                </c:pt>
                <c:pt idx="7093">
                  <c:v>45953.5625</c:v>
                </c:pt>
                <c:pt idx="7094">
                  <c:v>45953.604166666664</c:v>
                </c:pt>
                <c:pt idx="7095">
                  <c:v>45953.645833333336</c:v>
                </c:pt>
                <c:pt idx="7096">
                  <c:v>45953.6875</c:v>
                </c:pt>
                <c:pt idx="7097">
                  <c:v>45953.729166666664</c:v>
                </c:pt>
                <c:pt idx="7098">
                  <c:v>45953.770833333336</c:v>
                </c:pt>
                <c:pt idx="7099">
                  <c:v>45953.8125</c:v>
                </c:pt>
                <c:pt idx="7100">
                  <c:v>45953.854166666664</c:v>
                </c:pt>
                <c:pt idx="7101">
                  <c:v>45953.895833333336</c:v>
                </c:pt>
                <c:pt idx="7102">
                  <c:v>45953.9375</c:v>
                </c:pt>
                <c:pt idx="7103">
                  <c:v>45953.979166666664</c:v>
                </c:pt>
                <c:pt idx="7104">
                  <c:v>45954.020833333336</c:v>
                </c:pt>
                <c:pt idx="7105">
                  <c:v>45954.0625</c:v>
                </c:pt>
                <c:pt idx="7106">
                  <c:v>45954.104166666664</c:v>
                </c:pt>
                <c:pt idx="7107">
                  <c:v>45954.145833333336</c:v>
                </c:pt>
                <c:pt idx="7108">
                  <c:v>45954.1875</c:v>
                </c:pt>
                <c:pt idx="7109">
                  <c:v>45954.229166666664</c:v>
                </c:pt>
                <c:pt idx="7110">
                  <c:v>45954.270833333336</c:v>
                </c:pt>
                <c:pt idx="7111">
                  <c:v>45954.3125</c:v>
                </c:pt>
                <c:pt idx="7112">
                  <c:v>45954.354166666664</c:v>
                </c:pt>
                <c:pt idx="7113">
                  <c:v>45954.395833333336</c:v>
                </c:pt>
                <c:pt idx="7114">
                  <c:v>45954.4375</c:v>
                </c:pt>
                <c:pt idx="7115">
                  <c:v>45954.479166666664</c:v>
                </c:pt>
                <c:pt idx="7116">
                  <c:v>45954.520833333336</c:v>
                </c:pt>
                <c:pt idx="7117">
                  <c:v>45954.5625</c:v>
                </c:pt>
                <c:pt idx="7118">
                  <c:v>45954.604166666664</c:v>
                </c:pt>
                <c:pt idx="7119">
                  <c:v>45954.645833333336</c:v>
                </c:pt>
                <c:pt idx="7120">
                  <c:v>45954.6875</c:v>
                </c:pt>
                <c:pt idx="7121">
                  <c:v>45954.729166666664</c:v>
                </c:pt>
                <c:pt idx="7122">
                  <c:v>45954.770833333336</c:v>
                </c:pt>
                <c:pt idx="7123">
                  <c:v>45954.8125</c:v>
                </c:pt>
                <c:pt idx="7124">
                  <c:v>45954.854166666664</c:v>
                </c:pt>
                <c:pt idx="7125">
                  <c:v>45954.895833333336</c:v>
                </c:pt>
                <c:pt idx="7126">
                  <c:v>45954.9375</c:v>
                </c:pt>
                <c:pt idx="7127">
                  <c:v>45954.979166666664</c:v>
                </c:pt>
                <c:pt idx="7128">
                  <c:v>45955.020833333336</c:v>
                </c:pt>
                <c:pt idx="7129">
                  <c:v>45955.0625</c:v>
                </c:pt>
                <c:pt idx="7130">
                  <c:v>45955.104166666664</c:v>
                </c:pt>
                <c:pt idx="7131">
                  <c:v>45955.145833333336</c:v>
                </c:pt>
                <c:pt idx="7132">
                  <c:v>45955.1875</c:v>
                </c:pt>
                <c:pt idx="7133">
                  <c:v>45955.229166666664</c:v>
                </c:pt>
                <c:pt idx="7134">
                  <c:v>45955.270833333336</c:v>
                </c:pt>
                <c:pt idx="7135">
                  <c:v>45955.3125</c:v>
                </c:pt>
                <c:pt idx="7136">
                  <c:v>45955.354166666664</c:v>
                </c:pt>
                <c:pt idx="7137">
                  <c:v>45955.395833333336</c:v>
                </c:pt>
                <c:pt idx="7138">
                  <c:v>45955.4375</c:v>
                </c:pt>
                <c:pt idx="7139">
                  <c:v>45955.479166666664</c:v>
                </c:pt>
                <c:pt idx="7140">
                  <c:v>45955.520833333336</c:v>
                </c:pt>
                <c:pt idx="7141">
                  <c:v>45955.5625</c:v>
                </c:pt>
                <c:pt idx="7142">
                  <c:v>45955.604166666664</c:v>
                </c:pt>
                <c:pt idx="7143">
                  <c:v>45955.645833333336</c:v>
                </c:pt>
                <c:pt idx="7144">
                  <c:v>45955.6875</c:v>
                </c:pt>
                <c:pt idx="7145">
                  <c:v>45955.729166666664</c:v>
                </c:pt>
                <c:pt idx="7146">
                  <c:v>45955.770833333336</c:v>
                </c:pt>
                <c:pt idx="7147">
                  <c:v>45955.8125</c:v>
                </c:pt>
                <c:pt idx="7148">
                  <c:v>45955.854166666664</c:v>
                </c:pt>
                <c:pt idx="7149">
                  <c:v>45955.895833333336</c:v>
                </c:pt>
                <c:pt idx="7150">
                  <c:v>45955.9375</c:v>
                </c:pt>
                <c:pt idx="7151">
                  <c:v>45955.979166666664</c:v>
                </c:pt>
                <c:pt idx="7152">
                  <c:v>45956.020833333336</c:v>
                </c:pt>
                <c:pt idx="7153">
                  <c:v>45956.0625</c:v>
                </c:pt>
                <c:pt idx="7154">
                  <c:v>45956.104166666664</c:v>
                </c:pt>
                <c:pt idx="7155">
                  <c:v>45956.145833333336</c:v>
                </c:pt>
                <c:pt idx="7156">
                  <c:v>45956.1875</c:v>
                </c:pt>
                <c:pt idx="7157">
                  <c:v>45956.229166666664</c:v>
                </c:pt>
                <c:pt idx="7158">
                  <c:v>45956.270833333336</c:v>
                </c:pt>
                <c:pt idx="7159">
                  <c:v>45956.3125</c:v>
                </c:pt>
                <c:pt idx="7160">
                  <c:v>45956.354166666664</c:v>
                </c:pt>
                <c:pt idx="7161">
                  <c:v>45956.395833333336</c:v>
                </c:pt>
                <c:pt idx="7162">
                  <c:v>45956.4375</c:v>
                </c:pt>
                <c:pt idx="7163">
                  <c:v>45956.479166666664</c:v>
                </c:pt>
                <c:pt idx="7164">
                  <c:v>45956.520833333336</c:v>
                </c:pt>
                <c:pt idx="7165">
                  <c:v>45956.5625</c:v>
                </c:pt>
                <c:pt idx="7166">
                  <c:v>45956.604166666664</c:v>
                </c:pt>
                <c:pt idx="7167">
                  <c:v>45956.645833333336</c:v>
                </c:pt>
                <c:pt idx="7168">
                  <c:v>45956.6875</c:v>
                </c:pt>
                <c:pt idx="7169">
                  <c:v>45956.729166666664</c:v>
                </c:pt>
                <c:pt idx="7170">
                  <c:v>45956.770833333336</c:v>
                </c:pt>
                <c:pt idx="7171">
                  <c:v>45956.8125</c:v>
                </c:pt>
                <c:pt idx="7172">
                  <c:v>45956.854166666664</c:v>
                </c:pt>
                <c:pt idx="7173">
                  <c:v>45956.895833333336</c:v>
                </c:pt>
                <c:pt idx="7174">
                  <c:v>45956.9375</c:v>
                </c:pt>
                <c:pt idx="7175">
                  <c:v>45956.979166666664</c:v>
                </c:pt>
                <c:pt idx="7176">
                  <c:v>45957.020833333336</c:v>
                </c:pt>
                <c:pt idx="7177">
                  <c:v>45957.0625</c:v>
                </c:pt>
                <c:pt idx="7178">
                  <c:v>45957.104166666664</c:v>
                </c:pt>
                <c:pt idx="7179">
                  <c:v>45957.145833333336</c:v>
                </c:pt>
                <c:pt idx="7180">
                  <c:v>45957.1875</c:v>
                </c:pt>
                <c:pt idx="7181">
                  <c:v>45957.229166666664</c:v>
                </c:pt>
                <c:pt idx="7182">
                  <c:v>45957.270833333336</c:v>
                </c:pt>
                <c:pt idx="7183">
                  <c:v>45957.3125</c:v>
                </c:pt>
                <c:pt idx="7184">
                  <c:v>45957.354166666664</c:v>
                </c:pt>
                <c:pt idx="7185">
                  <c:v>45957.395833333336</c:v>
                </c:pt>
                <c:pt idx="7186">
                  <c:v>45957.4375</c:v>
                </c:pt>
                <c:pt idx="7187">
                  <c:v>45957.479166666664</c:v>
                </c:pt>
                <c:pt idx="7188">
                  <c:v>45957.520833333336</c:v>
                </c:pt>
                <c:pt idx="7189">
                  <c:v>45957.5625</c:v>
                </c:pt>
                <c:pt idx="7190">
                  <c:v>45957.604166666664</c:v>
                </c:pt>
                <c:pt idx="7191">
                  <c:v>45957.645833333336</c:v>
                </c:pt>
                <c:pt idx="7192">
                  <c:v>45957.6875</c:v>
                </c:pt>
                <c:pt idx="7193">
                  <c:v>45957.729166666664</c:v>
                </c:pt>
                <c:pt idx="7194">
                  <c:v>45957.770833333336</c:v>
                </c:pt>
                <c:pt idx="7195">
                  <c:v>45957.8125</c:v>
                </c:pt>
                <c:pt idx="7196">
                  <c:v>45957.854166666664</c:v>
                </c:pt>
                <c:pt idx="7197">
                  <c:v>45957.895833333336</c:v>
                </c:pt>
                <c:pt idx="7198">
                  <c:v>45957.9375</c:v>
                </c:pt>
                <c:pt idx="7199">
                  <c:v>45957.979166666664</c:v>
                </c:pt>
                <c:pt idx="7200">
                  <c:v>45958.020833333336</c:v>
                </c:pt>
                <c:pt idx="7201">
                  <c:v>45958.0625</c:v>
                </c:pt>
                <c:pt idx="7202">
                  <c:v>45958.104166666664</c:v>
                </c:pt>
                <c:pt idx="7203">
                  <c:v>45958.145833333336</c:v>
                </c:pt>
                <c:pt idx="7204">
                  <c:v>45958.1875</c:v>
                </c:pt>
                <c:pt idx="7205">
                  <c:v>45958.229166666664</c:v>
                </c:pt>
                <c:pt idx="7206">
                  <c:v>45958.270833333336</c:v>
                </c:pt>
                <c:pt idx="7207">
                  <c:v>45958.3125</c:v>
                </c:pt>
                <c:pt idx="7208">
                  <c:v>45958.354166666664</c:v>
                </c:pt>
                <c:pt idx="7209">
                  <c:v>45958.395833333336</c:v>
                </c:pt>
                <c:pt idx="7210">
                  <c:v>45958.4375</c:v>
                </c:pt>
                <c:pt idx="7211">
                  <c:v>45958.479166666664</c:v>
                </c:pt>
                <c:pt idx="7212">
                  <c:v>45958.520833333336</c:v>
                </c:pt>
                <c:pt idx="7213">
                  <c:v>45958.5625</c:v>
                </c:pt>
                <c:pt idx="7214">
                  <c:v>45958.604166666664</c:v>
                </c:pt>
                <c:pt idx="7215">
                  <c:v>45958.645833333336</c:v>
                </c:pt>
                <c:pt idx="7216">
                  <c:v>45958.6875</c:v>
                </c:pt>
                <c:pt idx="7217">
                  <c:v>45958.729166666664</c:v>
                </c:pt>
                <c:pt idx="7218">
                  <c:v>45958.770833333336</c:v>
                </c:pt>
                <c:pt idx="7219">
                  <c:v>45958.8125</c:v>
                </c:pt>
                <c:pt idx="7220">
                  <c:v>45958.854166666664</c:v>
                </c:pt>
                <c:pt idx="7221">
                  <c:v>45958.895833333336</c:v>
                </c:pt>
                <c:pt idx="7222">
                  <c:v>45958.9375</c:v>
                </c:pt>
                <c:pt idx="7223">
                  <c:v>45958.979166666664</c:v>
                </c:pt>
                <c:pt idx="7224">
                  <c:v>45959.020833333336</c:v>
                </c:pt>
                <c:pt idx="7225">
                  <c:v>45959.0625</c:v>
                </c:pt>
                <c:pt idx="7226">
                  <c:v>45959.104166666664</c:v>
                </c:pt>
                <c:pt idx="7227">
                  <c:v>45959.145833333336</c:v>
                </c:pt>
                <c:pt idx="7228">
                  <c:v>45959.1875</c:v>
                </c:pt>
                <c:pt idx="7229">
                  <c:v>45959.229166666664</c:v>
                </c:pt>
                <c:pt idx="7230">
                  <c:v>45959.270833333336</c:v>
                </c:pt>
                <c:pt idx="7231">
                  <c:v>45959.3125</c:v>
                </c:pt>
                <c:pt idx="7232">
                  <c:v>45959.354166666664</c:v>
                </c:pt>
                <c:pt idx="7233">
                  <c:v>45959.395833333336</c:v>
                </c:pt>
                <c:pt idx="7234">
                  <c:v>45959.4375</c:v>
                </c:pt>
                <c:pt idx="7235">
                  <c:v>45959.479166666664</c:v>
                </c:pt>
                <c:pt idx="7236">
                  <c:v>45959.520833333336</c:v>
                </c:pt>
                <c:pt idx="7237">
                  <c:v>45959.5625</c:v>
                </c:pt>
                <c:pt idx="7238">
                  <c:v>45959.604166666664</c:v>
                </c:pt>
                <c:pt idx="7239">
                  <c:v>45959.645833333336</c:v>
                </c:pt>
                <c:pt idx="7240">
                  <c:v>45959.6875</c:v>
                </c:pt>
                <c:pt idx="7241">
                  <c:v>45959.729166666664</c:v>
                </c:pt>
                <c:pt idx="7242">
                  <c:v>45959.770833333336</c:v>
                </c:pt>
                <c:pt idx="7243">
                  <c:v>45959.8125</c:v>
                </c:pt>
                <c:pt idx="7244">
                  <c:v>45959.854166666664</c:v>
                </c:pt>
                <c:pt idx="7245">
                  <c:v>45959.895833333336</c:v>
                </c:pt>
                <c:pt idx="7246">
                  <c:v>45959.9375</c:v>
                </c:pt>
                <c:pt idx="7247">
                  <c:v>45959.979166666664</c:v>
                </c:pt>
                <c:pt idx="7248">
                  <c:v>45960.020833333336</c:v>
                </c:pt>
                <c:pt idx="7249">
                  <c:v>45960.0625</c:v>
                </c:pt>
                <c:pt idx="7250">
                  <c:v>45960.104166666664</c:v>
                </c:pt>
                <c:pt idx="7251">
                  <c:v>45960.145833333336</c:v>
                </c:pt>
                <c:pt idx="7252">
                  <c:v>45960.1875</c:v>
                </c:pt>
                <c:pt idx="7253">
                  <c:v>45960.229166666664</c:v>
                </c:pt>
                <c:pt idx="7254">
                  <c:v>45960.270833333336</c:v>
                </c:pt>
                <c:pt idx="7255">
                  <c:v>45960.3125</c:v>
                </c:pt>
                <c:pt idx="7256">
                  <c:v>45960.354166666664</c:v>
                </c:pt>
                <c:pt idx="7257">
                  <c:v>45960.395833333336</c:v>
                </c:pt>
                <c:pt idx="7258">
                  <c:v>45960.4375</c:v>
                </c:pt>
                <c:pt idx="7259">
                  <c:v>45960.479166666664</c:v>
                </c:pt>
                <c:pt idx="7260">
                  <c:v>45960.520833333336</c:v>
                </c:pt>
                <c:pt idx="7261">
                  <c:v>45960.5625</c:v>
                </c:pt>
                <c:pt idx="7262">
                  <c:v>45960.604166666664</c:v>
                </c:pt>
                <c:pt idx="7263">
                  <c:v>45960.645833333336</c:v>
                </c:pt>
                <c:pt idx="7264">
                  <c:v>45960.6875</c:v>
                </c:pt>
                <c:pt idx="7265">
                  <c:v>45960.729166666664</c:v>
                </c:pt>
                <c:pt idx="7266">
                  <c:v>45960.770833333336</c:v>
                </c:pt>
                <c:pt idx="7267">
                  <c:v>45960.8125</c:v>
                </c:pt>
                <c:pt idx="7268">
                  <c:v>45960.854166666664</c:v>
                </c:pt>
                <c:pt idx="7269">
                  <c:v>45960.895833333336</c:v>
                </c:pt>
                <c:pt idx="7270">
                  <c:v>45960.9375</c:v>
                </c:pt>
                <c:pt idx="7271">
                  <c:v>45960.979166666664</c:v>
                </c:pt>
                <c:pt idx="7272">
                  <c:v>45961.020833333336</c:v>
                </c:pt>
                <c:pt idx="7273">
                  <c:v>45961.0625</c:v>
                </c:pt>
                <c:pt idx="7274">
                  <c:v>45961.104166666664</c:v>
                </c:pt>
                <c:pt idx="7275">
                  <c:v>45961.145833333336</c:v>
                </c:pt>
                <c:pt idx="7276">
                  <c:v>45961.1875</c:v>
                </c:pt>
                <c:pt idx="7277">
                  <c:v>45961.229166666664</c:v>
                </c:pt>
                <c:pt idx="7278">
                  <c:v>45961.270833333336</c:v>
                </c:pt>
                <c:pt idx="7279">
                  <c:v>45961.3125</c:v>
                </c:pt>
                <c:pt idx="7280">
                  <c:v>45961.354166666664</c:v>
                </c:pt>
                <c:pt idx="7281">
                  <c:v>45961.395833333336</c:v>
                </c:pt>
                <c:pt idx="7282">
                  <c:v>45961.4375</c:v>
                </c:pt>
                <c:pt idx="7283">
                  <c:v>45961.479166666664</c:v>
                </c:pt>
                <c:pt idx="7284">
                  <c:v>45961.520833333336</c:v>
                </c:pt>
                <c:pt idx="7285">
                  <c:v>45961.5625</c:v>
                </c:pt>
                <c:pt idx="7286">
                  <c:v>45961.604166666664</c:v>
                </c:pt>
                <c:pt idx="7287">
                  <c:v>45961.645833333336</c:v>
                </c:pt>
                <c:pt idx="7288">
                  <c:v>45961.6875</c:v>
                </c:pt>
                <c:pt idx="7289">
                  <c:v>45961.729166666664</c:v>
                </c:pt>
                <c:pt idx="7290">
                  <c:v>45961.770833333336</c:v>
                </c:pt>
                <c:pt idx="7291">
                  <c:v>45961.8125</c:v>
                </c:pt>
                <c:pt idx="7292">
                  <c:v>45961.854166666664</c:v>
                </c:pt>
                <c:pt idx="7293">
                  <c:v>45961.895833333336</c:v>
                </c:pt>
                <c:pt idx="7294">
                  <c:v>45961.9375</c:v>
                </c:pt>
                <c:pt idx="7295">
                  <c:v>45961.979166666664</c:v>
                </c:pt>
                <c:pt idx="7296">
                  <c:v>45962.020833333336</c:v>
                </c:pt>
                <c:pt idx="7297">
                  <c:v>45962.0625</c:v>
                </c:pt>
                <c:pt idx="7298">
                  <c:v>45962.104166666664</c:v>
                </c:pt>
                <c:pt idx="7299">
                  <c:v>45962.145833333336</c:v>
                </c:pt>
                <c:pt idx="7300">
                  <c:v>45962.1875</c:v>
                </c:pt>
                <c:pt idx="7301">
                  <c:v>45962.229166666664</c:v>
                </c:pt>
                <c:pt idx="7302">
                  <c:v>45962.270833333336</c:v>
                </c:pt>
                <c:pt idx="7303">
                  <c:v>45962.3125</c:v>
                </c:pt>
                <c:pt idx="7304">
                  <c:v>45962.354166666664</c:v>
                </c:pt>
                <c:pt idx="7305">
                  <c:v>45962.395833333336</c:v>
                </c:pt>
                <c:pt idx="7306">
                  <c:v>45962.4375</c:v>
                </c:pt>
                <c:pt idx="7307">
                  <c:v>45962.479166666664</c:v>
                </c:pt>
                <c:pt idx="7308">
                  <c:v>45962.520833333336</c:v>
                </c:pt>
                <c:pt idx="7309">
                  <c:v>45962.5625</c:v>
                </c:pt>
                <c:pt idx="7310">
                  <c:v>45962.604166666664</c:v>
                </c:pt>
                <c:pt idx="7311">
                  <c:v>45962.645833333336</c:v>
                </c:pt>
                <c:pt idx="7312">
                  <c:v>45962.6875</c:v>
                </c:pt>
                <c:pt idx="7313">
                  <c:v>45962.729166666664</c:v>
                </c:pt>
                <c:pt idx="7314">
                  <c:v>45962.770833333336</c:v>
                </c:pt>
                <c:pt idx="7315">
                  <c:v>45962.8125</c:v>
                </c:pt>
                <c:pt idx="7316">
                  <c:v>45962.854166666664</c:v>
                </c:pt>
                <c:pt idx="7317">
                  <c:v>45962.895833333336</c:v>
                </c:pt>
                <c:pt idx="7318">
                  <c:v>45962.9375</c:v>
                </c:pt>
                <c:pt idx="7319">
                  <c:v>45962.979166666664</c:v>
                </c:pt>
                <c:pt idx="7320">
                  <c:v>45963.020833333336</c:v>
                </c:pt>
                <c:pt idx="7321">
                  <c:v>45963.0625</c:v>
                </c:pt>
                <c:pt idx="7322">
                  <c:v>45963.104166666664</c:v>
                </c:pt>
                <c:pt idx="7323">
                  <c:v>45963.145833333336</c:v>
                </c:pt>
                <c:pt idx="7324">
                  <c:v>45963.1875</c:v>
                </c:pt>
                <c:pt idx="7325">
                  <c:v>45963.229166666664</c:v>
                </c:pt>
                <c:pt idx="7326">
                  <c:v>45963.270833333336</c:v>
                </c:pt>
                <c:pt idx="7327">
                  <c:v>45963.3125</c:v>
                </c:pt>
                <c:pt idx="7328">
                  <c:v>45963.354166666664</c:v>
                </c:pt>
                <c:pt idx="7329">
                  <c:v>45963.395833333336</c:v>
                </c:pt>
                <c:pt idx="7330">
                  <c:v>45963.4375</c:v>
                </c:pt>
                <c:pt idx="7331">
                  <c:v>45963.479166666664</c:v>
                </c:pt>
                <c:pt idx="7332">
                  <c:v>45963.520833333336</c:v>
                </c:pt>
                <c:pt idx="7333">
                  <c:v>45963.5625</c:v>
                </c:pt>
                <c:pt idx="7334">
                  <c:v>45963.604166666664</c:v>
                </c:pt>
                <c:pt idx="7335">
                  <c:v>45963.645833333336</c:v>
                </c:pt>
                <c:pt idx="7336">
                  <c:v>45963.6875</c:v>
                </c:pt>
                <c:pt idx="7337">
                  <c:v>45963.729166666664</c:v>
                </c:pt>
                <c:pt idx="7338">
                  <c:v>45963.770833333336</c:v>
                </c:pt>
                <c:pt idx="7339">
                  <c:v>45963.8125</c:v>
                </c:pt>
                <c:pt idx="7340">
                  <c:v>45963.854166666664</c:v>
                </c:pt>
                <c:pt idx="7341">
                  <c:v>45963.895833333336</c:v>
                </c:pt>
                <c:pt idx="7342">
                  <c:v>45963.9375</c:v>
                </c:pt>
                <c:pt idx="7343">
                  <c:v>45963.979166666664</c:v>
                </c:pt>
                <c:pt idx="7344">
                  <c:v>45964.020833333336</c:v>
                </c:pt>
                <c:pt idx="7345">
                  <c:v>45964.0625</c:v>
                </c:pt>
                <c:pt idx="7346">
                  <c:v>45964.104166666664</c:v>
                </c:pt>
                <c:pt idx="7347">
                  <c:v>45964.145833333336</c:v>
                </c:pt>
                <c:pt idx="7348">
                  <c:v>45964.1875</c:v>
                </c:pt>
                <c:pt idx="7349">
                  <c:v>45964.229166666664</c:v>
                </c:pt>
                <c:pt idx="7350">
                  <c:v>45964.270833333336</c:v>
                </c:pt>
                <c:pt idx="7351">
                  <c:v>45964.3125</c:v>
                </c:pt>
                <c:pt idx="7352">
                  <c:v>45964.354166666664</c:v>
                </c:pt>
                <c:pt idx="7353">
                  <c:v>45964.395833333336</c:v>
                </c:pt>
                <c:pt idx="7354">
                  <c:v>45964.4375</c:v>
                </c:pt>
                <c:pt idx="7355">
                  <c:v>45964.479166666664</c:v>
                </c:pt>
                <c:pt idx="7356">
                  <c:v>45964.520833333336</c:v>
                </c:pt>
                <c:pt idx="7357">
                  <c:v>45964.5625</c:v>
                </c:pt>
                <c:pt idx="7358">
                  <c:v>45964.604166666664</c:v>
                </c:pt>
                <c:pt idx="7359">
                  <c:v>45964.645833333336</c:v>
                </c:pt>
                <c:pt idx="7360">
                  <c:v>45964.6875</c:v>
                </c:pt>
                <c:pt idx="7361">
                  <c:v>45964.729166666664</c:v>
                </c:pt>
                <c:pt idx="7362">
                  <c:v>45964.770833333336</c:v>
                </c:pt>
                <c:pt idx="7363">
                  <c:v>45964.8125</c:v>
                </c:pt>
                <c:pt idx="7364">
                  <c:v>45964.854166666664</c:v>
                </c:pt>
                <c:pt idx="7365">
                  <c:v>45964.895833333336</c:v>
                </c:pt>
                <c:pt idx="7366">
                  <c:v>45964.9375</c:v>
                </c:pt>
                <c:pt idx="7367">
                  <c:v>45964.979166666664</c:v>
                </c:pt>
                <c:pt idx="7368">
                  <c:v>45965.020833333336</c:v>
                </c:pt>
                <c:pt idx="7369">
                  <c:v>45965.0625</c:v>
                </c:pt>
                <c:pt idx="7370">
                  <c:v>45965.104166666664</c:v>
                </c:pt>
                <c:pt idx="7371">
                  <c:v>45965.145833333336</c:v>
                </c:pt>
                <c:pt idx="7372">
                  <c:v>45965.1875</c:v>
                </c:pt>
                <c:pt idx="7373">
                  <c:v>45965.229166666664</c:v>
                </c:pt>
                <c:pt idx="7374">
                  <c:v>45965.270833333336</c:v>
                </c:pt>
                <c:pt idx="7375">
                  <c:v>45965.3125</c:v>
                </c:pt>
                <c:pt idx="7376">
                  <c:v>45965.354166666664</c:v>
                </c:pt>
                <c:pt idx="7377">
                  <c:v>45965.395833333336</c:v>
                </c:pt>
                <c:pt idx="7378">
                  <c:v>45965.4375</c:v>
                </c:pt>
                <c:pt idx="7379">
                  <c:v>45965.479166666664</c:v>
                </c:pt>
                <c:pt idx="7380">
                  <c:v>45965.520833333336</c:v>
                </c:pt>
                <c:pt idx="7381">
                  <c:v>45965.5625</c:v>
                </c:pt>
                <c:pt idx="7382">
                  <c:v>45965.604166666664</c:v>
                </c:pt>
                <c:pt idx="7383">
                  <c:v>45965.645833333336</c:v>
                </c:pt>
                <c:pt idx="7384">
                  <c:v>45965.6875</c:v>
                </c:pt>
                <c:pt idx="7385">
                  <c:v>45965.729166666664</c:v>
                </c:pt>
                <c:pt idx="7386">
                  <c:v>45965.770833333336</c:v>
                </c:pt>
                <c:pt idx="7387">
                  <c:v>45965.8125</c:v>
                </c:pt>
                <c:pt idx="7388">
                  <c:v>45965.854166666664</c:v>
                </c:pt>
                <c:pt idx="7389">
                  <c:v>45965.895833333336</c:v>
                </c:pt>
                <c:pt idx="7390">
                  <c:v>45965.9375</c:v>
                </c:pt>
                <c:pt idx="7391">
                  <c:v>45965.979166666664</c:v>
                </c:pt>
                <c:pt idx="7392">
                  <c:v>45966.020833333336</c:v>
                </c:pt>
                <c:pt idx="7393">
                  <c:v>45966.0625</c:v>
                </c:pt>
                <c:pt idx="7394">
                  <c:v>45966.104166666664</c:v>
                </c:pt>
                <c:pt idx="7395">
                  <c:v>45966.145833333336</c:v>
                </c:pt>
                <c:pt idx="7396">
                  <c:v>45966.1875</c:v>
                </c:pt>
                <c:pt idx="7397">
                  <c:v>45966.229166666664</c:v>
                </c:pt>
                <c:pt idx="7398">
                  <c:v>45966.270833333336</c:v>
                </c:pt>
                <c:pt idx="7399">
                  <c:v>45966.3125</c:v>
                </c:pt>
                <c:pt idx="7400">
                  <c:v>45966.354166666664</c:v>
                </c:pt>
                <c:pt idx="7401">
                  <c:v>45966.395833333336</c:v>
                </c:pt>
                <c:pt idx="7402">
                  <c:v>45966.4375</c:v>
                </c:pt>
                <c:pt idx="7403">
                  <c:v>45966.479166666664</c:v>
                </c:pt>
                <c:pt idx="7404">
                  <c:v>45966.520833333336</c:v>
                </c:pt>
                <c:pt idx="7405">
                  <c:v>45966.5625</c:v>
                </c:pt>
                <c:pt idx="7406">
                  <c:v>45966.604166666664</c:v>
                </c:pt>
                <c:pt idx="7407">
                  <c:v>45966.645833333336</c:v>
                </c:pt>
                <c:pt idx="7408">
                  <c:v>45966.6875</c:v>
                </c:pt>
                <c:pt idx="7409">
                  <c:v>45966.729166666664</c:v>
                </c:pt>
                <c:pt idx="7410">
                  <c:v>45966.770833333336</c:v>
                </c:pt>
                <c:pt idx="7411">
                  <c:v>45966.8125</c:v>
                </c:pt>
                <c:pt idx="7412">
                  <c:v>45966.854166666664</c:v>
                </c:pt>
                <c:pt idx="7413">
                  <c:v>45966.895833333336</c:v>
                </c:pt>
                <c:pt idx="7414">
                  <c:v>45966.9375</c:v>
                </c:pt>
                <c:pt idx="7415">
                  <c:v>45966.979166666664</c:v>
                </c:pt>
                <c:pt idx="7416">
                  <c:v>45967.020833333336</c:v>
                </c:pt>
                <c:pt idx="7417">
                  <c:v>45967.0625</c:v>
                </c:pt>
                <c:pt idx="7418">
                  <c:v>45967.104166666664</c:v>
                </c:pt>
                <c:pt idx="7419">
                  <c:v>45967.145833333336</c:v>
                </c:pt>
                <c:pt idx="7420">
                  <c:v>45967.1875</c:v>
                </c:pt>
                <c:pt idx="7421">
                  <c:v>45967.229166666664</c:v>
                </c:pt>
                <c:pt idx="7422">
                  <c:v>45967.270833333336</c:v>
                </c:pt>
                <c:pt idx="7423">
                  <c:v>45967.3125</c:v>
                </c:pt>
                <c:pt idx="7424">
                  <c:v>45967.354166666664</c:v>
                </c:pt>
                <c:pt idx="7425">
                  <c:v>45967.395833333336</c:v>
                </c:pt>
                <c:pt idx="7426">
                  <c:v>45967.4375</c:v>
                </c:pt>
                <c:pt idx="7427">
                  <c:v>45967.479166666664</c:v>
                </c:pt>
                <c:pt idx="7428">
                  <c:v>45967.520833333336</c:v>
                </c:pt>
                <c:pt idx="7429">
                  <c:v>45967.5625</c:v>
                </c:pt>
                <c:pt idx="7430">
                  <c:v>45967.604166666664</c:v>
                </c:pt>
                <c:pt idx="7431">
                  <c:v>45967.645833333336</c:v>
                </c:pt>
                <c:pt idx="7432">
                  <c:v>45967.6875</c:v>
                </c:pt>
                <c:pt idx="7433">
                  <c:v>45967.729166666664</c:v>
                </c:pt>
                <c:pt idx="7434">
                  <c:v>45967.770833333336</c:v>
                </c:pt>
                <c:pt idx="7435">
                  <c:v>45967.8125</c:v>
                </c:pt>
                <c:pt idx="7436">
                  <c:v>45967.854166666664</c:v>
                </c:pt>
                <c:pt idx="7437">
                  <c:v>45967.895833333336</c:v>
                </c:pt>
                <c:pt idx="7438">
                  <c:v>45967.9375</c:v>
                </c:pt>
                <c:pt idx="7439">
                  <c:v>45967.979166666664</c:v>
                </c:pt>
                <c:pt idx="7440">
                  <c:v>45968.020833333336</c:v>
                </c:pt>
                <c:pt idx="7441">
                  <c:v>45968.0625</c:v>
                </c:pt>
                <c:pt idx="7442">
                  <c:v>45968.104166666664</c:v>
                </c:pt>
                <c:pt idx="7443">
                  <c:v>45968.145833333336</c:v>
                </c:pt>
                <c:pt idx="7444">
                  <c:v>45968.1875</c:v>
                </c:pt>
                <c:pt idx="7445">
                  <c:v>45968.229166666664</c:v>
                </c:pt>
                <c:pt idx="7446">
                  <c:v>45968.270833333336</c:v>
                </c:pt>
                <c:pt idx="7447">
                  <c:v>45968.3125</c:v>
                </c:pt>
                <c:pt idx="7448">
                  <c:v>45968.354166666664</c:v>
                </c:pt>
                <c:pt idx="7449">
                  <c:v>45968.395833333336</c:v>
                </c:pt>
                <c:pt idx="7450">
                  <c:v>45968.4375</c:v>
                </c:pt>
                <c:pt idx="7451">
                  <c:v>45968.479166666664</c:v>
                </c:pt>
                <c:pt idx="7452">
                  <c:v>45968.520833333336</c:v>
                </c:pt>
                <c:pt idx="7453">
                  <c:v>45968.5625</c:v>
                </c:pt>
                <c:pt idx="7454">
                  <c:v>45968.604166666664</c:v>
                </c:pt>
                <c:pt idx="7455">
                  <c:v>45968.645833333336</c:v>
                </c:pt>
                <c:pt idx="7456">
                  <c:v>45968.6875</c:v>
                </c:pt>
                <c:pt idx="7457">
                  <c:v>45968.729166666664</c:v>
                </c:pt>
                <c:pt idx="7458">
                  <c:v>45968.770833333336</c:v>
                </c:pt>
                <c:pt idx="7459">
                  <c:v>45968.8125</c:v>
                </c:pt>
                <c:pt idx="7460">
                  <c:v>45968.854166666664</c:v>
                </c:pt>
                <c:pt idx="7461">
                  <c:v>45968.895833333336</c:v>
                </c:pt>
                <c:pt idx="7462">
                  <c:v>45968.9375</c:v>
                </c:pt>
                <c:pt idx="7463">
                  <c:v>45968.979166666664</c:v>
                </c:pt>
                <c:pt idx="7464">
                  <c:v>45969.020833333336</c:v>
                </c:pt>
                <c:pt idx="7465">
                  <c:v>45969.0625</c:v>
                </c:pt>
                <c:pt idx="7466">
                  <c:v>45969.104166666664</c:v>
                </c:pt>
                <c:pt idx="7467">
                  <c:v>45969.145833333336</c:v>
                </c:pt>
                <c:pt idx="7468">
                  <c:v>45969.1875</c:v>
                </c:pt>
                <c:pt idx="7469">
                  <c:v>45969.229166666664</c:v>
                </c:pt>
                <c:pt idx="7470">
                  <c:v>45969.270833333336</c:v>
                </c:pt>
                <c:pt idx="7471">
                  <c:v>45969.3125</c:v>
                </c:pt>
                <c:pt idx="7472">
                  <c:v>45969.354166666664</c:v>
                </c:pt>
                <c:pt idx="7473">
                  <c:v>45969.395833333336</c:v>
                </c:pt>
                <c:pt idx="7474">
                  <c:v>45969.4375</c:v>
                </c:pt>
                <c:pt idx="7475">
                  <c:v>45969.479166666664</c:v>
                </c:pt>
                <c:pt idx="7476">
                  <c:v>45969.520833333336</c:v>
                </c:pt>
                <c:pt idx="7477">
                  <c:v>45969.5625</c:v>
                </c:pt>
                <c:pt idx="7478">
                  <c:v>45969.604166666664</c:v>
                </c:pt>
                <c:pt idx="7479">
                  <c:v>45969.645833333336</c:v>
                </c:pt>
                <c:pt idx="7480">
                  <c:v>45969.6875</c:v>
                </c:pt>
                <c:pt idx="7481">
                  <c:v>45969.729166666664</c:v>
                </c:pt>
                <c:pt idx="7482">
                  <c:v>45969.770833333336</c:v>
                </c:pt>
                <c:pt idx="7483">
                  <c:v>45969.8125</c:v>
                </c:pt>
                <c:pt idx="7484">
                  <c:v>45969.854166666664</c:v>
                </c:pt>
                <c:pt idx="7485">
                  <c:v>45969.895833333336</c:v>
                </c:pt>
                <c:pt idx="7486">
                  <c:v>45969.9375</c:v>
                </c:pt>
                <c:pt idx="7487">
                  <c:v>45969.979166666664</c:v>
                </c:pt>
                <c:pt idx="7488">
                  <c:v>45970.020833333336</c:v>
                </c:pt>
                <c:pt idx="7489">
                  <c:v>45970.0625</c:v>
                </c:pt>
                <c:pt idx="7490">
                  <c:v>45970.104166666664</c:v>
                </c:pt>
                <c:pt idx="7491">
                  <c:v>45970.145833333336</c:v>
                </c:pt>
                <c:pt idx="7492">
                  <c:v>45970.1875</c:v>
                </c:pt>
                <c:pt idx="7493">
                  <c:v>45970.229166666664</c:v>
                </c:pt>
                <c:pt idx="7494">
                  <c:v>45970.270833333336</c:v>
                </c:pt>
                <c:pt idx="7495">
                  <c:v>45970.3125</c:v>
                </c:pt>
                <c:pt idx="7496">
                  <c:v>45970.354166666664</c:v>
                </c:pt>
                <c:pt idx="7497">
                  <c:v>45970.395833333336</c:v>
                </c:pt>
                <c:pt idx="7498">
                  <c:v>45970.4375</c:v>
                </c:pt>
                <c:pt idx="7499">
                  <c:v>45970.479166666664</c:v>
                </c:pt>
                <c:pt idx="7500">
                  <c:v>45970.520833333336</c:v>
                </c:pt>
                <c:pt idx="7501">
                  <c:v>45970.5625</c:v>
                </c:pt>
                <c:pt idx="7502">
                  <c:v>45970.604166666664</c:v>
                </c:pt>
                <c:pt idx="7503">
                  <c:v>45970.645833333336</c:v>
                </c:pt>
                <c:pt idx="7504">
                  <c:v>45970.6875</c:v>
                </c:pt>
                <c:pt idx="7505">
                  <c:v>45970.729166666664</c:v>
                </c:pt>
                <c:pt idx="7506">
                  <c:v>45970.770833333336</c:v>
                </c:pt>
                <c:pt idx="7507">
                  <c:v>45970.8125</c:v>
                </c:pt>
                <c:pt idx="7508">
                  <c:v>45970.854166666664</c:v>
                </c:pt>
                <c:pt idx="7509">
                  <c:v>45970.895833333336</c:v>
                </c:pt>
                <c:pt idx="7510">
                  <c:v>45970.9375</c:v>
                </c:pt>
                <c:pt idx="7511">
                  <c:v>45970.979166666664</c:v>
                </c:pt>
                <c:pt idx="7512">
                  <c:v>45971.020833333336</c:v>
                </c:pt>
                <c:pt idx="7513">
                  <c:v>45971.0625</c:v>
                </c:pt>
                <c:pt idx="7514">
                  <c:v>45971.104166666664</c:v>
                </c:pt>
                <c:pt idx="7515">
                  <c:v>45971.145833333336</c:v>
                </c:pt>
                <c:pt idx="7516">
                  <c:v>45971.1875</c:v>
                </c:pt>
                <c:pt idx="7517">
                  <c:v>45971.229166666664</c:v>
                </c:pt>
                <c:pt idx="7518">
                  <c:v>45971.270833333336</c:v>
                </c:pt>
                <c:pt idx="7519">
                  <c:v>45971.3125</c:v>
                </c:pt>
                <c:pt idx="7520">
                  <c:v>45971.354166666664</c:v>
                </c:pt>
                <c:pt idx="7521">
                  <c:v>45971.395833333336</c:v>
                </c:pt>
                <c:pt idx="7522">
                  <c:v>45971.4375</c:v>
                </c:pt>
                <c:pt idx="7523">
                  <c:v>45971.479166666664</c:v>
                </c:pt>
                <c:pt idx="7524">
                  <c:v>45971.520833333336</c:v>
                </c:pt>
                <c:pt idx="7525">
                  <c:v>45971.5625</c:v>
                </c:pt>
                <c:pt idx="7526">
                  <c:v>45971.604166666664</c:v>
                </c:pt>
                <c:pt idx="7527">
                  <c:v>45971.645833333336</c:v>
                </c:pt>
                <c:pt idx="7528">
                  <c:v>45971.6875</c:v>
                </c:pt>
                <c:pt idx="7529">
                  <c:v>45971.729166666664</c:v>
                </c:pt>
                <c:pt idx="7530">
                  <c:v>45971.770833333336</c:v>
                </c:pt>
                <c:pt idx="7531">
                  <c:v>45971.8125</c:v>
                </c:pt>
                <c:pt idx="7532">
                  <c:v>45971.854166666664</c:v>
                </c:pt>
                <c:pt idx="7533">
                  <c:v>45971.895833333336</c:v>
                </c:pt>
                <c:pt idx="7534">
                  <c:v>45971.9375</c:v>
                </c:pt>
                <c:pt idx="7535">
                  <c:v>45971.979166666664</c:v>
                </c:pt>
                <c:pt idx="7536">
                  <c:v>45972.020833333336</c:v>
                </c:pt>
                <c:pt idx="7537">
                  <c:v>45972.0625</c:v>
                </c:pt>
                <c:pt idx="7538">
                  <c:v>45972.104166666664</c:v>
                </c:pt>
                <c:pt idx="7539">
                  <c:v>45972.145833333336</c:v>
                </c:pt>
                <c:pt idx="7540">
                  <c:v>45972.1875</c:v>
                </c:pt>
                <c:pt idx="7541">
                  <c:v>45972.229166666664</c:v>
                </c:pt>
                <c:pt idx="7542">
                  <c:v>45972.270833333336</c:v>
                </c:pt>
                <c:pt idx="7543">
                  <c:v>45972.3125</c:v>
                </c:pt>
                <c:pt idx="7544">
                  <c:v>45972.354166666664</c:v>
                </c:pt>
                <c:pt idx="7545">
                  <c:v>45972.395833333336</c:v>
                </c:pt>
                <c:pt idx="7546">
                  <c:v>45972.4375</c:v>
                </c:pt>
                <c:pt idx="7547">
                  <c:v>45972.479166666664</c:v>
                </c:pt>
                <c:pt idx="7548">
                  <c:v>45972.520833333336</c:v>
                </c:pt>
                <c:pt idx="7549">
                  <c:v>45972.5625</c:v>
                </c:pt>
                <c:pt idx="7550">
                  <c:v>45972.604166666664</c:v>
                </c:pt>
                <c:pt idx="7551">
                  <c:v>45972.645833333336</c:v>
                </c:pt>
                <c:pt idx="7552">
                  <c:v>45972.6875</c:v>
                </c:pt>
                <c:pt idx="7553">
                  <c:v>45972.729166666664</c:v>
                </c:pt>
                <c:pt idx="7554">
                  <c:v>45972.770833333336</c:v>
                </c:pt>
                <c:pt idx="7555">
                  <c:v>45972.8125</c:v>
                </c:pt>
                <c:pt idx="7556">
                  <c:v>45972.854166666664</c:v>
                </c:pt>
                <c:pt idx="7557">
                  <c:v>45972.895833333336</c:v>
                </c:pt>
                <c:pt idx="7558">
                  <c:v>45972.9375</c:v>
                </c:pt>
                <c:pt idx="7559">
                  <c:v>45972.979166666664</c:v>
                </c:pt>
                <c:pt idx="7560">
                  <c:v>45973.020833333336</c:v>
                </c:pt>
                <c:pt idx="7561">
                  <c:v>45973.0625</c:v>
                </c:pt>
                <c:pt idx="7562">
                  <c:v>45973.104166666664</c:v>
                </c:pt>
                <c:pt idx="7563">
                  <c:v>45973.145833333336</c:v>
                </c:pt>
                <c:pt idx="7564">
                  <c:v>45973.1875</c:v>
                </c:pt>
                <c:pt idx="7565">
                  <c:v>45973.229166666664</c:v>
                </c:pt>
                <c:pt idx="7566">
                  <c:v>45973.270833333336</c:v>
                </c:pt>
                <c:pt idx="7567">
                  <c:v>45973.3125</c:v>
                </c:pt>
                <c:pt idx="7568">
                  <c:v>45973.354166666664</c:v>
                </c:pt>
                <c:pt idx="7569">
                  <c:v>45973.395833333336</c:v>
                </c:pt>
                <c:pt idx="7570">
                  <c:v>45973.4375</c:v>
                </c:pt>
                <c:pt idx="7571">
                  <c:v>45973.479166666664</c:v>
                </c:pt>
                <c:pt idx="7572">
                  <c:v>45973.520833333336</c:v>
                </c:pt>
                <c:pt idx="7573">
                  <c:v>45973.5625</c:v>
                </c:pt>
                <c:pt idx="7574">
                  <c:v>45973.604166666664</c:v>
                </c:pt>
                <c:pt idx="7575">
                  <c:v>45973.645833333336</c:v>
                </c:pt>
                <c:pt idx="7576">
                  <c:v>45973.6875</c:v>
                </c:pt>
                <c:pt idx="7577">
                  <c:v>45973.729166666664</c:v>
                </c:pt>
                <c:pt idx="7578">
                  <c:v>45973.770833333336</c:v>
                </c:pt>
                <c:pt idx="7579">
                  <c:v>45973.8125</c:v>
                </c:pt>
                <c:pt idx="7580">
                  <c:v>45973.854166666664</c:v>
                </c:pt>
                <c:pt idx="7581">
                  <c:v>45973.895833333336</c:v>
                </c:pt>
                <c:pt idx="7582">
                  <c:v>45973.9375</c:v>
                </c:pt>
                <c:pt idx="7583">
                  <c:v>45973.979166666664</c:v>
                </c:pt>
                <c:pt idx="7584">
                  <c:v>45974.020833333336</c:v>
                </c:pt>
                <c:pt idx="7585">
                  <c:v>45974.0625</c:v>
                </c:pt>
                <c:pt idx="7586">
                  <c:v>45974.104166666664</c:v>
                </c:pt>
                <c:pt idx="7587">
                  <c:v>45974.145833333336</c:v>
                </c:pt>
                <c:pt idx="7588">
                  <c:v>45974.1875</c:v>
                </c:pt>
                <c:pt idx="7589">
                  <c:v>45974.229166666664</c:v>
                </c:pt>
                <c:pt idx="7590">
                  <c:v>45974.270833333336</c:v>
                </c:pt>
                <c:pt idx="7591">
                  <c:v>45974.3125</c:v>
                </c:pt>
                <c:pt idx="7592">
                  <c:v>45974.354166666664</c:v>
                </c:pt>
                <c:pt idx="7593">
                  <c:v>45974.395833333336</c:v>
                </c:pt>
                <c:pt idx="7594">
                  <c:v>45974.4375</c:v>
                </c:pt>
                <c:pt idx="7595">
                  <c:v>45974.479166666664</c:v>
                </c:pt>
                <c:pt idx="7596">
                  <c:v>45974.520833333336</c:v>
                </c:pt>
                <c:pt idx="7597">
                  <c:v>45974.5625</c:v>
                </c:pt>
                <c:pt idx="7598">
                  <c:v>45974.604166666664</c:v>
                </c:pt>
                <c:pt idx="7599">
                  <c:v>45974.645833333336</c:v>
                </c:pt>
                <c:pt idx="7600">
                  <c:v>45974.6875</c:v>
                </c:pt>
                <c:pt idx="7601">
                  <c:v>45974.729166666664</c:v>
                </c:pt>
                <c:pt idx="7602">
                  <c:v>45974.770833333336</c:v>
                </c:pt>
                <c:pt idx="7603">
                  <c:v>45974.8125</c:v>
                </c:pt>
                <c:pt idx="7604">
                  <c:v>45974.854166666664</c:v>
                </c:pt>
                <c:pt idx="7605">
                  <c:v>45974.895833333336</c:v>
                </c:pt>
                <c:pt idx="7606">
                  <c:v>45974.9375</c:v>
                </c:pt>
                <c:pt idx="7607">
                  <c:v>45974.979166666664</c:v>
                </c:pt>
                <c:pt idx="7608">
                  <c:v>45975.020833333336</c:v>
                </c:pt>
                <c:pt idx="7609">
                  <c:v>45975.0625</c:v>
                </c:pt>
                <c:pt idx="7610">
                  <c:v>45975.104166666664</c:v>
                </c:pt>
                <c:pt idx="7611">
                  <c:v>45975.145833333336</c:v>
                </c:pt>
                <c:pt idx="7612">
                  <c:v>45975.1875</c:v>
                </c:pt>
                <c:pt idx="7613">
                  <c:v>45975.229166666664</c:v>
                </c:pt>
                <c:pt idx="7614">
                  <c:v>45975.270833333336</c:v>
                </c:pt>
                <c:pt idx="7615">
                  <c:v>45975.3125</c:v>
                </c:pt>
                <c:pt idx="7616">
                  <c:v>45975.354166666664</c:v>
                </c:pt>
                <c:pt idx="7617">
                  <c:v>45975.395833333336</c:v>
                </c:pt>
                <c:pt idx="7618">
                  <c:v>45975.4375</c:v>
                </c:pt>
                <c:pt idx="7619">
                  <c:v>45975.479166666664</c:v>
                </c:pt>
                <c:pt idx="7620">
                  <c:v>45975.520833333336</c:v>
                </c:pt>
                <c:pt idx="7621">
                  <c:v>45975.5625</c:v>
                </c:pt>
                <c:pt idx="7622">
                  <c:v>45975.604166666664</c:v>
                </c:pt>
                <c:pt idx="7623">
                  <c:v>45975.645833333336</c:v>
                </c:pt>
                <c:pt idx="7624">
                  <c:v>45975.6875</c:v>
                </c:pt>
                <c:pt idx="7625">
                  <c:v>45975.729166666664</c:v>
                </c:pt>
                <c:pt idx="7626">
                  <c:v>45975.770833333336</c:v>
                </c:pt>
                <c:pt idx="7627">
                  <c:v>45975.8125</c:v>
                </c:pt>
                <c:pt idx="7628">
                  <c:v>45975.854166666664</c:v>
                </c:pt>
                <c:pt idx="7629">
                  <c:v>45975.895833333336</c:v>
                </c:pt>
                <c:pt idx="7630">
                  <c:v>45975.9375</c:v>
                </c:pt>
                <c:pt idx="7631">
                  <c:v>45975.979166666664</c:v>
                </c:pt>
                <c:pt idx="7632">
                  <c:v>45976.020833333336</c:v>
                </c:pt>
                <c:pt idx="7633">
                  <c:v>45976.0625</c:v>
                </c:pt>
                <c:pt idx="7634">
                  <c:v>45976.104166666664</c:v>
                </c:pt>
                <c:pt idx="7635">
                  <c:v>45976.145833333336</c:v>
                </c:pt>
                <c:pt idx="7636">
                  <c:v>45976.1875</c:v>
                </c:pt>
                <c:pt idx="7637">
                  <c:v>45976.229166666664</c:v>
                </c:pt>
                <c:pt idx="7638">
                  <c:v>45976.270833333336</c:v>
                </c:pt>
                <c:pt idx="7639">
                  <c:v>45976.3125</c:v>
                </c:pt>
                <c:pt idx="7640">
                  <c:v>45976.354166666664</c:v>
                </c:pt>
                <c:pt idx="7641">
                  <c:v>45976.395833333336</c:v>
                </c:pt>
                <c:pt idx="7642">
                  <c:v>45976.4375</c:v>
                </c:pt>
                <c:pt idx="7643">
                  <c:v>45976.479166666664</c:v>
                </c:pt>
                <c:pt idx="7644">
                  <c:v>45976.520833333336</c:v>
                </c:pt>
                <c:pt idx="7645">
                  <c:v>45976.5625</c:v>
                </c:pt>
                <c:pt idx="7646">
                  <c:v>45976.604166666664</c:v>
                </c:pt>
                <c:pt idx="7647">
                  <c:v>45976.645833333336</c:v>
                </c:pt>
                <c:pt idx="7648">
                  <c:v>45976.6875</c:v>
                </c:pt>
                <c:pt idx="7649">
                  <c:v>45976.729166666664</c:v>
                </c:pt>
                <c:pt idx="7650">
                  <c:v>45976.770833333336</c:v>
                </c:pt>
                <c:pt idx="7651">
                  <c:v>45976.8125</c:v>
                </c:pt>
                <c:pt idx="7652">
                  <c:v>45976.854166666664</c:v>
                </c:pt>
                <c:pt idx="7653">
                  <c:v>45976.895833333336</c:v>
                </c:pt>
                <c:pt idx="7654">
                  <c:v>45976.9375</c:v>
                </c:pt>
                <c:pt idx="7655">
                  <c:v>45976.979166666664</c:v>
                </c:pt>
                <c:pt idx="7656">
                  <c:v>45977.020833333336</c:v>
                </c:pt>
                <c:pt idx="7657">
                  <c:v>45977.0625</c:v>
                </c:pt>
                <c:pt idx="7658">
                  <c:v>45977.104166666664</c:v>
                </c:pt>
                <c:pt idx="7659">
                  <c:v>45977.145833333336</c:v>
                </c:pt>
                <c:pt idx="7660">
                  <c:v>45977.1875</c:v>
                </c:pt>
                <c:pt idx="7661">
                  <c:v>45977.229166666664</c:v>
                </c:pt>
                <c:pt idx="7662">
                  <c:v>45977.270833333336</c:v>
                </c:pt>
                <c:pt idx="7663">
                  <c:v>45977.3125</c:v>
                </c:pt>
                <c:pt idx="7664">
                  <c:v>45977.354166666664</c:v>
                </c:pt>
                <c:pt idx="7665">
                  <c:v>45977.395833333336</c:v>
                </c:pt>
                <c:pt idx="7666">
                  <c:v>45977.4375</c:v>
                </c:pt>
                <c:pt idx="7667">
                  <c:v>45977.479166666664</c:v>
                </c:pt>
                <c:pt idx="7668">
                  <c:v>45977.520833333336</c:v>
                </c:pt>
                <c:pt idx="7669">
                  <c:v>45977.5625</c:v>
                </c:pt>
                <c:pt idx="7670">
                  <c:v>45977.604166666664</c:v>
                </c:pt>
                <c:pt idx="7671">
                  <c:v>45977.645833333336</c:v>
                </c:pt>
                <c:pt idx="7672">
                  <c:v>45977.6875</c:v>
                </c:pt>
                <c:pt idx="7673">
                  <c:v>45977.729166666664</c:v>
                </c:pt>
                <c:pt idx="7674">
                  <c:v>45977.770833333336</c:v>
                </c:pt>
                <c:pt idx="7675">
                  <c:v>45977.8125</c:v>
                </c:pt>
                <c:pt idx="7676">
                  <c:v>45977.854166666664</c:v>
                </c:pt>
                <c:pt idx="7677">
                  <c:v>45977.895833333336</c:v>
                </c:pt>
                <c:pt idx="7678">
                  <c:v>45977.9375</c:v>
                </c:pt>
                <c:pt idx="7679">
                  <c:v>45977.979166666664</c:v>
                </c:pt>
                <c:pt idx="7680">
                  <c:v>45978.020833333336</c:v>
                </c:pt>
                <c:pt idx="7681">
                  <c:v>45978.0625</c:v>
                </c:pt>
                <c:pt idx="7682">
                  <c:v>45978.104166666664</c:v>
                </c:pt>
                <c:pt idx="7683">
                  <c:v>45978.145833333336</c:v>
                </c:pt>
                <c:pt idx="7684">
                  <c:v>45978.1875</c:v>
                </c:pt>
                <c:pt idx="7685">
                  <c:v>45978.229166666664</c:v>
                </c:pt>
                <c:pt idx="7686">
                  <c:v>45978.270833333336</c:v>
                </c:pt>
                <c:pt idx="7687">
                  <c:v>45978.3125</c:v>
                </c:pt>
                <c:pt idx="7688">
                  <c:v>45978.354166666664</c:v>
                </c:pt>
                <c:pt idx="7689">
                  <c:v>45978.395833333336</c:v>
                </c:pt>
                <c:pt idx="7690">
                  <c:v>45978.4375</c:v>
                </c:pt>
                <c:pt idx="7691">
                  <c:v>45978.479166666664</c:v>
                </c:pt>
                <c:pt idx="7692">
                  <c:v>45978.520833333336</c:v>
                </c:pt>
                <c:pt idx="7693">
                  <c:v>45978.5625</c:v>
                </c:pt>
                <c:pt idx="7694">
                  <c:v>45978.604166666664</c:v>
                </c:pt>
                <c:pt idx="7695">
                  <c:v>45978.645833333336</c:v>
                </c:pt>
                <c:pt idx="7696">
                  <c:v>45978.6875</c:v>
                </c:pt>
                <c:pt idx="7697">
                  <c:v>45978.729166666664</c:v>
                </c:pt>
                <c:pt idx="7698">
                  <c:v>45978.770833333336</c:v>
                </c:pt>
                <c:pt idx="7699">
                  <c:v>45978.8125</c:v>
                </c:pt>
                <c:pt idx="7700">
                  <c:v>45978.854166666664</c:v>
                </c:pt>
                <c:pt idx="7701">
                  <c:v>45978.895833333336</c:v>
                </c:pt>
                <c:pt idx="7702">
                  <c:v>45978.9375</c:v>
                </c:pt>
                <c:pt idx="7703">
                  <c:v>45978.979166666664</c:v>
                </c:pt>
                <c:pt idx="7704">
                  <c:v>45979.020833333336</c:v>
                </c:pt>
                <c:pt idx="7705">
                  <c:v>45979.0625</c:v>
                </c:pt>
                <c:pt idx="7706">
                  <c:v>45979.104166666664</c:v>
                </c:pt>
                <c:pt idx="7707">
                  <c:v>45979.145833333336</c:v>
                </c:pt>
                <c:pt idx="7708">
                  <c:v>45979.1875</c:v>
                </c:pt>
                <c:pt idx="7709">
                  <c:v>45979.229166666664</c:v>
                </c:pt>
                <c:pt idx="7710">
                  <c:v>45979.270833333336</c:v>
                </c:pt>
                <c:pt idx="7711">
                  <c:v>45979.3125</c:v>
                </c:pt>
                <c:pt idx="7712">
                  <c:v>45979.354166666664</c:v>
                </c:pt>
                <c:pt idx="7713">
                  <c:v>45979.395833333336</c:v>
                </c:pt>
                <c:pt idx="7714">
                  <c:v>45979.4375</c:v>
                </c:pt>
                <c:pt idx="7715">
                  <c:v>45979.479166666664</c:v>
                </c:pt>
                <c:pt idx="7716">
                  <c:v>45979.520833333336</c:v>
                </c:pt>
                <c:pt idx="7717">
                  <c:v>45979.5625</c:v>
                </c:pt>
                <c:pt idx="7718">
                  <c:v>45979.604166666664</c:v>
                </c:pt>
                <c:pt idx="7719">
                  <c:v>45979.645833333336</c:v>
                </c:pt>
                <c:pt idx="7720">
                  <c:v>45979.6875</c:v>
                </c:pt>
                <c:pt idx="7721">
                  <c:v>45979.729166666664</c:v>
                </c:pt>
                <c:pt idx="7722">
                  <c:v>45979.770833333336</c:v>
                </c:pt>
                <c:pt idx="7723">
                  <c:v>45979.8125</c:v>
                </c:pt>
                <c:pt idx="7724">
                  <c:v>45979.854166666664</c:v>
                </c:pt>
                <c:pt idx="7725">
                  <c:v>45979.895833333336</c:v>
                </c:pt>
                <c:pt idx="7726">
                  <c:v>45979.9375</c:v>
                </c:pt>
                <c:pt idx="7727">
                  <c:v>45979.979166666664</c:v>
                </c:pt>
                <c:pt idx="7728">
                  <c:v>45980.020833333336</c:v>
                </c:pt>
                <c:pt idx="7729">
                  <c:v>45980.0625</c:v>
                </c:pt>
                <c:pt idx="7730">
                  <c:v>45980.104166666664</c:v>
                </c:pt>
                <c:pt idx="7731">
                  <c:v>45980.145833333336</c:v>
                </c:pt>
                <c:pt idx="7732">
                  <c:v>45980.1875</c:v>
                </c:pt>
                <c:pt idx="7733">
                  <c:v>45980.229166666664</c:v>
                </c:pt>
                <c:pt idx="7734">
                  <c:v>45980.270833333336</c:v>
                </c:pt>
                <c:pt idx="7735">
                  <c:v>45980.3125</c:v>
                </c:pt>
                <c:pt idx="7736">
                  <c:v>45980.354166666664</c:v>
                </c:pt>
                <c:pt idx="7737">
                  <c:v>45980.395833333336</c:v>
                </c:pt>
                <c:pt idx="7738">
                  <c:v>45980.4375</c:v>
                </c:pt>
                <c:pt idx="7739">
                  <c:v>45980.479166666664</c:v>
                </c:pt>
                <c:pt idx="7740">
                  <c:v>45980.520833333336</c:v>
                </c:pt>
                <c:pt idx="7741">
                  <c:v>45980.5625</c:v>
                </c:pt>
                <c:pt idx="7742">
                  <c:v>45980.604166666664</c:v>
                </c:pt>
                <c:pt idx="7743">
                  <c:v>45980.645833333336</c:v>
                </c:pt>
                <c:pt idx="7744">
                  <c:v>45980.6875</c:v>
                </c:pt>
                <c:pt idx="7745">
                  <c:v>45980.729166666664</c:v>
                </c:pt>
                <c:pt idx="7746">
                  <c:v>45980.770833333336</c:v>
                </c:pt>
                <c:pt idx="7747">
                  <c:v>45980.8125</c:v>
                </c:pt>
                <c:pt idx="7748">
                  <c:v>45980.854166666664</c:v>
                </c:pt>
                <c:pt idx="7749">
                  <c:v>45980.895833333336</c:v>
                </c:pt>
                <c:pt idx="7750">
                  <c:v>45980.9375</c:v>
                </c:pt>
                <c:pt idx="7751">
                  <c:v>45980.979166666664</c:v>
                </c:pt>
                <c:pt idx="7752">
                  <c:v>45981.020833333336</c:v>
                </c:pt>
                <c:pt idx="7753">
                  <c:v>45981.0625</c:v>
                </c:pt>
                <c:pt idx="7754">
                  <c:v>45981.104166666664</c:v>
                </c:pt>
                <c:pt idx="7755">
                  <c:v>45981.145833333336</c:v>
                </c:pt>
                <c:pt idx="7756">
                  <c:v>45981.1875</c:v>
                </c:pt>
                <c:pt idx="7757">
                  <c:v>45981.229166666664</c:v>
                </c:pt>
                <c:pt idx="7758">
                  <c:v>45981.270833333336</c:v>
                </c:pt>
                <c:pt idx="7759">
                  <c:v>45981.3125</c:v>
                </c:pt>
                <c:pt idx="7760">
                  <c:v>45981.354166666664</c:v>
                </c:pt>
                <c:pt idx="7761">
                  <c:v>45981.395833333336</c:v>
                </c:pt>
                <c:pt idx="7762">
                  <c:v>45981.4375</c:v>
                </c:pt>
                <c:pt idx="7763">
                  <c:v>45981.479166666664</c:v>
                </c:pt>
                <c:pt idx="7764">
                  <c:v>45981.520833333336</c:v>
                </c:pt>
                <c:pt idx="7765">
                  <c:v>45981.5625</c:v>
                </c:pt>
                <c:pt idx="7766">
                  <c:v>45981.604166666664</c:v>
                </c:pt>
                <c:pt idx="7767">
                  <c:v>45981.645833333336</c:v>
                </c:pt>
                <c:pt idx="7768">
                  <c:v>45981.6875</c:v>
                </c:pt>
                <c:pt idx="7769">
                  <c:v>45981.729166666664</c:v>
                </c:pt>
                <c:pt idx="7770">
                  <c:v>45981.770833333336</c:v>
                </c:pt>
                <c:pt idx="7771">
                  <c:v>45981.8125</c:v>
                </c:pt>
                <c:pt idx="7772">
                  <c:v>45981.854166666664</c:v>
                </c:pt>
                <c:pt idx="7773">
                  <c:v>45981.895833333336</c:v>
                </c:pt>
                <c:pt idx="7774">
                  <c:v>45981.9375</c:v>
                </c:pt>
                <c:pt idx="7775">
                  <c:v>45981.979166666664</c:v>
                </c:pt>
                <c:pt idx="7776">
                  <c:v>45982.020833333336</c:v>
                </c:pt>
                <c:pt idx="7777">
                  <c:v>45982.0625</c:v>
                </c:pt>
                <c:pt idx="7778">
                  <c:v>45982.104166666664</c:v>
                </c:pt>
                <c:pt idx="7779">
                  <c:v>45982.145833333336</c:v>
                </c:pt>
                <c:pt idx="7780">
                  <c:v>45982.1875</c:v>
                </c:pt>
                <c:pt idx="7781">
                  <c:v>45982.229166666664</c:v>
                </c:pt>
                <c:pt idx="7782">
                  <c:v>45982.270833333336</c:v>
                </c:pt>
                <c:pt idx="7783">
                  <c:v>45982.3125</c:v>
                </c:pt>
                <c:pt idx="7784">
                  <c:v>45982.354166666664</c:v>
                </c:pt>
                <c:pt idx="7785">
                  <c:v>45982.395833333336</c:v>
                </c:pt>
                <c:pt idx="7786">
                  <c:v>45982.4375</c:v>
                </c:pt>
                <c:pt idx="7787">
                  <c:v>45982.479166666664</c:v>
                </c:pt>
                <c:pt idx="7788">
                  <c:v>45982.520833333336</c:v>
                </c:pt>
                <c:pt idx="7789">
                  <c:v>45982.5625</c:v>
                </c:pt>
                <c:pt idx="7790">
                  <c:v>45982.604166666664</c:v>
                </c:pt>
                <c:pt idx="7791">
                  <c:v>45982.645833333336</c:v>
                </c:pt>
                <c:pt idx="7792">
                  <c:v>45982.6875</c:v>
                </c:pt>
                <c:pt idx="7793">
                  <c:v>45982.729166666664</c:v>
                </c:pt>
                <c:pt idx="7794">
                  <c:v>45982.770833333336</c:v>
                </c:pt>
                <c:pt idx="7795">
                  <c:v>45982.8125</c:v>
                </c:pt>
                <c:pt idx="7796">
                  <c:v>45982.854166666664</c:v>
                </c:pt>
                <c:pt idx="7797">
                  <c:v>45982.895833333336</c:v>
                </c:pt>
                <c:pt idx="7798">
                  <c:v>45982.9375</c:v>
                </c:pt>
                <c:pt idx="7799">
                  <c:v>45982.979166666664</c:v>
                </c:pt>
                <c:pt idx="7800">
                  <c:v>45983.020833333336</c:v>
                </c:pt>
                <c:pt idx="7801">
                  <c:v>45983.0625</c:v>
                </c:pt>
                <c:pt idx="7802">
                  <c:v>45983.104166666664</c:v>
                </c:pt>
                <c:pt idx="7803">
                  <c:v>45983.145833333336</c:v>
                </c:pt>
                <c:pt idx="7804">
                  <c:v>45983.1875</c:v>
                </c:pt>
                <c:pt idx="7805">
                  <c:v>45983.229166666664</c:v>
                </c:pt>
                <c:pt idx="7806">
                  <c:v>45983.270833333336</c:v>
                </c:pt>
                <c:pt idx="7807">
                  <c:v>45983.3125</c:v>
                </c:pt>
                <c:pt idx="7808">
                  <c:v>45983.354166666664</c:v>
                </c:pt>
                <c:pt idx="7809">
                  <c:v>45983.395833333336</c:v>
                </c:pt>
                <c:pt idx="7810">
                  <c:v>45983.4375</c:v>
                </c:pt>
                <c:pt idx="7811">
                  <c:v>45983.479166666664</c:v>
                </c:pt>
                <c:pt idx="7812">
                  <c:v>45983.520833333336</c:v>
                </c:pt>
                <c:pt idx="7813">
                  <c:v>45983.5625</c:v>
                </c:pt>
                <c:pt idx="7814">
                  <c:v>45983.604166666664</c:v>
                </c:pt>
                <c:pt idx="7815">
                  <c:v>45983.645833333336</c:v>
                </c:pt>
                <c:pt idx="7816">
                  <c:v>45983.6875</c:v>
                </c:pt>
                <c:pt idx="7817">
                  <c:v>45983.729166666664</c:v>
                </c:pt>
                <c:pt idx="7818">
                  <c:v>45983.770833333336</c:v>
                </c:pt>
                <c:pt idx="7819">
                  <c:v>45983.8125</c:v>
                </c:pt>
                <c:pt idx="7820">
                  <c:v>45983.854166666664</c:v>
                </c:pt>
                <c:pt idx="7821">
                  <c:v>45983.895833333336</c:v>
                </c:pt>
                <c:pt idx="7822">
                  <c:v>45983.9375</c:v>
                </c:pt>
                <c:pt idx="7823">
                  <c:v>45983.979166666664</c:v>
                </c:pt>
                <c:pt idx="7824">
                  <c:v>45984.020833333336</c:v>
                </c:pt>
                <c:pt idx="7825">
                  <c:v>45984.0625</c:v>
                </c:pt>
                <c:pt idx="7826">
                  <c:v>45984.104166666664</c:v>
                </c:pt>
                <c:pt idx="7827">
                  <c:v>45984.145833333336</c:v>
                </c:pt>
                <c:pt idx="7828">
                  <c:v>45984.1875</c:v>
                </c:pt>
                <c:pt idx="7829">
                  <c:v>45984.229166666664</c:v>
                </c:pt>
                <c:pt idx="7830">
                  <c:v>45984.270833333336</c:v>
                </c:pt>
                <c:pt idx="7831">
                  <c:v>45984.3125</c:v>
                </c:pt>
                <c:pt idx="7832">
                  <c:v>45984.354166666664</c:v>
                </c:pt>
                <c:pt idx="7833">
                  <c:v>45984.395833333336</c:v>
                </c:pt>
                <c:pt idx="7834">
                  <c:v>45984.4375</c:v>
                </c:pt>
                <c:pt idx="7835">
                  <c:v>45984.479166666664</c:v>
                </c:pt>
                <c:pt idx="7836">
                  <c:v>45984.520833333336</c:v>
                </c:pt>
                <c:pt idx="7837">
                  <c:v>45984.5625</c:v>
                </c:pt>
                <c:pt idx="7838">
                  <c:v>45984.604166666664</c:v>
                </c:pt>
                <c:pt idx="7839">
                  <c:v>45984.645833333336</c:v>
                </c:pt>
                <c:pt idx="7840">
                  <c:v>45984.6875</c:v>
                </c:pt>
                <c:pt idx="7841">
                  <c:v>45984.729166666664</c:v>
                </c:pt>
                <c:pt idx="7842">
                  <c:v>45984.770833333336</c:v>
                </c:pt>
                <c:pt idx="7843">
                  <c:v>45984.8125</c:v>
                </c:pt>
                <c:pt idx="7844">
                  <c:v>45984.854166666664</c:v>
                </c:pt>
                <c:pt idx="7845">
                  <c:v>45984.895833333336</c:v>
                </c:pt>
                <c:pt idx="7846">
                  <c:v>45984.9375</c:v>
                </c:pt>
                <c:pt idx="7847">
                  <c:v>45984.979166666664</c:v>
                </c:pt>
                <c:pt idx="7848">
                  <c:v>45985.020833333336</c:v>
                </c:pt>
                <c:pt idx="7849">
                  <c:v>45985.0625</c:v>
                </c:pt>
                <c:pt idx="7850">
                  <c:v>45985.104166666664</c:v>
                </c:pt>
                <c:pt idx="7851">
                  <c:v>45985.145833333336</c:v>
                </c:pt>
                <c:pt idx="7852">
                  <c:v>45985.1875</c:v>
                </c:pt>
                <c:pt idx="7853">
                  <c:v>45985.229166666664</c:v>
                </c:pt>
                <c:pt idx="7854">
                  <c:v>45985.270833333336</c:v>
                </c:pt>
                <c:pt idx="7855">
                  <c:v>45985.3125</c:v>
                </c:pt>
                <c:pt idx="7856">
                  <c:v>45985.354166666664</c:v>
                </c:pt>
                <c:pt idx="7857">
                  <c:v>45985.395833333336</c:v>
                </c:pt>
                <c:pt idx="7858">
                  <c:v>45985.4375</c:v>
                </c:pt>
                <c:pt idx="7859">
                  <c:v>45985.479166666664</c:v>
                </c:pt>
                <c:pt idx="7860">
                  <c:v>45985.520833333336</c:v>
                </c:pt>
                <c:pt idx="7861">
                  <c:v>45985.5625</c:v>
                </c:pt>
                <c:pt idx="7862">
                  <c:v>45985.604166666664</c:v>
                </c:pt>
                <c:pt idx="7863">
                  <c:v>45985.645833333336</c:v>
                </c:pt>
                <c:pt idx="7864">
                  <c:v>45985.6875</c:v>
                </c:pt>
                <c:pt idx="7865">
                  <c:v>45985.729166666664</c:v>
                </c:pt>
                <c:pt idx="7866">
                  <c:v>45985.770833333336</c:v>
                </c:pt>
                <c:pt idx="7867">
                  <c:v>45985.8125</c:v>
                </c:pt>
                <c:pt idx="7868">
                  <c:v>45985.854166666664</c:v>
                </c:pt>
                <c:pt idx="7869">
                  <c:v>45985.895833333336</c:v>
                </c:pt>
                <c:pt idx="7870">
                  <c:v>45985.9375</c:v>
                </c:pt>
                <c:pt idx="7871">
                  <c:v>45985.979166666664</c:v>
                </c:pt>
                <c:pt idx="7872">
                  <c:v>45986.020833333336</c:v>
                </c:pt>
                <c:pt idx="7873">
                  <c:v>45986.0625</c:v>
                </c:pt>
                <c:pt idx="7874">
                  <c:v>45986.104166666664</c:v>
                </c:pt>
                <c:pt idx="7875">
                  <c:v>45986.145833333336</c:v>
                </c:pt>
                <c:pt idx="7876">
                  <c:v>45986.1875</c:v>
                </c:pt>
                <c:pt idx="7877">
                  <c:v>45986.229166666664</c:v>
                </c:pt>
                <c:pt idx="7878">
                  <c:v>45986.270833333336</c:v>
                </c:pt>
                <c:pt idx="7879">
                  <c:v>45986.3125</c:v>
                </c:pt>
                <c:pt idx="7880">
                  <c:v>45986.354166666664</c:v>
                </c:pt>
                <c:pt idx="7881">
                  <c:v>45986.395833333336</c:v>
                </c:pt>
                <c:pt idx="7882">
                  <c:v>45986.4375</c:v>
                </c:pt>
                <c:pt idx="7883">
                  <c:v>45986.479166666664</c:v>
                </c:pt>
                <c:pt idx="7884">
                  <c:v>45986.520833333336</c:v>
                </c:pt>
                <c:pt idx="7885">
                  <c:v>45986.5625</c:v>
                </c:pt>
                <c:pt idx="7886">
                  <c:v>45986.604166666664</c:v>
                </c:pt>
                <c:pt idx="7887">
                  <c:v>45986.645833333336</c:v>
                </c:pt>
                <c:pt idx="7888">
                  <c:v>45986.6875</c:v>
                </c:pt>
                <c:pt idx="7889">
                  <c:v>45986.729166666664</c:v>
                </c:pt>
                <c:pt idx="7890">
                  <c:v>45986.770833333336</c:v>
                </c:pt>
                <c:pt idx="7891">
                  <c:v>45986.8125</c:v>
                </c:pt>
                <c:pt idx="7892">
                  <c:v>45986.854166666664</c:v>
                </c:pt>
                <c:pt idx="7893">
                  <c:v>45986.895833333336</c:v>
                </c:pt>
                <c:pt idx="7894">
                  <c:v>45986.9375</c:v>
                </c:pt>
                <c:pt idx="7895">
                  <c:v>45986.979166666664</c:v>
                </c:pt>
                <c:pt idx="7896">
                  <c:v>45987.020833333336</c:v>
                </c:pt>
                <c:pt idx="7897">
                  <c:v>45987.0625</c:v>
                </c:pt>
                <c:pt idx="7898">
                  <c:v>45987.104166666664</c:v>
                </c:pt>
                <c:pt idx="7899">
                  <c:v>45987.145833333336</c:v>
                </c:pt>
                <c:pt idx="7900">
                  <c:v>45987.1875</c:v>
                </c:pt>
                <c:pt idx="7901">
                  <c:v>45987.229166666664</c:v>
                </c:pt>
                <c:pt idx="7902">
                  <c:v>45987.270833333336</c:v>
                </c:pt>
                <c:pt idx="7903">
                  <c:v>45987.3125</c:v>
                </c:pt>
                <c:pt idx="7904">
                  <c:v>45987.354166666664</c:v>
                </c:pt>
                <c:pt idx="7905">
                  <c:v>45987.395833333336</c:v>
                </c:pt>
                <c:pt idx="7906">
                  <c:v>45987.4375</c:v>
                </c:pt>
                <c:pt idx="7907">
                  <c:v>45987.479166666664</c:v>
                </c:pt>
                <c:pt idx="7908">
                  <c:v>45987.520833333336</c:v>
                </c:pt>
                <c:pt idx="7909">
                  <c:v>45987.5625</c:v>
                </c:pt>
                <c:pt idx="7910">
                  <c:v>45987.604166666664</c:v>
                </c:pt>
                <c:pt idx="7911">
                  <c:v>45987.645833333336</c:v>
                </c:pt>
                <c:pt idx="7912">
                  <c:v>45987.6875</c:v>
                </c:pt>
                <c:pt idx="7913">
                  <c:v>45987.729166666664</c:v>
                </c:pt>
                <c:pt idx="7914">
                  <c:v>45987.770833333336</c:v>
                </c:pt>
                <c:pt idx="7915">
                  <c:v>45987.8125</c:v>
                </c:pt>
                <c:pt idx="7916">
                  <c:v>45987.854166666664</c:v>
                </c:pt>
                <c:pt idx="7917">
                  <c:v>45987.895833333336</c:v>
                </c:pt>
                <c:pt idx="7918">
                  <c:v>45987.9375</c:v>
                </c:pt>
                <c:pt idx="7919">
                  <c:v>45987.979166666664</c:v>
                </c:pt>
                <c:pt idx="7920">
                  <c:v>45988.020833333336</c:v>
                </c:pt>
                <c:pt idx="7921">
                  <c:v>45988.0625</c:v>
                </c:pt>
                <c:pt idx="7922">
                  <c:v>45988.104166666664</c:v>
                </c:pt>
                <c:pt idx="7923">
                  <c:v>45988.145833333336</c:v>
                </c:pt>
                <c:pt idx="7924">
                  <c:v>45988.1875</c:v>
                </c:pt>
                <c:pt idx="7925">
                  <c:v>45988.229166666664</c:v>
                </c:pt>
                <c:pt idx="7926">
                  <c:v>45988.270833333336</c:v>
                </c:pt>
                <c:pt idx="7927">
                  <c:v>45988.3125</c:v>
                </c:pt>
                <c:pt idx="7928">
                  <c:v>45988.354166666664</c:v>
                </c:pt>
                <c:pt idx="7929">
                  <c:v>45988.395833333336</c:v>
                </c:pt>
                <c:pt idx="7930">
                  <c:v>45988.4375</c:v>
                </c:pt>
                <c:pt idx="7931">
                  <c:v>45988.479166666664</c:v>
                </c:pt>
                <c:pt idx="7932">
                  <c:v>45988.520833333336</c:v>
                </c:pt>
                <c:pt idx="7933">
                  <c:v>45988.5625</c:v>
                </c:pt>
                <c:pt idx="7934">
                  <c:v>45988.604166666664</c:v>
                </c:pt>
                <c:pt idx="7935">
                  <c:v>45988.645833333336</c:v>
                </c:pt>
                <c:pt idx="7936">
                  <c:v>45988.6875</c:v>
                </c:pt>
                <c:pt idx="7937">
                  <c:v>45988.729166666664</c:v>
                </c:pt>
                <c:pt idx="7938">
                  <c:v>45988.770833333336</c:v>
                </c:pt>
                <c:pt idx="7939">
                  <c:v>45988.8125</c:v>
                </c:pt>
                <c:pt idx="7940">
                  <c:v>45988.854166666664</c:v>
                </c:pt>
                <c:pt idx="7941">
                  <c:v>45988.895833333336</c:v>
                </c:pt>
                <c:pt idx="7942">
                  <c:v>45988.9375</c:v>
                </c:pt>
                <c:pt idx="7943">
                  <c:v>45988.979166666664</c:v>
                </c:pt>
                <c:pt idx="7944">
                  <c:v>45989.020833333336</c:v>
                </c:pt>
                <c:pt idx="7945">
                  <c:v>45989.0625</c:v>
                </c:pt>
                <c:pt idx="7946">
                  <c:v>45989.104166666664</c:v>
                </c:pt>
                <c:pt idx="7947">
                  <c:v>45989.145833333336</c:v>
                </c:pt>
                <c:pt idx="7948">
                  <c:v>45989.1875</c:v>
                </c:pt>
                <c:pt idx="7949">
                  <c:v>45989.229166666664</c:v>
                </c:pt>
                <c:pt idx="7950">
                  <c:v>45989.270833333336</c:v>
                </c:pt>
                <c:pt idx="7951">
                  <c:v>45989.3125</c:v>
                </c:pt>
                <c:pt idx="7952">
                  <c:v>45989.354166666664</c:v>
                </c:pt>
                <c:pt idx="7953">
                  <c:v>45989.395833333336</c:v>
                </c:pt>
                <c:pt idx="7954">
                  <c:v>45989.4375</c:v>
                </c:pt>
                <c:pt idx="7955">
                  <c:v>45989.479166666664</c:v>
                </c:pt>
                <c:pt idx="7956">
                  <c:v>45989.520833333336</c:v>
                </c:pt>
                <c:pt idx="7957">
                  <c:v>45989.5625</c:v>
                </c:pt>
                <c:pt idx="7958">
                  <c:v>45989.604166666664</c:v>
                </c:pt>
                <c:pt idx="7959">
                  <c:v>45989.645833333336</c:v>
                </c:pt>
                <c:pt idx="7960">
                  <c:v>45989.6875</c:v>
                </c:pt>
                <c:pt idx="7961">
                  <c:v>45989.729166666664</c:v>
                </c:pt>
                <c:pt idx="7962">
                  <c:v>45989.770833333336</c:v>
                </c:pt>
                <c:pt idx="7963">
                  <c:v>45989.8125</c:v>
                </c:pt>
                <c:pt idx="7964">
                  <c:v>45989.854166666664</c:v>
                </c:pt>
                <c:pt idx="7965">
                  <c:v>45989.895833333336</c:v>
                </c:pt>
                <c:pt idx="7966">
                  <c:v>45989.9375</c:v>
                </c:pt>
                <c:pt idx="7967">
                  <c:v>45989.979166666664</c:v>
                </c:pt>
                <c:pt idx="7968">
                  <c:v>45990.020833333336</c:v>
                </c:pt>
                <c:pt idx="7969">
                  <c:v>45990.0625</c:v>
                </c:pt>
                <c:pt idx="7970">
                  <c:v>45990.104166666664</c:v>
                </c:pt>
                <c:pt idx="7971">
                  <c:v>45990.145833333336</c:v>
                </c:pt>
                <c:pt idx="7972">
                  <c:v>45990.1875</c:v>
                </c:pt>
                <c:pt idx="7973">
                  <c:v>45990.229166666664</c:v>
                </c:pt>
                <c:pt idx="7974">
                  <c:v>45990.270833333336</c:v>
                </c:pt>
                <c:pt idx="7975">
                  <c:v>45990.3125</c:v>
                </c:pt>
                <c:pt idx="7976">
                  <c:v>45990.354166666664</c:v>
                </c:pt>
                <c:pt idx="7977">
                  <c:v>45990.395833333336</c:v>
                </c:pt>
                <c:pt idx="7978">
                  <c:v>45990.4375</c:v>
                </c:pt>
                <c:pt idx="7979">
                  <c:v>45990.479166666664</c:v>
                </c:pt>
                <c:pt idx="7980">
                  <c:v>45990.520833333336</c:v>
                </c:pt>
                <c:pt idx="7981">
                  <c:v>45990.5625</c:v>
                </c:pt>
                <c:pt idx="7982">
                  <c:v>45990.604166666664</c:v>
                </c:pt>
                <c:pt idx="7983">
                  <c:v>45990.645833333336</c:v>
                </c:pt>
                <c:pt idx="7984">
                  <c:v>45990.6875</c:v>
                </c:pt>
                <c:pt idx="7985">
                  <c:v>45990.729166666664</c:v>
                </c:pt>
                <c:pt idx="7986">
                  <c:v>45990.770833333336</c:v>
                </c:pt>
                <c:pt idx="7987">
                  <c:v>45990.8125</c:v>
                </c:pt>
                <c:pt idx="7988">
                  <c:v>45990.854166666664</c:v>
                </c:pt>
                <c:pt idx="7989">
                  <c:v>45990.895833333336</c:v>
                </c:pt>
                <c:pt idx="7990">
                  <c:v>45990.9375</c:v>
                </c:pt>
                <c:pt idx="7991">
                  <c:v>45990.979166666664</c:v>
                </c:pt>
                <c:pt idx="7992">
                  <c:v>45991.020833333336</c:v>
                </c:pt>
                <c:pt idx="7993">
                  <c:v>45991.0625</c:v>
                </c:pt>
                <c:pt idx="7994">
                  <c:v>45991.104166666664</c:v>
                </c:pt>
                <c:pt idx="7995">
                  <c:v>45991.145833333336</c:v>
                </c:pt>
                <c:pt idx="7996">
                  <c:v>45991.1875</c:v>
                </c:pt>
                <c:pt idx="7997">
                  <c:v>45991.229166666664</c:v>
                </c:pt>
                <c:pt idx="7998">
                  <c:v>45991.270833333336</c:v>
                </c:pt>
                <c:pt idx="7999">
                  <c:v>45991.3125</c:v>
                </c:pt>
                <c:pt idx="8000">
                  <c:v>45991.354166666664</c:v>
                </c:pt>
                <c:pt idx="8001">
                  <c:v>45991.395833333336</c:v>
                </c:pt>
                <c:pt idx="8002">
                  <c:v>45991.4375</c:v>
                </c:pt>
                <c:pt idx="8003">
                  <c:v>45991.479166666664</c:v>
                </c:pt>
                <c:pt idx="8004">
                  <c:v>45991.520833333336</c:v>
                </c:pt>
                <c:pt idx="8005">
                  <c:v>45991.5625</c:v>
                </c:pt>
                <c:pt idx="8006">
                  <c:v>45991.604166666664</c:v>
                </c:pt>
                <c:pt idx="8007">
                  <c:v>45991.645833333336</c:v>
                </c:pt>
                <c:pt idx="8008">
                  <c:v>45991.6875</c:v>
                </c:pt>
                <c:pt idx="8009">
                  <c:v>45991.729166666664</c:v>
                </c:pt>
                <c:pt idx="8010">
                  <c:v>45991.770833333336</c:v>
                </c:pt>
                <c:pt idx="8011">
                  <c:v>45991.8125</c:v>
                </c:pt>
                <c:pt idx="8012">
                  <c:v>45991.854166666664</c:v>
                </c:pt>
                <c:pt idx="8013">
                  <c:v>45991.895833333336</c:v>
                </c:pt>
                <c:pt idx="8014">
                  <c:v>45991.9375</c:v>
                </c:pt>
                <c:pt idx="8015">
                  <c:v>45991.979166666664</c:v>
                </c:pt>
                <c:pt idx="8016">
                  <c:v>45992.020833333336</c:v>
                </c:pt>
                <c:pt idx="8017">
                  <c:v>45992.0625</c:v>
                </c:pt>
                <c:pt idx="8018">
                  <c:v>45992.104166666664</c:v>
                </c:pt>
                <c:pt idx="8019">
                  <c:v>45992.145833333336</c:v>
                </c:pt>
                <c:pt idx="8020">
                  <c:v>45992.1875</c:v>
                </c:pt>
                <c:pt idx="8021">
                  <c:v>45992.229166666664</c:v>
                </c:pt>
                <c:pt idx="8022">
                  <c:v>45992.270833333336</c:v>
                </c:pt>
                <c:pt idx="8023">
                  <c:v>45992.3125</c:v>
                </c:pt>
                <c:pt idx="8024">
                  <c:v>45992.354166666664</c:v>
                </c:pt>
                <c:pt idx="8025">
                  <c:v>45992.395833333336</c:v>
                </c:pt>
                <c:pt idx="8026">
                  <c:v>45992.4375</c:v>
                </c:pt>
                <c:pt idx="8027">
                  <c:v>45992.479166666664</c:v>
                </c:pt>
                <c:pt idx="8028">
                  <c:v>45992.520833333336</c:v>
                </c:pt>
                <c:pt idx="8029">
                  <c:v>45992.5625</c:v>
                </c:pt>
                <c:pt idx="8030">
                  <c:v>45992.604166666664</c:v>
                </c:pt>
                <c:pt idx="8031">
                  <c:v>45992.645833333336</c:v>
                </c:pt>
                <c:pt idx="8032">
                  <c:v>45992.6875</c:v>
                </c:pt>
                <c:pt idx="8033">
                  <c:v>45992.729166666664</c:v>
                </c:pt>
                <c:pt idx="8034">
                  <c:v>45992.770833333336</c:v>
                </c:pt>
                <c:pt idx="8035">
                  <c:v>45992.8125</c:v>
                </c:pt>
                <c:pt idx="8036">
                  <c:v>45992.854166666664</c:v>
                </c:pt>
                <c:pt idx="8037">
                  <c:v>45992.895833333336</c:v>
                </c:pt>
                <c:pt idx="8038">
                  <c:v>45992.9375</c:v>
                </c:pt>
                <c:pt idx="8039">
                  <c:v>45992.979166666664</c:v>
                </c:pt>
                <c:pt idx="8040">
                  <c:v>45993.020833333336</c:v>
                </c:pt>
                <c:pt idx="8041">
                  <c:v>45993.0625</c:v>
                </c:pt>
                <c:pt idx="8042">
                  <c:v>45993.104166666664</c:v>
                </c:pt>
                <c:pt idx="8043">
                  <c:v>45993.145833333336</c:v>
                </c:pt>
                <c:pt idx="8044">
                  <c:v>45993.1875</c:v>
                </c:pt>
                <c:pt idx="8045">
                  <c:v>45993.229166666664</c:v>
                </c:pt>
                <c:pt idx="8046">
                  <c:v>45993.270833333336</c:v>
                </c:pt>
                <c:pt idx="8047">
                  <c:v>45993.3125</c:v>
                </c:pt>
                <c:pt idx="8048">
                  <c:v>45993.354166666664</c:v>
                </c:pt>
                <c:pt idx="8049">
                  <c:v>45993.395833333336</c:v>
                </c:pt>
                <c:pt idx="8050">
                  <c:v>45993.4375</c:v>
                </c:pt>
                <c:pt idx="8051">
                  <c:v>45993.479166666664</c:v>
                </c:pt>
                <c:pt idx="8052">
                  <c:v>45993.520833333336</c:v>
                </c:pt>
                <c:pt idx="8053">
                  <c:v>45993.5625</c:v>
                </c:pt>
                <c:pt idx="8054">
                  <c:v>45993.604166666664</c:v>
                </c:pt>
                <c:pt idx="8055">
                  <c:v>45993.645833333336</c:v>
                </c:pt>
                <c:pt idx="8056">
                  <c:v>45993.6875</c:v>
                </c:pt>
                <c:pt idx="8057">
                  <c:v>45993.729166666664</c:v>
                </c:pt>
                <c:pt idx="8058">
                  <c:v>45993.770833333336</c:v>
                </c:pt>
                <c:pt idx="8059">
                  <c:v>45993.8125</c:v>
                </c:pt>
                <c:pt idx="8060">
                  <c:v>45993.854166666664</c:v>
                </c:pt>
                <c:pt idx="8061">
                  <c:v>45993.895833333336</c:v>
                </c:pt>
                <c:pt idx="8062">
                  <c:v>45993.9375</c:v>
                </c:pt>
                <c:pt idx="8063">
                  <c:v>45993.979166666664</c:v>
                </c:pt>
                <c:pt idx="8064">
                  <c:v>45994.020833333336</c:v>
                </c:pt>
                <c:pt idx="8065">
                  <c:v>45994.0625</c:v>
                </c:pt>
                <c:pt idx="8066">
                  <c:v>45994.104166666664</c:v>
                </c:pt>
                <c:pt idx="8067">
                  <c:v>45994.145833333336</c:v>
                </c:pt>
                <c:pt idx="8068">
                  <c:v>45994.1875</c:v>
                </c:pt>
                <c:pt idx="8069">
                  <c:v>45994.229166666664</c:v>
                </c:pt>
                <c:pt idx="8070">
                  <c:v>45994.270833333336</c:v>
                </c:pt>
                <c:pt idx="8071">
                  <c:v>45994.3125</c:v>
                </c:pt>
                <c:pt idx="8072">
                  <c:v>45994.354166666664</c:v>
                </c:pt>
                <c:pt idx="8073">
                  <c:v>45994.395833333336</c:v>
                </c:pt>
                <c:pt idx="8074">
                  <c:v>45994.4375</c:v>
                </c:pt>
                <c:pt idx="8075">
                  <c:v>45994.479166666664</c:v>
                </c:pt>
                <c:pt idx="8076">
                  <c:v>45994.520833333336</c:v>
                </c:pt>
                <c:pt idx="8077">
                  <c:v>45994.5625</c:v>
                </c:pt>
                <c:pt idx="8078">
                  <c:v>45994.604166666664</c:v>
                </c:pt>
                <c:pt idx="8079">
                  <c:v>45994.645833333336</c:v>
                </c:pt>
                <c:pt idx="8080">
                  <c:v>45994.6875</c:v>
                </c:pt>
                <c:pt idx="8081">
                  <c:v>45994.729166666664</c:v>
                </c:pt>
                <c:pt idx="8082">
                  <c:v>45994.770833333336</c:v>
                </c:pt>
                <c:pt idx="8083">
                  <c:v>45994.8125</c:v>
                </c:pt>
                <c:pt idx="8084">
                  <c:v>45994.854166666664</c:v>
                </c:pt>
                <c:pt idx="8085">
                  <c:v>45994.895833333336</c:v>
                </c:pt>
                <c:pt idx="8086">
                  <c:v>45994.9375</c:v>
                </c:pt>
                <c:pt idx="8087">
                  <c:v>45994.979166666664</c:v>
                </c:pt>
                <c:pt idx="8088">
                  <c:v>45995.020833333336</c:v>
                </c:pt>
                <c:pt idx="8089">
                  <c:v>45995.0625</c:v>
                </c:pt>
                <c:pt idx="8090">
                  <c:v>45995.104166666664</c:v>
                </c:pt>
                <c:pt idx="8091">
                  <c:v>45995.145833333336</c:v>
                </c:pt>
                <c:pt idx="8092">
                  <c:v>45995.1875</c:v>
                </c:pt>
                <c:pt idx="8093">
                  <c:v>45995.229166666664</c:v>
                </c:pt>
                <c:pt idx="8094">
                  <c:v>45995.270833333336</c:v>
                </c:pt>
                <c:pt idx="8095">
                  <c:v>45995.3125</c:v>
                </c:pt>
                <c:pt idx="8096">
                  <c:v>45995.354166666664</c:v>
                </c:pt>
                <c:pt idx="8097">
                  <c:v>45995.395833333336</c:v>
                </c:pt>
                <c:pt idx="8098">
                  <c:v>45995.4375</c:v>
                </c:pt>
                <c:pt idx="8099">
                  <c:v>45995.479166666664</c:v>
                </c:pt>
                <c:pt idx="8100">
                  <c:v>45995.520833333336</c:v>
                </c:pt>
                <c:pt idx="8101">
                  <c:v>45995.5625</c:v>
                </c:pt>
                <c:pt idx="8102">
                  <c:v>45995.604166666664</c:v>
                </c:pt>
                <c:pt idx="8103">
                  <c:v>45995.645833333336</c:v>
                </c:pt>
                <c:pt idx="8104">
                  <c:v>45995.6875</c:v>
                </c:pt>
                <c:pt idx="8105">
                  <c:v>45995.729166666664</c:v>
                </c:pt>
                <c:pt idx="8106">
                  <c:v>45995.770833333336</c:v>
                </c:pt>
                <c:pt idx="8107">
                  <c:v>45995.8125</c:v>
                </c:pt>
                <c:pt idx="8108">
                  <c:v>45995.854166666664</c:v>
                </c:pt>
                <c:pt idx="8109">
                  <c:v>45995.895833333336</c:v>
                </c:pt>
                <c:pt idx="8110">
                  <c:v>45995.9375</c:v>
                </c:pt>
                <c:pt idx="8111">
                  <c:v>45995.979166666664</c:v>
                </c:pt>
                <c:pt idx="8112">
                  <c:v>45996.020833333336</c:v>
                </c:pt>
                <c:pt idx="8113">
                  <c:v>45996.0625</c:v>
                </c:pt>
                <c:pt idx="8114">
                  <c:v>45996.104166666664</c:v>
                </c:pt>
                <c:pt idx="8115">
                  <c:v>45996.145833333336</c:v>
                </c:pt>
                <c:pt idx="8116">
                  <c:v>45996.1875</c:v>
                </c:pt>
                <c:pt idx="8117">
                  <c:v>45996.229166666664</c:v>
                </c:pt>
                <c:pt idx="8118">
                  <c:v>45996.270833333336</c:v>
                </c:pt>
                <c:pt idx="8119">
                  <c:v>45996.3125</c:v>
                </c:pt>
                <c:pt idx="8120">
                  <c:v>45996.354166666664</c:v>
                </c:pt>
                <c:pt idx="8121">
                  <c:v>45996.395833333336</c:v>
                </c:pt>
                <c:pt idx="8122">
                  <c:v>45996.4375</c:v>
                </c:pt>
                <c:pt idx="8123">
                  <c:v>45996.479166666664</c:v>
                </c:pt>
                <c:pt idx="8124">
                  <c:v>45996.520833333336</c:v>
                </c:pt>
                <c:pt idx="8125">
                  <c:v>45996.5625</c:v>
                </c:pt>
                <c:pt idx="8126">
                  <c:v>45996.604166666664</c:v>
                </c:pt>
                <c:pt idx="8127">
                  <c:v>45996.645833333336</c:v>
                </c:pt>
                <c:pt idx="8128">
                  <c:v>45996.6875</c:v>
                </c:pt>
                <c:pt idx="8129">
                  <c:v>45996.729166666664</c:v>
                </c:pt>
                <c:pt idx="8130">
                  <c:v>45996.770833333336</c:v>
                </c:pt>
                <c:pt idx="8131">
                  <c:v>45996.8125</c:v>
                </c:pt>
                <c:pt idx="8132">
                  <c:v>45996.854166666664</c:v>
                </c:pt>
                <c:pt idx="8133">
                  <c:v>45996.895833333336</c:v>
                </c:pt>
                <c:pt idx="8134">
                  <c:v>45996.9375</c:v>
                </c:pt>
                <c:pt idx="8135">
                  <c:v>45996.979166666664</c:v>
                </c:pt>
                <c:pt idx="8136">
                  <c:v>45997.020833333336</c:v>
                </c:pt>
                <c:pt idx="8137">
                  <c:v>45997.0625</c:v>
                </c:pt>
                <c:pt idx="8138">
                  <c:v>45997.104166666664</c:v>
                </c:pt>
                <c:pt idx="8139">
                  <c:v>45997.145833333336</c:v>
                </c:pt>
                <c:pt idx="8140">
                  <c:v>45997.1875</c:v>
                </c:pt>
                <c:pt idx="8141">
                  <c:v>45997.229166666664</c:v>
                </c:pt>
                <c:pt idx="8142">
                  <c:v>45997.270833333336</c:v>
                </c:pt>
                <c:pt idx="8143">
                  <c:v>45997.3125</c:v>
                </c:pt>
                <c:pt idx="8144">
                  <c:v>45997.354166666664</c:v>
                </c:pt>
                <c:pt idx="8145">
                  <c:v>45997.395833333336</c:v>
                </c:pt>
                <c:pt idx="8146">
                  <c:v>45997.4375</c:v>
                </c:pt>
                <c:pt idx="8147">
                  <c:v>45997.479166666664</c:v>
                </c:pt>
                <c:pt idx="8148">
                  <c:v>45997.520833333336</c:v>
                </c:pt>
                <c:pt idx="8149">
                  <c:v>45997.5625</c:v>
                </c:pt>
                <c:pt idx="8150">
                  <c:v>45997.604166666664</c:v>
                </c:pt>
                <c:pt idx="8151">
                  <c:v>45997.645833333336</c:v>
                </c:pt>
                <c:pt idx="8152">
                  <c:v>45997.6875</c:v>
                </c:pt>
                <c:pt idx="8153">
                  <c:v>45997.729166666664</c:v>
                </c:pt>
                <c:pt idx="8154">
                  <c:v>45997.770833333336</c:v>
                </c:pt>
                <c:pt idx="8155">
                  <c:v>45997.8125</c:v>
                </c:pt>
                <c:pt idx="8156">
                  <c:v>45997.854166666664</c:v>
                </c:pt>
                <c:pt idx="8157">
                  <c:v>45997.895833333336</c:v>
                </c:pt>
                <c:pt idx="8158">
                  <c:v>45997.9375</c:v>
                </c:pt>
                <c:pt idx="8159">
                  <c:v>45997.979166666664</c:v>
                </c:pt>
                <c:pt idx="8160">
                  <c:v>45998.020833333336</c:v>
                </c:pt>
                <c:pt idx="8161">
                  <c:v>45998.0625</c:v>
                </c:pt>
                <c:pt idx="8162">
                  <c:v>45998.104166666664</c:v>
                </c:pt>
                <c:pt idx="8163">
                  <c:v>45998.145833333336</c:v>
                </c:pt>
                <c:pt idx="8164">
                  <c:v>45998.1875</c:v>
                </c:pt>
                <c:pt idx="8165">
                  <c:v>45998.229166666664</c:v>
                </c:pt>
                <c:pt idx="8166">
                  <c:v>45998.270833333336</c:v>
                </c:pt>
                <c:pt idx="8167">
                  <c:v>45998.3125</c:v>
                </c:pt>
                <c:pt idx="8168">
                  <c:v>45998.354166666664</c:v>
                </c:pt>
                <c:pt idx="8169">
                  <c:v>45998.395833333336</c:v>
                </c:pt>
                <c:pt idx="8170">
                  <c:v>45998.4375</c:v>
                </c:pt>
                <c:pt idx="8171">
                  <c:v>45998.479166666664</c:v>
                </c:pt>
                <c:pt idx="8172">
                  <c:v>45998.520833333336</c:v>
                </c:pt>
                <c:pt idx="8173">
                  <c:v>45998.5625</c:v>
                </c:pt>
                <c:pt idx="8174">
                  <c:v>45998.604166666664</c:v>
                </c:pt>
                <c:pt idx="8175">
                  <c:v>45998.645833333336</c:v>
                </c:pt>
                <c:pt idx="8176">
                  <c:v>45998.6875</c:v>
                </c:pt>
                <c:pt idx="8177">
                  <c:v>45998.729166666664</c:v>
                </c:pt>
                <c:pt idx="8178">
                  <c:v>45998.770833333336</c:v>
                </c:pt>
                <c:pt idx="8179">
                  <c:v>45998.8125</c:v>
                </c:pt>
                <c:pt idx="8180">
                  <c:v>45998.854166666664</c:v>
                </c:pt>
                <c:pt idx="8181">
                  <c:v>45998.895833333336</c:v>
                </c:pt>
                <c:pt idx="8182">
                  <c:v>45998.9375</c:v>
                </c:pt>
                <c:pt idx="8183">
                  <c:v>45998.979166666664</c:v>
                </c:pt>
                <c:pt idx="8184">
                  <c:v>45999.020833333336</c:v>
                </c:pt>
                <c:pt idx="8185">
                  <c:v>45999.0625</c:v>
                </c:pt>
                <c:pt idx="8186">
                  <c:v>45999.104166666664</c:v>
                </c:pt>
                <c:pt idx="8187">
                  <c:v>45999.145833333336</c:v>
                </c:pt>
                <c:pt idx="8188">
                  <c:v>45999.1875</c:v>
                </c:pt>
                <c:pt idx="8189">
                  <c:v>45999.229166666664</c:v>
                </c:pt>
                <c:pt idx="8190">
                  <c:v>45999.270833333336</c:v>
                </c:pt>
                <c:pt idx="8191">
                  <c:v>45999.3125</c:v>
                </c:pt>
                <c:pt idx="8192">
                  <c:v>45999.354166666664</c:v>
                </c:pt>
                <c:pt idx="8193">
                  <c:v>45999.395833333336</c:v>
                </c:pt>
                <c:pt idx="8194">
                  <c:v>45999.4375</c:v>
                </c:pt>
                <c:pt idx="8195">
                  <c:v>45999.479166666664</c:v>
                </c:pt>
                <c:pt idx="8196">
                  <c:v>45999.520833333336</c:v>
                </c:pt>
                <c:pt idx="8197">
                  <c:v>45999.5625</c:v>
                </c:pt>
                <c:pt idx="8198">
                  <c:v>45999.604166666664</c:v>
                </c:pt>
                <c:pt idx="8199">
                  <c:v>45999.645833333336</c:v>
                </c:pt>
                <c:pt idx="8200">
                  <c:v>45999.6875</c:v>
                </c:pt>
                <c:pt idx="8201">
                  <c:v>45999.729166666664</c:v>
                </c:pt>
                <c:pt idx="8202">
                  <c:v>45999.770833333336</c:v>
                </c:pt>
                <c:pt idx="8203">
                  <c:v>45999.8125</c:v>
                </c:pt>
                <c:pt idx="8204">
                  <c:v>45999.854166666664</c:v>
                </c:pt>
                <c:pt idx="8205">
                  <c:v>45999.895833333336</c:v>
                </c:pt>
                <c:pt idx="8206">
                  <c:v>45999.9375</c:v>
                </c:pt>
                <c:pt idx="8207">
                  <c:v>45999.979166666664</c:v>
                </c:pt>
                <c:pt idx="8208">
                  <c:v>46000.020833333336</c:v>
                </c:pt>
                <c:pt idx="8209">
                  <c:v>46000.0625</c:v>
                </c:pt>
                <c:pt idx="8210">
                  <c:v>46000.104166666664</c:v>
                </c:pt>
                <c:pt idx="8211">
                  <c:v>46000.145833333336</c:v>
                </c:pt>
                <c:pt idx="8212">
                  <c:v>46000.1875</c:v>
                </c:pt>
                <c:pt idx="8213">
                  <c:v>46000.229166666664</c:v>
                </c:pt>
                <c:pt idx="8214">
                  <c:v>46000.270833333336</c:v>
                </c:pt>
                <c:pt idx="8215">
                  <c:v>46000.3125</c:v>
                </c:pt>
                <c:pt idx="8216">
                  <c:v>46000.354166666664</c:v>
                </c:pt>
                <c:pt idx="8217">
                  <c:v>46000.395833333336</c:v>
                </c:pt>
                <c:pt idx="8218">
                  <c:v>46000.4375</c:v>
                </c:pt>
                <c:pt idx="8219">
                  <c:v>46000.479166666664</c:v>
                </c:pt>
                <c:pt idx="8220">
                  <c:v>46000.520833333336</c:v>
                </c:pt>
                <c:pt idx="8221">
                  <c:v>46000.5625</c:v>
                </c:pt>
                <c:pt idx="8222">
                  <c:v>46000.604166666664</c:v>
                </c:pt>
                <c:pt idx="8223">
                  <c:v>46000.645833333336</c:v>
                </c:pt>
                <c:pt idx="8224">
                  <c:v>46000.6875</c:v>
                </c:pt>
                <c:pt idx="8225">
                  <c:v>46000.729166666664</c:v>
                </c:pt>
                <c:pt idx="8226">
                  <c:v>46000.770833333336</c:v>
                </c:pt>
                <c:pt idx="8227">
                  <c:v>46000.8125</c:v>
                </c:pt>
                <c:pt idx="8228">
                  <c:v>46000.854166666664</c:v>
                </c:pt>
                <c:pt idx="8229">
                  <c:v>46000.895833333336</c:v>
                </c:pt>
                <c:pt idx="8230">
                  <c:v>46000.9375</c:v>
                </c:pt>
                <c:pt idx="8231">
                  <c:v>46000.979166666664</c:v>
                </c:pt>
                <c:pt idx="8232">
                  <c:v>46001.020833333336</c:v>
                </c:pt>
                <c:pt idx="8233">
                  <c:v>46001.0625</c:v>
                </c:pt>
                <c:pt idx="8234">
                  <c:v>46001.104166666664</c:v>
                </c:pt>
                <c:pt idx="8235">
                  <c:v>46001.145833333336</c:v>
                </c:pt>
                <c:pt idx="8236">
                  <c:v>46001.1875</c:v>
                </c:pt>
                <c:pt idx="8237">
                  <c:v>46001.229166666664</c:v>
                </c:pt>
                <c:pt idx="8238">
                  <c:v>46001.270833333336</c:v>
                </c:pt>
                <c:pt idx="8239">
                  <c:v>46001.3125</c:v>
                </c:pt>
                <c:pt idx="8240">
                  <c:v>46001.354166666664</c:v>
                </c:pt>
                <c:pt idx="8241">
                  <c:v>46001.395833333336</c:v>
                </c:pt>
                <c:pt idx="8242">
                  <c:v>46001.4375</c:v>
                </c:pt>
                <c:pt idx="8243">
                  <c:v>46001.479166666664</c:v>
                </c:pt>
                <c:pt idx="8244">
                  <c:v>46001.520833333336</c:v>
                </c:pt>
                <c:pt idx="8245">
                  <c:v>46001.5625</c:v>
                </c:pt>
                <c:pt idx="8246">
                  <c:v>46001.604166666664</c:v>
                </c:pt>
                <c:pt idx="8247">
                  <c:v>46001.645833333336</c:v>
                </c:pt>
                <c:pt idx="8248">
                  <c:v>46001.6875</c:v>
                </c:pt>
                <c:pt idx="8249">
                  <c:v>46001.729166666664</c:v>
                </c:pt>
                <c:pt idx="8250">
                  <c:v>46001.770833333336</c:v>
                </c:pt>
                <c:pt idx="8251">
                  <c:v>46001.8125</c:v>
                </c:pt>
                <c:pt idx="8252">
                  <c:v>46001.854166666664</c:v>
                </c:pt>
                <c:pt idx="8253">
                  <c:v>46001.895833333336</c:v>
                </c:pt>
                <c:pt idx="8254">
                  <c:v>46001.9375</c:v>
                </c:pt>
                <c:pt idx="8255">
                  <c:v>46001.979166666664</c:v>
                </c:pt>
                <c:pt idx="8256">
                  <c:v>46002.020833333336</c:v>
                </c:pt>
                <c:pt idx="8257">
                  <c:v>46002.0625</c:v>
                </c:pt>
                <c:pt idx="8258">
                  <c:v>46002.104166666664</c:v>
                </c:pt>
                <c:pt idx="8259">
                  <c:v>46002.145833333336</c:v>
                </c:pt>
                <c:pt idx="8260">
                  <c:v>46002.1875</c:v>
                </c:pt>
                <c:pt idx="8261">
                  <c:v>46002.229166666664</c:v>
                </c:pt>
                <c:pt idx="8262">
                  <c:v>46002.270833333336</c:v>
                </c:pt>
                <c:pt idx="8263">
                  <c:v>46002.3125</c:v>
                </c:pt>
                <c:pt idx="8264">
                  <c:v>46002.354166666664</c:v>
                </c:pt>
                <c:pt idx="8265">
                  <c:v>46002.395833333336</c:v>
                </c:pt>
                <c:pt idx="8266">
                  <c:v>46002.4375</c:v>
                </c:pt>
                <c:pt idx="8267">
                  <c:v>46002.479166666664</c:v>
                </c:pt>
                <c:pt idx="8268">
                  <c:v>46002.520833333336</c:v>
                </c:pt>
                <c:pt idx="8269">
                  <c:v>46002.5625</c:v>
                </c:pt>
                <c:pt idx="8270">
                  <c:v>46002.604166666664</c:v>
                </c:pt>
                <c:pt idx="8271">
                  <c:v>46002.645833333336</c:v>
                </c:pt>
                <c:pt idx="8272">
                  <c:v>46002.6875</c:v>
                </c:pt>
                <c:pt idx="8273">
                  <c:v>46002.729166666664</c:v>
                </c:pt>
                <c:pt idx="8274">
                  <c:v>46002.770833333336</c:v>
                </c:pt>
                <c:pt idx="8275">
                  <c:v>46002.8125</c:v>
                </c:pt>
                <c:pt idx="8276">
                  <c:v>46002.854166666664</c:v>
                </c:pt>
                <c:pt idx="8277">
                  <c:v>46002.895833333336</c:v>
                </c:pt>
                <c:pt idx="8278">
                  <c:v>46002.9375</c:v>
                </c:pt>
                <c:pt idx="8279">
                  <c:v>46002.979166666664</c:v>
                </c:pt>
                <c:pt idx="8280">
                  <c:v>46003.020833333336</c:v>
                </c:pt>
                <c:pt idx="8281">
                  <c:v>46003.0625</c:v>
                </c:pt>
                <c:pt idx="8282">
                  <c:v>46003.104166666664</c:v>
                </c:pt>
                <c:pt idx="8283">
                  <c:v>46003.145833333336</c:v>
                </c:pt>
                <c:pt idx="8284">
                  <c:v>46003.1875</c:v>
                </c:pt>
                <c:pt idx="8285">
                  <c:v>46003.229166666664</c:v>
                </c:pt>
                <c:pt idx="8286">
                  <c:v>46003.270833333336</c:v>
                </c:pt>
                <c:pt idx="8287">
                  <c:v>46003.3125</c:v>
                </c:pt>
                <c:pt idx="8288">
                  <c:v>46003.354166666664</c:v>
                </c:pt>
                <c:pt idx="8289">
                  <c:v>46003.395833333336</c:v>
                </c:pt>
                <c:pt idx="8290">
                  <c:v>46003.4375</c:v>
                </c:pt>
                <c:pt idx="8291">
                  <c:v>46003.479166666664</c:v>
                </c:pt>
                <c:pt idx="8292">
                  <c:v>46003.520833333336</c:v>
                </c:pt>
                <c:pt idx="8293">
                  <c:v>46003.5625</c:v>
                </c:pt>
                <c:pt idx="8294">
                  <c:v>46003.604166666664</c:v>
                </c:pt>
                <c:pt idx="8295">
                  <c:v>46003.645833333336</c:v>
                </c:pt>
                <c:pt idx="8296">
                  <c:v>46003.6875</c:v>
                </c:pt>
                <c:pt idx="8297">
                  <c:v>46003.729166666664</c:v>
                </c:pt>
                <c:pt idx="8298">
                  <c:v>46003.770833333336</c:v>
                </c:pt>
                <c:pt idx="8299">
                  <c:v>46003.8125</c:v>
                </c:pt>
                <c:pt idx="8300">
                  <c:v>46003.854166666664</c:v>
                </c:pt>
                <c:pt idx="8301">
                  <c:v>46003.895833333336</c:v>
                </c:pt>
                <c:pt idx="8302">
                  <c:v>46003.9375</c:v>
                </c:pt>
                <c:pt idx="8303">
                  <c:v>46003.979166666664</c:v>
                </c:pt>
                <c:pt idx="8304">
                  <c:v>46004.020833333336</c:v>
                </c:pt>
                <c:pt idx="8305">
                  <c:v>46004.0625</c:v>
                </c:pt>
                <c:pt idx="8306">
                  <c:v>46004.104166666664</c:v>
                </c:pt>
                <c:pt idx="8307">
                  <c:v>46004.145833333336</c:v>
                </c:pt>
                <c:pt idx="8308">
                  <c:v>46004.1875</c:v>
                </c:pt>
                <c:pt idx="8309">
                  <c:v>46004.229166666664</c:v>
                </c:pt>
                <c:pt idx="8310">
                  <c:v>46004.270833333336</c:v>
                </c:pt>
                <c:pt idx="8311">
                  <c:v>46004.3125</c:v>
                </c:pt>
                <c:pt idx="8312">
                  <c:v>46004.354166666664</c:v>
                </c:pt>
                <c:pt idx="8313">
                  <c:v>46004.395833333336</c:v>
                </c:pt>
                <c:pt idx="8314">
                  <c:v>46004.4375</c:v>
                </c:pt>
                <c:pt idx="8315">
                  <c:v>46004.479166666664</c:v>
                </c:pt>
                <c:pt idx="8316">
                  <c:v>46004.520833333336</c:v>
                </c:pt>
                <c:pt idx="8317">
                  <c:v>46004.5625</c:v>
                </c:pt>
                <c:pt idx="8318">
                  <c:v>46004.604166666664</c:v>
                </c:pt>
                <c:pt idx="8319">
                  <c:v>46004.645833333336</c:v>
                </c:pt>
                <c:pt idx="8320">
                  <c:v>46004.6875</c:v>
                </c:pt>
                <c:pt idx="8321">
                  <c:v>46004.729166666664</c:v>
                </c:pt>
                <c:pt idx="8322">
                  <c:v>46004.770833333336</c:v>
                </c:pt>
                <c:pt idx="8323">
                  <c:v>46004.8125</c:v>
                </c:pt>
                <c:pt idx="8324">
                  <c:v>46004.854166666664</c:v>
                </c:pt>
                <c:pt idx="8325">
                  <c:v>46004.895833333336</c:v>
                </c:pt>
                <c:pt idx="8326">
                  <c:v>46004.9375</c:v>
                </c:pt>
                <c:pt idx="8327">
                  <c:v>46004.979166666664</c:v>
                </c:pt>
                <c:pt idx="8328">
                  <c:v>46005.020833333336</c:v>
                </c:pt>
                <c:pt idx="8329">
                  <c:v>46005.0625</c:v>
                </c:pt>
                <c:pt idx="8330">
                  <c:v>46005.104166666664</c:v>
                </c:pt>
                <c:pt idx="8331">
                  <c:v>46005.145833333336</c:v>
                </c:pt>
                <c:pt idx="8332">
                  <c:v>46005.1875</c:v>
                </c:pt>
                <c:pt idx="8333">
                  <c:v>46005.229166666664</c:v>
                </c:pt>
                <c:pt idx="8334">
                  <c:v>46005.270833333336</c:v>
                </c:pt>
                <c:pt idx="8335">
                  <c:v>46005.3125</c:v>
                </c:pt>
                <c:pt idx="8336">
                  <c:v>46005.354166666664</c:v>
                </c:pt>
                <c:pt idx="8337">
                  <c:v>46005.395833333336</c:v>
                </c:pt>
                <c:pt idx="8338">
                  <c:v>46005.4375</c:v>
                </c:pt>
                <c:pt idx="8339">
                  <c:v>46005.479166666664</c:v>
                </c:pt>
                <c:pt idx="8340">
                  <c:v>46005.520833333336</c:v>
                </c:pt>
                <c:pt idx="8341">
                  <c:v>46005.5625</c:v>
                </c:pt>
                <c:pt idx="8342">
                  <c:v>46005.604166666664</c:v>
                </c:pt>
                <c:pt idx="8343">
                  <c:v>46005.645833333336</c:v>
                </c:pt>
                <c:pt idx="8344">
                  <c:v>46005.6875</c:v>
                </c:pt>
                <c:pt idx="8345">
                  <c:v>46005.729166666664</c:v>
                </c:pt>
                <c:pt idx="8346">
                  <c:v>46005.770833333336</c:v>
                </c:pt>
                <c:pt idx="8347">
                  <c:v>46005.8125</c:v>
                </c:pt>
                <c:pt idx="8348">
                  <c:v>46005.854166666664</c:v>
                </c:pt>
                <c:pt idx="8349">
                  <c:v>46005.895833333336</c:v>
                </c:pt>
                <c:pt idx="8350">
                  <c:v>46005.9375</c:v>
                </c:pt>
                <c:pt idx="8351">
                  <c:v>46005.979166666664</c:v>
                </c:pt>
                <c:pt idx="8352">
                  <c:v>46006.020833333336</c:v>
                </c:pt>
                <c:pt idx="8353">
                  <c:v>46006.0625</c:v>
                </c:pt>
                <c:pt idx="8354">
                  <c:v>46006.104166666664</c:v>
                </c:pt>
                <c:pt idx="8355">
                  <c:v>46006.145833333336</c:v>
                </c:pt>
                <c:pt idx="8356">
                  <c:v>46006.1875</c:v>
                </c:pt>
                <c:pt idx="8357">
                  <c:v>46006.229166666664</c:v>
                </c:pt>
                <c:pt idx="8358">
                  <c:v>46006.270833333336</c:v>
                </c:pt>
                <c:pt idx="8359">
                  <c:v>46006.3125</c:v>
                </c:pt>
                <c:pt idx="8360">
                  <c:v>46006.354166666664</c:v>
                </c:pt>
                <c:pt idx="8361">
                  <c:v>46006.395833333336</c:v>
                </c:pt>
                <c:pt idx="8362">
                  <c:v>46006.4375</c:v>
                </c:pt>
                <c:pt idx="8363">
                  <c:v>46006.479166666664</c:v>
                </c:pt>
                <c:pt idx="8364">
                  <c:v>46006.520833333336</c:v>
                </c:pt>
                <c:pt idx="8365">
                  <c:v>46006.5625</c:v>
                </c:pt>
                <c:pt idx="8366">
                  <c:v>46006.604166666664</c:v>
                </c:pt>
                <c:pt idx="8367">
                  <c:v>46006.645833333336</c:v>
                </c:pt>
                <c:pt idx="8368">
                  <c:v>46006.6875</c:v>
                </c:pt>
                <c:pt idx="8369">
                  <c:v>46006.729166666664</c:v>
                </c:pt>
                <c:pt idx="8370">
                  <c:v>46006.770833333336</c:v>
                </c:pt>
                <c:pt idx="8371">
                  <c:v>46006.8125</c:v>
                </c:pt>
                <c:pt idx="8372">
                  <c:v>46006.854166666664</c:v>
                </c:pt>
                <c:pt idx="8373">
                  <c:v>46006.895833333336</c:v>
                </c:pt>
                <c:pt idx="8374">
                  <c:v>46006.9375</c:v>
                </c:pt>
                <c:pt idx="8375">
                  <c:v>46006.979166666664</c:v>
                </c:pt>
                <c:pt idx="8376">
                  <c:v>46007.020833333336</c:v>
                </c:pt>
                <c:pt idx="8377">
                  <c:v>46007.0625</c:v>
                </c:pt>
                <c:pt idx="8378">
                  <c:v>46007.104166666664</c:v>
                </c:pt>
                <c:pt idx="8379">
                  <c:v>46007.145833333336</c:v>
                </c:pt>
                <c:pt idx="8380">
                  <c:v>46007.1875</c:v>
                </c:pt>
                <c:pt idx="8381">
                  <c:v>46007.229166666664</c:v>
                </c:pt>
                <c:pt idx="8382">
                  <c:v>46007.270833333336</c:v>
                </c:pt>
                <c:pt idx="8383">
                  <c:v>46007.3125</c:v>
                </c:pt>
                <c:pt idx="8384">
                  <c:v>46007.354166666664</c:v>
                </c:pt>
                <c:pt idx="8385">
                  <c:v>46007.395833333336</c:v>
                </c:pt>
                <c:pt idx="8386">
                  <c:v>46007.4375</c:v>
                </c:pt>
                <c:pt idx="8387">
                  <c:v>46007.479166666664</c:v>
                </c:pt>
                <c:pt idx="8388">
                  <c:v>46007.520833333336</c:v>
                </c:pt>
                <c:pt idx="8389">
                  <c:v>46007.5625</c:v>
                </c:pt>
                <c:pt idx="8390">
                  <c:v>46007.604166666664</c:v>
                </c:pt>
                <c:pt idx="8391">
                  <c:v>46007.645833333336</c:v>
                </c:pt>
                <c:pt idx="8392">
                  <c:v>46007.6875</c:v>
                </c:pt>
                <c:pt idx="8393">
                  <c:v>46007.729166666664</c:v>
                </c:pt>
                <c:pt idx="8394">
                  <c:v>46007.770833333336</c:v>
                </c:pt>
                <c:pt idx="8395">
                  <c:v>46007.8125</c:v>
                </c:pt>
                <c:pt idx="8396">
                  <c:v>46007.854166666664</c:v>
                </c:pt>
                <c:pt idx="8397">
                  <c:v>46007.895833333336</c:v>
                </c:pt>
                <c:pt idx="8398">
                  <c:v>46007.9375</c:v>
                </c:pt>
                <c:pt idx="8399">
                  <c:v>46007.979166666664</c:v>
                </c:pt>
                <c:pt idx="8400">
                  <c:v>46008.020833333336</c:v>
                </c:pt>
                <c:pt idx="8401">
                  <c:v>46008.0625</c:v>
                </c:pt>
                <c:pt idx="8402">
                  <c:v>46008.104166666664</c:v>
                </c:pt>
                <c:pt idx="8403">
                  <c:v>46008.145833333336</c:v>
                </c:pt>
                <c:pt idx="8404">
                  <c:v>46008.1875</c:v>
                </c:pt>
                <c:pt idx="8405">
                  <c:v>46008.229166666664</c:v>
                </c:pt>
                <c:pt idx="8406">
                  <c:v>46008.270833333336</c:v>
                </c:pt>
                <c:pt idx="8407">
                  <c:v>46008.3125</c:v>
                </c:pt>
                <c:pt idx="8408">
                  <c:v>46008.354166666664</c:v>
                </c:pt>
                <c:pt idx="8409">
                  <c:v>46008.395833333336</c:v>
                </c:pt>
                <c:pt idx="8410">
                  <c:v>46008.4375</c:v>
                </c:pt>
                <c:pt idx="8411">
                  <c:v>46008.479166666664</c:v>
                </c:pt>
                <c:pt idx="8412">
                  <c:v>46008.520833333336</c:v>
                </c:pt>
                <c:pt idx="8413">
                  <c:v>46008.5625</c:v>
                </c:pt>
                <c:pt idx="8414">
                  <c:v>46008.604166666664</c:v>
                </c:pt>
                <c:pt idx="8415">
                  <c:v>46008.645833333336</c:v>
                </c:pt>
                <c:pt idx="8416">
                  <c:v>46008.6875</c:v>
                </c:pt>
                <c:pt idx="8417">
                  <c:v>46008.729166666664</c:v>
                </c:pt>
                <c:pt idx="8418">
                  <c:v>46008.770833333336</c:v>
                </c:pt>
                <c:pt idx="8419">
                  <c:v>46008.8125</c:v>
                </c:pt>
                <c:pt idx="8420">
                  <c:v>46008.854166666664</c:v>
                </c:pt>
                <c:pt idx="8421">
                  <c:v>46008.895833333336</c:v>
                </c:pt>
                <c:pt idx="8422">
                  <c:v>46008.9375</c:v>
                </c:pt>
                <c:pt idx="8423">
                  <c:v>46008.979166666664</c:v>
                </c:pt>
                <c:pt idx="8424">
                  <c:v>46009.020833333336</c:v>
                </c:pt>
                <c:pt idx="8425">
                  <c:v>46009.0625</c:v>
                </c:pt>
                <c:pt idx="8426">
                  <c:v>46009.104166666664</c:v>
                </c:pt>
                <c:pt idx="8427">
                  <c:v>46009.145833333336</c:v>
                </c:pt>
                <c:pt idx="8428">
                  <c:v>46009.1875</c:v>
                </c:pt>
                <c:pt idx="8429">
                  <c:v>46009.229166666664</c:v>
                </c:pt>
                <c:pt idx="8430">
                  <c:v>46009.270833333336</c:v>
                </c:pt>
                <c:pt idx="8431">
                  <c:v>46009.3125</c:v>
                </c:pt>
                <c:pt idx="8432">
                  <c:v>46009.354166666664</c:v>
                </c:pt>
                <c:pt idx="8433">
                  <c:v>46009.395833333336</c:v>
                </c:pt>
                <c:pt idx="8434">
                  <c:v>46009.4375</c:v>
                </c:pt>
                <c:pt idx="8435">
                  <c:v>46009.479166666664</c:v>
                </c:pt>
                <c:pt idx="8436">
                  <c:v>46009.520833333336</c:v>
                </c:pt>
                <c:pt idx="8437">
                  <c:v>46009.5625</c:v>
                </c:pt>
                <c:pt idx="8438">
                  <c:v>46009.604166666664</c:v>
                </c:pt>
                <c:pt idx="8439">
                  <c:v>46009.645833333336</c:v>
                </c:pt>
                <c:pt idx="8440">
                  <c:v>46009.6875</c:v>
                </c:pt>
                <c:pt idx="8441">
                  <c:v>46009.729166666664</c:v>
                </c:pt>
                <c:pt idx="8442">
                  <c:v>46009.770833333336</c:v>
                </c:pt>
                <c:pt idx="8443">
                  <c:v>46009.8125</c:v>
                </c:pt>
                <c:pt idx="8444">
                  <c:v>46009.854166666664</c:v>
                </c:pt>
                <c:pt idx="8445">
                  <c:v>46009.895833333336</c:v>
                </c:pt>
                <c:pt idx="8446">
                  <c:v>46009.9375</c:v>
                </c:pt>
                <c:pt idx="8447">
                  <c:v>46009.979166666664</c:v>
                </c:pt>
                <c:pt idx="8448">
                  <c:v>46010.020833333336</c:v>
                </c:pt>
                <c:pt idx="8449">
                  <c:v>46010.0625</c:v>
                </c:pt>
                <c:pt idx="8450">
                  <c:v>46010.104166666664</c:v>
                </c:pt>
                <c:pt idx="8451">
                  <c:v>46010.145833333336</c:v>
                </c:pt>
                <c:pt idx="8452">
                  <c:v>46010.1875</c:v>
                </c:pt>
                <c:pt idx="8453">
                  <c:v>46010.229166666664</c:v>
                </c:pt>
                <c:pt idx="8454">
                  <c:v>46010.270833333336</c:v>
                </c:pt>
                <c:pt idx="8455">
                  <c:v>46010.3125</c:v>
                </c:pt>
                <c:pt idx="8456">
                  <c:v>46010.354166666664</c:v>
                </c:pt>
                <c:pt idx="8457">
                  <c:v>46010.395833333336</c:v>
                </c:pt>
                <c:pt idx="8458">
                  <c:v>46010.4375</c:v>
                </c:pt>
                <c:pt idx="8459">
                  <c:v>46010.479166666664</c:v>
                </c:pt>
                <c:pt idx="8460">
                  <c:v>46010.520833333336</c:v>
                </c:pt>
                <c:pt idx="8461">
                  <c:v>46010.5625</c:v>
                </c:pt>
                <c:pt idx="8462">
                  <c:v>46010.604166666664</c:v>
                </c:pt>
                <c:pt idx="8463">
                  <c:v>46010.645833333336</c:v>
                </c:pt>
                <c:pt idx="8464">
                  <c:v>46010.6875</c:v>
                </c:pt>
                <c:pt idx="8465">
                  <c:v>46010.729166666664</c:v>
                </c:pt>
                <c:pt idx="8466">
                  <c:v>46010.770833333336</c:v>
                </c:pt>
                <c:pt idx="8467">
                  <c:v>46010.8125</c:v>
                </c:pt>
                <c:pt idx="8468">
                  <c:v>46010.854166666664</c:v>
                </c:pt>
                <c:pt idx="8469">
                  <c:v>46010.895833333336</c:v>
                </c:pt>
                <c:pt idx="8470">
                  <c:v>46010.9375</c:v>
                </c:pt>
                <c:pt idx="8471">
                  <c:v>46010.979166666664</c:v>
                </c:pt>
                <c:pt idx="8472">
                  <c:v>46011.020833333336</c:v>
                </c:pt>
                <c:pt idx="8473">
                  <c:v>46011.0625</c:v>
                </c:pt>
                <c:pt idx="8474">
                  <c:v>46011.104166666664</c:v>
                </c:pt>
                <c:pt idx="8475">
                  <c:v>46011.145833333336</c:v>
                </c:pt>
                <c:pt idx="8476">
                  <c:v>46011.1875</c:v>
                </c:pt>
                <c:pt idx="8477">
                  <c:v>46011.229166666664</c:v>
                </c:pt>
                <c:pt idx="8478">
                  <c:v>46011.270833333336</c:v>
                </c:pt>
                <c:pt idx="8479">
                  <c:v>46011.3125</c:v>
                </c:pt>
                <c:pt idx="8480">
                  <c:v>46011.354166666664</c:v>
                </c:pt>
                <c:pt idx="8481">
                  <c:v>46011.395833333336</c:v>
                </c:pt>
                <c:pt idx="8482">
                  <c:v>46011.4375</c:v>
                </c:pt>
                <c:pt idx="8483">
                  <c:v>46011.479166666664</c:v>
                </c:pt>
                <c:pt idx="8484">
                  <c:v>46011.520833333336</c:v>
                </c:pt>
                <c:pt idx="8485">
                  <c:v>46011.5625</c:v>
                </c:pt>
                <c:pt idx="8486">
                  <c:v>46011.604166666664</c:v>
                </c:pt>
                <c:pt idx="8487">
                  <c:v>46011.645833333336</c:v>
                </c:pt>
                <c:pt idx="8488">
                  <c:v>46011.6875</c:v>
                </c:pt>
                <c:pt idx="8489">
                  <c:v>46011.729166666664</c:v>
                </c:pt>
                <c:pt idx="8490">
                  <c:v>46011.770833333336</c:v>
                </c:pt>
                <c:pt idx="8491">
                  <c:v>46011.8125</c:v>
                </c:pt>
                <c:pt idx="8492">
                  <c:v>46011.854166666664</c:v>
                </c:pt>
                <c:pt idx="8493">
                  <c:v>46011.895833333336</c:v>
                </c:pt>
                <c:pt idx="8494">
                  <c:v>46011.9375</c:v>
                </c:pt>
                <c:pt idx="8495">
                  <c:v>46011.979166666664</c:v>
                </c:pt>
                <c:pt idx="8496">
                  <c:v>46012.020833333336</c:v>
                </c:pt>
                <c:pt idx="8497">
                  <c:v>46012.0625</c:v>
                </c:pt>
                <c:pt idx="8498">
                  <c:v>46012.104166666664</c:v>
                </c:pt>
                <c:pt idx="8499">
                  <c:v>46012.145833333336</c:v>
                </c:pt>
                <c:pt idx="8500">
                  <c:v>46012.1875</c:v>
                </c:pt>
                <c:pt idx="8501">
                  <c:v>46012.229166666664</c:v>
                </c:pt>
                <c:pt idx="8502">
                  <c:v>46012.270833333336</c:v>
                </c:pt>
                <c:pt idx="8503">
                  <c:v>46012.3125</c:v>
                </c:pt>
                <c:pt idx="8504">
                  <c:v>46012.354166666664</c:v>
                </c:pt>
                <c:pt idx="8505">
                  <c:v>46012.395833333336</c:v>
                </c:pt>
                <c:pt idx="8506">
                  <c:v>46012.4375</c:v>
                </c:pt>
                <c:pt idx="8507">
                  <c:v>46012.479166666664</c:v>
                </c:pt>
                <c:pt idx="8508">
                  <c:v>46012.520833333336</c:v>
                </c:pt>
                <c:pt idx="8509">
                  <c:v>46012.5625</c:v>
                </c:pt>
                <c:pt idx="8510">
                  <c:v>46012.604166666664</c:v>
                </c:pt>
                <c:pt idx="8511">
                  <c:v>46012.645833333336</c:v>
                </c:pt>
                <c:pt idx="8512">
                  <c:v>46012.6875</c:v>
                </c:pt>
                <c:pt idx="8513">
                  <c:v>46012.729166666664</c:v>
                </c:pt>
                <c:pt idx="8514">
                  <c:v>46012.770833333336</c:v>
                </c:pt>
                <c:pt idx="8515">
                  <c:v>46012.8125</c:v>
                </c:pt>
                <c:pt idx="8516">
                  <c:v>46012.854166666664</c:v>
                </c:pt>
                <c:pt idx="8517">
                  <c:v>46012.895833333336</c:v>
                </c:pt>
                <c:pt idx="8518">
                  <c:v>46012.9375</c:v>
                </c:pt>
                <c:pt idx="8519">
                  <c:v>46012.979166666664</c:v>
                </c:pt>
                <c:pt idx="8520">
                  <c:v>46013.020833333336</c:v>
                </c:pt>
                <c:pt idx="8521">
                  <c:v>46013.0625</c:v>
                </c:pt>
                <c:pt idx="8522">
                  <c:v>46013.104166666664</c:v>
                </c:pt>
                <c:pt idx="8523">
                  <c:v>46013.145833333336</c:v>
                </c:pt>
                <c:pt idx="8524">
                  <c:v>46013.1875</c:v>
                </c:pt>
                <c:pt idx="8525">
                  <c:v>46013.229166666664</c:v>
                </c:pt>
                <c:pt idx="8526">
                  <c:v>46013.270833333336</c:v>
                </c:pt>
                <c:pt idx="8527">
                  <c:v>46013.3125</c:v>
                </c:pt>
                <c:pt idx="8528">
                  <c:v>46013.354166666664</c:v>
                </c:pt>
                <c:pt idx="8529">
                  <c:v>46013.395833333336</c:v>
                </c:pt>
                <c:pt idx="8530">
                  <c:v>46013.4375</c:v>
                </c:pt>
                <c:pt idx="8531">
                  <c:v>46013.479166666664</c:v>
                </c:pt>
                <c:pt idx="8532">
                  <c:v>46013.520833333336</c:v>
                </c:pt>
                <c:pt idx="8533">
                  <c:v>46013.5625</c:v>
                </c:pt>
                <c:pt idx="8534">
                  <c:v>46013.604166666664</c:v>
                </c:pt>
                <c:pt idx="8535">
                  <c:v>46013.645833333336</c:v>
                </c:pt>
                <c:pt idx="8536">
                  <c:v>46013.6875</c:v>
                </c:pt>
                <c:pt idx="8537">
                  <c:v>46013.729166666664</c:v>
                </c:pt>
                <c:pt idx="8538">
                  <c:v>46013.770833333336</c:v>
                </c:pt>
                <c:pt idx="8539">
                  <c:v>46013.8125</c:v>
                </c:pt>
                <c:pt idx="8540">
                  <c:v>46013.854166666664</c:v>
                </c:pt>
                <c:pt idx="8541">
                  <c:v>46013.895833333336</c:v>
                </c:pt>
                <c:pt idx="8542">
                  <c:v>46013.9375</c:v>
                </c:pt>
                <c:pt idx="8543">
                  <c:v>46013.979166666664</c:v>
                </c:pt>
                <c:pt idx="8544">
                  <c:v>46014.020833333336</c:v>
                </c:pt>
                <c:pt idx="8545">
                  <c:v>46014.0625</c:v>
                </c:pt>
                <c:pt idx="8546">
                  <c:v>46014.104166666664</c:v>
                </c:pt>
                <c:pt idx="8547">
                  <c:v>46014.145833333336</c:v>
                </c:pt>
                <c:pt idx="8548">
                  <c:v>46014.1875</c:v>
                </c:pt>
                <c:pt idx="8549">
                  <c:v>46014.229166666664</c:v>
                </c:pt>
                <c:pt idx="8550">
                  <c:v>46014.270833333336</c:v>
                </c:pt>
                <c:pt idx="8551">
                  <c:v>46014.3125</c:v>
                </c:pt>
                <c:pt idx="8552">
                  <c:v>46014.354166666664</c:v>
                </c:pt>
                <c:pt idx="8553">
                  <c:v>46014.395833333336</c:v>
                </c:pt>
                <c:pt idx="8554">
                  <c:v>46014.4375</c:v>
                </c:pt>
                <c:pt idx="8555">
                  <c:v>46014.479166666664</c:v>
                </c:pt>
                <c:pt idx="8556">
                  <c:v>46014.520833333336</c:v>
                </c:pt>
                <c:pt idx="8557">
                  <c:v>46014.5625</c:v>
                </c:pt>
                <c:pt idx="8558">
                  <c:v>46014.604166666664</c:v>
                </c:pt>
                <c:pt idx="8559">
                  <c:v>46014.645833333336</c:v>
                </c:pt>
                <c:pt idx="8560">
                  <c:v>46014.6875</c:v>
                </c:pt>
                <c:pt idx="8561">
                  <c:v>46014.729166666664</c:v>
                </c:pt>
                <c:pt idx="8562">
                  <c:v>46014.770833333336</c:v>
                </c:pt>
                <c:pt idx="8563">
                  <c:v>46014.8125</c:v>
                </c:pt>
                <c:pt idx="8564">
                  <c:v>46014.854166666664</c:v>
                </c:pt>
                <c:pt idx="8565">
                  <c:v>46014.895833333336</c:v>
                </c:pt>
                <c:pt idx="8566">
                  <c:v>46014.9375</c:v>
                </c:pt>
                <c:pt idx="8567">
                  <c:v>46014.979166666664</c:v>
                </c:pt>
                <c:pt idx="8568">
                  <c:v>46015.020833333336</c:v>
                </c:pt>
                <c:pt idx="8569">
                  <c:v>46015.0625</c:v>
                </c:pt>
                <c:pt idx="8570">
                  <c:v>46015.104166666664</c:v>
                </c:pt>
                <c:pt idx="8571">
                  <c:v>46015.145833333336</c:v>
                </c:pt>
                <c:pt idx="8572">
                  <c:v>46015.1875</c:v>
                </c:pt>
                <c:pt idx="8573">
                  <c:v>46015.229166666664</c:v>
                </c:pt>
                <c:pt idx="8574">
                  <c:v>46015.270833333336</c:v>
                </c:pt>
                <c:pt idx="8575">
                  <c:v>46015.3125</c:v>
                </c:pt>
                <c:pt idx="8576">
                  <c:v>46015.354166666664</c:v>
                </c:pt>
                <c:pt idx="8577">
                  <c:v>46015.395833333336</c:v>
                </c:pt>
                <c:pt idx="8578">
                  <c:v>46015.4375</c:v>
                </c:pt>
                <c:pt idx="8579">
                  <c:v>46015.479166666664</c:v>
                </c:pt>
                <c:pt idx="8580">
                  <c:v>46015.520833333336</c:v>
                </c:pt>
                <c:pt idx="8581">
                  <c:v>46015.5625</c:v>
                </c:pt>
                <c:pt idx="8582">
                  <c:v>46015.604166666664</c:v>
                </c:pt>
                <c:pt idx="8583">
                  <c:v>46015.645833333336</c:v>
                </c:pt>
                <c:pt idx="8584">
                  <c:v>46015.6875</c:v>
                </c:pt>
                <c:pt idx="8585">
                  <c:v>46015.729166666664</c:v>
                </c:pt>
                <c:pt idx="8586">
                  <c:v>46015.770833333336</c:v>
                </c:pt>
                <c:pt idx="8587">
                  <c:v>46015.8125</c:v>
                </c:pt>
                <c:pt idx="8588">
                  <c:v>46015.854166666664</c:v>
                </c:pt>
                <c:pt idx="8589">
                  <c:v>46015.895833333336</c:v>
                </c:pt>
                <c:pt idx="8590">
                  <c:v>46015.9375</c:v>
                </c:pt>
                <c:pt idx="8591">
                  <c:v>46015.979166666664</c:v>
                </c:pt>
                <c:pt idx="8592">
                  <c:v>46016.020833333336</c:v>
                </c:pt>
                <c:pt idx="8593">
                  <c:v>46016.0625</c:v>
                </c:pt>
                <c:pt idx="8594">
                  <c:v>46016.104166666664</c:v>
                </c:pt>
                <c:pt idx="8595">
                  <c:v>46016.145833333336</c:v>
                </c:pt>
                <c:pt idx="8596">
                  <c:v>46016.1875</c:v>
                </c:pt>
                <c:pt idx="8597">
                  <c:v>46016.229166666664</c:v>
                </c:pt>
                <c:pt idx="8598">
                  <c:v>46016.270833333336</c:v>
                </c:pt>
                <c:pt idx="8599">
                  <c:v>46016.3125</c:v>
                </c:pt>
                <c:pt idx="8600">
                  <c:v>46016.354166666664</c:v>
                </c:pt>
                <c:pt idx="8601">
                  <c:v>46016.395833333336</c:v>
                </c:pt>
                <c:pt idx="8602">
                  <c:v>46016.4375</c:v>
                </c:pt>
                <c:pt idx="8603">
                  <c:v>46016.479166666664</c:v>
                </c:pt>
                <c:pt idx="8604">
                  <c:v>46016.520833333336</c:v>
                </c:pt>
                <c:pt idx="8605">
                  <c:v>46016.5625</c:v>
                </c:pt>
                <c:pt idx="8606">
                  <c:v>46016.604166666664</c:v>
                </c:pt>
                <c:pt idx="8607">
                  <c:v>46016.645833333336</c:v>
                </c:pt>
                <c:pt idx="8608">
                  <c:v>46016.6875</c:v>
                </c:pt>
                <c:pt idx="8609">
                  <c:v>46016.729166666664</c:v>
                </c:pt>
                <c:pt idx="8610">
                  <c:v>46016.770833333336</c:v>
                </c:pt>
                <c:pt idx="8611">
                  <c:v>46016.8125</c:v>
                </c:pt>
                <c:pt idx="8612">
                  <c:v>46016.854166666664</c:v>
                </c:pt>
                <c:pt idx="8613">
                  <c:v>46016.895833333336</c:v>
                </c:pt>
                <c:pt idx="8614">
                  <c:v>46016.9375</c:v>
                </c:pt>
                <c:pt idx="8615">
                  <c:v>46016.979166666664</c:v>
                </c:pt>
                <c:pt idx="8616">
                  <c:v>46017.020833333336</c:v>
                </c:pt>
                <c:pt idx="8617">
                  <c:v>46017.0625</c:v>
                </c:pt>
                <c:pt idx="8618">
                  <c:v>46017.104166666664</c:v>
                </c:pt>
                <c:pt idx="8619">
                  <c:v>46017.145833333336</c:v>
                </c:pt>
                <c:pt idx="8620">
                  <c:v>46017.1875</c:v>
                </c:pt>
                <c:pt idx="8621">
                  <c:v>46017.229166666664</c:v>
                </c:pt>
                <c:pt idx="8622">
                  <c:v>46017.270833333336</c:v>
                </c:pt>
                <c:pt idx="8623">
                  <c:v>46017.3125</c:v>
                </c:pt>
                <c:pt idx="8624">
                  <c:v>46017.354166666664</c:v>
                </c:pt>
                <c:pt idx="8625">
                  <c:v>46017.395833333336</c:v>
                </c:pt>
                <c:pt idx="8626">
                  <c:v>46017.4375</c:v>
                </c:pt>
                <c:pt idx="8627">
                  <c:v>46017.479166666664</c:v>
                </c:pt>
                <c:pt idx="8628">
                  <c:v>46017.520833333336</c:v>
                </c:pt>
                <c:pt idx="8629">
                  <c:v>46017.5625</c:v>
                </c:pt>
                <c:pt idx="8630">
                  <c:v>46017.604166666664</c:v>
                </c:pt>
                <c:pt idx="8631">
                  <c:v>46017.645833333336</c:v>
                </c:pt>
                <c:pt idx="8632">
                  <c:v>46017.6875</c:v>
                </c:pt>
                <c:pt idx="8633">
                  <c:v>46017.729166666664</c:v>
                </c:pt>
                <c:pt idx="8634">
                  <c:v>46017.770833333336</c:v>
                </c:pt>
                <c:pt idx="8635">
                  <c:v>46017.8125</c:v>
                </c:pt>
                <c:pt idx="8636">
                  <c:v>46017.854166666664</c:v>
                </c:pt>
                <c:pt idx="8637">
                  <c:v>46017.895833333336</c:v>
                </c:pt>
                <c:pt idx="8638">
                  <c:v>46017.9375</c:v>
                </c:pt>
                <c:pt idx="8639">
                  <c:v>46017.979166666664</c:v>
                </c:pt>
                <c:pt idx="8640">
                  <c:v>46018.020833333336</c:v>
                </c:pt>
                <c:pt idx="8641">
                  <c:v>46018.0625</c:v>
                </c:pt>
                <c:pt idx="8642">
                  <c:v>46018.104166666664</c:v>
                </c:pt>
                <c:pt idx="8643">
                  <c:v>46018.145833333336</c:v>
                </c:pt>
                <c:pt idx="8644">
                  <c:v>46018.1875</c:v>
                </c:pt>
                <c:pt idx="8645">
                  <c:v>46018.229166666664</c:v>
                </c:pt>
                <c:pt idx="8646">
                  <c:v>46018.270833333336</c:v>
                </c:pt>
                <c:pt idx="8647">
                  <c:v>46018.3125</c:v>
                </c:pt>
                <c:pt idx="8648">
                  <c:v>46018.354166666664</c:v>
                </c:pt>
                <c:pt idx="8649">
                  <c:v>46018.395833333336</c:v>
                </c:pt>
                <c:pt idx="8650">
                  <c:v>46018.4375</c:v>
                </c:pt>
                <c:pt idx="8651">
                  <c:v>46018.479166666664</c:v>
                </c:pt>
                <c:pt idx="8652">
                  <c:v>46018.520833333336</c:v>
                </c:pt>
                <c:pt idx="8653">
                  <c:v>46018.5625</c:v>
                </c:pt>
                <c:pt idx="8654">
                  <c:v>46018.604166666664</c:v>
                </c:pt>
                <c:pt idx="8655">
                  <c:v>46018.645833333336</c:v>
                </c:pt>
                <c:pt idx="8656">
                  <c:v>46018.6875</c:v>
                </c:pt>
                <c:pt idx="8657">
                  <c:v>46018.729166666664</c:v>
                </c:pt>
                <c:pt idx="8658">
                  <c:v>46018.770833333336</c:v>
                </c:pt>
                <c:pt idx="8659">
                  <c:v>46018.8125</c:v>
                </c:pt>
                <c:pt idx="8660">
                  <c:v>46018.854166666664</c:v>
                </c:pt>
                <c:pt idx="8661">
                  <c:v>46018.895833333336</c:v>
                </c:pt>
                <c:pt idx="8662">
                  <c:v>46018.9375</c:v>
                </c:pt>
                <c:pt idx="8663">
                  <c:v>46018.979166666664</c:v>
                </c:pt>
                <c:pt idx="8664">
                  <c:v>46019.020833333336</c:v>
                </c:pt>
                <c:pt idx="8665">
                  <c:v>46019.0625</c:v>
                </c:pt>
                <c:pt idx="8666">
                  <c:v>46019.104166666664</c:v>
                </c:pt>
                <c:pt idx="8667">
                  <c:v>46019.145833333336</c:v>
                </c:pt>
                <c:pt idx="8668">
                  <c:v>46019.1875</c:v>
                </c:pt>
                <c:pt idx="8669">
                  <c:v>46019.229166666664</c:v>
                </c:pt>
                <c:pt idx="8670">
                  <c:v>46019.270833333336</c:v>
                </c:pt>
                <c:pt idx="8671">
                  <c:v>46019.3125</c:v>
                </c:pt>
                <c:pt idx="8672">
                  <c:v>46019.354166666664</c:v>
                </c:pt>
                <c:pt idx="8673">
                  <c:v>46019.395833333336</c:v>
                </c:pt>
                <c:pt idx="8674">
                  <c:v>46019.4375</c:v>
                </c:pt>
                <c:pt idx="8675">
                  <c:v>46019.479166666664</c:v>
                </c:pt>
                <c:pt idx="8676">
                  <c:v>46019.520833333336</c:v>
                </c:pt>
                <c:pt idx="8677">
                  <c:v>46019.5625</c:v>
                </c:pt>
                <c:pt idx="8678">
                  <c:v>46019.604166666664</c:v>
                </c:pt>
                <c:pt idx="8679">
                  <c:v>46019.645833333336</c:v>
                </c:pt>
                <c:pt idx="8680">
                  <c:v>46019.6875</c:v>
                </c:pt>
                <c:pt idx="8681">
                  <c:v>46019.729166666664</c:v>
                </c:pt>
                <c:pt idx="8682">
                  <c:v>46019.770833333336</c:v>
                </c:pt>
                <c:pt idx="8683">
                  <c:v>46019.8125</c:v>
                </c:pt>
                <c:pt idx="8684">
                  <c:v>46019.854166666664</c:v>
                </c:pt>
                <c:pt idx="8685">
                  <c:v>46019.895833333336</c:v>
                </c:pt>
                <c:pt idx="8686">
                  <c:v>46019.9375</c:v>
                </c:pt>
                <c:pt idx="8687">
                  <c:v>46019.979166666664</c:v>
                </c:pt>
                <c:pt idx="8688">
                  <c:v>46020.020833333336</c:v>
                </c:pt>
                <c:pt idx="8689">
                  <c:v>46020.0625</c:v>
                </c:pt>
                <c:pt idx="8690">
                  <c:v>46020.104166666664</c:v>
                </c:pt>
                <c:pt idx="8691">
                  <c:v>46020.145833333336</c:v>
                </c:pt>
                <c:pt idx="8692">
                  <c:v>46020.1875</c:v>
                </c:pt>
                <c:pt idx="8693">
                  <c:v>46020.229166666664</c:v>
                </c:pt>
                <c:pt idx="8694">
                  <c:v>46020.270833333336</c:v>
                </c:pt>
                <c:pt idx="8695">
                  <c:v>46020.3125</c:v>
                </c:pt>
                <c:pt idx="8696">
                  <c:v>46020.354166666664</c:v>
                </c:pt>
                <c:pt idx="8697">
                  <c:v>46020.395833333336</c:v>
                </c:pt>
                <c:pt idx="8698">
                  <c:v>46020.4375</c:v>
                </c:pt>
                <c:pt idx="8699">
                  <c:v>46020.479166666664</c:v>
                </c:pt>
                <c:pt idx="8700">
                  <c:v>46020.520833333336</c:v>
                </c:pt>
                <c:pt idx="8701">
                  <c:v>46020.5625</c:v>
                </c:pt>
                <c:pt idx="8702">
                  <c:v>46020.604166666664</c:v>
                </c:pt>
                <c:pt idx="8703">
                  <c:v>46020.645833333336</c:v>
                </c:pt>
                <c:pt idx="8704">
                  <c:v>46020.6875</c:v>
                </c:pt>
                <c:pt idx="8705">
                  <c:v>46020.729166666664</c:v>
                </c:pt>
                <c:pt idx="8706">
                  <c:v>46020.770833333336</c:v>
                </c:pt>
                <c:pt idx="8707">
                  <c:v>46020.8125</c:v>
                </c:pt>
                <c:pt idx="8708">
                  <c:v>46020.854166666664</c:v>
                </c:pt>
                <c:pt idx="8709">
                  <c:v>46020.895833333336</c:v>
                </c:pt>
                <c:pt idx="8710">
                  <c:v>46020.9375</c:v>
                </c:pt>
                <c:pt idx="8711">
                  <c:v>46020.979166666664</c:v>
                </c:pt>
                <c:pt idx="8712">
                  <c:v>46021.020833333336</c:v>
                </c:pt>
                <c:pt idx="8713">
                  <c:v>46021.0625</c:v>
                </c:pt>
                <c:pt idx="8714">
                  <c:v>46021.104166666664</c:v>
                </c:pt>
                <c:pt idx="8715">
                  <c:v>46021.145833333336</c:v>
                </c:pt>
                <c:pt idx="8716">
                  <c:v>46021.1875</c:v>
                </c:pt>
                <c:pt idx="8717">
                  <c:v>46021.229166666664</c:v>
                </c:pt>
                <c:pt idx="8718">
                  <c:v>46021.270833333336</c:v>
                </c:pt>
                <c:pt idx="8719">
                  <c:v>46021.3125</c:v>
                </c:pt>
                <c:pt idx="8720">
                  <c:v>46021.354166666664</c:v>
                </c:pt>
                <c:pt idx="8721">
                  <c:v>46021.395833333336</c:v>
                </c:pt>
                <c:pt idx="8722">
                  <c:v>46021.4375</c:v>
                </c:pt>
                <c:pt idx="8723">
                  <c:v>46021.479166666664</c:v>
                </c:pt>
                <c:pt idx="8724">
                  <c:v>46021.520833333336</c:v>
                </c:pt>
                <c:pt idx="8725">
                  <c:v>46021.5625</c:v>
                </c:pt>
                <c:pt idx="8726">
                  <c:v>46021.604166666664</c:v>
                </c:pt>
                <c:pt idx="8727">
                  <c:v>46021.645833333336</c:v>
                </c:pt>
                <c:pt idx="8728">
                  <c:v>46021.6875</c:v>
                </c:pt>
                <c:pt idx="8729">
                  <c:v>46021.729166666664</c:v>
                </c:pt>
                <c:pt idx="8730">
                  <c:v>46021.770833333336</c:v>
                </c:pt>
                <c:pt idx="8731">
                  <c:v>46021.8125</c:v>
                </c:pt>
                <c:pt idx="8732">
                  <c:v>46021.854166666664</c:v>
                </c:pt>
                <c:pt idx="8733">
                  <c:v>46021.895833333336</c:v>
                </c:pt>
                <c:pt idx="8734">
                  <c:v>46021.9375</c:v>
                </c:pt>
                <c:pt idx="8735">
                  <c:v>46021.979166666664</c:v>
                </c:pt>
                <c:pt idx="8736">
                  <c:v>46022.020833333336</c:v>
                </c:pt>
                <c:pt idx="8737">
                  <c:v>46022.0625</c:v>
                </c:pt>
                <c:pt idx="8738">
                  <c:v>46022.104166666664</c:v>
                </c:pt>
                <c:pt idx="8739">
                  <c:v>46022.145833333336</c:v>
                </c:pt>
                <c:pt idx="8740">
                  <c:v>46022.1875</c:v>
                </c:pt>
                <c:pt idx="8741">
                  <c:v>46022.229166666664</c:v>
                </c:pt>
                <c:pt idx="8742">
                  <c:v>46022.270833333336</c:v>
                </c:pt>
                <c:pt idx="8743">
                  <c:v>46022.3125</c:v>
                </c:pt>
                <c:pt idx="8744">
                  <c:v>46022.354166666664</c:v>
                </c:pt>
                <c:pt idx="8745">
                  <c:v>46022.395833333336</c:v>
                </c:pt>
                <c:pt idx="8746">
                  <c:v>46022.4375</c:v>
                </c:pt>
                <c:pt idx="8747">
                  <c:v>46022.479166666664</c:v>
                </c:pt>
                <c:pt idx="8748">
                  <c:v>46022.520833333336</c:v>
                </c:pt>
                <c:pt idx="8749">
                  <c:v>46022.5625</c:v>
                </c:pt>
                <c:pt idx="8750">
                  <c:v>46022.604166666664</c:v>
                </c:pt>
                <c:pt idx="8751">
                  <c:v>46022.645833333336</c:v>
                </c:pt>
                <c:pt idx="8752">
                  <c:v>46022.6875</c:v>
                </c:pt>
              </c:numCache>
            </c:numRef>
          </c:cat>
          <c:val>
            <c:numRef>
              <c:f>'01-01-2025 a 01-09-2025'!$L$4:$L$8756</c:f>
              <c:numCache>
                <c:formatCode>General</c:formatCode>
                <c:ptCount val="87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417">
                  <c:v>0</c:v>
                </c:pt>
                <c:pt idx="418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8">
                  <c:v>4.7E-2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26.870999999999999</c:v>
                </c:pt>
                <c:pt idx="5723">
                  <c:v>1.7000000000000001E-2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42" formatCode="0">
                  <c:v>0</c:v>
                </c:pt>
                <c:pt idx="5843" formatCode="0">
                  <c:v>0</c:v>
                </c:pt>
                <c:pt idx="5844" formatCode="0">
                  <c:v>0</c:v>
                </c:pt>
                <c:pt idx="5845" formatCode="0">
                  <c:v>0</c:v>
                </c:pt>
                <c:pt idx="5846" formatCode="0">
                  <c:v>0</c:v>
                </c:pt>
                <c:pt idx="5847" formatCode="0">
                  <c:v>0</c:v>
                </c:pt>
                <c:pt idx="5848" formatCode="0">
                  <c:v>0</c:v>
                </c:pt>
                <c:pt idx="5849" formatCode="0">
                  <c:v>0</c:v>
                </c:pt>
                <c:pt idx="5850" formatCode="0">
                  <c:v>0</c:v>
                </c:pt>
                <c:pt idx="5851" formatCode="0">
                  <c:v>0</c:v>
                </c:pt>
                <c:pt idx="5852" formatCode="0">
                  <c:v>0</c:v>
                </c:pt>
                <c:pt idx="5853" formatCode="0">
                  <c:v>0</c:v>
                </c:pt>
                <c:pt idx="5854" formatCode="0">
                  <c:v>0</c:v>
                </c:pt>
                <c:pt idx="5855" formatCode="0">
                  <c:v>0</c:v>
                </c:pt>
                <c:pt idx="5856" formatCode="0">
                  <c:v>0</c:v>
                </c:pt>
                <c:pt idx="5857" formatCode="0">
                  <c:v>0</c:v>
                </c:pt>
                <c:pt idx="5858" formatCode="0">
                  <c:v>0</c:v>
                </c:pt>
                <c:pt idx="5859" formatCode="0">
                  <c:v>0</c:v>
                </c:pt>
                <c:pt idx="5860" formatCode="0">
                  <c:v>0</c:v>
                </c:pt>
                <c:pt idx="5861" formatCode="0">
                  <c:v>0</c:v>
                </c:pt>
                <c:pt idx="5862" formatCode="0">
                  <c:v>0</c:v>
                </c:pt>
                <c:pt idx="5863" formatCode="0">
                  <c:v>0</c:v>
                </c:pt>
                <c:pt idx="5864" formatCode="0">
                  <c:v>0</c:v>
                </c:pt>
                <c:pt idx="5865" formatCode="0">
                  <c:v>0</c:v>
                </c:pt>
                <c:pt idx="5866" formatCode="0">
                  <c:v>0</c:v>
                </c:pt>
                <c:pt idx="5867" formatCode="0">
                  <c:v>0</c:v>
                </c:pt>
                <c:pt idx="5868" formatCode="0">
                  <c:v>0</c:v>
                </c:pt>
                <c:pt idx="5869" formatCode="0">
                  <c:v>0</c:v>
                </c:pt>
                <c:pt idx="5870" formatCode="0">
                  <c:v>0</c:v>
                </c:pt>
                <c:pt idx="5871" formatCode="0">
                  <c:v>0</c:v>
                </c:pt>
                <c:pt idx="5872" formatCode="0">
                  <c:v>0</c:v>
                </c:pt>
                <c:pt idx="5873" formatCode="0">
                  <c:v>0</c:v>
                </c:pt>
                <c:pt idx="5874" formatCode="0">
                  <c:v>0</c:v>
                </c:pt>
                <c:pt idx="5875" formatCode="0">
                  <c:v>0</c:v>
                </c:pt>
                <c:pt idx="5876" formatCode="0">
                  <c:v>0</c:v>
                </c:pt>
                <c:pt idx="5877" formatCode="0">
                  <c:v>0</c:v>
                </c:pt>
                <c:pt idx="5878" formatCode="0">
                  <c:v>0</c:v>
                </c:pt>
                <c:pt idx="5879" formatCode="0">
                  <c:v>0</c:v>
                </c:pt>
                <c:pt idx="5880" formatCode="0">
                  <c:v>0</c:v>
                </c:pt>
                <c:pt idx="5881" formatCode="0">
                  <c:v>0</c:v>
                </c:pt>
                <c:pt idx="5882" formatCode="0">
                  <c:v>0</c:v>
                </c:pt>
                <c:pt idx="5883" formatCode="0">
                  <c:v>0</c:v>
                </c:pt>
                <c:pt idx="5884" formatCode="0">
                  <c:v>0</c:v>
                </c:pt>
                <c:pt idx="5885" formatCode="0">
                  <c:v>0</c:v>
                </c:pt>
                <c:pt idx="5886" formatCode="0">
                  <c:v>0</c:v>
                </c:pt>
                <c:pt idx="5887" formatCode="0">
                  <c:v>0</c:v>
                </c:pt>
                <c:pt idx="5888" formatCode="0">
                  <c:v>0</c:v>
                </c:pt>
                <c:pt idx="5889" formatCode="0">
                  <c:v>0</c:v>
                </c:pt>
                <c:pt idx="5890" formatCode="0">
                  <c:v>0</c:v>
                </c:pt>
                <c:pt idx="5891" formatCode="0">
                  <c:v>0</c:v>
                </c:pt>
                <c:pt idx="5892" formatCode="0">
                  <c:v>0</c:v>
                </c:pt>
                <c:pt idx="5893" formatCode="0">
                  <c:v>0</c:v>
                </c:pt>
                <c:pt idx="5894" formatCode="0">
                  <c:v>0</c:v>
                </c:pt>
                <c:pt idx="5895" formatCode="0">
                  <c:v>0</c:v>
                </c:pt>
                <c:pt idx="5896" formatCode="0">
                  <c:v>0</c:v>
                </c:pt>
                <c:pt idx="5897" formatCode="0">
                  <c:v>0</c:v>
                </c:pt>
                <c:pt idx="5898" formatCode="0">
                  <c:v>0</c:v>
                </c:pt>
                <c:pt idx="5899" formatCode="0">
                  <c:v>0</c:v>
                </c:pt>
                <c:pt idx="5900" formatCode="0">
                  <c:v>0</c:v>
                </c:pt>
                <c:pt idx="5901" formatCode="0">
                  <c:v>0</c:v>
                </c:pt>
                <c:pt idx="5902" formatCode="0">
                  <c:v>0</c:v>
                </c:pt>
                <c:pt idx="5903" formatCode="0">
                  <c:v>0</c:v>
                </c:pt>
                <c:pt idx="5904" formatCode="0">
                  <c:v>0</c:v>
                </c:pt>
                <c:pt idx="5905" formatCode="0">
                  <c:v>0</c:v>
                </c:pt>
                <c:pt idx="5906" formatCode="0">
                  <c:v>0</c:v>
                </c:pt>
                <c:pt idx="5907" formatCode="0">
                  <c:v>0</c:v>
                </c:pt>
                <c:pt idx="5908" formatCode="0">
                  <c:v>0</c:v>
                </c:pt>
                <c:pt idx="5909" formatCode="0">
                  <c:v>0</c:v>
                </c:pt>
                <c:pt idx="5910" formatCode="0">
                  <c:v>0</c:v>
                </c:pt>
                <c:pt idx="5911" formatCode="0">
                  <c:v>0</c:v>
                </c:pt>
                <c:pt idx="5912" formatCode="0">
                  <c:v>0</c:v>
                </c:pt>
                <c:pt idx="5913" formatCode="0">
                  <c:v>0</c:v>
                </c:pt>
                <c:pt idx="5914" formatCode="0">
                  <c:v>0</c:v>
                </c:pt>
                <c:pt idx="5915" formatCode="0">
                  <c:v>0</c:v>
                </c:pt>
                <c:pt idx="5916" formatCode="0">
                  <c:v>0</c:v>
                </c:pt>
                <c:pt idx="5917" formatCode="0">
                  <c:v>0</c:v>
                </c:pt>
                <c:pt idx="5918" formatCode="0">
                  <c:v>0</c:v>
                </c:pt>
                <c:pt idx="5919" formatCode="0">
                  <c:v>0</c:v>
                </c:pt>
                <c:pt idx="5920" formatCode="0">
                  <c:v>0</c:v>
                </c:pt>
                <c:pt idx="5921" formatCode="0">
                  <c:v>0</c:v>
                </c:pt>
                <c:pt idx="5922" formatCode="0">
                  <c:v>0</c:v>
                </c:pt>
                <c:pt idx="5923" formatCode="0">
                  <c:v>0</c:v>
                </c:pt>
                <c:pt idx="5924" formatCode="0">
                  <c:v>0</c:v>
                </c:pt>
                <c:pt idx="5925" formatCode="0">
                  <c:v>0</c:v>
                </c:pt>
                <c:pt idx="5926" formatCode="0">
                  <c:v>0</c:v>
                </c:pt>
                <c:pt idx="5927" formatCode="0">
                  <c:v>0</c:v>
                </c:pt>
                <c:pt idx="5928" formatCode="0">
                  <c:v>0</c:v>
                </c:pt>
                <c:pt idx="5929" formatCode="0">
                  <c:v>0</c:v>
                </c:pt>
                <c:pt idx="5930" formatCode="0">
                  <c:v>0</c:v>
                </c:pt>
                <c:pt idx="5931" formatCode="0">
                  <c:v>0</c:v>
                </c:pt>
                <c:pt idx="5932" formatCode="0">
                  <c:v>0</c:v>
                </c:pt>
                <c:pt idx="5933" formatCode="0">
                  <c:v>0</c:v>
                </c:pt>
                <c:pt idx="5934" formatCode="0">
                  <c:v>0</c:v>
                </c:pt>
                <c:pt idx="5935" formatCode="0">
                  <c:v>0</c:v>
                </c:pt>
                <c:pt idx="5936" formatCode="0">
                  <c:v>0</c:v>
                </c:pt>
                <c:pt idx="5937" formatCode="0">
                  <c:v>0</c:v>
                </c:pt>
                <c:pt idx="5938" formatCode="0">
                  <c:v>0</c:v>
                </c:pt>
                <c:pt idx="5939" formatCode="0">
                  <c:v>0</c:v>
                </c:pt>
                <c:pt idx="5940" formatCode="0">
                  <c:v>0</c:v>
                </c:pt>
                <c:pt idx="5941" formatCode="0">
                  <c:v>0</c:v>
                </c:pt>
                <c:pt idx="5942" formatCode="0">
                  <c:v>0</c:v>
                </c:pt>
                <c:pt idx="5943" formatCode="0">
                  <c:v>0</c:v>
                </c:pt>
                <c:pt idx="5944" formatCode="0">
                  <c:v>0</c:v>
                </c:pt>
                <c:pt idx="5945" formatCode="0">
                  <c:v>0</c:v>
                </c:pt>
                <c:pt idx="5946" formatCode="0">
                  <c:v>0</c:v>
                </c:pt>
                <c:pt idx="5947" formatCode="0">
                  <c:v>0</c:v>
                </c:pt>
                <c:pt idx="5948" formatCode="0">
                  <c:v>0</c:v>
                </c:pt>
                <c:pt idx="5949" formatCode="0">
                  <c:v>0</c:v>
                </c:pt>
                <c:pt idx="5950" formatCode="0">
                  <c:v>0</c:v>
                </c:pt>
                <c:pt idx="5951" formatCode="0">
                  <c:v>0</c:v>
                </c:pt>
                <c:pt idx="5952" formatCode="0">
                  <c:v>0</c:v>
                </c:pt>
                <c:pt idx="5953" formatCode="0">
                  <c:v>0</c:v>
                </c:pt>
                <c:pt idx="5954" formatCode="0">
                  <c:v>0</c:v>
                </c:pt>
                <c:pt idx="5955" formatCode="0">
                  <c:v>0</c:v>
                </c:pt>
                <c:pt idx="5956" formatCode="0">
                  <c:v>0</c:v>
                </c:pt>
                <c:pt idx="5957" formatCode="0">
                  <c:v>0</c:v>
                </c:pt>
                <c:pt idx="5958" formatCode="0">
                  <c:v>0</c:v>
                </c:pt>
                <c:pt idx="5959" formatCode="0">
                  <c:v>0</c:v>
                </c:pt>
                <c:pt idx="5960" formatCode="0">
                  <c:v>0</c:v>
                </c:pt>
                <c:pt idx="5961" formatCode="0">
                  <c:v>0</c:v>
                </c:pt>
                <c:pt idx="5962" formatCode="0">
                  <c:v>0</c:v>
                </c:pt>
                <c:pt idx="5963" formatCode="0">
                  <c:v>0</c:v>
                </c:pt>
                <c:pt idx="5964" formatCode="0">
                  <c:v>0</c:v>
                </c:pt>
                <c:pt idx="5965" formatCode="0">
                  <c:v>0</c:v>
                </c:pt>
                <c:pt idx="5966" formatCode="0">
                  <c:v>0</c:v>
                </c:pt>
                <c:pt idx="5967" formatCode="0">
                  <c:v>0</c:v>
                </c:pt>
                <c:pt idx="5968" formatCode="0">
                  <c:v>0</c:v>
                </c:pt>
                <c:pt idx="5969" formatCode="0">
                  <c:v>0</c:v>
                </c:pt>
                <c:pt idx="5970" formatCode="0">
                  <c:v>0</c:v>
                </c:pt>
                <c:pt idx="5971" formatCode="0">
                  <c:v>0</c:v>
                </c:pt>
                <c:pt idx="5972" formatCode="0">
                  <c:v>0</c:v>
                </c:pt>
                <c:pt idx="5973" formatCode="0">
                  <c:v>0</c:v>
                </c:pt>
                <c:pt idx="5974" formatCode="0">
                  <c:v>0</c:v>
                </c:pt>
                <c:pt idx="5975" formatCode="0">
                  <c:v>0</c:v>
                </c:pt>
                <c:pt idx="5976" formatCode="0">
                  <c:v>0</c:v>
                </c:pt>
                <c:pt idx="5977" formatCode="0">
                  <c:v>0</c:v>
                </c:pt>
                <c:pt idx="5978" formatCode="0">
                  <c:v>0</c:v>
                </c:pt>
                <c:pt idx="5979" formatCode="0">
                  <c:v>0</c:v>
                </c:pt>
                <c:pt idx="5980" formatCode="0">
                  <c:v>0</c:v>
                </c:pt>
                <c:pt idx="5981" formatCode="0">
                  <c:v>0</c:v>
                </c:pt>
                <c:pt idx="5982" formatCode="0">
                  <c:v>0</c:v>
                </c:pt>
                <c:pt idx="5983" formatCode="0">
                  <c:v>0</c:v>
                </c:pt>
                <c:pt idx="5984" formatCode="0">
                  <c:v>0</c:v>
                </c:pt>
                <c:pt idx="5985" formatCode="0">
                  <c:v>0</c:v>
                </c:pt>
                <c:pt idx="5986" formatCode="0">
                  <c:v>0</c:v>
                </c:pt>
                <c:pt idx="5987" formatCode="0">
                  <c:v>0</c:v>
                </c:pt>
                <c:pt idx="5988" formatCode="0">
                  <c:v>0</c:v>
                </c:pt>
                <c:pt idx="5989" formatCode="0">
                  <c:v>0</c:v>
                </c:pt>
                <c:pt idx="5990" formatCode="0">
                  <c:v>0</c:v>
                </c:pt>
                <c:pt idx="5991" formatCode="0">
                  <c:v>0</c:v>
                </c:pt>
                <c:pt idx="5992" formatCode="0">
                  <c:v>0</c:v>
                </c:pt>
                <c:pt idx="5993" formatCode="0">
                  <c:v>0</c:v>
                </c:pt>
                <c:pt idx="5994" formatCode="0">
                  <c:v>0</c:v>
                </c:pt>
                <c:pt idx="5995" formatCode="0">
                  <c:v>0</c:v>
                </c:pt>
                <c:pt idx="5996" formatCode="0">
                  <c:v>0</c:v>
                </c:pt>
                <c:pt idx="5997" formatCode="0">
                  <c:v>0</c:v>
                </c:pt>
                <c:pt idx="5998" formatCode="0">
                  <c:v>0</c:v>
                </c:pt>
                <c:pt idx="5999" formatCode="0">
                  <c:v>0</c:v>
                </c:pt>
                <c:pt idx="6000" formatCode="0">
                  <c:v>0</c:v>
                </c:pt>
                <c:pt idx="6001" formatCode="0">
                  <c:v>0</c:v>
                </c:pt>
                <c:pt idx="6002" formatCode="0">
                  <c:v>0</c:v>
                </c:pt>
                <c:pt idx="6003" formatCode="0">
                  <c:v>0</c:v>
                </c:pt>
                <c:pt idx="6004" formatCode="0">
                  <c:v>0</c:v>
                </c:pt>
                <c:pt idx="6005" formatCode="0">
                  <c:v>0</c:v>
                </c:pt>
                <c:pt idx="6006" formatCode="0">
                  <c:v>0</c:v>
                </c:pt>
                <c:pt idx="6007" formatCode="0">
                  <c:v>0</c:v>
                </c:pt>
                <c:pt idx="6008" formatCode="0">
                  <c:v>0</c:v>
                </c:pt>
                <c:pt idx="6009" formatCode="0">
                  <c:v>0</c:v>
                </c:pt>
                <c:pt idx="6010" formatCode="0">
                  <c:v>0</c:v>
                </c:pt>
                <c:pt idx="6011" formatCode="0">
                  <c:v>0</c:v>
                </c:pt>
                <c:pt idx="6012" formatCode="0">
                  <c:v>0</c:v>
                </c:pt>
                <c:pt idx="6013" formatCode="0">
                  <c:v>0</c:v>
                </c:pt>
                <c:pt idx="6014" formatCode="0">
                  <c:v>0</c:v>
                </c:pt>
                <c:pt idx="6015" formatCode="0">
                  <c:v>0</c:v>
                </c:pt>
                <c:pt idx="6016" formatCode="0">
                  <c:v>0</c:v>
                </c:pt>
                <c:pt idx="6017" formatCode="0">
                  <c:v>0</c:v>
                </c:pt>
                <c:pt idx="6018" formatCode="0">
                  <c:v>0</c:v>
                </c:pt>
                <c:pt idx="6019" formatCode="0">
                  <c:v>0</c:v>
                </c:pt>
                <c:pt idx="6020" formatCode="0">
                  <c:v>0</c:v>
                </c:pt>
                <c:pt idx="6021" formatCode="0">
                  <c:v>0</c:v>
                </c:pt>
                <c:pt idx="6022" formatCode="0">
                  <c:v>0</c:v>
                </c:pt>
                <c:pt idx="6023" formatCode="0">
                  <c:v>0</c:v>
                </c:pt>
                <c:pt idx="6024" formatCode="0">
                  <c:v>0</c:v>
                </c:pt>
                <c:pt idx="6025" formatCode="0">
                  <c:v>0</c:v>
                </c:pt>
                <c:pt idx="6026" formatCode="0">
                  <c:v>0</c:v>
                </c:pt>
                <c:pt idx="6027" formatCode="0">
                  <c:v>0</c:v>
                </c:pt>
                <c:pt idx="6028" formatCode="0">
                  <c:v>0</c:v>
                </c:pt>
                <c:pt idx="6029" formatCode="0">
                  <c:v>0</c:v>
                </c:pt>
                <c:pt idx="6030" formatCode="0">
                  <c:v>0</c:v>
                </c:pt>
                <c:pt idx="6031" formatCode="0">
                  <c:v>0</c:v>
                </c:pt>
                <c:pt idx="6032" formatCode="0">
                  <c:v>0</c:v>
                </c:pt>
                <c:pt idx="6033" formatCode="0">
                  <c:v>0</c:v>
                </c:pt>
                <c:pt idx="6034" formatCode="0">
                  <c:v>0</c:v>
                </c:pt>
                <c:pt idx="6035" formatCode="0">
                  <c:v>0</c:v>
                </c:pt>
                <c:pt idx="6036" formatCode="0">
                  <c:v>0</c:v>
                </c:pt>
                <c:pt idx="6037" formatCode="0">
                  <c:v>0</c:v>
                </c:pt>
                <c:pt idx="6038" formatCode="0">
                  <c:v>0</c:v>
                </c:pt>
                <c:pt idx="6039" formatCode="0">
                  <c:v>0</c:v>
                </c:pt>
                <c:pt idx="6040" formatCode="0">
                  <c:v>0</c:v>
                </c:pt>
                <c:pt idx="6041" formatCode="0">
                  <c:v>0</c:v>
                </c:pt>
                <c:pt idx="6042" formatCode="0">
                  <c:v>0</c:v>
                </c:pt>
                <c:pt idx="6043" formatCode="0">
                  <c:v>0</c:v>
                </c:pt>
                <c:pt idx="6044" formatCode="0">
                  <c:v>0</c:v>
                </c:pt>
                <c:pt idx="6045" formatCode="0">
                  <c:v>0</c:v>
                </c:pt>
                <c:pt idx="6046" formatCode="0">
                  <c:v>0</c:v>
                </c:pt>
                <c:pt idx="6047" formatCode="0">
                  <c:v>0</c:v>
                </c:pt>
                <c:pt idx="6048" formatCode="0">
                  <c:v>0</c:v>
                </c:pt>
                <c:pt idx="6049" formatCode="0">
                  <c:v>0</c:v>
                </c:pt>
                <c:pt idx="6050" formatCode="0">
                  <c:v>0</c:v>
                </c:pt>
                <c:pt idx="6051" formatCode="0">
                  <c:v>0</c:v>
                </c:pt>
                <c:pt idx="6052" formatCode="0">
                  <c:v>0</c:v>
                </c:pt>
                <c:pt idx="6053" formatCode="0">
                  <c:v>0</c:v>
                </c:pt>
                <c:pt idx="6054" formatCode="0">
                  <c:v>0</c:v>
                </c:pt>
                <c:pt idx="6055" formatCode="0">
                  <c:v>0</c:v>
                </c:pt>
                <c:pt idx="6056" formatCode="0">
                  <c:v>0</c:v>
                </c:pt>
                <c:pt idx="6057" formatCode="0">
                  <c:v>0</c:v>
                </c:pt>
                <c:pt idx="6058" formatCode="0">
                  <c:v>0</c:v>
                </c:pt>
                <c:pt idx="6059" formatCode="0">
                  <c:v>0</c:v>
                </c:pt>
                <c:pt idx="6060" formatCode="0">
                  <c:v>0</c:v>
                </c:pt>
                <c:pt idx="6061" formatCode="0">
                  <c:v>0</c:v>
                </c:pt>
                <c:pt idx="6062" formatCode="0">
                  <c:v>0</c:v>
                </c:pt>
                <c:pt idx="6063" formatCode="0">
                  <c:v>0</c:v>
                </c:pt>
                <c:pt idx="6064" formatCode="0">
                  <c:v>0</c:v>
                </c:pt>
                <c:pt idx="6065" formatCode="0">
                  <c:v>0</c:v>
                </c:pt>
                <c:pt idx="6066" formatCode="0">
                  <c:v>0</c:v>
                </c:pt>
                <c:pt idx="6067" formatCode="0">
                  <c:v>0</c:v>
                </c:pt>
                <c:pt idx="6068" formatCode="0">
                  <c:v>0</c:v>
                </c:pt>
                <c:pt idx="6069" formatCode="0">
                  <c:v>0</c:v>
                </c:pt>
                <c:pt idx="6070" formatCode="0">
                  <c:v>0</c:v>
                </c:pt>
                <c:pt idx="6071" formatCode="0">
                  <c:v>0</c:v>
                </c:pt>
                <c:pt idx="6072" formatCode="0">
                  <c:v>0</c:v>
                </c:pt>
                <c:pt idx="6073" formatCode="0">
                  <c:v>0</c:v>
                </c:pt>
                <c:pt idx="6074" formatCode="0">
                  <c:v>0</c:v>
                </c:pt>
                <c:pt idx="6075" formatCode="0">
                  <c:v>0</c:v>
                </c:pt>
                <c:pt idx="6076" formatCode="0">
                  <c:v>0</c:v>
                </c:pt>
                <c:pt idx="6077" formatCode="0">
                  <c:v>0</c:v>
                </c:pt>
                <c:pt idx="6078" formatCode="0">
                  <c:v>0</c:v>
                </c:pt>
                <c:pt idx="6079" formatCode="0">
                  <c:v>0</c:v>
                </c:pt>
                <c:pt idx="6080" formatCode="0">
                  <c:v>0</c:v>
                </c:pt>
                <c:pt idx="6081" formatCode="0">
                  <c:v>0</c:v>
                </c:pt>
                <c:pt idx="6082" formatCode="0">
                  <c:v>0</c:v>
                </c:pt>
                <c:pt idx="6083" formatCode="0">
                  <c:v>0</c:v>
                </c:pt>
                <c:pt idx="6084" formatCode="0">
                  <c:v>0</c:v>
                </c:pt>
                <c:pt idx="6085" formatCode="0">
                  <c:v>0</c:v>
                </c:pt>
                <c:pt idx="6086" formatCode="0">
                  <c:v>0</c:v>
                </c:pt>
                <c:pt idx="6087" formatCode="0">
                  <c:v>0</c:v>
                </c:pt>
                <c:pt idx="6088" formatCode="0">
                  <c:v>0</c:v>
                </c:pt>
                <c:pt idx="6089" formatCode="0">
                  <c:v>0</c:v>
                </c:pt>
                <c:pt idx="6090" formatCode="0">
                  <c:v>0</c:v>
                </c:pt>
                <c:pt idx="6091" formatCode="0">
                  <c:v>0</c:v>
                </c:pt>
                <c:pt idx="6092" formatCode="0">
                  <c:v>0</c:v>
                </c:pt>
                <c:pt idx="6093" formatCode="0">
                  <c:v>0</c:v>
                </c:pt>
                <c:pt idx="6094" formatCode="0">
                  <c:v>0</c:v>
                </c:pt>
                <c:pt idx="6095" formatCode="0">
                  <c:v>0</c:v>
                </c:pt>
                <c:pt idx="6096" formatCode="0">
                  <c:v>0</c:v>
                </c:pt>
                <c:pt idx="6097" formatCode="0">
                  <c:v>0</c:v>
                </c:pt>
                <c:pt idx="6098" formatCode="0">
                  <c:v>0</c:v>
                </c:pt>
                <c:pt idx="6099" formatCode="0">
                  <c:v>0</c:v>
                </c:pt>
                <c:pt idx="6100" formatCode="0">
                  <c:v>0</c:v>
                </c:pt>
                <c:pt idx="6101" formatCode="0">
                  <c:v>0</c:v>
                </c:pt>
                <c:pt idx="6102" formatCode="0">
                  <c:v>0</c:v>
                </c:pt>
                <c:pt idx="6103" formatCode="0">
                  <c:v>0</c:v>
                </c:pt>
                <c:pt idx="6104" formatCode="0">
                  <c:v>0</c:v>
                </c:pt>
                <c:pt idx="6105" formatCode="0">
                  <c:v>0</c:v>
                </c:pt>
                <c:pt idx="6106" formatCode="0">
                  <c:v>0</c:v>
                </c:pt>
                <c:pt idx="6107" formatCode="0">
                  <c:v>0</c:v>
                </c:pt>
                <c:pt idx="6108" formatCode="0">
                  <c:v>0</c:v>
                </c:pt>
                <c:pt idx="6109" formatCode="0">
                  <c:v>0</c:v>
                </c:pt>
                <c:pt idx="6110" formatCode="0">
                  <c:v>0</c:v>
                </c:pt>
                <c:pt idx="6111" formatCode="0">
                  <c:v>0</c:v>
                </c:pt>
                <c:pt idx="6112" formatCode="0">
                  <c:v>0</c:v>
                </c:pt>
                <c:pt idx="6113" formatCode="0">
                  <c:v>0</c:v>
                </c:pt>
                <c:pt idx="6114" formatCode="0">
                  <c:v>0</c:v>
                </c:pt>
                <c:pt idx="6115" formatCode="0">
                  <c:v>0</c:v>
                </c:pt>
                <c:pt idx="6116" formatCode="0">
                  <c:v>0</c:v>
                </c:pt>
                <c:pt idx="6117" formatCode="0">
                  <c:v>0</c:v>
                </c:pt>
                <c:pt idx="6118" formatCode="0">
                  <c:v>0</c:v>
                </c:pt>
                <c:pt idx="6119" formatCode="0">
                  <c:v>0</c:v>
                </c:pt>
                <c:pt idx="6120" formatCode="0">
                  <c:v>0</c:v>
                </c:pt>
                <c:pt idx="6121" formatCode="0">
                  <c:v>0</c:v>
                </c:pt>
                <c:pt idx="6122" formatCode="0">
                  <c:v>0</c:v>
                </c:pt>
                <c:pt idx="6123" formatCode="0">
                  <c:v>0</c:v>
                </c:pt>
                <c:pt idx="6124" formatCode="0">
                  <c:v>0</c:v>
                </c:pt>
                <c:pt idx="6125" formatCode="0">
                  <c:v>0</c:v>
                </c:pt>
                <c:pt idx="6126" formatCode="0">
                  <c:v>0</c:v>
                </c:pt>
                <c:pt idx="6127" formatCode="0">
                  <c:v>0</c:v>
                </c:pt>
                <c:pt idx="6128" formatCode="0">
                  <c:v>0</c:v>
                </c:pt>
                <c:pt idx="6129" formatCode="0">
                  <c:v>0</c:v>
                </c:pt>
                <c:pt idx="6130" formatCode="0">
                  <c:v>0</c:v>
                </c:pt>
                <c:pt idx="6131" formatCode="0">
                  <c:v>0</c:v>
                </c:pt>
                <c:pt idx="6132" formatCode="0">
                  <c:v>0</c:v>
                </c:pt>
                <c:pt idx="6133" formatCode="0">
                  <c:v>0</c:v>
                </c:pt>
                <c:pt idx="6134" formatCode="0">
                  <c:v>0</c:v>
                </c:pt>
                <c:pt idx="6135" formatCode="0">
                  <c:v>0</c:v>
                </c:pt>
                <c:pt idx="6136" formatCode="0">
                  <c:v>0</c:v>
                </c:pt>
                <c:pt idx="6137" formatCode="0">
                  <c:v>0</c:v>
                </c:pt>
                <c:pt idx="6138" formatCode="0">
                  <c:v>0</c:v>
                </c:pt>
                <c:pt idx="6139" formatCode="0">
                  <c:v>0</c:v>
                </c:pt>
                <c:pt idx="6140" formatCode="0">
                  <c:v>0</c:v>
                </c:pt>
                <c:pt idx="6141" formatCode="0">
                  <c:v>0</c:v>
                </c:pt>
                <c:pt idx="6142" formatCode="0">
                  <c:v>0</c:v>
                </c:pt>
                <c:pt idx="6143" formatCode="0">
                  <c:v>0</c:v>
                </c:pt>
                <c:pt idx="6144" formatCode="0">
                  <c:v>0</c:v>
                </c:pt>
                <c:pt idx="6145" formatCode="0">
                  <c:v>0</c:v>
                </c:pt>
                <c:pt idx="6146" formatCode="0">
                  <c:v>0</c:v>
                </c:pt>
                <c:pt idx="6147" formatCode="0">
                  <c:v>0</c:v>
                </c:pt>
                <c:pt idx="6148" formatCode="0">
                  <c:v>0</c:v>
                </c:pt>
                <c:pt idx="6149" formatCode="0">
                  <c:v>0</c:v>
                </c:pt>
                <c:pt idx="6150" formatCode="0">
                  <c:v>0</c:v>
                </c:pt>
                <c:pt idx="6151" formatCode="0">
                  <c:v>0</c:v>
                </c:pt>
                <c:pt idx="6152" formatCode="0">
                  <c:v>0</c:v>
                </c:pt>
                <c:pt idx="6153" formatCode="0">
                  <c:v>0</c:v>
                </c:pt>
                <c:pt idx="6154" formatCode="0">
                  <c:v>0</c:v>
                </c:pt>
                <c:pt idx="6155" formatCode="0">
                  <c:v>0</c:v>
                </c:pt>
                <c:pt idx="6156" formatCode="0">
                  <c:v>0</c:v>
                </c:pt>
                <c:pt idx="6157" formatCode="0">
                  <c:v>0</c:v>
                </c:pt>
                <c:pt idx="6158" formatCode="0">
                  <c:v>0</c:v>
                </c:pt>
                <c:pt idx="6159" formatCode="0">
                  <c:v>0</c:v>
                </c:pt>
                <c:pt idx="6160" formatCode="0">
                  <c:v>0</c:v>
                </c:pt>
                <c:pt idx="6161" formatCode="0">
                  <c:v>0</c:v>
                </c:pt>
                <c:pt idx="6162" formatCode="0">
                  <c:v>0</c:v>
                </c:pt>
                <c:pt idx="6163" formatCode="0">
                  <c:v>0</c:v>
                </c:pt>
                <c:pt idx="6164" formatCode="0">
                  <c:v>0</c:v>
                </c:pt>
                <c:pt idx="6165" formatCode="0">
                  <c:v>0</c:v>
                </c:pt>
                <c:pt idx="6166" formatCode="0">
                  <c:v>0</c:v>
                </c:pt>
                <c:pt idx="6167" formatCode="0">
                  <c:v>0</c:v>
                </c:pt>
                <c:pt idx="6168" formatCode="0">
                  <c:v>0</c:v>
                </c:pt>
                <c:pt idx="6169" formatCode="0">
                  <c:v>0</c:v>
                </c:pt>
                <c:pt idx="6170" formatCode="0">
                  <c:v>0</c:v>
                </c:pt>
                <c:pt idx="6171" formatCode="0">
                  <c:v>0</c:v>
                </c:pt>
                <c:pt idx="6172" formatCode="0">
                  <c:v>0</c:v>
                </c:pt>
                <c:pt idx="6173" formatCode="0">
                  <c:v>0</c:v>
                </c:pt>
                <c:pt idx="6174" formatCode="0">
                  <c:v>0</c:v>
                </c:pt>
                <c:pt idx="6175" formatCode="0">
                  <c:v>0</c:v>
                </c:pt>
                <c:pt idx="6176" formatCode="0">
                  <c:v>0</c:v>
                </c:pt>
                <c:pt idx="6177" formatCode="0">
                  <c:v>0</c:v>
                </c:pt>
                <c:pt idx="6178" formatCode="0">
                  <c:v>0</c:v>
                </c:pt>
                <c:pt idx="6179" formatCode="0">
                  <c:v>0</c:v>
                </c:pt>
                <c:pt idx="6180" formatCode="0">
                  <c:v>0</c:v>
                </c:pt>
                <c:pt idx="6181" formatCode="0">
                  <c:v>0</c:v>
                </c:pt>
                <c:pt idx="6182" formatCode="0">
                  <c:v>0</c:v>
                </c:pt>
                <c:pt idx="6183" formatCode="0">
                  <c:v>0</c:v>
                </c:pt>
                <c:pt idx="6184" formatCode="0">
                  <c:v>0</c:v>
                </c:pt>
                <c:pt idx="6185" formatCode="0">
                  <c:v>0</c:v>
                </c:pt>
                <c:pt idx="6186" formatCode="0">
                  <c:v>0</c:v>
                </c:pt>
                <c:pt idx="6187" formatCode="0">
                  <c:v>0</c:v>
                </c:pt>
                <c:pt idx="6188" formatCode="0">
                  <c:v>0</c:v>
                </c:pt>
                <c:pt idx="6189" formatCode="0">
                  <c:v>0</c:v>
                </c:pt>
                <c:pt idx="6190" formatCode="0">
                  <c:v>0</c:v>
                </c:pt>
                <c:pt idx="6191" formatCode="0">
                  <c:v>0</c:v>
                </c:pt>
                <c:pt idx="6192" formatCode="0">
                  <c:v>0</c:v>
                </c:pt>
                <c:pt idx="6193" formatCode="0">
                  <c:v>0</c:v>
                </c:pt>
                <c:pt idx="6194" formatCode="0">
                  <c:v>0</c:v>
                </c:pt>
                <c:pt idx="6195" formatCode="0">
                  <c:v>0</c:v>
                </c:pt>
                <c:pt idx="6196" formatCode="0">
                  <c:v>0</c:v>
                </c:pt>
                <c:pt idx="6197" formatCode="0">
                  <c:v>0</c:v>
                </c:pt>
                <c:pt idx="6198" formatCode="0">
                  <c:v>0</c:v>
                </c:pt>
                <c:pt idx="6199" formatCode="0">
                  <c:v>0</c:v>
                </c:pt>
                <c:pt idx="6200" formatCode="0">
                  <c:v>0</c:v>
                </c:pt>
                <c:pt idx="6201" formatCode="0">
                  <c:v>0</c:v>
                </c:pt>
                <c:pt idx="6202" formatCode="0">
                  <c:v>0</c:v>
                </c:pt>
                <c:pt idx="6203" formatCode="0">
                  <c:v>0</c:v>
                </c:pt>
                <c:pt idx="6204" formatCode="0">
                  <c:v>0</c:v>
                </c:pt>
                <c:pt idx="6205" formatCode="0">
                  <c:v>0</c:v>
                </c:pt>
                <c:pt idx="6206" formatCode="0">
                  <c:v>0</c:v>
                </c:pt>
                <c:pt idx="6207" formatCode="0">
                  <c:v>0</c:v>
                </c:pt>
                <c:pt idx="6208" formatCode="0">
                  <c:v>0</c:v>
                </c:pt>
                <c:pt idx="6209" formatCode="0">
                  <c:v>0</c:v>
                </c:pt>
                <c:pt idx="6210" formatCode="0">
                  <c:v>0</c:v>
                </c:pt>
                <c:pt idx="6211" formatCode="0">
                  <c:v>0</c:v>
                </c:pt>
                <c:pt idx="6212" formatCode="0">
                  <c:v>0</c:v>
                </c:pt>
                <c:pt idx="6213" formatCode="0">
                  <c:v>0</c:v>
                </c:pt>
                <c:pt idx="6214" formatCode="0">
                  <c:v>0</c:v>
                </c:pt>
                <c:pt idx="6215" formatCode="0">
                  <c:v>0</c:v>
                </c:pt>
                <c:pt idx="6216" formatCode="0">
                  <c:v>0</c:v>
                </c:pt>
                <c:pt idx="6217" formatCode="0">
                  <c:v>0</c:v>
                </c:pt>
                <c:pt idx="6218" formatCode="0">
                  <c:v>0</c:v>
                </c:pt>
                <c:pt idx="6219" formatCode="0">
                  <c:v>0</c:v>
                </c:pt>
                <c:pt idx="6220" formatCode="0">
                  <c:v>0</c:v>
                </c:pt>
                <c:pt idx="6221" formatCode="0">
                  <c:v>0</c:v>
                </c:pt>
                <c:pt idx="6222" formatCode="0">
                  <c:v>0</c:v>
                </c:pt>
                <c:pt idx="6223" formatCode="0">
                  <c:v>0</c:v>
                </c:pt>
                <c:pt idx="6224" formatCode="0">
                  <c:v>0</c:v>
                </c:pt>
                <c:pt idx="6225" formatCode="0">
                  <c:v>0</c:v>
                </c:pt>
                <c:pt idx="6226" formatCode="0">
                  <c:v>0</c:v>
                </c:pt>
                <c:pt idx="6227" formatCode="0">
                  <c:v>0</c:v>
                </c:pt>
                <c:pt idx="6228" formatCode="0">
                  <c:v>0</c:v>
                </c:pt>
                <c:pt idx="6229" formatCode="0">
                  <c:v>0</c:v>
                </c:pt>
                <c:pt idx="6230" formatCode="0">
                  <c:v>0</c:v>
                </c:pt>
                <c:pt idx="6231" formatCode="0">
                  <c:v>0</c:v>
                </c:pt>
                <c:pt idx="6232" formatCode="0">
                  <c:v>0</c:v>
                </c:pt>
                <c:pt idx="6233" formatCode="0">
                  <c:v>0</c:v>
                </c:pt>
                <c:pt idx="6234" formatCode="0">
                  <c:v>0</c:v>
                </c:pt>
                <c:pt idx="6235" formatCode="0">
                  <c:v>0</c:v>
                </c:pt>
                <c:pt idx="6236" formatCode="0">
                  <c:v>0</c:v>
                </c:pt>
                <c:pt idx="6237" formatCode="0">
                  <c:v>0</c:v>
                </c:pt>
                <c:pt idx="6238" formatCode="0">
                  <c:v>0</c:v>
                </c:pt>
                <c:pt idx="6239" formatCode="0">
                  <c:v>0</c:v>
                </c:pt>
                <c:pt idx="6240" formatCode="0">
                  <c:v>0</c:v>
                </c:pt>
                <c:pt idx="6241" formatCode="0">
                  <c:v>0</c:v>
                </c:pt>
                <c:pt idx="6242" formatCode="0">
                  <c:v>0</c:v>
                </c:pt>
                <c:pt idx="6243" formatCode="0">
                  <c:v>0</c:v>
                </c:pt>
                <c:pt idx="6244" formatCode="0">
                  <c:v>0</c:v>
                </c:pt>
                <c:pt idx="6245" formatCode="0">
                  <c:v>0</c:v>
                </c:pt>
                <c:pt idx="6246" formatCode="0">
                  <c:v>0</c:v>
                </c:pt>
                <c:pt idx="6247" formatCode="0">
                  <c:v>0</c:v>
                </c:pt>
                <c:pt idx="6248" formatCode="0">
                  <c:v>0</c:v>
                </c:pt>
                <c:pt idx="6249" formatCode="0">
                  <c:v>0</c:v>
                </c:pt>
                <c:pt idx="6250" formatCode="0">
                  <c:v>0</c:v>
                </c:pt>
                <c:pt idx="6251" formatCode="0">
                  <c:v>0</c:v>
                </c:pt>
                <c:pt idx="6252" formatCode="0">
                  <c:v>0</c:v>
                </c:pt>
                <c:pt idx="6253" formatCode="0">
                  <c:v>0</c:v>
                </c:pt>
                <c:pt idx="6254" formatCode="0">
                  <c:v>0</c:v>
                </c:pt>
                <c:pt idx="6255" formatCode="0">
                  <c:v>0</c:v>
                </c:pt>
                <c:pt idx="6256" formatCode="0">
                  <c:v>0</c:v>
                </c:pt>
                <c:pt idx="6257" formatCode="0">
                  <c:v>0</c:v>
                </c:pt>
                <c:pt idx="6258" formatCode="0">
                  <c:v>0</c:v>
                </c:pt>
                <c:pt idx="6259" formatCode="0">
                  <c:v>0</c:v>
                </c:pt>
                <c:pt idx="6260" formatCode="0">
                  <c:v>0</c:v>
                </c:pt>
                <c:pt idx="6261" formatCode="0">
                  <c:v>0</c:v>
                </c:pt>
                <c:pt idx="6262" formatCode="0">
                  <c:v>0</c:v>
                </c:pt>
                <c:pt idx="6263" formatCode="0">
                  <c:v>0</c:v>
                </c:pt>
                <c:pt idx="6264" formatCode="0">
                  <c:v>0</c:v>
                </c:pt>
                <c:pt idx="6265" formatCode="0">
                  <c:v>0</c:v>
                </c:pt>
                <c:pt idx="6266" formatCode="0">
                  <c:v>0</c:v>
                </c:pt>
                <c:pt idx="6267" formatCode="0">
                  <c:v>0</c:v>
                </c:pt>
                <c:pt idx="6268" formatCode="0">
                  <c:v>0</c:v>
                </c:pt>
                <c:pt idx="6269" formatCode="0">
                  <c:v>0</c:v>
                </c:pt>
                <c:pt idx="6270" formatCode="0">
                  <c:v>0</c:v>
                </c:pt>
                <c:pt idx="6271" formatCode="0">
                  <c:v>0</c:v>
                </c:pt>
                <c:pt idx="6272" formatCode="0">
                  <c:v>0</c:v>
                </c:pt>
                <c:pt idx="6273" formatCode="0">
                  <c:v>0</c:v>
                </c:pt>
                <c:pt idx="6274" formatCode="0">
                  <c:v>0</c:v>
                </c:pt>
                <c:pt idx="6275" formatCode="0">
                  <c:v>0</c:v>
                </c:pt>
                <c:pt idx="6276" formatCode="0">
                  <c:v>0</c:v>
                </c:pt>
                <c:pt idx="6277" formatCode="0">
                  <c:v>0</c:v>
                </c:pt>
                <c:pt idx="6278" formatCode="0">
                  <c:v>0</c:v>
                </c:pt>
                <c:pt idx="6279" formatCode="0">
                  <c:v>0</c:v>
                </c:pt>
                <c:pt idx="6280" formatCode="0">
                  <c:v>0</c:v>
                </c:pt>
                <c:pt idx="6281" formatCode="0">
                  <c:v>0</c:v>
                </c:pt>
                <c:pt idx="6282" formatCode="0">
                  <c:v>0</c:v>
                </c:pt>
                <c:pt idx="6283" formatCode="0">
                  <c:v>0</c:v>
                </c:pt>
                <c:pt idx="6284" formatCode="0">
                  <c:v>0</c:v>
                </c:pt>
                <c:pt idx="6285" formatCode="0">
                  <c:v>0</c:v>
                </c:pt>
                <c:pt idx="6286" formatCode="0">
                  <c:v>0</c:v>
                </c:pt>
                <c:pt idx="6287" formatCode="0">
                  <c:v>0</c:v>
                </c:pt>
                <c:pt idx="6288" formatCode="0">
                  <c:v>0</c:v>
                </c:pt>
                <c:pt idx="6289" formatCode="0">
                  <c:v>0</c:v>
                </c:pt>
                <c:pt idx="6290" formatCode="0">
                  <c:v>0</c:v>
                </c:pt>
                <c:pt idx="6291" formatCode="0">
                  <c:v>0</c:v>
                </c:pt>
                <c:pt idx="6292" formatCode="0">
                  <c:v>0</c:v>
                </c:pt>
                <c:pt idx="6293" formatCode="0">
                  <c:v>0</c:v>
                </c:pt>
                <c:pt idx="6294" formatCode="0">
                  <c:v>0</c:v>
                </c:pt>
                <c:pt idx="6295" formatCode="0">
                  <c:v>0</c:v>
                </c:pt>
                <c:pt idx="6296" formatCode="0">
                  <c:v>0</c:v>
                </c:pt>
                <c:pt idx="6297" formatCode="0">
                  <c:v>0</c:v>
                </c:pt>
                <c:pt idx="6298" formatCode="0">
                  <c:v>0</c:v>
                </c:pt>
                <c:pt idx="6299" formatCode="0">
                  <c:v>0</c:v>
                </c:pt>
                <c:pt idx="6300" formatCode="0">
                  <c:v>0</c:v>
                </c:pt>
                <c:pt idx="6301" formatCode="0">
                  <c:v>0</c:v>
                </c:pt>
                <c:pt idx="6302" formatCode="0">
                  <c:v>0</c:v>
                </c:pt>
                <c:pt idx="6303" formatCode="0">
                  <c:v>0</c:v>
                </c:pt>
                <c:pt idx="6304" formatCode="0">
                  <c:v>0</c:v>
                </c:pt>
                <c:pt idx="6305" formatCode="0">
                  <c:v>0</c:v>
                </c:pt>
                <c:pt idx="6306" formatCode="0">
                  <c:v>0</c:v>
                </c:pt>
                <c:pt idx="6307" formatCode="0">
                  <c:v>0</c:v>
                </c:pt>
                <c:pt idx="6308" formatCode="0">
                  <c:v>0</c:v>
                </c:pt>
                <c:pt idx="6309" formatCode="0">
                  <c:v>0</c:v>
                </c:pt>
                <c:pt idx="6310" formatCode="0">
                  <c:v>0</c:v>
                </c:pt>
                <c:pt idx="6311" formatCode="0">
                  <c:v>0</c:v>
                </c:pt>
                <c:pt idx="6312" formatCode="0">
                  <c:v>0</c:v>
                </c:pt>
                <c:pt idx="6313" formatCode="0">
                  <c:v>0</c:v>
                </c:pt>
                <c:pt idx="6314" formatCode="0">
                  <c:v>0</c:v>
                </c:pt>
                <c:pt idx="6315" formatCode="0">
                  <c:v>0</c:v>
                </c:pt>
                <c:pt idx="6316" formatCode="0">
                  <c:v>0</c:v>
                </c:pt>
                <c:pt idx="6317" formatCode="0">
                  <c:v>0</c:v>
                </c:pt>
                <c:pt idx="6318" formatCode="0">
                  <c:v>0</c:v>
                </c:pt>
                <c:pt idx="6319" formatCode="0">
                  <c:v>0</c:v>
                </c:pt>
                <c:pt idx="6320" formatCode="0">
                  <c:v>0</c:v>
                </c:pt>
                <c:pt idx="6321" formatCode="0">
                  <c:v>0</c:v>
                </c:pt>
                <c:pt idx="6322" formatCode="0">
                  <c:v>0</c:v>
                </c:pt>
                <c:pt idx="6323" formatCode="0">
                  <c:v>0</c:v>
                </c:pt>
                <c:pt idx="6324" formatCode="0">
                  <c:v>0</c:v>
                </c:pt>
                <c:pt idx="6325" formatCode="0">
                  <c:v>0</c:v>
                </c:pt>
                <c:pt idx="6326" formatCode="0">
                  <c:v>0</c:v>
                </c:pt>
                <c:pt idx="6327" formatCode="0">
                  <c:v>0</c:v>
                </c:pt>
                <c:pt idx="6328" formatCode="0">
                  <c:v>0</c:v>
                </c:pt>
                <c:pt idx="6329" formatCode="0">
                  <c:v>0</c:v>
                </c:pt>
                <c:pt idx="6330" formatCode="0">
                  <c:v>0</c:v>
                </c:pt>
                <c:pt idx="6331" formatCode="0">
                  <c:v>0</c:v>
                </c:pt>
                <c:pt idx="6332" formatCode="0">
                  <c:v>0</c:v>
                </c:pt>
                <c:pt idx="6333" formatCode="0">
                  <c:v>0</c:v>
                </c:pt>
                <c:pt idx="6334" formatCode="0">
                  <c:v>0</c:v>
                </c:pt>
                <c:pt idx="6335" formatCode="0">
                  <c:v>0</c:v>
                </c:pt>
                <c:pt idx="6336" formatCode="0">
                  <c:v>0</c:v>
                </c:pt>
                <c:pt idx="6337" formatCode="0">
                  <c:v>0</c:v>
                </c:pt>
                <c:pt idx="6338" formatCode="0">
                  <c:v>0</c:v>
                </c:pt>
                <c:pt idx="6339" formatCode="0">
                  <c:v>0</c:v>
                </c:pt>
                <c:pt idx="6340" formatCode="0">
                  <c:v>0</c:v>
                </c:pt>
                <c:pt idx="6341" formatCode="0">
                  <c:v>0</c:v>
                </c:pt>
                <c:pt idx="6342" formatCode="0">
                  <c:v>0</c:v>
                </c:pt>
                <c:pt idx="6343" formatCode="0">
                  <c:v>0</c:v>
                </c:pt>
                <c:pt idx="6344" formatCode="0">
                  <c:v>0</c:v>
                </c:pt>
                <c:pt idx="6345" formatCode="0">
                  <c:v>0</c:v>
                </c:pt>
                <c:pt idx="6346" formatCode="0">
                  <c:v>0</c:v>
                </c:pt>
                <c:pt idx="6347" formatCode="0">
                  <c:v>0</c:v>
                </c:pt>
                <c:pt idx="6348" formatCode="0">
                  <c:v>0</c:v>
                </c:pt>
                <c:pt idx="6349" formatCode="0">
                  <c:v>0</c:v>
                </c:pt>
                <c:pt idx="6350" formatCode="0">
                  <c:v>0</c:v>
                </c:pt>
                <c:pt idx="6351" formatCode="0">
                  <c:v>0</c:v>
                </c:pt>
                <c:pt idx="6352" formatCode="0">
                  <c:v>0</c:v>
                </c:pt>
                <c:pt idx="6353" formatCode="0">
                  <c:v>0</c:v>
                </c:pt>
                <c:pt idx="6354" formatCode="0">
                  <c:v>0</c:v>
                </c:pt>
                <c:pt idx="6355" formatCode="0">
                  <c:v>0</c:v>
                </c:pt>
                <c:pt idx="6356" formatCode="0">
                  <c:v>0</c:v>
                </c:pt>
                <c:pt idx="6357" formatCode="0">
                  <c:v>0</c:v>
                </c:pt>
                <c:pt idx="6358" formatCode="0">
                  <c:v>0</c:v>
                </c:pt>
                <c:pt idx="6359" formatCode="0">
                  <c:v>0</c:v>
                </c:pt>
                <c:pt idx="6360" formatCode="0">
                  <c:v>0</c:v>
                </c:pt>
                <c:pt idx="6361" formatCode="0">
                  <c:v>0</c:v>
                </c:pt>
                <c:pt idx="6362" formatCode="0">
                  <c:v>0</c:v>
                </c:pt>
                <c:pt idx="6363" formatCode="0">
                  <c:v>0</c:v>
                </c:pt>
                <c:pt idx="6364" formatCode="0">
                  <c:v>0</c:v>
                </c:pt>
                <c:pt idx="6365" formatCode="0">
                  <c:v>0</c:v>
                </c:pt>
                <c:pt idx="6366" formatCode="0">
                  <c:v>0</c:v>
                </c:pt>
                <c:pt idx="6367" formatCode="0">
                  <c:v>0</c:v>
                </c:pt>
                <c:pt idx="6368" formatCode="0">
                  <c:v>0</c:v>
                </c:pt>
                <c:pt idx="6369" formatCode="0">
                  <c:v>0</c:v>
                </c:pt>
                <c:pt idx="6370" formatCode="0">
                  <c:v>0</c:v>
                </c:pt>
                <c:pt idx="6371" formatCode="0">
                  <c:v>0</c:v>
                </c:pt>
                <c:pt idx="6372" formatCode="0">
                  <c:v>0</c:v>
                </c:pt>
                <c:pt idx="6373" formatCode="0">
                  <c:v>0</c:v>
                </c:pt>
                <c:pt idx="6374" formatCode="0">
                  <c:v>0</c:v>
                </c:pt>
                <c:pt idx="6375" formatCode="0">
                  <c:v>0</c:v>
                </c:pt>
                <c:pt idx="6376" formatCode="0">
                  <c:v>0</c:v>
                </c:pt>
                <c:pt idx="6377" formatCode="0">
                  <c:v>0</c:v>
                </c:pt>
                <c:pt idx="6378" formatCode="0">
                  <c:v>0</c:v>
                </c:pt>
                <c:pt idx="6379" formatCode="0">
                  <c:v>0</c:v>
                </c:pt>
                <c:pt idx="6380" formatCode="0">
                  <c:v>0</c:v>
                </c:pt>
                <c:pt idx="6381" formatCode="0">
                  <c:v>0</c:v>
                </c:pt>
                <c:pt idx="6382" formatCode="0">
                  <c:v>0</c:v>
                </c:pt>
                <c:pt idx="6383" formatCode="0">
                  <c:v>0</c:v>
                </c:pt>
                <c:pt idx="6384" formatCode="0">
                  <c:v>0</c:v>
                </c:pt>
                <c:pt idx="6385" formatCode="0">
                  <c:v>0</c:v>
                </c:pt>
                <c:pt idx="6386" formatCode="0">
                  <c:v>0</c:v>
                </c:pt>
                <c:pt idx="6387" formatCode="0">
                  <c:v>0</c:v>
                </c:pt>
                <c:pt idx="6388" formatCode="0">
                  <c:v>0</c:v>
                </c:pt>
                <c:pt idx="6389" formatCode="0">
                  <c:v>0</c:v>
                </c:pt>
                <c:pt idx="6390" formatCode="0">
                  <c:v>0</c:v>
                </c:pt>
                <c:pt idx="6391" formatCode="0">
                  <c:v>0</c:v>
                </c:pt>
                <c:pt idx="6392" formatCode="0">
                  <c:v>0</c:v>
                </c:pt>
                <c:pt idx="6393" formatCode="0">
                  <c:v>0</c:v>
                </c:pt>
                <c:pt idx="6394" formatCode="0">
                  <c:v>0</c:v>
                </c:pt>
                <c:pt idx="6395" formatCode="0">
                  <c:v>0</c:v>
                </c:pt>
                <c:pt idx="6396" formatCode="0">
                  <c:v>0</c:v>
                </c:pt>
                <c:pt idx="6397" formatCode="0">
                  <c:v>0</c:v>
                </c:pt>
                <c:pt idx="6398" formatCode="0">
                  <c:v>0</c:v>
                </c:pt>
                <c:pt idx="6399" formatCode="0">
                  <c:v>0</c:v>
                </c:pt>
                <c:pt idx="6400" formatCode="0">
                  <c:v>0</c:v>
                </c:pt>
                <c:pt idx="6401" formatCode="0">
                  <c:v>0</c:v>
                </c:pt>
                <c:pt idx="6402" formatCode="0">
                  <c:v>0</c:v>
                </c:pt>
                <c:pt idx="6403" formatCode="0">
                  <c:v>0</c:v>
                </c:pt>
                <c:pt idx="6404" formatCode="0">
                  <c:v>0</c:v>
                </c:pt>
                <c:pt idx="6405" formatCode="0">
                  <c:v>0</c:v>
                </c:pt>
                <c:pt idx="6406" formatCode="0">
                  <c:v>0</c:v>
                </c:pt>
                <c:pt idx="6407" formatCode="0">
                  <c:v>0</c:v>
                </c:pt>
                <c:pt idx="6408" formatCode="0">
                  <c:v>0</c:v>
                </c:pt>
                <c:pt idx="6409" formatCode="0">
                  <c:v>0</c:v>
                </c:pt>
                <c:pt idx="6410" formatCode="0">
                  <c:v>0</c:v>
                </c:pt>
                <c:pt idx="6411" formatCode="0">
                  <c:v>0</c:v>
                </c:pt>
                <c:pt idx="6412" formatCode="0">
                  <c:v>0</c:v>
                </c:pt>
                <c:pt idx="6413" formatCode="0">
                  <c:v>0</c:v>
                </c:pt>
                <c:pt idx="6414" formatCode="0">
                  <c:v>0</c:v>
                </c:pt>
                <c:pt idx="6415" formatCode="0">
                  <c:v>0</c:v>
                </c:pt>
                <c:pt idx="6416" formatCode="0">
                  <c:v>0</c:v>
                </c:pt>
                <c:pt idx="6417" formatCode="0">
                  <c:v>0</c:v>
                </c:pt>
                <c:pt idx="6418" formatCode="0">
                  <c:v>0</c:v>
                </c:pt>
                <c:pt idx="6419" formatCode="0">
                  <c:v>0</c:v>
                </c:pt>
                <c:pt idx="6420" formatCode="0">
                  <c:v>0</c:v>
                </c:pt>
                <c:pt idx="6421" formatCode="0">
                  <c:v>0</c:v>
                </c:pt>
                <c:pt idx="6422" formatCode="0">
                  <c:v>0</c:v>
                </c:pt>
                <c:pt idx="6423" formatCode="0">
                  <c:v>0</c:v>
                </c:pt>
                <c:pt idx="6424" formatCode="0">
                  <c:v>0</c:v>
                </c:pt>
                <c:pt idx="6425" formatCode="0">
                  <c:v>0</c:v>
                </c:pt>
                <c:pt idx="6426" formatCode="0">
                  <c:v>0</c:v>
                </c:pt>
                <c:pt idx="6427" formatCode="0">
                  <c:v>0</c:v>
                </c:pt>
                <c:pt idx="6428" formatCode="0">
                  <c:v>0</c:v>
                </c:pt>
                <c:pt idx="6429" formatCode="0">
                  <c:v>0</c:v>
                </c:pt>
                <c:pt idx="6430" formatCode="0">
                  <c:v>0</c:v>
                </c:pt>
                <c:pt idx="6431" formatCode="0">
                  <c:v>0</c:v>
                </c:pt>
                <c:pt idx="6432" formatCode="0">
                  <c:v>0</c:v>
                </c:pt>
                <c:pt idx="6433" formatCode="0">
                  <c:v>0</c:v>
                </c:pt>
                <c:pt idx="6434" formatCode="0">
                  <c:v>0</c:v>
                </c:pt>
                <c:pt idx="6435" formatCode="0">
                  <c:v>0</c:v>
                </c:pt>
                <c:pt idx="6436" formatCode="0">
                  <c:v>0</c:v>
                </c:pt>
                <c:pt idx="6437" formatCode="0">
                  <c:v>0</c:v>
                </c:pt>
                <c:pt idx="6438" formatCode="0">
                  <c:v>0</c:v>
                </c:pt>
                <c:pt idx="6439" formatCode="0">
                  <c:v>0</c:v>
                </c:pt>
                <c:pt idx="6440" formatCode="0">
                  <c:v>0</c:v>
                </c:pt>
                <c:pt idx="6441" formatCode="0">
                  <c:v>0</c:v>
                </c:pt>
                <c:pt idx="6442" formatCode="0">
                  <c:v>0</c:v>
                </c:pt>
                <c:pt idx="6443" formatCode="0">
                  <c:v>0</c:v>
                </c:pt>
                <c:pt idx="6444" formatCode="0">
                  <c:v>0</c:v>
                </c:pt>
                <c:pt idx="6445" formatCode="0">
                  <c:v>0</c:v>
                </c:pt>
                <c:pt idx="6446" formatCode="0">
                  <c:v>0</c:v>
                </c:pt>
                <c:pt idx="6447" formatCode="0">
                  <c:v>0</c:v>
                </c:pt>
                <c:pt idx="6448" formatCode="0">
                  <c:v>0</c:v>
                </c:pt>
                <c:pt idx="6449" formatCode="0">
                  <c:v>0</c:v>
                </c:pt>
                <c:pt idx="6450" formatCode="0">
                  <c:v>0</c:v>
                </c:pt>
                <c:pt idx="6451" formatCode="0">
                  <c:v>0</c:v>
                </c:pt>
                <c:pt idx="6452" formatCode="0">
                  <c:v>0</c:v>
                </c:pt>
                <c:pt idx="6453" formatCode="0">
                  <c:v>0</c:v>
                </c:pt>
                <c:pt idx="6454" formatCode="0">
                  <c:v>0</c:v>
                </c:pt>
                <c:pt idx="6455" formatCode="0">
                  <c:v>0</c:v>
                </c:pt>
                <c:pt idx="6456" formatCode="0">
                  <c:v>0</c:v>
                </c:pt>
                <c:pt idx="6457" formatCode="0">
                  <c:v>0</c:v>
                </c:pt>
                <c:pt idx="6458" formatCode="0">
                  <c:v>0</c:v>
                </c:pt>
                <c:pt idx="6459" formatCode="0">
                  <c:v>0</c:v>
                </c:pt>
                <c:pt idx="6460" formatCode="0">
                  <c:v>0</c:v>
                </c:pt>
                <c:pt idx="6461" formatCode="0">
                  <c:v>0</c:v>
                </c:pt>
                <c:pt idx="6462" formatCode="0">
                  <c:v>0</c:v>
                </c:pt>
                <c:pt idx="6463" formatCode="0">
                  <c:v>0</c:v>
                </c:pt>
                <c:pt idx="6464" formatCode="0">
                  <c:v>0</c:v>
                </c:pt>
                <c:pt idx="6465" formatCode="0">
                  <c:v>0</c:v>
                </c:pt>
                <c:pt idx="6466" formatCode="0">
                  <c:v>0</c:v>
                </c:pt>
                <c:pt idx="6467" formatCode="0">
                  <c:v>0</c:v>
                </c:pt>
                <c:pt idx="6468" formatCode="0">
                  <c:v>0</c:v>
                </c:pt>
                <c:pt idx="6469" formatCode="0">
                  <c:v>0</c:v>
                </c:pt>
                <c:pt idx="6470" formatCode="0">
                  <c:v>0</c:v>
                </c:pt>
                <c:pt idx="6471" formatCode="0">
                  <c:v>0</c:v>
                </c:pt>
                <c:pt idx="6472" formatCode="0">
                  <c:v>0</c:v>
                </c:pt>
                <c:pt idx="6473" formatCode="0">
                  <c:v>0</c:v>
                </c:pt>
                <c:pt idx="6474" formatCode="0">
                  <c:v>0</c:v>
                </c:pt>
                <c:pt idx="6475" formatCode="0">
                  <c:v>0</c:v>
                </c:pt>
                <c:pt idx="6476" formatCode="0">
                  <c:v>0</c:v>
                </c:pt>
                <c:pt idx="6477" formatCode="0">
                  <c:v>0</c:v>
                </c:pt>
                <c:pt idx="6478" formatCode="0">
                  <c:v>0</c:v>
                </c:pt>
                <c:pt idx="6479" formatCode="0">
                  <c:v>0</c:v>
                </c:pt>
                <c:pt idx="6480" formatCode="0">
                  <c:v>0</c:v>
                </c:pt>
                <c:pt idx="6481" formatCode="0">
                  <c:v>0</c:v>
                </c:pt>
                <c:pt idx="6482" formatCode="0">
                  <c:v>0</c:v>
                </c:pt>
                <c:pt idx="6483" formatCode="0">
                  <c:v>0</c:v>
                </c:pt>
                <c:pt idx="6484" formatCode="0">
                  <c:v>0</c:v>
                </c:pt>
                <c:pt idx="6485" formatCode="0">
                  <c:v>0</c:v>
                </c:pt>
                <c:pt idx="6486" formatCode="0">
                  <c:v>0</c:v>
                </c:pt>
                <c:pt idx="6487" formatCode="0">
                  <c:v>0</c:v>
                </c:pt>
                <c:pt idx="6488" formatCode="0">
                  <c:v>0</c:v>
                </c:pt>
                <c:pt idx="6489" formatCode="0">
                  <c:v>0</c:v>
                </c:pt>
                <c:pt idx="6490" formatCode="0">
                  <c:v>0</c:v>
                </c:pt>
                <c:pt idx="6491" formatCode="0">
                  <c:v>0</c:v>
                </c:pt>
                <c:pt idx="6492" formatCode="0">
                  <c:v>0</c:v>
                </c:pt>
                <c:pt idx="6493" formatCode="0">
                  <c:v>0</c:v>
                </c:pt>
                <c:pt idx="6494" formatCode="0">
                  <c:v>0</c:v>
                </c:pt>
                <c:pt idx="6495" formatCode="0">
                  <c:v>0</c:v>
                </c:pt>
                <c:pt idx="6496" formatCode="0">
                  <c:v>0</c:v>
                </c:pt>
                <c:pt idx="6497" formatCode="0">
                  <c:v>0</c:v>
                </c:pt>
                <c:pt idx="6498" formatCode="0">
                  <c:v>0</c:v>
                </c:pt>
                <c:pt idx="6499" formatCode="0">
                  <c:v>0</c:v>
                </c:pt>
                <c:pt idx="6500" formatCode="0">
                  <c:v>0</c:v>
                </c:pt>
                <c:pt idx="6501" formatCode="0">
                  <c:v>0</c:v>
                </c:pt>
                <c:pt idx="6502" formatCode="0">
                  <c:v>0</c:v>
                </c:pt>
                <c:pt idx="6503" formatCode="0">
                  <c:v>0</c:v>
                </c:pt>
                <c:pt idx="6504" formatCode="0">
                  <c:v>0</c:v>
                </c:pt>
                <c:pt idx="6505" formatCode="0">
                  <c:v>0</c:v>
                </c:pt>
                <c:pt idx="6506" formatCode="0">
                  <c:v>0</c:v>
                </c:pt>
                <c:pt idx="6507" formatCode="0">
                  <c:v>0</c:v>
                </c:pt>
                <c:pt idx="6508" formatCode="0">
                  <c:v>0</c:v>
                </c:pt>
                <c:pt idx="6509" formatCode="0">
                  <c:v>0</c:v>
                </c:pt>
                <c:pt idx="6510" formatCode="0">
                  <c:v>0</c:v>
                </c:pt>
                <c:pt idx="6511" formatCode="0">
                  <c:v>0</c:v>
                </c:pt>
                <c:pt idx="6512" formatCode="0">
                  <c:v>0</c:v>
                </c:pt>
                <c:pt idx="6513" formatCode="0">
                  <c:v>0</c:v>
                </c:pt>
                <c:pt idx="6514" formatCode="0">
                  <c:v>0</c:v>
                </c:pt>
                <c:pt idx="6515" formatCode="0">
                  <c:v>0</c:v>
                </c:pt>
                <c:pt idx="6516" formatCode="0">
                  <c:v>0</c:v>
                </c:pt>
                <c:pt idx="6517" formatCode="0">
                  <c:v>0</c:v>
                </c:pt>
                <c:pt idx="6518" formatCode="0">
                  <c:v>0</c:v>
                </c:pt>
                <c:pt idx="6519" formatCode="0">
                  <c:v>0</c:v>
                </c:pt>
                <c:pt idx="6520" formatCode="0">
                  <c:v>0</c:v>
                </c:pt>
                <c:pt idx="6521" formatCode="0">
                  <c:v>0</c:v>
                </c:pt>
                <c:pt idx="6522" formatCode="0">
                  <c:v>0</c:v>
                </c:pt>
                <c:pt idx="6523" formatCode="0">
                  <c:v>0</c:v>
                </c:pt>
                <c:pt idx="6524" formatCode="0">
                  <c:v>0</c:v>
                </c:pt>
                <c:pt idx="6525" formatCode="0">
                  <c:v>0</c:v>
                </c:pt>
                <c:pt idx="6526" formatCode="0">
                  <c:v>0</c:v>
                </c:pt>
                <c:pt idx="6527" formatCode="0">
                  <c:v>0</c:v>
                </c:pt>
                <c:pt idx="6528" formatCode="0">
                  <c:v>0</c:v>
                </c:pt>
                <c:pt idx="6529" formatCode="0">
                  <c:v>0</c:v>
                </c:pt>
                <c:pt idx="6530" formatCode="0">
                  <c:v>0</c:v>
                </c:pt>
                <c:pt idx="6531" formatCode="0">
                  <c:v>0</c:v>
                </c:pt>
                <c:pt idx="6532" formatCode="0">
                  <c:v>0</c:v>
                </c:pt>
                <c:pt idx="6533" formatCode="0">
                  <c:v>0</c:v>
                </c:pt>
                <c:pt idx="6534" formatCode="0">
                  <c:v>0</c:v>
                </c:pt>
                <c:pt idx="6535" formatCode="0">
                  <c:v>0</c:v>
                </c:pt>
                <c:pt idx="6536" formatCode="0">
                  <c:v>0</c:v>
                </c:pt>
                <c:pt idx="6537" formatCode="0">
                  <c:v>0</c:v>
                </c:pt>
                <c:pt idx="6538" formatCode="0">
                  <c:v>0</c:v>
                </c:pt>
                <c:pt idx="6539" formatCode="0">
                  <c:v>0</c:v>
                </c:pt>
                <c:pt idx="6540" formatCode="0">
                  <c:v>0</c:v>
                </c:pt>
                <c:pt idx="6541" formatCode="0">
                  <c:v>0</c:v>
                </c:pt>
                <c:pt idx="6542" formatCode="0">
                  <c:v>0</c:v>
                </c:pt>
                <c:pt idx="6543" formatCode="0">
                  <c:v>0</c:v>
                </c:pt>
                <c:pt idx="6544" formatCode="0">
                  <c:v>0</c:v>
                </c:pt>
                <c:pt idx="6545" formatCode="0">
                  <c:v>0</c:v>
                </c:pt>
                <c:pt idx="6546" formatCode="0">
                  <c:v>0</c:v>
                </c:pt>
                <c:pt idx="6547" formatCode="0">
                  <c:v>0</c:v>
                </c:pt>
                <c:pt idx="6548" formatCode="0">
                  <c:v>0</c:v>
                </c:pt>
                <c:pt idx="6549" formatCode="0">
                  <c:v>0</c:v>
                </c:pt>
                <c:pt idx="6550" formatCode="0">
                  <c:v>0</c:v>
                </c:pt>
                <c:pt idx="6551" formatCode="0">
                  <c:v>0</c:v>
                </c:pt>
                <c:pt idx="6552" formatCode="0">
                  <c:v>0</c:v>
                </c:pt>
                <c:pt idx="6553" formatCode="0">
                  <c:v>0</c:v>
                </c:pt>
                <c:pt idx="6554" formatCode="0">
                  <c:v>0</c:v>
                </c:pt>
                <c:pt idx="6555" formatCode="0">
                  <c:v>0</c:v>
                </c:pt>
                <c:pt idx="6556" formatCode="0">
                  <c:v>0</c:v>
                </c:pt>
                <c:pt idx="6557" formatCode="0">
                  <c:v>0</c:v>
                </c:pt>
                <c:pt idx="6558" formatCode="0">
                  <c:v>0</c:v>
                </c:pt>
                <c:pt idx="6559" formatCode="0">
                  <c:v>0</c:v>
                </c:pt>
                <c:pt idx="6560" formatCode="0">
                  <c:v>0</c:v>
                </c:pt>
                <c:pt idx="6561" formatCode="0">
                  <c:v>0</c:v>
                </c:pt>
                <c:pt idx="6562" formatCode="0">
                  <c:v>0</c:v>
                </c:pt>
                <c:pt idx="6563" formatCode="0">
                  <c:v>0</c:v>
                </c:pt>
                <c:pt idx="6564" formatCode="0">
                  <c:v>0</c:v>
                </c:pt>
                <c:pt idx="6565" formatCode="0">
                  <c:v>0</c:v>
                </c:pt>
                <c:pt idx="6566" formatCode="0">
                  <c:v>0</c:v>
                </c:pt>
                <c:pt idx="6567" formatCode="0">
                  <c:v>0</c:v>
                </c:pt>
                <c:pt idx="6568" formatCode="0">
                  <c:v>0</c:v>
                </c:pt>
                <c:pt idx="6569" formatCode="0">
                  <c:v>0</c:v>
                </c:pt>
                <c:pt idx="6570" formatCode="0">
                  <c:v>0</c:v>
                </c:pt>
                <c:pt idx="6571" formatCode="0">
                  <c:v>0</c:v>
                </c:pt>
                <c:pt idx="6572" formatCode="0">
                  <c:v>0</c:v>
                </c:pt>
                <c:pt idx="6573" formatCode="0">
                  <c:v>0</c:v>
                </c:pt>
                <c:pt idx="6574" formatCode="0">
                  <c:v>0</c:v>
                </c:pt>
                <c:pt idx="6575" formatCode="0">
                  <c:v>0</c:v>
                </c:pt>
                <c:pt idx="6576" formatCode="0">
                  <c:v>0</c:v>
                </c:pt>
                <c:pt idx="6577" formatCode="0">
                  <c:v>0</c:v>
                </c:pt>
                <c:pt idx="6578" formatCode="0">
                  <c:v>0</c:v>
                </c:pt>
                <c:pt idx="6579" formatCode="0">
                  <c:v>0</c:v>
                </c:pt>
                <c:pt idx="6580" formatCode="0">
                  <c:v>0</c:v>
                </c:pt>
                <c:pt idx="6581" formatCode="0">
                  <c:v>0</c:v>
                </c:pt>
                <c:pt idx="6582" formatCode="0">
                  <c:v>0</c:v>
                </c:pt>
                <c:pt idx="6583" formatCode="0">
                  <c:v>0</c:v>
                </c:pt>
                <c:pt idx="6584" formatCode="0">
                  <c:v>0</c:v>
                </c:pt>
                <c:pt idx="6585" formatCode="0">
                  <c:v>0</c:v>
                </c:pt>
                <c:pt idx="6586" formatCode="0">
                  <c:v>0</c:v>
                </c:pt>
                <c:pt idx="6587" formatCode="0">
                  <c:v>0</c:v>
                </c:pt>
                <c:pt idx="6588" formatCode="0">
                  <c:v>0</c:v>
                </c:pt>
                <c:pt idx="6589" formatCode="0">
                  <c:v>0</c:v>
                </c:pt>
                <c:pt idx="6590" formatCode="0">
                  <c:v>0</c:v>
                </c:pt>
                <c:pt idx="6591" formatCode="0">
                  <c:v>0</c:v>
                </c:pt>
                <c:pt idx="6592" formatCode="0">
                  <c:v>0</c:v>
                </c:pt>
                <c:pt idx="6593" formatCode="0">
                  <c:v>0</c:v>
                </c:pt>
                <c:pt idx="6594" formatCode="0">
                  <c:v>0</c:v>
                </c:pt>
                <c:pt idx="6595" formatCode="0">
                  <c:v>0</c:v>
                </c:pt>
                <c:pt idx="6596" formatCode="0">
                  <c:v>0</c:v>
                </c:pt>
                <c:pt idx="6597" formatCode="0">
                  <c:v>0</c:v>
                </c:pt>
                <c:pt idx="6598" formatCode="0">
                  <c:v>0</c:v>
                </c:pt>
                <c:pt idx="6599" formatCode="0">
                  <c:v>0</c:v>
                </c:pt>
                <c:pt idx="6600" formatCode="0">
                  <c:v>0</c:v>
                </c:pt>
                <c:pt idx="6601" formatCode="0">
                  <c:v>0</c:v>
                </c:pt>
                <c:pt idx="6602" formatCode="0">
                  <c:v>0</c:v>
                </c:pt>
                <c:pt idx="6603" formatCode="0">
                  <c:v>0</c:v>
                </c:pt>
                <c:pt idx="6604" formatCode="0">
                  <c:v>0</c:v>
                </c:pt>
                <c:pt idx="6605" formatCode="0">
                  <c:v>0</c:v>
                </c:pt>
                <c:pt idx="6606" formatCode="0">
                  <c:v>0</c:v>
                </c:pt>
                <c:pt idx="6607" formatCode="0">
                  <c:v>0</c:v>
                </c:pt>
                <c:pt idx="6608" formatCode="0">
                  <c:v>0</c:v>
                </c:pt>
                <c:pt idx="6609" formatCode="0">
                  <c:v>0</c:v>
                </c:pt>
                <c:pt idx="6610" formatCode="0">
                  <c:v>0</c:v>
                </c:pt>
                <c:pt idx="6611" formatCode="0">
                  <c:v>0</c:v>
                </c:pt>
                <c:pt idx="6612" formatCode="0">
                  <c:v>0</c:v>
                </c:pt>
                <c:pt idx="6613" formatCode="0">
                  <c:v>0</c:v>
                </c:pt>
                <c:pt idx="6614" formatCode="0">
                  <c:v>0</c:v>
                </c:pt>
                <c:pt idx="6615" formatCode="0">
                  <c:v>0</c:v>
                </c:pt>
                <c:pt idx="6616" formatCode="0">
                  <c:v>0</c:v>
                </c:pt>
                <c:pt idx="6617" formatCode="0">
                  <c:v>0</c:v>
                </c:pt>
                <c:pt idx="6618" formatCode="0">
                  <c:v>0</c:v>
                </c:pt>
                <c:pt idx="6619" formatCode="0">
                  <c:v>0</c:v>
                </c:pt>
                <c:pt idx="6620" formatCode="0">
                  <c:v>0</c:v>
                </c:pt>
                <c:pt idx="6621" formatCode="0">
                  <c:v>0</c:v>
                </c:pt>
                <c:pt idx="6622" formatCode="0">
                  <c:v>0</c:v>
                </c:pt>
                <c:pt idx="6623" formatCode="0">
                  <c:v>0</c:v>
                </c:pt>
                <c:pt idx="6624" formatCode="0">
                  <c:v>0</c:v>
                </c:pt>
                <c:pt idx="6625" formatCode="0">
                  <c:v>0</c:v>
                </c:pt>
                <c:pt idx="6626" formatCode="0">
                  <c:v>0</c:v>
                </c:pt>
                <c:pt idx="6627" formatCode="0">
                  <c:v>0</c:v>
                </c:pt>
                <c:pt idx="6628" formatCode="0">
                  <c:v>0</c:v>
                </c:pt>
                <c:pt idx="6629" formatCode="0">
                  <c:v>0</c:v>
                </c:pt>
                <c:pt idx="6630" formatCode="0">
                  <c:v>0</c:v>
                </c:pt>
                <c:pt idx="6631" formatCode="0">
                  <c:v>0</c:v>
                </c:pt>
                <c:pt idx="6632" formatCode="0">
                  <c:v>0</c:v>
                </c:pt>
                <c:pt idx="6633" formatCode="0">
                  <c:v>0</c:v>
                </c:pt>
                <c:pt idx="6634" formatCode="0">
                  <c:v>0</c:v>
                </c:pt>
                <c:pt idx="6635" formatCode="0">
                  <c:v>0</c:v>
                </c:pt>
                <c:pt idx="6636" formatCode="0">
                  <c:v>0</c:v>
                </c:pt>
                <c:pt idx="6637" formatCode="0">
                  <c:v>0</c:v>
                </c:pt>
                <c:pt idx="6638" formatCode="0">
                  <c:v>0</c:v>
                </c:pt>
                <c:pt idx="6639" formatCode="0">
                  <c:v>0</c:v>
                </c:pt>
                <c:pt idx="6640" formatCode="0">
                  <c:v>0</c:v>
                </c:pt>
                <c:pt idx="6641" formatCode="0">
                  <c:v>0</c:v>
                </c:pt>
                <c:pt idx="6642" formatCode="0">
                  <c:v>0</c:v>
                </c:pt>
                <c:pt idx="6643" formatCode="0">
                  <c:v>0</c:v>
                </c:pt>
                <c:pt idx="6644" formatCode="0">
                  <c:v>0</c:v>
                </c:pt>
                <c:pt idx="6645" formatCode="0">
                  <c:v>0</c:v>
                </c:pt>
                <c:pt idx="6646" formatCode="0">
                  <c:v>0</c:v>
                </c:pt>
                <c:pt idx="6647" formatCode="0">
                  <c:v>0</c:v>
                </c:pt>
                <c:pt idx="6648" formatCode="0">
                  <c:v>0</c:v>
                </c:pt>
                <c:pt idx="6649" formatCode="0">
                  <c:v>0</c:v>
                </c:pt>
                <c:pt idx="6650" formatCode="0">
                  <c:v>0</c:v>
                </c:pt>
                <c:pt idx="6651" formatCode="0">
                  <c:v>0</c:v>
                </c:pt>
                <c:pt idx="6652" formatCode="0">
                  <c:v>0</c:v>
                </c:pt>
                <c:pt idx="6653" formatCode="0">
                  <c:v>0</c:v>
                </c:pt>
                <c:pt idx="6654" formatCode="0">
                  <c:v>0</c:v>
                </c:pt>
                <c:pt idx="6655" formatCode="0">
                  <c:v>0</c:v>
                </c:pt>
                <c:pt idx="6656" formatCode="0">
                  <c:v>0</c:v>
                </c:pt>
                <c:pt idx="6657" formatCode="0">
                  <c:v>0</c:v>
                </c:pt>
                <c:pt idx="6658" formatCode="0">
                  <c:v>0</c:v>
                </c:pt>
                <c:pt idx="6659" formatCode="0">
                  <c:v>0</c:v>
                </c:pt>
                <c:pt idx="6660" formatCode="0">
                  <c:v>0</c:v>
                </c:pt>
                <c:pt idx="6661" formatCode="0">
                  <c:v>0</c:v>
                </c:pt>
                <c:pt idx="6662" formatCode="0">
                  <c:v>0</c:v>
                </c:pt>
                <c:pt idx="6663" formatCode="0">
                  <c:v>0</c:v>
                </c:pt>
                <c:pt idx="6664" formatCode="0">
                  <c:v>0</c:v>
                </c:pt>
                <c:pt idx="6665" formatCode="0">
                  <c:v>0</c:v>
                </c:pt>
                <c:pt idx="6666" formatCode="0">
                  <c:v>0</c:v>
                </c:pt>
                <c:pt idx="6667" formatCode="0">
                  <c:v>0</c:v>
                </c:pt>
                <c:pt idx="6668" formatCode="0">
                  <c:v>0</c:v>
                </c:pt>
                <c:pt idx="6669" formatCode="0">
                  <c:v>0</c:v>
                </c:pt>
                <c:pt idx="6670" formatCode="0">
                  <c:v>0</c:v>
                </c:pt>
                <c:pt idx="6671" formatCode="0">
                  <c:v>0</c:v>
                </c:pt>
                <c:pt idx="6672" formatCode="0">
                  <c:v>0</c:v>
                </c:pt>
                <c:pt idx="6673" formatCode="0">
                  <c:v>0</c:v>
                </c:pt>
                <c:pt idx="6674" formatCode="0">
                  <c:v>0</c:v>
                </c:pt>
                <c:pt idx="6675" formatCode="0">
                  <c:v>0</c:v>
                </c:pt>
                <c:pt idx="6676" formatCode="0">
                  <c:v>0</c:v>
                </c:pt>
                <c:pt idx="6677" formatCode="0">
                  <c:v>0</c:v>
                </c:pt>
                <c:pt idx="6678" formatCode="0">
                  <c:v>0</c:v>
                </c:pt>
                <c:pt idx="6679" formatCode="0">
                  <c:v>0</c:v>
                </c:pt>
                <c:pt idx="6680" formatCode="0">
                  <c:v>0</c:v>
                </c:pt>
                <c:pt idx="6681" formatCode="0">
                  <c:v>0</c:v>
                </c:pt>
                <c:pt idx="6682" formatCode="0">
                  <c:v>0</c:v>
                </c:pt>
                <c:pt idx="6683" formatCode="0">
                  <c:v>0</c:v>
                </c:pt>
                <c:pt idx="6684" formatCode="0">
                  <c:v>0</c:v>
                </c:pt>
                <c:pt idx="6685" formatCode="0">
                  <c:v>0</c:v>
                </c:pt>
                <c:pt idx="6686" formatCode="0">
                  <c:v>0</c:v>
                </c:pt>
                <c:pt idx="6687" formatCode="0">
                  <c:v>0</c:v>
                </c:pt>
                <c:pt idx="6688" formatCode="0">
                  <c:v>0</c:v>
                </c:pt>
                <c:pt idx="6689" formatCode="0">
                  <c:v>0</c:v>
                </c:pt>
                <c:pt idx="6690" formatCode="0">
                  <c:v>0</c:v>
                </c:pt>
                <c:pt idx="6691" formatCode="0">
                  <c:v>0</c:v>
                </c:pt>
                <c:pt idx="6692" formatCode="0">
                  <c:v>0</c:v>
                </c:pt>
                <c:pt idx="6693" formatCode="0">
                  <c:v>0</c:v>
                </c:pt>
                <c:pt idx="6694" formatCode="0">
                  <c:v>0</c:v>
                </c:pt>
                <c:pt idx="6695" formatCode="0">
                  <c:v>0</c:v>
                </c:pt>
                <c:pt idx="6696" formatCode="0">
                  <c:v>0</c:v>
                </c:pt>
                <c:pt idx="6697" formatCode="0">
                  <c:v>0</c:v>
                </c:pt>
                <c:pt idx="6698" formatCode="0">
                  <c:v>0</c:v>
                </c:pt>
                <c:pt idx="6699" formatCode="0">
                  <c:v>0</c:v>
                </c:pt>
                <c:pt idx="6700" formatCode="0">
                  <c:v>0</c:v>
                </c:pt>
                <c:pt idx="6701" formatCode="0">
                  <c:v>0</c:v>
                </c:pt>
                <c:pt idx="6702" formatCode="0">
                  <c:v>0</c:v>
                </c:pt>
                <c:pt idx="6703" formatCode="0">
                  <c:v>0</c:v>
                </c:pt>
                <c:pt idx="6704" formatCode="0">
                  <c:v>0</c:v>
                </c:pt>
                <c:pt idx="6705" formatCode="0">
                  <c:v>0</c:v>
                </c:pt>
                <c:pt idx="6706" formatCode="0">
                  <c:v>0</c:v>
                </c:pt>
                <c:pt idx="6707" formatCode="0">
                  <c:v>0</c:v>
                </c:pt>
                <c:pt idx="6708" formatCode="0">
                  <c:v>0</c:v>
                </c:pt>
                <c:pt idx="6709" formatCode="0">
                  <c:v>0</c:v>
                </c:pt>
                <c:pt idx="6710" formatCode="0">
                  <c:v>0</c:v>
                </c:pt>
                <c:pt idx="6711" formatCode="0">
                  <c:v>0</c:v>
                </c:pt>
                <c:pt idx="6712" formatCode="0">
                  <c:v>0</c:v>
                </c:pt>
                <c:pt idx="6713" formatCode="0">
                  <c:v>0</c:v>
                </c:pt>
                <c:pt idx="6714" formatCode="0">
                  <c:v>0</c:v>
                </c:pt>
                <c:pt idx="6715" formatCode="0">
                  <c:v>0</c:v>
                </c:pt>
                <c:pt idx="6716" formatCode="0">
                  <c:v>0</c:v>
                </c:pt>
                <c:pt idx="6717" formatCode="0">
                  <c:v>0</c:v>
                </c:pt>
                <c:pt idx="6718" formatCode="0">
                  <c:v>0</c:v>
                </c:pt>
                <c:pt idx="6719" formatCode="0">
                  <c:v>0</c:v>
                </c:pt>
                <c:pt idx="6720" formatCode="0">
                  <c:v>0</c:v>
                </c:pt>
                <c:pt idx="6721" formatCode="0">
                  <c:v>0</c:v>
                </c:pt>
                <c:pt idx="6722" formatCode="0">
                  <c:v>0</c:v>
                </c:pt>
                <c:pt idx="6723" formatCode="0">
                  <c:v>0</c:v>
                </c:pt>
                <c:pt idx="6724" formatCode="0">
                  <c:v>0</c:v>
                </c:pt>
                <c:pt idx="6725" formatCode="0">
                  <c:v>0</c:v>
                </c:pt>
                <c:pt idx="6726" formatCode="0">
                  <c:v>0</c:v>
                </c:pt>
                <c:pt idx="6727" formatCode="0">
                  <c:v>0</c:v>
                </c:pt>
                <c:pt idx="6728" formatCode="0">
                  <c:v>0</c:v>
                </c:pt>
                <c:pt idx="6729" formatCode="0">
                  <c:v>0</c:v>
                </c:pt>
                <c:pt idx="6730" formatCode="0">
                  <c:v>0</c:v>
                </c:pt>
                <c:pt idx="6731" formatCode="0">
                  <c:v>0</c:v>
                </c:pt>
                <c:pt idx="6732" formatCode="0">
                  <c:v>0</c:v>
                </c:pt>
                <c:pt idx="6733" formatCode="0">
                  <c:v>0</c:v>
                </c:pt>
                <c:pt idx="6734" formatCode="0">
                  <c:v>0</c:v>
                </c:pt>
                <c:pt idx="6735" formatCode="0">
                  <c:v>0</c:v>
                </c:pt>
                <c:pt idx="6736" formatCode="0">
                  <c:v>0</c:v>
                </c:pt>
                <c:pt idx="6737" formatCode="0">
                  <c:v>0</c:v>
                </c:pt>
                <c:pt idx="6738" formatCode="0">
                  <c:v>0</c:v>
                </c:pt>
                <c:pt idx="6739" formatCode="0">
                  <c:v>0</c:v>
                </c:pt>
                <c:pt idx="6740" formatCode="0">
                  <c:v>0</c:v>
                </c:pt>
                <c:pt idx="6741" formatCode="0">
                  <c:v>0</c:v>
                </c:pt>
                <c:pt idx="6742" formatCode="0">
                  <c:v>0</c:v>
                </c:pt>
                <c:pt idx="6743" formatCode="0">
                  <c:v>0</c:v>
                </c:pt>
                <c:pt idx="6744" formatCode="0">
                  <c:v>0</c:v>
                </c:pt>
                <c:pt idx="6745" formatCode="0">
                  <c:v>0</c:v>
                </c:pt>
                <c:pt idx="6746" formatCode="0">
                  <c:v>0</c:v>
                </c:pt>
                <c:pt idx="6747" formatCode="0">
                  <c:v>0</c:v>
                </c:pt>
                <c:pt idx="6748" formatCode="0">
                  <c:v>0</c:v>
                </c:pt>
                <c:pt idx="6749" formatCode="0">
                  <c:v>0</c:v>
                </c:pt>
                <c:pt idx="6750" formatCode="0">
                  <c:v>0</c:v>
                </c:pt>
                <c:pt idx="6751" formatCode="0">
                  <c:v>0</c:v>
                </c:pt>
                <c:pt idx="6752" formatCode="0">
                  <c:v>0</c:v>
                </c:pt>
                <c:pt idx="6753" formatCode="0">
                  <c:v>0</c:v>
                </c:pt>
                <c:pt idx="6754" formatCode="0">
                  <c:v>0</c:v>
                </c:pt>
                <c:pt idx="6755" formatCode="0">
                  <c:v>0</c:v>
                </c:pt>
                <c:pt idx="6756" formatCode="0">
                  <c:v>0</c:v>
                </c:pt>
                <c:pt idx="6757" formatCode="0">
                  <c:v>0</c:v>
                </c:pt>
                <c:pt idx="6758" formatCode="0">
                  <c:v>0</c:v>
                </c:pt>
                <c:pt idx="6759" formatCode="0">
                  <c:v>0</c:v>
                </c:pt>
                <c:pt idx="6760" formatCode="0">
                  <c:v>0</c:v>
                </c:pt>
                <c:pt idx="6761" formatCode="0">
                  <c:v>0</c:v>
                </c:pt>
                <c:pt idx="6762" formatCode="0">
                  <c:v>0</c:v>
                </c:pt>
                <c:pt idx="6763" formatCode="0">
                  <c:v>0</c:v>
                </c:pt>
                <c:pt idx="6764" formatCode="0">
                  <c:v>0</c:v>
                </c:pt>
                <c:pt idx="6765" formatCode="0">
                  <c:v>0</c:v>
                </c:pt>
                <c:pt idx="6766" formatCode="0">
                  <c:v>0</c:v>
                </c:pt>
                <c:pt idx="6767" formatCode="0">
                  <c:v>0</c:v>
                </c:pt>
                <c:pt idx="6768" formatCode="0">
                  <c:v>0</c:v>
                </c:pt>
                <c:pt idx="6769" formatCode="0">
                  <c:v>0</c:v>
                </c:pt>
                <c:pt idx="6770" formatCode="0">
                  <c:v>0</c:v>
                </c:pt>
                <c:pt idx="6771" formatCode="0">
                  <c:v>0</c:v>
                </c:pt>
                <c:pt idx="6772" formatCode="0">
                  <c:v>0</c:v>
                </c:pt>
                <c:pt idx="6773" formatCode="0">
                  <c:v>0</c:v>
                </c:pt>
                <c:pt idx="6774" formatCode="0">
                  <c:v>0</c:v>
                </c:pt>
                <c:pt idx="6775" formatCode="0">
                  <c:v>0</c:v>
                </c:pt>
                <c:pt idx="6776" formatCode="0">
                  <c:v>0</c:v>
                </c:pt>
                <c:pt idx="6777" formatCode="0">
                  <c:v>0</c:v>
                </c:pt>
                <c:pt idx="6778" formatCode="0">
                  <c:v>0</c:v>
                </c:pt>
                <c:pt idx="6779" formatCode="0">
                  <c:v>0</c:v>
                </c:pt>
                <c:pt idx="6780" formatCode="0">
                  <c:v>0</c:v>
                </c:pt>
                <c:pt idx="6781" formatCode="0">
                  <c:v>0</c:v>
                </c:pt>
                <c:pt idx="6782" formatCode="0">
                  <c:v>0</c:v>
                </c:pt>
                <c:pt idx="6783" formatCode="0">
                  <c:v>0</c:v>
                </c:pt>
                <c:pt idx="6784" formatCode="0">
                  <c:v>0</c:v>
                </c:pt>
                <c:pt idx="6785" formatCode="0">
                  <c:v>0</c:v>
                </c:pt>
                <c:pt idx="6786" formatCode="0">
                  <c:v>0</c:v>
                </c:pt>
                <c:pt idx="6787" formatCode="0">
                  <c:v>0</c:v>
                </c:pt>
                <c:pt idx="6788" formatCode="0">
                  <c:v>0</c:v>
                </c:pt>
                <c:pt idx="6789" formatCode="0">
                  <c:v>0</c:v>
                </c:pt>
                <c:pt idx="6790" formatCode="0">
                  <c:v>0</c:v>
                </c:pt>
                <c:pt idx="6791" formatCode="0">
                  <c:v>0</c:v>
                </c:pt>
                <c:pt idx="6792" formatCode="0">
                  <c:v>0</c:v>
                </c:pt>
                <c:pt idx="6793" formatCode="0">
                  <c:v>0</c:v>
                </c:pt>
                <c:pt idx="6794" formatCode="0">
                  <c:v>0</c:v>
                </c:pt>
                <c:pt idx="6795" formatCode="0">
                  <c:v>0</c:v>
                </c:pt>
                <c:pt idx="6796" formatCode="0">
                  <c:v>0</c:v>
                </c:pt>
                <c:pt idx="6797" formatCode="0">
                  <c:v>0</c:v>
                </c:pt>
                <c:pt idx="6798" formatCode="0">
                  <c:v>0</c:v>
                </c:pt>
                <c:pt idx="6799" formatCode="0">
                  <c:v>0</c:v>
                </c:pt>
                <c:pt idx="6800" formatCode="0">
                  <c:v>0</c:v>
                </c:pt>
                <c:pt idx="6801" formatCode="0">
                  <c:v>0</c:v>
                </c:pt>
                <c:pt idx="6802" formatCode="0">
                  <c:v>0</c:v>
                </c:pt>
                <c:pt idx="6803" formatCode="0">
                  <c:v>0</c:v>
                </c:pt>
                <c:pt idx="6804" formatCode="0">
                  <c:v>0</c:v>
                </c:pt>
                <c:pt idx="6805" formatCode="0">
                  <c:v>0</c:v>
                </c:pt>
                <c:pt idx="6806" formatCode="0">
                  <c:v>0</c:v>
                </c:pt>
                <c:pt idx="6807" formatCode="0">
                  <c:v>0</c:v>
                </c:pt>
                <c:pt idx="6808" formatCode="0">
                  <c:v>0</c:v>
                </c:pt>
                <c:pt idx="6809" formatCode="0">
                  <c:v>0</c:v>
                </c:pt>
                <c:pt idx="6810" formatCode="0">
                  <c:v>0</c:v>
                </c:pt>
                <c:pt idx="6811" formatCode="0">
                  <c:v>0</c:v>
                </c:pt>
                <c:pt idx="6812" formatCode="0">
                  <c:v>0</c:v>
                </c:pt>
                <c:pt idx="6813" formatCode="0">
                  <c:v>0</c:v>
                </c:pt>
                <c:pt idx="6814" formatCode="0">
                  <c:v>0</c:v>
                </c:pt>
                <c:pt idx="6815" formatCode="0">
                  <c:v>0</c:v>
                </c:pt>
                <c:pt idx="6816" formatCode="0">
                  <c:v>0</c:v>
                </c:pt>
                <c:pt idx="6817" formatCode="0">
                  <c:v>0</c:v>
                </c:pt>
                <c:pt idx="6818" formatCode="0">
                  <c:v>0</c:v>
                </c:pt>
                <c:pt idx="6819" formatCode="0">
                  <c:v>0</c:v>
                </c:pt>
                <c:pt idx="6820" formatCode="0">
                  <c:v>0</c:v>
                </c:pt>
                <c:pt idx="6821" formatCode="0">
                  <c:v>0</c:v>
                </c:pt>
                <c:pt idx="6822" formatCode="0">
                  <c:v>0</c:v>
                </c:pt>
                <c:pt idx="6823" formatCode="0">
                  <c:v>0</c:v>
                </c:pt>
                <c:pt idx="6824" formatCode="0">
                  <c:v>0</c:v>
                </c:pt>
                <c:pt idx="6825" formatCode="0">
                  <c:v>0</c:v>
                </c:pt>
                <c:pt idx="6826" formatCode="0">
                  <c:v>0</c:v>
                </c:pt>
                <c:pt idx="6827" formatCode="0">
                  <c:v>0</c:v>
                </c:pt>
                <c:pt idx="6828" formatCode="0">
                  <c:v>0</c:v>
                </c:pt>
                <c:pt idx="6829" formatCode="0">
                  <c:v>0</c:v>
                </c:pt>
                <c:pt idx="6830" formatCode="0">
                  <c:v>0</c:v>
                </c:pt>
                <c:pt idx="6831" formatCode="0">
                  <c:v>0</c:v>
                </c:pt>
                <c:pt idx="6832" formatCode="0">
                  <c:v>0</c:v>
                </c:pt>
                <c:pt idx="6833" formatCode="0">
                  <c:v>0</c:v>
                </c:pt>
                <c:pt idx="6834" formatCode="0">
                  <c:v>0</c:v>
                </c:pt>
                <c:pt idx="6835" formatCode="0">
                  <c:v>0</c:v>
                </c:pt>
                <c:pt idx="6836" formatCode="0">
                  <c:v>0</c:v>
                </c:pt>
                <c:pt idx="6837" formatCode="0">
                  <c:v>0</c:v>
                </c:pt>
                <c:pt idx="6838" formatCode="0">
                  <c:v>0</c:v>
                </c:pt>
                <c:pt idx="6839" formatCode="0">
                  <c:v>0</c:v>
                </c:pt>
                <c:pt idx="6840" formatCode="0">
                  <c:v>0</c:v>
                </c:pt>
                <c:pt idx="6841" formatCode="0">
                  <c:v>0</c:v>
                </c:pt>
                <c:pt idx="6842" formatCode="0">
                  <c:v>0</c:v>
                </c:pt>
                <c:pt idx="6843" formatCode="0">
                  <c:v>0</c:v>
                </c:pt>
                <c:pt idx="6844" formatCode="0">
                  <c:v>0</c:v>
                </c:pt>
                <c:pt idx="6845" formatCode="0">
                  <c:v>0</c:v>
                </c:pt>
                <c:pt idx="6846" formatCode="0">
                  <c:v>0</c:v>
                </c:pt>
                <c:pt idx="6847" formatCode="0">
                  <c:v>0</c:v>
                </c:pt>
                <c:pt idx="6848" formatCode="0">
                  <c:v>0</c:v>
                </c:pt>
                <c:pt idx="6849" formatCode="0">
                  <c:v>0</c:v>
                </c:pt>
                <c:pt idx="6850" formatCode="0">
                  <c:v>0</c:v>
                </c:pt>
                <c:pt idx="6851" formatCode="0">
                  <c:v>0</c:v>
                </c:pt>
                <c:pt idx="6852" formatCode="0">
                  <c:v>0</c:v>
                </c:pt>
                <c:pt idx="6853" formatCode="0">
                  <c:v>0</c:v>
                </c:pt>
                <c:pt idx="6854" formatCode="0">
                  <c:v>0</c:v>
                </c:pt>
                <c:pt idx="6855" formatCode="0">
                  <c:v>0</c:v>
                </c:pt>
                <c:pt idx="6856" formatCode="0">
                  <c:v>0</c:v>
                </c:pt>
                <c:pt idx="6857" formatCode="0">
                  <c:v>0</c:v>
                </c:pt>
                <c:pt idx="6858" formatCode="0">
                  <c:v>0</c:v>
                </c:pt>
                <c:pt idx="6859" formatCode="0">
                  <c:v>0</c:v>
                </c:pt>
                <c:pt idx="6860" formatCode="0">
                  <c:v>0</c:v>
                </c:pt>
                <c:pt idx="6861" formatCode="0">
                  <c:v>0</c:v>
                </c:pt>
                <c:pt idx="6862" formatCode="0">
                  <c:v>0</c:v>
                </c:pt>
                <c:pt idx="6863" formatCode="0">
                  <c:v>0</c:v>
                </c:pt>
                <c:pt idx="6864" formatCode="0">
                  <c:v>0</c:v>
                </c:pt>
                <c:pt idx="6865" formatCode="0">
                  <c:v>0</c:v>
                </c:pt>
                <c:pt idx="6866" formatCode="0">
                  <c:v>0</c:v>
                </c:pt>
                <c:pt idx="6867" formatCode="0">
                  <c:v>0</c:v>
                </c:pt>
                <c:pt idx="6868" formatCode="0">
                  <c:v>0</c:v>
                </c:pt>
                <c:pt idx="6869" formatCode="0">
                  <c:v>0</c:v>
                </c:pt>
                <c:pt idx="6870" formatCode="0">
                  <c:v>0</c:v>
                </c:pt>
                <c:pt idx="6871" formatCode="0">
                  <c:v>0</c:v>
                </c:pt>
                <c:pt idx="6872" formatCode="0">
                  <c:v>0</c:v>
                </c:pt>
                <c:pt idx="6873" formatCode="0">
                  <c:v>0</c:v>
                </c:pt>
                <c:pt idx="6874" formatCode="0">
                  <c:v>0</c:v>
                </c:pt>
                <c:pt idx="6875" formatCode="0">
                  <c:v>0</c:v>
                </c:pt>
                <c:pt idx="6876" formatCode="0">
                  <c:v>0</c:v>
                </c:pt>
                <c:pt idx="6877" formatCode="0">
                  <c:v>0</c:v>
                </c:pt>
                <c:pt idx="6878" formatCode="0">
                  <c:v>0</c:v>
                </c:pt>
                <c:pt idx="6879" formatCode="0">
                  <c:v>0</c:v>
                </c:pt>
                <c:pt idx="6880" formatCode="0">
                  <c:v>0</c:v>
                </c:pt>
                <c:pt idx="6881" formatCode="0">
                  <c:v>0</c:v>
                </c:pt>
                <c:pt idx="6882" formatCode="0">
                  <c:v>0</c:v>
                </c:pt>
                <c:pt idx="6883" formatCode="0">
                  <c:v>0</c:v>
                </c:pt>
                <c:pt idx="6884" formatCode="0">
                  <c:v>0</c:v>
                </c:pt>
                <c:pt idx="6885" formatCode="0">
                  <c:v>0</c:v>
                </c:pt>
                <c:pt idx="6886" formatCode="0">
                  <c:v>0</c:v>
                </c:pt>
                <c:pt idx="6887" formatCode="0">
                  <c:v>0</c:v>
                </c:pt>
                <c:pt idx="6888" formatCode="0">
                  <c:v>0</c:v>
                </c:pt>
                <c:pt idx="6889" formatCode="0">
                  <c:v>0</c:v>
                </c:pt>
                <c:pt idx="6890" formatCode="0">
                  <c:v>0</c:v>
                </c:pt>
                <c:pt idx="6891" formatCode="0">
                  <c:v>0</c:v>
                </c:pt>
                <c:pt idx="6892" formatCode="0">
                  <c:v>0</c:v>
                </c:pt>
                <c:pt idx="6893" formatCode="0">
                  <c:v>0</c:v>
                </c:pt>
                <c:pt idx="6894" formatCode="0">
                  <c:v>0</c:v>
                </c:pt>
                <c:pt idx="6895" formatCode="0">
                  <c:v>0</c:v>
                </c:pt>
                <c:pt idx="6896" formatCode="0">
                  <c:v>0</c:v>
                </c:pt>
                <c:pt idx="6897" formatCode="0">
                  <c:v>0</c:v>
                </c:pt>
                <c:pt idx="6898" formatCode="0">
                  <c:v>0</c:v>
                </c:pt>
                <c:pt idx="6899" formatCode="0">
                  <c:v>0</c:v>
                </c:pt>
                <c:pt idx="6900" formatCode="0">
                  <c:v>0</c:v>
                </c:pt>
                <c:pt idx="6901" formatCode="0">
                  <c:v>0</c:v>
                </c:pt>
                <c:pt idx="6902" formatCode="0">
                  <c:v>0</c:v>
                </c:pt>
                <c:pt idx="6903" formatCode="0">
                  <c:v>0</c:v>
                </c:pt>
                <c:pt idx="6904" formatCode="0">
                  <c:v>0</c:v>
                </c:pt>
                <c:pt idx="6905" formatCode="0">
                  <c:v>0</c:v>
                </c:pt>
                <c:pt idx="6906" formatCode="0">
                  <c:v>0</c:v>
                </c:pt>
                <c:pt idx="6907" formatCode="0">
                  <c:v>0</c:v>
                </c:pt>
                <c:pt idx="6908" formatCode="0">
                  <c:v>0</c:v>
                </c:pt>
                <c:pt idx="6909" formatCode="0">
                  <c:v>0</c:v>
                </c:pt>
                <c:pt idx="6910" formatCode="0">
                  <c:v>0</c:v>
                </c:pt>
                <c:pt idx="6911" formatCode="0">
                  <c:v>0</c:v>
                </c:pt>
                <c:pt idx="6912" formatCode="0">
                  <c:v>0</c:v>
                </c:pt>
                <c:pt idx="6913" formatCode="0">
                  <c:v>0</c:v>
                </c:pt>
                <c:pt idx="6914" formatCode="0">
                  <c:v>0</c:v>
                </c:pt>
                <c:pt idx="6915" formatCode="0">
                  <c:v>0</c:v>
                </c:pt>
                <c:pt idx="6916" formatCode="0">
                  <c:v>0</c:v>
                </c:pt>
                <c:pt idx="6917" formatCode="0">
                  <c:v>0</c:v>
                </c:pt>
                <c:pt idx="6918" formatCode="0">
                  <c:v>0</c:v>
                </c:pt>
                <c:pt idx="6919" formatCode="0">
                  <c:v>0</c:v>
                </c:pt>
                <c:pt idx="6920" formatCode="0">
                  <c:v>0</c:v>
                </c:pt>
                <c:pt idx="6921" formatCode="0">
                  <c:v>0</c:v>
                </c:pt>
                <c:pt idx="6922" formatCode="0">
                  <c:v>0</c:v>
                </c:pt>
                <c:pt idx="6923" formatCode="0">
                  <c:v>0</c:v>
                </c:pt>
                <c:pt idx="6924" formatCode="0">
                  <c:v>0</c:v>
                </c:pt>
                <c:pt idx="6925" formatCode="0">
                  <c:v>0</c:v>
                </c:pt>
                <c:pt idx="6926" formatCode="0">
                  <c:v>0</c:v>
                </c:pt>
                <c:pt idx="6927" formatCode="0">
                  <c:v>0</c:v>
                </c:pt>
                <c:pt idx="6928" formatCode="0">
                  <c:v>0</c:v>
                </c:pt>
                <c:pt idx="6929" formatCode="0">
                  <c:v>0</c:v>
                </c:pt>
                <c:pt idx="6930" formatCode="0">
                  <c:v>0</c:v>
                </c:pt>
                <c:pt idx="6931" formatCode="0">
                  <c:v>0</c:v>
                </c:pt>
                <c:pt idx="6932" formatCode="0">
                  <c:v>0</c:v>
                </c:pt>
                <c:pt idx="6933" formatCode="0">
                  <c:v>0</c:v>
                </c:pt>
                <c:pt idx="6934" formatCode="0">
                  <c:v>0</c:v>
                </c:pt>
                <c:pt idx="6935" formatCode="0">
                  <c:v>0</c:v>
                </c:pt>
                <c:pt idx="6936" formatCode="0">
                  <c:v>0</c:v>
                </c:pt>
                <c:pt idx="6937" formatCode="0">
                  <c:v>0</c:v>
                </c:pt>
                <c:pt idx="6938" formatCode="0">
                  <c:v>0</c:v>
                </c:pt>
                <c:pt idx="6939" formatCode="0">
                  <c:v>0</c:v>
                </c:pt>
                <c:pt idx="6940" formatCode="0">
                  <c:v>0</c:v>
                </c:pt>
                <c:pt idx="6941" formatCode="0">
                  <c:v>0</c:v>
                </c:pt>
                <c:pt idx="6942" formatCode="0">
                  <c:v>0</c:v>
                </c:pt>
                <c:pt idx="6943" formatCode="0">
                  <c:v>0</c:v>
                </c:pt>
                <c:pt idx="6944" formatCode="0">
                  <c:v>0</c:v>
                </c:pt>
                <c:pt idx="6945" formatCode="0">
                  <c:v>0</c:v>
                </c:pt>
                <c:pt idx="6946" formatCode="0">
                  <c:v>0</c:v>
                </c:pt>
                <c:pt idx="6947" formatCode="0">
                  <c:v>0</c:v>
                </c:pt>
                <c:pt idx="6948" formatCode="0">
                  <c:v>0</c:v>
                </c:pt>
                <c:pt idx="6949" formatCode="0">
                  <c:v>0</c:v>
                </c:pt>
                <c:pt idx="6950" formatCode="0">
                  <c:v>0</c:v>
                </c:pt>
                <c:pt idx="6951" formatCode="0">
                  <c:v>0</c:v>
                </c:pt>
                <c:pt idx="6952" formatCode="0">
                  <c:v>0</c:v>
                </c:pt>
                <c:pt idx="6953" formatCode="0">
                  <c:v>0</c:v>
                </c:pt>
                <c:pt idx="6954" formatCode="0">
                  <c:v>0</c:v>
                </c:pt>
                <c:pt idx="6955" formatCode="0">
                  <c:v>0</c:v>
                </c:pt>
                <c:pt idx="6956" formatCode="0">
                  <c:v>0</c:v>
                </c:pt>
                <c:pt idx="6957" formatCode="0">
                  <c:v>0</c:v>
                </c:pt>
                <c:pt idx="6958" formatCode="0">
                  <c:v>0</c:v>
                </c:pt>
                <c:pt idx="6959" formatCode="0">
                  <c:v>0</c:v>
                </c:pt>
                <c:pt idx="6960" formatCode="0">
                  <c:v>0</c:v>
                </c:pt>
                <c:pt idx="6961" formatCode="0">
                  <c:v>0</c:v>
                </c:pt>
                <c:pt idx="6962" formatCode="0">
                  <c:v>0</c:v>
                </c:pt>
                <c:pt idx="6963" formatCode="0">
                  <c:v>0</c:v>
                </c:pt>
                <c:pt idx="6964" formatCode="0">
                  <c:v>0</c:v>
                </c:pt>
                <c:pt idx="6965" formatCode="0">
                  <c:v>0</c:v>
                </c:pt>
                <c:pt idx="6966" formatCode="0">
                  <c:v>0</c:v>
                </c:pt>
                <c:pt idx="6967" formatCode="0">
                  <c:v>0</c:v>
                </c:pt>
                <c:pt idx="6968" formatCode="0">
                  <c:v>0</c:v>
                </c:pt>
                <c:pt idx="6969" formatCode="0">
                  <c:v>0</c:v>
                </c:pt>
                <c:pt idx="6970" formatCode="0">
                  <c:v>0</c:v>
                </c:pt>
                <c:pt idx="6971" formatCode="0">
                  <c:v>0</c:v>
                </c:pt>
                <c:pt idx="6972" formatCode="0">
                  <c:v>0</c:v>
                </c:pt>
                <c:pt idx="6973" formatCode="0">
                  <c:v>0</c:v>
                </c:pt>
                <c:pt idx="6974" formatCode="0">
                  <c:v>0</c:v>
                </c:pt>
                <c:pt idx="6975" formatCode="0">
                  <c:v>0</c:v>
                </c:pt>
                <c:pt idx="6976" formatCode="0">
                  <c:v>0</c:v>
                </c:pt>
                <c:pt idx="6977" formatCode="0">
                  <c:v>0</c:v>
                </c:pt>
                <c:pt idx="6978" formatCode="0">
                  <c:v>0</c:v>
                </c:pt>
                <c:pt idx="6979" formatCode="0">
                  <c:v>0</c:v>
                </c:pt>
                <c:pt idx="6980" formatCode="0">
                  <c:v>0</c:v>
                </c:pt>
                <c:pt idx="6981" formatCode="0">
                  <c:v>0</c:v>
                </c:pt>
                <c:pt idx="6982" formatCode="0">
                  <c:v>0</c:v>
                </c:pt>
                <c:pt idx="6983" formatCode="0">
                  <c:v>0</c:v>
                </c:pt>
                <c:pt idx="6984" formatCode="0">
                  <c:v>0</c:v>
                </c:pt>
                <c:pt idx="6985" formatCode="0">
                  <c:v>0</c:v>
                </c:pt>
                <c:pt idx="6986" formatCode="0">
                  <c:v>0</c:v>
                </c:pt>
                <c:pt idx="6987" formatCode="0">
                  <c:v>0</c:v>
                </c:pt>
                <c:pt idx="6988" formatCode="0">
                  <c:v>0</c:v>
                </c:pt>
                <c:pt idx="6989" formatCode="0">
                  <c:v>0</c:v>
                </c:pt>
                <c:pt idx="6990" formatCode="0">
                  <c:v>0</c:v>
                </c:pt>
                <c:pt idx="6991" formatCode="0">
                  <c:v>0</c:v>
                </c:pt>
                <c:pt idx="6992" formatCode="0">
                  <c:v>0</c:v>
                </c:pt>
                <c:pt idx="6993" formatCode="0">
                  <c:v>0</c:v>
                </c:pt>
                <c:pt idx="6994" formatCode="0">
                  <c:v>0</c:v>
                </c:pt>
                <c:pt idx="6995" formatCode="0">
                  <c:v>0</c:v>
                </c:pt>
                <c:pt idx="6996" formatCode="0">
                  <c:v>0</c:v>
                </c:pt>
                <c:pt idx="6997" formatCode="0">
                  <c:v>0</c:v>
                </c:pt>
                <c:pt idx="6998" formatCode="0">
                  <c:v>0</c:v>
                </c:pt>
                <c:pt idx="6999" formatCode="0">
                  <c:v>0</c:v>
                </c:pt>
                <c:pt idx="7000" formatCode="0">
                  <c:v>0</c:v>
                </c:pt>
                <c:pt idx="7001" formatCode="0">
                  <c:v>0</c:v>
                </c:pt>
                <c:pt idx="7002" formatCode="0">
                  <c:v>0</c:v>
                </c:pt>
                <c:pt idx="7003" formatCode="0">
                  <c:v>0</c:v>
                </c:pt>
                <c:pt idx="7004" formatCode="0">
                  <c:v>0</c:v>
                </c:pt>
                <c:pt idx="7005" formatCode="0">
                  <c:v>0</c:v>
                </c:pt>
                <c:pt idx="7006" formatCode="0">
                  <c:v>0</c:v>
                </c:pt>
                <c:pt idx="7007" formatCode="0">
                  <c:v>0</c:v>
                </c:pt>
                <c:pt idx="7008" formatCode="0">
                  <c:v>0</c:v>
                </c:pt>
                <c:pt idx="7009" formatCode="0">
                  <c:v>0</c:v>
                </c:pt>
                <c:pt idx="7010" formatCode="0">
                  <c:v>0</c:v>
                </c:pt>
                <c:pt idx="7011" formatCode="0">
                  <c:v>0</c:v>
                </c:pt>
                <c:pt idx="7012" formatCode="0">
                  <c:v>0</c:v>
                </c:pt>
                <c:pt idx="7013" formatCode="0">
                  <c:v>0</c:v>
                </c:pt>
                <c:pt idx="7014" formatCode="0">
                  <c:v>0</c:v>
                </c:pt>
                <c:pt idx="7015" formatCode="0">
                  <c:v>0</c:v>
                </c:pt>
                <c:pt idx="7016" formatCode="0">
                  <c:v>0</c:v>
                </c:pt>
                <c:pt idx="7017" formatCode="0">
                  <c:v>0</c:v>
                </c:pt>
                <c:pt idx="7018" formatCode="0">
                  <c:v>0</c:v>
                </c:pt>
                <c:pt idx="7019" formatCode="0">
                  <c:v>0</c:v>
                </c:pt>
                <c:pt idx="7020" formatCode="0">
                  <c:v>0</c:v>
                </c:pt>
                <c:pt idx="7021" formatCode="0">
                  <c:v>0</c:v>
                </c:pt>
                <c:pt idx="7022" formatCode="0">
                  <c:v>0</c:v>
                </c:pt>
                <c:pt idx="7023" formatCode="0">
                  <c:v>0</c:v>
                </c:pt>
                <c:pt idx="7024" formatCode="0">
                  <c:v>0</c:v>
                </c:pt>
                <c:pt idx="7025" formatCode="0">
                  <c:v>0</c:v>
                </c:pt>
                <c:pt idx="7026" formatCode="0">
                  <c:v>0</c:v>
                </c:pt>
                <c:pt idx="7027" formatCode="0">
                  <c:v>0</c:v>
                </c:pt>
                <c:pt idx="7028" formatCode="0">
                  <c:v>0</c:v>
                </c:pt>
                <c:pt idx="7029" formatCode="0">
                  <c:v>0</c:v>
                </c:pt>
                <c:pt idx="7030" formatCode="0">
                  <c:v>0</c:v>
                </c:pt>
                <c:pt idx="7031" formatCode="0">
                  <c:v>0</c:v>
                </c:pt>
                <c:pt idx="7032" formatCode="0">
                  <c:v>0</c:v>
                </c:pt>
                <c:pt idx="7033" formatCode="0">
                  <c:v>0</c:v>
                </c:pt>
                <c:pt idx="7034" formatCode="0">
                  <c:v>0</c:v>
                </c:pt>
                <c:pt idx="7035" formatCode="0">
                  <c:v>0</c:v>
                </c:pt>
                <c:pt idx="7036" formatCode="0">
                  <c:v>0</c:v>
                </c:pt>
                <c:pt idx="7037" formatCode="0">
                  <c:v>0</c:v>
                </c:pt>
                <c:pt idx="7038" formatCode="0">
                  <c:v>0</c:v>
                </c:pt>
                <c:pt idx="7039" formatCode="0">
                  <c:v>0</c:v>
                </c:pt>
                <c:pt idx="7040" formatCode="0">
                  <c:v>0</c:v>
                </c:pt>
                <c:pt idx="7041" formatCode="0">
                  <c:v>0</c:v>
                </c:pt>
                <c:pt idx="7042" formatCode="0">
                  <c:v>0</c:v>
                </c:pt>
                <c:pt idx="7043" formatCode="0">
                  <c:v>0</c:v>
                </c:pt>
                <c:pt idx="7044" formatCode="0">
                  <c:v>0</c:v>
                </c:pt>
                <c:pt idx="7045" formatCode="0">
                  <c:v>0</c:v>
                </c:pt>
                <c:pt idx="7046" formatCode="0">
                  <c:v>0</c:v>
                </c:pt>
                <c:pt idx="7047" formatCode="0">
                  <c:v>0</c:v>
                </c:pt>
                <c:pt idx="7048" formatCode="0">
                  <c:v>0</c:v>
                </c:pt>
                <c:pt idx="7049" formatCode="0">
                  <c:v>0</c:v>
                </c:pt>
                <c:pt idx="7050" formatCode="0">
                  <c:v>0</c:v>
                </c:pt>
                <c:pt idx="7051" formatCode="0">
                  <c:v>0</c:v>
                </c:pt>
                <c:pt idx="7052" formatCode="0">
                  <c:v>0</c:v>
                </c:pt>
                <c:pt idx="7053" formatCode="0">
                  <c:v>0</c:v>
                </c:pt>
                <c:pt idx="7054" formatCode="0">
                  <c:v>0</c:v>
                </c:pt>
                <c:pt idx="7055" formatCode="0">
                  <c:v>0</c:v>
                </c:pt>
                <c:pt idx="7056" formatCode="0">
                  <c:v>0</c:v>
                </c:pt>
                <c:pt idx="7057" formatCode="0">
                  <c:v>0</c:v>
                </c:pt>
                <c:pt idx="7058" formatCode="0">
                  <c:v>0</c:v>
                </c:pt>
                <c:pt idx="7059" formatCode="0">
                  <c:v>0</c:v>
                </c:pt>
                <c:pt idx="7060" formatCode="0">
                  <c:v>0</c:v>
                </c:pt>
                <c:pt idx="7061" formatCode="0">
                  <c:v>0</c:v>
                </c:pt>
                <c:pt idx="7062" formatCode="0">
                  <c:v>0</c:v>
                </c:pt>
                <c:pt idx="7063" formatCode="0">
                  <c:v>0</c:v>
                </c:pt>
                <c:pt idx="7064" formatCode="0">
                  <c:v>0</c:v>
                </c:pt>
                <c:pt idx="7065" formatCode="0">
                  <c:v>0</c:v>
                </c:pt>
                <c:pt idx="7066" formatCode="0">
                  <c:v>0</c:v>
                </c:pt>
                <c:pt idx="7067" formatCode="0">
                  <c:v>0</c:v>
                </c:pt>
                <c:pt idx="7068" formatCode="0">
                  <c:v>0</c:v>
                </c:pt>
                <c:pt idx="7069" formatCode="0">
                  <c:v>0</c:v>
                </c:pt>
                <c:pt idx="7070" formatCode="0">
                  <c:v>0</c:v>
                </c:pt>
                <c:pt idx="7071" formatCode="0">
                  <c:v>0</c:v>
                </c:pt>
                <c:pt idx="7072" formatCode="0">
                  <c:v>0</c:v>
                </c:pt>
                <c:pt idx="7073" formatCode="0">
                  <c:v>0</c:v>
                </c:pt>
                <c:pt idx="7074" formatCode="0">
                  <c:v>0</c:v>
                </c:pt>
                <c:pt idx="7075" formatCode="0">
                  <c:v>0</c:v>
                </c:pt>
                <c:pt idx="7076" formatCode="0">
                  <c:v>0</c:v>
                </c:pt>
                <c:pt idx="7077" formatCode="0">
                  <c:v>0</c:v>
                </c:pt>
                <c:pt idx="7078" formatCode="0">
                  <c:v>0</c:v>
                </c:pt>
                <c:pt idx="7079" formatCode="0">
                  <c:v>0</c:v>
                </c:pt>
                <c:pt idx="7080" formatCode="0">
                  <c:v>0</c:v>
                </c:pt>
                <c:pt idx="7081" formatCode="0">
                  <c:v>0</c:v>
                </c:pt>
                <c:pt idx="7082" formatCode="0">
                  <c:v>0</c:v>
                </c:pt>
                <c:pt idx="7083" formatCode="0">
                  <c:v>0</c:v>
                </c:pt>
                <c:pt idx="7084" formatCode="0">
                  <c:v>0</c:v>
                </c:pt>
                <c:pt idx="7085" formatCode="0">
                  <c:v>0</c:v>
                </c:pt>
                <c:pt idx="7086" formatCode="0">
                  <c:v>0</c:v>
                </c:pt>
                <c:pt idx="7087" formatCode="0">
                  <c:v>0</c:v>
                </c:pt>
                <c:pt idx="7088" formatCode="0">
                  <c:v>0</c:v>
                </c:pt>
                <c:pt idx="7089" formatCode="0">
                  <c:v>0</c:v>
                </c:pt>
                <c:pt idx="7090" formatCode="0">
                  <c:v>0</c:v>
                </c:pt>
                <c:pt idx="7091" formatCode="0">
                  <c:v>0</c:v>
                </c:pt>
                <c:pt idx="7092" formatCode="0">
                  <c:v>0</c:v>
                </c:pt>
                <c:pt idx="7093" formatCode="0">
                  <c:v>0</c:v>
                </c:pt>
                <c:pt idx="7094" formatCode="0">
                  <c:v>0</c:v>
                </c:pt>
                <c:pt idx="7095" formatCode="0">
                  <c:v>0</c:v>
                </c:pt>
                <c:pt idx="7096" formatCode="0">
                  <c:v>0</c:v>
                </c:pt>
                <c:pt idx="7097" formatCode="0">
                  <c:v>0</c:v>
                </c:pt>
                <c:pt idx="7098" formatCode="0">
                  <c:v>0</c:v>
                </c:pt>
                <c:pt idx="7099" formatCode="0">
                  <c:v>0</c:v>
                </c:pt>
                <c:pt idx="7100" formatCode="0">
                  <c:v>0</c:v>
                </c:pt>
                <c:pt idx="7101" formatCode="0">
                  <c:v>0</c:v>
                </c:pt>
                <c:pt idx="7102" formatCode="0">
                  <c:v>0</c:v>
                </c:pt>
                <c:pt idx="7103" formatCode="0">
                  <c:v>0</c:v>
                </c:pt>
                <c:pt idx="7104" formatCode="0">
                  <c:v>0</c:v>
                </c:pt>
                <c:pt idx="7105" formatCode="0">
                  <c:v>0</c:v>
                </c:pt>
                <c:pt idx="7106" formatCode="0">
                  <c:v>0</c:v>
                </c:pt>
                <c:pt idx="7107" formatCode="0">
                  <c:v>0</c:v>
                </c:pt>
                <c:pt idx="7108" formatCode="0">
                  <c:v>0</c:v>
                </c:pt>
                <c:pt idx="7109" formatCode="0">
                  <c:v>0</c:v>
                </c:pt>
                <c:pt idx="7110" formatCode="0">
                  <c:v>0</c:v>
                </c:pt>
                <c:pt idx="7111" formatCode="0">
                  <c:v>0</c:v>
                </c:pt>
                <c:pt idx="7112" formatCode="0">
                  <c:v>0</c:v>
                </c:pt>
                <c:pt idx="7113" formatCode="0">
                  <c:v>0</c:v>
                </c:pt>
                <c:pt idx="7114" formatCode="0">
                  <c:v>0</c:v>
                </c:pt>
                <c:pt idx="7115" formatCode="0">
                  <c:v>0</c:v>
                </c:pt>
                <c:pt idx="7116" formatCode="0">
                  <c:v>0</c:v>
                </c:pt>
                <c:pt idx="7117" formatCode="0">
                  <c:v>0</c:v>
                </c:pt>
                <c:pt idx="7118" formatCode="0">
                  <c:v>0</c:v>
                </c:pt>
                <c:pt idx="7119" formatCode="0">
                  <c:v>0</c:v>
                </c:pt>
                <c:pt idx="7120" formatCode="0">
                  <c:v>0</c:v>
                </c:pt>
                <c:pt idx="7121" formatCode="0">
                  <c:v>0</c:v>
                </c:pt>
                <c:pt idx="7122" formatCode="0">
                  <c:v>0</c:v>
                </c:pt>
                <c:pt idx="7123" formatCode="0">
                  <c:v>0</c:v>
                </c:pt>
                <c:pt idx="7124" formatCode="0">
                  <c:v>0</c:v>
                </c:pt>
                <c:pt idx="7125" formatCode="0">
                  <c:v>0</c:v>
                </c:pt>
                <c:pt idx="7126" formatCode="0">
                  <c:v>0</c:v>
                </c:pt>
                <c:pt idx="7127" formatCode="0">
                  <c:v>0</c:v>
                </c:pt>
                <c:pt idx="7128" formatCode="0">
                  <c:v>0</c:v>
                </c:pt>
                <c:pt idx="7129" formatCode="0">
                  <c:v>0</c:v>
                </c:pt>
                <c:pt idx="7130" formatCode="0">
                  <c:v>0</c:v>
                </c:pt>
                <c:pt idx="7131" formatCode="0">
                  <c:v>0</c:v>
                </c:pt>
                <c:pt idx="7132" formatCode="0">
                  <c:v>0</c:v>
                </c:pt>
                <c:pt idx="7133" formatCode="0">
                  <c:v>0</c:v>
                </c:pt>
                <c:pt idx="7134" formatCode="0">
                  <c:v>0</c:v>
                </c:pt>
                <c:pt idx="7135" formatCode="0">
                  <c:v>0</c:v>
                </c:pt>
                <c:pt idx="7136" formatCode="0">
                  <c:v>0</c:v>
                </c:pt>
                <c:pt idx="7137" formatCode="0">
                  <c:v>0</c:v>
                </c:pt>
                <c:pt idx="7138" formatCode="0">
                  <c:v>0</c:v>
                </c:pt>
                <c:pt idx="7139" formatCode="0">
                  <c:v>0</c:v>
                </c:pt>
                <c:pt idx="7140" formatCode="0">
                  <c:v>0</c:v>
                </c:pt>
                <c:pt idx="7141" formatCode="0">
                  <c:v>0</c:v>
                </c:pt>
                <c:pt idx="7142" formatCode="0">
                  <c:v>0</c:v>
                </c:pt>
                <c:pt idx="7143" formatCode="0">
                  <c:v>0</c:v>
                </c:pt>
                <c:pt idx="7144" formatCode="0">
                  <c:v>0</c:v>
                </c:pt>
                <c:pt idx="7145" formatCode="0">
                  <c:v>0</c:v>
                </c:pt>
                <c:pt idx="7146" formatCode="0">
                  <c:v>0</c:v>
                </c:pt>
                <c:pt idx="7147" formatCode="0">
                  <c:v>0</c:v>
                </c:pt>
                <c:pt idx="7148" formatCode="0">
                  <c:v>0</c:v>
                </c:pt>
                <c:pt idx="7149" formatCode="0">
                  <c:v>0</c:v>
                </c:pt>
                <c:pt idx="7150" formatCode="0">
                  <c:v>0</c:v>
                </c:pt>
                <c:pt idx="7151" formatCode="0">
                  <c:v>0</c:v>
                </c:pt>
                <c:pt idx="7152" formatCode="0">
                  <c:v>0</c:v>
                </c:pt>
                <c:pt idx="7153" formatCode="0">
                  <c:v>0</c:v>
                </c:pt>
                <c:pt idx="7154" formatCode="0">
                  <c:v>0</c:v>
                </c:pt>
                <c:pt idx="7155" formatCode="0">
                  <c:v>0</c:v>
                </c:pt>
                <c:pt idx="7156" formatCode="0">
                  <c:v>0</c:v>
                </c:pt>
                <c:pt idx="7157" formatCode="0">
                  <c:v>0</c:v>
                </c:pt>
                <c:pt idx="7158" formatCode="0">
                  <c:v>0</c:v>
                </c:pt>
                <c:pt idx="7159" formatCode="0">
                  <c:v>0</c:v>
                </c:pt>
                <c:pt idx="7160" formatCode="0">
                  <c:v>0</c:v>
                </c:pt>
                <c:pt idx="7161" formatCode="0">
                  <c:v>0</c:v>
                </c:pt>
                <c:pt idx="7162" formatCode="0">
                  <c:v>0</c:v>
                </c:pt>
                <c:pt idx="7163" formatCode="0">
                  <c:v>0</c:v>
                </c:pt>
                <c:pt idx="7164" formatCode="0">
                  <c:v>0</c:v>
                </c:pt>
                <c:pt idx="7165" formatCode="0">
                  <c:v>0</c:v>
                </c:pt>
                <c:pt idx="7166" formatCode="0">
                  <c:v>0</c:v>
                </c:pt>
                <c:pt idx="7167" formatCode="0">
                  <c:v>0</c:v>
                </c:pt>
                <c:pt idx="7168" formatCode="0">
                  <c:v>0</c:v>
                </c:pt>
                <c:pt idx="7169" formatCode="0">
                  <c:v>0</c:v>
                </c:pt>
                <c:pt idx="7170" formatCode="0">
                  <c:v>0</c:v>
                </c:pt>
                <c:pt idx="7171" formatCode="0">
                  <c:v>0</c:v>
                </c:pt>
                <c:pt idx="7172" formatCode="0">
                  <c:v>0</c:v>
                </c:pt>
                <c:pt idx="7173" formatCode="0">
                  <c:v>0</c:v>
                </c:pt>
                <c:pt idx="7174" formatCode="0">
                  <c:v>0</c:v>
                </c:pt>
                <c:pt idx="7175" formatCode="0">
                  <c:v>0</c:v>
                </c:pt>
                <c:pt idx="7176" formatCode="0">
                  <c:v>0</c:v>
                </c:pt>
                <c:pt idx="7177" formatCode="0">
                  <c:v>0</c:v>
                </c:pt>
                <c:pt idx="7178" formatCode="0">
                  <c:v>0</c:v>
                </c:pt>
                <c:pt idx="7179" formatCode="0">
                  <c:v>0</c:v>
                </c:pt>
                <c:pt idx="7180" formatCode="0">
                  <c:v>0</c:v>
                </c:pt>
                <c:pt idx="7181" formatCode="0">
                  <c:v>0</c:v>
                </c:pt>
                <c:pt idx="7182" formatCode="0">
                  <c:v>0</c:v>
                </c:pt>
                <c:pt idx="7183" formatCode="0">
                  <c:v>0</c:v>
                </c:pt>
                <c:pt idx="7184" formatCode="0">
                  <c:v>0</c:v>
                </c:pt>
                <c:pt idx="7185" formatCode="0">
                  <c:v>0</c:v>
                </c:pt>
                <c:pt idx="7186" formatCode="0">
                  <c:v>0</c:v>
                </c:pt>
                <c:pt idx="7187" formatCode="0">
                  <c:v>0</c:v>
                </c:pt>
                <c:pt idx="7188" formatCode="0">
                  <c:v>0</c:v>
                </c:pt>
                <c:pt idx="7189" formatCode="0">
                  <c:v>0</c:v>
                </c:pt>
                <c:pt idx="7190" formatCode="0">
                  <c:v>0</c:v>
                </c:pt>
                <c:pt idx="7191" formatCode="0">
                  <c:v>0</c:v>
                </c:pt>
                <c:pt idx="7192" formatCode="0">
                  <c:v>0</c:v>
                </c:pt>
                <c:pt idx="7193" formatCode="0">
                  <c:v>0</c:v>
                </c:pt>
                <c:pt idx="7194" formatCode="0">
                  <c:v>0</c:v>
                </c:pt>
                <c:pt idx="7195" formatCode="0">
                  <c:v>0</c:v>
                </c:pt>
                <c:pt idx="7196" formatCode="0">
                  <c:v>0</c:v>
                </c:pt>
                <c:pt idx="7197" formatCode="0">
                  <c:v>0</c:v>
                </c:pt>
                <c:pt idx="7198" formatCode="0">
                  <c:v>0</c:v>
                </c:pt>
                <c:pt idx="7199" formatCode="0">
                  <c:v>0</c:v>
                </c:pt>
                <c:pt idx="7200" formatCode="0">
                  <c:v>0</c:v>
                </c:pt>
                <c:pt idx="7201" formatCode="0">
                  <c:v>0</c:v>
                </c:pt>
                <c:pt idx="7202" formatCode="0">
                  <c:v>0</c:v>
                </c:pt>
                <c:pt idx="7203" formatCode="0">
                  <c:v>0</c:v>
                </c:pt>
                <c:pt idx="7204" formatCode="0">
                  <c:v>0</c:v>
                </c:pt>
                <c:pt idx="7205" formatCode="0">
                  <c:v>0</c:v>
                </c:pt>
                <c:pt idx="7206" formatCode="0">
                  <c:v>0</c:v>
                </c:pt>
                <c:pt idx="7207" formatCode="0">
                  <c:v>0</c:v>
                </c:pt>
                <c:pt idx="7208" formatCode="0">
                  <c:v>0</c:v>
                </c:pt>
                <c:pt idx="7209" formatCode="0">
                  <c:v>0</c:v>
                </c:pt>
                <c:pt idx="7210" formatCode="0">
                  <c:v>0</c:v>
                </c:pt>
                <c:pt idx="7211" formatCode="0">
                  <c:v>0</c:v>
                </c:pt>
                <c:pt idx="7212" formatCode="0">
                  <c:v>0</c:v>
                </c:pt>
                <c:pt idx="7213" formatCode="0">
                  <c:v>0</c:v>
                </c:pt>
                <c:pt idx="7214" formatCode="0">
                  <c:v>0</c:v>
                </c:pt>
                <c:pt idx="7215" formatCode="0">
                  <c:v>0</c:v>
                </c:pt>
                <c:pt idx="7216" formatCode="0">
                  <c:v>0</c:v>
                </c:pt>
                <c:pt idx="7217" formatCode="0">
                  <c:v>0</c:v>
                </c:pt>
                <c:pt idx="7218" formatCode="0">
                  <c:v>0</c:v>
                </c:pt>
                <c:pt idx="7219" formatCode="0">
                  <c:v>0</c:v>
                </c:pt>
                <c:pt idx="7220" formatCode="0">
                  <c:v>0</c:v>
                </c:pt>
                <c:pt idx="7221" formatCode="0">
                  <c:v>0</c:v>
                </c:pt>
                <c:pt idx="7222" formatCode="0">
                  <c:v>0</c:v>
                </c:pt>
                <c:pt idx="7223" formatCode="0">
                  <c:v>0</c:v>
                </c:pt>
                <c:pt idx="7224" formatCode="0">
                  <c:v>0</c:v>
                </c:pt>
                <c:pt idx="7225" formatCode="0">
                  <c:v>0</c:v>
                </c:pt>
                <c:pt idx="7226" formatCode="0">
                  <c:v>0</c:v>
                </c:pt>
                <c:pt idx="7227" formatCode="0">
                  <c:v>0</c:v>
                </c:pt>
                <c:pt idx="7228" formatCode="0">
                  <c:v>0</c:v>
                </c:pt>
                <c:pt idx="7229" formatCode="0">
                  <c:v>0</c:v>
                </c:pt>
                <c:pt idx="7230" formatCode="0">
                  <c:v>0</c:v>
                </c:pt>
                <c:pt idx="7231" formatCode="0">
                  <c:v>0</c:v>
                </c:pt>
                <c:pt idx="7232" formatCode="0">
                  <c:v>0</c:v>
                </c:pt>
                <c:pt idx="7233" formatCode="0">
                  <c:v>0</c:v>
                </c:pt>
                <c:pt idx="7234" formatCode="0">
                  <c:v>0</c:v>
                </c:pt>
                <c:pt idx="7235" formatCode="0">
                  <c:v>0</c:v>
                </c:pt>
                <c:pt idx="7236" formatCode="0">
                  <c:v>0</c:v>
                </c:pt>
                <c:pt idx="7237" formatCode="0">
                  <c:v>0</c:v>
                </c:pt>
                <c:pt idx="7238" formatCode="0">
                  <c:v>0</c:v>
                </c:pt>
                <c:pt idx="7239" formatCode="0">
                  <c:v>0</c:v>
                </c:pt>
                <c:pt idx="7240" formatCode="0">
                  <c:v>0</c:v>
                </c:pt>
                <c:pt idx="7241" formatCode="0">
                  <c:v>0</c:v>
                </c:pt>
                <c:pt idx="7242" formatCode="0">
                  <c:v>0</c:v>
                </c:pt>
                <c:pt idx="7243" formatCode="0">
                  <c:v>0</c:v>
                </c:pt>
                <c:pt idx="7244" formatCode="0">
                  <c:v>0</c:v>
                </c:pt>
                <c:pt idx="7245" formatCode="0">
                  <c:v>0</c:v>
                </c:pt>
                <c:pt idx="7246" formatCode="0">
                  <c:v>0</c:v>
                </c:pt>
                <c:pt idx="7247" formatCode="0">
                  <c:v>0</c:v>
                </c:pt>
                <c:pt idx="7248" formatCode="0">
                  <c:v>0</c:v>
                </c:pt>
                <c:pt idx="7249" formatCode="0">
                  <c:v>0</c:v>
                </c:pt>
                <c:pt idx="7250" formatCode="0">
                  <c:v>0</c:v>
                </c:pt>
                <c:pt idx="7251" formatCode="0">
                  <c:v>0</c:v>
                </c:pt>
                <c:pt idx="7252" formatCode="0">
                  <c:v>0</c:v>
                </c:pt>
                <c:pt idx="7253" formatCode="0">
                  <c:v>0</c:v>
                </c:pt>
                <c:pt idx="7254" formatCode="0">
                  <c:v>0</c:v>
                </c:pt>
                <c:pt idx="7255" formatCode="0">
                  <c:v>0</c:v>
                </c:pt>
                <c:pt idx="7256" formatCode="0">
                  <c:v>0</c:v>
                </c:pt>
                <c:pt idx="7257" formatCode="0">
                  <c:v>0</c:v>
                </c:pt>
                <c:pt idx="7258" formatCode="0">
                  <c:v>0</c:v>
                </c:pt>
                <c:pt idx="7259" formatCode="0">
                  <c:v>0</c:v>
                </c:pt>
                <c:pt idx="7260" formatCode="0">
                  <c:v>0</c:v>
                </c:pt>
                <c:pt idx="7261" formatCode="0">
                  <c:v>0</c:v>
                </c:pt>
                <c:pt idx="7262" formatCode="0">
                  <c:v>0</c:v>
                </c:pt>
                <c:pt idx="7263" formatCode="0">
                  <c:v>0</c:v>
                </c:pt>
                <c:pt idx="7264" formatCode="0">
                  <c:v>0</c:v>
                </c:pt>
                <c:pt idx="7265" formatCode="0">
                  <c:v>0</c:v>
                </c:pt>
                <c:pt idx="7266" formatCode="0">
                  <c:v>0</c:v>
                </c:pt>
                <c:pt idx="7267" formatCode="0">
                  <c:v>0</c:v>
                </c:pt>
                <c:pt idx="7268" formatCode="0">
                  <c:v>0</c:v>
                </c:pt>
                <c:pt idx="7269" formatCode="0">
                  <c:v>0</c:v>
                </c:pt>
                <c:pt idx="7270" formatCode="0">
                  <c:v>0</c:v>
                </c:pt>
                <c:pt idx="7271" formatCode="0">
                  <c:v>0</c:v>
                </c:pt>
                <c:pt idx="7272" formatCode="0">
                  <c:v>0</c:v>
                </c:pt>
                <c:pt idx="7273" formatCode="0">
                  <c:v>0</c:v>
                </c:pt>
                <c:pt idx="7274" formatCode="0">
                  <c:v>0</c:v>
                </c:pt>
                <c:pt idx="7275" formatCode="0">
                  <c:v>0</c:v>
                </c:pt>
                <c:pt idx="7276" formatCode="0">
                  <c:v>0</c:v>
                </c:pt>
                <c:pt idx="7277" formatCode="0">
                  <c:v>0</c:v>
                </c:pt>
                <c:pt idx="7278" formatCode="0">
                  <c:v>0</c:v>
                </c:pt>
                <c:pt idx="7279" formatCode="0">
                  <c:v>0</c:v>
                </c:pt>
                <c:pt idx="7280" formatCode="0">
                  <c:v>0</c:v>
                </c:pt>
                <c:pt idx="7281" formatCode="0">
                  <c:v>0</c:v>
                </c:pt>
                <c:pt idx="7282" formatCode="0">
                  <c:v>0</c:v>
                </c:pt>
                <c:pt idx="7283" formatCode="0">
                  <c:v>0</c:v>
                </c:pt>
                <c:pt idx="7284" formatCode="0">
                  <c:v>0</c:v>
                </c:pt>
                <c:pt idx="7285" formatCode="0">
                  <c:v>0</c:v>
                </c:pt>
                <c:pt idx="7286" formatCode="0">
                  <c:v>0</c:v>
                </c:pt>
                <c:pt idx="7287" formatCode="0">
                  <c:v>0</c:v>
                </c:pt>
                <c:pt idx="7288" formatCode="0">
                  <c:v>0</c:v>
                </c:pt>
                <c:pt idx="7289" formatCode="0">
                  <c:v>0</c:v>
                </c:pt>
                <c:pt idx="7290" formatCode="0">
                  <c:v>0</c:v>
                </c:pt>
                <c:pt idx="7291" formatCode="0">
                  <c:v>0</c:v>
                </c:pt>
                <c:pt idx="7292" formatCode="0">
                  <c:v>0</c:v>
                </c:pt>
                <c:pt idx="7293" formatCode="0">
                  <c:v>0</c:v>
                </c:pt>
                <c:pt idx="7294" formatCode="0">
                  <c:v>0</c:v>
                </c:pt>
                <c:pt idx="7295" formatCode="0">
                  <c:v>0</c:v>
                </c:pt>
                <c:pt idx="7296" formatCode="0">
                  <c:v>0</c:v>
                </c:pt>
                <c:pt idx="7297" formatCode="0">
                  <c:v>0</c:v>
                </c:pt>
                <c:pt idx="7298" formatCode="0">
                  <c:v>0</c:v>
                </c:pt>
                <c:pt idx="7299" formatCode="0">
                  <c:v>0</c:v>
                </c:pt>
                <c:pt idx="7300" formatCode="0">
                  <c:v>0</c:v>
                </c:pt>
                <c:pt idx="7301" formatCode="0">
                  <c:v>0</c:v>
                </c:pt>
                <c:pt idx="7302" formatCode="0">
                  <c:v>0</c:v>
                </c:pt>
                <c:pt idx="7303" formatCode="0">
                  <c:v>0</c:v>
                </c:pt>
                <c:pt idx="7304" formatCode="0">
                  <c:v>0</c:v>
                </c:pt>
                <c:pt idx="7305" formatCode="0">
                  <c:v>0</c:v>
                </c:pt>
                <c:pt idx="7306" formatCode="0">
                  <c:v>0</c:v>
                </c:pt>
                <c:pt idx="7307" formatCode="0">
                  <c:v>0</c:v>
                </c:pt>
                <c:pt idx="7308" formatCode="0">
                  <c:v>0</c:v>
                </c:pt>
                <c:pt idx="7309" formatCode="0">
                  <c:v>0</c:v>
                </c:pt>
                <c:pt idx="7310" formatCode="0">
                  <c:v>0</c:v>
                </c:pt>
                <c:pt idx="7311" formatCode="0">
                  <c:v>0</c:v>
                </c:pt>
                <c:pt idx="7312" formatCode="0">
                  <c:v>0</c:v>
                </c:pt>
                <c:pt idx="7313" formatCode="0">
                  <c:v>0</c:v>
                </c:pt>
                <c:pt idx="7314" formatCode="0">
                  <c:v>0</c:v>
                </c:pt>
                <c:pt idx="7315" formatCode="0">
                  <c:v>0</c:v>
                </c:pt>
                <c:pt idx="7316" formatCode="0">
                  <c:v>0</c:v>
                </c:pt>
                <c:pt idx="7317" formatCode="0">
                  <c:v>0</c:v>
                </c:pt>
                <c:pt idx="7318" formatCode="0">
                  <c:v>0</c:v>
                </c:pt>
                <c:pt idx="7319" formatCode="0">
                  <c:v>0</c:v>
                </c:pt>
                <c:pt idx="7320" formatCode="0">
                  <c:v>0</c:v>
                </c:pt>
                <c:pt idx="7321" formatCode="0">
                  <c:v>0</c:v>
                </c:pt>
                <c:pt idx="7322" formatCode="0">
                  <c:v>0</c:v>
                </c:pt>
                <c:pt idx="7323" formatCode="0">
                  <c:v>0</c:v>
                </c:pt>
                <c:pt idx="7324" formatCode="0">
                  <c:v>0</c:v>
                </c:pt>
                <c:pt idx="7325" formatCode="0">
                  <c:v>0</c:v>
                </c:pt>
                <c:pt idx="7326" formatCode="0">
                  <c:v>0</c:v>
                </c:pt>
                <c:pt idx="7327" formatCode="0">
                  <c:v>0</c:v>
                </c:pt>
                <c:pt idx="7328" formatCode="0">
                  <c:v>0</c:v>
                </c:pt>
                <c:pt idx="7329" formatCode="0">
                  <c:v>0</c:v>
                </c:pt>
                <c:pt idx="7330" formatCode="0">
                  <c:v>0</c:v>
                </c:pt>
                <c:pt idx="7331" formatCode="0">
                  <c:v>0</c:v>
                </c:pt>
                <c:pt idx="7332" formatCode="0">
                  <c:v>0</c:v>
                </c:pt>
                <c:pt idx="7333" formatCode="0">
                  <c:v>0</c:v>
                </c:pt>
                <c:pt idx="7334" formatCode="0">
                  <c:v>0</c:v>
                </c:pt>
                <c:pt idx="7335" formatCode="0">
                  <c:v>0</c:v>
                </c:pt>
                <c:pt idx="7336" formatCode="0">
                  <c:v>0</c:v>
                </c:pt>
                <c:pt idx="7337" formatCode="0">
                  <c:v>0</c:v>
                </c:pt>
                <c:pt idx="7338" formatCode="0">
                  <c:v>0</c:v>
                </c:pt>
                <c:pt idx="7339" formatCode="0">
                  <c:v>0</c:v>
                </c:pt>
                <c:pt idx="7340" formatCode="0">
                  <c:v>0</c:v>
                </c:pt>
                <c:pt idx="7341" formatCode="0">
                  <c:v>0</c:v>
                </c:pt>
                <c:pt idx="7342" formatCode="0">
                  <c:v>0</c:v>
                </c:pt>
                <c:pt idx="7343" formatCode="0">
                  <c:v>0</c:v>
                </c:pt>
                <c:pt idx="7344" formatCode="0">
                  <c:v>0</c:v>
                </c:pt>
                <c:pt idx="7345" formatCode="0">
                  <c:v>0</c:v>
                </c:pt>
                <c:pt idx="7346" formatCode="0">
                  <c:v>0</c:v>
                </c:pt>
                <c:pt idx="7347" formatCode="0">
                  <c:v>0</c:v>
                </c:pt>
                <c:pt idx="7348" formatCode="0">
                  <c:v>0</c:v>
                </c:pt>
                <c:pt idx="7349" formatCode="0">
                  <c:v>0</c:v>
                </c:pt>
                <c:pt idx="7350" formatCode="0">
                  <c:v>0</c:v>
                </c:pt>
                <c:pt idx="7351" formatCode="0">
                  <c:v>0</c:v>
                </c:pt>
                <c:pt idx="7352" formatCode="0">
                  <c:v>0</c:v>
                </c:pt>
                <c:pt idx="7353" formatCode="0">
                  <c:v>0</c:v>
                </c:pt>
                <c:pt idx="7354" formatCode="0">
                  <c:v>0</c:v>
                </c:pt>
                <c:pt idx="7355" formatCode="0">
                  <c:v>0</c:v>
                </c:pt>
                <c:pt idx="7356" formatCode="0">
                  <c:v>0</c:v>
                </c:pt>
                <c:pt idx="7357" formatCode="0">
                  <c:v>0</c:v>
                </c:pt>
                <c:pt idx="7358" formatCode="0">
                  <c:v>0</c:v>
                </c:pt>
                <c:pt idx="7359" formatCode="0">
                  <c:v>0</c:v>
                </c:pt>
                <c:pt idx="7360" formatCode="0">
                  <c:v>0</c:v>
                </c:pt>
                <c:pt idx="7361" formatCode="0">
                  <c:v>0</c:v>
                </c:pt>
                <c:pt idx="7362" formatCode="0">
                  <c:v>0</c:v>
                </c:pt>
                <c:pt idx="7363" formatCode="0">
                  <c:v>0</c:v>
                </c:pt>
                <c:pt idx="7364" formatCode="0">
                  <c:v>0</c:v>
                </c:pt>
                <c:pt idx="7365" formatCode="0">
                  <c:v>0</c:v>
                </c:pt>
                <c:pt idx="7366" formatCode="0">
                  <c:v>0</c:v>
                </c:pt>
                <c:pt idx="7367" formatCode="0">
                  <c:v>0</c:v>
                </c:pt>
                <c:pt idx="7368" formatCode="0">
                  <c:v>0</c:v>
                </c:pt>
                <c:pt idx="7369" formatCode="0">
                  <c:v>0</c:v>
                </c:pt>
                <c:pt idx="7370" formatCode="0">
                  <c:v>0</c:v>
                </c:pt>
                <c:pt idx="7371" formatCode="0">
                  <c:v>0</c:v>
                </c:pt>
                <c:pt idx="7372" formatCode="0">
                  <c:v>0</c:v>
                </c:pt>
                <c:pt idx="7373" formatCode="0">
                  <c:v>0</c:v>
                </c:pt>
                <c:pt idx="7374" formatCode="0">
                  <c:v>0</c:v>
                </c:pt>
                <c:pt idx="7375" formatCode="0">
                  <c:v>0</c:v>
                </c:pt>
                <c:pt idx="7376" formatCode="0">
                  <c:v>0</c:v>
                </c:pt>
                <c:pt idx="7377" formatCode="0">
                  <c:v>0</c:v>
                </c:pt>
                <c:pt idx="7378" formatCode="0">
                  <c:v>0</c:v>
                </c:pt>
                <c:pt idx="7379" formatCode="0">
                  <c:v>0</c:v>
                </c:pt>
                <c:pt idx="7380" formatCode="0">
                  <c:v>0</c:v>
                </c:pt>
                <c:pt idx="7381" formatCode="0">
                  <c:v>0</c:v>
                </c:pt>
                <c:pt idx="7382" formatCode="0">
                  <c:v>0</c:v>
                </c:pt>
                <c:pt idx="7383" formatCode="0">
                  <c:v>0</c:v>
                </c:pt>
                <c:pt idx="7384" formatCode="0">
                  <c:v>0</c:v>
                </c:pt>
                <c:pt idx="7385" formatCode="0">
                  <c:v>0</c:v>
                </c:pt>
                <c:pt idx="7386" formatCode="0">
                  <c:v>0</c:v>
                </c:pt>
                <c:pt idx="7387" formatCode="0">
                  <c:v>0</c:v>
                </c:pt>
                <c:pt idx="7388" formatCode="0">
                  <c:v>0</c:v>
                </c:pt>
                <c:pt idx="7389" formatCode="0">
                  <c:v>0</c:v>
                </c:pt>
                <c:pt idx="7390" formatCode="0">
                  <c:v>0</c:v>
                </c:pt>
                <c:pt idx="7391" formatCode="0">
                  <c:v>0</c:v>
                </c:pt>
                <c:pt idx="7392" formatCode="0">
                  <c:v>0</c:v>
                </c:pt>
                <c:pt idx="7393" formatCode="0">
                  <c:v>0</c:v>
                </c:pt>
                <c:pt idx="7394" formatCode="0">
                  <c:v>0</c:v>
                </c:pt>
                <c:pt idx="7395" formatCode="0">
                  <c:v>0</c:v>
                </c:pt>
                <c:pt idx="7396" formatCode="0">
                  <c:v>0</c:v>
                </c:pt>
                <c:pt idx="7397" formatCode="0">
                  <c:v>0</c:v>
                </c:pt>
                <c:pt idx="7398" formatCode="0">
                  <c:v>0</c:v>
                </c:pt>
                <c:pt idx="7399" formatCode="0">
                  <c:v>0</c:v>
                </c:pt>
                <c:pt idx="7400" formatCode="0">
                  <c:v>0</c:v>
                </c:pt>
                <c:pt idx="7401" formatCode="0">
                  <c:v>0</c:v>
                </c:pt>
                <c:pt idx="7402" formatCode="0">
                  <c:v>0</c:v>
                </c:pt>
                <c:pt idx="7403" formatCode="0">
                  <c:v>0</c:v>
                </c:pt>
                <c:pt idx="7404" formatCode="0">
                  <c:v>0</c:v>
                </c:pt>
                <c:pt idx="7405" formatCode="0">
                  <c:v>0</c:v>
                </c:pt>
                <c:pt idx="7406" formatCode="0">
                  <c:v>0</c:v>
                </c:pt>
                <c:pt idx="7407" formatCode="0">
                  <c:v>0</c:v>
                </c:pt>
                <c:pt idx="7408" formatCode="0">
                  <c:v>0</c:v>
                </c:pt>
                <c:pt idx="7409" formatCode="0">
                  <c:v>0</c:v>
                </c:pt>
                <c:pt idx="7410" formatCode="0">
                  <c:v>0</c:v>
                </c:pt>
                <c:pt idx="7411" formatCode="0">
                  <c:v>0</c:v>
                </c:pt>
                <c:pt idx="7412" formatCode="0">
                  <c:v>0</c:v>
                </c:pt>
                <c:pt idx="7413" formatCode="0">
                  <c:v>0</c:v>
                </c:pt>
                <c:pt idx="7414" formatCode="0">
                  <c:v>0</c:v>
                </c:pt>
                <c:pt idx="7415" formatCode="0">
                  <c:v>0</c:v>
                </c:pt>
                <c:pt idx="7416" formatCode="0">
                  <c:v>0</c:v>
                </c:pt>
                <c:pt idx="7417" formatCode="0">
                  <c:v>0</c:v>
                </c:pt>
                <c:pt idx="7418" formatCode="0">
                  <c:v>0</c:v>
                </c:pt>
                <c:pt idx="7419" formatCode="0">
                  <c:v>0</c:v>
                </c:pt>
                <c:pt idx="7420" formatCode="0">
                  <c:v>0</c:v>
                </c:pt>
                <c:pt idx="7421" formatCode="0">
                  <c:v>0</c:v>
                </c:pt>
                <c:pt idx="7422" formatCode="0">
                  <c:v>0</c:v>
                </c:pt>
                <c:pt idx="7423" formatCode="0">
                  <c:v>0</c:v>
                </c:pt>
                <c:pt idx="7424" formatCode="0">
                  <c:v>0</c:v>
                </c:pt>
                <c:pt idx="7425" formatCode="0">
                  <c:v>0</c:v>
                </c:pt>
                <c:pt idx="7426" formatCode="0">
                  <c:v>0</c:v>
                </c:pt>
                <c:pt idx="7427" formatCode="0">
                  <c:v>0</c:v>
                </c:pt>
                <c:pt idx="7428" formatCode="0">
                  <c:v>0</c:v>
                </c:pt>
                <c:pt idx="7429" formatCode="0">
                  <c:v>0</c:v>
                </c:pt>
                <c:pt idx="7430" formatCode="0">
                  <c:v>0</c:v>
                </c:pt>
                <c:pt idx="7431" formatCode="0">
                  <c:v>0</c:v>
                </c:pt>
                <c:pt idx="7432" formatCode="0">
                  <c:v>0</c:v>
                </c:pt>
                <c:pt idx="7433" formatCode="0">
                  <c:v>0</c:v>
                </c:pt>
                <c:pt idx="7434" formatCode="0">
                  <c:v>0</c:v>
                </c:pt>
                <c:pt idx="7435" formatCode="0">
                  <c:v>0</c:v>
                </c:pt>
                <c:pt idx="7436" formatCode="0">
                  <c:v>0</c:v>
                </c:pt>
                <c:pt idx="7437" formatCode="0">
                  <c:v>0</c:v>
                </c:pt>
                <c:pt idx="7438" formatCode="0">
                  <c:v>0</c:v>
                </c:pt>
                <c:pt idx="7439" formatCode="0">
                  <c:v>0</c:v>
                </c:pt>
                <c:pt idx="7440" formatCode="0">
                  <c:v>0</c:v>
                </c:pt>
                <c:pt idx="7441" formatCode="0">
                  <c:v>0</c:v>
                </c:pt>
                <c:pt idx="7442" formatCode="0">
                  <c:v>0</c:v>
                </c:pt>
                <c:pt idx="7443" formatCode="0">
                  <c:v>0</c:v>
                </c:pt>
                <c:pt idx="7444" formatCode="0">
                  <c:v>0</c:v>
                </c:pt>
                <c:pt idx="7445" formatCode="0">
                  <c:v>0</c:v>
                </c:pt>
                <c:pt idx="7446" formatCode="0">
                  <c:v>0</c:v>
                </c:pt>
                <c:pt idx="7447" formatCode="0">
                  <c:v>0</c:v>
                </c:pt>
                <c:pt idx="7448" formatCode="0">
                  <c:v>0</c:v>
                </c:pt>
                <c:pt idx="7449" formatCode="0">
                  <c:v>0</c:v>
                </c:pt>
                <c:pt idx="7450" formatCode="0">
                  <c:v>0</c:v>
                </c:pt>
                <c:pt idx="7451" formatCode="0">
                  <c:v>0</c:v>
                </c:pt>
                <c:pt idx="7452" formatCode="0">
                  <c:v>0</c:v>
                </c:pt>
                <c:pt idx="7453" formatCode="0">
                  <c:v>0</c:v>
                </c:pt>
                <c:pt idx="7454" formatCode="0">
                  <c:v>0</c:v>
                </c:pt>
                <c:pt idx="7455" formatCode="0">
                  <c:v>0</c:v>
                </c:pt>
                <c:pt idx="7456" formatCode="0">
                  <c:v>0</c:v>
                </c:pt>
                <c:pt idx="7457" formatCode="0">
                  <c:v>0</c:v>
                </c:pt>
                <c:pt idx="7458" formatCode="0">
                  <c:v>0</c:v>
                </c:pt>
                <c:pt idx="7459" formatCode="0">
                  <c:v>0</c:v>
                </c:pt>
                <c:pt idx="7460" formatCode="0">
                  <c:v>0</c:v>
                </c:pt>
                <c:pt idx="7461" formatCode="0">
                  <c:v>0</c:v>
                </c:pt>
                <c:pt idx="7462" formatCode="0">
                  <c:v>0</c:v>
                </c:pt>
                <c:pt idx="7463" formatCode="0">
                  <c:v>0</c:v>
                </c:pt>
                <c:pt idx="7464" formatCode="0">
                  <c:v>0</c:v>
                </c:pt>
                <c:pt idx="7465" formatCode="0">
                  <c:v>0</c:v>
                </c:pt>
                <c:pt idx="7466" formatCode="0">
                  <c:v>0</c:v>
                </c:pt>
                <c:pt idx="7467" formatCode="0">
                  <c:v>0</c:v>
                </c:pt>
                <c:pt idx="7468" formatCode="0">
                  <c:v>0</c:v>
                </c:pt>
                <c:pt idx="7469" formatCode="0">
                  <c:v>0</c:v>
                </c:pt>
                <c:pt idx="7470" formatCode="0">
                  <c:v>0</c:v>
                </c:pt>
                <c:pt idx="7471" formatCode="0">
                  <c:v>0</c:v>
                </c:pt>
                <c:pt idx="7472" formatCode="0">
                  <c:v>0</c:v>
                </c:pt>
                <c:pt idx="7473" formatCode="0">
                  <c:v>0</c:v>
                </c:pt>
                <c:pt idx="7474" formatCode="0">
                  <c:v>0</c:v>
                </c:pt>
                <c:pt idx="7475" formatCode="0">
                  <c:v>0</c:v>
                </c:pt>
                <c:pt idx="7476" formatCode="0">
                  <c:v>0</c:v>
                </c:pt>
                <c:pt idx="7477" formatCode="0">
                  <c:v>0</c:v>
                </c:pt>
                <c:pt idx="7478" formatCode="0">
                  <c:v>0</c:v>
                </c:pt>
                <c:pt idx="7479" formatCode="0">
                  <c:v>0</c:v>
                </c:pt>
                <c:pt idx="7480" formatCode="0">
                  <c:v>0</c:v>
                </c:pt>
                <c:pt idx="7481" formatCode="0">
                  <c:v>0</c:v>
                </c:pt>
                <c:pt idx="7482" formatCode="0">
                  <c:v>0</c:v>
                </c:pt>
                <c:pt idx="7483" formatCode="0">
                  <c:v>0</c:v>
                </c:pt>
                <c:pt idx="7484" formatCode="0">
                  <c:v>0</c:v>
                </c:pt>
                <c:pt idx="7485" formatCode="0">
                  <c:v>0</c:v>
                </c:pt>
                <c:pt idx="7486" formatCode="0">
                  <c:v>0</c:v>
                </c:pt>
                <c:pt idx="7487" formatCode="0">
                  <c:v>0</c:v>
                </c:pt>
                <c:pt idx="7488" formatCode="0">
                  <c:v>0</c:v>
                </c:pt>
                <c:pt idx="7489" formatCode="0">
                  <c:v>0</c:v>
                </c:pt>
                <c:pt idx="7490" formatCode="0">
                  <c:v>0</c:v>
                </c:pt>
                <c:pt idx="7491" formatCode="0">
                  <c:v>0</c:v>
                </c:pt>
                <c:pt idx="7492" formatCode="0">
                  <c:v>0</c:v>
                </c:pt>
                <c:pt idx="7493" formatCode="0">
                  <c:v>0</c:v>
                </c:pt>
                <c:pt idx="7494" formatCode="0">
                  <c:v>0</c:v>
                </c:pt>
                <c:pt idx="7495" formatCode="0">
                  <c:v>0</c:v>
                </c:pt>
                <c:pt idx="7496" formatCode="0">
                  <c:v>0</c:v>
                </c:pt>
                <c:pt idx="7497" formatCode="0">
                  <c:v>0</c:v>
                </c:pt>
                <c:pt idx="7498" formatCode="0">
                  <c:v>0</c:v>
                </c:pt>
                <c:pt idx="7499" formatCode="0">
                  <c:v>0</c:v>
                </c:pt>
                <c:pt idx="7500" formatCode="0">
                  <c:v>0</c:v>
                </c:pt>
                <c:pt idx="7501" formatCode="0">
                  <c:v>0</c:v>
                </c:pt>
                <c:pt idx="7502" formatCode="0">
                  <c:v>0</c:v>
                </c:pt>
                <c:pt idx="7503" formatCode="0">
                  <c:v>0</c:v>
                </c:pt>
                <c:pt idx="7504" formatCode="0">
                  <c:v>0</c:v>
                </c:pt>
                <c:pt idx="7505" formatCode="0">
                  <c:v>0</c:v>
                </c:pt>
                <c:pt idx="7506" formatCode="0">
                  <c:v>0</c:v>
                </c:pt>
                <c:pt idx="7507" formatCode="0">
                  <c:v>0</c:v>
                </c:pt>
                <c:pt idx="7508" formatCode="0">
                  <c:v>0</c:v>
                </c:pt>
                <c:pt idx="7509" formatCode="0">
                  <c:v>0</c:v>
                </c:pt>
                <c:pt idx="7510" formatCode="0">
                  <c:v>0</c:v>
                </c:pt>
                <c:pt idx="7511" formatCode="0">
                  <c:v>0</c:v>
                </c:pt>
                <c:pt idx="7512" formatCode="0">
                  <c:v>0</c:v>
                </c:pt>
                <c:pt idx="7513" formatCode="0">
                  <c:v>0</c:v>
                </c:pt>
                <c:pt idx="7514" formatCode="0">
                  <c:v>0</c:v>
                </c:pt>
                <c:pt idx="7515" formatCode="0">
                  <c:v>0</c:v>
                </c:pt>
                <c:pt idx="7516" formatCode="0">
                  <c:v>0</c:v>
                </c:pt>
                <c:pt idx="7517" formatCode="0">
                  <c:v>0</c:v>
                </c:pt>
                <c:pt idx="7518" formatCode="0">
                  <c:v>0</c:v>
                </c:pt>
                <c:pt idx="7519" formatCode="0">
                  <c:v>0</c:v>
                </c:pt>
                <c:pt idx="7520" formatCode="0">
                  <c:v>0</c:v>
                </c:pt>
                <c:pt idx="7521" formatCode="0">
                  <c:v>0</c:v>
                </c:pt>
                <c:pt idx="7522" formatCode="0">
                  <c:v>0</c:v>
                </c:pt>
                <c:pt idx="7523" formatCode="0">
                  <c:v>0</c:v>
                </c:pt>
                <c:pt idx="7524" formatCode="0">
                  <c:v>0</c:v>
                </c:pt>
                <c:pt idx="7525" formatCode="0">
                  <c:v>0</c:v>
                </c:pt>
                <c:pt idx="7526" formatCode="0">
                  <c:v>0</c:v>
                </c:pt>
                <c:pt idx="7527" formatCode="0">
                  <c:v>0</c:v>
                </c:pt>
                <c:pt idx="7528" formatCode="0">
                  <c:v>0</c:v>
                </c:pt>
                <c:pt idx="7529" formatCode="0">
                  <c:v>0</c:v>
                </c:pt>
                <c:pt idx="7530" formatCode="0">
                  <c:v>0</c:v>
                </c:pt>
                <c:pt idx="7531" formatCode="0">
                  <c:v>0</c:v>
                </c:pt>
                <c:pt idx="7532" formatCode="0">
                  <c:v>0</c:v>
                </c:pt>
                <c:pt idx="7533" formatCode="0">
                  <c:v>0</c:v>
                </c:pt>
                <c:pt idx="7534" formatCode="0">
                  <c:v>0</c:v>
                </c:pt>
                <c:pt idx="7535" formatCode="0">
                  <c:v>0</c:v>
                </c:pt>
                <c:pt idx="7536" formatCode="0">
                  <c:v>0</c:v>
                </c:pt>
                <c:pt idx="7537" formatCode="0">
                  <c:v>0</c:v>
                </c:pt>
                <c:pt idx="7538" formatCode="0">
                  <c:v>0</c:v>
                </c:pt>
                <c:pt idx="7539" formatCode="0">
                  <c:v>0</c:v>
                </c:pt>
                <c:pt idx="7540" formatCode="0">
                  <c:v>0</c:v>
                </c:pt>
                <c:pt idx="7541" formatCode="0">
                  <c:v>0</c:v>
                </c:pt>
                <c:pt idx="7542" formatCode="0">
                  <c:v>0</c:v>
                </c:pt>
                <c:pt idx="7543" formatCode="0">
                  <c:v>0</c:v>
                </c:pt>
                <c:pt idx="7544" formatCode="0">
                  <c:v>0</c:v>
                </c:pt>
                <c:pt idx="7545" formatCode="0">
                  <c:v>0</c:v>
                </c:pt>
                <c:pt idx="7546" formatCode="0">
                  <c:v>0</c:v>
                </c:pt>
                <c:pt idx="7547" formatCode="0">
                  <c:v>0</c:v>
                </c:pt>
                <c:pt idx="7548" formatCode="0">
                  <c:v>0</c:v>
                </c:pt>
                <c:pt idx="7549" formatCode="0">
                  <c:v>0</c:v>
                </c:pt>
                <c:pt idx="7550" formatCode="0">
                  <c:v>0</c:v>
                </c:pt>
                <c:pt idx="7551" formatCode="0">
                  <c:v>0</c:v>
                </c:pt>
                <c:pt idx="7552" formatCode="0">
                  <c:v>0</c:v>
                </c:pt>
                <c:pt idx="7553" formatCode="0">
                  <c:v>0</c:v>
                </c:pt>
                <c:pt idx="7554" formatCode="0">
                  <c:v>0</c:v>
                </c:pt>
                <c:pt idx="7555" formatCode="0">
                  <c:v>0</c:v>
                </c:pt>
                <c:pt idx="7556" formatCode="0">
                  <c:v>0</c:v>
                </c:pt>
                <c:pt idx="7557" formatCode="0">
                  <c:v>0</c:v>
                </c:pt>
                <c:pt idx="7558" formatCode="0">
                  <c:v>0</c:v>
                </c:pt>
                <c:pt idx="7559" formatCode="0">
                  <c:v>0</c:v>
                </c:pt>
                <c:pt idx="7560" formatCode="0">
                  <c:v>0</c:v>
                </c:pt>
                <c:pt idx="7561" formatCode="0">
                  <c:v>0</c:v>
                </c:pt>
                <c:pt idx="7562" formatCode="0">
                  <c:v>0</c:v>
                </c:pt>
                <c:pt idx="7563" formatCode="0">
                  <c:v>0</c:v>
                </c:pt>
                <c:pt idx="7564" formatCode="0">
                  <c:v>0</c:v>
                </c:pt>
                <c:pt idx="7565" formatCode="0">
                  <c:v>0</c:v>
                </c:pt>
                <c:pt idx="7566" formatCode="0">
                  <c:v>0</c:v>
                </c:pt>
                <c:pt idx="7567" formatCode="0">
                  <c:v>0</c:v>
                </c:pt>
                <c:pt idx="7568" formatCode="0">
                  <c:v>0</c:v>
                </c:pt>
                <c:pt idx="7569" formatCode="0">
                  <c:v>0</c:v>
                </c:pt>
                <c:pt idx="7570" formatCode="0">
                  <c:v>0</c:v>
                </c:pt>
                <c:pt idx="7571" formatCode="0">
                  <c:v>0</c:v>
                </c:pt>
                <c:pt idx="7572" formatCode="0">
                  <c:v>0</c:v>
                </c:pt>
                <c:pt idx="7573" formatCode="0">
                  <c:v>0</c:v>
                </c:pt>
                <c:pt idx="7574" formatCode="0">
                  <c:v>0</c:v>
                </c:pt>
                <c:pt idx="7575" formatCode="0">
                  <c:v>0</c:v>
                </c:pt>
                <c:pt idx="7576" formatCode="0">
                  <c:v>0</c:v>
                </c:pt>
                <c:pt idx="7577" formatCode="0">
                  <c:v>0</c:v>
                </c:pt>
                <c:pt idx="7578" formatCode="0">
                  <c:v>0</c:v>
                </c:pt>
                <c:pt idx="7579" formatCode="0">
                  <c:v>0</c:v>
                </c:pt>
                <c:pt idx="7580" formatCode="0">
                  <c:v>0</c:v>
                </c:pt>
                <c:pt idx="7581" formatCode="0">
                  <c:v>0</c:v>
                </c:pt>
                <c:pt idx="7582" formatCode="0">
                  <c:v>0</c:v>
                </c:pt>
                <c:pt idx="7583" formatCode="0">
                  <c:v>0</c:v>
                </c:pt>
                <c:pt idx="7584" formatCode="0">
                  <c:v>0</c:v>
                </c:pt>
                <c:pt idx="7585" formatCode="0">
                  <c:v>0</c:v>
                </c:pt>
                <c:pt idx="7586" formatCode="0">
                  <c:v>0</c:v>
                </c:pt>
                <c:pt idx="7587" formatCode="0">
                  <c:v>0</c:v>
                </c:pt>
                <c:pt idx="7588" formatCode="0">
                  <c:v>0</c:v>
                </c:pt>
                <c:pt idx="7589" formatCode="0">
                  <c:v>0</c:v>
                </c:pt>
                <c:pt idx="7590" formatCode="0">
                  <c:v>0</c:v>
                </c:pt>
                <c:pt idx="7591" formatCode="0">
                  <c:v>0</c:v>
                </c:pt>
                <c:pt idx="7592" formatCode="0">
                  <c:v>0</c:v>
                </c:pt>
                <c:pt idx="7593" formatCode="0">
                  <c:v>0</c:v>
                </c:pt>
                <c:pt idx="7594" formatCode="0">
                  <c:v>0</c:v>
                </c:pt>
                <c:pt idx="7595" formatCode="0">
                  <c:v>0</c:v>
                </c:pt>
                <c:pt idx="7596" formatCode="0">
                  <c:v>0</c:v>
                </c:pt>
                <c:pt idx="7597" formatCode="0">
                  <c:v>0</c:v>
                </c:pt>
                <c:pt idx="7598" formatCode="0">
                  <c:v>0</c:v>
                </c:pt>
                <c:pt idx="7599" formatCode="0">
                  <c:v>0</c:v>
                </c:pt>
                <c:pt idx="7600" formatCode="0">
                  <c:v>0</c:v>
                </c:pt>
                <c:pt idx="7601" formatCode="0">
                  <c:v>0</c:v>
                </c:pt>
                <c:pt idx="7602" formatCode="0">
                  <c:v>0</c:v>
                </c:pt>
                <c:pt idx="7603" formatCode="0">
                  <c:v>0</c:v>
                </c:pt>
                <c:pt idx="7604" formatCode="0">
                  <c:v>0</c:v>
                </c:pt>
                <c:pt idx="7605" formatCode="0">
                  <c:v>0</c:v>
                </c:pt>
                <c:pt idx="7606" formatCode="0">
                  <c:v>0</c:v>
                </c:pt>
                <c:pt idx="7607" formatCode="0">
                  <c:v>0</c:v>
                </c:pt>
                <c:pt idx="7608" formatCode="0">
                  <c:v>0</c:v>
                </c:pt>
                <c:pt idx="7609" formatCode="0">
                  <c:v>0</c:v>
                </c:pt>
                <c:pt idx="7610" formatCode="0">
                  <c:v>0</c:v>
                </c:pt>
                <c:pt idx="7611" formatCode="0">
                  <c:v>0</c:v>
                </c:pt>
                <c:pt idx="7612" formatCode="0">
                  <c:v>0</c:v>
                </c:pt>
                <c:pt idx="7613" formatCode="0">
                  <c:v>0</c:v>
                </c:pt>
                <c:pt idx="7614" formatCode="0">
                  <c:v>0</c:v>
                </c:pt>
                <c:pt idx="7615" formatCode="0">
                  <c:v>0</c:v>
                </c:pt>
                <c:pt idx="7616" formatCode="0">
                  <c:v>0</c:v>
                </c:pt>
                <c:pt idx="7617" formatCode="0">
                  <c:v>0</c:v>
                </c:pt>
                <c:pt idx="7618" formatCode="0">
                  <c:v>0</c:v>
                </c:pt>
                <c:pt idx="7619" formatCode="0">
                  <c:v>0</c:v>
                </c:pt>
                <c:pt idx="7620" formatCode="0">
                  <c:v>0</c:v>
                </c:pt>
                <c:pt idx="7621" formatCode="0">
                  <c:v>0</c:v>
                </c:pt>
                <c:pt idx="7622" formatCode="0">
                  <c:v>0</c:v>
                </c:pt>
                <c:pt idx="7623" formatCode="0">
                  <c:v>0</c:v>
                </c:pt>
                <c:pt idx="7624" formatCode="0">
                  <c:v>0</c:v>
                </c:pt>
                <c:pt idx="7625" formatCode="0">
                  <c:v>0</c:v>
                </c:pt>
                <c:pt idx="7626" formatCode="0">
                  <c:v>0</c:v>
                </c:pt>
                <c:pt idx="7627" formatCode="0">
                  <c:v>0</c:v>
                </c:pt>
                <c:pt idx="7628" formatCode="0">
                  <c:v>0</c:v>
                </c:pt>
                <c:pt idx="7629" formatCode="0">
                  <c:v>0</c:v>
                </c:pt>
                <c:pt idx="7630" formatCode="0">
                  <c:v>0</c:v>
                </c:pt>
                <c:pt idx="7631" formatCode="0">
                  <c:v>0</c:v>
                </c:pt>
                <c:pt idx="7632" formatCode="0">
                  <c:v>0</c:v>
                </c:pt>
                <c:pt idx="7633" formatCode="0">
                  <c:v>0</c:v>
                </c:pt>
                <c:pt idx="7634" formatCode="0">
                  <c:v>0</c:v>
                </c:pt>
                <c:pt idx="7635" formatCode="0">
                  <c:v>0</c:v>
                </c:pt>
                <c:pt idx="7636" formatCode="0">
                  <c:v>0</c:v>
                </c:pt>
                <c:pt idx="7637" formatCode="0">
                  <c:v>0</c:v>
                </c:pt>
                <c:pt idx="7638" formatCode="0">
                  <c:v>0</c:v>
                </c:pt>
                <c:pt idx="7639" formatCode="0">
                  <c:v>0</c:v>
                </c:pt>
                <c:pt idx="7640" formatCode="0">
                  <c:v>0</c:v>
                </c:pt>
                <c:pt idx="7641" formatCode="0">
                  <c:v>0</c:v>
                </c:pt>
                <c:pt idx="7642" formatCode="0">
                  <c:v>0</c:v>
                </c:pt>
                <c:pt idx="7643" formatCode="0">
                  <c:v>0</c:v>
                </c:pt>
                <c:pt idx="7644" formatCode="0">
                  <c:v>0</c:v>
                </c:pt>
                <c:pt idx="7645" formatCode="0">
                  <c:v>0</c:v>
                </c:pt>
                <c:pt idx="7646" formatCode="0">
                  <c:v>0</c:v>
                </c:pt>
                <c:pt idx="7647" formatCode="0">
                  <c:v>0</c:v>
                </c:pt>
                <c:pt idx="7648" formatCode="0">
                  <c:v>0</c:v>
                </c:pt>
                <c:pt idx="7649" formatCode="0">
                  <c:v>0</c:v>
                </c:pt>
                <c:pt idx="7650" formatCode="0">
                  <c:v>0</c:v>
                </c:pt>
                <c:pt idx="7651" formatCode="0">
                  <c:v>0</c:v>
                </c:pt>
                <c:pt idx="7652" formatCode="0">
                  <c:v>0</c:v>
                </c:pt>
                <c:pt idx="7653" formatCode="0">
                  <c:v>0</c:v>
                </c:pt>
                <c:pt idx="7654" formatCode="0">
                  <c:v>0</c:v>
                </c:pt>
                <c:pt idx="7655" formatCode="0">
                  <c:v>0</c:v>
                </c:pt>
                <c:pt idx="7656" formatCode="0">
                  <c:v>0</c:v>
                </c:pt>
                <c:pt idx="7657" formatCode="0">
                  <c:v>0</c:v>
                </c:pt>
                <c:pt idx="7658" formatCode="0">
                  <c:v>0</c:v>
                </c:pt>
                <c:pt idx="7659" formatCode="0">
                  <c:v>0</c:v>
                </c:pt>
                <c:pt idx="7660" formatCode="0">
                  <c:v>0</c:v>
                </c:pt>
                <c:pt idx="7661" formatCode="0">
                  <c:v>0</c:v>
                </c:pt>
                <c:pt idx="7662" formatCode="0">
                  <c:v>0</c:v>
                </c:pt>
                <c:pt idx="7663" formatCode="0">
                  <c:v>0</c:v>
                </c:pt>
                <c:pt idx="7664" formatCode="0">
                  <c:v>0</c:v>
                </c:pt>
                <c:pt idx="7665" formatCode="0">
                  <c:v>0</c:v>
                </c:pt>
                <c:pt idx="7666" formatCode="0">
                  <c:v>0</c:v>
                </c:pt>
                <c:pt idx="7667" formatCode="0">
                  <c:v>0</c:v>
                </c:pt>
                <c:pt idx="7668" formatCode="0">
                  <c:v>0</c:v>
                </c:pt>
                <c:pt idx="7669" formatCode="0">
                  <c:v>0</c:v>
                </c:pt>
                <c:pt idx="7670" formatCode="0">
                  <c:v>0</c:v>
                </c:pt>
                <c:pt idx="7671" formatCode="0">
                  <c:v>0</c:v>
                </c:pt>
                <c:pt idx="7672" formatCode="0">
                  <c:v>0</c:v>
                </c:pt>
                <c:pt idx="7673" formatCode="0">
                  <c:v>0</c:v>
                </c:pt>
                <c:pt idx="7674" formatCode="0">
                  <c:v>0</c:v>
                </c:pt>
                <c:pt idx="7675" formatCode="0">
                  <c:v>0</c:v>
                </c:pt>
                <c:pt idx="7676" formatCode="0">
                  <c:v>0</c:v>
                </c:pt>
                <c:pt idx="7677" formatCode="0">
                  <c:v>0</c:v>
                </c:pt>
                <c:pt idx="7678" formatCode="0">
                  <c:v>0</c:v>
                </c:pt>
                <c:pt idx="7679" formatCode="0">
                  <c:v>0</c:v>
                </c:pt>
                <c:pt idx="7680" formatCode="0">
                  <c:v>0</c:v>
                </c:pt>
                <c:pt idx="7681" formatCode="0">
                  <c:v>0</c:v>
                </c:pt>
                <c:pt idx="7682" formatCode="0">
                  <c:v>0</c:v>
                </c:pt>
                <c:pt idx="7683" formatCode="0">
                  <c:v>0</c:v>
                </c:pt>
                <c:pt idx="7684" formatCode="0">
                  <c:v>0</c:v>
                </c:pt>
                <c:pt idx="7685" formatCode="0">
                  <c:v>0</c:v>
                </c:pt>
                <c:pt idx="7686" formatCode="0">
                  <c:v>0</c:v>
                </c:pt>
                <c:pt idx="7687" formatCode="0">
                  <c:v>0</c:v>
                </c:pt>
                <c:pt idx="7688" formatCode="0">
                  <c:v>0</c:v>
                </c:pt>
                <c:pt idx="7689" formatCode="0">
                  <c:v>0</c:v>
                </c:pt>
                <c:pt idx="7690" formatCode="0">
                  <c:v>0</c:v>
                </c:pt>
                <c:pt idx="7691" formatCode="0">
                  <c:v>0</c:v>
                </c:pt>
                <c:pt idx="7692" formatCode="0">
                  <c:v>0</c:v>
                </c:pt>
                <c:pt idx="7693" formatCode="0">
                  <c:v>0</c:v>
                </c:pt>
                <c:pt idx="7694" formatCode="0">
                  <c:v>0</c:v>
                </c:pt>
                <c:pt idx="7695" formatCode="0">
                  <c:v>0</c:v>
                </c:pt>
                <c:pt idx="7696" formatCode="0">
                  <c:v>0</c:v>
                </c:pt>
                <c:pt idx="7697" formatCode="0">
                  <c:v>0</c:v>
                </c:pt>
                <c:pt idx="7698" formatCode="0">
                  <c:v>0</c:v>
                </c:pt>
                <c:pt idx="7699" formatCode="0">
                  <c:v>0</c:v>
                </c:pt>
                <c:pt idx="7700" formatCode="0">
                  <c:v>0</c:v>
                </c:pt>
                <c:pt idx="7701" formatCode="0">
                  <c:v>0</c:v>
                </c:pt>
                <c:pt idx="7702" formatCode="0">
                  <c:v>0</c:v>
                </c:pt>
                <c:pt idx="7703" formatCode="0">
                  <c:v>0</c:v>
                </c:pt>
                <c:pt idx="7704" formatCode="0">
                  <c:v>0</c:v>
                </c:pt>
                <c:pt idx="7705" formatCode="0">
                  <c:v>0</c:v>
                </c:pt>
                <c:pt idx="7706" formatCode="0">
                  <c:v>0</c:v>
                </c:pt>
                <c:pt idx="7707" formatCode="0">
                  <c:v>0</c:v>
                </c:pt>
                <c:pt idx="7708" formatCode="0">
                  <c:v>0</c:v>
                </c:pt>
                <c:pt idx="7709" formatCode="0">
                  <c:v>0</c:v>
                </c:pt>
                <c:pt idx="7710" formatCode="0">
                  <c:v>0</c:v>
                </c:pt>
                <c:pt idx="7711" formatCode="0">
                  <c:v>0</c:v>
                </c:pt>
                <c:pt idx="7712" formatCode="0">
                  <c:v>0</c:v>
                </c:pt>
                <c:pt idx="7713" formatCode="0">
                  <c:v>0</c:v>
                </c:pt>
                <c:pt idx="7714" formatCode="0">
                  <c:v>0</c:v>
                </c:pt>
                <c:pt idx="7715" formatCode="0">
                  <c:v>0</c:v>
                </c:pt>
                <c:pt idx="7716" formatCode="0">
                  <c:v>0</c:v>
                </c:pt>
                <c:pt idx="7717" formatCode="0">
                  <c:v>0</c:v>
                </c:pt>
                <c:pt idx="7718" formatCode="0">
                  <c:v>0</c:v>
                </c:pt>
                <c:pt idx="7719" formatCode="0">
                  <c:v>0</c:v>
                </c:pt>
                <c:pt idx="7720" formatCode="0">
                  <c:v>0</c:v>
                </c:pt>
                <c:pt idx="7721" formatCode="0">
                  <c:v>0</c:v>
                </c:pt>
                <c:pt idx="7722" formatCode="0">
                  <c:v>0</c:v>
                </c:pt>
                <c:pt idx="7723" formatCode="0">
                  <c:v>0</c:v>
                </c:pt>
                <c:pt idx="7724" formatCode="0">
                  <c:v>0</c:v>
                </c:pt>
                <c:pt idx="7725" formatCode="0">
                  <c:v>0</c:v>
                </c:pt>
                <c:pt idx="7726" formatCode="0">
                  <c:v>0</c:v>
                </c:pt>
                <c:pt idx="7727" formatCode="0">
                  <c:v>0</c:v>
                </c:pt>
                <c:pt idx="7728" formatCode="0">
                  <c:v>0</c:v>
                </c:pt>
                <c:pt idx="7729" formatCode="0">
                  <c:v>0</c:v>
                </c:pt>
                <c:pt idx="7730" formatCode="0">
                  <c:v>0</c:v>
                </c:pt>
                <c:pt idx="7731" formatCode="0">
                  <c:v>0</c:v>
                </c:pt>
                <c:pt idx="7732" formatCode="0">
                  <c:v>0</c:v>
                </c:pt>
                <c:pt idx="7733" formatCode="0">
                  <c:v>0</c:v>
                </c:pt>
                <c:pt idx="7734" formatCode="0">
                  <c:v>0</c:v>
                </c:pt>
                <c:pt idx="7735" formatCode="0">
                  <c:v>0</c:v>
                </c:pt>
                <c:pt idx="7736" formatCode="0">
                  <c:v>0</c:v>
                </c:pt>
                <c:pt idx="7737" formatCode="0">
                  <c:v>0</c:v>
                </c:pt>
                <c:pt idx="7738" formatCode="0">
                  <c:v>0</c:v>
                </c:pt>
                <c:pt idx="7739" formatCode="0">
                  <c:v>0</c:v>
                </c:pt>
                <c:pt idx="7740" formatCode="0">
                  <c:v>0</c:v>
                </c:pt>
                <c:pt idx="7741" formatCode="0">
                  <c:v>0</c:v>
                </c:pt>
                <c:pt idx="7742" formatCode="0">
                  <c:v>0</c:v>
                </c:pt>
                <c:pt idx="7743" formatCode="0">
                  <c:v>0</c:v>
                </c:pt>
                <c:pt idx="7744" formatCode="0">
                  <c:v>0</c:v>
                </c:pt>
                <c:pt idx="7745" formatCode="0">
                  <c:v>0</c:v>
                </c:pt>
                <c:pt idx="7746" formatCode="0">
                  <c:v>0</c:v>
                </c:pt>
                <c:pt idx="7747" formatCode="0">
                  <c:v>0</c:v>
                </c:pt>
                <c:pt idx="7748" formatCode="0">
                  <c:v>0</c:v>
                </c:pt>
                <c:pt idx="7749" formatCode="0">
                  <c:v>0</c:v>
                </c:pt>
                <c:pt idx="7750" formatCode="0">
                  <c:v>0</c:v>
                </c:pt>
                <c:pt idx="7751" formatCode="0">
                  <c:v>0</c:v>
                </c:pt>
                <c:pt idx="7752" formatCode="0">
                  <c:v>0</c:v>
                </c:pt>
                <c:pt idx="7753" formatCode="0">
                  <c:v>0</c:v>
                </c:pt>
                <c:pt idx="7754" formatCode="0">
                  <c:v>0</c:v>
                </c:pt>
                <c:pt idx="7755" formatCode="0">
                  <c:v>0</c:v>
                </c:pt>
                <c:pt idx="7756" formatCode="0">
                  <c:v>0</c:v>
                </c:pt>
                <c:pt idx="7757" formatCode="0">
                  <c:v>0</c:v>
                </c:pt>
                <c:pt idx="7758" formatCode="0">
                  <c:v>0</c:v>
                </c:pt>
                <c:pt idx="7759" formatCode="0">
                  <c:v>0</c:v>
                </c:pt>
                <c:pt idx="7760" formatCode="0">
                  <c:v>0</c:v>
                </c:pt>
                <c:pt idx="7761" formatCode="0">
                  <c:v>0</c:v>
                </c:pt>
                <c:pt idx="7762" formatCode="0">
                  <c:v>0</c:v>
                </c:pt>
                <c:pt idx="7763" formatCode="0">
                  <c:v>0</c:v>
                </c:pt>
                <c:pt idx="7764" formatCode="0">
                  <c:v>0</c:v>
                </c:pt>
                <c:pt idx="7765" formatCode="0">
                  <c:v>0</c:v>
                </c:pt>
                <c:pt idx="7766" formatCode="0">
                  <c:v>0</c:v>
                </c:pt>
                <c:pt idx="7767" formatCode="0">
                  <c:v>0</c:v>
                </c:pt>
                <c:pt idx="7768" formatCode="0">
                  <c:v>0</c:v>
                </c:pt>
                <c:pt idx="7769" formatCode="0">
                  <c:v>0</c:v>
                </c:pt>
                <c:pt idx="7770" formatCode="0">
                  <c:v>0</c:v>
                </c:pt>
                <c:pt idx="7771" formatCode="0">
                  <c:v>0</c:v>
                </c:pt>
                <c:pt idx="7772" formatCode="0">
                  <c:v>0</c:v>
                </c:pt>
                <c:pt idx="7773" formatCode="0">
                  <c:v>0</c:v>
                </c:pt>
                <c:pt idx="7774" formatCode="0">
                  <c:v>0</c:v>
                </c:pt>
                <c:pt idx="7775" formatCode="0">
                  <c:v>0</c:v>
                </c:pt>
                <c:pt idx="7776" formatCode="0">
                  <c:v>0</c:v>
                </c:pt>
                <c:pt idx="7777" formatCode="0">
                  <c:v>0</c:v>
                </c:pt>
                <c:pt idx="7778" formatCode="0">
                  <c:v>0</c:v>
                </c:pt>
                <c:pt idx="7779" formatCode="0">
                  <c:v>0</c:v>
                </c:pt>
                <c:pt idx="7780" formatCode="0">
                  <c:v>0</c:v>
                </c:pt>
                <c:pt idx="7781" formatCode="0">
                  <c:v>0</c:v>
                </c:pt>
                <c:pt idx="7782" formatCode="0">
                  <c:v>0</c:v>
                </c:pt>
                <c:pt idx="7783" formatCode="0">
                  <c:v>0</c:v>
                </c:pt>
                <c:pt idx="7784" formatCode="0">
                  <c:v>0</c:v>
                </c:pt>
                <c:pt idx="7785" formatCode="0">
                  <c:v>0</c:v>
                </c:pt>
                <c:pt idx="7786" formatCode="0">
                  <c:v>0</c:v>
                </c:pt>
                <c:pt idx="7787" formatCode="0">
                  <c:v>0</c:v>
                </c:pt>
                <c:pt idx="7788" formatCode="0">
                  <c:v>0</c:v>
                </c:pt>
                <c:pt idx="7789" formatCode="0">
                  <c:v>0</c:v>
                </c:pt>
                <c:pt idx="7790" formatCode="0">
                  <c:v>0</c:v>
                </c:pt>
                <c:pt idx="7791" formatCode="0">
                  <c:v>0</c:v>
                </c:pt>
                <c:pt idx="7792" formatCode="0">
                  <c:v>0</c:v>
                </c:pt>
                <c:pt idx="7793" formatCode="0">
                  <c:v>0</c:v>
                </c:pt>
                <c:pt idx="7794" formatCode="0">
                  <c:v>0</c:v>
                </c:pt>
                <c:pt idx="7795" formatCode="0">
                  <c:v>0</c:v>
                </c:pt>
                <c:pt idx="7796" formatCode="0">
                  <c:v>0</c:v>
                </c:pt>
                <c:pt idx="7797" formatCode="0">
                  <c:v>0</c:v>
                </c:pt>
                <c:pt idx="7798" formatCode="0">
                  <c:v>0</c:v>
                </c:pt>
                <c:pt idx="7799" formatCode="0">
                  <c:v>0</c:v>
                </c:pt>
                <c:pt idx="7800" formatCode="0">
                  <c:v>0</c:v>
                </c:pt>
                <c:pt idx="7801" formatCode="0">
                  <c:v>0</c:v>
                </c:pt>
                <c:pt idx="7802" formatCode="0">
                  <c:v>0</c:v>
                </c:pt>
                <c:pt idx="7803" formatCode="0">
                  <c:v>0</c:v>
                </c:pt>
                <c:pt idx="7804" formatCode="0">
                  <c:v>0</c:v>
                </c:pt>
                <c:pt idx="7805" formatCode="0">
                  <c:v>0</c:v>
                </c:pt>
                <c:pt idx="7806" formatCode="0">
                  <c:v>0</c:v>
                </c:pt>
                <c:pt idx="7807" formatCode="0">
                  <c:v>0</c:v>
                </c:pt>
                <c:pt idx="7808" formatCode="0">
                  <c:v>0</c:v>
                </c:pt>
                <c:pt idx="7809" formatCode="0">
                  <c:v>0</c:v>
                </c:pt>
                <c:pt idx="7810" formatCode="0">
                  <c:v>0</c:v>
                </c:pt>
                <c:pt idx="7811" formatCode="0">
                  <c:v>0</c:v>
                </c:pt>
                <c:pt idx="7812" formatCode="0">
                  <c:v>0</c:v>
                </c:pt>
                <c:pt idx="7813" formatCode="0">
                  <c:v>0</c:v>
                </c:pt>
                <c:pt idx="7814" formatCode="0">
                  <c:v>0</c:v>
                </c:pt>
                <c:pt idx="7815" formatCode="0">
                  <c:v>0</c:v>
                </c:pt>
                <c:pt idx="7816" formatCode="0">
                  <c:v>0</c:v>
                </c:pt>
                <c:pt idx="7817" formatCode="0">
                  <c:v>0</c:v>
                </c:pt>
                <c:pt idx="7818" formatCode="0">
                  <c:v>0</c:v>
                </c:pt>
                <c:pt idx="7819" formatCode="0">
                  <c:v>0</c:v>
                </c:pt>
                <c:pt idx="7820" formatCode="0">
                  <c:v>0</c:v>
                </c:pt>
                <c:pt idx="7821" formatCode="0">
                  <c:v>0</c:v>
                </c:pt>
                <c:pt idx="7822" formatCode="0">
                  <c:v>0</c:v>
                </c:pt>
                <c:pt idx="7823" formatCode="0">
                  <c:v>0</c:v>
                </c:pt>
                <c:pt idx="7824" formatCode="0">
                  <c:v>0</c:v>
                </c:pt>
                <c:pt idx="7825" formatCode="0">
                  <c:v>0</c:v>
                </c:pt>
                <c:pt idx="7826" formatCode="0">
                  <c:v>0</c:v>
                </c:pt>
                <c:pt idx="7827" formatCode="0">
                  <c:v>0</c:v>
                </c:pt>
                <c:pt idx="7828" formatCode="0">
                  <c:v>0</c:v>
                </c:pt>
                <c:pt idx="7829" formatCode="0">
                  <c:v>0</c:v>
                </c:pt>
                <c:pt idx="7830" formatCode="0">
                  <c:v>0</c:v>
                </c:pt>
                <c:pt idx="7831" formatCode="0">
                  <c:v>0</c:v>
                </c:pt>
                <c:pt idx="7832" formatCode="0">
                  <c:v>0</c:v>
                </c:pt>
                <c:pt idx="7833" formatCode="0">
                  <c:v>0</c:v>
                </c:pt>
                <c:pt idx="7834" formatCode="0">
                  <c:v>0</c:v>
                </c:pt>
                <c:pt idx="7835" formatCode="0">
                  <c:v>0</c:v>
                </c:pt>
                <c:pt idx="7836" formatCode="0">
                  <c:v>0</c:v>
                </c:pt>
                <c:pt idx="7837" formatCode="0">
                  <c:v>0</c:v>
                </c:pt>
                <c:pt idx="7838" formatCode="0">
                  <c:v>0</c:v>
                </c:pt>
                <c:pt idx="7839" formatCode="0">
                  <c:v>0</c:v>
                </c:pt>
                <c:pt idx="7840" formatCode="0">
                  <c:v>0</c:v>
                </c:pt>
                <c:pt idx="7841" formatCode="0">
                  <c:v>0</c:v>
                </c:pt>
                <c:pt idx="7842" formatCode="0">
                  <c:v>0</c:v>
                </c:pt>
                <c:pt idx="7843" formatCode="0">
                  <c:v>0</c:v>
                </c:pt>
                <c:pt idx="7844" formatCode="0">
                  <c:v>0</c:v>
                </c:pt>
                <c:pt idx="7845" formatCode="0">
                  <c:v>0</c:v>
                </c:pt>
                <c:pt idx="7846" formatCode="0">
                  <c:v>0</c:v>
                </c:pt>
                <c:pt idx="7847" formatCode="0">
                  <c:v>0</c:v>
                </c:pt>
                <c:pt idx="7848" formatCode="0">
                  <c:v>0</c:v>
                </c:pt>
                <c:pt idx="7849" formatCode="0">
                  <c:v>0</c:v>
                </c:pt>
                <c:pt idx="7850" formatCode="0">
                  <c:v>0</c:v>
                </c:pt>
                <c:pt idx="7851" formatCode="0">
                  <c:v>0</c:v>
                </c:pt>
                <c:pt idx="7852" formatCode="0">
                  <c:v>0</c:v>
                </c:pt>
                <c:pt idx="7853" formatCode="0">
                  <c:v>0</c:v>
                </c:pt>
                <c:pt idx="7854" formatCode="0">
                  <c:v>0</c:v>
                </c:pt>
                <c:pt idx="7855" formatCode="0">
                  <c:v>0</c:v>
                </c:pt>
                <c:pt idx="7856" formatCode="0">
                  <c:v>0</c:v>
                </c:pt>
                <c:pt idx="7857" formatCode="0">
                  <c:v>0</c:v>
                </c:pt>
                <c:pt idx="7858" formatCode="0">
                  <c:v>0</c:v>
                </c:pt>
                <c:pt idx="7859" formatCode="0">
                  <c:v>0</c:v>
                </c:pt>
                <c:pt idx="7860" formatCode="0">
                  <c:v>0</c:v>
                </c:pt>
                <c:pt idx="7861" formatCode="0">
                  <c:v>0</c:v>
                </c:pt>
                <c:pt idx="7862" formatCode="0">
                  <c:v>0</c:v>
                </c:pt>
                <c:pt idx="7863" formatCode="0">
                  <c:v>0</c:v>
                </c:pt>
                <c:pt idx="7864" formatCode="0">
                  <c:v>0</c:v>
                </c:pt>
                <c:pt idx="7865" formatCode="0">
                  <c:v>0</c:v>
                </c:pt>
                <c:pt idx="7866" formatCode="0">
                  <c:v>0</c:v>
                </c:pt>
                <c:pt idx="7867" formatCode="0">
                  <c:v>0</c:v>
                </c:pt>
                <c:pt idx="7868" formatCode="0">
                  <c:v>0</c:v>
                </c:pt>
                <c:pt idx="7869" formatCode="0">
                  <c:v>0</c:v>
                </c:pt>
                <c:pt idx="7870" formatCode="0">
                  <c:v>0</c:v>
                </c:pt>
                <c:pt idx="7871" formatCode="0">
                  <c:v>0</c:v>
                </c:pt>
                <c:pt idx="7872" formatCode="0">
                  <c:v>0</c:v>
                </c:pt>
                <c:pt idx="7873" formatCode="0">
                  <c:v>0</c:v>
                </c:pt>
                <c:pt idx="7874" formatCode="0">
                  <c:v>0</c:v>
                </c:pt>
                <c:pt idx="7875" formatCode="0">
                  <c:v>0</c:v>
                </c:pt>
                <c:pt idx="7876" formatCode="0">
                  <c:v>0</c:v>
                </c:pt>
                <c:pt idx="7877" formatCode="0">
                  <c:v>0</c:v>
                </c:pt>
                <c:pt idx="7878" formatCode="0">
                  <c:v>0</c:v>
                </c:pt>
                <c:pt idx="7879" formatCode="0">
                  <c:v>0</c:v>
                </c:pt>
                <c:pt idx="7880" formatCode="0">
                  <c:v>0</c:v>
                </c:pt>
                <c:pt idx="7881" formatCode="0">
                  <c:v>0</c:v>
                </c:pt>
                <c:pt idx="7882" formatCode="0">
                  <c:v>0</c:v>
                </c:pt>
                <c:pt idx="7883" formatCode="0">
                  <c:v>0</c:v>
                </c:pt>
                <c:pt idx="7884" formatCode="0">
                  <c:v>0</c:v>
                </c:pt>
                <c:pt idx="7885" formatCode="0">
                  <c:v>0</c:v>
                </c:pt>
                <c:pt idx="7886" formatCode="0">
                  <c:v>0</c:v>
                </c:pt>
                <c:pt idx="7887" formatCode="0">
                  <c:v>0</c:v>
                </c:pt>
                <c:pt idx="7888" formatCode="0">
                  <c:v>0</c:v>
                </c:pt>
                <c:pt idx="7889" formatCode="0">
                  <c:v>0</c:v>
                </c:pt>
                <c:pt idx="7890" formatCode="0">
                  <c:v>0</c:v>
                </c:pt>
                <c:pt idx="7891" formatCode="0">
                  <c:v>0</c:v>
                </c:pt>
                <c:pt idx="7892" formatCode="0">
                  <c:v>0</c:v>
                </c:pt>
                <c:pt idx="7893" formatCode="0">
                  <c:v>0</c:v>
                </c:pt>
                <c:pt idx="7894" formatCode="0">
                  <c:v>0</c:v>
                </c:pt>
                <c:pt idx="7895" formatCode="0">
                  <c:v>0</c:v>
                </c:pt>
                <c:pt idx="7896" formatCode="0">
                  <c:v>0</c:v>
                </c:pt>
                <c:pt idx="7897" formatCode="0">
                  <c:v>0</c:v>
                </c:pt>
                <c:pt idx="7898" formatCode="0">
                  <c:v>0</c:v>
                </c:pt>
                <c:pt idx="7899" formatCode="0">
                  <c:v>0</c:v>
                </c:pt>
                <c:pt idx="7900" formatCode="0">
                  <c:v>0</c:v>
                </c:pt>
                <c:pt idx="7901" formatCode="0">
                  <c:v>0</c:v>
                </c:pt>
                <c:pt idx="7902" formatCode="0">
                  <c:v>0</c:v>
                </c:pt>
                <c:pt idx="7903" formatCode="0">
                  <c:v>0</c:v>
                </c:pt>
                <c:pt idx="7904" formatCode="0">
                  <c:v>0</c:v>
                </c:pt>
                <c:pt idx="7905" formatCode="0">
                  <c:v>0</c:v>
                </c:pt>
                <c:pt idx="7906" formatCode="0">
                  <c:v>0</c:v>
                </c:pt>
                <c:pt idx="7907" formatCode="0">
                  <c:v>0</c:v>
                </c:pt>
                <c:pt idx="7908" formatCode="0">
                  <c:v>0</c:v>
                </c:pt>
                <c:pt idx="7909" formatCode="0">
                  <c:v>0</c:v>
                </c:pt>
                <c:pt idx="7910" formatCode="0">
                  <c:v>0</c:v>
                </c:pt>
                <c:pt idx="7911" formatCode="0">
                  <c:v>0</c:v>
                </c:pt>
                <c:pt idx="7912" formatCode="0">
                  <c:v>0</c:v>
                </c:pt>
                <c:pt idx="7913" formatCode="0">
                  <c:v>0</c:v>
                </c:pt>
                <c:pt idx="7914" formatCode="0">
                  <c:v>0</c:v>
                </c:pt>
                <c:pt idx="7915" formatCode="0">
                  <c:v>0</c:v>
                </c:pt>
                <c:pt idx="7916" formatCode="0">
                  <c:v>0</c:v>
                </c:pt>
                <c:pt idx="7917" formatCode="0">
                  <c:v>0</c:v>
                </c:pt>
                <c:pt idx="7918" formatCode="0">
                  <c:v>0</c:v>
                </c:pt>
                <c:pt idx="7919" formatCode="0">
                  <c:v>0</c:v>
                </c:pt>
                <c:pt idx="7920" formatCode="0">
                  <c:v>0</c:v>
                </c:pt>
                <c:pt idx="7921" formatCode="0">
                  <c:v>0</c:v>
                </c:pt>
                <c:pt idx="7922" formatCode="0">
                  <c:v>0</c:v>
                </c:pt>
                <c:pt idx="7923" formatCode="0">
                  <c:v>0</c:v>
                </c:pt>
                <c:pt idx="7924" formatCode="0">
                  <c:v>0</c:v>
                </c:pt>
                <c:pt idx="7925" formatCode="0">
                  <c:v>0</c:v>
                </c:pt>
                <c:pt idx="7926" formatCode="0">
                  <c:v>0</c:v>
                </c:pt>
                <c:pt idx="7927" formatCode="0">
                  <c:v>0</c:v>
                </c:pt>
                <c:pt idx="7928" formatCode="0">
                  <c:v>0</c:v>
                </c:pt>
                <c:pt idx="7929" formatCode="0">
                  <c:v>0</c:v>
                </c:pt>
                <c:pt idx="7930" formatCode="0">
                  <c:v>0</c:v>
                </c:pt>
                <c:pt idx="7931" formatCode="0">
                  <c:v>0</c:v>
                </c:pt>
                <c:pt idx="7932" formatCode="0">
                  <c:v>0</c:v>
                </c:pt>
                <c:pt idx="7933" formatCode="0">
                  <c:v>0</c:v>
                </c:pt>
                <c:pt idx="7934" formatCode="0">
                  <c:v>0</c:v>
                </c:pt>
                <c:pt idx="7935" formatCode="0">
                  <c:v>0</c:v>
                </c:pt>
                <c:pt idx="7936" formatCode="0">
                  <c:v>0</c:v>
                </c:pt>
                <c:pt idx="7937" formatCode="0">
                  <c:v>0</c:v>
                </c:pt>
                <c:pt idx="7938" formatCode="0">
                  <c:v>0</c:v>
                </c:pt>
                <c:pt idx="7939" formatCode="0">
                  <c:v>0</c:v>
                </c:pt>
                <c:pt idx="7940" formatCode="0">
                  <c:v>0</c:v>
                </c:pt>
                <c:pt idx="7941" formatCode="0">
                  <c:v>0</c:v>
                </c:pt>
                <c:pt idx="7942" formatCode="0">
                  <c:v>0</c:v>
                </c:pt>
                <c:pt idx="7943" formatCode="0">
                  <c:v>0</c:v>
                </c:pt>
                <c:pt idx="7944" formatCode="0">
                  <c:v>0</c:v>
                </c:pt>
                <c:pt idx="7945" formatCode="0">
                  <c:v>0</c:v>
                </c:pt>
                <c:pt idx="7946" formatCode="0">
                  <c:v>0</c:v>
                </c:pt>
                <c:pt idx="7947" formatCode="0">
                  <c:v>0</c:v>
                </c:pt>
                <c:pt idx="7948" formatCode="0">
                  <c:v>0</c:v>
                </c:pt>
                <c:pt idx="7949" formatCode="0">
                  <c:v>0</c:v>
                </c:pt>
                <c:pt idx="7950" formatCode="0">
                  <c:v>0</c:v>
                </c:pt>
                <c:pt idx="7951" formatCode="0">
                  <c:v>0</c:v>
                </c:pt>
                <c:pt idx="7952" formatCode="0">
                  <c:v>0</c:v>
                </c:pt>
                <c:pt idx="7953" formatCode="0">
                  <c:v>0</c:v>
                </c:pt>
                <c:pt idx="7954" formatCode="0">
                  <c:v>0</c:v>
                </c:pt>
                <c:pt idx="7955" formatCode="0">
                  <c:v>0</c:v>
                </c:pt>
                <c:pt idx="7956" formatCode="0">
                  <c:v>0</c:v>
                </c:pt>
                <c:pt idx="7957" formatCode="0">
                  <c:v>0</c:v>
                </c:pt>
                <c:pt idx="7958" formatCode="0">
                  <c:v>0</c:v>
                </c:pt>
                <c:pt idx="7959" formatCode="0">
                  <c:v>0</c:v>
                </c:pt>
                <c:pt idx="7960" formatCode="0">
                  <c:v>0</c:v>
                </c:pt>
                <c:pt idx="7961" formatCode="0">
                  <c:v>0</c:v>
                </c:pt>
                <c:pt idx="7962" formatCode="0">
                  <c:v>0</c:v>
                </c:pt>
                <c:pt idx="7963" formatCode="0">
                  <c:v>0</c:v>
                </c:pt>
                <c:pt idx="7964" formatCode="0">
                  <c:v>0</c:v>
                </c:pt>
                <c:pt idx="7965" formatCode="0">
                  <c:v>0</c:v>
                </c:pt>
                <c:pt idx="7966" formatCode="0">
                  <c:v>0</c:v>
                </c:pt>
                <c:pt idx="7967" formatCode="0">
                  <c:v>0</c:v>
                </c:pt>
                <c:pt idx="7968" formatCode="0">
                  <c:v>0</c:v>
                </c:pt>
                <c:pt idx="7969" formatCode="0">
                  <c:v>0</c:v>
                </c:pt>
                <c:pt idx="7970" formatCode="0">
                  <c:v>0</c:v>
                </c:pt>
                <c:pt idx="7971" formatCode="0">
                  <c:v>0</c:v>
                </c:pt>
                <c:pt idx="7972" formatCode="0">
                  <c:v>0</c:v>
                </c:pt>
                <c:pt idx="7973" formatCode="0">
                  <c:v>0</c:v>
                </c:pt>
                <c:pt idx="7974" formatCode="0">
                  <c:v>0</c:v>
                </c:pt>
                <c:pt idx="7975" formatCode="0">
                  <c:v>0</c:v>
                </c:pt>
                <c:pt idx="7976" formatCode="0">
                  <c:v>0</c:v>
                </c:pt>
                <c:pt idx="7977" formatCode="0">
                  <c:v>0</c:v>
                </c:pt>
                <c:pt idx="7978" formatCode="0">
                  <c:v>0</c:v>
                </c:pt>
                <c:pt idx="7979" formatCode="0">
                  <c:v>0</c:v>
                </c:pt>
                <c:pt idx="7980" formatCode="0">
                  <c:v>0</c:v>
                </c:pt>
                <c:pt idx="7981" formatCode="0">
                  <c:v>0</c:v>
                </c:pt>
                <c:pt idx="7982" formatCode="0">
                  <c:v>0</c:v>
                </c:pt>
                <c:pt idx="7983" formatCode="0">
                  <c:v>0</c:v>
                </c:pt>
                <c:pt idx="7984" formatCode="0">
                  <c:v>0</c:v>
                </c:pt>
                <c:pt idx="7985" formatCode="0">
                  <c:v>0</c:v>
                </c:pt>
                <c:pt idx="7986" formatCode="0">
                  <c:v>0</c:v>
                </c:pt>
                <c:pt idx="7987" formatCode="0">
                  <c:v>0</c:v>
                </c:pt>
                <c:pt idx="7988" formatCode="0">
                  <c:v>0</c:v>
                </c:pt>
                <c:pt idx="7989" formatCode="0">
                  <c:v>0</c:v>
                </c:pt>
                <c:pt idx="7990" formatCode="0">
                  <c:v>0</c:v>
                </c:pt>
                <c:pt idx="7991" formatCode="0">
                  <c:v>0</c:v>
                </c:pt>
                <c:pt idx="7992" formatCode="0">
                  <c:v>0</c:v>
                </c:pt>
                <c:pt idx="7993" formatCode="0">
                  <c:v>0</c:v>
                </c:pt>
                <c:pt idx="7994" formatCode="0">
                  <c:v>0</c:v>
                </c:pt>
                <c:pt idx="7995" formatCode="0">
                  <c:v>0</c:v>
                </c:pt>
                <c:pt idx="7996" formatCode="0">
                  <c:v>0</c:v>
                </c:pt>
                <c:pt idx="7997" formatCode="0">
                  <c:v>0</c:v>
                </c:pt>
                <c:pt idx="7998" formatCode="0">
                  <c:v>0</c:v>
                </c:pt>
                <c:pt idx="7999" formatCode="0">
                  <c:v>0</c:v>
                </c:pt>
                <c:pt idx="8000" formatCode="0">
                  <c:v>0</c:v>
                </c:pt>
                <c:pt idx="8001" formatCode="0">
                  <c:v>0</c:v>
                </c:pt>
                <c:pt idx="8002" formatCode="0">
                  <c:v>0</c:v>
                </c:pt>
                <c:pt idx="8003" formatCode="0">
                  <c:v>0</c:v>
                </c:pt>
                <c:pt idx="8004" formatCode="0">
                  <c:v>0</c:v>
                </c:pt>
                <c:pt idx="8005" formatCode="0">
                  <c:v>0</c:v>
                </c:pt>
                <c:pt idx="8006" formatCode="0">
                  <c:v>0</c:v>
                </c:pt>
                <c:pt idx="8007" formatCode="0">
                  <c:v>0</c:v>
                </c:pt>
                <c:pt idx="8008" formatCode="0">
                  <c:v>0</c:v>
                </c:pt>
                <c:pt idx="8009" formatCode="0">
                  <c:v>0</c:v>
                </c:pt>
                <c:pt idx="8010" formatCode="0">
                  <c:v>0</c:v>
                </c:pt>
                <c:pt idx="8011" formatCode="0">
                  <c:v>0</c:v>
                </c:pt>
                <c:pt idx="8012" formatCode="0">
                  <c:v>0</c:v>
                </c:pt>
                <c:pt idx="8013" formatCode="0">
                  <c:v>0</c:v>
                </c:pt>
                <c:pt idx="8014" formatCode="0">
                  <c:v>0</c:v>
                </c:pt>
                <c:pt idx="8015" formatCode="0">
                  <c:v>0</c:v>
                </c:pt>
                <c:pt idx="8016" formatCode="0">
                  <c:v>0</c:v>
                </c:pt>
                <c:pt idx="8017" formatCode="0">
                  <c:v>0</c:v>
                </c:pt>
                <c:pt idx="8018" formatCode="0">
                  <c:v>0</c:v>
                </c:pt>
                <c:pt idx="8019" formatCode="0">
                  <c:v>0</c:v>
                </c:pt>
                <c:pt idx="8020" formatCode="0">
                  <c:v>0</c:v>
                </c:pt>
                <c:pt idx="8021" formatCode="0">
                  <c:v>0</c:v>
                </c:pt>
                <c:pt idx="8022" formatCode="0">
                  <c:v>0</c:v>
                </c:pt>
                <c:pt idx="8023" formatCode="0">
                  <c:v>0</c:v>
                </c:pt>
                <c:pt idx="8024" formatCode="0">
                  <c:v>0</c:v>
                </c:pt>
                <c:pt idx="8025" formatCode="0">
                  <c:v>0</c:v>
                </c:pt>
                <c:pt idx="8026" formatCode="0">
                  <c:v>0</c:v>
                </c:pt>
                <c:pt idx="8027" formatCode="0">
                  <c:v>0</c:v>
                </c:pt>
                <c:pt idx="8028" formatCode="0">
                  <c:v>0</c:v>
                </c:pt>
                <c:pt idx="8029" formatCode="0">
                  <c:v>0</c:v>
                </c:pt>
                <c:pt idx="8030" formatCode="0">
                  <c:v>0</c:v>
                </c:pt>
                <c:pt idx="8031" formatCode="0">
                  <c:v>0</c:v>
                </c:pt>
                <c:pt idx="8032" formatCode="0">
                  <c:v>0</c:v>
                </c:pt>
                <c:pt idx="8033" formatCode="0">
                  <c:v>0</c:v>
                </c:pt>
                <c:pt idx="8034" formatCode="0">
                  <c:v>0</c:v>
                </c:pt>
                <c:pt idx="8035" formatCode="0">
                  <c:v>0</c:v>
                </c:pt>
                <c:pt idx="8036" formatCode="0">
                  <c:v>0</c:v>
                </c:pt>
                <c:pt idx="8037" formatCode="0">
                  <c:v>0</c:v>
                </c:pt>
                <c:pt idx="8038" formatCode="0">
                  <c:v>0</c:v>
                </c:pt>
                <c:pt idx="8039" formatCode="0">
                  <c:v>0</c:v>
                </c:pt>
                <c:pt idx="8040" formatCode="0">
                  <c:v>0</c:v>
                </c:pt>
                <c:pt idx="8041" formatCode="0">
                  <c:v>0</c:v>
                </c:pt>
                <c:pt idx="8042" formatCode="0">
                  <c:v>0</c:v>
                </c:pt>
                <c:pt idx="8043" formatCode="0">
                  <c:v>0</c:v>
                </c:pt>
                <c:pt idx="8044" formatCode="0">
                  <c:v>0</c:v>
                </c:pt>
                <c:pt idx="8045" formatCode="0">
                  <c:v>0</c:v>
                </c:pt>
                <c:pt idx="8046" formatCode="0">
                  <c:v>0</c:v>
                </c:pt>
                <c:pt idx="8047" formatCode="0">
                  <c:v>0</c:v>
                </c:pt>
                <c:pt idx="8048" formatCode="0">
                  <c:v>0</c:v>
                </c:pt>
                <c:pt idx="8049" formatCode="0">
                  <c:v>0</c:v>
                </c:pt>
                <c:pt idx="8050" formatCode="0">
                  <c:v>0</c:v>
                </c:pt>
                <c:pt idx="8051" formatCode="0">
                  <c:v>0</c:v>
                </c:pt>
                <c:pt idx="8052" formatCode="0">
                  <c:v>0</c:v>
                </c:pt>
                <c:pt idx="8053" formatCode="0">
                  <c:v>0</c:v>
                </c:pt>
                <c:pt idx="8054" formatCode="0">
                  <c:v>0</c:v>
                </c:pt>
                <c:pt idx="8055" formatCode="0">
                  <c:v>0</c:v>
                </c:pt>
                <c:pt idx="8056" formatCode="0">
                  <c:v>0</c:v>
                </c:pt>
                <c:pt idx="8057" formatCode="0">
                  <c:v>0</c:v>
                </c:pt>
                <c:pt idx="8058" formatCode="0">
                  <c:v>0</c:v>
                </c:pt>
                <c:pt idx="8059" formatCode="0">
                  <c:v>0</c:v>
                </c:pt>
                <c:pt idx="8060" formatCode="0">
                  <c:v>0</c:v>
                </c:pt>
                <c:pt idx="8061" formatCode="0">
                  <c:v>0</c:v>
                </c:pt>
                <c:pt idx="8062" formatCode="0">
                  <c:v>0</c:v>
                </c:pt>
                <c:pt idx="8063" formatCode="0">
                  <c:v>0</c:v>
                </c:pt>
                <c:pt idx="8064" formatCode="0">
                  <c:v>0</c:v>
                </c:pt>
                <c:pt idx="8065" formatCode="0">
                  <c:v>0</c:v>
                </c:pt>
                <c:pt idx="8066" formatCode="0">
                  <c:v>0</c:v>
                </c:pt>
                <c:pt idx="8067" formatCode="0">
                  <c:v>0</c:v>
                </c:pt>
                <c:pt idx="8068" formatCode="0">
                  <c:v>0</c:v>
                </c:pt>
                <c:pt idx="8069" formatCode="0">
                  <c:v>0</c:v>
                </c:pt>
                <c:pt idx="8070" formatCode="0">
                  <c:v>0</c:v>
                </c:pt>
                <c:pt idx="8071" formatCode="0">
                  <c:v>0</c:v>
                </c:pt>
                <c:pt idx="8072" formatCode="0">
                  <c:v>0</c:v>
                </c:pt>
                <c:pt idx="8073" formatCode="0">
                  <c:v>0</c:v>
                </c:pt>
                <c:pt idx="8074" formatCode="0">
                  <c:v>0</c:v>
                </c:pt>
                <c:pt idx="8075" formatCode="0">
                  <c:v>0</c:v>
                </c:pt>
                <c:pt idx="8076" formatCode="0">
                  <c:v>0</c:v>
                </c:pt>
                <c:pt idx="8077" formatCode="0">
                  <c:v>0</c:v>
                </c:pt>
                <c:pt idx="8078" formatCode="0">
                  <c:v>0</c:v>
                </c:pt>
                <c:pt idx="8079" formatCode="0">
                  <c:v>0</c:v>
                </c:pt>
                <c:pt idx="8080" formatCode="0">
                  <c:v>0</c:v>
                </c:pt>
                <c:pt idx="8081" formatCode="0">
                  <c:v>0</c:v>
                </c:pt>
                <c:pt idx="8082" formatCode="0">
                  <c:v>0</c:v>
                </c:pt>
                <c:pt idx="8083" formatCode="0">
                  <c:v>0</c:v>
                </c:pt>
                <c:pt idx="8084" formatCode="0">
                  <c:v>0</c:v>
                </c:pt>
                <c:pt idx="8085" formatCode="0">
                  <c:v>0</c:v>
                </c:pt>
                <c:pt idx="8086" formatCode="0">
                  <c:v>0</c:v>
                </c:pt>
                <c:pt idx="8087" formatCode="0">
                  <c:v>0</c:v>
                </c:pt>
                <c:pt idx="8088" formatCode="0">
                  <c:v>0</c:v>
                </c:pt>
                <c:pt idx="8089" formatCode="0">
                  <c:v>0</c:v>
                </c:pt>
                <c:pt idx="8090" formatCode="0">
                  <c:v>0</c:v>
                </c:pt>
                <c:pt idx="8091" formatCode="0">
                  <c:v>0</c:v>
                </c:pt>
                <c:pt idx="8092" formatCode="0">
                  <c:v>0</c:v>
                </c:pt>
                <c:pt idx="8093" formatCode="0">
                  <c:v>0</c:v>
                </c:pt>
                <c:pt idx="8094" formatCode="0">
                  <c:v>0</c:v>
                </c:pt>
                <c:pt idx="8095" formatCode="0">
                  <c:v>0</c:v>
                </c:pt>
                <c:pt idx="8096" formatCode="0">
                  <c:v>0</c:v>
                </c:pt>
                <c:pt idx="8097" formatCode="0">
                  <c:v>0</c:v>
                </c:pt>
                <c:pt idx="8098" formatCode="0">
                  <c:v>0</c:v>
                </c:pt>
                <c:pt idx="8099" formatCode="0">
                  <c:v>0</c:v>
                </c:pt>
                <c:pt idx="8100" formatCode="0">
                  <c:v>0</c:v>
                </c:pt>
                <c:pt idx="8101" formatCode="0">
                  <c:v>0</c:v>
                </c:pt>
                <c:pt idx="8102" formatCode="0">
                  <c:v>0</c:v>
                </c:pt>
                <c:pt idx="8103" formatCode="0">
                  <c:v>0</c:v>
                </c:pt>
                <c:pt idx="8104" formatCode="0">
                  <c:v>0</c:v>
                </c:pt>
                <c:pt idx="8105" formatCode="0">
                  <c:v>0</c:v>
                </c:pt>
                <c:pt idx="8106" formatCode="0">
                  <c:v>0</c:v>
                </c:pt>
                <c:pt idx="8107" formatCode="0">
                  <c:v>0</c:v>
                </c:pt>
                <c:pt idx="8108" formatCode="0">
                  <c:v>0</c:v>
                </c:pt>
                <c:pt idx="8109" formatCode="0">
                  <c:v>0</c:v>
                </c:pt>
                <c:pt idx="8110" formatCode="0">
                  <c:v>0</c:v>
                </c:pt>
                <c:pt idx="8111" formatCode="0">
                  <c:v>0</c:v>
                </c:pt>
                <c:pt idx="8112" formatCode="0">
                  <c:v>0</c:v>
                </c:pt>
                <c:pt idx="8113" formatCode="0">
                  <c:v>0</c:v>
                </c:pt>
                <c:pt idx="8114" formatCode="0">
                  <c:v>0</c:v>
                </c:pt>
                <c:pt idx="8115" formatCode="0">
                  <c:v>0</c:v>
                </c:pt>
                <c:pt idx="8116" formatCode="0">
                  <c:v>0</c:v>
                </c:pt>
                <c:pt idx="8117" formatCode="0">
                  <c:v>0</c:v>
                </c:pt>
                <c:pt idx="8118" formatCode="0">
                  <c:v>0</c:v>
                </c:pt>
                <c:pt idx="8119" formatCode="0">
                  <c:v>0</c:v>
                </c:pt>
                <c:pt idx="8120" formatCode="0">
                  <c:v>0</c:v>
                </c:pt>
                <c:pt idx="8121" formatCode="0">
                  <c:v>0</c:v>
                </c:pt>
                <c:pt idx="8122" formatCode="0">
                  <c:v>0</c:v>
                </c:pt>
                <c:pt idx="8123" formatCode="0">
                  <c:v>0</c:v>
                </c:pt>
                <c:pt idx="8124" formatCode="0">
                  <c:v>0</c:v>
                </c:pt>
                <c:pt idx="8125" formatCode="0">
                  <c:v>0</c:v>
                </c:pt>
                <c:pt idx="8126" formatCode="0">
                  <c:v>0</c:v>
                </c:pt>
                <c:pt idx="8127" formatCode="0">
                  <c:v>0</c:v>
                </c:pt>
                <c:pt idx="8128" formatCode="0">
                  <c:v>0</c:v>
                </c:pt>
                <c:pt idx="8129" formatCode="0">
                  <c:v>0</c:v>
                </c:pt>
                <c:pt idx="8130" formatCode="0">
                  <c:v>0</c:v>
                </c:pt>
                <c:pt idx="8131" formatCode="0">
                  <c:v>0</c:v>
                </c:pt>
                <c:pt idx="8132" formatCode="0">
                  <c:v>0</c:v>
                </c:pt>
                <c:pt idx="8133" formatCode="0">
                  <c:v>0</c:v>
                </c:pt>
                <c:pt idx="8134" formatCode="0">
                  <c:v>0</c:v>
                </c:pt>
                <c:pt idx="8135" formatCode="0">
                  <c:v>0</c:v>
                </c:pt>
                <c:pt idx="8136" formatCode="0">
                  <c:v>0</c:v>
                </c:pt>
                <c:pt idx="8137" formatCode="0">
                  <c:v>0</c:v>
                </c:pt>
                <c:pt idx="8138" formatCode="0">
                  <c:v>0</c:v>
                </c:pt>
                <c:pt idx="8139" formatCode="0">
                  <c:v>0</c:v>
                </c:pt>
                <c:pt idx="8140" formatCode="0">
                  <c:v>0</c:v>
                </c:pt>
                <c:pt idx="8141" formatCode="0">
                  <c:v>0</c:v>
                </c:pt>
                <c:pt idx="8142" formatCode="0">
                  <c:v>0</c:v>
                </c:pt>
                <c:pt idx="8143" formatCode="0">
                  <c:v>0</c:v>
                </c:pt>
                <c:pt idx="8144" formatCode="0">
                  <c:v>0</c:v>
                </c:pt>
                <c:pt idx="8145" formatCode="0">
                  <c:v>0</c:v>
                </c:pt>
                <c:pt idx="8146" formatCode="0">
                  <c:v>0</c:v>
                </c:pt>
                <c:pt idx="8147" formatCode="0">
                  <c:v>0</c:v>
                </c:pt>
                <c:pt idx="8148" formatCode="0">
                  <c:v>0</c:v>
                </c:pt>
                <c:pt idx="8149" formatCode="0">
                  <c:v>0</c:v>
                </c:pt>
                <c:pt idx="8150" formatCode="0">
                  <c:v>0</c:v>
                </c:pt>
                <c:pt idx="8151" formatCode="0">
                  <c:v>0</c:v>
                </c:pt>
                <c:pt idx="8152" formatCode="0">
                  <c:v>0</c:v>
                </c:pt>
                <c:pt idx="8153" formatCode="0">
                  <c:v>0</c:v>
                </c:pt>
                <c:pt idx="8154" formatCode="0">
                  <c:v>0</c:v>
                </c:pt>
                <c:pt idx="8155" formatCode="0">
                  <c:v>0</c:v>
                </c:pt>
                <c:pt idx="8156" formatCode="0">
                  <c:v>0</c:v>
                </c:pt>
                <c:pt idx="8157" formatCode="0">
                  <c:v>0</c:v>
                </c:pt>
                <c:pt idx="8158" formatCode="0">
                  <c:v>0</c:v>
                </c:pt>
                <c:pt idx="8159" formatCode="0">
                  <c:v>0</c:v>
                </c:pt>
                <c:pt idx="8160" formatCode="0">
                  <c:v>0</c:v>
                </c:pt>
                <c:pt idx="8161" formatCode="0">
                  <c:v>0</c:v>
                </c:pt>
                <c:pt idx="8162" formatCode="0">
                  <c:v>0</c:v>
                </c:pt>
                <c:pt idx="8163" formatCode="0">
                  <c:v>0</c:v>
                </c:pt>
                <c:pt idx="8164" formatCode="0">
                  <c:v>0</c:v>
                </c:pt>
                <c:pt idx="8165" formatCode="0">
                  <c:v>0</c:v>
                </c:pt>
                <c:pt idx="8166" formatCode="0">
                  <c:v>0</c:v>
                </c:pt>
                <c:pt idx="8167" formatCode="0">
                  <c:v>0</c:v>
                </c:pt>
                <c:pt idx="8168" formatCode="0">
                  <c:v>0</c:v>
                </c:pt>
                <c:pt idx="8169" formatCode="0">
                  <c:v>0</c:v>
                </c:pt>
                <c:pt idx="8170" formatCode="0">
                  <c:v>0</c:v>
                </c:pt>
                <c:pt idx="8171" formatCode="0">
                  <c:v>0</c:v>
                </c:pt>
                <c:pt idx="8172" formatCode="0">
                  <c:v>0</c:v>
                </c:pt>
                <c:pt idx="8173" formatCode="0">
                  <c:v>0</c:v>
                </c:pt>
                <c:pt idx="8174" formatCode="0">
                  <c:v>0</c:v>
                </c:pt>
                <c:pt idx="8175" formatCode="0">
                  <c:v>0</c:v>
                </c:pt>
                <c:pt idx="8176" formatCode="0">
                  <c:v>0</c:v>
                </c:pt>
                <c:pt idx="8177" formatCode="0">
                  <c:v>0</c:v>
                </c:pt>
                <c:pt idx="8178" formatCode="0">
                  <c:v>0</c:v>
                </c:pt>
                <c:pt idx="8179" formatCode="0">
                  <c:v>0</c:v>
                </c:pt>
                <c:pt idx="8180" formatCode="0">
                  <c:v>0</c:v>
                </c:pt>
                <c:pt idx="8181" formatCode="0">
                  <c:v>0</c:v>
                </c:pt>
                <c:pt idx="8182" formatCode="0">
                  <c:v>0</c:v>
                </c:pt>
                <c:pt idx="8183" formatCode="0">
                  <c:v>0</c:v>
                </c:pt>
                <c:pt idx="8184" formatCode="0">
                  <c:v>0</c:v>
                </c:pt>
                <c:pt idx="8185" formatCode="0">
                  <c:v>0</c:v>
                </c:pt>
                <c:pt idx="8186" formatCode="0">
                  <c:v>0</c:v>
                </c:pt>
                <c:pt idx="8187" formatCode="0">
                  <c:v>0</c:v>
                </c:pt>
                <c:pt idx="8188" formatCode="0">
                  <c:v>0</c:v>
                </c:pt>
                <c:pt idx="8189" formatCode="0">
                  <c:v>0</c:v>
                </c:pt>
                <c:pt idx="8190" formatCode="0">
                  <c:v>0</c:v>
                </c:pt>
                <c:pt idx="8191" formatCode="0">
                  <c:v>0</c:v>
                </c:pt>
                <c:pt idx="8192" formatCode="0">
                  <c:v>0</c:v>
                </c:pt>
                <c:pt idx="8193" formatCode="0">
                  <c:v>0</c:v>
                </c:pt>
                <c:pt idx="8194" formatCode="0">
                  <c:v>0</c:v>
                </c:pt>
                <c:pt idx="8195" formatCode="0">
                  <c:v>0</c:v>
                </c:pt>
                <c:pt idx="8196" formatCode="0">
                  <c:v>0</c:v>
                </c:pt>
                <c:pt idx="8197" formatCode="0">
                  <c:v>0</c:v>
                </c:pt>
                <c:pt idx="8198" formatCode="0">
                  <c:v>0</c:v>
                </c:pt>
                <c:pt idx="8199" formatCode="0">
                  <c:v>0</c:v>
                </c:pt>
                <c:pt idx="8200" formatCode="0">
                  <c:v>0</c:v>
                </c:pt>
                <c:pt idx="8201" formatCode="0">
                  <c:v>0</c:v>
                </c:pt>
                <c:pt idx="8202" formatCode="0">
                  <c:v>0</c:v>
                </c:pt>
                <c:pt idx="8203" formatCode="0">
                  <c:v>0</c:v>
                </c:pt>
                <c:pt idx="8204" formatCode="0">
                  <c:v>0</c:v>
                </c:pt>
                <c:pt idx="8205" formatCode="0">
                  <c:v>0</c:v>
                </c:pt>
                <c:pt idx="8206" formatCode="0">
                  <c:v>0</c:v>
                </c:pt>
                <c:pt idx="8207" formatCode="0">
                  <c:v>0</c:v>
                </c:pt>
                <c:pt idx="8208" formatCode="0">
                  <c:v>0</c:v>
                </c:pt>
                <c:pt idx="8209" formatCode="0">
                  <c:v>0</c:v>
                </c:pt>
                <c:pt idx="8210" formatCode="0">
                  <c:v>0</c:v>
                </c:pt>
                <c:pt idx="8211" formatCode="0">
                  <c:v>0</c:v>
                </c:pt>
                <c:pt idx="8212" formatCode="0">
                  <c:v>0</c:v>
                </c:pt>
                <c:pt idx="8213" formatCode="0">
                  <c:v>0</c:v>
                </c:pt>
                <c:pt idx="8214" formatCode="0">
                  <c:v>0</c:v>
                </c:pt>
                <c:pt idx="8215" formatCode="0">
                  <c:v>0</c:v>
                </c:pt>
                <c:pt idx="8216" formatCode="0">
                  <c:v>0</c:v>
                </c:pt>
                <c:pt idx="8217" formatCode="0">
                  <c:v>0</c:v>
                </c:pt>
                <c:pt idx="8218" formatCode="0">
                  <c:v>0</c:v>
                </c:pt>
                <c:pt idx="8219" formatCode="0">
                  <c:v>0</c:v>
                </c:pt>
                <c:pt idx="8220" formatCode="0">
                  <c:v>0</c:v>
                </c:pt>
                <c:pt idx="8221" formatCode="0">
                  <c:v>0</c:v>
                </c:pt>
                <c:pt idx="8222" formatCode="0">
                  <c:v>0</c:v>
                </c:pt>
                <c:pt idx="8223" formatCode="0">
                  <c:v>0</c:v>
                </c:pt>
                <c:pt idx="8224" formatCode="0">
                  <c:v>0</c:v>
                </c:pt>
                <c:pt idx="8225" formatCode="0">
                  <c:v>0</c:v>
                </c:pt>
                <c:pt idx="8226" formatCode="0">
                  <c:v>0</c:v>
                </c:pt>
                <c:pt idx="8227" formatCode="0">
                  <c:v>0</c:v>
                </c:pt>
                <c:pt idx="8228" formatCode="0">
                  <c:v>0</c:v>
                </c:pt>
                <c:pt idx="8229" formatCode="0">
                  <c:v>0</c:v>
                </c:pt>
                <c:pt idx="8230" formatCode="0">
                  <c:v>0</c:v>
                </c:pt>
                <c:pt idx="8231" formatCode="0">
                  <c:v>0</c:v>
                </c:pt>
                <c:pt idx="8232" formatCode="0">
                  <c:v>0</c:v>
                </c:pt>
                <c:pt idx="8233" formatCode="0">
                  <c:v>0</c:v>
                </c:pt>
                <c:pt idx="8234" formatCode="0">
                  <c:v>0</c:v>
                </c:pt>
                <c:pt idx="8235" formatCode="0">
                  <c:v>0</c:v>
                </c:pt>
                <c:pt idx="8236" formatCode="0">
                  <c:v>0</c:v>
                </c:pt>
                <c:pt idx="8237" formatCode="0">
                  <c:v>0</c:v>
                </c:pt>
                <c:pt idx="8238" formatCode="0">
                  <c:v>0</c:v>
                </c:pt>
                <c:pt idx="8239" formatCode="0">
                  <c:v>0</c:v>
                </c:pt>
                <c:pt idx="8240" formatCode="0">
                  <c:v>0</c:v>
                </c:pt>
                <c:pt idx="8241" formatCode="0">
                  <c:v>0</c:v>
                </c:pt>
                <c:pt idx="8242" formatCode="0">
                  <c:v>0</c:v>
                </c:pt>
                <c:pt idx="8243" formatCode="0">
                  <c:v>0</c:v>
                </c:pt>
                <c:pt idx="8244" formatCode="0">
                  <c:v>0</c:v>
                </c:pt>
                <c:pt idx="8245" formatCode="0">
                  <c:v>0</c:v>
                </c:pt>
                <c:pt idx="8246" formatCode="0">
                  <c:v>0</c:v>
                </c:pt>
                <c:pt idx="8247" formatCode="0">
                  <c:v>0</c:v>
                </c:pt>
                <c:pt idx="8248" formatCode="0">
                  <c:v>0</c:v>
                </c:pt>
                <c:pt idx="8249" formatCode="0">
                  <c:v>0</c:v>
                </c:pt>
                <c:pt idx="8250" formatCode="0">
                  <c:v>0</c:v>
                </c:pt>
                <c:pt idx="8251" formatCode="0">
                  <c:v>0</c:v>
                </c:pt>
                <c:pt idx="8252" formatCode="0">
                  <c:v>0</c:v>
                </c:pt>
                <c:pt idx="8253" formatCode="0">
                  <c:v>0</c:v>
                </c:pt>
                <c:pt idx="8254" formatCode="0">
                  <c:v>0</c:v>
                </c:pt>
                <c:pt idx="8255" formatCode="0">
                  <c:v>0</c:v>
                </c:pt>
                <c:pt idx="8256" formatCode="0">
                  <c:v>0</c:v>
                </c:pt>
                <c:pt idx="8257" formatCode="0">
                  <c:v>0</c:v>
                </c:pt>
                <c:pt idx="8258" formatCode="0">
                  <c:v>0</c:v>
                </c:pt>
                <c:pt idx="8259" formatCode="0">
                  <c:v>0</c:v>
                </c:pt>
                <c:pt idx="8260" formatCode="0">
                  <c:v>0</c:v>
                </c:pt>
                <c:pt idx="8261" formatCode="0">
                  <c:v>0</c:v>
                </c:pt>
                <c:pt idx="8262" formatCode="0">
                  <c:v>0</c:v>
                </c:pt>
                <c:pt idx="8263" formatCode="0">
                  <c:v>0</c:v>
                </c:pt>
                <c:pt idx="8264" formatCode="0">
                  <c:v>0</c:v>
                </c:pt>
                <c:pt idx="8265" formatCode="0">
                  <c:v>0</c:v>
                </c:pt>
                <c:pt idx="8266" formatCode="0">
                  <c:v>0</c:v>
                </c:pt>
                <c:pt idx="8267" formatCode="0">
                  <c:v>0</c:v>
                </c:pt>
                <c:pt idx="8268" formatCode="0">
                  <c:v>0</c:v>
                </c:pt>
                <c:pt idx="8269" formatCode="0">
                  <c:v>0</c:v>
                </c:pt>
                <c:pt idx="8270" formatCode="0">
                  <c:v>0</c:v>
                </c:pt>
                <c:pt idx="8271" formatCode="0">
                  <c:v>0</c:v>
                </c:pt>
                <c:pt idx="8272" formatCode="0">
                  <c:v>0</c:v>
                </c:pt>
                <c:pt idx="8273" formatCode="0">
                  <c:v>0</c:v>
                </c:pt>
                <c:pt idx="8274" formatCode="0">
                  <c:v>0</c:v>
                </c:pt>
                <c:pt idx="8275" formatCode="0">
                  <c:v>0</c:v>
                </c:pt>
                <c:pt idx="8276" formatCode="0">
                  <c:v>0</c:v>
                </c:pt>
                <c:pt idx="8277" formatCode="0">
                  <c:v>0</c:v>
                </c:pt>
                <c:pt idx="8278" formatCode="0">
                  <c:v>0</c:v>
                </c:pt>
                <c:pt idx="8279" formatCode="0">
                  <c:v>0</c:v>
                </c:pt>
                <c:pt idx="8280" formatCode="0">
                  <c:v>0</c:v>
                </c:pt>
                <c:pt idx="8281" formatCode="0">
                  <c:v>0</c:v>
                </c:pt>
                <c:pt idx="8282" formatCode="0">
                  <c:v>0</c:v>
                </c:pt>
                <c:pt idx="8283" formatCode="0">
                  <c:v>0</c:v>
                </c:pt>
                <c:pt idx="8284" formatCode="0">
                  <c:v>0</c:v>
                </c:pt>
                <c:pt idx="8285" formatCode="0">
                  <c:v>0</c:v>
                </c:pt>
                <c:pt idx="8286" formatCode="0">
                  <c:v>0</c:v>
                </c:pt>
                <c:pt idx="8287" formatCode="0">
                  <c:v>0</c:v>
                </c:pt>
                <c:pt idx="8288" formatCode="0">
                  <c:v>0</c:v>
                </c:pt>
                <c:pt idx="8289" formatCode="0">
                  <c:v>0</c:v>
                </c:pt>
                <c:pt idx="8290" formatCode="0">
                  <c:v>0</c:v>
                </c:pt>
                <c:pt idx="8291" formatCode="0">
                  <c:v>0</c:v>
                </c:pt>
                <c:pt idx="8292" formatCode="0">
                  <c:v>0</c:v>
                </c:pt>
                <c:pt idx="8293" formatCode="0">
                  <c:v>0</c:v>
                </c:pt>
                <c:pt idx="8294" formatCode="0">
                  <c:v>0</c:v>
                </c:pt>
                <c:pt idx="8295" formatCode="0">
                  <c:v>0</c:v>
                </c:pt>
                <c:pt idx="8296" formatCode="0">
                  <c:v>0</c:v>
                </c:pt>
                <c:pt idx="8297" formatCode="0">
                  <c:v>0</c:v>
                </c:pt>
                <c:pt idx="8298" formatCode="0">
                  <c:v>0</c:v>
                </c:pt>
                <c:pt idx="8299" formatCode="0">
                  <c:v>0</c:v>
                </c:pt>
                <c:pt idx="8300" formatCode="0">
                  <c:v>0</c:v>
                </c:pt>
                <c:pt idx="8301" formatCode="0">
                  <c:v>0</c:v>
                </c:pt>
                <c:pt idx="8302" formatCode="0">
                  <c:v>0</c:v>
                </c:pt>
                <c:pt idx="8303" formatCode="0">
                  <c:v>0</c:v>
                </c:pt>
                <c:pt idx="8304" formatCode="0">
                  <c:v>0</c:v>
                </c:pt>
                <c:pt idx="8305" formatCode="0">
                  <c:v>0</c:v>
                </c:pt>
                <c:pt idx="8306" formatCode="0">
                  <c:v>0</c:v>
                </c:pt>
                <c:pt idx="8307" formatCode="0">
                  <c:v>0</c:v>
                </c:pt>
                <c:pt idx="8308" formatCode="0">
                  <c:v>0</c:v>
                </c:pt>
                <c:pt idx="8309" formatCode="0">
                  <c:v>0</c:v>
                </c:pt>
                <c:pt idx="8310" formatCode="0">
                  <c:v>0</c:v>
                </c:pt>
                <c:pt idx="8311" formatCode="0">
                  <c:v>0</c:v>
                </c:pt>
                <c:pt idx="8312" formatCode="0">
                  <c:v>0</c:v>
                </c:pt>
                <c:pt idx="8313" formatCode="0">
                  <c:v>0</c:v>
                </c:pt>
                <c:pt idx="8314" formatCode="0">
                  <c:v>0</c:v>
                </c:pt>
                <c:pt idx="8315" formatCode="0">
                  <c:v>0</c:v>
                </c:pt>
                <c:pt idx="8316" formatCode="0">
                  <c:v>0</c:v>
                </c:pt>
                <c:pt idx="8317" formatCode="0">
                  <c:v>0</c:v>
                </c:pt>
                <c:pt idx="8318" formatCode="0">
                  <c:v>0</c:v>
                </c:pt>
                <c:pt idx="8319" formatCode="0">
                  <c:v>0</c:v>
                </c:pt>
                <c:pt idx="8320" formatCode="0">
                  <c:v>0</c:v>
                </c:pt>
                <c:pt idx="8321" formatCode="0">
                  <c:v>0</c:v>
                </c:pt>
                <c:pt idx="8322" formatCode="0">
                  <c:v>0</c:v>
                </c:pt>
                <c:pt idx="8323" formatCode="0">
                  <c:v>0</c:v>
                </c:pt>
                <c:pt idx="8324" formatCode="0">
                  <c:v>0</c:v>
                </c:pt>
                <c:pt idx="8325" formatCode="0">
                  <c:v>0</c:v>
                </c:pt>
                <c:pt idx="8326" formatCode="0">
                  <c:v>0</c:v>
                </c:pt>
                <c:pt idx="8327" formatCode="0">
                  <c:v>0</c:v>
                </c:pt>
                <c:pt idx="8328" formatCode="0">
                  <c:v>0</c:v>
                </c:pt>
                <c:pt idx="8329" formatCode="0">
                  <c:v>0</c:v>
                </c:pt>
                <c:pt idx="8330" formatCode="0">
                  <c:v>0</c:v>
                </c:pt>
                <c:pt idx="8331" formatCode="0">
                  <c:v>0</c:v>
                </c:pt>
                <c:pt idx="8332" formatCode="0">
                  <c:v>0</c:v>
                </c:pt>
                <c:pt idx="8333" formatCode="0">
                  <c:v>0</c:v>
                </c:pt>
                <c:pt idx="8334" formatCode="0">
                  <c:v>0</c:v>
                </c:pt>
                <c:pt idx="8335" formatCode="0">
                  <c:v>0</c:v>
                </c:pt>
                <c:pt idx="8336" formatCode="0">
                  <c:v>0</c:v>
                </c:pt>
                <c:pt idx="8337" formatCode="0">
                  <c:v>0</c:v>
                </c:pt>
                <c:pt idx="8338" formatCode="0">
                  <c:v>0</c:v>
                </c:pt>
                <c:pt idx="8339" formatCode="0">
                  <c:v>0</c:v>
                </c:pt>
                <c:pt idx="8340" formatCode="0">
                  <c:v>0</c:v>
                </c:pt>
                <c:pt idx="8341" formatCode="0">
                  <c:v>0</c:v>
                </c:pt>
                <c:pt idx="8342" formatCode="0">
                  <c:v>0</c:v>
                </c:pt>
                <c:pt idx="8343" formatCode="0">
                  <c:v>0</c:v>
                </c:pt>
                <c:pt idx="8344" formatCode="0">
                  <c:v>0</c:v>
                </c:pt>
                <c:pt idx="8345" formatCode="0">
                  <c:v>0</c:v>
                </c:pt>
                <c:pt idx="8346" formatCode="0">
                  <c:v>0</c:v>
                </c:pt>
                <c:pt idx="8347" formatCode="0">
                  <c:v>0</c:v>
                </c:pt>
                <c:pt idx="8348" formatCode="0">
                  <c:v>0</c:v>
                </c:pt>
                <c:pt idx="8349" formatCode="0">
                  <c:v>0</c:v>
                </c:pt>
                <c:pt idx="8350" formatCode="0">
                  <c:v>0</c:v>
                </c:pt>
                <c:pt idx="8351" formatCode="0">
                  <c:v>0</c:v>
                </c:pt>
                <c:pt idx="8352" formatCode="0">
                  <c:v>0</c:v>
                </c:pt>
                <c:pt idx="8353" formatCode="0">
                  <c:v>0</c:v>
                </c:pt>
                <c:pt idx="8354" formatCode="0">
                  <c:v>0</c:v>
                </c:pt>
                <c:pt idx="8355" formatCode="0">
                  <c:v>0</c:v>
                </c:pt>
                <c:pt idx="8356" formatCode="0">
                  <c:v>0</c:v>
                </c:pt>
                <c:pt idx="8357" formatCode="0">
                  <c:v>0</c:v>
                </c:pt>
                <c:pt idx="8358" formatCode="0">
                  <c:v>0</c:v>
                </c:pt>
                <c:pt idx="8359" formatCode="0">
                  <c:v>0</c:v>
                </c:pt>
                <c:pt idx="8360" formatCode="0">
                  <c:v>0</c:v>
                </c:pt>
                <c:pt idx="8361" formatCode="0">
                  <c:v>0</c:v>
                </c:pt>
                <c:pt idx="8362" formatCode="0">
                  <c:v>0</c:v>
                </c:pt>
                <c:pt idx="8363" formatCode="0">
                  <c:v>0</c:v>
                </c:pt>
                <c:pt idx="8364" formatCode="0">
                  <c:v>0</c:v>
                </c:pt>
                <c:pt idx="8365" formatCode="0">
                  <c:v>0</c:v>
                </c:pt>
                <c:pt idx="8366" formatCode="0">
                  <c:v>0</c:v>
                </c:pt>
                <c:pt idx="8367" formatCode="0">
                  <c:v>0</c:v>
                </c:pt>
                <c:pt idx="8368" formatCode="0">
                  <c:v>0</c:v>
                </c:pt>
                <c:pt idx="8369" formatCode="0">
                  <c:v>0</c:v>
                </c:pt>
                <c:pt idx="8370" formatCode="0">
                  <c:v>0</c:v>
                </c:pt>
                <c:pt idx="8371" formatCode="0">
                  <c:v>0</c:v>
                </c:pt>
                <c:pt idx="8372" formatCode="0">
                  <c:v>0</c:v>
                </c:pt>
                <c:pt idx="8373" formatCode="0">
                  <c:v>0</c:v>
                </c:pt>
                <c:pt idx="8374" formatCode="0">
                  <c:v>0</c:v>
                </c:pt>
                <c:pt idx="8375" formatCode="0">
                  <c:v>0</c:v>
                </c:pt>
                <c:pt idx="8376" formatCode="0">
                  <c:v>0</c:v>
                </c:pt>
                <c:pt idx="8377" formatCode="0">
                  <c:v>0</c:v>
                </c:pt>
                <c:pt idx="8378" formatCode="0">
                  <c:v>0</c:v>
                </c:pt>
                <c:pt idx="8379" formatCode="0">
                  <c:v>0</c:v>
                </c:pt>
                <c:pt idx="8380" formatCode="0">
                  <c:v>0</c:v>
                </c:pt>
                <c:pt idx="8381" formatCode="0">
                  <c:v>0</c:v>
                </c:pt>
                <c:pt idx="8382" formatCode="0">
                  <c:v>0</c:v>
                </c:pt>
                <c:pt idx="8383" formatCode="0">
                  <c:v>0</c:v>
                </c:pt>
                <c:pt idx="8384" formatCode="0">
                  <c:v>0</c:v>
                </c:pt>
                <c:pt idx="8385" formatCode="0">
                  <c:v>0</c:v>
                </c:pt>
                <c:pt idx="8386" formatCode="0">
                  <c:v>0</c:v>
                </c:pt>
                <c:pt idx="8387" formatCode="0">
                  <c:v>0</c:v>
                </c:pt>
                <c:pt idx="8388" formatCode="0">
                  <c:v>0</c:v>
                </c:pt>
                <c:pt idx="8389" formatCode="0">
                  <c:v>0</c:v>
                </c:pt>
                <c:pt idx="8390" formatCode="0">
                  <c:v>0</c:v>
                </c:pt>
                <c:pt idx="8391" formatCode="0">
                  <c:v>0</c:v>
                </c:pt>
                <c:pt idx="8392" formatCode="0">
                  <c:v>0</c:v>
                </c:pt>
                <c:pt idx="8393" formatCode="0">
                  <c:v>0</c:v>
                </c:pt>
                <c:pt idx="8394" formatCode="0">
                  <c:v>0</c:v>
                </c:pt>
                <c:pt idx="8395" formatCode="0">
                  <c:v>0</c:v>
                </c:pt>
                <c:pt idx="8396" formatCode="0">
                  <c:v>0</c:v>
                </c:pt>
                <c:pt idx="8397" formatCode="0">
                  <c:v>0</c:v>
                </c:pt>
                <c:pt idx="8398" formatCode="0">
                  <c:v>0</c:v>
                </c:pt>
                <c:pt idx="8399" formatCode="0">
                  <c:v>0</c:v>
                </c:pt>
                <c:pt idx="8400" formatCode="0">
                  <c:v>0</c:v>
                </c:pt>
                <c:pt idx="8401" formatCode="0">
                  <c:v>0</c:v>
                </c:pt>
                <c:pt idx="8402" formatCode="0">
                  <c:v>0</c:v>
                </c:pt>
                <c:pt idx="8403" formatCode="0">
                  <c:v>0</c:v>
                </c:pt>
                <c:pt idx="8404" formatCode="0">
                  <c:v>0</c:v>
                </c:pt>
                <c:pt idx="8405" formatCode="0">
                  <c:v>0</c:v>
                </c:pt>
                <c:pt idx="8406" formatCode="0">
                  <c:v>0</c:v>
                </c:pt>
                <c:pt idx="8407" formatCode="0">
                  <c:v>0</c:v>
                </c:pt>
                <c:pt idx="8408" formatCode="0">
                  <c:v>0</c:v>
                </c:pt>
                <c:pt idx="8409" formatCode="0">
                  <c:v>0</c:v>
                </c:pt>
                <c:pt idx="8410" formatCode="0">
                  <c:v>0</c:v>
                </c:pt>
                <c:pt idx="8411" formatCode="0">
                  <c:v>0</c:v>
                </c:pt>
                <c:pt idx="8412" formatCode="0">
                  <c:v>0</c:v>
                </c:pt>
                <c:pt idx="8413" formatCode="0">
                  <c:v>0</c:v>
                </c:pt>
                <c:pt idx="8414" formatCode="0">
                  <c:v>0</c:v>
                </c:pt>
                <c:pt idx="8415" formatCode="0">
                  <c:v>0</c:v>
                </c:pt>
                <c:pt idx="8416" formatCode="0">
                  <c:v>0</c:v>
                </c:pt>
                <c:pt idx="8417" formatCode="0">
                  <c:v>0</c:v>
                </c:pt>
                <c:pt idx="8418" formatCode="0">
                  <c:v>0</c:v>
                </c:pt>
                <c:pt idx="8419" formatCode="0">
                  <c:v>0</c:v>
                </c:pt>
                <c:pt idx="8420" formatCode="0">
                  <c:v>0</c:v>
                </c:pt>
                <c:pt idx="8421" formatCode="0">
                  <c:v>0</c:v>
                </c:pt>
                <c:pt idx="8422" formatCode="0">
                  <c:v>0</c:v>
                </c:pt>
                <c:pt idx="8423" formatCode="0">
                  <c:v>0</c:v>
                </c:pt>
                <c:pt idx="8424" formatCode="0">
                  <c:v>0</c:v>
                </c:pt>
                <c:pt idx="8425" formatCode="0">
                  <c:v>0</c:v>
                </c:pt>
                <c:pt idx="8426" formatCode="0">
                  <c:v>0</c:v>
                </c:pt>
                <c:pt idx="8427" formatCode="0">
                  <c:v>0</c:v>
                </c:pt>
                <c:pt idx="8428" formatCode="0">
                  <c:v>0</c:v>
                </c:pt>
                <c:pt idx="8429" formatCode="0">
                  <c:v>0</c:v>
                </c:pt>
                <c:pt idx="8430" formatCode="0">
                  <c:v>0</c:v>
                </c:pt>
                <c:pt idx="8431" formatCode="0">
                  <c:v>0</c:v>
                </c:pt>
                <c:pt idx="8432" formatCode="0">
                  <c:v>0</c:v>
                </c:pt>
                <c:pt idx="8433" formatCode="0">
                  <c:v>0</c:v>
                </c:pt>
                <c:pt idx="8434" formatCode="0">
                  <c:v>0</c:v>
                </c:pt>
                <c:pt idx="8435" formatCode="0">
                  <c:v>0</c:v>
                </c:pt>
                <c:pt idx="8436" formatCode="0">
                  <c:v>0</c:v>
                </c:pt>
                <c:pt idx="8437" formatCode="0">
                  <c:v>0</c:v>
                </c:pt>
                <c:pt idx="8438" formatCode="0">
                  <c:v>0</c:v>
                </c:pt>
                <c:pt idx="8439" formatCode="0">
                  <c:v>0</c:v>
                </c:pt>
                <c:pt idx="8440" formatCode="0">
                  <c:v>0</c:v>
                </c:pt>
                <c:pt idx="8441" formatCode="0">
                  <c:v>0</c:v>
                </c:pt>
                <c:pt idx="8442" formatCode="0">
                  <c:v>0</c:v>
                </c:pt>
                <c:pt idx="8443" formatCode="0">
                  <c:v>0</c:v>
                </c:pt>
                <c:pt idx="8444" formatCode="0">
                  <c:v>0</c:v>
                </c:pt>
                <c:pt idx="8445" formatCode="0">
                  <c:v>0</c:v>
                </c:pt>
                <c:pt idx="8446" formatCode="0">
                  <c:v>0</c:v>
                </c:pt>
                <c:pt idx="8447" formatCode="0">
                  <c:v>0</c:v>
                </c:pt>
                <c:pt idx="8448" formatCode="0">
                  <c:v>0</c:v>
                </c:pt>
                <c:pt idx="8449" formatCode="0">
                  <c:v>0</c:v>
                </c:pt>
                <c:pt idx="8450" formatCode="0">
                  <c:v>0</c:v>
                </c:pt>
                <c:pt idx="8451" formatCode="0">
                  <c:v>0</c:v>
                </c:pt>
                <c:pt idx="8452" formatCode="0">
                  <c:v>0</c:v>
                </c:pt>
                <c:pt idx="8453" formatCode="0">
                  <c:v>0</c:v>
                </c:pt>
                <c:pt idx="8454" formatCode="0">
                  <c:v>0</c:v>
                </c:pt>
                <c:pt idx="8455" formatCode="0">
                  <c:v>0</c:v>
                </c:pt>
                <c:pt idx="8456" formatCode="0">
                  <c:v>0</c:v>
                </c:pt>
                <c:pt idx="8457" formatCode="0">
                  <c:v>0</c:v>
                </c:pt>
                <c:pt idx="8458" formatCode="0">
                  <c:v>0</c:v>
                </c:pt>
                <c:pt idx="8459" formatCode="0">
                  <c:v>0</c:v>
                </c:pt>
                <c:pt idx="8460" formatCode="0">
                  <c:v>0</c:v>
                </c:pt>
                <c:pt idx="8461" formatCode="0">
                  <c:v>0</c:v>
                </c:pt>
                <c:pt idx="8462" formatCode="0">
                  <c:v>0</c:v>
                </c:pt>
                <c:pt idx="8463" formatCode="0">
                  <c:v>0</c:v>
                </c:pt>
                <c:pt idx="8464" formatCode="0">
                  <c:v>0</c:v>
                </c:pt>
                <c:pt idx="8465" formatCode="0">
                  <c:v>0</c:v>
                </c:pt>
                <c:pt idx="8466" formatCode="0">
                  <c:v>0</c:v>
                </c:pt>
                <c:pt idx="8467" formatCode="0">
                  <c:v>0</c:v>
                </c:pt>
                <c:pt idx="8468" formatCode="0">
                  <c:v>0</c:v>
                </c:pt>
                <c:pt idx="8469" formatCode="0">
                  <c:v>0</c:v>
                </c:pt>
                <c:pt idx="8470" formatCode="0">
                  <c:v>0</c:v>
                </c:pt>
                <c:pt idx="8471" formatCode="0">
                  <c:v>0</c:v>
                </c:pt>
                <c:pt idx="8472" formatCode="0">
                  <c:v>0</c:v>
                </c:pt>
                <c:pt idx="8473" formatCode="0">
                  <c:v>0</c:v>
                </c:pt>
                <c:pt idx="8474" formatCode="0">
                  <c:v>0</c:v>
                </c:pt>
                <c:pt idx="8475" formatCode="0">
                  <c:v>0</c:v>
                </c:pt>
                <c:pt idx="8476" formatCode="0">
                  <c:v>0</c:v>
                </c:pt>
                <c:pt idx="8477" formatCode="0">
                  <c:v>0</c:v>
                </c:pt>
                <c:pt idx="8478" formatCode="0">
                  <c:v>0</c:v>
                </c:pt>
                <c:pt idx="8479" formatCode="0">
                  <c:v>0</c:v>
                </c:pt>
                <c:pt idx="8480" formatCode="0">
                  <c:v>0</c:v>
                </c:pt>
                <c:pt idx="8481" formatCode="0">
                  <c:v>0</c:v>
                </c:pt>
                <c:pt idx="8482" formatCode="0">
                  <c:v>0</c:v>
                </c:pt>
                <c:pt idx="8483" formatCode="0">
                  <c:v>0</c:v>
                </c:pt>
                <c:pt idx="8484" formatCode="0">
                  <c:v>0</c:v>
                </c:pt>
                <c:pt idx="8485" formatCode="0">
                  <c:v>0</c:v>
                </c:pt>
                <c:pt idx="8486" formatCode="0">
                  <c:v>0</c:v>
                </c:pt>
                <c:pt idx="8487" formatCode="0">
                  <c:v>0</c:v>
                </c:pt>
                <c:pt idx="8488" formatCode="0">
                  <c:v>0</c:v>
                </c:pt>
                <c:pt idx="8489" formatCode="0">
                  <c:v>0</c:v>
                </c:pt>
                <c:pt idx="8490" formatCode="0">
                  <c:v>0</c:v>
                </c:pt>
                <c:pt idx="8491" formatCode="0">
                  <c:v>0</c:v>
                </c:pt>
                <c:pt idx="8492" formatCode="0">
                  <c:v>0</c:v>
                </c:pt>
                <c:pt idx="8493" formatCode="0">
                  <c:v>0</c:v>
                </c:pt>
                <c:pt idx="8494" formatCode="0">
                  <c:v>0</c:v>
                </c:pt>
                <c:pt idx="8495" formatCode="0">
                  <c:v>0</c:v>
                </c:pt>
                <c:pt idx="8496" formatCode="0">
                  <c:v>0</c:v>
                </c:pt>
                <c:pt idx="8497" formatCode="0">
                  <c:v>0</c:v>
                </c:pt>
                <c:pt idx="8498" formatCode="0">
                  <c:v>0</c:v>
                </c:pt>
                <c:pt idx="8499" formatCode="0">
                  <c:v>0</c:v>
                </c:pt>
                <c:pt idx="8500" formatCode="0">
                  <c:v>0</c:v>
                </c:pt>
                <c:pt idx="8501" formatCode="0">
                  <c:v>0</c:v>
                </c:pt>
                <c:pt idx="8502" formatCode="0">
                  <c:v>0</c:v>
                </c:pt>
                <c:pt idx="8503" formatCode="0">
                  <c:v>0</c:v>
                </c:pt>
                <c:pt idx="8504" formatCode="0">
                  <c:v>0</c:v>
                </c:pt>
                <c:pt idx="8505" formatCode="0">
                  <c:v>0</c:v>
                </c:pt>
                <c:pt idx="8506" formatCode="0">
                  <c:v>0</c:v>
                </c:pt>
                <c:pt idx="8507" formatCode="0">
                  <c:v>0</c:v>
                </c:pt>
                <c:pt idx="8508" formatCode="0">
                  <c:v>0</c:v>
                </c:pt>
                <c:pt idx="8509" formatCode="0">
                  <c:v>0</c:v>
                </c:pt>
                <c:pt idx="8510" formatCode="0">
                  <c:v>0</c:v>
                </c:pt>
                <c:pt idx="8511" formatCode="0">
                  <c:v>0</c:v>
                </c:pt>
                <c:pt idx="8512" formatCode="0">
                  <c:v>0</c:v>
                </c:pt>
                <c:pt idx="8513" formatCode="0">
                  <c:v>0</c:v>
                </c:pt>
                <c:pt idx="8514" formatCode="0">
                  <c:v>0</c:v>
                </c:pt>
                <c:pt idx="8515" formatCode="0">
                  <c:v>0</c:v>
                </c:pt>
                <c:pt idx="8516" formatCode="0">
                  <c:v>0</c:v>
                </c:pt>
                <c:pt idx="8517" formatCode="0">
                  <c:v>0</c:v>
                </c:pt>
                <c:pt idx="8518" formatCode="0">
                  <c:v>0</c:v>
                </c:pt>
                <c:pt idx="8519" formatCode="0">
                  <c:v>0</c:v>
                </c:pt>
                <c:pt idx="8520" formatCode="0">
                  <c:v>0</c:v>
                </c:pt>
                <c:pt idx="8521" formatCode="0">
                  <c:v>0</c:v>
                </c:pt>
                <c:pt idx="8522" formatCode="0">
                  <c:v>0</c:v>
                </c:pt>
                <c:pt idx="8523" formatCode="0">
                  <c:v>0</c:v>
                </c:pt>
                <c:pt idx="8524" formatCode="0">
                  <c:v>0</c:v>
                </c:pt>
                <c:pt idx="8525" formatCode="0">
                  <c:v>0</c:v>
                </c:pt>
                <c:pt idx="8526" formatCode="0">
                  <c:v>0</c:v>
                </c:pt>
                <c:pt idx="8527" formatCode="0">
                  <c:v>0</c:v>
                </c:pt>
                <c:pt idx="8528" formatCode="0">
                  <c:v>0</c:v>
                </c:pt>
                <c:pt idx="8529" formatCode="0">
                  <c:v>0</c:v>
                </c:pt>
                <c:pt idx="8530" formatCode="0">
                  <c:v>0</c:v>
                </c:pt>
                <c:pt idx="8531" formatCode="0">
                  <c:v>0</c:v>
                </c:pt>
                <c:pt idx="8532" formatCode="0">
                  <c:v>0</c:v>
                </c:pt>
                <c:pt idx="8533" formatCode="0">
                  <c:v>0</c:v>
                </c:pt>
                <c:pt idx="8534" formatCode="0">
                  <c:v>0</c:v>
                </c:pt>
                <c:pt idx="8535" formatCode="0">
                  <c:v>0</c:v>
                </c:pt>
                <c:pt idx="8536" formatCode="0">
                  <c:v>0</c:v>
                </c:pt>
                <c:pt idx="8537" formatCode="0">
                  <c:v>0</c:v>
                </c:pt>
                <c:pt idx="8538" formatCode="0">
                  <c:v>0</c:v>
                </c:pt>
                <c:pt idx="8539" formatCode="0">
                  <c:v>0</c:v>
                </c:pt>
                <c:pt idx="8540" formatCode="0">
                  <c:v>0</c:v>
                </c:pt>
                <c:pt idx="8541" formatCode="0">
                  <c:v>0</c:v>
                </c:pt>
                <c:pt idx="8542" formatCode="0">
                  <c:v>0</c:v>
                </c:pt>
                <c:pt idx="8543" formatCode="0">
                  <c:v>0</c:v>
                </c:pt>
                <c:pt idx="8544" formatCode="0">
                  <c:v>0</c:v>
                </c:pt>
                <c:pt idx="8545" formatCode="0">
                  <c:v>0</c:v>
                </c:pt>
                <c:pt idx="8546" formatCode="0">
                  <c:v>0</c:v>
                </c:pt>
                <c:pt idx="8547" formatCode="0">
                  <c:v>0</c:v>
                </c:pt>
                <c:pt idx="8548" formatCode="0">
                  <c:v>0</c:v>
                </c:pt>
                <c:pt idx="8549" formatCode="0">
                  <c:v>0</c:v>
                </c:pt>
                <c:pt idx="8550" formatCode="0">
                  <c:v>0</c:v>
                </c:pt>
                <c:pt idx="8551" formatCode="0">
                  <c:v>0</c:v>
                </c:pt>
                <c:pt idx="8552" formatCode="0">
                  <c:v>0</c:v>
                </c:pt>
                <c:pt idx="8553" formatCode="0">
                  <c:v>0</c:v>
                </c:pt>
                <c:pt idx="8554" formatCode="0">
                  <c:v>0</c:v>
                </c:pt>
                <c:pt idx="8555" formatCode="0">
                  <c:v>0</c:v>
                </c:pt>
                <c:pt idx="8556" formatCode="0">
                  <c:v>0</c:v>
                </c:pt>
                <c:pt idx="8557" formatCode="0">
                  <c:v>0</c:v>
                </c:pt>
                <c:pt idx="8558" formatCode="0">
                  <c:v>0</c:v>
                </c:pt>
                <c:pt idx="8559" formatCode="0">
                  <c:v>0</c:v>
                </c:pt>
                <c:pt idx="8560" formatCode="0">
                  <c:v>0</c:v>
                </c:pt>
                <c:pt idx="8561" formatCode="0">
                  <c:v>0</c:v>
                </c:pt>
                <c:pt idx="8562" formatCode="0">
                  <c:v>0</c:v>
                </c:pt>
                <c:pt idx="8563" formatCode="0">
                  <c:v>0</c:v>
                </c:pt>
                <c:pt idx="8564" formatCode="0">
                  <c:v>0</c:v>
                </c:pt>
                <c:pt idx="8565" formatCode="0">
                  <c:v>0</c:v>
                </c:pt>
                <c:pt idx="8566" formatCode="0">
                  <c:v>0</c:v>
                </c:pt>
                <c:pt idx="8567" formatCode="0">
                  <c:v>0</c:v>
                </c:pt>
                <c:pt idx="8568" formatCode="0">
                  <c:v>0</c:v>
                </c:pt>
                <c:pt idx="8569" formatCode="0">
                  <c:v>0</c:v>
                </c:pt>
                <c:pt idx="8570" formatCode="0">
                  <c:v>0</c:v>
                </c:pt>
                <c:pt idx="8571" formatCode="0">
                  <c:v>0</c:v>
                </c:pt>
                <c:pt idx="8572" formatCode="0">
                  <c:v>0</c:v>
                </c:pt>
                <c:pt idx="8573" formatCode="0">
                  <c:v>0</c:v>
                </c:pt>
                <c:pt idx="8574" formatCode="0">
                  <c:v>0</c:v>
                </c:pt>
                <c:pt idx="8575" formatCode="0">
                  <c:v>0</c:v>
                </c:pt>
                <c:pt idx="8576" formatCode="0">
                  <c:v>0</c:v>
                </c:pt>
                <c:pt idx="8577" formatCode="0">
                  <c:v>0</c:v>
                </c:pt>
                <c:pt idx="8578" formatCode="0">
                  <c:v>0</c:v>
                </c:pt>
                <c:pt idx="8579" formatCode="0">
                  <c:v>0</c:v>
                </c:pt>
                <c:pt idx="8580" formatCode="0">
                  <c:v>0</c:v>
                </c:pt>
                <c:pt idx="8581" formatCode="0">
                  <c:v>0</c:v>
                </c:pt>
                <c:pt idx="8582" formatCode="0">
                  <c:v>0</c:v>
                </c:pt>
                <c:pt idx="8583" formatCode="0">
                  <c:v>0</c:v>
                </c:pt>
                <c:pt idx="8584" formatCode="0">
                  <c:v>0</c:v>
                </c:pt>
                <c:pt idx="8585" formatCode="0">
                  <c:v>0</c:v>
                </c:pt>
                <c:pt idx="8586" formatCode="0">
                  <c:v>0</c:v>
                </c:pt>
                <c:pt idx="8587" formatCode="0">
                  <c:v>0</c:v>
                </c:pt>
                <c:pt idx="8588" formatCode="0">
                  <c:v>0</c:v>
                </c:pt>
                <c:pt idx="8589" formatCode="0">
                  <c:v>0</c:v>
                </c:pt>
                <c:pt idx="8590" formatCode="0">
                  <c:v>0</c:v>
                </c:pt>
                <c:pt idx="8591" formatCode="0">
                  <c:v>0</c:v>
                </c:pt>
                <c:pt idx="8592" formatCode="0">
                  <c:v>0</c:v>
                </c:pt>
                <c:pt idx="8593" formatCode="0">
                  <c:v>0</c:v>
                </c:pt>
                <c:pt idx="8594" formatCode="0">
                  <c:v>0</c:v>
                </c:pt>
                <c:pt idx="8595" formatCode="0">
                  <c:v>0</c:v>
                </c:pt>
                <c:pt idx="8596" formatCode="0">
                  <c:v>0</c:v>
                </c:pt>
                <c:pt idx="8597" formatCode="0">
                  <c:v>0</c:v>
                </c:pt>
                <c:pt idx="8598" formatCode="0">
                  <c:v>0</c:v>
                </c:pt>
                <c:pt idx="8599" formatCode="0">
                  <c:v>0</c:v>
                </c:pt>
                <c:pt idx="8600" formatCode="0">
                  <c:v>0</c:v>
                </c:pt>
                <c:pt idx="8601" formatCode="0">
                  <c:v>0</c:v>
                </c:pt>
                <c:pt idx="8602" formatCode="0">
                  <c:v>0</c:v>
                </c:pt>
                <c:pt idx="8603" formatCode="0">
                  <c:v>0</c:v>
                </c:pt>
                <c:pt idx="8604" formatCode="0">
                  <c:v>0</c:v>
                </c:pt>
                <c:pt idx="8605" formatCode="0">
                  <c:v>0</c:v>
                </c:pt>
                <c:pt idx="8606" formatCode="0">
                  <c:v>0</c:v>
                </c:pt>
                <c:pt idx="8607" formatCode="0">
                  <c:v>0</c:v>
                </c:pt>
                <c:pt idx="8608" formatCode="0">
                  <c:v>0</c:v>
                </c:pt>
                <c:pt idx="8609" formatCode="0">
                  <c:v>0</c:v>
                </c:pt>
                <c:pt idx="8610" formatCode="0">
                  <c:v>0</c:v>
                </c:pt>
                <c:pt idx="8611" formatCode="0">
                  <c:v>0</c:v>
                </c:pt>
                <c:pt idx="8612" formatCode="0">
                  <c:v>0</c:v>
                </c:pt>
                <c:pt idx="8613" formatCode="0">
                  <c:v>0</c:v>
                </c:pt>
                <c:pt idx="8614" formatCode="0">
                  <c:v>0</c:v>
                </c:pt>
                <c:pt idx="8615" formatCode="0">
                  <c:v>0</c:v>
                </c:pt>
                <c:pt idx="8616" formatCode="0">
                  <c:v>0</c:v>
                </c:pt>
                <c:pt idx="8617" formatCode="0">
                  <c:v>0</c:v>
                </c:pt>
                <c:pt idx="8618" formatCode="0">
                  <c:v>0</c:v>
                </c:pt>
                <c:pt idx="8619" formatCode="0">
                  <c:v>0</c:v>
                </c:pt>
                <c:pt idx="8620" formatCode="0">
                  <c:v>0</c:v>
                </c:pt>
                <c:pt idx="8621" formatCode="0">
                  <c:v>0</c:v>
                </c:pt>
                <c:pt idx="8622" formatCode="0">
                  <c:v>0</c:v>
                </c:pt>
                <c:pt idx="8623" formatCode="0">
                  <c:v>0</c:v>
                </c:pt>
                <c:pt idx="8624" formatCode="0">
                  <c:v>0</c:v>
                </c:pt>
                <c:pt idx="8625" formatCode="0">
                  <c:v>0</c:v>
                </c:pt>
                <c:pt idx="8626" formatCode="0">
                  <c:v>0</c:v>
                </c:pt>
                <c:pt idx="8627" formatCode="0">
                  <c:v>0</c:v>
                </c:pt>
                <c:pt idx="8628" formatCode="0">
                  <c:v>0</c:v>
                </c:pt>
                <c:pt idx="8629" formatCode="0">
                  <c:v>0</c:v>
                </c:pt>
                <c:pt idx="8630" formatCode="0">
                  <c:v>0</c:v>
                </c:pt>
                <c:pt idx="8631" formatCode="0">
                  <c:v>0</c:v>
                </c:pt>
                <c:pt idx="8632" formatCode="0">
                  <c:v>0</c:v>
                </c:pt>
                <c:pt idx="8633" formatCode="0">
                  <c:v>0</c:v>
                </c:pt>
                <c:pt idx="8634" formatCode="0">
                  <c:v>0</c:v>
                </c:pt>
                <c:pt idx="8635" formatCode="0">
                  <c:v>0</c:v>
                </c:pt>
                <c:pt idx="8636" formatCode="0">
                  <c:v>0</c:v>
                </c:pt>
                <c:pt idx="8637" formatCode="0">
                  <c:v>0</c:v>
                </c:pt>
                <c:pt idx="8638" formatCode="0">
                  <c:v>0</c:v>
                </c:pt>
                <c:pt idx="8639" formatCode="0">
                  <c:v>0</c:v>
                </c:pt>
                <c:pt idx="8640" formatCode="0">
                  <c:v>0</c:v>
                </c:pt>
                <c:pt idx="8641" formatCode="0">
                  <c:v>0</c:v>
                </c:pt>
                <c:pt idx="8642" formatCode="0">
                  <c:v>0</c:v>
                </c:pt>
                <c:pt idx="8643" formatCode="0">
                  <c:v>0</c:v>
                </c:pt>
                <c:pt idx="8644" formatCode="0">
                  <c:v>0</c:v>
                </c:pt>
                <c:pt idx="8645" formatCode="0">
                  <c:v>0</c:v>
                </c:pt>
                <c:pt idx="8646" formatCode="0">
                  <c:v>0</c:v>
                </c:pt>
                <c:pt idx="8647" formatCode="0">
                  <c:v>0</c:v>
                </c:pt>
                <c:pt idx="8648" formatCode="0">
                  <c:v>0</c:v>
                </c:pt>
                <c:pt idx="8649" formatCode="0">
                  <c:v>0</c:v>
                </c:pt>
                <c:pt idx="8650" formatCode="0">
                  <c:v>0</c:v>
                </c:pt>
                <c:pt idx="8651" formatCode="0">
                  <c:v>0</c:v>
                </c:pt>
                <c:pt idx="8652" formatCode="0">
                  <c:v>0</c:v>
                </c:pt>
                <c:pt idx="8653" formatCode="0">
                  <c:v>0</c:v>
                </c:pt>
                <c:pt idx="8654" formatCode="0">
                  <c:v>0</c:v>
                </c:pt>
                <c:pt idx="8655" formatCode="0">
                  <c:v>0</c:v>
                </c:pt>
                <c:pt idx="8656" formatCode="0">
                  <c:v>0</c:v>
                </c:pt>
                <c:pt idx="8657" formatCode="0">
                  <c:v>0</c:v>
                </c:pt>
                <c:pt idx="8658" formatCode="0">
                  <c:v>0</c:v>
                </c:pt>
                <c:pt idx="8659" formatCode="0">
                  <c:v>0</c:v>
                </c:pt>
                <c:pt idx="8660" formatCode="0">
                  <c:v>0</c:v>
                </c:pt>
                <c:pt idx="8661" formatCode="0">
                  <c:v>0</c:v>
                </c:pt>
                <c:pt idx="8662" formatCode="0">
                  <c:v>0</c:v>
                </c:pt>
                <c:pt idx="8663" formatCode="0">
                  <c:v>0</c:v>
                </c:pt>
                <c:pt idx="8664" formatCode="0">
                  <c:v>0</c:v>
                </c:pt>
                <c:pt idx="8665" formatCode="0">
                  <c:v>0</c:v>
                </c:pt>
                <c:pt idx="8666" formatCode="0">
                  <c:v>0</c:v>
                </c:pt>
                <c:pt idx="8667" formatCode="0">
                  <c:v>0</c:v>
                </c:pt>
                <c:pt idx="8668" formatCode="0">
                  <c:v>0</c:v>
                </c:pt>
                <c:pt idx="8669" formatCode="0">
                  <c:v>0</c:v>
                </c:pt>
                <c:pt idx="8670" formatCode="0">
                  <c:v>0</c:v>
                </c:pt>
                <c:pt idx="8671" formatCode="0">
                  <c:v>0</c:v>
                </c:pt>
                <c:pt idx="8672" formatCode="0">
                  <c:v>0</c:v>
                </c:pt>
                <c:pt idx="8673" formatCode="0">
                  <c:v>0</c:v>
                </c:pt>
                <c:pt idx="8674" formatCode="0">
                  <c:v>0</c:v>
                </c:pt>
                <c:pt idx="8675" formatCode="0">
                  <c:v>0</c:v>
                </c:pt>
                <c:pt idx="8676" formatCode="0">
                  <c:v>0</c:v>
                </c:pt>
                <c:pt idx="8677" formatCode="0">
                  <c:v>0</c:v>
                </c:pt>
                <c:pt idx="8678" formatCode="0">
                  <c:v>0</c:v>
                </c:pt>
                <c:pt idx="8679" formatCode="0">
                  <c:v>0</c:v>
                </c:pt>
                <c:pt idx="8680" formatCode="0">
                  <c:v>0</c:v>
                </c:pt>
                <c:pt idx="8681" formatCode="0">
                  <c:v>0</c:v>
                </c:pt>
                <c:pt idx="8682" formatCode="0">
                  <c:v>0</c:v>
                </c:pt>
                <c:pt idx="8683" formatCode="0">
                  <c:v>0</c:v>
                </c:pt>
                <c:pt idx="8684" formatCode="0">
                  <c:v>0</c:v>
                </c:pt>
                <c:pt idx="8685" formatCode="0">
                  <c:v>0</c:v>
                </c:pt>
                <c:pt idx="8686" formatCode="0">
                  <c:v>0</c:v>
                </c:pt>
                <c:pt idx="8687" formatCode="0">
                  <c:v>0</c:v>
                </c:pt>
                <c:pt idx="8688" formatCode="0">
                  <c:v>0</c:v>
                </c:pt>
                <c:pt idx="8689" formatCode="0">
                  <c:v>0</c:v>
                </c:pt>
                <c:pt idx="8690" formatCode="0">
                  <c:v>0</c:v>
                </c:pt>
                <c:pt idx="8691" formatCode="0">
                  <c:v>0</c:v>
                </c:pt>
                <c:pt idx="8692" formatCode="0">
                  <c:v>0</c:v>
                </c:pt>
                <c:pt idx="8693" formatCode="0">
                  <c:v>0</c:v>
                </c:pt>
                <c:pt idx="8694" formatCode="0">
                  <c:v>0</c:v>
                </c:pt>
                <c:pt idx="8695" formatCode="0">
                  <c:v>0</c:v>
                </c:pt>
                <c:pt idx="8696" formatCode="0">
                  <c:v>0</c:v>
                </c:pt>
                <c:pt idx="8697" formatCode="0">
                  <c:v>0</c:v>
                </c:pt>
                <c:pt idx="8698" formatCode="0">
                  <c:v>0</c:v>
                </c:pt>
                <c:pt idx="8699" formatCode="0">
                  <c:v>0</c:v>
                </c:pt>
                <c:pt idx="8700" formatCode="0">
                  <c:v>0</c:v>
                </c:pt>
                <c:pt idx="8701" formatCode="0">
                  <c:v>0</c:v>
                </c:pt>
                <c:pt idx="8702" formatCode="0">
                  <c:v>0</c:v>
                </c:pt>
                <c:pt idx="8703" formatCode="0">
                  <c:v>0</c:v>
                </c:pt>
                <c:pt idx="8704" formatCode="0">
                  <c:v>0</c:v>
                </c:pt>
                <c:pt idx="8705" formatCode="0">
                  <c:v>0</c:v>
                </c:pt>
                <c:pt idx="8706" formatCode="0">
                  <c:v>0</c:v>
                </c:pt>
                <c:pt idx="8707" formatCode="0">
                  <c:v>0</c:v>
                </c:pt>
                <c:pt idx="8708" formatCode="0">
                  <c:v>0</c:v>
                </c:pt>
                <c:pt idx="8709" formatCode="0">
                  <c:v>0</c:v>
                </c:pt>
                <c:pt idx="8710" formatCode="0">
                  <c:v>0</c:v>
                </c:pt>
                <c:pt idx="8711" formatCode="0">
                  <c:v>0</c:v>
                </c:pt>
                <c:pt idx="8712" formatCode="0">
                  <c:v>0</c:v>
                </c:pt>
                <c:pt idx="8713" formatCode="0">
                  <c:v>0</c:v>
                </c:pt>
                <c:pt idx="8714" formatCode="0">
                  <c:v>0</c:v>
                </c:pt>
                <c:pt idx="8715" formatCode="0">
                  <c:v>0</c:v>
                </c:pt>
                <c:pt idx="8716" formatCode="0">
                  <c:v>0</c:v>
                </c:pt>
                <c:pt idx="8717" formatCode="0">
                  <c:v>0</c:v>
                </c:pt>
                <c:pt idx="8718" formatCode="0">
                  <c:v>0</c:v>
                </c:pt>
                <c:pt idx="8719" formatCode="0">
                  <c:v>0</c:v>
                </c:pt>
                <c:pt idx="8720" formatCode="0">
                  <c:v>0</c:v>
                </c:pt>
                <c:pt idx="8721" formatCode="0">
                  <c:v>0</c:v>
                </c:pt>
                <c:pt idx="8722" formatCode="0">
                  <c:v>0</c:v>
                </c:pt>
                <c:pt idx="8723" formatCode="0">
                  <c:v>0</c:v>
                </c:pt>
                <c:pt idx="8724" formatCode="0">
                  <c:v>0</c:v>
                </c:pt>
                <c:pt idx="8725" formatCode="0">
                  <c:v>0</c:v>
                </c:pt>
                <c:pt idx="8726" formatCode="0">
                  <c:v>0</c:v>
                </c:pt>
                <c:pt idx="8727" formatCode="0">
                  <c:v>0</c:v>
                </c:pt>
                <c:pt idx="8728" formatCode="0">
                  <c:v>0</c:v>
                </c:pt>
                <c:pt idx="8729" formatCode="0">
                  <c:v>0</c:v>
                </c:pt>
                <c:pt idx="8730" formatCode="0">
                  <c:v>0</c:v>
                </c:pt>
                <c:pt idx="8731" formatCode="0">
                  <c:v>0</c:v>
                </c:pt>
                <c:pt idx="8732" formatCode="0">
                  <c:v>0</c:v>
                </c:pt>
                <c:pt idx="8733" formatCode="0">
                  <c:v>0</c:v>
                </c:pt>
                <c:pt idx="8734" formatCode="0">
                  <c:v>0</c:v>
                </c:pt>
                <c:pt idx="8735" formatCode="0">
                  <c:v>0</c:v>
                </c:pt>
                <c:pt idx="8736" formatCode="0">
                  <c:v>0</c:v>
                </c:pt>
                <c:pt idx="8737" formatCode="0">
                  <c:v>0</c:v>
                </c:pt>
                <c:pt idx="8738" formatCode="0">
                  <c:v>0</c:v>
                </c:pt>
                <c:pt idx="8739" formatCode="0">
                  <c:v>0</c:v>
                </c:pt>
                <c:pt idx="8740" formatCode="0">
                  <c:v>0</c:v>
                </c:pt>
                <c:pt idx="8741" formatCode="0">
                  <c:v>0</c:v>
                </c:pt>
                <c:pt idx="8742" formatCode="0">
                  <c:v>0</c:v>
                </c:pt>
                <c:pt idx="8743" formatCode="0">
                  <c:v>0</c:v>
                </c:pt>
                <c:pt idx="8744" formatCode="0">
                  <c:v>0</c:v>
                </c:pt>
                <c:pt idx="8745" formatCode="0">
                  <c:v>0</c:v>
                </c:pt>
                <c:pt idx="8746" formatCode="0">
                  <c:v>0</c:v>
                </c:pt>
                <c:pt idx="8747" formatCode="0">
                  <c:v>0</c:v>
                </c:pt>
                <c:pt idx="8748" formatCode="0">
                  <c:v>0</c:v>
                </c:pt>
                <c:pt idx="8749" formatCode="0">
                  <c:v>0</c:v>
                </c:pt>
                <c:pt idx="8750" formatCode="0">
                  <c:v>0</c:v>
                </c:pt>
                <c:pt idx="8751" formatCode="0">
                  <c:v>0</c:v>
                </c:pt>
                <c:pt idx="8752" formatCode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E9-494D-A6A8-FA5AFA0CC839}"/>
            </c:ext>
          </c:extLst>
        </c:ser>
        <c:ser>
          <c:idx val="3"/>
          <c:order val="3"/>
          <c:tx>
            <c:v>CEMS GT4 (2B)</c:v>
          </c:tx>
          <c:spPr>
            <a:ln w="158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'01-01-2025 a 01-09-2025'!$A$4:$A$8756</c:f>
              <c:numCache>
                <c:formatCode>m/d/yyyy\ h:mm</c:formatCode>
                <c:ptCount val="8753"/>
                <c:pt idx="0">
                  <c:v>45658.020833333336</c:v>
                </c:pt>
                <c:pt idx="1">
                  <c:v>45658.0625</c:v>
                </c:pt>
                <c:pt idx="2">
                  <c:v>45658.104166666664</c:v>
                </c:pt>
                <c:pt idx="3">
                  <c:v>45658.145833333336</c:v>
                </c:pt>
                <c:pt idx="4">
                  <c:v>45658.1875</c:v>
                </c:pt>
                <c:pt idx="5">
                  <c:v>45658.229166666664</c:v>
                </c:pt>
                <c:pt idx="6">
                  <c:v>45658.270833333336</c:v>
                </c:pt>
                <c:pt idx="7">
                  <c:v>45658.3125</c:v>
                </c:pt>
                <c:pt idx="8">
                  <c:v>45658.354166666664</c:v>
                </c:pt>
                <c:pt idx="9">
                  <c:v>45658.395833333336</c:v>
                </c:pt>
                <c:pt idx="10">
                  <c:v>45658.4375</c:v>
                </c:pt>
                <c:pt idx="11">
                  <c:v>45658.479166666664</c:v>
                </c:pt>
                <c:pt idx="12">
                  <c:v>45658.520833333336</c:v>
                </c:pt>
                <c:pt idx="13">
                  <c:v>45658.5625</c:v>
                </c:pt>
                <c:pt idx="14">
                  <c:v>45658.604166666664</c:v>
                </c:pt>
                <c:pt idx="15">
                  <c:v>45658.645833333336</c:v>
                </c:pt>
                <c:pt idx="16">
                  <c:v>45658.6875</c:v>
                </c:pt>
                <c:pt idx="17">
                  <c:v>45658.729166666664</c:v>
                </c:pt>
                <c:pt idx="18">
                  <c:v>45658.770833333336</c:v>
                </c:pt>
                <c:pt idx="19">
                  <c:v>45658.8125</c:v>
                </c:pt>
                <c:pt idx="20">
                  <c:v>45658.854166666664</c:v>
                </c:pt>
                <c:pt idx="21">
                  <c:v>45658.895833333336</c:v>
                </c:pt>
                <c:pt idx="22">
                  <c:v>45658.9375</c:v>
                </c:pt>
                <c:pt idx="23">
                  <c:v>45658.979166666664</c:v>
                </c:pt>
                <c:pt idx="24">
                  <c:v>45659.020833333336</c:v>
                </c:pt>
                <c:pt idx="25">
                  <c:v>45659.0625</c:v>
                </c:pt>
                <c:pt idx="26">
                  <c:v>45659.104166666664</c:v>
                </c:pt>
                <c:pt idx="27">
                  <c:v>45659.145833333336</c:v>
                </c:pt>
                <c:pt idx="28">
                  <c:v>45659.1875</c:v>
                </c:pt>
                <c:pt idx="29">
                  <c:v>45659.229166666664</c:v>
                </c:pt>
                <c:pt idx="30">
                  <c:v>45659.270833333336</c:v>
                </c:pt>
                <c:pt idx="31">
                  <c:v>45659.3125</c:v>
                </c:pt>
                <c:pt idx="32">
                  <c:v>45659.354166666664</c:v>
                </c:pt>
                <c:pt idx="33">
                  <c:v>45659.395833333336</c:v>
                </c:pt>
                <c:pt idx="34">
                  <c:v>45659.4375</c:v>
                </c:pt>
                <c:pt idx="35">
                  <c:v>45659.479166666664</c:v>
                </c:pt>
                <c:pt idx="36">
                  <c:v>45659.520833333336</c:v>
                </c:pt>
                <c:pt idx="37">
                  <c:v>45659.5625</c:v>
                </c:pt>
                <c:pt idx="38">
                  <c:v>45659.604166666664</c:v>
                </c:pt>
                <c:pt idx="39">
                  <c:v>45659.645833333336</c:v>
                </c:pt>
                <c:pt idx="40">
                  <c:v>45659.6875</c:v>
                </c:pt>
                <c:pt idx="41">
                  <c:v>45659.729166666664</c:v>
                </c:pt>
                <c:pt idx="42">
                  <c:v>45659.770833333336</c:v>
                </c:pt>
                <c:pt idx="43">
                  <c:v>45659.8125</c:v>
                </c:pt>
                <c:pt idx="44">
                  <c:v>45659.854166666664</c:v>
                </c:pt>
                <c:pt idx="45">
                  <c:v>45659.895833333336</c:v>
                </c:pt>
                <c:pt idx="46">
                  <c:v>45659.9375</c:v>
                </c:pt>
                <c:pt idx="47">
                  <c:v>45659.979166666664</c:v>
                </c:pt>
                <c:pt idx="48">
                  <c:v>45660.020833333336</c:v>
                </c:pt>
                <c:pt idx="49">
                  <c:v>45660.0625</c:v>
                </c:pt>
                <c:pt idx="50">
                  <c:v>45660.104166666664</c:v>
                </c:pt>
                <c:pt idx="51">
                  <c:v>45660.145833333336</c:v>
                </c:pt>
                <c:pt idx="52">
                  <c:v>45660.1875</c:v>
                </c:pt>
                <c:pt idx="53">
                  <c:v>45660.229166666664</c:v>
                </c:pt>
                <c:pt idx="54">
                  <c:v>45660.270833333336</c:v>
                </c:pt>
                <c:pt idx="55">
                  <c:v>45660.3125</c:v>
                </c:pt>
                <c:pt idx="56">
                  <c:v>45660.354166666664</c:v>
                </c:pt>
                <c:pt idx="57">
                  <c:v>45660.395833333336</c:v>
                </c:pt>
                <c:pt idx="58">
                  <c:v>45660.4375</c:v>
                </c:pt>
                <c:pt idx="59">
                  <c:v>45660.479166666664</c:v>
                </c:pt>
                <c:pt idx="60">
                  <c:v>45660.520833333336</c:v>
                </c:pt>
                <c:pt idx="61">
                  <c:v>45660.5625</c:v>
                </c:pt>
                <c:pt idx="62">
                  <c:v>45660.604166666664</c:v>
                </c:pt>
                <c:pt idx="63">
                  <c:v>45660.645833333336</c:v>
                </c:pt>
                <c:pt idx="64">
                  <c:v>45660.6875</c:v>
                </c:pt>
                <c:pt idx="65">
                  <c:v>45660.729166666664</c:v>
                </c:pt>
                <c:pt idx="66">
                  <c:v>45660.770833333336</c:v>
                </c:pt>
                <c:pt idx="67">
                  <c:v>45660.8125</c:v>
                </c:pt>
                <c:pt idx="68">
                  <c:v>45660.854166666664</c:v>
                </c:pt>
                <c:pt idx="69">
                  <c:v>45660.895833333336</c:v>
                </c:pt>
                <c:pt idx="70">
                  <c:v>45660.9375</c:v>
                </c:pt>
                <c:pt idx="71">
                  <c:v>45660.979166666664</c:v>
                </c:pt>
                <c:pt idx="72">
                  <c:v>45661.020833333336</c:v>
                </c:pt>
                <c:pt idx="73">
                  <c:v>45661.0625</c:v>
                </c:pt>
                <c:pt idx="74">
                  <c:v>45661.104166666664</c:v>
                </c:pt>
                <c:pt idx="75">
                  <c:v>45661.145833333336</c:v>
                </c:pt>
                <c:pt idx="76">
                  <c:v>45661.1875</c:v>
                </c:pt>
                <c:pt idx="77">
                  <c:v>45661.229166666664</c:v>
                </c:pt>
                <c:pt idx="78">
                  <c:v>45661.270833333336</c:v>
                </c:pt>
                <c:pt idx="79">
                  <c:v>45661.3125</c:v>
                </c:pt>
                <c:pt idx="80">
                  <c:v>45661.354166666664</c:v>
                </c:pt>
                <c:pt idx="81">
                  <c:v>45661.395833333336</c:v>
                </c:pt>
                <c:pt idx="82">
                  <c:v>45661.4375</c:v>
                </c:pt>
                <c:pt idx="83">
                  <c:v>45661.479166666664</c:v>
                </c:pt>
                <c:pt idx="84">
                  <c:v>45661.520833333336</c:v>
                </c:pt>
                <c:pt idx="85">
                  <c:v>45661.5625</c:v>
                </c:pt>
                <c:pt idx="86">
                  <c:v>45661.604166666664</c:v>
                </c:pt>
                <c:pt idx="87">
                  <c:v>45661.645833333336</c:v>
                </c:pt>
                <c:pt idx="88">
                  <c:v>45661.6875</c:v>
                </c:pt>
                <c:pt idx="89">
                  <c:v>45661.729166666664</c:v>
                </c:pt>
                <c:pt idx="90">
                  <c:v>45661.770833333336</c:v>
                </c:pt>
                <c:pt idx="91">
                  <c:v>45661.8125</c:v>
                </c:pt>
                <c:pt idx="92">
                  <c:v>45661.854166666664</c:v>
                </c:pt>
                <c:pt idx="93">
                  <c:v>45661.895833333336</c:v>
                </c:pt>
                <c:pt idx="94">
                  <c:v>45661.9375</c:v>
                </c:pt>
                <c:pt idx="95">
                  <c:v>45661.979166666664</c:v>
                </c:pt>
                <c:pt idx="96">
                  <c:v>45662.020833333336</c:v>
                </c:pt>
                <c:pt idx="97">
                  <c:v>45662.0625</c:v>
                </c:pt>
                <c:pt idx="98">
                  <c:v>45662.104166666664</c:v>
                </c:pt>
                <c:pt idx="99">
                  <c:v>45662.145833333336</c:v>
                </c:pt>
                <c:pt idx="100">
                  <c:v>45662.1875</c:v>
                </c:pt>
                <c:pt idx="101">
                  <c:v>45662.229166666664</c:v>
                </c:pt>
                <c:pt idx="102">
                  <c:v>45662.270833333336</c:v>
                </c:pt>
                <c:pt idx="103">
                  <c:v>45662.3125</c:v>
                </c:pt>
                <c:pt idx="104">
                  <c:v>45662.354166666664</c:v>
                </c:pt>
                <c:pt idx="105">
                  <c:v>45662.395833333336</c:v>
                </c:pt>
                <c:pt idx="106">
                  <c:v>45662.4375</c:v>
                </c:pt>
                <c:pt idx="107">
                  <c:v>45662.479166666664</c:v>
                </c:pt>
                <c:pt idx="108">
                  <c:v>45662.520833333336</c:v>
                </c:pt>
                <c:pt idx="109">
                  <c:v>45662.5625</c:v>
                </c:pt>
                <c:pt idx="110">
                  <c:v>45662.604166666664</c:v>
                </c:pt>
                <c:pt idx="111">
                  <c:v>45662.645833333336</c:v>
                </c:pt>
                <c:pt idx="112">
                  <c:v>45662.6875</c:v>
                </c:pt>
                <c:pt idx="113">
                  <c:v>45662.729166666664</c:v>
                </c:pt>
                <c:pt idx="114">
                  <c:v>45662.770833333336</c:v>
                </c:pt>
                <c:pt idx="115">
                  <c:v>45662.8125</c:v>
                </c:pt>
                <c:pt idx="116">
                  <c:v>45662.854166666664</c:v>
                </c:pt>
                <c:pt idx="117">
                  <c:v>45662.895833333336</c:v>
                </c:pt>
                <c:pt idx="118">
                  <c:v>45662.9375</c:v>
                </c:pt>
                <c:pt idx="119">
                  <c:v>45662.979166666664</c:v>
                </c:pt>
                <c:pt idx="120">
                  <c:v>45663.020833333336</c:v>
                </c:pt>
                <c:pt idx="121">
                  <c:v>45663.0625</c:v>
                </c:pt>
                <c:pt idx="122">
                  <c:v>45663.104166666664</c:v>
                </c:pt>
                <c:pt idx="123">
                  <c:v>45663.145833333336</c:v>
                </c:pt>
                <c:pt idx="124">
                  <c:v>45663.1875</c:v>
                </c:pt>
                <c:pt idx="125">
                  <c:v>45663.229166666664</c:v>
                </c:pt>
                <c:pt idx="126">
                  <c:v>45663.270833333336</c:v>
                </c:pt>
                <c:pt idx="127">
                  <c:v>45663.3125</c:v>
                </c:pt>
                <c:pt idx="128">
                  <c:v>45663.354166666664</c:v>
                </c:pt>
                <c:pt idx="129">
                  <c:v>45663.395833333336</c:v>
                </c:pt>
                <c:pt idx="130">
                  <c:v>45663.4375</c:v>
                </c:pt>
                <c:pt idx="131">
                  <c:v>45663.479166666664</c:v>
                </c:pt>
                <c:pt idx="132">
                  <c:v>45663.520833333336</c:v>
                </c:pt>
                <c:pt idx="133">
                  <c:v>45663.5625</c:v>
                </c:pt>
                <c:pt idx="134">
                  <c:v>45663.604166666664</c:v>
                </c:pt>
                <c:pt idx="135">
                  <c:v>45663.645833333336</c:v>
                </c:pt>
                <c:pt idx="136">
                  <c:v>45663.6875</c:v>
                </c:pt>
                <c:pt idx="137">
                  <c:v>45663.729166666664</c:v>
                </c:pt>
                <c:pt idx="138">
                  <c:v>45663.770833333336</c:v>
                </c:pt>
                <c:pt idx="139">
                  <c:v>45663.8125</c:v>
                </c:pt>
                <c:pt idx="140">
                  <c:v>45663.854166666664</c:v>
                </c:pt>
                <c:pt idx="141">
                  <c:v>45663.895833333336</c:v>
                </c:pt>
                <c:pt idx="142">
                  <c:v>45663.9375</c:v>
                </c:pt>
                <c:pt idx="143">
                  <c:v>45663.979166666664</c:v>
                </c:pt>
                <c:pt idx="144">
                  <c:v>45664.020833333336</c:v>
                </c:pt>
                <c:pt idx="145">
                  <c:v>45664.0625</c:v>
                </c:pt>
                <c:pt idx="146">
                  <c:v>45664.104166666664</c:v>
                </c:pt>
                <c:pt idx="147">
                  <c:v>45664.145833333336</c:v>
                </c:pt>
                <c:pt idx="148">
                  <c:v>45664.1875</c:v>
                </c:pt>
                <c:pt idx="149">
                  <c:v>45664.229166666664</c:v>
                </c:pt>
                <c:pt idx="150">
                  <c:v>45664.270833333336</c:v>
                </c:pt>
                <c:pt idx="151">
                  <c:v>45664.3125</c:v>
                </c:pt>
                <c:pt idx="152">
                  <c:v>45664.354166666664</c:v>
                </c:pt>
                <c:pt idx="153">
                  <c:v>45664.395833333336</c:v>
                </c:pt>
                <c:pt idx="154">
                  <c:v>45664.4375</c:v>
                </c:pt>
                <c:pt idx="155">
                  <c:v>45664.479166666664</c:v>
                </c:pt>
                <c:pt idx="156">
                  <c:v>45664.520833333336</c:v>
                </c:pt>
                <c:pt idx="157">
                  <c:v>45664.5625</c:v>
                </c:pt>
                <c:pt idx="158">
                  <c:v>45664.604166666664</c:v>
                </c:pt>
                <c:pt idx="159">
                  <c:v>45664.645833333336</c:v>
                </c:pt>
                <c:pt idx="160">
                  <c:v>45664.6875</c:v>
                </c:pt>
                <c:pt idx="161">
                  <c:v>45664.729166666664</c:v>
                </c:pt>
                <c:pt idx="162">
                  <c:v>45664.770833333336</c:v>
                </c:pt>
                <c:pt idx="163">
                  <c:v>45664.8125</c:v>
                </c:pt>
                <c:pt idx="164">
                  <c:v>45664.854166666664</c:v>
                </c:pt>
                <c:pt idx="165">
                  <c:v>45664.895833333336</c:v>
                </c:pt>
                <c:pt idx="166">
                  <c:v>45664.9375</c:v>
                </c:pt>
                <c:pt idx="167">
                  <c:v>45664.979166666664</c:v>
                </c:pt>
                <c:pt idx="168">
                  <c:v>45665.020833333336</c:v>
                </c:pt>
                <c:pt idx="169">
                  <c:v>45665.0625</c:v>
                </c:pt>
                <c:pt idx="170">
                  <c:v>45665.104166666664</c:v>
                </c:pt>
                <c:pt idx="171">
                  <c:v>45665.145833333336</c:v>
                </c:pt>
                <c:pt idx="172">
                  <c:v>45665.1875</c:v>
                </c:pt>
                <c:pt idx="173">
                  <c:v>45665.229166666664</c:v>
                </c:pt>
                <c:pt idx="174">
                  <c:v>45665.270833333336</c:v>
                </c:pt>
                <c:pt idx="175">
                  <c:v>45665.3125</c:v>
                </c:pt>
                <c:pt idx="176">
                  <c:v>45665.354166666664</c:v>
                </c:pt>
                <c:pt idx="177">
                  <c:v>45665.395833333336</c:v>
                </c:pt>
                <c:pt idx="178">
                  <c:v>45665.4375</c:v>
                </c:pt>
                <c:pt idx="179">
                  <c:v>45665.479166666664</c:v>
                </c:pt>
                <c:pt idx="180">
                  <c:v>45665.520833333336</c:v>
                </c:pt>
                <c:pt idx="181">
                  <c:v>45665.5625</c:v>
                </c:pt>
                <c:pt idx="182">
                  <c:v>45665.604166666664</c:v>
                </c:pt>
                <c:pt idx="183">
                  <c:v>45665.645833333336</c:v>
                </c:pt>
                <c:pt idx="184">
                  <c:v>45665.6875</c:v>
                </c:pt>
                <c:pt idx="185">
                  <c:v>45665.729166666664</c:v>
                </c:pt>
                <c:pt idx="186">
                  <c:v>45665.770833333336</c:v>
                </c:pt>
                <c:pt idx="187">
                  <c:v>45665.8125</c:v>
                </c:pt>
                <c:pt idx="188">
                  <c:v>45665.854166666664</c:v>
                </c:pt>
                <c:pt idx="189">
                  <c:v>45665.895833333336</c:v>
                </c:pt>
                <c:pt idx="190">
                  <c:v>45665.9375</c:v>
                </c:pt>
                <c:pt idx="191">
                  <c:v>45665.979166666664</c:v>
                </c:pt>
                <c:pt idx="192">
                  <c:v>45666.020833333336</c:v>
                </c:pt>
                <c:pt idx="193">
                  <c:v>45666.0625</c:v>
                </c:pt>
                <c:pt idx="194">
                  <c:v>45666.104166666664</c:v>
                </c:pt>
                <c:pt idx="195">
                  <c:v>45666.145833333336</c:v>
                </c:pt>
                <c:pt idx="196">
                  <c:v>45666.1875</c:v>
                </c:pt>
                <c:pt idx="197">
                  <c:v>45666.229166666664</c:v>
                </c:pt>
                <c:pt idx="198">
                  <c:v>45666.270833333336</c:v>
                </c:pt>
                <c:pt idx="199">
                  <c:v>45666.3125</c:v>
                </c:pt>
                <c:pt idx="200">
                  <c:v>45666.354166666664</c:v>
                </c:pt>
                <c:pt idx="201">
                  <c:v>45666.395833333336</c:v>
                </c:pt>
                <c:pt idx="202">
                  <c:v>45666.4375</c:v>
                </c:pt>
                <c:pt idx="203">
                  <c:v>45666.479166666664</c:v>
                </c:pt>
                <c:pt idx="204">
                  <c:v>45666.520833333336</c:v>
                </c:pt>
                <c:pt idx="205">
                  <c:v>45666.5625</c:v>
                </c:pt>
                <c:pt idx="206">
                  <c:v>45666.604166666664</c:v>
                </c:pt>
                <c:pt idx="207">
                  <c:v>45666.645833333336</c:v>
                </c:pt>
                <c:pt idx="208">
                  <c:v>45666.6875</c:v>
                </c:pt>
                <c:pt idx="209">
                  <c:v>45666.729166666664</c:v>
                </c:pt>
                <c:pt idx="210">
                  <c:v>45666.770833333336</c:v>
                </c:pt>
                <c:pt idx="211">
                  <c:v>45666.8125</c:v>
                </c:pt>
                <c:pt idx="212">
                  <c:v>45666.854166666664</c:v>
                </c:pt>
                <c:pt idx="213">
                  <c:v>45666.895833333336</c:v>
                </c:pt>
                <c:pt idx="214">
                  <c:v>45666.9375</c:v>
                </c:pt>
                <c:pt idx="215">
                  <c:v>45666.979166666664</c:v>
                </c:pt>
                <c:pt idx="216">
                  <c:v>45667.020833333336</c:v>
                </c:pt>
                <c:pt idx="217">
                  <c:v>45667.0625</c:v>
                </c:pt>
                <c:pt idx="218">
                  <c:v>45667.104166666664</c:v>
                </c:pt>
                <c:pt idx="219">
                  <c:v>45667.145833333336</c:v>
                </c:pt>
                <c:pt idx="220">
                  <c:v>45667.1875</c:v>
                </c:pt>
                <c:pt idx="221">
                  <c:v>45667.229166666664</c:v>
                </c:pt>
                <c:pt idx="222">
                  <c:v>45667.270833333336</c:v>
                </c:pt>
                <c:pt idx="223">
                  <c:v>45667.3125</c:v>
                </c:pt>
                <c:pt idx="224">
                  <c:v>45667.354166666664</c:v>
                </c:pt>
                <c:pt idx="225">
                  <c:v>45667.395833333336</c:v>
                </c:pt>
                <c:pt idx="226">
                  <c:v>45667.4375</c:v>
                </c:pt>
                <c:pt idx="227">
                  <c:v>45667.479166666664</c:v>
                </c:pt>
                <c:pt idx="228">
                  <c:v>45667.520833333336</c:v>
                </c:pt>
                <c:pt idx="229">
                  <c:v>45667.5625</c:v>
                </c:pt>
                <c:pt idx="230">
                  <c:v>45667.604166666664</c:v>
                </c:pt>
                <c:pt idx="231">
                  <c:v>45667.645833333336</c:v>
                </c:pt>
                <c:pt idx="232">
                  <c:v>45667.6875</c:v>
                </c:pt>
                <c:pt idx="233">
                  <c:v>45667.729166666664</c:v>
                </c:pt>
                <c:pt idx="234">
                  <c:v>45667.770833333336</c:v>
                </c:pt>
                <c:pt idx="235">
                  <c:v>45667.8125</c:v>
                </c:pt>
                <c:pt idx="236">
                  <c:v>45667.854166666664</c:v>
                </c:pt>
                <c:pt idx="237">
                  <c:v>45667.895833333336</c:v>
                </c:pt>
                <c:pt idx="238">
                  <c:v>45667.9375</c:v>
                </c:pt>
                <c:pt idx="239">
                  <c:v>45667.979166666664</c:v>
                </c:pt>
                <c:pt idx="240">
                  <c:v>45668.020833333336</c:v>
                </c:pt>
                <c:pt idx="241">
                  <c:v>45668.0625</c:v>
                </c:pt>
                <c:pt idx="242">
                  <c:v>45668.104166666664</c:v>
                </c:pt>
                <c:pt idx="243">
                  <c:v>45668.145833333336</c:v>
                </c:pt>
                <c:pt idx="244">
                  <c:v>45668.1875</c:v>
                </c:pt>
                <c:pt idx="245">
                  <c:v>45668.229166666664</c:v>
                </c:pt>
                <c:pt idx="246">
                  <c:v>45668.270833333336</c:v>
                </c:pt>
                <c:pt idx="247">
                  <c:v>45668.3125</c:v>
                </c:pt>
                <c:pt idx="248">
                  <c:v>45668.354166666664</c:v>
                </c:pt>
                <c:pt idx="249">
                  <c:v>45668.395833333336</c:v>
                </c:pt>
                <c:pt idx="250">
                  <c:v>45668.4375</c:v>
                </c:pt>
                <c:pt idx="251">
                  <c:v>45668.479166666664</c:v>
                </c:pt>
                <c:pt idx="252">
                  <c:v>45668.520833333336</c:v>
                </c:pt>
                <c:pt idx="253">
                  <c:v>45668.5625</c:v>
                </c:pt>
                <c:pt idx="254">
                  <c:v>45668.604166666664</c:v>
                </c:pt>
                <c:pt idx="255">
                  <c:v>45668.645833333336</c:v>
                </c:pt>
                <c:pt idx="256">
                  <c:v>45668.6875</c:v>
                </c:pt>
                <c:pt idx="257">
                  <c:v>45668.729166666664</c:v>
                </c:pt>
                <c:pt idx="258">
                  <c:v>45668.770833333336</c:v>
                </c:pt>
                <c:pt idx="259">
                  <c:v>45668.8125</c:v>
                </c:pt>
                <c:pt idx="260">
                  <c:v>45668.854166666664</c:v>
                </c:pt>
                <c:pt idx="261">
                  <c:v>45668.895833333336</c:v>
                </c:pt>
                <c:pt idx="262">
                  <c:v>45668.9375</c:v>
                </c:pt>
                <c:pt idx="263">
                  <c:v>45668.979166666664</c:v>
                </c:pt>
                <c:pt idx="264">
                  <c:v>45669.020833333336</c:v>
                </c:pt>
                <c:pt idx="265">
                  <c:v>45669.0625</c:v>
                </c:pt>
                <c:pt idx="266">
                  <c:v>45669.104166666664</c:v>
                </c:pt>
                <c:pt idx="267">
                  <c:v>45669.145833333336</c:v>
                </c:pt>
                <c:pt idx="268">
                  <c:v>45669.1875</c:v>
                </c:pt>
                <c:pt idx="269">
                  <c:v>45669.229166666664</c:v>
                </c:pt>
                <c:pt idx="270">
                  <c:v>45669.270833333336</c:v>
                </c:pt>
                <c:pt idx="271">
                  <c:v>45669.3125</c:v>
                </c:pt>
                <c:pt idx="272">
                  <c:v>45669.354166666664</c:v>
                </c:pt>
                <c:pt idx="273">
                  <c:v>45669.395833333336</c:v>
                </c:pt>
                <c:pt idx="274">
                  <c:v>45669.4375</c:v>
                </c:pt>
                <c:pt idx="275">
                  <c:v>45669.479166666664</c:v>
                </c:pt>
                <c:pt idx="276">
                  <c:v>45669.520833333336</c:v>
                </c:pt>
                <c:pt idx="277">
                  <c:v>45669.5625</c:v>
                </c:pt>
                <c:pt idx="278">
                  <c:v>45669.604166666664</c:v>
                </c:pt>
                <c:pt idx="279">
                  <c:v>45669.645833333336</c:v>
                </c:pt>
                <c:pt idx="280">
                  <c:v>45669.6875</c:v>
                </c:pt>
                <c:pt idx="281">
                  <c:v>45669.729166666664</c:v>
                </c:pt>
                <c:pt idx="282">
                  <c:v>45669.770833333336</c:v>
                </c:pt>
                <c:pt idx="283">
                  <c:v>45669.8125</c:v>
                </c:pt>
                <c:pt idx="284">
                  <c:v>45669.854166666664</c:v>
                </c:pt>
                <c:pt idx="285">
                  <c:v>45669.895833333336</c:v>
                </c:pt>
                <c:pt idx="286">
                  <c:v>45669.9375</c:v>
                </c:pt>
                <c:pt idx="287">
                  <c:v>45669.979166666664</c:v>
                </c:pt>
                <c:pt idx="288">
                  <c:v>45670.020833333336</c:v>
                </c:pt>
                <c:pt idx="289">
                  <c:v>45670.0625</c:v>
                </c:pt>
                <c:pt idx="290">
                  <c:v>45670.104166666664</c:v>
                </c:pt>
                <c:pt idx="291">
                  <c:v>45670.145833333336</c:v>
                </c:pt>
                <c:pt idx="292">
                  <c:v>45670.1875</c:v>
                </c:pt>
                <c:pt idx="293">
                  <c:v>45670.229166666664</c:v>
                </c:pt>
                <c:pt idx="294">
                  <c:v>45670.270833333336</c:v>
                </c:pt>
                <c:pt idx="295">
                  <c:v>45670.3125</c:v>
                </c:pt>
                <c:pt idx="296">
                  <c:v>45670.354166666664</c:v>
                </c:pt>
                <c:pt idx="297">
                  <c:v>45670.395833333336</c:v>
                </c:pt>
                <c:pt idx="298">
                  <c:v>45670.4375</c:v>
                </c:pt>
                <c:pt idx="299">
                  <c:v>45670.479166666664</c:v>
                </c:pt>
                <c:pt idx="300">
                  <c:v>45670.520833333336</c:v>
                </c:pt>
                <c:pt idx="301">
                  <c:v>45670.5625</c:v>
                </c:pt>
                <c:pt idx="302">
                  <c:v>45670.604166666664</c:v>
                </c:pt>
                <c:pt idx="303">
                  <c:v>45670.645833333336</c:v>
                </c:pt>
                <c:pt idx="304">
                  <c:v>45670.6875</c:v>
                </c:pt>
                <c:pt idx="305">
                  <c:v>45670.729166666664</c:v>
                </c:pt>
                <c:pt idx="306">
                  <c:v>45670.770833333336</c:v>
                </c:pt>
                <c:pt idx="307">
                  <c:v>45670.8125</c:v>
                </c:pt>
                <c:pt idx="308">
                  <c:v>45670.854166666664</c:v>
                </c:pt>
                <c:pt idx="309">
                  <c:v>45670.895833333336</c:v>
                </c:pt>
                <c:pt idx="310">
                  <c:v>45670.9375</c:v>
                </c:pt>
                <c:pt idx="311">
                  <c:v>45670.979166666664</c:v>
                </c:pt>
                <c:pt idx="312">
                  <c:v>45671.020833333336</c:v>
                </c:pt>
                <c:pt idx="313">
                  <c:v>45671.0625</c:v>
                </c:pt>
                <c:pt idx="314">
                  <c:v>45671.104166666664</c:v>
                </c:pt>
                <c:pt idx="315">
                  <c:v>45671.145833333336</c:v>
                </c:pt>
                <c:pt idx="316">
                  <c:v>45671.1875</c:v>
                </c:pt>
                <c:pt idx="317">
                  <c:v>45671.229166666664</c:v>
                </c:pt>
                <c:pt idx="318">
                  <c:v>45671.270833333336</c:v>
                </c:pt>
                <c:pt idx="319">
                  <c:v>45671.3125</c:v>
                </c:pt>
                <c:pt idx="320">
                  <c:v>45671.354166666664</c:v>
                </c:pt>
                <c:pt idx="321">
                  <c:v>45671.395833333336</c:v>
                </c:pt>
                <c:pt idx="322">
                  <c:v>45671.4375</c:v>
                </c:pt>
                <c:pt idx="323">
                  <c:v>45671.479166666664</c:v>
                </c:pt>
                <c:pt idx="324">
                  <c:v>45671.520833333336</c:v>
                </c:pt>
                <c:pt idx="325">
                  <c:v>45671.5625</c:v>
                </c:pt>
                <c:pt idx="326">
                  <c:v>45671.604166666664</c:v>
                </c:pt>
                <c:pt idx="327">
                  <c:v>45671.645833333336</c:v>
                </c:pt>
                <c:pt idx="328">
                  <c:v>45671.6875</c:v>
                </c:pt>
                <c:pt idx="329">
                  <c:v>45671.729166666664</c:v>
                </c:pt>
                <c:pt idx="330">
                  <c:v>45671.770833333336</c:v>
                </c:pt>
                <c:pt idx="331">
                  <c:v>45671.8125</c:v>
                </c:pt>
                <c:pt idx="332">
                  <c:v>45671.854166666664</c:v>
                </c:pt>
                <c:pt idx="333">
                  <c:v>45671.895833333336</c:v>
                </c:pt>
                <c:pt idx="334">
                  <c:v>45671.9375</c:v>
                </c:pt>
                <c:pt idx="335">
                  <c:v>45671.979166666664</c:v>
                </c:pt>
                <c:pt idx="336">
                  <c:v>45672.020833333336</c:v>
                </c:pt>
                <c:pt idx="337">
                  <c:v>45672.0625</c:v>
                </c:pt>
                <c:pt idx="338">
                  <c:v>45672.104166666664</c:v>
                </c:pt>
                <c:pt idx="339">
                  <c:v>45672.145833333336</c:v>
                </c:pt>
                <c:pt idx="340">
                  <c:v>45672.1875</c:v>
                </c:pt>
                <c:pt idx="341">
                  <c:v>45672.229166666664</c:v>
                </c:pt>
                <c:pt idx="342">
                  <c:v>45672.270833333336</c:v>
                </c:pt>
                <c:pt idx="343">
                  <c:v>45672.3125</c:v>
                </c:pt>
                <c:pt idx="344">
                  <c:v>45672.354166666664</c:v>
                </c:pt>
                <c:pt idx="345">
                  <c:v>45672.395833333336</c:v>
                </c:pt>
                <c:pt idx="346">
                  <c:v>45672.4375</c:v>
                </c:pt>
                <c:pt idx="347">
                  <c:v>45672.479166666664</c:v>
                </c:pt>
                <c:pt idx="348">
                  <c:v>45672.520833333336</c:v>
                </c:pt>
                <c:pt idx="349">
                  <c:v>45672.5625</c:v>
                </c:pt>
                <c:pt idx="350">
                  <c:v>45672.604166666664</c:v>
                </c:pt>
                <c:pt idx="351">
                  <c:v>45672.645833333336</c:v>
                </c:pt>
                <c:pt idx="352">
                  <c:v>45672.6875</c:v>
                </c:pt>
                <c:pt idx="353">
                  <c:v>45672.729166666664</c:v>
                </c:pt>
                <c:pt idx="354">
                  <c:v>45672.770833333336</c:v>
                </c:pt>
                <c:pt idx="355">
                  <c:v>45672.8125</c:v>
                </c:pt>
                <c:pt idx="356">
                  <c:v>45672.854166666664</c:v>
                </c:pt>
                <c:pt idx="357">
                  <c:v>45672.895833333336</c:v>
                </c:pt>
                <c:pt idx="358">
                  <c:v>45672.9375</c:v>
                </c:pt>
                <c:pt idx="359">
                  <c:v>45672.979166666664</c:v>
                </c:pt>
                <c:pt idx="360">
                  <c:v>45673.020833333336</c:v>
                </c:pt>
                <c:pt idx="361">
                  <c:v>45673.0625</c:v>
                </c:pt>
                <c:pt idx="362">
                  <c:v>45673.104166666664</c:v>
                </c:pt>
                <c:pt idx="363">
                  <c:v>45673.145833333336</c:v>
                </c:pt>
                <c:pt idx="364">
                  <c:v>45673.1875</c:v>
                </c:pt>
                <c:pt idx="365">
                  <c:v>45673.229166666664</c:v>
                </c:pt>
                <c:pt idx="366">
                  <c:v>45673.270833333336</c:v>
                </c:pt>
                <c:pt idx="367">
                  <c:v>45673.3125</c:v>
                </c:pt>
                <c:pt idx="368">
                  <c:v>45673.354166666664</c:v>
                </c:pt>
                <c:pt idx="369">
                  <c:v>45673.395833333336</c:v>
                </c:pt>
                <c:pt idx="370">
                  <c:v>45673.4375</c:v>
                </c:pt>
                <c:pt idx="371">
                  <c:v>45673.479166666664</c:v>
                </c:pt>
                <c:pt idx="372">
                  <c:v>45673.520833333336</c:v>
                </c:pt>
                <c:pt idx="373">
                  <c:v>45673.5625</c:v>
                </c:pt>
                <c:pt idx="374">
                  <c:v>45673.604166666664</c:v>
                </c:pt>
                <c:pt idx="375">
                  <c:v>45673.645833333336</c:v>
                </c:pt>
                <c:pt idx="376">
                  <c:v>45673.6875</c:v>
                </c:pt>
                <c:pt idx="377">
                  <c:v>45673.729166666664</c:v>
                </c:pt>
                <c:pt idx="378">
                  <c:v>45673.770833333336</c:v>
                </c:pt>
                <c:pt idx="379">
                  <c:v>45673.8125</c:v>
                </c:pt>
                <c:pt idx="380">
                  <c:v>45673.854166666664</c:v>
                </c:pt>
                <c:pt idx="381">
                  <c:v>45673.895833333336</c:v>
                </c:pt>
                <c:pt idx="382">
                  <c:v>45673.9375</c:v>
                </c:pt>
                <c:pt idx="383">
                  <c:v>45673.979166666664</c:v>
                </c:pt>
                <c:pt idx="384">
                  <c:v>45674.020833333336</c:v>
                </c:pt>
                <c:pt idx="385">
                  <c:v>45674.0625</c:v>
                </c:pt>
                <c:pt idx="386">
                  <c:v>45674.104166666664</c:v>
                </c:pt>
                <c:pt idx="387">
                  <c:v>45674.145833333336</c:v>
                </c:pt>
                <c:pt idx="388">
                  <c:v>45674.1875</c:v>
                </c:pt>
                <c:pt idx="389">
                  <c:v>45674.229166666664</c:v>
                </c:pt>
                <c:pt idx="390">
                  <c:v>45674.270833333336</c:v>
                </c:pt>
                <c:pt idx="391">
                  <c:v>45674.3125</c:v>
                </c:pt>
                <c:pt idx="392">
                  <c:v>45674.354166666664</c:v>
                </c:pt>
                <c:pt idx="393">
                  <c:v>45674.395833333336</c:v>
                </c:pt>
                <c:pt idx="394">
                  <c:v>45674.4375</c:v>
                </c:pt>
                <c:pt idx="395">
                  <c:v>45674.479166666664</c:v>
                </c:pt>
                <c:pt idx="396">
                  <c:v>45674.520833333336</c:v>
                </c:pt>
                <c:pt idx="397">
                  <c:v>45674.5625</c:v>
                </c:pt>
                <c:pt idx="398">
                  <c:v>45674.604166666664</c:v>
                </c:pt>
                <c:pt idx="399">
                  <c:v>45674.645833333336</c:v>
                </c:pt>
                <c:pt idx="400">
                  <c:v>45674.6875</c:v>
                </c:pt>
                <c:pt idx="401">
                  <c:v>45674.729166666664</c:v>
                </c:pt>
                <c:pt idx="402">
                  <c:v>45674.770833333336</c:v>
                </c:pt>
                <c:pt idx="403">
                  <c:v>45674.8125</c:v>
                </c:pt>
                <c:pt idx="404">
                  <c:v>45674.854166666664</c:v>
                </c:pt>
                <c:pt idx="405">
                  <c:v>45674.895833333336</c:v>
                </c:pt>
                <c:pt idx="406">
                  <c:v>45674.9375</c:v>
                </c:pt>
                <c:pt idx="407">
                  <c:v>45674.979166666664</c:v>
                </c:pt>
                <c:pt idx="408">
                  <c:v>45675.020833333336</c:v>
                </c:pt>
                <c:pt idx="409">
                  <c:v>45675.0625</c:v>
                </c:pt>
                <c:pt idx="410">
                  <c:v>45675.104166666664</c:v>
                </c:pt>
                <c:pt idx="411">
                  <c:v>45675.145833333336</c:v>
                </c:pt>
                <c:pt idx="412">
                  <c:v>45675.1875</c:v>
                </c:pt>
                <c:pt idx="413">
                  <c:v>45675.229166666664</c:v>
                </c:pt>
                <c:pt idx="414">
                  <c:v>45675.270833333336</c:v>
                </c:pt>
                <c:pt idx="415">
                  <c:v>45675.3125</c:v>
                </c:pt>
                <c:pt idx="416">
                  <c:v>45675.354166666664</c:v>
                </c:pt>
                <c:pt idx="417">
                  <c:v>45675.395833333336</c:v>
                </c:pt>
                <c:pt idx="418">
                  <c:v>45675.4375</c:v>
                </c:pt>
                <c:pt idx="419">
                  <c:v>45675.479166666664</c:v>
                </c:pt>
                <c:pt idx="420">
                  <c:v>45675.520833333336</c:v>
                </c:pt>
                <c:pt idx="421">
                  <c:v>45675.5625</c:v>
                </c:pt>
                <c:pt idx="422">
                  <c:v>45675.604166666664</c:v>
                </c:pt>
                <c:pt idx="423">
                  <c:v>45675.645833333336</c:v>
                </c:pt>
                <c:pt idx="424">
                  <c:v>45675.6875</c:v>
                </c:pt>
                <c:pt idx="425">
                  <c:v>45675.729166666664</c:v>
                </c:pt>
                <c:pt idx="426">
                  <c:v>45675.770833333336</c:v>
                </c:pt>
                <c:pt idx="427">
                  <c:v>45675.8125</c:v>
                </c:pt>
                <c:pt idx="428">
                  <c:v>45675.854166666664</c:v>
                </c:pt>
                <c:pt idx="429">
                  <c:v>45675.895833333336</c:v>
                </c:pt>
                <c:pt idx="430">
                  <c:v>45675.9375</c:v>
                </c:pt>
                <c:pt idx="431">
                  <c:v>45675.979166666664</c:v>
                </c:pt>
                <c:pt idx="432">
                  <c:v>45676.020833333336</c:v>
                </c:pt>
                <c:pt idx="433">
                  <c:v>45676.0625</c:v>
                </c:pt>
                <c:pt idx="434">
                  <c:v>45676.104166666664</c:v>
                </c:pt>
                <c:pt idx="435">
                  <c:v>45676.145833333336</c:v>
                </c:pt>
                <c:pt idx="436">
                  <c:v>45676.1875</c:v>
                </c:pt>
                <c:pt idx="437">
                  <c:v>45676.229166666664</c:v>
                </c:pt>
                <c:pt idx="438">
                  <c:v>45676.270833333336</c:v>
                </c:pt>
                <c:pt idx="439">
                  <c:v>45676.3125</c:v>
                </c:pt>
                <c:pt idx="440">
                  <c:v>45676.354166666664</c:v>
                </c:pt>
                <c:pt idx="441">
                  <c:v>45676.395833333336</c:v>
                </c:pt>
                <c:pt idx="442">
                  <c:v>45676.4375</c:v>
                </c:pt>
                <c:pt idx="443">
                  <c:v>45676.479166666664</c:v>
                </c:pt>
                <c:pt idx="444">
                  <c:v>45676.520833333336</c:v>
                </c:pt>
                <c:pt idx="445">
                  <c:v>45676.5625</c:v>
                </c:pt>
                <c:pt idx="446">
                  <c:v>45676.604166666664</c:v>
                </c:pt>
                <c:pt idx="447">
                  <c:v>45676.645833333336</c:v>
                </c:pt>
                <c:pt idx="448">
                  <c:v>45676.6875</c:v>
                </c:pt>
                <c:pt idx="449">
                  <c:v>45676.729166666664</c:v>
                </c:pt>
                <c:pt idx="450">
                  <c:v>45676.770833333336</c:v>
                </c:pt>
                <c:pt idx="451">
                  <c:v>45676.8125</c:v>
                </c:pt>
                <c:pt idx="452">
                  <c:v>45676.854166666664</c:v>
                </c:pt>
                <c:pt idx="453">
                  <c:v>45676.895833333336</c:v>
                </c:pt>
                <c:pt idx="454">
                  <c:v>45676.9375</c:v>
                </c:pt>
                <c:pt idx="455">
                  <c:v>45676.979166666664</c:v>
                </c:pt>
                <c:pt idx="456">
                  <c:v>45677.020833333336</c:v>
                </c:pt>
                <c:pt idx="457">
                  <c:v>45677.0625</c:v>
                </c:pt>
                <c:pt idx="458">
                  <c:v>45677.104166666664</c:v>
                </c:pt>
                <c:pt idx="459">
                  <c:v>45677.145833333336</c:v>
                </c:pt>
                <c:pt idx="460">
                  <c:v>45677.1875</c:v>
                </c:pt>
                <c:pt idx="461">
                  <c:v>45677.229166666664</c:v>
                </c:pt>
                <c:pt idx="462">
                  <c:v>45677.270833333336</c:v>
                </c:pt>
                <c:pt idx="463">
                  <c:v>45677.3125</c:v>
                </c:pt>
                <c:pt idx="464">
                  <c:v>45677.354166666664</c:v>
                </c:pt>
                <c:pt idx="465">
                  <c:v>45677.395833333336</c:v>
                </c:pt>
                <c:pt idx="466">
                  <c:v>45677.4375</c:v>
                </c:pt>
                <c:pt idx="467">
                  <c:v>45677.479166666664</c:v>
                </c:pt>
                <c:pt idx="468">
                  <c:v>45677.520833333336</c:v>
                </c:pt>
                <c:pt idx="469">
                  <c:v>45677.5625</c:v>
                </c:pt>
                <c:pt idx="470">
                  <c:v>45677.604166666664</c:v>
                </c:pt>
                <c:pt idx="471">
                  <c:v>45677.645833333336</c:v>
                </c:pt>
                <c:pt idx="472">
                  <c:v>45677.6875</c:v>
                </c:pt>
                <c:pt idx="473">
                  <c:v>45677.729166666664</c:v>
                </c:pt>
                <c:pt idx="474">
                  <c:v>45677.770833333336</c:v>
                </c:pt>
                <c:pt idx="475">
                  <c:v>45677.8125</c:v>
                </c:pt>
                <c:pt idx="476">
                  <c:v>45677.854166666664</c:v>
                </c:pt>
                <c:pt idx="477">
                  <c:v>45677.895833333336</c:v>
                </c:pt>
                <c:pt idx="478">
                  <c:v>45677.9375</c:v>
                </c:pt>
                <c:pt idx="479">
                  <c:v>45677.979166666664</c:v>
                </c:pt>
                <c:pt idx="480">
                  <c:v>45678.020833333336</c:v>
                </c:pt>
                <c:pt idx="481">
                  <c:v>45678.0625</c:v>
                </c:pt>
                <c:pt idx="482">
                  <c:v>45678.104166666664</c:v>
                </c:pt>
                <c:pt idx="483">
                  <c:v>45678.145833333336</c:v>
                </c:pt>
                <c:pt idx="484">
                  <c:v>45678.1875</c:v>
                </c:pt>
                <c:pt idx="485">
                  <c:v>45678.229166666664</c:v>
                </c:pt>
                <c:pt idx="486">
                  <c:v>45678.270833333336</c:v>
                </c:pt>
                <c:pt idx="487">
                  <c:v>45678.3125</c:v>
                </c:pt>
                <c:pt idx="488">
                  <c:v>45678.354166666664</c:v>
                </c:pt>
                <c:pt idx="489">
                  <c:v>45678.395833333336</c:v>
                </c:pt>
                <c:pt idx="490">
                  <c:v>45678.4375</c:v>
                </c:pt>
                <c:pt idx="491">
                  <c:v>45678.479166666664</c:v>
                </c:pt>
                <c:pt idx="492">
                  <c:v>45678.520833333336</c:v>
                </c:pt>
                <c:pt idx="493">
                  <c:v>45678.5625</c:v>
                </c:pt>
                <c:pt idx="494">
                  <c:v>45678.604166666664</c:v>
                </c:pt>
                <c:pt idx="495">
                  <c:v>45678.645833333336</c:v>
                </c:pt>
                <c:pt idx="496">
                  <c:v>45678.6875</c:v>
                </c:pt>
                <c:pt idx="497">
                  <c:v>45678.729166666664</c:v>
                </c:pt>
                <c:pt idx="498">
                  <c:v>45678.770833333336</c:v>
                </c:pt>
                <c:pt idx="499">
                  <c:v>45678.8125</c:v>
                </c:pt>
                <c:pt idx="500">
                  <c:v>45678.854166666664</c:v>
                </c:pt>
                <c:pt idx="501">
                  <c:v>45678.895833333336</c:v>
                </c:pt>
                <c:pt idx="502">
                  <c:v>45678.9375</c:v>
                </c:pt>
                <c:pt idx="503">
                  <c:v>45678.979166666664</c:v>
                </c:pt>
                <c:pt idx="504">
                  <c:v>45679.020833333336</c:v>
                </c:pt>
                <c:pt idx="505">
                  <c:v>45679.0625</c:v>
                </c:pt>
                <c:pt idx="506">
                  <c:v>45679.104166666664</c:v>
                </c:pt>
                <c:pt idx="507">
                  <c:v>45679.145833333336</c:v>
                </c:pt>
                <c:pt idx="508">
                  <c:v>45679.1875</c:v>
                </c:pt>
                <c:pt idx="509">
                  <c:v>45679.229166666664</c:v>
                </c:pt>
                <c:pt idx="510">
                  <c:v>45679.270833333336</c:v>
                </c:pt>
                <c:pt idx="511">
                  <c:v>45679.3125</c:v>
                </c:pt>
                <c:pt idx="512">
                  <c:v>45679.354166666664</c:v>
                </c:pt>
                <c:pt idx="513">
                  <c:v>45679.395833333336</c:v>
                </c:pt>
                <c:pt idx="514">
                  <c:v>45679.4375</c:v>
                </c:pt>
                <c:pt idx="515">
                  <c:v>45679.479166666664</c:v>
                </c:pt>
                <c:pt idx="516">
                  <c:v>45679.520833333336</c:v>
                </c:pt>
                <c:pt idx="517">
                  <c:v>45679.5625</c:v>
                </c:pt>
                <c:pt idx="518">
                  <c:v>45679.604166666664</c:v>
                </c:pt>
                <c:pt idx="519">
                  <c:v>45679.645833333336</c:v>
                </c:pt>
                <c:pt idx="520">
                  <c:v>45679.6875</c:v>
                </c:pt>
                <c:pt idx="521">
                  <c:v>45679.729166666664</c:v>
                </c:pt>
                <c:pt idx="522">
                  <c:v>45679.770833333336</c:v>
                </c:pt>
                <c:pt idx="523">
                  <c:v>45679.8125</c:v>
                </c:pt>
                <c:pt idx="524">
                  <c:v>45679.854166666664</c:v>
                </c:pt>
                <c:pt idx="525">
                  <c:v>45679.895833333336</c:v>
                </c:pt>
                <c:pt idx="526">
                  <c:v>45679.9375</c:v>
                </c:pt>
                <c:pt idx="527">
                  <c:v>45679.979166666664</c:v>
                </c:pt>
                <c:pt idx="528">
                  <c:v>45680.020833333336</c:v>
                </c:pt>
                <c:pt idx="529">
                  <c:v>45680.0625</c:v>
                </c:pt>
                <c:pt idx="530">
                  <c:v>45680.104166666664</c:v>
                </c:pt>
                <c:pt idx="531">
                  <c:v>45680.145833333336</c:v>
                </c:pt>
                <c:pt idx="532">
                  <c:v>45680.1875</c:v>
                </c:pt>
                <c:pt idx="533">
                  <c:v>45680.229166666664</c:v>
                </c:pt>
                <c:pt idx="534">
                  <c:v>45680.270833333336</c:v>
                </c:pt>
                <c:pt idx="535">
                  <c:v>45680.3125</c:v>
                </c:pt>
                <c:pt idx="536">
                  <c:v>45680.354166666664</c:v>
                </c:pt>
                <c:pt idx="537">
                  <c:v>45680.395833333336</c:v>
                </c:pt>
                <c:pt idx="538">
                  <c:v>45680.4375</c:v>
                </c:pt>
                <c:pt idx="539">
                  <c:v>45680.479166666664</c:v>
                </c:pt>
                <c:pt idx="540">
                  <c:v>45680.520833333336</c:v>
                </c:pt>
                <c:pt idx="541">
                  <c:v>45680.5625</c:v>
                </c:pt>
                <c:pt idx="542">
                  <c:v>45680.604166666664</c:v>
                </c:pt>
                <c:pt idx="543">
                  <c:v>45680.645833333336</c:v>
                </c:pt>
                <c:pt idx="544">
                  <c:v>45680.6875</c:v>
                </c:pt>
                <c:pt idx="545">
                  <c:v>45680.729166666664</c:v>
                </c:pt>
                <c:pt idx="546">
                  <c:v>45680.770833333336</c:v>
                </c:pt>
                <c:pt idx="547">
                  <c:v>45680.8125</c:v>
                </c:pt>
                <c:pt idx="548">
                  <c:v>45680.854166666664</c:v>
                </c:pt>
                <c:pt idx="549">
                  <c:v>45680.895833333336</c:v>
                </c:pt>
                <c:pt idx="550">
                  <c:v>45680.9375</c:v>
                </c:pt>
                <c:pt idx="551">
                  <c:v>45680.979166666664</c:v>
                </c:pt>
                <c:pt idx="552">
                  <c:v>45681.020833333336</c:v>
                </c:pt>
                <c:pt idx="553">
                  <c:v>45681.0625</c:v>
                </c:pt>
                <c:pt idx="554">
                  <c:v>45681.104166666664</c:v>
                </c:pt>
                <c:pt idx="555">
                  <c:v>45681.145833333336</c:v>
                </c:pt>
                <c:pt idx="556">
                  <c:v>45681.1875</c:v>
                </c:pt>
                <c:pt idx="557">
                  <c:v>45681.229166666664</c:v>
                </c:pt>
                <c:pt idx="558">
                  <c:v>45681.270833333336</c:v>
                </c:pt>
                <c:pt idx="559">
                  <c:v>45681.3125</c:v>
                </c:pt>
                <c:pt idx="560">
                  <c:v>45681.354166666664</c:v>
                </c:pt>
                <c:pt idx="561">
                  <c:v>45681.395833333336</c:v>
                </c:pt>
                <c:pt idx="562">
                  <c:v>45681.4375</c:v>
                </c:pt>
                <c:pt idx="563">
                  <c:v>45681.479166666664</c:v>
                </c:pt>
                <c:pt idx="564">
                  <c:v>45681.520833333336</c:v>
                </c:pt>
                <c:pt idx="565">
                  <c:v>45681.5625</c:v>
                </c:pt>
                <c:pt idx="566">
                  <c:v>45681.604166666664</c:v>
                </c:pt>
                <c:pt idx="567">
                  <c:v>45681.645833333336</c:v>
                </c:pt>
                <c:pt idx="568">
                  <c:v>45681.6875</c:v>
                </c:pt>
                <c:pt idx="569">
                  <c:v>45681.729166666664</c:v>
                </c:pt>
                <c:pt idx="570">
                  <c:v>45681.770833333336</c:v>
                </c:pt>
                <c:pt idx="571">
                  <c:v>45681.8125</c:v>
                </c:pt>
                <c:pt idx="572">
                  <c:v>45681.854166666664</c:v>
                </c:pt>
                <c:pt idx="573">
                  <c:v>45681.895833333336</c:v>
                </c:pt>
                <c:pt idx="574">
                  <c:v>45681.9375</c:v>
                </c:pt>
                <c:pt idx="575">
                  <c:v>45681.979166666664</c:v>
                </c:pt>
                <c:pt idx="576">
                  <c:v>45682.020833333336</c:v>
                </c:pt>
                <c:pt idx="577">
                  <c:v>45682.0625</c:v>
                </c:pt>
                <c:pt idx="578">
                  <c:v>45682.104166666664</c:v>
                </c:pt>
                <c:pt idx="579">
                  <c:v>45682.145833333336</c:v>
                </c:pt>
                <c:pt idx="580">
                  <c:v>45682.1875</c:v>
                </c:pt>
                <c:pt idx="581">
                  <c:v>45682.229166666664</c:v>
                </c:pt>
                <c:pt idx="582">
                  <c:v>45682.270833333336</c:v>
                </c:pt>
                <c:pt idx="583">
                  <c:v>45682.3125</c:v>
                </c:pt>
                <c:pt idx="584">
                  <c:v>45682.354166666664</c:v>
                </c:pt>
                <c:pt idx="585">
                  <c:v>45682.395833333336</c:v>
                </c:pt>
                <c:pt idx="586">
                  <c:v>45682.4375</c:v>
                </c:pt>
                <c:pt idx="587">
                  <c:v>45682.479166666664</c:v>
                </c:pt>
                <c:pt idx="588">
                  <c:v>45682.520833333336</c:v>
                </c:pt>
                <c:pt idx="589">
                  <c:v>45682.5625</c:v>
                </c:pt>
                <c:pt idx="590">
                  <c:v>45682.604166666664</c:v>
                </c:pt>
                <c:pt idx="591">
                  <c:v>45682.645833333336</c:v>
                </c:pt>
                <c:pt idx="592">
                  <c:v>45682.6875</c:v>
                </c:pt>
                <c:pt idx="593">
                  <c:v>45682.729166666664</c:v>
                </c:pt>
                <c:pt idx="594">
                  <c:v>45682.770833333336</c:v>
                </c:pt>
                <c:pt idx="595">
                  <c:v>45682.8125</c:v>
                </c:pt>
                <c:pt idx="596">
                  <c:v>45682.854166666664</c:v>
                </c:pt>
                <c:pt idx="597">
                  <c:v>45682.895833333336</c:v>
                </c:pt>
                <c:pt idx="598">
                  <c:v>45682.9375</c:v>
                </c:pt>
                <c:pt idx="599">
                  <c:v>45682.979166666664</c:v>
                </c:pt>
                <c:pt idx="600">
                  <c:v>45683.020833333336</c:v>
                </c:pt>
                <c:pt idx="601">
                  <c:v>45683.0625</c:v>
                </c:pt>
                <c:pt idx="602">
                  <c:v>45683.104166666664</c:v>
                </c:pt>
                <c:pt idx="603">
                  <c:v>45683.145833333336</c:v>
                </c:pt>
                <c:pt idx="604">
                  <c:v>45683.1875</c:v>
                </c:pt>
                <c:pt idx="605">
                  <c:v>45683.229166666664</c:v>
                </c:pt>
                <c:pt idx="606">
                  <c:v>45683.270833333336</c:v>
                </c:pt>
                <c:pt idx="607">
                  <c:v>45683.3125</c:v>
                </c:pt>
                <c:pt idx="608">
                  <c:v>45683.354166666664</c:v>
                </c:pt>
                <c:pt idx="609">
                  <c:v>45683.395833333336</c:v>
                </c:pt>
                <c:pt idx="610">
                  <c:v>45683.4375</c:v>
                </c:pt>
                <c:pt idx="611">
                  <c:v>45683.479166666664</c:v>
                </c:pt>
                <c:pt idx="612">
                  <c:v>45683.520833333336</c:v>
                </c:pt>
                <c:pt idx="613">
                  <c:v>45683.5625</c:v>
                </c:pt>
                <c:pt idx="614">
                  <c:v>45683.604166666664</c:v>
                </c:pt>
                <c:pt idx="615">
                  <c:v>45683.645833333336</c:v>
                </c:pt>
                <c:pt idx="616">
                  <c:v>45683.6875</c:v>
                </c:pt>
                <c:pt idx="617">
                  <c:v>45683.729166666664</c:v>
                </c:pt>
                <c:pt idx="618">
                  <c:v>45683.770833333336</c:v>
                </c:pt>
                <c:pt idx="619">
                  <c:v>45683.8125</c:v>
                </c:pt>
                <c:pt idx="620">
                  <c:v>45683.854166666664</c:v>
                </c:pt>
                <c:pt idx="621">
                  <c:v>45683.895833333336</c:v>
                </c:pt>
                <c:pt idx="622">
                  <c:v>45683.9375</c:v>
                </c:pt>
                <c:pt idx="623">
                  <c:v>45683.979166666664</c:v>
                </c:pt>
                <c:pt idx="624">
                  <c:v>45684.020833333336</c:v>
                </c:pt>
                <c:pt idx="625">
                  <c:v>45684.0625</c:v>
                </c:pt>
                <c:pt idx="626">
                  <c:v>45684.104166666664</c:v>
                </c:pt>
                <c:pt idx="627">
                  <c:v>45684.145833333336</c:v>
                </c:pt>
                <c:pt idx="628">
                  <c:v>45684.1875</c:v>
                </c:pt>
                <c:pt idx="629">
                  <c:v>45684.229166666664</c:v>
                </c:pt>
                <c:pt idx="630">
                  <c:v>45684.270833333336</c:v>
                </c:pt>
                <c:pt idx="631">
                  <c:v>45684.3125</c:v>
                </c:pt>
                <c:pt idx="632">
                  <c:v>45684.354166666664</c:v>
                </c:pt>
                <c:pt idx="633">
                  <c:v>45684.395833333336</c:v>
                </c:pt>
                <c:pt idx="634">
                  <c:v>45684.4375</c:v>
                </c:pt>
                <c:pt idx="635">
                  <c:v>45684.479166666664</c:v>
                </c:pt>
                <c:pt idx="636">
                  <c:v>45684.520833333336</c:v>
                </c:pt>
                <c:pt idx="637">
                  <c:v>45684.5625</c:v>
                </c:pt>
                <c:pt idx="638">
                  <c:v>45684.604166666664</c:v>
                </c:pt>
                <c:pt idx="639">
                  <c:v>45684.645833333336</c:v>
                </c:pt>
                <c:pt idx="640">
                  <c:v>45684.6875</c:v>
                </c:pt>
                <c:pt idx="641">
                  <c:v>45684.729166666664</c:v>
                </c:pt>
                <c:pt idx="642">
                  <c:v>45684.770833333336</c:v>
                </c:pt>
                <c:pt idx="643">
                  <c:v>45684.8125</c:v>
                </c:pt>
                <c:pt idx="644">
                  <c:v>45684.854166666664</c:v>
                </c:pt>
                <c:pt idx="645">
                  <c:v>45684.895833333336</c:v>
                </c:pt>
                <c:pt idx="646">
                  <c:v>45684.9375</c:v>
                </c:pt>
                <c:pt idx="647">
                  <c:v>45684.979166666664</c:v>
                </c:pt>
                <c:pt idx="648">
                  <c:v>45685.020833333336</c:v>
                </c:pt>
                <c:pt idx="649">
                  <c:v>45685.0625</c:v>
                </c:pt>
                <c:pt idx="650">
                  <c:v>45685.104166666664</c:v>
                </c:pt>
                <c:pt idx="651">
                  <c:v>45685.145833333336</c:v>
                </c:pt>
                <c:pt idx="652">
                  <c:v>45685.1875</c:v>
                </c:pt>
                <c:pt idx="653">
                  <c:v>45685.229166666664</c:v>
                </c:pt>
                <c:pt idx="654">
                  <c:v>45685.270833333336</c:v>
                </c:pt>
                <c:pt idx="655">
                  <c:v>45685.3125</c:v>
                </c:pt>
                <c:pt idx="656">
                  <c:v>45685.354166666664</c:v>
                </c:pt>
                <c:pt idx="657">
                  <c:v>45685.395833333336</c:v>
                </c:pt>
                <c:pt idx="658">
                  <c:v>45685.4375</c:v>
                </c:pt>
                <c:pt idx="659">
                  <c:v>45685.479166666664</c:v>
                </c:pt>
                <c:pt idx="660">
                  <c:v>45685.520833333336</c:v>
                </c:pt>
                <c:pt idx="661">
                  <c:v>45685.5625</c:v>
                </c:pt>
                <c:pt idx="662">
                  <c:v>45685.604166666664</c:v>
                </c:pt>
                <c:pt idx="663">
                  <c:v>45685.645833333336</c:v>
                </c:pt>
                <c:pt idx="664">
                  <c:v>45685.6875</c:v>
                </c:pt>
                <c:pt idx="665">
                  <c:v>45685.729166666664</c:v>
                </c:pt>
                <c:pt idx="666">
                  <c:v>45685.770833333336</c:v>
                </c:pt>
                <c:pt idx="667">
                  <c:v>45685.8125</c:v>
                </c:pt>
                <c:pt idx="668">
                  <c:v>45685.854166666664</c:v>
                </c:pt>
                <c:pt idx="669">
                  <c:v>45685.895833333336</c:v>
                </c:pt>
                <c:pt idx="670">
                  <c:v>45685.9375</c:v>
                </c:pt>
                <c:pt idx="671">
                  <c:v>45685.979166666664</c:v>
                </c:pt>
                <c:pt idx="672">
                  <c:v>45686.020833333336</c:v>
                </c:pt>
                <c:pt idx="673">
                  <c:v>45686.0625</c:v>
                </c:pt>
                <c:pt idx="674">
                  <c:v>45686.104166666664</c:v>
                </c:pt>
                <c:pt idx="675">
                  <c:v>45686.145833333336</c:v>
                </c:pt>
                <c:pt idx="676">
                  <c:v>45686.1875</c:v>
                </c:pt>
                <c:pt idx="677">
                  <c:v>45686.229166666664</c:v>
                </c:pt>
                <c:pt idx="678">
                  <c:v>45686.270833333336</c:v>
                </c:pt>
                <c:pt idx="679">
                  <c:v>45686.3125</c:v>
                </c:pt>
                <c:pt idx="680">
                  <c:v>45686.354166666664</c:v>
                </c:pt>
                <c:pt idx="681">
                  <c:v>45686.395833333336</c:v>
                </c:pt>
                <c:pt idx="682">
                  <c:v>45686.4375</c:v>
                </c:pt>
                <c:pt idx="683">
                  <c:v>45686.479166666664</c:v>
                </c:pt>
                <c:pt idx="684">
                  <c:v>45686.520833333336</c:v>
                </c:pt>
                <c:pt idx="685">
                  <c:v>45686.5625</c:v>
                </c:pt>
                <c:pt idx="686">
                  <c:v>45686.604166666664</c:v>
                </c:pt>
                <c:pt idx="687">
                  <c:v>45686.645833333336</c:v>
                </c:pt>
                <c:pt idx="688">
                  <c:v>45686.6875</c:v>
                </c:pt>
                <c:pt idx="689">
                  <c:v>45686.729166666664</c:v>
                </c:pt>
                <c:pt idx="690">
                  <c:v>45686.770833333336</c:v>
                </c:pt>
                <c:pt idx="691">
                  <c:v>45686.8125</c:v>
                </c:pt>
                <c:pt idx="692">
                  <c:v>45686.854166666664</c:v>
                </c:pt>
                <c:pt idx="693">
                  <c:v>45686.895833333336</c:v>
                </c:pt>
                <c:pt idx="694">
                  <c:v>45686.9375</c:v>
                </c:pt>
                <c:pt idx="695">
                  <c:v>45686.979166666664</c:v>
                </c:pt>
                <c:pt idx="696">
                  <c:v>45687.020833333336</c:v>
                </c:pt>
                <c:pt idx="697">
                  <c:v>45687.0625</c:v>
                </c:pt>
                <c:pt idx="698">
                  <c:v>45687.104166666664</c:v>
                </c:pt>
                <c:pt idx="699">
                  <c:v>45687.145833333336</c:v>
                </c:pt>
                <c:pt idx="700">
                  <c:v>45687.1875</c:v>
                </c:pt>
                <c:pt idx="701">
                  <c:v>45687.229166666664</c:v>
                </c:pt>
                <c:pt idx="702">
                  <c:v>45687.270833333336</c:v>
                </c:pt>
                <c:pt idx="703">
                  <c:v>45687.3125</c:v>
                </c:pt>
                <c:pt idx="704">
                  <c:v>45687.354166666664</c:v>
                </c:pt>
                <c:pt idx="705">
                  <c:v>45687.395833333336</c:v>
                </c:pt>
                <c:pt idx="706">
                  <c:v>45687.4375</c:v>
                </c:pt>
                <c:pt idx="707">
                  <c:v>45687.479166666664</c:v>
                </c:pt>
                <c:pt idx="708">
                  <c:v>45687.520833333336</c:v>
                </c:pt>
                <c:pt idx="709">
                  <c:v>45687.5625</c:v>
                </c:pt>
                <c:pt idx="710">
                  <c:v>45687.604166666664</c:v>
                </c:pt>
                <c:pt idx="711">
                  <c:v>45687.645833333336</c:v>
                </c:pt>
                <c:pt idx="712">
                  <c:v>45687.6875</c:v>
                </c:pt>
                <c:pt idx="713">
                  <c:v>45687.729166666664</c:v>
                </c:pt>
                <c:pt idx="714">
                  <c:v>45687.770833333336</c:v>
                </c:pt>
                <c:pt idx="715">
                  <c:v>45687.8125</c:v>
                </c:pt>
                <c:pt idx="716">
                  <c:v>45687.854166666664</c:v>
                </c:pt>
                <c:pt idx="717">
                  <c:v>45687.895833333336</c:v>
                </c:pt>
                <c:pt idx="718">
                  <c:v>45687.9375</c:v>
                </c:pt>
                <c:pt idx="719">
                  <c:v>45687.979166666664</c:v>
                </c:pt>
                <c:pt idx="720">
                  <c:v>45688.020833333336</c:v>
                </c:pt>
                <c:pt idx="721">
                  <c:v>45688.0625</c:v>
                </c:pt>
                <c:pt idx="722">
                  <c:v>45688.104166666664</c:v>
                </c:pt>
                <c:pt idx="723">
                  <c:v>45688.145833333336</c:v>
                </c:pt>
                <c:pt idx="724">
                  <c:v>45688.1875</c:v>
                </c:pt>
                <c:pt idx="725">
                  <c:v>45688.229166666664</c:v>
                </c:pt>
                <c:pt idx="726">
                  <c:v>45688.270833333336</c:v>
                </c:pt>
                <c:pt idx="727">
                  <c:v>45688.3125</c:v>
                </c:pt>
                <c:pt idx="728">
                  <c:v>45688.354166666664</c:v>
                </c:pt>
                <c:pt idx="729">
                  <c:v>45688.395833333336</c:v>
                </c:pt>
                <c:pt idx="730">
                  <c:v>45688.4375</c:v>
                </c:pt>
                <c:pt idx="731">
                  <c:v>45688.479166666664</c:v>
                </c:pt>
                <c:pt idx="732">
                  <c:v>45688.520833333336</c:v>
                </c:pt>
                <c:pt idx="733">
                  <c:v>45688.5625</c:v>
                </c:pt>
                <c:pt idx="734">
                  <c:v>45688.604166666664</c:v>
                </c:pt>
                <c:pt idx="735">
                  <c:v>45688.645833333336</c:v>
                </c:pt>
                <c:pt idx="736">
                  <c:v>45688.6875</c:v>
                </c:pt>
                <c:pt idx="737">
                  <c:v>45688.729166666664</c:v>
                </c:pt>
                <c:pt idx="738">
                  <c:v>45688.770833333336</c:v>
                </c:pt>
                <c:pt idx="739">
                  <c:v>45688.8125</c:v>
                </c:pt>
                <c:pt idx="740">
                  <c:v>45688.854166666664</c:v>
                </c:pt>
                <c:pt idx="741">
                  <c:v>45688.895833333336</c:v>
                </c:pt>
                <c:pt idx="742">
                  <c:v>45688.9375</c:v>
                </c:pt>
                <c:pt idx="743">
                  <c:v>45688.979166666664</c:v>
                </c:pt>
                <c:pt idx="744">
                  <c:v>45689.020833333336</c:v>
                </c:pt>
                <c:pt idx="745">
                  <c:v>45689.0625</c:v>
                </c:pt>
                <c:pt idx="746">
                  <c:v>45689.104166666664</c:v>
                </c:pt>
                <c:pt idx="747">
                  <c:v>45689.145833333336</c:v>
                </c:pt>
                <c:pt idx="748">
                  <c:v>45689.1875</c:v>
                </c:pt>
                <c:pt idx="749">
                  <c:v>45689.229166666664</c:v>
                </c:pt>
                <c:pt idx="750">
                  <c:v>45689.270833333336</c:v>
                </c:pt>
                <c:pt idx="751">
                  <c:v>45689.3125</c:v>
                </c:pt>
                <c:pt idx="752">
                  <c:v>45689.354166666664</c:v>
                </c:pt>
                <c:pt idx="753">
                  <c:v>45689.395833333336</c:v>
                </c:pt>
                <c:pt idx="754">
                  <c:v>45689.4375</c:v>
                </c:pt>
                <c:pt idx="755">
                  <c:v>45689.479166666664</c:v>
                </c:pt>
                <c:pt idx="756">
                  <c:v>45689.520833333336</c:v>
                </c:pt>
                <c:pt idx="757">
                  <c:v>45689.5625</c:v>
                </c:pt>
                <c:pt idx="758">
                  <c:v>45689.604166666664</c:v>
                </c:pt>
                <c:pt idx="759">
                  <c:v>45689.645833333336</c:v>
                </c:pt>
                <c:pt idx="760">
                  <c:v>45689.6875</c:v>
                </c:pt>
                <c:pt idx="761">
                  <c:v>45689.729166666664</c:v>
                </c:pt>
                <c:pt idx="762">
                  <c:v>45689.770833333336</c:v>
                </c:pt>
                <c:pt idx="763">
                  <c:v>45689.8125</c:v>
                </c:pt>
                <c:pt idx="764">
                  <c:v>45689.854166666664</c:v>
                </c:pt>
                <c:pt idx="765">
                  <c:v>45689.895833333336</c:v>
                </c:pt>
                <c:pt idx="766">
                  <c:v>45689.9375</c:v>
                </c:pt>
                <c:pt idx="767">
                  <c:v>45689.979166666664</c:v>
                </c:pt>
                <c:pt idx="768">
                  <c:v>45690.020833333336</c:v>
                </c:pt>
                <c:pt idx="769">
                  <c:v>45690.0625</c:v>
                </c:pt>
                <c:pt idx="770">
                  <c:v>45690.104166666664</c:v>
                </c:pt>
                <c:pt idx="771">
                  <c:v>45690.145833333336</c:v>
                </c:pt>
                <c:pt idx="772">
                  <c:v>45690.1875</c:v>
                </c:pt>
                <c:pt idx="773">
                  <c:v>45690.229166666664</c:v>
                </c:pt>
                <c:pt idx="774">
                  <c:v>45690.270833333336</c:v>
                </c:pt>
                <c:pt idx="775">
                  <c:v>45690.3125</c:v>
                </c:pt>
                <c:pt idx="776">
                  <c:v>45690.354166666664</c:v>
                </c:pt>
                <c:pt idx="777">
                  <c:v>45690.395833333336</c:v>
                </c:pt>
                <c:pt idx="778">
                  <c:v>45690.4375</c:v>
                </c:pt>
                <c:pt idx="779">
                  <c:v>45690.479166666664</c:v>
                </c:pt>
                <c:pt idx="780">
                  <c:v>45690.520833333336</c:v>
                </c:pt>
                <c:pt idx="781">
                  <c:v>45690.5625</c:v>
                </c:pt>
                <c:pt idx="782">
                  <c:v>45690.604166666664</c:v>
                </c:pt>
                <c:pt idx="783">
                  <c:v>45690.645833333336</c:v>
                </c:pt>
                <c:pt idx="784">
                  <c:v>45690.6875</c:v>
                </c:pt>
                <c:pt idx="785">
                  <c:v>45690.729166666664</c:v>
                </c:pt>
                <c:pt idx="786">
                  <c:v>45690.770833333336</c:v>
                </c:pt>
                <c:pt idx="787">
                  <c:v>45690.8125</c:v>
                </c:pt>
                <c:pt idx="788">
                  <c:v>45690.854166666664</c:v>
                </c:pt>
                <c:pt idx="789">
                  <c:v>45690.895833333336</c:v>
                </c:pt>
                <c:pt idx="790">
                  <c:v>45690.9375</c:v>
                </c:pt>
                <c:pt idx="791">
                  <c:v>45690.979166666664</c:v>
                </c:pt>
                <c:pt idx="792">
                  <c:v>45691.020833333336</c:v>
                </c:pt>
                <c:pt idx="793">
                  <c:v>45691.0625</c:v>
                </c:pt>
                <c:pt idx="794">
                  <c:v>45691.104166666664</c:v>
                </c:pt>
                <c:pt idx="795">
                  <c:v>45691.145833333336</c:v>
                </c:pt>
                <c:pt idx="796">
                  <c:v>45691.1875</c:v>
                </c:pt>
                <c:pt idx="797">
                  <c:v>45691.229166666664</c:v>
                </c:pt>
                <c:pt idx="798">
                  <c:v>45691.270833333336</c:v>
                </c:pt>
                <c:pt idx="799">
                  <c:v>45691.3125</c:v>
                </c:pt>
                <c:pt idx="800">
                  <c:v>45691.354166666664</c:v>
                </c:pt>
                <c:pt idx="801">
                  <c:v>45691.395833333336</c:v>
                </c:pt>
                <c:pt idx="802">
                  <c:v>45691.4375</c:v>
                </c:pt>
                <c:pt idx="803">
                  <c:v>45691.479166666664</c:v>
                </c:pt>
                <c:pt idx="804">
                  <c:v>45691.520833333336</c:v>
                </c:pt>
                <c:pt idx="805">
                  <c:v>45691.5625</c:v>
                </c:pt>
                <c:pt idx="806">
                  <c:v>45691.604166666664</c:v>
                </c:pt>
                <c:pt idx="807">
                  <c:v>45691.645833333336</c:v>
                </c:pt>
                <c:pt idx="808">
                  <c:v>45691.6875</c:v>
                </c:pt>
                <c:pt idx="809">
                  <c:v>45691.729166666664</c:v>
                </c:pt>
                <c:pt idx="810">
                  <c:v>45691.770833333336</c:v>
                </c:pt>
                <c:pt idx="811">
                  <c:v>45691.8125</c:v>
                </c:pt>
                <c:pt idx="812">
                  <c:v>45691.854166666664</c:v>
                </c:pt>
                <c:pt idx="813">
                  <c:v>45691.895833333336</c:v>
                </c:pt>
                <c:pt idx="814">
                  <c:v>45691.9375</c:v>
                </c:pt>
                <c:pt idx="815">
                  <c:v>45691.979166666664</c:v>
                </c:pt>
                <c:pt idx="816">
                  <c:v>45692.020833333336</c:v>
                </c:pt>
                <c:pt idx="817">
                  <c:v>45692.0625</c:v>
                </c:pt>
                <c:pt idx="818">
                  <c:v>45692.104166666664</c:v>
                </c:pt>
                <c:pt idx="819">
                  <c:v>45692.145833333336</c:v>
                </c:pt>
                <c:pt idx="820">
                  <c:v>45692.1875</c:v>
                </c:pt>
                <c:pt idx="821">
                  <c:v>45692.229166666664</c:v>
                </c:pt>
                <c:pt idx="822">
                  <c:v>45692.270833333336</c:v>
                </c:pt>
                <c:pt idx="823">
                  <c:v>45692.3125</c:v>
                </c:pt>
                <c:pt idx="824">
                  <c:v>45692.354166666664</c:v>
                </c:pt>
                <c:pt idx="825">
                  <c:v>45692.395833333336</c:v>
                </c:pt>
                <c:pt idx="826">
                  <c:v>45692.4375</c:v>
                </c:pt>
                <c:pt idx="827">
                  <c:v>45692.479166666664</c:v>
                </c:pt>
                <c:pt idx="828">
                  <c:v>45692.520833333336</c:v>
                </c:pt>
                <c:pt idx="829">
                  <c:v>45692.5625</c:v>
                </c:pt>
                <c:pt idx="830">
                  <c:v>45692.604166666664</c:v>
                </c:pt>
                <c:pt idx="831">
                  <c:v>45692.645833333336</c:v>
                </c:pt>
                <c:pt idx="832">
                  <c:v>45692.6875</c:v>
                </c:pt>
                <c:pt idx="833">
                  <c:v>45692.729166666664</c:v>
                </c:pt>
                <c:pt idx="834">
                  <c:v>45692.770833333336</c:v>
                </c:pt>
                <c:pt idx="835">
                  <c:v>45692.8125</c:v>
                </c:pt>
                <c:pt idx="836">
                  <c:v>45692.854166666664</c:v>
                </c:pt>
                <c:pt idx="837">
                  <c:v>45692.895833333336</c:v>
                </c:pt>
                <c:pt idx="838">
                  <c:v>45692.9375</c:v>
                </c:pt>
                <c:pt idx="839">
                  <c:v>45692.979166666664</c:v>
                </c:pt>
                <c:pt idx="840">
                  <c:v>45693.020833333336</c:v>
                </c:pt>
                <c:pt idx="841">
                  <c:v>45693.0625</c:v>
                </c:pt>
                <c:pt idx="842">
                  <c:v>45693.104166666664</c:v>
                </c:pt>
                <c:pt idx="843">
                  <c:v>45693.145833333336</c:v>
                </c:pt>
                <c:pt idx="844">
                  <c:v>45693.1875</c:v>
                </c:pt>
                <c:pt idx="845">
                  <c:v>45693.229166666664</c:v>
                </c:pt>
                <c:pt idx="846">
                  <c:v>45693.270833333336</c:v>
                </c:pt>
                <c:pt idx="847">
                  <c:v>45693.3125</c:v>
                </c:pt>
                <c:pt idx="848">
                  <c:v>45693.354166666664</c:v>
                </c:pt>
                <c:pt idx="849">
                  <c:v>45693.395833333336</c:v>
                </c:pt>
                <c:pt idx="850">
                  <c:v>45693.4375</c:v>
                </c:pt>
                <c:pt idx="851">
                  <c:v>45693.479166666664</c:v>
                </c:pt>
                <c:pt idx="852">
                  <c:v>45693.520833333336</c:v>
                </c:pt>
                <c:pt idx="853">
                  <c:v>45693.5625</c:v>
                </c:pt>
                <c:pt idx="854">
                  <c:v>45693.604166666664</c:v>
                </c:pt>
                <c:pt idx="855">
                  <c:v>45693.645833333336</c:v>
                </c:pt>
                <c:pt idx="856">
                  <c:v>45693.6875</c:v>
                </c:pt>
                <c:pt idx="857">
                  <c:v>45693.729166666664</c:v>
                </c:pt>
                <c:pt idx="858">
                  <c:v>45693.770833333336</c:v>
                </c:pt>
                <c:pt idx="859">
                  <c:v>45693.8125</c:v>
                </c:pt>
                <c:pt idx="860">
                  <c:v>45693.854166666664</c:v>
                </c:pt>
                <c:pt idx="861">
                  <c:v>45693.895833333336</c:v>
                </c:pt>
                <c:pt idx="862">
                  <c:v>45693.9375</c:v>
                </c:pt>
                <c:pt idx="863">
                  <c:v>45693.979166666664</c:v>
                </c:pt>
                <c:pt idx="864">
                  <c:v>45694.020833333336</c:v>
                </c:pt>
                <c:pt idx="865">
                  <c:v>45694.0625</c:v>
                </c:pt>
                <c:pt idx="866">
                  <c:v>45694.104166666664</c:v>
                </c:pt>
                <c:pt idx="867">
                  <c:v>45694.145833333336</c:v>
                </c:pt>
                <c:pt idx="868">
                  <c:v>45694.1875</c:v>
                </c:pt>
                <c:pt idx="869">
                  <c:v>45694.229166666664</c:v>
                </c:pt>
                <c:pt idx="870">
                  <c:v>45694.270833333336</c:v>
                </c:pt>
                <c:pt idx="871">
                  <c:v>45694.3125</c:v>
                </c:pt>
                <c:pt idx="872">
                  <c:v>45694.354166666664</c:v>
                </c:pt>
                <c:pt idx="873">
                  <c:v>45694.395833333336</c:v>
                </c:pt>
                <c:pt idx="874">
                  <c:v>45694.4375</c:v>
                </c:pt>
                <c:pt idx="875">
                  <c:v>45694.479166666664</c:v>
                </c:pt>
                <c:pt idx="876">
                  <c:v>45694.520833333336</c:v>
                </c:pt>
                <c:pt idx="877">
                  <c:v>45694.5625</c:v>
                </c:pt>
                <c:pt idx="878">
                  <c:v>45694.604166666664</c:v>
                </c:pt>
                <c:pt idx="879">
                  <c:v>45694.645833333336</c:v>
                </c:pt>
                <c:pt idx="880">
                  <c:v>45694.6875</c:v>
                </c:pt>
                <c:pt idx="881">
                  <c:v>45694.729166666664</c:v>
                </c:pt>
                <c:pt idx="882">
                  <c:v>45694.770833333336</c:v>
                </c:pt>
                <c:pt idx="883">
                  <c:v>45694.8125</c:v>
                </c:pt>
                <c:pt idx="884">
                  <c:v>45694.854166666664</c:v>
                </c:pt>
                <c:pt idx="885">
                  <c:v>45694.895833333336</c:v>
                </c:pt>
                <c:pt idx="886">
                  <c:v>45694.9375</c:v>
                </c:pt>
                <c:pt idx="887">
                  <c:v>45694.979166666664</c:v>
                </c:pt>
                <c:pt idx="888">
                  <c:v>45695.020833333336</c:v>
                </c:pt>
                <c:pt idx="889">
                  <c:v>45695.0625</c:v>
                </c:pt>
                <c:pt idx="890">
                  <c:v>45695.104166666664</c:v>
                </c:pt>
                <c:pt idx="891">
                  <c:v>45695.145833333336</c:v>
                </c:pt>
                <c:pt idx="892">
                  <c:v>45695.1875</c:v>
                </c:pt>
                <c:pt idx="893">
                  <c:v>45695.229166666664</c:v>
                </c:pt>
                <c:pt idx="894">
                  <c:v>45695.270833333336</c:v>
                </c:pt>
                <c:pt idx="895">
                  <c:v>45695.3125</c:v>
                </c:pt>
                <c:pt idx="896">
                  <c:v>45695.354166666664</c:v>
                </c:pt>
                <c:pt idx="897">
                  <c:v>45695.395833333336</c:v>
                </c:pt>
                <c:pt idx="898">
                  <c:v>45695.4375</c:v>
                </c:pt>
                <c:pt idx="899">
                  <c:v>45695.479166666664</c:v>
                </c:pt>
                <c:pt idx="900">
                  <c:v>45695.520833333336</c:v>
                </c:pt>
                <c:pt idx="901">
                  <c:v>45695.5625</c:v>
                </c:pt>
                <c:pt idx="902">
                  <c:v>45695.604166666664</c:v>
                </c:pt>
                <c:pt idx="903">
                  <c:v>45695.645833333336</c:v>
                </c:pt>
                <c:pt idx="904">
                  <c:v>45695.6875</c:v>
                </c:pt>
                <c:pt idx="905">
                  <c:v>45695.729166666664</c:v>
                </c:pt>
                <c:pt idx="906">
                  <c:v>45695.770833333336</c:v>
                </c:pt>
                <c:pt idx="907">
                  <c:v>45695.8125</c:v>
                </c:pt>
                <c:pt idx="908">
                  <c:v>45695.854166666664</c:v>
                </c:pt>
                <c:pt idx="909">
                  <c:v>45695.895833333336</c:v>
                </c:pt>
                <c:pt idx="910">
                  <c:v>45695.9375</c:v>
                </c:pt>
                <c:pt idx="911">
                  <c:v>45695.979166666664</c:v>
                </c:pt>
                <c:pt idx="912">
                  <c:v>45696.020833333336</c:v>
                </c:pt>
                <c:pt idx="913">
                  <c:v>45696.0625</c:v>
                </c:pt>
                <c:pt idx="914">
                  <c:v>45696.104166666664</c:v>
                </c:pt>
                <c:pt idx="915">
                  <c:v>45696.145833333336</c:v>
                </c:pt>
                <c:pt idx="916">
                  <c:v>45696.1875</c:v>
                </c:pt>
                <c:pt idx="917">
                  <c:v>45696.229166666664</c:v>
                </c:pt>
                <c:pt idx="918">
                  <c:v>45696.270833333336</c:v>
                </c:pt>
                <c:pt idx="919">
                  <c:v>45696.3125</c:v>
                </c:pt>
                <c:pt idx="920">
                  <c:v>45696.354166666664</c:v>
                </c:pt>
                <c:pt idx="921">
                  <c:v>45696.395833333336</c:v>
                </c:pt>
                <c:pt idx="922">
                  <c:v>45696.4375</c:v>
                </c:pt>
                <c:pt idx="923">
                  <c:v>45696.479166666664</c:v>
                </c:pt>
                <c:pt idx="924">
                  <c:v>45696.520833333336</c:v>
                </c:pt>
                <c:pt idx="925">
                  <c:v>45696.5625</c:v>
                </c:pt>
                <c:pt idx="926">
                  <c:v>45696.604166666664</c:v>
                </c:pt>
                <c:pt idx="927">
                  <c:v>45696.645833333336</c:v>
                </c:pt>
                <c:pt idx="928">
                  <c:v>45696.6875</c:v>
                </c:pt>
                <c:pt idx="929">
                  <c:v>45696.729166666664</c:v>
                </c:pt>
                <c:pt idx="930">
                  <c:v>45696.770833333336</c:v>
                </c:pt>
                <c:pt idx="931">
                  <c:v>45696.8125</c:v>
                </c:pt>
                <c:pt idx="932">
                  <c:v>45696.854166666664</c:v>
                </c:pt>
                <c:pt idx="933">
                  <c:v>45696.895833333336</c:v>
                </c:pt>
                <c:pt idx="934">
                  <c:v>45696.9375</c:v>
                </c:pt>
                <c:pt idx="935">
                  <c:v>45696.979166666664</c:v>
                </c:pt>
                <c:pt idx="936">
                  <c:v>45697.020833333336</c:v>
                </c:pt>
                <c:pt idx="937">
                  <c:v>45697.0625</c:v>
                </c:pt>
                <c:pt idx="938">
                  <c:v>45697.104166666664</c:v>
                </c:pt>
                <c:pt idx="939">
                  <c:v>45697.145833333336</c:v>
                </c:pt>
                <c:pt idx="940">
                  <c:v>45697.1875</c:v>
                </c:pt>
                <c:pt idx="941">
                  <c:v>45697.229166666664</c:v>
                </c:pt>
                <c:pt idx="942">
                  <c:v>45697.270833333336</c:v>
                </c:pt>
                <c:pt idx="943">
                  <c:v>45697.3125</c:v>
                </c:pt>
                <c:pt idx="944">
                  <c:v>45697.354166666664</c:v>
                </c:pt>
                <c:pt idx="945">
                  <c:v>45697.395833333336</c:v>
                </c:pt>
                <c:pt idx="946">
                  <c:v>45697.4375</c:v>
                </c:pt>
                <c:pt idx="947">
                  <c:v>45697.479166666664</c:v>
                </c:pt>
                <c:pt idx="948">
                  <c:v>45697.520833333336</c:v>
                </c:pt>
                <c:pt idx="949">
                  <c:v>45697.5625</c:v>
                </c:pt>
                <c:pt idx="950">
                  <c:v>45697.604166666664</c:v>
                </c:pt>
                <c:pt idx="951">
                  <c:v>45697.645833333336</c:v>
                </c:pt>
                <c:pt idx="952">
                  <c:v>45697.6875</c:v>
                </c:pt>
                <c:pt idx="953">
                  <c:v>45697.729166666664</c:v>
                </c:pt>
                <c:pt idx="954">
                  <c:v>45697.770833333336</c:v>
                </c:pt>
                <c:pt idx="955">
                  <c:v>45697.8125</c:v>
                </c:pt>
                <c:pt idx="956">
                  <c:v>45697.854166666664</c:v>
                </c:pt>
                <c:pt idx="957">
                  <c:v>45697.895833333336</c:v>
                </c:pt>
                <c:pt idx="958">
                  <c:v>45697.9375</c:v>
                </c:pt>
                <c:pt idx="959">
                  <c:v>45697.979166666664</c:v>
                </c:pt>
                <c:pt idx="960">
                  <c:v>45698.020833333336</c:v>
                </c:pt>
                <c:pt idx="961">
                  <c:v>45698.0625</c:v>
                </c:pt>
                <c:pt idx="962">
                  <c:v>45698.104166666664</c:v>
                </c:pt>
                <c:pt idx="963">
                  <c:v>45698.145833333336</c:v>
                </c:pt>
                <c:pt idx="964">
                  <c:v>45698.1875</c:v>
                </c:pt>
                <c:pt idx="965">
                  <c:v>45698.229166666664</c:v>
                </c:pt>
                <c:pt idx="966">
                  <c:v>45698.270833333336</c:v>
                </c:pt>
                <c:pt idx="967">
                  <c:v>45698.3125</c:v>
                </c:pt>
                <c:pt idx="968">
                  <c:v>45698.354166666664</c:v>
                </c:pt>
                <c:pt idx="969">
                  <c:v>45698.395833333336</c:v>
                </c:pt>
                <c:pt idx="970">
                  <c:v>45698.4375</c:v>
                </c:pt>
                <c:pt idx="971">
                  <c:v>45698.479166666664</c:v>
                </c:pt>
                <c:pt idx="972">
                  <c:v>45698.520833333336</c:v>
                </c:pt>
                <c:pt idx="973">
                  <c:v>45698.5625</c:v>
                </c:pt>
                <c:pt idx="974">
                  <c:v>45698.604166666664</c:v>
                </c:pt>
                <c:pt idx="975">
                  <c:v>45698.645833333336</c:v>
                </c:pt>
                <c:pt idx="976">
                  <c:v>45698.6875</c:v>
                </c:pt>
                <c:pt idx="977">
                  <c:v>45698.729166666664</c:v>
                </c:pt>
                <c:pt idx="978">
                  <c:v>45698.770833333336</c:v>
                </c:pt>
                <c:pt idx="979">
                  <c:v>45698.8125</c:v>
                </c:pt>
                <c:pt idx="980">
                  <c:v>45698.854166666664</c:v>
                </c:pt>
                <c:pt idx="981">
                  <c:v>45698.895833333336</c:v>
                </c:pt>
                <c:pt idx="982">
                  <c:v>45698.9375</c:v>
                </c:pt>
                <c:pt idx="983">
                  <c:v>45698.979166666664</c:v>
                </c:pt>
                <c:pt idx="984">
                  <c:v>45699.020833333336</c:v>
                </c:pt>
                <c:pt idx="985">
                  <c:v>45699.0625</c:v>
                </c:pt>
                <c:pt idx="986">
                  <c:v>45699.104166666664</c:v>
                </c:pt>
                <c:pt idx="987">
                  <c:v>45699.145833333336</c:v>
                </c:pt>
                <c:pt idx="988">
                  <c:v>45699.1875</c:v>
                </c:pt>
                <c:pt idx="989">
                  <c:v>45699.229166666664</c:v>
                </c:pt>
                <c:pt idx="990">
                  <c:v>45699.270833333336</c:v>
                </c:pt>
                <c:pt idx="991">
                  <c:v>45699.3125</c:v>
                </c:pt>
                <c:pt idx="992">
                  <c:v>45699.354166666664</c:v>
                </c:pt>
                <c:pt idx="993">
                  <c:v>45699.395833333336</c:v>
                </c:pt>
                <c:pt idx="994">
                  <c:v>45699.4375</c:v>
                </c:pt>
                <c:pt idx="995">
                  <c:v>45699.479166666664</c:v>
                </c:pt>
                <c:pt idx="996">
                  <c:v>45699.520833333336</c:v>
                </c:pt>
                <c:pt idx="997">
                  <c:v>45699.5625</c:v>
                </c:pt>
                <c:pt idx="998">
                  <c:v>45699.604166666664</c:v>
                </c:pt>
                <c:pt idx="999">
                  <c:v>45699.645833333336</c:v>
                </c:pt>
                <c:pt idx="1000">
                  <c:v>45699.6875</c:v>
                </c:pt>
                <c:pt idx="1001">
                  <c:v>45699.729166666664</c:v>
                </c:pt>
                <c:pt idx="1002">
                  <c:v>45699.770833333336</c:v>
                </c:pt>
                <c:pt idx="1003">
                  <c:v>45699.8125</c:v>
                </c:pt>
                <c:pt idx="1004">
                  <c:v>45699.854166666664</c:v>
                </c:pt>
                <c:pt idx="1005">
                  <c:v>45699.895833333336</c:v>
                </c:pt>
                <c:pt idx="1006">
                  <c:v>45699.9375</c:v>
                </c:pt>
                <c:pt idx="1007">
                  <c:v>45699.979166666664</c:v>
                </c:pt>
                <c:pt idx="1008">
                  <c:v>45700.020833333336</c:v>
                </c:pt>
                <c:pt idx="1009">
                  <c:v>45700.0625</c:v>
                </c:pt>
                <c:pt idx="1010">
                  <c:v>45700.104166666664</c:v>
                </c:pt>
                <c:pt idx="1011">
                  <c:v>45700.145833333336</c:v>
                </c:pt>
                <c:pt idx="1012">
                  <c:v>45700.1875</c:v>
                </c:pt>
                <c:pt idx="1013">
                  <c:v>45700.229166666664</c:v>
                </c:pt>
                <c:pt idx="1014">
                  <c:v>45700.270833333336</c:v>
                </c:pt>
                <c:pt idx="1015">
                  <c:v>45700.3125</c:v>
                </c:pt>
                <c:pt idx="1016">
                  <c:v>45700.354166666664</c:v>
                </c:pt>
                <c:pt idx="1017">
                  <c:v>45700.395833333336</c:v>
                </c:pt>
                <c:pt idx="1018">
                  <c:v>45700.4375</c:v>
                </c:pt>
                <c:pt idx="1019">
                  <c:v>45700.479166666664</c:v>
                </c:pt>
                <c:pt idx="1020">
                  <c:v>45700.520833333336</c:v>
                </c:pt>
                <c:pt idx="1021">
                  <c:v>45700.5625</c:v>
                </c:pt>
                <c:pt idx="1022">
                  <c:v>45700.604166666664</c:v>
                </c:pt>
                <c:pt idx="1023">
                  <c:v>45700.645833333336</c:v>
                </c:pt>
                <c:pt idx="1024">
                  <c:v>45700.6875</c:v>
                </c:pt>
                <c:pt idx="1025">
                  <c:v>45700.729166666664</c:v>
                </c:pt>
                <c:pt idx="1026">
                  <c:v>45700.770833333336</c:v>
                </c:pt>
                <c:pt idx="1027">
                  <c:v>45700.8125</c:v>
                </c:pt>
                <c:pt idx="1028">
                  <c:v>45700.854166666664</c:v>
                </c:pt>
                <c:pt idx="1029">
                  <c:v>45700.895833333336</c:v>
                </c:pt>
                <c:pt idx="1030">
                  <c:v>45700.9375</c:v>
                </c:pt>
                <c:pt idx="1031">
                  <c:v>45700.979166666664</c:v>
                </c:pt>
                <c:pt idx="1032">
                  <c:v>45701.020833333336</c:v>
                </c:pt>
                <c:pt idx="1033">
                  <c:v>45701.0625</c:v>
                </c:pt>
                <c:pt idx="1034">
                  <c:v>45701.104166666664</c:v>
                </c:pt>
                <c:pt idx="1035">
                  <c:v>45701.145833333336</c:v>
                </c:pt>
                <c:pt idx="1036">
                  <c:v>45701.1875</c:v>
                </c:pt>
                <c:pt idx="1037">
                  <c:v>45701.229166666664</c:v>
                </c:pt>
                <c:pt idx="1038">
                  <c:v>45701.270833333336</c:v>
                </c:pt>
                <c:pt idx="1039">
                  <c:v>45701.3125</c:v>
                </c:pt>
                <c:pt idx="1040">
                  <c:v>45701.354166666664</c:v>
                </c:pt>
                <c:pt idx="1041">
                  <c:v>45701.395833333336</c:v>
                </c:pt>
                <c:pt idx="1042">
                  <c:v>45701.4375</c:v>
                </c:pt>
                <c:pt idx="1043">
                  <c:v>45701.479166666664</c:v>
                </c:pt>
                <c:pt idx="1044">
                  <c:v>45701.520833333336</c:v>
                </c:pt>
                <c:pt idx="1045">
                  <c:v>45701.5625</c:v>
                </c:pt>
                <c:pt idx="1046">
                  <c:v>45701.604166666664</c:v>
                </c:pt>
                <c:pt idx="1047">
                  <c:v>45701.645833333336</c:v>
                </c:pt>
                <c:pt idx="1048">
                  <c:v>45701.6875</c:v>
                </c:pt>
                <c:pt idx="1049">
                  <c:v>45701.729166666664</c:v>
                </c:pt>
                <c:pt idx="1050">
                  <c:v>45701.770833333336</c:v>
                </c:pt>
                <c:pt idx="1051">
                  <c:v>45701.8125</c:v>
                </c:pt>
                <c:pt idx="1052">
                  <c:v>45701.854166666664</c:v>
                </c:pt>
                <c:pt idx="1053">
                  <c:v>45701.895833333336</c:v>
                </c:pt>
                <c:pt idx="1054">
                  <c:v>45701.9375</c:v>
                </c:pt>
                <c:pt idx="1055">
                  <c:v>45701.979166666664</c:v>
                </c:pt>
                <c:pt idx="1056">
                  <c:v>45702.020833333336</c:v>
                </c:pt>
                <c:pt idx="1057">
                  <c:v>45702.0625</c:v>
                </c:pt>
                <c:pt idx="1058">
                  <c:v>45702.104166666664</c:v>
                </c:pt>
                <c:pt idx="1059">
                  <c:v>45702.145833333336</c:v>
                </c:pt>
                <c:pt idx="1060">
                  <c:v>45702.1875</c:v>
                </c:pt>
                <c:pt idx="1061">
                  <c:v>45702.229166666664</c:v>
                </c:pt>
                <c:pt idx="1062">
                  <c:v>45702.270833333336</c:v>
                </c:pt>
                <c:pt idx="1063">
                  <c:v>45702.3125</c:v>
                </c:pt>
                <c:pt idx="1064">
                  <c:v>45702.354166666664</c:v>
                </c:pt>
                <c:pt idx="1065">
                  <c:v>45702.395833333336</c:v>
                </c:pt>
                <c:pt idx="1066">
                  <c:v>45702.4375</c:v>
                </c:pt>
                <c:pt idx="1067">
                  <c:v>45702.479166666664</c:v>
                </c:pt>
                <c:pt idx="1068">
                  <c:v>45702.520833333336</c:v>
                </c:pt>
                <c:pt idx="1069">
                  <c:v>45702.5625</c:v>
                </c:pt>
                <c:pt idx="1070">
                  <c:v>45702.604166666664</c:v>
                </c:pt>
                <c:pt idx="1071">
                  <c:v>45702.645833333336</c:v>
                </c:pt>
                <c:pt idx="1072">
                  <c:v>45702.6875</c:v>
                </c:pt>
                <c:pt idx="1073">
                  <c:v>45702.729166666664</c:v>
                </c:pt>
                <c:pt idx="1074">
                  <c:v>45702.770833333336</c:v>
                </c:pt>
                <c:pt idx="1075">
                  <c:v>45702.8125</c:v>
                </c:pt>
                <c:pt idx="1076">
                  <c:v>45702.854166666664</c:v>
                </c:pt>
                <c:pt idx="1077">
                  <c:v>45702.895833333336</c:v>
                </c:pt>
                <c:pt idx="1078">
                  <c:v>45702.9375</c:v>
                </c:pt>
                <c:pt idx="1079">
                  <c:v>45702.979166666664</c:v>
                </c:pt>
                <c:pt idx="1080">
                  <c:v>45703.020833333336</c:v>
                </c:pt>
                <c:pt idx="1081">
                  <c:v>45703.0625</c:v>
                </c:pt>
                <c:pt idx="1082">
                  <c:v>45703.104166666664</c:v>
                </c:pt>
                <c:pt idx="1083">
                  <c:v>45703.145833333336</c:v>
                </c:pt>
                <c:pt idx="1084">
                  <c:v>45703.1875</c:v>
                </c:pt>
                <c:pt idx="1085">
                  <c:v>45703.229166666664</c:v>
                </c:pt>
                <c:pt idx="1086">
                  <c:v>45703.270833333336</c:v>
                </c:pt>
                <c:pt idx="1087">
                  <c:v>45703.3125</c:v>
                </c:pt>
                <c:pt idx="1088">
                  <c:v>45703.354166666664</c:v>
                </c:pt>
                <c:pt idx="1089">
                  <c:v>45703.395833333336</c:v>
                </c:pt>
                <c:pt idx="1090">
                  <c:v>45703.4375</c:v>
                </c:pt>
                <c:pt idx="1091">
                  <c:v>45703.479166666664</c:v>
                </c:pt>
                <c:pt idx="1092">
                  <c:v>45703.520833333336</c:v>
                </c:pt>
                <c:pt idx="1093">
                  <c:v>45703.5625</c:v>
                </c:pt>
                <c:pt idx="1094">
                  <c:v>45703.604166666664</c:v>
                </c:pt>
                <c:pt idx="1095">
                  <c:v>45703.645833333336</c:v>
                </c:pt>
                <c:pt idx="1096">
                  <c:v>45703.6875</c:v>
                </c:pt>
                <c:pt idx="1097">
                  <c:v>45703.729166666664</c:v>
                </c:pt>
                <c:pt idx="1098">
                  <c:v>45703.770833333336</c:v>
                </c:pt>
                <c:pt idx="1099">
                  <c:v>45703.8125</c:v>
                </c:pt>
                <c:pt idx="1100">
                  <c:v>45703.854166666664</c:v>
                </c:pt>
                <c:pt idx="1101">
                  <c:v>45703.895833333336</c:v>
                </c:pt>
                <c:pt idx="1102">
                  <c:v>45703.9375</c:v>
                </c:pt>
                <c:pt idx="1103">
                  <c:v>45703.979166666664</c:v>
                </c:pt>
                <c:pt idx="1104">
                  <c:v>45704.020833333336</c:v>
                </c:pt>
                <c:pt idx="1105">
                  <c:v>45704.0625</c:v>
                </c:pt>
                <c:pt idx="1106">
                  <c:v>45704.104166666664</c:v>
                </c:pt>
                <c:pt idx="1107">
                  <c:v>45704.145833333336</c:v>
                </c:pt>
                <c:pt idx="1108">
                  <c:v>45704.1875</c:v>
                </c:pt>
                <c:pt idx="1109">
                  <c:v>45704.229166666664</c:v>
                </c:pt>
                <c:pt idx="1110">
                  <c:v>45704.270833333336</c:v>
                </c:pt>
                <c:pt idx="1111">
                  <c:v>45704.3125</c:v>
                </c:pt>
                <c:pt idx="1112">
                  <c:v>45704.354166666664</c:v>
                </c:pt>
                <c:pt idx="1113">
                  <c:v>45704.395833333336</c:v>
                </c:pt>
                <c:pt idx="1114">
                  <c:v>45704.4375</c:v>
                </c:pt>
                <c:pt idx="1115">
                  <c:v>45704.479166666664</c:v>
                </c:pt>
                <c:pt idx="1116">
                  <c:v>45704.520833333336</c:v>
                </c:pt>
                <c:pt idx="1117">
                  <c:v>45704.5625</c:v>
                </c:pt>
                <c:pt idx="1118">
                  <c:v>45704.604166666664</c:v>
                </c:pt>
                <c:pt idx="1119">
                  <c:v>45704.645833333336</c:v>
                </c:pt>
                <c:pt idx="1120">
                  <c:v>45704.6875</c:v>
                </c:pt>
                <c:pt idx="1121">
                  <c:v>45704.729166666664</c:v>
                </c:pt>
                <c:pt idx="1122">
                  <c:v>45704.770833333336</c:v>
                </c:pt>
                <c:pt idx="1123">
                  <c:v>45704.8125</c:v>
                </c:pt>
                <c:pt idx="1124">
                  <c:v>45704.854166666664</c:v>
                </c:pt>
                <c:pt idx="1125">
                  <c:v>45704.895833333336</c:v>
                </c:pt>
                <c:pt idx="1126">
                  <c:v>45704.9375</c:v>
                </c:pt>
                <c:pt idx="1127">
                  <c:v>45704.979166666664</c:v>
                </c:pt>
                <c:pt idx="1128">
                  <c:v>45705.020833333336</c:v>
                </c:pt>
                <c:pt idx="1129">
                  <c:v>45705.0625</c:v>
                </c:pt>
                <c:pt idx="1130">
                  <c:v>45705.104166666664</c:v>
                </c:pt>
                <c:pt idx="1131">
                  <c:v>45705.145833333336</c:v>
                </c:pt>
                <c:pt idx="1132">
                  <c:v>45705.1875</c:v>
                </c:pt>
                <c:pt idx="1133">
                  <c:v>45705.229166666664</c:v>
                </c:pt>
                <c:pt idx="1134">
                  <c:v>45705.270833333336</c:v>
                </c:pt>
                <c:pt idx="1135">
                  <c:v>45705.3125</c:v>
                </c:pt>
                <c:pt idx="1136">
                  <c:v>45705.354166666664</c:v>
                </c:pt>
                <c:pt idx="1137">
                  <c:v>45705.395833333336</c:v>
                </c:pt>
                <c:pt idx="1138">
                  <c:v>45705.4375</c:v>
                </c:pt>
                <c:pt idx="1139">
                  <c:v>45705.479166666664</c:v>
                </c:pt>
                <c:pt idx="1140">
                  <c:v>45705.520833333336</c:v>
                </c:pt>
                <c:pt idx="1141">
                  <c:v>45705.5625</c:v>
                </c:pt>
                <c:pt idx="1142">
                  <c:v>45705.604166666664</c:v>
                </c:pt>
                <c:pt idx="1143">
                  <c:v>45705.645833333336</c:v>
                </c:pt>
                <c:pt idx="1144">
                  <c:v>45705.6875</c:v>
                </c:pt>
                <c:pt idx="1145">
                  <c:v>45705.729166666664</c:v>
                </c:pt>
                <c:pt idx="1146">
                  <c:v>45705.770833333336</c:v>
                </c:pt>
                <c:pt idx="1147">
                  <c:v>45705.8125</c:v>
                </c:pt>
                <c:pt idx="1148">
                  <c:v>45705.854166666664</c:v>
                </c:pt>
                <c:pt idx="1149">
                  <c:v>45705.895833333336</c:v>
                </c:pt>
                <c:pt idx="1150">
                  <c:v>45705.9375</c:v>
                </c:pt>
                <c:pt idx="1151">
                  <c:v>45705.979166666664</c:v>
                </c:pt>
                <c:pt idx="1152">
                  <c:v>45706.020833333336</c:v>
                </c:pt>
                <c:pt idx="1153">
                  <c:v>45706.0625</c:v>
                </c:pt>
                <c:pt idx="1154">
                  <c:v>45706.104166666664</c:v>
                </c:pt>
                <c:pt idx="1155">
                  <c:v>45706.145833333336</c:v>
                </c:pt>
                <c:pt idx="1156">
                  <c:v>45706.1875</c:v>
                </c:pt>
                <c:pt idx="1157">
                  <c:v>45706.229166666664</c:v>
                </c:pt>
                <c:pt idx="1158">
                  <c:v>45706.270833333336</c:v>
                </c:pt>
                <c:pt idx="1159">
                  <c:v>45706.3125</c:v>
                </c:pt>
                <c:pt idx="1160">
                  <c:v>45706.354166666664</c:v>
                </c:pt>
                <c:pt idx="1161">
                  <c:v>45706.395833333336</c:v>
                </c:pt>
                <c:pt idx="1162">
                  <c:v>45706.4375</c:v>
                </c:pt>
                <c:pt idx="1163">
                  <c:v>45706.479166666664</c:v>
                </c:pt>
                <c:pt idx="1164">
                  <c:v>45706.520833333336</c:v>
                </c:pt>
                <c:pt idx="1165">
                  <c:v>45706.5625</c:v>
                </c:pt>
                <c:pt idx="1166">
                  <c:v>45706.604166666664</c:v>
                </c:pt>
                <c:pt idx="1167">
                  <c:v>45706.645833333336</c:v>
                </c:pt>
                <c:pt idx="1168">
                  <c:v>45706.6875</c:v>
                </c:pt>
                <c:pt idx="1169">
                  <c:v>45706.729166666664</c:v>
                </c:pt>
                <c:pt idx="1170">
                  <c:v>45706.770833333336</c:v>
                </c:pt>
                <c:pt idx="1171">
                  <c:v>45706.8125</c:v>
                </c:pt>
                <c:pt idx="1172">
                  <c:v>45706.854166666664</c:v>
                </c:pt>
                <c:pt idx="1173">
                  <c:v>45706.895833333336</c:v>
                </c:pt>
                <c:pt idx="1174">
                  <c:v>45706.9375</c:v>
                </c:pt>
                <c:pt idx="1175">
                  <c:v>45706.979166666664</c:v>
                </c:pt>
                <c:pt idx="1176">
                  <c:v>45707.020833333336</c:v>
                </c:pt>
                <c:pt idx="1177">
                  <c:v>45707.0625</c:v>
                </c:pt>
                <c:pt idx="1178">
                  <c:v>45707.104166666664</c:v>
                </c:pt>
                <c:pt idx="1179">
                  <c:v>45707.145833333336</c:v>
                </c:pt>
                <c:pt idx="1180">
                  <c:v>45707.1875</c:v>
                </c:pt>
                <c:pt idx="1181">
                  <c:v>45707.229166666664</c:v>
                </c:pt>
                <c:pt idx="1182">
                  <c:v>45707.270833333336</c:v>
                </c:pt>
                <c:pt idx="1183">
                  <c:v>45707.3125</c:v>
                </c:pt>
                <c:pt idx="1184">
                  <c:v>45707.354166666664</c:v>
                </c:pt>
                <c:pt idx="1185">
                  <c:v>45707.395833333336</c:v>
                </c:pt>
                <c:pt idx="1186">
                  <c:v>45707.4375</c:v>
                </c:pt>
                <c:pt idx="1187">
                  <c:v>45707.479166666664</c:v>
                </c:pt>
                <c:pt idx="1188">
                  <c:v>45707.520833333336</c:v>
                </c:pt>
                <c:pt idx="1189">
                  <c:v>45707.5625</c:v>
                </c:pt>
                <c:pt idx="1190">
                  <c:v>45707.604166666664</c:v>
                </c:pt>
                <c:pt idx="1191">
                  <c:v>45707.645833333336</c:v>
                </c:pt>
                <c:pt idx="1192">
                  <c:v>45707.6875</c:v>
                </c:pt>
                <c:pt idx="1193">
                  <c:v>45707.729166666664</c:v>
                </c:pt>
                <c:pt idx="1194">
                  <c:v>45707.770833333336</c:v>
                </c:pt>
                <c:pt idx="1195">
                  <c:v>45707.8125</c:v>
                </c:pt>
                <c:pt idx="1196">
                  <c:v>45707.854166666664</c:v>
                </c:pt>
                <c:pt idx="1197">
                  <c:v>45707.895833333336</c:v>
                </c:pt>
                <c:pt idx="1198">
                  <c:v>45707.9375</c:v>
                </c:pt>
                <c:pt idx="1199">
                  <c:v>45707.979166666664</c:v>
                </c:pt>
                <c:pt idx="1200">
                  <c:v>45708.020833333336</c:v>
                </c:pt>
                <c:pt idx="1201">
                  <c:v>45708.0625</c:v>
                </c:pt>
                <c:pt idx="1202">
                  <c:v>45708.104166666664</c:v>
                </c:pt>
                <c:pt idx="1203">
                  <c:v>45708.145833333336</c:v>
                </c:pt>
                <c:pt idx="1204">
                  <c:v>45708.1875</c:v>
                </c:pt>
                <c:pt idx="1205">
                  <c:v>45708.229166666664</c:v>
                </c:pt>
                <c:pt idx="1206">
                  <c:v>45708.270833333336</c:v>
                </c:pt>
                <c:pt idx="1207">
                  <c:v>45708.3125</c:v>
                </c:pt>
                <c:pt idx="1208">
                  <c:v>45708.354166666664</c:v>
                </c:pt>
                <c:pt idx="1209">
                  <c:v>45708.395833333336</c:v>
                </c:pt>
                <c:pt idx="1210">
                  <c:v>45708.4375</c:v>
                </c:pt>
                <c:pt idx="1211">
                  <c:v>45708.479166666664</c:v>
                </c:pt>
                <c:pt idx="1212">
                  <c:v>45708.520833333336</c:v>
                </c:pt>
                <c:pt idx="1213">
                  <c:v>45708.5625</c:v>
                </c:pt>
                <c:pt idx="1214">
                  <c:v>45708.604166666664</c:v>
                </c:pt>
                <c:pt idx="1215">
                  <c:v>45708.645833333336</c:v>
                </c:pt>
                <c:pt idx="1216">
                  <c:v>45708.6875</c:v>
                </c:pt>
                <c:pt idx="1217">
                  <c:v>45708.729166666664</c:v>
                </c:pt>
                <c:pt idx="1218">
                  <c:v>45708.770833333336</c:v>
                </c:pt>
                <c:pt idx="1219">
                  <c:v>45708.8125</c:v>
                </c:pt>
                <c:pt idx="1220">
                  <c:v>45708.854166666664</c:v>
                </c:pt>
                <c:pt idx="1221">
                  <c:v>45708.895833333336</c:v>
                </c:pt>
                <c:pt idx="1222">
                  <c:v>45708.9375</c:v>
                </c:pt>
                <c:pt idx="1223">
                  <c:v>45708.979166666664</c:v>
                </c:pt>
                <c:pt idx="1224">
                  <c:v>45709.020833333336</c:v>
                </c:pt>
                <c:pt idx="1225">
                  <c:v>45709.0625</c:v>
                </c:pt>
                <c:pt idx="1226">
                  <c:v>45709.104166666664</c:v>
                </c:pt>
                <c:pt idx="1227">
                  <c:v>45709.145833333336</c:v>
                </c:pt>
                <c:pt idx="1228">
                  <c:v>45709.1875</c:v>
                </c:pt>
                <c:pt idx="1229">
                  <c:v>45709.229166666664</c:v>
                </c:pt>
                <c:pt idx="1230">
                  <c:v>45709.270833333336</c:v>
                </c:pt>
                <c:pt idx="1231">
                  <c:v>45709.3125</c:v>
                </c:pt>
                <c:pt idx="1232">
                  <c:v>45709.354166666664</c:v>
                </c:pt>
                <c:pt idx="1233">
                  <c:v>45709.395833333336</c:v>
                </c:pt>
                <c:pt idx="1234">
                  <c:v>45709.4375</c:v>
                </c:pt>
                <c:pt idx="1235">
                  <c:v>45709.479166666664</c:v>
                </c:pt>
                <c:pt idx="1236">
                  <c:v>45709.520833333336</c:v>
                </c:pt>
                <c:pt idx="1237">
                  <c:v>45709.5625</c:v>
                </c:pt>
                <c:pt idx="1238">
                  <c:v>45709.604166666664</c:v>
                </c:pt>
                <c:pt idx="1239">
                  <c:v>45709.645833333336</c:v>
                </c:pt>
                <c:pt idx="1240">
                  <c:v>45709.6875</c:v>
                </c:pt>
                <c:pt idx="1241">
                  <c:v>45709.729166666664</c:v>
                </c:pt>
                <c:pt idx="1242">
                  <c:v>45709.770833333336</c:v>
                </c:pt>
                <c:pt idx="1243">
                  <c:v>45709.8125</c:v>
                </c:pt>
                <c:pt idx="1244">
                  <c:v>45709.854166666664</c:v>
                </c:pt>
                <c:pt idx="1245">
                  <c:v>45709.895833333336</c:v>
                </c:pt>
                <c:pt idx="1246">
                  <c:v>45709.9375</c:v>
                </c:pt>
                <c:pt idx="1247">
                  <c:v>45709.979166666664</c:v>
                </c:pt>
                <c:pt idx="1248">
                  <c:v>45710.020833333336</c:v>
                </c:pt>
                <c:pt idx="1249">
                  <c:v>45710.0625</c:v>
                </c:pt>
                <c:pt idx="1250">
                  <c:v>45710.104166666664</c:v>
                </c:pt>
                <c:pt idx="1251">
                  <c:v>45710.145833333336</c:v>
                </c:pt>
                <c:pt idx="1252">
                  <c:v>45710.1875</c:v>
                </c:pt>
                <c:pt idx="1253">
                  <c:v>45710.229166666664</c:v>
                </c:pt>
                <c:pt idx="1254">
                  <c:v>45710.270833333336</c:v>
                </c:pt>
                <c:pt idx="1255">
                  <c:v>45710.3125</c:v>
                </c:pt>
                <c:pt idx="1256">
                  <c:v>45710.354166666664</c:v>
                </c:pt>
                <c:pt idx="1257">
                  <c:v>45710.395833333336</c:v>
                </c:pt>
                <c:pt idx="1258">
                  <c:v>45710.4375</c:v>
                </c:pt>
                <c:pt idx="1259">
                  <c:v>45710.479166666664</c:v>
                </c:pt>
                <c:pt idx="1260">
                  <c:v>45710.520833333336</c:v>
                </c:pt>
                <c:pt idx="1261">
                  <c:v>45710.5625</c:v>
                </c:pt>
                <c:pt idx="1262">
                  <c:v>45710.604166666664</c:v>
                </c:pt>
                <c:pt idx="1263">
                  <c:v>45710.645833333336</c:v>
                </c:pt>
                <c:pt idx="1264">
                  <c:v>45710.6875</c:v>
                </c:pt>
                <c:pt idx="1265">
                  <c:v>45710.729166666664</c:v>
                </c:pt>
                <c:pt idx="1266">
                  <c:v>45710.770833333336</c:v>
                </c:pt>
                <c:pt idx="1267">
                  <c:v>45710.8125</c:v>
                </c:pt>
                <c:pt idx="1268">
                  <c:v>45710.854166666664</c:v>
                </c:pt>
                <c:pt idx="1269">
                  <c:v>45710.895833333336</c:v>
                </c:pt>
                <c:pt idx="1270">
                  <c:v>45710.9375</c:v>
                </c:pt>
                <c:pt idx="1271">
                  <c:v>45710.979166666664</c:v>
                </c:pt>
                <c:pt idx="1272">
                  <c:v>45711.020833333336</c:v>
                </c:pt>
                <c:pt idx="1273">
                  <c:v>45711.0625</c:v>
                </c:pt>
                <c:pt idx="1274">
                  <c:v>45711.104166666664</c:v>
                </c:pt>
                <c:pt idx="1275">
                  <c:v>45711.145833333336</c:v>
                </c:pt>
                <c:pt idx="1276">
                  <c:v>45711.1875</c:v>
                </c:pt>
                <c:pt idx="1277">
                  <c:v>45711.229166666664</c:v>
                </c:pt>
                <c:pt idx="1278">
                  <c:v>45711.270833333336</c:v>
                </c:pt>
                <c:pt idx="1279">
                  <c:v>45711.3125</c:v>
                </c:pt>
                <c:pt idx="1280">
                  <c:v>45711.354166666664</c:v>
                </c:pt>
                <c:pt idx="1281">
                  <c:v>45711.395833333336</c:v>
                </c:pt>
                <c:pt idx="1282">
                  <c:v>45711.4375</c:v>
                </c:pt>
                <c:pt idx="1283">
                  <c:v>45711.479166666664</c:v>
                </c:pt>
                <c:pt idx="1284">
                  <c:v>45711.520833333336</c:v>
                </c:pt>
                <c:pt idx="1285">
                  <c:v>45711.5625</c:v>
                </c:pt>
                <c:pt idx="1286">
                  <c:v>45711.604166666664</c:v>
                </c:pt>
                <c:pt idx="1287">
                  <c:v>45711.645833333336</c:v>
                </c:pt>
                <c:pt idx="1288">
                  <c:v>45711.6875</c:v>
                </c:pt>
                <c:pt idx="1289">
                  <c:v>45711.729166666664</c:v>
                </c:pt>
                <c:pt idx="1290">
                  <c:v>45711.770833333336</c:v>
                </c:pt>
                <c:pt idx="1291">
                  <c:v>45711.8125</c:v>
                </c:pt>
                <c:pt idx="1292">
                  <c:v>45711.854166666664</c:v>
                </c:pt>
                <c:pt idx="1293">
                  <c:v>45711.895833333336</c:v>
                </c:pt>
                <c:pt idx="1294">
                  <c:v>45711.9375</c:v>
                </c:pt>
                <c:pt idx="1295">
                  <c:v>45711.979166666664</c:v>
                </c:pt>
                <c:pt idx="1296">
                  <c:v>45712.020833333336</c:v>
                </c:pt>
                <c:pt idx="1297">
                  <c:v>45712.0625</c:v>
                </c:pt>
                <c:pt idx="1298">
                  <c:v>45712.104166666664</c:v>
                </c:pt>
                <c:pt idx="1299">
                  <c:v>45712.145833333336</c:v>
                </c:pt>
                <c:pt idx="1300">
                  <c:v>45712.1875</c:v>
                </c:pt>
                <c:pt idx="1301">
                  <c:v>45712.229166666664</c:v>
                </c:pt>
                <c:pt idx="1302">
                  <c:v>45712.270833333336</c:v>
                </c:pt>
                <c:pt idx="1303">
                  <c:v>45712.3125</c:v>
                </c:pt>
                <c:pt idx="1304">
                  <c:v>45712.354166666664</c:v>
                </c:pt>
                <c:pt idx="1305">
                  <c:v>45712.395833333336</c:v>
                </c:pt>
                <c:pt idx="1306">
                  <c:v>45712.4375</c:v>
                </c:pt>
                <c:pt idx="1307">
                  <c:v>45712.479166666664</c:v>
                </c:pt>
                <c:pt idx="1308">
                  <c:v>45712.520833333336</c:v>
                </c:pt>
                <c:pt idx="1309">
                  <c:v>45712.5625</c:v>
                </c:pt>
                <c:pt idx="1310">
                  <c:v>45712.604166666664</c:v>
                </c:pt>
                <c:pt idx="1311">
                  <c:v>45712.645833333336</c:v>
                </c:pt>
                <c:pt idx="1312">
                  <c:v>45712.6875</c:v>
                </c:pt>
                <c:pt idx="1313">
                  <c:v>45712.729166666664</c:v>
                </c:pt>
                <c:pt idx="1314">
                  <c:v>45712.770833333336</c:v>
                </c:pt>
                <c:pt idx="1315">
                  <c:v>45712.8125</c:v>
                </c:pt>
                <c:pt idx="1316">
                  <c:v>45712.854166666664</c:v>
                </c:pt>
                <c:pt idx="1317">
                  <c:v>45712.895833333336</c:v>
                </c:pt>
                <c:pt idx="1318">
                  <c:v>45712.9375</c:v>
                </c:pt>
                <c:pt idx="1319">
                  <c:v>45712.979166666664</c:v>
                </c:pt>
                <c:pt idx="1320">
                  <c:v>45713.020833333336</c:v>
                </c:pt>
                <c:pt idx="1321">
                  <c:v>45713.0625</c:v>
                </c:pt>
                <c:pt idx="1322">
                  <c:v>45713.104166666664</c:v>
                </c:pt>
                <c:pt idx="1323">
                  <c:v>45713.145833333336</c:v>
                </c:pt>
                <c:pt idx="1324">
                  <c:v>45713.1875</c:v>
                </c:pt>
                <c:pt idx="1325">
                  <c:v>45713.229166666664</c:v>
                </c:pt>
                <c:pt idx="1326">
                  <c:v>45713.270833333336</c:v>
                </c:pt>
                <c:pt idx="1327">
                  <c:v>45713.3125</c:v>
                </c:pt>
                <c:pt idx="1328">
                  <c:v>45713.354166666664</c:v>
                </c:pt>
                <c:pt idx="1329">
                  <c:v>45713.395833333336</c:v>
                </c:pt>
                <c:pt idx="1330">
                  <c:v>45713.4375</c:v>
                </c:pt>
                <c:pt idx="1331">
                  <c:v>45713.479166666664</c:v>
                </c:pt>
                <c:pt idx="1332">
                  <c:v>45713.520833333336</c:v>
                </c:pt>
                <c:pt idx="1333">
                  <c:v>45713.5625</c:v>
                </c:pt>
                <c:pt idx="1334">
                  <c:v>45713.604166666664</c:v>
                </c:pt>
                <c:pt idx="1335">
                  <c:v>45713.645833333336</c:v>
                </c:pt>
                <c:pt idx="1336">
                  <c:v>45713.6875</c:v>
                </c:pt>
                <c:pt idx="1337">
                  <c:v>45713.729166666664</c:v>
                </c:pt>
                <c:pt idx="1338">
                  <c:v>45713.770833333336</c:v>
                </c:pt>
                <c:pt idx="1339">
                  <c:v>45713.8125</c:v>
                </c:pt>
                <c:pt idx="1340">
                  <c:v>45713.854166666664</c:v>
                </c:pt>
                <c:pt idx="1341">
                  <c:v>45713.895833333336</c:v>
                </c:pt>
                <c:pt idx="1342">
                  <c:v>45713.9375</c:v>
                </c:pt>
                <c:pt idx="1343">
                  <c:v>45713.979166666664</c:v>
                </c:pt>
                <c:pt idx="1344">
                  <c:v>45714.020833333336</c:v>
                </c:pt>
                <c:pt idx="1345">
                  <c:v>45714.0625</c:v>
                </c:pt>
                <c:pt idx="1346">
                  <c:v>45714.104166666664</c:v>
                </c:pt>
                <c:pt idx="1347">
                  <c:v>45714.145833333336</c:v>
                </c:pt>
                <c:pt idx="1348">
                  <c:v>45714.1875</c:v>
                </c:pt>
                <c:pt idx="1349">
                  <c:v>45714.229166666664</c:v>
                </c:pt>
                <c:pt idx="1350">
                  <c:v>45714.270833333336</c:v>
                </c:pt>
                <c:pt idx="1351">
                  <c:v>45714.3125</c:v>
                </c:pt>
                <c:pt idx="1352">
                  <c:v>45714.354166666664</c:v>
                </c:pt>
                <c:pt idx="1353">
                  <c:v>45714.395833333336</c:v>
                </c:pt>
                <c:pt idx="1354">
                  <c:v>45714.4375</c:v>
                </c:pt>
                <c:pt idx="1355">
                  <c:v>45714.479166666664</c:v>
                </c:pt>
                <c:pt idx="1356">
                  <c:v>45714.520833333336</c:v>
                </c:pt>
                <c:pt idx="1357">
                  <c:v>45714.5625</c:v>
                </c:pt>
                <c:pt idx="1358">
                  <c:v>45714.604166666664</c:v>
                </c:pt>
                <c:pt idx="1359">
                  <c:v>45714.645833333336</c:v>
                </c:pt>
                <c:pt idx="1360">
                  <c:v>45714.6875</c:v>
                </c:pt>
                <c:pt idx="1361">
                  <c:v>45714.729166666664</c:v>
                </c:pt>
                <c:pt idx="1362">
                  <c:v>45714.770833333336</c:v>
                </c:pt>
                <c:pt idx="1363">
                  <c:v>45714.8125</c:v>
                </c:pt>
                <c:pt idx="1364">
                  <c:v>45714.854166666664</c:v>
                </c:pt>
                <c:pt idx="1365">
                  <c:v>45714.895833333336</c:v>
                </c:pt>
                <c:pt idx="1366">
                  <c:v>45714.9375</c:v>
                </c:pt>
                <c:pt idx="1367">
                  <c:v>45714.979166666664</c:v>
                </c:pt>
                <c:pt idx="1368">
                  <c:v>45715.020833333336</c:v>
                </c:pt>
                <c:pt idx="1369">
                  <c:v>45715.0625</c:v>
                </c:pt>
                <c:pt idx="1370">
                  <c:v>45715.104166666664</c:v>
                </c:pt>
                <c:pt idx="1371">
                  <c:v>45715.145833333336</c:v>
                </c:pt>
                <c:pt idx="1372">
                  <c:v>45715.1875</c:v>
                </c:pt>
                <c:pt idx="1373">
                  <c:v>45715.229166666664</c:v>
                </c:pt>
                <c:pt idx="1374">
                  <c:v>45715.270833333336</c:v>
                </c:pt>
                <c:pt idx="1375">
                  <c:v>45715.3125</c:v>
                </c:pt>
                <c:pt idx="1376">
                  <c:v>45715.354166666664</c:v>
                </c:pt>
                <c:pt idx="1377">
                  <c:v>45715.395833333336</c:v>
                </c:pt>
                <c:pt idx="1378">
                  <c:v>45715.4375</c:v>
                </c:pt>
                <c:pt idx="1379">
                  <c:v>45715.479166666664</c:v>
                </c:pt>
                <c:pt idx="1380">
                  <c:v>45715.520833333336</c:v>
                </c:pt>
                <c:pt idx="1381">
                  <c:v>45715.5625</c:v>
                </c:pt>
                <c:pt idx="1382">
                  <c:v>45715.604166666664</c:v>
                </c:pt>
                <c:pt idx="1383">
                  <c:v>45715.645833333336</c:v>
                </c:pt>
                <c:pt idx="1384">
                  <c:v>45715.6875</c:v>
                </c:pt>
                <c:pt idx="1385">
                  <c:v>45715.729166666664</c:v>
                </c:pt>
                <c:pt idx="1386">
                  <c:v>45715.770833333336</c:v>
                </c:pt>
                <c:pt idx="1387">
                  <c:v>45715.8125</c:v>
                </c:pt>
                <c:pt idx="1388">
                  <c:v>45715.854166666664</c:v>
                </c:pt>
                <c:pt idx="1389">
                  <c:v>45715.895833333336</c:v>
                </c:pt>
                <c:pt idx="1390">
                  <c:v>45715.9375</c:v>
                </c:pt>
                <c:pt idx="1391">
                  <c:v>45715.979166666664</c:v>
                </c:pt>
                <c:pt idx="1392">
                  <c:v>45716.020833333336</c:v>
                </c:pt>
                <c:pt idx="1393">
                  <c:v>45716.0625</c:v>
                </c:pt>
                <c:pt idx="1394">
                  <c:v>45716.104166666664</c:v>
                </c:pt>
                <c:pt idx="1395">
                  <c:v>45716.145833333336</c:v>
                </c:pt>
                <c:pt idx="1396">
                  <c:v>45716.1875</c:v>
                </c:pt>
                <c:pt idx="1397">
                  <c:v>45716.229166666664</c:v>
                </c:pt>
                <c:pt idx="1398">
                  <c:v>45716.270833333336</c:v>
                </c:pt>
                <c:pt idx="1399">
                  <c:v>45716.3125</c:v>
                </c:pt>
                <c:pt idx="1400">
                  <c:v>45716.354166666664</c:v>
                </c:pt>
                <c:pt idx="1401">
                  <c:v>45716.395833333336</c:v>
                </c:pt>
                <c:pt idx="1402">
                  <c:v>45716.4375</c:v>
                </c:pt>
                <c:pt idx="1403">
                  <c:v>45716.479166666664</c:v>
                </c:pt>
                <c:pt idx="1404">
                  <c:v>45716.520833333336</c:v>
                </c:pt>
                <c:pt idx="1405">
                  <c:v>45716.5625</c:v>
                </c:pt>
                <c:pt idx="1406">
                  <c:v>45716.604166666664</c:v>
                </c:pt>
                <c:pt idx="1407">
                  <c:v>45716.645833333336</c:v>
                </c:pt>
                <c:pt idx="1408">
                  <c:v>45716.6875</c:v>
                </c:pt>
                <c:pt idx="1409">
                  <c:v>45716.729166666664</c:v>
                </c:pt>
                <c:pt idx="1410">
                  <c:v>45716.770833333336</c:v>
                </c:pt>
                <c:pt idx="1411">
                  <c:v>45716.8125</c:v>
                </c:pt>
                <c:pt idx="1412">
                  <c:v>45716.854166666664</c:v>
                </c:pt>
                <c:pt idx="1413">
                  <c:v>45716.895833333336</c:v>
                </c:pt>
                <c:pt idx="1414">
                  <c:v>45716.9375</c:v>
                </c:pt>
                <c:pt idx="1415">
                  <c:v>45716.979166666664</c:v>
                </c:pt>
                <c:pt idx="1416">
                  <c:v>45717.020833333336</c:v>
                </c:pt>
                <c:pt idx="1417">
                  <c:v>45717.0625</c:v>
                </c:pt>
                <c:pt idx="1418">
                  <c:v>45717.104166666664</c:v>
                </c:pt>
                <c:pt idx="1419">
                  <c:v>45717.145833333336</c:v>
                </c:pt>
                <c:pt idx="1420">
                  <c:v>45717.1875</c:v>
                </c:pt>
                <c:pt idx="1421">
                  <c:v>45717.229166666664</c:v>
                </c:pt>
                <c:pt idx="1422">
                  <c:v>45717.270833333336</c:v>
                </c:pt>
                <c:pt idx="1423">
                  <c:v>45717.3125</c:v>
                </c:pt>
                <c:pt idx="1424">
                  <c:v>45717.354166666664</c:v>
                </c:pt>
                <c:pt idx="1425">
                  <c:v>45717.395833333336</c:v>
                </c:pt>
                <c:pt idx="1426">
                  <c:v>45717.4375</c:v>
                </c:pt>
                <c:pt idx="1427">
                  <c:v>45717.479166666664</c:v>
                </c:pt>
                <c:pt idx="1428">
                  <c:v>45717.520833333336</c:v>
                </c:pt>
                <c:pt idx="1429">
                  <c:v>45717.5625</c:v>
                </c:pt>
                <c:pt idx="1430">
                  <c:v>45717.604166666664</c:v>
                </c:pt>
                <c:pt idx="1431">
                  <c:v>45717.645833333336</c:v>
                </c:pt>
                <c:pt idx="1432">
                  <c:v>45717.6875</c:v>
                </c:pt>
                <c:pt idx="1433">
                  <c:v>45717.729166666664</c:v>
                </c:pt>
                <c:pt idx="1434">
                  <c:v>45717.770833333336</c:v>
                </c:pt>
                <c:pt idx="1435">
                  <c:v>45717.8125</c:v>
                </c:pt>
                <c:pt idx="1436">
                  <c:v>45717.854166666664</c:v>
                </c:pt>
                <c:pt idx="1437">
                  <c:v>45717.895833333336</c:v>
                </c:pt>
                <c:pt idx="1438">
                  <c:v>45717.9375</c:v>
                </c:pt>
                <c:pt idx="1439">
                  <c:v>45717.979166666664</c:v>
                </c:pt>
                <c:pt idx="1440">
                  <c:v>45718.020833333336</c:v>
                </c:pt>
                <c:pt idx="1441">
                  <c:v>45718.0625</c:v>
                </c:pt>
                <c:pt idx="1442">
                  <c:v>45718.104166666664</c:v>
                </c:pt>
                <c:pt idx="1443">
                  <c:v>45718.145833333336</c:v>
                </c:pt>
                <c:pt idx="1444">
                  <c:v>45718.1875</c:v>
                </c:pt>
                <c:pt idx="1445">
                  <c:v>45718.229166666664</c:v>
                </c:pt>
                <c:pt idx="1446">
                  <c:v>45718.270833333336</c:v>
                </c:pt>
                <c:pt idx="1447">
                  <c:v>45718.3125</c:v>
                </c:pt>
                <c:pt idx="1448">
                  <c:v>45718.354166666664</c:v>
                </c:pt>
                <c:pt idx="1449">
                  <c:v>45718.395833333336</c:v>
                </c:pt>
                <c:pt idx="1450">
                  <c:v>45718.4375</c:v>
                </c:pt>
                <c:pt idx="1451">
                  <c:v>45718.479166666664</c:v>
                </c:pt>
                <c:pt idx="1452">
                  <c:v>45718.520833333336</c:v>
                </c:pt>
                <c:pt idx="1453">
                  <c:v>45718.5625</c:v>
                </c:pt>
                <c:pt idx="1454">
                  <c:v>45718.604166666664</c:v>
                </c:pt>
                <c:pt idx="1455">
                  <c:v>45718.645833333336</c:v>
                </c:pt>
                <c:pt idx="1456">
                  <c:v>45718.6875</c:v>
                </c:pt>
                <c:pt idx="1457">
                  <c:v>45718.729166666664</c:v>
                </c:pt>
                <c:pt idx="1458">
                  <c:v>45718.770833333336</c:v>
                </c:pt>
                <c:pt idx="1459">
                  <c:v>45718.8125</c:v>
                </c:pt>
                <c:pt idx="1460">
                  <c:v>45718.854166666664</c:v>
                </c:pt>
                <c:pt idx="1461">
                  <c:v>45718.895833333336</c:v>
                </c:pt>
                <c:pt idx="1462">
                  <c:v>45718.9375</c:v>
                </c:pt>
                <c:pt idx="1463">
                  <c:v>45718.979166666664</c:v>
                </c:pt>
                <c:pt idx="1464">
                  <c:v>45719.020833333336</c:v>
                </c:pt>
                <c:pt idx="1465">
                  <c:v>45719.0625</c:v>
                </c:pt>
                <c:pt idx="1466">
                  <c:v>45719.104166666664</c:v>
                </c:pt>
                <c:pt idx="1467">
                  <c:v>45719.145833333336</c:v>
                </c:pt>
                <c:pt idx="1468">
                  <c:v>45719.1875</c:v>
                </c:pt>
                <c:pt idx="1469">
                  <c:v>45719.229166666664</c:v>
                </c:pt>
                <c:pt idx="1470">
                  <c:v>45719.270833333336</c:v>
                </c:pt>
                <c:pt idx="1471">
                  <c:v>45719.3125</c:v>
                </c:pt>
                <c:pt idx="1472">
                  <c:v>45719.354166666664</c:v>
                </c:pt>
                <c:pt idx="1473">
                  <c:v>45719.395833333336</c:v>
                </c:pt>
                <c:pt idx="1474">
                  <c:v>45719.4375</c:v>
                </c:pt>
                <c:pt idx="1475">
                  <c:v>45719.479166666664</c:v>
                </c:pt>
                <c:pt idx="1476">
                  <c:v>45719.520833333336</c:v>
                </c:pt>
                <c:pt idx="1477">
                  <c:v>45719.5625</c:v>
                </c:pt>
                <c:pt idx="1478">
                  <c:v>45719.604166666664</c:v>
                </c:pt>
                <c:pt idx="1479">
                  <c:v>45719.645833333336</c:v>
                </c:pt>
                <c:pt idx="1480">
                  <c:v>45719.6875</c:v>
                </c:pt>
                <c:pt idx="1481">
                  <c:v>45719.729166666664</c:v>
                </c:pt>
                <c:pt idx="1482">
                  <c:v>45719.770833333336</c:v>
                </c:pt>
                <c:pt idx="1483">
                  <c:v>45719.8125</c:v>
                </c:pt>
                <c:pt idx="1484">
                  <c:v>45719.854166666664</c:v>
                </c:pt>
                <c:pt idx="1485">
                  <c:v>45719.895833333336</c:v>
                </c:pt>
                <c:pt idx="1486">
                  <c:v>45719.9375</c:v>
                </c:pt>
                <c:pt idx="1487">
                  <c:v>45719.979166666664</c:v>
                </c:pt>
                <c:pt idx="1488">
                  <c:v>45720.020833333336</c:v>
                </c:pt>
                <c:pt idx="1489">
                  <c:v>45720.0625</c:v>
                </c:pt>
                <c:pt idx="1490">
                  <c:v>45720.104166666664</c:v>
                </c:pt>
                <c:pt idx="1491">
                  <c:v>45720.145833333336</c:v>
                </c:pt>
                <c:pt idx="1492">
                  <c:v>45720.1875</c:v>
                </c:pt>
                <c:pt idx="1493">
                  <c:v>45720.229166666664</c:v>
                </c:pt>
                <c:pt idx="1494">
                  <c:v>45720.270833333336</c:v>
                </c:pt>
                <c:pt idx="1495">
                  <c:v>45720.3125</c:v>
                </c:pt>
                <c:pt idx="1496">
                  <c:v>45720.354166666664</c:v>
                </c:pt>
                <c:pt idx="1497">
                  <c:v>45720.395833333336</c:v>
                </c:pt>
                <c:pt idx="1498">
                  <c:v>45720.4375</c:v>
                </c:pt>
                <c:pt idx="1499">
                  <c:v>45720.479166666664</c:v>
                </c:pt>
                <c:pt idx="1500">
                  <c:v>45720.520833333336</c:v>
                </c:pt>
                <c:pt idx="1501">
                  <c:v>45720.5625</c:v>
                </c:pt>
                <c:pt idx="1502">
                  <c:v>45720.604166666664</c:v>
                </c:pt>
                <c:pt idx="1503">
                  <c:v>45720.645833333336</c:v>
                </c:pt>
                <c:pt idx="1504">
                  <c:v>45720.6875</c:v>
                </c:pt>
                <c:pt idx="1505">
                  <c:v>45720.729166666664</c:v>
                </c:pt>
                <c:pt idx="1506">
                  <c:v>45720.770833333336</c:v>
                </c:pt>
                <c:pt idx="1507">
                  <c:v>45720.8125</c:v>
                </c:pt>
                <c:pt idx="1508">
                  <c:v>45720.854166666664</c:v>
                </c:pt>
                <c:pt idx="1509">
                  <c:v>45720.895833333336</c:v>
                </c:pt>
                <c:pt idx="1510">
                  <c:v>45720.9375</c:v>
                </c:pt>
                <c:pt idx="1511">
                  <c:v>45720.979166666664</c:v>
                </c:pt>
                <c:pt idx="1512">
                  <c:v>45721.020833333336</c:v>
                </c:pt>
                <c:pt idx="1513">
                  <c:v>45721.0625</c:v>
                </c:pt>
                <c:pt idx="1514">
                  <c:v>45721.104166666664</c:v>
                </c:pt>
                <c:pt idx="1515">
                  <c:v>45721.145833333336</c:v>
                </c:pt>
                <c:pt idx="1516">
                  <c:v>45721.1875</c:v>
                </c:pt>
                <c:pt idx="1517">
                  <c:v>45721.229166666664</c:v>
                </c:pt>
                <c:pt idx="1518">
                  <c:v>45721.270833333336</c:v>
                </c:pt>
                <c:pt idx="1519">
                  <c:v>45721.3125</c:v>
                </c:pt>
                <c:pt idx="1520">
                  <c:v>45721.354166666664</c:v>
                </c:pt>
                <c:pt idx="1521">
                  <c:v>45721.395833333336</c:v>
                </c:pt>
                <c:pt idx="1522">
                  <c:v>45721.4375</c:v>
                </c:pt>
                <c:pt idx="1523">
                  <c:v>45721.479166666664</c:v>
                </c:pt>
                <c:pt idx="1524">
                  <c:v>45721.520833333336</c:v>
                </c:pt>
                <c:pt idx="1525">
                  <c:v>45721.5625</c:v>
                </c:pt>
                <c:pt idx="1526">
                  <c:v>45721.604166666664</c:v>
                </c:pt>
                <c:pt idx="1527">
                  <c:v>45721.645833333336</c:v>
                </c:pt>
                <c:pt idx="1528">
                  <c:v>45721.6875</c:v>
                </c:pt>
                <c:pt idx="1529">
                  <c:v>45721.729166666664</c:v>
                </c:pt>
                <c:pt idx="1530">
                  <c:v>45721.770833333336</c:v>
                </c:pt>
                <c:pt idx="1531">
                  <c:v>45721.8125</c:v>
                </c:pt>
                <c:pt idx="1532">
                  <c:v>45721.854166666664</c:v>
                </c:pt>
                <c:pt idx="1533">
                  <c:v>45721.895833333336</c:v>
                </c:pt>
                <c:pt idx="1534">
                  <c:v>45721.9375</c:v>
                </c:pt>
                <c:pt idx="1535">
                  <c:v>45721.979166666664</c:v>
                </c:pt>
                <c:pt idx="1536">
                  <c:v>45722.020833333336</c:v>
                </c:pt>
                <c:pt idx="1537">
                  <c:v>45722.0625</c:v>
                </c:pt>
                <c:pt idx="1538">
                  <c:v>45722.104166666664</c:v>
                </c:pt>
                <c:pt idx="1539">
                  <c:v>45722.145833333336</c:v>
                </c:pt>
                <c:pt idx="1540">
                  <c:v>45722.1875</c:v>
                </c:pt>
                <c:pt idx="1541">
                  <c:v>45722.229166666664</c:v>
                </c:pt>
                <c:pt idx="1542">
                  <c:v>45722.270833333336</c:v>
                </c:pt>
                <c:pt idx="1543">
                  <c:v>45722.3125</c:v>
                </c:pt>
                <c:pt idx="1544">
                  <c:v>45722.354166666664</c:v>
                </c:pt>
                <c:pt idx="1545">
                  <c:v>45722.395833333336</c:v>
                </c:pt>
                <c:pt idx="1546">
                  <c:v>45722.4375</c:v>
                </c:pt>
                <c:pt idx="1547">
                  <c:v>45722.479166666664</c:v>
                </c:pt>
                <c:pt idx="1548">
                  <c:v>45722.520833333336</c:v>
                </c:pt>
                <c:pt idx="1549">
                  <c:v>45722.5625</c:v>
                </c:pt>
                <c:pt idx="1550">
                  <c:v>45722.604166666664</c:v>
                </c:pt>
                <c:pt idx="1551">
                  <c:v>45722.645833333336</c:v>
                </c:pt>
                <c:pt idx="1552">
                  <c:v>45722.6875</c:v>
                </c:pt>
                <c:pt idx="1553">
                  <c:v>45722.729166666664</c:v>
                </c:pt>
                <c:pt idx="1554">
                  <c:v>45722.770833333336</c:v>
                </c:pt>
                <c:pt idx="1555">
                  <c:v>45722.8125</c:v>
                </c:pt>
                <c:pt idx="1556">
                  <c:v>45722.854166666664</c:v>
                </c:pt>
                <c:pt idx="1557">
                  <c:v>45722.895833333336</c:v>
                </c:pt>
                <c:pt idx="1558">
                  <c:v>45722.9375</c:v>
                </c:pt>
                <c:pt idx="1559">
                  <c:v>45722.979166666664</c:v>
                </c:pt>
                <c:pt idx="1560">
                  <c:v>45723.020833333336</c:v>
                </c:pt>
                <c:pt idx="1561">
                  <c:v>45723.0625</c:v>
                </c:pt>
                <c:pt idx="1562">
                  <c:v>45723.104166666664</c:v>
                </c:pt>
                <c:pt idx="1563">
                  <c:v>45723.145833333336</c:v>
                </c:pt>
                <c:pt idx="1564">
                  <c:v>45723.1875</c:v>
                </c:pt>
                <c:pt idx="1565">
                  <c:v>45723.229166666664</c:v>
                </c:pt>
                <c:pt idx="1566">
                  <c:v>45723.270833333336</c:v>
                </c:pt>
                <c:pt idx="1567">
                  <c:v>45723.3125</c:v>
                </c:pt>
                <c:pt idx="1568">
                  <c:v>45723.354166666664</c:v>
                </c:pt>
                <c:pt idx="1569">
                  <c:v>45723.395833333336</c:v>
                </c:pt>
                <c:pt idx="1570">
                  <c:v>45723.4375</c:v>
                </c:pt>
                <c:pt idx="1571">
                  <c:v>45723.479166666664</c:v>
                </c:pt>
                <c:pt idx="1572">
                  <c:v>45723.520833333336</c:v>
                </c:pt>
                <c:pt idx="1573">
                  <c:v>45723.5625</c:v>
                </c:pt>
                <c:pt idx="1574">
                  <c:v>45723.604166666664</c:v>
                </c:pt>
                <c:pt idx="1575">
                  <c:v>45723.645833333336</c:v>
                </c:pt>
                <c:pt idx="1576">
                  <c:v>45723.6875</c:v>
                </c:pt>
                <c:pt idx="1577">
                  <c:v>45723.729166666664</c:v>
                </c:pt>
                <c:pt idx="1578">
                  <c:v>45723.770833333336</c:v>
                </c:pt>
                <c:pt idx="1579">
                  <c:v>45723.8125</c:v>
                </c:pt>
                <c:pt idx="1580">
                  <c:v>45723.854166666664</c:v>
                </c:pt>
                <c:pt idx="1581">
                  <c:v>45723.895833333336</c:v>
                </c:pt>
                <c:pt idx="1582">
                  <c:v>45723.9375</c:v>
                </c:pt>
                <c:pt idx="1583">
                  <c:v>45723.979166666664</c:v>
                </c:pt>
                <c:pt idx="1584">
                  <c:v>45724.020833333336</c:v>
                </c:pt>
                <c:pt idx="1585">
                  <c:v>45724.0625</c:v>
                </c:pt>
                <c:pt idx="1586">
                  <c:v>45724.104166666664</c:v>
                </c:pt>
                <c:pt idx="1587">
                  <c:v>45724.145833333336</c:v>
                </c:pt>
                <c:pt idx="1588">
                  <c:v>45724.1875</c:v>
                </c:pt>
                <c:pt idx="1589">
                  <c:v>45724.229166666664</c:v>
                </c:pt>
                <c:pt idx="1590">
                  <c:v>45724.270833333336</c:v>
                </c:pt>
                <c:pt idx="1591">
                  <c:v>45724.3125</c:v>
                </c:pt>
                <c:pt idx="1592">
                  <c:v>45724.354166666664</c:v>
                </c:pt>
                <c:pt idx="1593">
                  <c:v>45724.395833333336</c:v>
                </c:pt>
                <c:pt idx="1594">
                  <c:v>45724.4375</c:v>
                </c:pt>
                <c:pt idx="1595">
                  <c:v>45724.479166666664</c:v>
                </c:pt>
                <c:pt idx="1596">
                  <c:v>45724.520833333336</c:v>
                </c:pt>
                <c:pt idx="1597">
                  <c:v>45724.5625</c:v>
                </c:pt>
                <c:pt idx="1598">
                  <c:v>45724.604166666664</c:v>
                </c:pt>
                <c:pt idx="1599">
                  <c:v>45724.645833333336</c:v>
                </c:pt>
                <c:pt idx="1600">
                  <c:v>45724.6875</c:v>
                </c:pt>
                <c:pt idx="1601">
                  <c:v>45724.729166666664</c:v>
                </c:pt>
                <c:pt idx="1602">
                  <c:v>45724.770833333336</c:v>
                </c:pt>
                <c:pt idx="1603">
                  <c:v>45724.8125</c:v>
                </c:pt>
                <c:pt idx="1604">
                  <c:v>45724.854166666664</c:v>
                </c:pt>
                <c:pt idx="1605">
                  <c:v>45724.895833333336</c:v>
                </c:pt>
                <c:pt idx="1606">
                  <c:v>45724.9375</c:v>
                </c:pt>
                <c:pt idx="1607">
                  <c:v>45724.979166666664</c:v>
                </c:pt>
                <c:pt idx="1608">
                  <c:v>45725.020833333336</c:v>
                </c:pt>
                <c:pt idx="1609">
                  <c:v>45725.0625</c:v>
                </c:pt>
                <c:pt idx="1610">
                  <c:v>45725.104166666664</c:v>
                </c:pt>
                <c:pt idx="1611">
                  <c:v>45725.145833333336</c:v>
                </c:pt>
                <c:pt idx="1612">
                  <c:v>45725.1875</c:v>
                </c:pt>
                <c:pt idx="1613">
                  <c:v>45725.229166666664</c:v>
                </c:pt>
                <c:pt idx="1614">
                  <c:v>45725.270833333336</c:v>
                </c:pt>
                <c:pt idx="1615">
                  <c:v>45725.3125</c:v>
                </c:pt>
                <c:pt idx="1616">
                  <c:v>45725.354166666664</c:v>
                </c:pt>
                <c:pt idx="1617">
                  <c:v>45725.395833333336</c:v>
                </c:pt>
                <c:pt idx="1618">
                  <c:v>45725.4375</c:v>
                </c:pt>
                <c:pt idx="1619">
                  <c:v>45725.479166666664</c:v>
                </c:pt>
                <c:pt idx="1620">
                  <c:v>45725.520833333336</c:v>
                </c:pt>
                <c:pt idx="1621">
                  <c:v>45725.5625</c:v>
                </c:pt>
                <c:pt idx="1622">
                  <c:v>45725.604166666664</c:v>
                </c:pt>
                <c:pt idx="1623">
                  <c:v>45725.645833333336</c:v>
                </c:pt>
                <c:pt idx="1624">
                  <c:v>45725.6875</c:v>
                </c:pt>
                <c:pt idx="1625">
                  <c:v>45725.729166666664</c:v>
                </c:pt>
                <c:pt idx="1626">
                  <c:v>45725.770833333336</c:v>
                </c:pt>
                <c:pt idx="1627">
                  <c:v>45725.8125</c:v>
                </c:pt>
                <c:pt idx="1628">
                  <c:v>45725.854166666664</c:v>
                </c:pt>
                <c:pt idx="1629">
                  <c:v>45725.895833333336</c:v>
                </c:pt>
                <c:pt idx="1630">
                  <c:v>45725.9375</c:v>
                </c:pt>
                <c:pt idx="1631">
                  <c:v>45725.979166666664</c:v>
                </c:pt>
                <c:pt idx="1632">
                  <c:v>45726.020833333336</c:v>
                </c:pt>
                <c:pt idx="1633">
                  <c:v>45726.0625</c:v>
                </c:pt>
                <c:pt idx="1634">
                  <c:v>45726.104166666664</c:v>
                </c:pt>
                <c:pt idx="1635">
                  <c:v>45726.145833333336</c:v>
                </c:pt>
                <c:pt idx="1636">
                  <c:v>45726.1875</c:v>
                </c:pt>
                <c:pt idx="1637">
                  <c:v>45726.229166666664</c:v>
                </c:pt>
                <c:pt idx="1638">
                  <c:v>45726.270833333336</c:v>
                </c:pt>
                <c:pt idx="1639">
                  <c:v>45726.3125</c:v>
                </c:pt>
                <c:pt idx="1640">
                  <c:v>45726.354166666664</c:v>
                </c:pt>
                <c:pt idx="1641">
                  <c:v>45726.395833333336</c:v>
                </c:pt>
                <c:pt idx="1642">
                  <c:v>45726.4375</c:v>
                </c:pt>
                <c:pt idx="1643">
                  <c:v>45726.479166666664</c:v>
                </c:pt>
                <c:pt idx="1644">
                  <c:v>45726.520833333336</c:v>
                </c:pt>
                <c:pt idx="1645">
                  <c:v>45726.5625</c:v>
                </c:pt>
                <c:pt idx="1646">
                  <c:v>45726.604166666664</c:v>
                </c:pt>
                <c:pt idx="1647">
                  <c:v>45726.645833333336</c:v>
                </c:pt>
                <c:pt idx="1648">
                  <c:v>45726.6875</c:v>
                </c:pt>
                <c:pt idx="1649">
                  <c:v>45726.729166666664</c:v>
                </c:pt>
                <c:pt idx="1650">
                  <c:v>45726.770833333336</c:v>
                </c:pt>
                <c:pt idx="1651">
                  <c:v>45726.8125</c:v>
                </c:pt>
                <c:pt idx="1652">
                  <c:v>45726.854166666664</c:v>
                </c:pt>
                <c:pt idx="1653">
                  <c:v>45726.895833333336</c:v>
                </c:pt>
                <c:pt idx="1654">
                  <c:v>45726.9375</c:v>
                </c:pt>
                <c:pt idx="1655">
                  <c:v>45726.979166666664</c:v>
                </c:pt>
                <c:pt idx="1656">
                  <c:v>45727.020833333336</c:v>
                </c:pt>
                <c:pt idx="1657">
                  <c:v>45727.0625</c:v>
                </c:pt>
                <c:pt idx="1658">
                  <c:v>45727.104166666664</c:v>
                </c:pt>
                <c:pt idx="1659">
                  <c:v>45727.145833333336</c:v>
                </c:pt>
                <c:pt idx="1660">
                  <c:v>45727.1875</c:v>
                </c:pt>
                <c:pt idx="1661">
                  <c:v>45727.229166666664</c:v>
                </c:pt>
                <c:pt idx="1662">
                  <c:v>45727.270833333336</c:v>
                </c:pt>
                <c:pt idx="1663">
                  <c:v>45727.3125</c:v>
                </c:pt>
                <c:pt idx="1664">
                  <c:v>45727.354166666664</c:v>
                </c:pt>
                <c:pt idx="1665">
                  <c:v>45727.395833333336</c:v>
                </c:pt>
                <c:pt idx="1666">
                  <c:v>45727.4375</c:v>
                </c:pt>
                <c:pt idx="1667">
                  <c:v>45727.479166666664</c:v>
                </c:pt>
                <c:pt idx="1668">
                  <c:v>45727.520833333336</c:v>
                </c:pt>
                <c:pt idx="1669">
                  <c:v>45727.5625</c:v>
                </c:pt>
                <c:pt idx="1670">
                  <c:v>45727.604166666664</c:v>
                </c:pt>
                <c:pt idx="1671">
                  <c:v>45727.645833333336</c:v>
                </c:pt>
                <c:pt idx="1672">
                  <c:v>45727.6875</c:v>
                </c:pt>
                <c:pt idx="1673">
                  <c:v>45727.729166666664</c:v>
                </c:pt>
                <c:pt idx="1674">
                  <c:v>45727.770833333336</c:v>
                </c:pt>
                <c:pt idx="1675">
                  <c:v>45727.8125</c:v>
                </c:pt>
                <c:pt idx="1676">
                  <c:v>45727.854166666664</c:v>
                </c:pt>
                <c:pt idx="1677">
                  <c:v>45727.895833333336</c:v>
                </c:pt>
                <c:pt idx="1678">
                  <c:v>45727.9375</c:v>
                </c:pt>
                <c:pt idx="1679">
                  <c:v>45727.979166666664</c:v>
                </c:pt>
                <c:pt idx="1680">
                  <c:v>45728.020833333336</c:v>
                </c:pt>
                <c:pt idx="1681">
                  <c:v>45728.0625</c:v>
                </c:pt>
                <c:pt idx="1682">
                  <c:v>45728.104166666664</c:v>
                </c:pt>
                <c:pt idx="1683">
                  <c:v>45728.145833333336</c:v>
                </c:pt>
                <c:pt idx="1684">
                  <c:v>45728.1875</c:v>
                </c:pt>
                <c:pt idx="1685">
                  <c:v>45728.229166666664</c:v>
                </c:pt>
                <c:pt idx="1686">
                  <c:v>45728.270833333336</c:v>
                </c:pt>
                <c:pt idx="1687">
                  <c:v>45728.3125</c:v>
                </c:pt>
                <c:pt idx="1688">
                  <c:v>45728.354166666664</c:v>
                </c:pt>
                <c:pt idx="1689">
                  <c:v>45728.395833333336</c:v>
                </c:pt>
                <c:pt idx="1690">
                  <c:v>45728.4375</c:v>
                </c:pt>
                <c:pt idx="1691">
                  <c:v>45728.479166666664</c:v>
                </c:pt>
                <c:pt idx="1692">
                  <c:v>45728.520833333336</c:v>
                </c:pt>
                <c:pt idx="1693">
                  <c:v>45728.5625</c:v>
                </c:pt>
                <c:pt idx="1694">
                  <c:v>45728.604166666664</c:v>
                </c:pt>
                <c:pt idx="1695">
                  <c:v>45728.645833333336</c:v>
                </c:pt>
                <c:pt idx="1696">
                  <c:v>45728.6875</c:v>
                </c:pt>
                <c:pt idx="1697">
                  <c:v>45728.729166666664</c:v>
                </c:pt>
                <c:pt idx="1698">
                  <c:v>45728.770833333336</c:v>
                </c:pt>
                <c:pt idx="1699">
                  <c:v>45728.8125</c:v>
                </c:pt>
                <c:pt idx="1700">
                  <c:v>45728.854166666664</c:v>
                </c:pt>
                <c:pt idx="1701">
                  <c:v>45728.895833333336</c:v>
                </c:pt>
                <c:pt idx="1702">
                  <c:v>45728.9375</c:v>
                </c:pt>
                <c:pt idx="1703">
                  <c:v>45728.979166666664</c:v>
                </c:pt>
                <c:pt idx="1704">
                  <c:v>45729.020833333336</c:v>
                </c:pt>
                <c:pt idx="1705">
                  <c:v>45729.0625</c:v>
                </c:pt>
                <c:pt idx="1706">
                  <c:v>45729.104166666664</c:v>
                </c:pt>
                <c:pt idx="1707">
                  <c:v>45729.145833333336</c:v>
                </c:pt>
                <c:pt idx="1708">
                  <c:v>45729.1875</c:v>
                </c:pt>
                <c:pt idx="1709">
                  <c:v>45729.229166666664</c:v>
                </c:pt>
                <c:pt idx="1710">
                  <c:v>45729.270833333336</c:v>
                </c:pt>
                <c:pt idx="1711">
                  <c:v>45729.3125</c:v>
                </c:pt>
                <c:pt idx="1712">
                  <c:v>45729.354166666664</c:v>
                </c:pt>
                <c:pt idx="1713">
                  <c:v>45729.395833333336</c:v>
                </c:pt>
                <c:pt idx="1714">
                  <c:v>45729.4375</c:v>
                </c:pt>
                <c:pt idx="1715">
                  <c:v>45729.479166666664</c:v>
                </c:pt>
                <c:pt idx="1716">
                  <c:v>45729.520833333336</c:v>
                </c:pt>
                <c:pt idx="1717">
                  <c:v>45729.5625</c:v>
                </c:pt>
                <c:pt idx="1718">
                  <c:v>45729.604166666664</c:v>
                </c:pt>
                <c:pt idx="1719">
                  <c:v>45729.645833333336</c:v>
                </c:pt>
                <c:pt idx="1720">
                  <c:v>45729.6875</c:v>
                </c:pt>
                <c:pt idx="1721">
                  <c:v>45729.729166666664</c:v>
                </c:pt>
                <c:pt idx="1722">
                  <c:v>45729.770833333336</c:v>
                </c:pt>
                <c:pt idx="1723">
                  <c:v>45729.8125</c:v>
                </c:pt>
                <c:pt idx="1724">
                  <c:v>45729.854166666664</c:v>
                </c:pt>
                <c:pt idx="1725">
                  <c:v>45729.895833333336</c:v>
                </c:pt>
                <c:pt idx="1726">
                  <c:v>45729.9375</c:v>
                </c:pt>
                <c:pt idx="1727">
                  <c:v>45729.979166666664</c:v>
                </c:pt>
                <c:pt idx="1728">
                  <c:v>45730.020833333336</c:v>
                </c:pt>
                <c:pt idx="1729">
                  <c:v>45730.0625</c:v>
                </c:pt>
                <c:pt idx="1730">
                  <c:v>45730.104166666664</c:v>
                </c:pt>
                <c:pt idx="1731">
                  <c:v>45730.145833333336</c:v>
                </c:pt>
                <c:pt idx="1732">
                  <c:v>45730.1875</c:v>
                </c:pt>
                <c:pt idx="1733">
                  <c:v>45730.229166666664</c:v>
                </c:pt>
                <c:pt idx="1734">
                  <c:v>45730.270833333336</c:v>
                </c:pt>
                <c:pt idx="1735">
                  <c:v>45730.3125</c:v>
                </c:pt>
                <c:pt idx="1736">
                  <c:v>45730.354166666664</c:v>
                </c:pt>
                <c:pt idx="1737">
                  <c:v>45730.395833333336</c:v>
                </c:pt>
                <c:pt idx="1738">
                  <c:v>45730.4375</c:v>
                </c:pt>
                <c:pt idx="1739">
                  <c:v>45730.479166666664</c:v>
                </c:pt>
                <c:pt idx="1740">
                  <c:v>45730.520833333336</c:v>
                </c:pt>
                <c:pt idx="1741">
                  <c:v>45730.5625</c:v>
                </c:pt>
                <c:pt idx="1742">
                  <c:v>45730.604166666664</c:v>
                </c:pt>
                <c:pt idx="1743">
                  <c:v>45730.645833333336</c:v>
                </c:pt>
                <c:pt idx="1744">
                  <c:v>45730.6875</c:v>
                </c:pt>
                <c:pt idx="1745">
                  <c:v>45730.729166666664</c:v>
                </c:pt>
                <c:pt idx="1746">
                  <c:v>45730.770833333336</c:v>
                </c:pt>
                <c:pt idx="1747">
                  <c:v>45730.8125</c:v>
                </c:pt>
                <c:pt idx="1748">
                  <c:v>45730.854166666664</c:v>
                </c:pt>
                <c:pt idx="1749">
                  <c:v>45730.895833333336</c:v>
                </c:pt>
                <c:pt idx="1750">
                  <c:v>45730.9375</c:v>
                </c:pt>
                <c:pt idx="1751">
                  <c:v>45730.979166666664</c:v>
                </c:pt>
                <c:pt idx="1752">
                  <c:v>45731.020833333336</c:v>
                </c:pt>
                <c:pt idx="1753">
                  <c:v>45731.0625</c:v>
                </c:pt>
                <c:pt idx="1754">
                  <c:v>45731.104166666664</c:v>
                </c:pt>
                <c:pt idx="1755">
                  <c:v>45731.145833333336</c:v>
                </c:pt>
                <c:pt idx="1756">
                  <c:v>45731.1875</c:v>
                </c:pt>
                <c:pt idx="1757">
                  <c:v>45731.229166666664</c:v>
                </c:pt>
                <c:pt idx="1758">
                  <c:v>45731.270833333336</c:v>
                </c:pt>
                <c:pt idx="1759">
                  <c:v>45731.3125</c:v>
                </c:pt>
                <c:pt idx="1760">
                  <c:v>45731.354166666664</c:v>
                </c:pt>
                <c:pt idx="1761">
                  <c:v>45731.395833333336</c:v>
                </c:pt>
                <c:pt idx="1762">
                  <c:v>45731.4375</c:v>
                </c:pt>
                <c:pt idx="1763">
                  <c:v>45731.479166666664</c:v>
                </c:pt>
                <c:pt idx="1764">
                  <c:v>45731.520833333336</c:v>
                </c:pt>
                <c:pt idx="1765">
                  <c:v>45731.5625</c:v>
                </c:pt>
                <c:pt idx="1766">
                  <c:v>45731.604166666664</c:v>
                </c:pt>
                <c:pt idx="1767">
                  <c:v>45731.645833333336</c:v>
                </c:pt>
                <c:pt idx="1768">
                  <c:v>45731.6875</c:v>
                </c:pt>
                <c:pt idx="1769">
                  <c:v>45731.729166666664</c:v>
                </c:pt>
                <c:pt idx="1770">
                  <c:v>45731.770833333336</c:v>
                </c:pt>
                <c:pt idx="1771">
                  <c:v>45731.8125</c:v>
                </c:pt>
                <c:pt idx="1772">
                  <c:v>45731.854166666664</c:v>
                </c:pt>
                <c:pt idx="1773">
                  <c:v>45731.895833333336</c:v>
                </c:pt>
                <c:pt idx="1774">
                  <c:v>45731.9375</c:v>
                </c:pt>
                <c:pt idx="1775">
                  <c:v>45731.979166666664</c:v>
                </c:pt>
                <c:pt idx="1776">
                  <c:v>45732.020833333336</c:v>
                </c:pt>
                <c:pt idx="1777">
                  <c:v>45732.0625</c:v>
                </c:pt>
                <c:pt idx="1778">
                  <c:v>45732.104166666664</c:v>
                </c:pt>
                <c:pt idx="1779">
                  <c:v>45732.145833333336</c:v>
                </c:pt>
                <c:pt idx="1780">
                  <c:v>45732.1875</c:v>
                </c:pt>
                <c:pt idx="1781">
                  <c:v>45732.229166666664</c:v>
                </c:pt>
                <c:pt idx="1782">
                  <c:v>45732.270833333336</c:v>
                </c:pt>
                <c:pt idx="1783">
                  <c:v>45732.3125</c:v>
                </c:pt>
                <c:pt idx="1784">
                  <c:v>45732.354166666664</c:v>
                </c:pt>
                <c:pt idx="1785">
                  <c:v>45732.395833333336</c:v>
                </c:pt>
                <c:pt idx="1786">
                  <c:v>45732.4375</c:v>
                </c:pt>
                <c:pt idx="1787">
                  <c:v>45732.479166666664</c:v>
                </c:pt>
                <c:pt idx="1788">
                  <c:v>45732.520833333336</c:v>
                </c:pt>
                <c:pt idx="1789">
                  <c:v>45732.5625</c:v>
                </c:pt>
                <c:pt idx="1790">
                  <c:v>45732.604166666664</c:v>
                </c:pt>
                <c:pt idx="1791">
                  <c:v>45732.645833333336</c:v>
                </c:pt>
                <c:pt idx="1792">
                  <c:v>45732.6875</c:v>
                </c:pt>
                <c:pt idx="1793">
                  <c:v>45732.729166666664</c:v>
                </c:pt>
                <c:pt idx="1794">
                  <c:v>45732.770833333336</c:v>
                </c:pt>
                <c:pt idx="1795">
                  <c:v>45732.8125</c:v>
                </c:pt>
                <c:pt idx="1796">
                  <c:v>45732.854166666664</c:v>
                </c:pt>
                <c:pt idx="1797">
                  <c:v>45732.895833333336</c:v>
                </c:pt>
                <c:pt idx="1798">
                  <c:v>45732.9375</c:v>
                </c:pt>
                <c:pt idx="1799">
                  <c:v>45732.979166666664</c:v>
                </c:pt>
                <c:pt idx="1800">
                  <c:v>45733.020833333336</c:v>
                </c:pt>
                <c:pt idx="1801">
                  <c:v>45733.0625</c:v>
                </c:pt>
                <c:pt idx="1802">
                  <c:v>45733.104166666664</c:v>
                </c:pt>
                <c:pt idx="1803">
                  <c:v>45733.145833333336</c:v>
                </c:pt>
                <c:pt idx="1804">
                  <c:v>45733.1875</c:v>
                </c:pt>
                <c:pt idx="1805">
                  <c:v>45733.229166666664</c:v>
                </c:pt>
                <c:pt idx="1806">
                  <c:v>45733.270833333336</c:v>
                </c:pt>
                <c:pt idx="1807">
                  <c:v>45733.3125</c:v>
                </c:pt>
                <c:pt idx="1808">
                  <c:v>45733.354166666664</c:v>
                </c:pt>
                <c:pt idx="1809">
                  <c:v>45733.395833333336</c:v>
                </c:pt>
                <c:pt idx="1810">
                  <c:v>45733.4375</c:v>
                </c:pt>
                <c:pt idx="1811">
                  <c:v>45733.479166666664</c:v>
                </c:pt>
                <c:pt idx="1812">
                  <c:v>45733.520833333336</c:v>
                </c:pt>
                <c:pt idx="1813">
                  <c:v>45733.5625</c:v>
                </c:pt>
                <c:pt idx="1814">
                  <c:v>45733.604166666664</c:v>
                </c:pt>
                <c:pt idx="1815">
                  <c:v>45733.645833333336</c:v>
                </c:pt>
                <c:pt idx="1816">
                  <c:v>45733.6875</c:v>
                </c:pt>
                <c:pt idx="1817">
                  <c:v>45733.729166666664</c:v>
                </c:pt>
                <c:pt idx="1818">
                  <c:v>45733.770833333336</c:v>
                </c:pt>
                <c:pt idx="1819">
                  <c:v>45733.8125</c:v>
                </c:pt>
                <c:pt idx="1820">
                  <c:v>45733.854166666664</c:v>
                </c:pt>
                <c:pt idx="1821">
                  <c:v>45733.895833333336</c:v>
                </c:pt>
                <c:pt idx="1822">
                  <c:v>45733.9375</c:v>
                </c:pt>
                <c:pt idx="1823">
                  <c:v>45733.979166666664</c:v>
                </c:pt>
                <c:pt idx="1824">
                  <c:v>45734.020833333336</c:v>
                </c:pt>
                <c:pt idx="1825">
                  <c:v>45734.0625</c:v>
                </c:pt>
                <c:pt idx="1826">
                  <c:v>45734.104166666664</c:v>
                </c:pt>
                <c:pt idx="1827">
                  <c:v>45734.145833333336</c:v>
                </c:pt>
                <c:pt idx="1828">
                  <c:v>45734.1875</c:v>
                </c:pt>
                <c:pt idx="1829">
                  <c:v>45734.229166666664</c:v>
                </c:pt>
                <c:pt idx="1830">
                  <c:v>45734.270833333336</c:v>
                </c:pt>
                <c:pt idx="1831">
                  <c:v>45734.3125</c:v>
                </c:pt>
                <c:pt idx="1832">
                  <c:v>45734.354166666664</c:v>
                </c:pt>
                <c:pt idx="1833">
                  <c:v>45734.395833333336</c:v>
                </c:pt>
                <c:pt idx="1834">
                  <c:v>45734.4375</c:v>
                </c:pt>
                <c:pt idx="1835">
                  <c:v>45734.479166666664</c:v>
                </c:pt>
                <c:pt idx="1836">
                  <c:v>45734.520833333336</c:v>
                </c:pt>
                <c:pt idx="1837">
                  <c:v>45734.5625</c:v>
                </c:pt>
                <c:pt idx="1838">
                  <c:v>45734.604166666664</c:v>
                </c:pt>
                <c:pt idx="1839">
                  <c:v>45734.645833333336</c:v>
                </c:pt>
                <c:pt idx="1840">
                  <c:v>45734.6875</c:v>
                </c:pt>
                <c:pt idx="1841">
                  <c:v>45734.729166666664</c:v>
                </c:pt>
                <c:pt idx="1842">
                  <c:v>45734.770833333336</c:v>
                </c:pt>
                <c:pt idx="1843">
                  <c:v>45734.8125</c:v>
                </c:pt>
                <c:pt idx="1844">
                  <c:v>45734.854166666664</c:v>
                </c:pt>
                <c:pt idx="1845">
                  <c:v>45734.895833333336</c:v>
                </c:pt>
                <c:pt idx="1846">
                  <c:v>45734.9375</c:v>
                </c:pt>
                <c:pt idx="1847">
                  <c:v>45734.979166666664</c:v>
                </c:pt>
                <c:pt idx="1848">
                  <c:v>45735.020833333336</c:v>
                </c:pt>
                <c:pt idx="1849">
                  <c:v>45735.0625</c:v>
                </c:pt>
                <c:pt idx="1850">
                  <c:v>45735.104166666664</c:v>
                </c:pt>
                <c:pt idx="1851">
                  <c:v>45735.145833333336</c:v>
                </c:pt>
                <c:pt idx="1852">
                  <c:v>45735.1875</c:v>
                </c:pt>
                <c:pt idx="1853">
                  <c:v>45735.229166666664</c:v>
                </c:pt>
                <c:pt idx="1854">
                  <c:v>45735.270833333336</c:v>
                </c:pt>
                <c:pt idx="1855">
                  <c:v>45735.3125</c:v>
                </c:pt>
                <c:pt idx="1856">
                  <c:v>45735.354166666664</c:v>
                </c:pt>
                <c:pt idx="1857">
                  <c:v>45735.395833333336</c:v>
                </c:pt>
                <c:pt idx="1858">
                  <c:v>45735.4375</c:v>
                </c:pt>
                <c:pt idx="1859">
                  <c:v>45735.479166666664</c:v>
                </c:pt>
                <c:pt idx="1860">
                  <c:v>45735.520833333336</c:v>
                </c:pt>
                <c:pt idx="1861">
                  <c:v>45735.5625</c:v>
                </c:pt>
                <c:pt idx="1862">
                  <c:v>45735.604166666664</c:v>
                </c:pt>
                <c:pt idx="1863">
                  <c:v>45735.645833333336</c:v>
                </c:pt>
                <c:pt idx="1864">
                  <c:v>45735.6875</c:v>
                </c:pt>
                <c:pt idx="1865">
                  <c:v>45735.729166666664</c:v>
                </c:pt>
                <c:pt idx="1866">
                  <c:v>45735.770833333336</c:v>
                </c:pt>
                <c:pt idx="1867">
                  <c:v>45735.8125</c:v>
                </c:pt>
                <c:pt idx="1868">
                  <c:v>45735.854166666664</c:v>
                </c:pt>
                <c:pt idx="1869">
                  <c:v>45735.895833333336</c:v>
                </c:pt>
                <c:pt idx="1870">
                  <c:v>45735.9375</c:v>
                </c:pt>
                <c:pt idx="1871">
                  <c:v>45735.979166666664</c:v>
                </c:pt>
                <c:pt idx="1872">
                  <c:v>45736.020833333336</c:v>
                </c:pt>
                <c:pt idx="1873">
                  <c:v>45736.0625</c:v>
                </c:pt>
                <c:pt idx="1874">
                  <c:v>45736.104166666664</c:v>
                </c:pt>
                <c:pt idx="1875">
                  <c:v>45736.145833333336</c:v>
                </c:pt>
                <c:pt idx="1876">
                  <c:v>45736.1875</c:v>
                </c:pt>
                <c:pt idx="1877">
                  <c:v>45736.229166666664</c:v>
                </c:pt>
                <c:pt idx="1878">
                  <c:v>45736.270833333336</c:v>
                </c:pt>
                <c:pt idx="1879">
                  <c:v>45736.3125</c:v>
                </c:pt>
                <c:pt idx="1880">
                  <c:v>45736.354166666664</c:v>
                </c:pt>
                <c:pt idx="1881">
                  <c:v>45736.395833333336</c:v>
                </c:pt>
                <c:pt idx="1882">
                  <c:v>45736.4375</c:v>
                </c:pt>
                <c:pt idx="1883">
                  <c:v>45736.479166666664</c:v>
                </c:pt>
                <c:pt idx="1884">
                  <c:v>45736.520833333336</c:v>
                </c:pt>
                <c:pt idx="1885">
                  <c:v>45736.5625</c:v>
                </c:pt>
                <c:pt idx="1886">
                  <c:v>45736.604166666664</c:v>
                </c:pt>
                <c:pt idx="1887">
                  <c:v>45736.645833333336</c:v>
                </c:pt>
                <c:pt idx="1888">
                  <c:v>45736.6875</c:v>
                </c:pt>
                <c:pt idx="1889">
                  <c:v>45736.729166666664</c:v>
                </c:pt>
                <c:pt idx="1890">
                  <c:v>45736.770833333336</c:v>
                </c:pt>
                <c:pt idx="1891">
                  <c:v>45736.8125</c:v>
                </c:pt>
                <c:pt idx="1892">
                  <c:v>45736.854166666664</c:v>
                </c:pt>
                <c:pt idx="1893">
                  <c:v>45736.895833333336</c:v>
                </c:pt>
                <c:pt idx="1894">
                  <c:v>45736.9375</c:v>
                </c:pt>
                <c:pt idx="1895">
                  <c:v>45736.979166666664</c:v>
                </c:pt>
                <c:pt idx="1896">
                  <c:v>45737.020833333336</c:v>
                </c:pt>
                <c:pt idx="1897">
                  <c:v>45737.0625</c:v>
                </c:pt>
                <c:pt idx="1898">
                  <c:v>45737.104166666664</c:v>
                </c:pt>
                <c:pt idx="1899">
                  <c:v>45737.145833333336</c:v>
                </c:pt>
                <c:pt idx="1900">
                  <c:v>45737.1875</c:v>
                </c:pt>
                <c:pt idx="1901">
                  <c:v>45737.229166666664</c:v>
                </c:pt>
                <c:pt idx="1902">
                  <c:v>45737.270833333336</c:v>
                </c:pt>
                <c:pt idx="1903">
                  <c:v>45737.3125</c:v>
                </c:pt>
                <c:pt idx="1904">
                  <c:v>45737.354166666664</c:v>
                </c:pt>
                <c:pt idx="1905">
                  <c:v>45737.395833333336</c:v>
                </c:pt>
                <c:pt idx="1906">
                  <c:v>45737.4375</c:v>
                </c:pt>
                <c:pt idx="1907">
                  <c:v>45737.479166666664</c:v>
                </c:pt>
                <c:pt idx="1908">
                  <c:v>45737.520833333336</c:v>
                </c:pt>
                <c:pt idx="1909">
                  <c:v>45737.5625</c:v>
                </c:pt>
                <c:pt idx="1910">
                  <c:v>45737.604166666664</c:v>
                </c:pt>
                <c:pt idx="1911">
                  <c:v>45737.645833333336</c:v>
                </c:pt>
                <c:pt idx="1912">
                  <c:v>45737.6875</c:v>
                </c:pt>
                <c:pt idx="1913">
                  <c:v>45737.729166666664</c:v>
                </c:pt>
                <c:pt idx="1914">
                  <c:v>45737.770833333336</c:v>
                </c:pt>
                <c:pt idx="1915">
                  <c:v>45737.8125</c:v>
                </c:pt>
                <c:pt idx="1916">
                  <c:v>45737.854166666664</c:v>
                </c:pt>
                <c:pt idx="1917">
                  <c:v>45737.895833333336</c:v>
                </c:pt>
                <c:pt idx="1918">
                  <c:v>45737.9375</c:v>
                </c:pt>
                <c:pt idx="1919">
                  <c:v>45737.979166666664</c:v>
                </c:pt>
                <c:pt idx="1920">
                  <c:v>45738.020833333336</c:v>
                </c:pt>
                <c:pt idx="1921">
                  <c:v>45738.0625</c:v>
                </c:pt>
                <c:pt idx="1922">
                  <c:v>45738.104166666664</c:v>
                </c:pt>
                <c:pt idx="1923">
                  <c:v>45738.145833333336</c:v>
                </c:pt>
                <c:pt idx="1924">
                  <c:v>45738.1875</c:v>
                </c:pt>
                <c:pt idx="1925">
                  <c:v>45738.229166666664</c:v>
                </c:pt>
                <c:pt idx="1926">
                  <c:v>45738.270833333336</c:v>
                </c:pt>
                <c:pt idx="1927">
                  <c:v>45738.3125</c:v>
                </c:pt>
                <c:pt idx="1928">
                  <c:v>45738.354166666664</c:v>
                </c:pt>
                <c:pt idx="1929">
                  <c:v>45738.395833333336</c:v>
                </c:pt>
                <c:pt idx="1930">
                  <c:v>45738.4375</c:v>
                </c:pt>
                <c:pt idx="1931">
                  <c:v>45738.479166666664</c:v>
                </c:pt>
                <c:pt idx="1932">
                  <c:v>45738.520833333336</c:v>
                </c:pt>
                <c:pt idx="1933">
                  <c:v>45738.5625</c:v>
                </c:pt>
                <c:pt idx="1934">
                  <c:v>45738.604166666664</c:v>
                </c:pt>
                <c:pt idx="1935">
                  <c:v>45738.645833333336</c:v>
                </c:pt>
                <c:pt idx="1936">
                  <c:v>45738.6875</c:v>
                </c:pt>
                <c:pt idx="1937">
                  <c:v>45738.729166666664</c:v>
                </c:pt>
                <c:pt idx="1938">
                  <c:v>45738.770833333336</c:v>
                </c:pt>
                <c:pt idx="1939">
                  <c:v>45738.8125</c:v>
                </c:pt>
                <c:pt idx="1940">
                  <c:v>45738.854166666664</c:v>
                </c:pt>
                <c:pt idx="1941">
                  <c:v>45738.895833333336</c:v>
                </c:pt>
                <c:pt idx="1942">
                  <c:v>45738.9375</c:v>
                </c:pt>
                <c:pt idx="1943">
                  <c:v>45738.979166666664</c:v>
                </c:pt>
                <c:pt idx="1944">
                  <c:v>45739.020833333336</c:v>
                </c:pt>
                <c:pt idx="1945">
                  <c:v>45739.0625</c:v>
                </c:pt>
                <c:pt idx="1946">
                  <c:v>45739.104166666664</c:v>
                </c:pt>
                <c:pt idx="1947">
                  <c:v>45739.145833333336</c:v>
                </c:pt>
                <c:pt idx="1948">
                  <c:v>45739.1875</c:v>
                </c:pt>
                <c:pt idx="1949">
                  <c:v>45739.229166666664</c:v>
                </c:pt>
                <c:pt idx="1950">
                  <c:v>45739.270833333336</c:v>
                </c:pt>
                <c:pt idx="1951">
                  <c:v>45739.3125</c:v>
                </c:pt>
                <c:pt idx="1952">
                  <c:v>45739.354166666664</c:v>
                </c:pt>
                <c:pt idx="1953">
                  <c:v>45739.395833333336</c:v>
                </c:pt>
                <c:pt idx="1954">
                  <c:v>45739.4375</c:v>
                </c:pt>
                <c:pt idx="1955">
                  <c:v>45739.479166666664</c:v>
                </c:pt>
                <c:pt idx="1956">
                  <c:v>45739.520833333336</c:v>
                </c:pt>
                <c:pt idx="1957">
                  <c:v>45739.5625</c:v>
                </c:pt>
                <c:pt idx="1958">
                  <c:v>45739.604166666664</c:v>
                </c:pt>
                <c:pt idx="1959">
                  <c:v>45739.645833333336</c:v>
                </c:pt>
                <c:pt idx="1960">
                  <c:v>45739.6875</c:v>
                </c:pt>
                <c:pt idx="1961">
                  <c:v>45739.729166666664</c:v>
                </c:pt>
                <c:pt idx="1962">
                  <c:v>45739.770833333336</c:v>
                </c:pt>
                <c:pt idx="1963">
                  <c:v>45739.8125</c:v>
                </c:pt>
                <c:pt idx="1964">
                  <c:v>45739.854166666664</c:v>
                </c:pt>
                <c:pt idx="1965">
                  <c:v>45739.895833333336</c:v>
                </c:pt>
                <c:pt idx="1966">
                  <c:v>45739.9375</c:v>
                </c:pt>
                <c:pt idx="1967">
                  <c:v>45739.979166666664</c:v>
                </c:pt>
                <c:pt idx="1968">
                  <c:v>45740.020833333336</c:v>
                </c:pt>
                <c:pt idx="1969">
                  <c:v>45740.0625</c:v>
                </c:pt>
                <c:pt idx="1970">
                  <c:v>45740.104166666664</c:v>
                </c:pt>
                <c:pt idx="1971">
                  <c:v>45740.145833333336</c:v>
                </c:pt>
                <c:pt idx="1972">
                  <c:v>45740.1875</c:v>
                </c:pt>
                <c:pt idx="1973">
                  <c:v>45740.229166666664</c:v>
                </c:pt>
                <c:pt idx="1974">
                  <c:v>45740.270833333336</c:v>
                </c:pt>
                <c:pt idx="1975">
                  <c:v>45740.3125</c:v>
                </c:pt>
                <c:pt idx="1976">
                  <c:v>45740.354166666664</c:v>
                </c:pt>
                <c:pt idx="1977">
                  <c:v>45740.395833333336</c:v>
                </c:pt>
                <c:pt idx="1978">
                  <c:v>45740.4375</c:v>
                </c:pt>
                <c:pt idx="1979">
                  <c:v>45740.479166666664</c:v>
                </c:pt>
                <c:pt idx="1980">
                  <c:v>45740.520833333336</c:v>
                </c:pt>
                <c:pt idx="1981">
                  <c:v>45740.5625</c:v>
                </c:pt>
                <c:pt idx="1982">
                  <c:v>45740.604166666664</c:v>
                </c:pt>
                <c:pt idx="1983">
                  <c:v>45740.645833333336</c:v>
                </c:pt>
                <c:pt idx="1984">
                  <c:v>45740.6875</c:v>
                </c:pt>
                <c:pt idx="1985">
                  <c:v>45740.729166666664</c:v>
                </c:pt>
                <c:pt idx="1986">
                  <c:v>45740.770833333336</c:v>
                </c:pt>
                <c:pt idx="1987">
                  <c:v>45740.8125</c:v>
                </c:pt>
                <c:pt idx="1988">
                  <c:v>45740.854166666664</c:v>
                </c:pt>
                <c:pt idx="1989">
                  <c:v>45740.895833333336</c:v>
                </c:pt>
                <c:pt idx="1990">
                  <c:v>45740.9375</c:v>
                </c:pt>
                <c:pt idx="1991">
                  <c:v>45740.979166666664</c:v>
                </c:pt>
                <c:pt idx="1992">
                  <c:v>45741.020833333336</c:v>
                </c:pt>
                <c:pt idx="1993">
                  <c:v>45741.0625</c:v>
                </c:pt>
                <c:pt idx="1994">
                  <c:v>45741.104166666664</c:v>
                </c:pt>
                <c:pt idx="1995">
                  <c:v>45741.145833333336</c:v>
                </c:pt>
                <c:pt idx="1996">
                  <c:v>45741.1875</c:v>
                </c:pt>
                <c:pt idx="1997">
                  <c:v>45741.229166666664</c:v>
                </c:pt>
                <c:pt idx="1998">
                  <c:v>45741.270833333336</c:v>
                </c:pt>
                <c:pt idx="1999">
                  <c:v>45741.3125</c:v>
                </c:pt>
                <c:pt idx="2000">
                  <c:v>45741.354166666664</c:v>
                </c:pt>
                <c:pt idx="2001">
                  <c:v>45741.395833333336</c:v>
                </c:pt>
                <c:pt idx="2002">
                  <c:v>45741.4375</c:v>
                </c:pt>
                <c:pt idx="2003">
                  <c:v>45741.479166666664</c:v>
                </c:pt>
                <c:pt idx="2004">
                  <c:v>45741.520833333336</c:v>
                </c:pt>
                <c:pt idx="2005">
                  <c:v>45741.5625</c:v>
                </c:pt>
                <c:pt idx="2006">
                  <c:v>45741.604166666664</c:v>
                </c:pt>
                <c:pt idx="2007">
                  <c:v>45741.645833333336</c:v>
                </c:pt>
                <c:pt idx="2008">
                  <c:v>45741.6875</c:v>
                </c:pt>
                <c:pt idx="2009">
                  <c:v>45741.729166666664</c:v>
                </c:pt>
                <c:pt idx="2010">
                  <c:v>45741.770833333336</c:v>
                </c:pt>
                <c:pt idx="2011">
                  <c:v>45741.8125</c:v>
                </c:pt>
                <c:pt idx="2012">
                  <c:v>45741.854166666664</c:v>
                </c:pt>
                <c:pt idx="2013">
                  <c:v>45741.895833333336</c:v>
                </c:pt>
                <c:pt idx="2014">
                  <c:v>45741.9375</c:v>
                </c:pt>
                <c:pt idx="2015">
                  <c:v>45741.979166666664</c:v>
                </c:pt>
                <c:pt idx="2016">
                  <c:v>45742.020833333336</c:v>
                </c:pt>
                <c:pt idx="2017">
                  <c:v>45742.0625</c:v>
                </c:pt>
                <c:pt idx="2018">
                  <c:v>45742.104166666664</c:v>
                </c:pt>
                <c:pt idx="2019">
                  <c:v>45742.145833333336</c:v>
                </c:pt>
                <c:pt idx="2020">
                  <c:v>45742.1875</c:v>
                </c:pt>
                <c:pt idx="2021">
                  <c:v>45742.229166666664</c:v>
                </c:pt>
                <c:pt idx="2022">
                  <c:v>45742.270833333336</c:v>
                </c:pt>
                <c:pt idx="2023">
                  <c:v>45742.3125</c:v>
                </c:pt>
                <c:pt idx="2024">
                  <c:v>45742.354166666664</c:v>
                </c:pt>
                <c:pt idx="2025">
                  <c:v>45742.395833333336</c:v>
                </c:pt>
                <c:pt idx="2026">
                  <c:v>45742.4375</c:v>
                </c:pt>
                <c:pt idx="2027">
                  <c:v>45742.479166666664</c:v>
                </c:pt>
                <c:pt idx="2028">
                  <c:v>45742.520833333336</c:v>
                </c:pt>
                <c:pt idx="2029">
                  <c:v>45742.5625</c:v>
                </c:pt>
                <c:pt idx="2030">
                  <c:v>45742.604166666664</c:v>
                </c:pt>
                <c:pt idx="2031">
                  <c:v>45742.645833333336</c:v>
                </c:pt>
                <c:pt idx="2032">
                  <c:v>45742.6875</c:v>
                </c:pt>
                <c:pt idx="2033">
                  <c:v>45742.729166666664</c:v>
                </c:pt>
                <c:pt idx="2034">
                  <c:v>45742.770833333336</c:v>
                </c:pt>
                <c:pt idx="2035">
                  <c:v>45742.8125</c:v>
                </c:pt>
                <c:pt idx="2036">
                  <c:v>45742.854166666664</c:v>
                </c:pt>
                <c:pt idx="2037">
                  <c:v>45742.895833333336</c:v>
                </c:pt>
                <c:pt idx="2038">
                  <c:v>45742.9375</c:v>
                </c:pt>
                <c:pt idx="2039">
                  <c:v>45742.979166666664</c:v>
                </c:pt>
                <c:pt idx="2040">
                  <c:v>45743.020833333336</c:v>
                </c:pt>
                <c:pt idx="2041">
                  <c:v>45743.0625</c:v>
                </c:pt>
                <c:pt idx="2042">
                  <c:v>45743.104166666664</c:v>
                </c:pt>
                <c:pt idx="2043">
                  <c:v>45743.145833333336</c:v>
                </c:pt>
                <c:pt idx="2044">
                  <c:v>45743.1875</c:v>
                </c:pt>
                <c:pt idx="2045">
                  <c:v>45743.229166666664</c:v>
                </c:pt>
                <c:pt idx="2046">
                  <c:v>45743.270833333336</c:v>
                </c:pt>
                <c:pt idx="2047">
                  <c:v>45743.3125</c:v>
                </c:pt>
                <c:pt idx="2048">
                  <c:v>45743.354166666664</c:v>
                </c:pt>
                <c:pt idx="2049">
                  <c:v>45743.395833333336</c:v>
                </c:pt>
                <c:pt idx="2050">
                  <c:v>45743.4375</c:v>
                </c:pt>
                <c:pt idx="2051">
                  <c:v>45743.479166666664</c:v>
                </c:pt>
                <c:pt idx="2052">
                  <c:v>45743.520833333336</c:v>
                </c:pt>
                <c:pt idx="2053">
                  <c:v>45743.5625</c:v>
                </c:pt>
                <c:pt idx="2054">
                  <c:v>45743.604166666664</c:v>
                </c:pt>
                <c:pt idx="2055">
                  <c:v>45743.645833333336</c:v>
                </c:pt>
                <c:pt idx="2056">
                  <c:v>45743.6875</c:v>
                </c:pt>
                <c:pt idx="2057">
                  <c:v>45743.729166666664</c:v>
                </c:pt>
                <c:pt idx="2058">
                  <c:v>45743.770833333336</c:v>
                </c:pt>
                <c:pt idx="2059">
                  <c:v>45743.8125</c:v>
                </c:pt>
                <c:pt idx="2060">
                  <c:v>45743.854166666664</c:v>
                </c:pt>
                <c:pt idx="2061">
                  <c:v>45743.895833333336</c:v>
                </c:pt>
                <c:pt idx="2062">
                  <c:v>45743.9375</c:v>
                </c:pt>
                <c:pt idx="2063">
                  <c:v>45743.979166666664</c:v>
                </c:pt>
                <c:pt idx="2064">
                  <c:v>45744.020833333336</c:v>
                </c:pt>
                <c:pt idx="2065">
                  <c:v>45744.0625</c:v>
                </c:pt>
                <c:pt idx="2066">
                  <c:v>45744.104166666664</c:v>
                </c:pt>
                <c:pt idx="2067">
                  <c:v>45744.145833333336</c:v>
                </c:pt>
                <c:pt idx="2068">
                  <c:v>45744.1875</c:v>
                </c:pt>
                <c:pt idx="2069">
                  <c:v>45744.229166666664</c:v>
                </c:pt>
                <c:pt idx="2070">
                  <c:v>45744.270833333336</c:v>
                </c:pt>
                <c:pt idx="2071">
                  <c:v>45744.3125</c:v>
                </c:pt>
                <c:pt idx="2072">
                  <c:v>45744.354166666664</c:v>
                </c:pt>
                <c:pt idx="2073">
                  <c:v>45744.395833333336</c:v>
                </c:pt>
                <c:pt idx="2074">
                  <c:v>45744.4375</c:v>
                </c:pt>
                <c:pt idx="2075">
                  <c:v>45744.479166666664</c:v>
                </c:pt>
                <c:pt idx="2076">
                  <c:v>45744.520833333336</c:v>
                </c:pt>
                <c:pt idx="2077">
                  <c:v>45744.5625</c:v>
                </c:pt>
                <c:pt idx="2078">
                  <c:v>45744.604166666664</c:v>
                </c:pt>
                <c:pt idx="2079">
                  <c:v>45744.645833333336</c:v>
                </c:pt>
                <c:pt idx="2080">
                  <c:v>45744.6875</c:v>
                </c:pt>
                <c:pt idx="2081">
                  <c:v>45744.729166666664</c:v>
                </c:pt>
                <c:pt idx="2082">
                  <c:v>45744.770833333336</c:v>
                </c:pt>
                <c:pt idx="2083">
                  <c:v>45744.8125</c:v>
                </c:pt>
                <c:pt idx="2084">
                  <c:v>45744.854166666664</c:v>
                </c:pt>
                <c:pt idx="2085">
                  <c:v>45744.895833333336</c:v>
                </c:pt>
                <c:pt idx="2086">
                  <c:v>45744.9375</c:v>
                </c:pt>
                <c:pt idx="2087">
                  <c:v>45744.979166666664</c:v>
                </c:pt>
                <c:pt idx="2088">
                  <c:v>45745.020833333336</c:v>
                </c:pt>
                <c:pt idx="2089">
                  <c:v>45745.0625</c:v>
                </c:pt>
                <c:pt idx="2090">
                  <c:v>45745.104166666664</c:v>
                </c:pt>
                <c:pt idx="2091">
                  <c:v>45745.145833333336</c:v>
                </c:pt>
                <c:pt idx="2092">
                  <c:v>45745.1875</c:v>
                </c:pt>
                <c:pt idx="2093">
                  <c:v>45745.229166666664</c:v>
                </c:pt>
                <c:pt idx="2094">
                  <c:v>45745.270833333336</c:v>
                </c:pt>
                <c:pt idx="2095">
                  <c:v>45745.3125</c:v>
                </c:pt>
                <c:pt idx="2096">
                  <c:v>45745.354166666664</c:v>
                </c:pt>
                <c:pt idx="2097">
                  <c:v>45745.395833333336</c:v>
                </c:pt>
                <c:pt idx="2098">
                  <c:v>45745.4375</c:v>
                </c:pt>
                <c:pt idx="2099">
                  <c:v>45745.479166666664</c:v>
                </c:pt>
                <c:pt idx="2100">
                  <c:v>45745.520833333336</c:v>
                </c:pt>
                <c:pt idx="2101">
                  <c:v>45745.5625</c:v>
                </c:pt>
                <c:pt idx="2102">
                  <c:v>45745.604166666664</c:v>
                </c:pt>
                <c:pt idx="2103">
                  <c:v>45745.645833333336</c:v>
                </c:pt>
                <c:pt idx="2104">
                  <c:v>45745.6875</c:v>
                </c:pt>
                <c:pt idx="2105">
                  <c:v>45745.729166666664</c:v>
                </c:pt>
                <c:pt idx="2106">
                  <c:v>45745.770833333336</c:v>
                </c:pt>
                <c:pt idx="2107">
                  <c:v>45745.8125</c:v>
                </c:pt>
                <c:pt idx="2108">
                  <c:v>45745.854166666664</c:v>
                </c:pt>
                <c:pt idx="2109">
                  <c:v>45745.895833333336</c:v>
                </c:pt>
                <c:pt idx="2110">
                  <c:v>45745.9375</c:v>
                </c:pt>
                <c:pt idx="2111">
                  <c:v>45745.979166666664</c:v>
                </c:pt>
                <c:pt idx="2112">
                  <c:v>45746.020833333336</c:v>
                </c:pt>
                <c:pt idx="2113">
                  <c:v>45746.0625</c:v>
                </c:pt>
                <c:pt idx="2114">
                  <c:v>45746.104166666664</c:v>
                </c:pt>
                <c:pt idx="2115">
                  <c:v>45746.145833333336</c:v>
                </c:pt>
                <c:pt idx="2116">
                  <c:v>45746.1875</c:v>
                </c:pt>
                <c:pt idx="2117">
                  <c:v>45746.229166666664</c:v>
                </c:pt>
                <c:pt idx="2118">
                  <c:v>45746.270833333336</c:v>
                </c:pt>
                <c:pt idx="2119">
                  <c:v>45746.3125</c:v>
                </c:pt>
                <c:pt idx="2120">
                  <c:v>45746.354166666664</c:v>
                </c:pt>
                <c:pt idx="2121">
                  <c:v>45746.395833333336</c:v>
                </c:pt>
                <c:pt idx="2122">
                  <c:v>45746.4375</c:v>
                </c:pt>
                <c:pt idx="2123">
                  <c:v>45746.479166666664</c:v>
                </c:pt>
                <c:pt idx="2124">
                  <c:v>45746.520833333336</c:v>
                </c:pt>
                <c:pt idx="2125">
                  <c:v>45746.5625</c:v>
                </c:pt>
                <c:pt idx="2126">
                  <c:v>45746.604166666664</c:v>
                </c:pt>
                <c:pt idx="2127">
                  <c:v>45746.645833333336</c:v>
                </c:pt>
                <c:pt idx="2128">
                  <c:v>45746.6875</c:v>
                </c:pt>
                <c:pt idx="2129">
                  <c:v>45746.729166666664</c:v>
                </c:pt>
                <c:pt idx="2130">
                  <c:v>45746.770833333336</c:v>
                </c:pt>
                <c:pt idx="2131">
                  <c:v>45746.8125</c:v>
                </c:pt>
                <c:pt idx="2132">
                  <c:v>45746.854166666664</c:v>
                </c:pt>
                <c:pt idx="2133">
                  <c:v>45746.895833333336</c:v>
                </c:pt>
                <c:pt idx="2134">
                  <c:v>45746.9375</c:v>
                </c:pt>
                <c:pt idx="2135">
                  <c:v>45746.979166666664</c:v>
                </c:pt>
                <c:pt idx="2136">
                  <c:v>45747.020833333336</c:v>
                </c:pt>
                <c:pt idx="2137">
                  <c:v>45747.0625</c:v>
                </c:pt>
                <c:pt idx="2138">
                  <c:v>45747.104166666664</c:v>
                </c:pt>
                <c:pt idx="2139">
                  <c:v>45747.145833333336</c:v>
                </c:pt>
                <c:pt idx="2140">
                  <c:v>45747.1875</c:v>
                </c:pt>
                <c:pt idx="2141">
                  <c:v>45747.229166666664</c:v>
                </c:pt>
                <c:pt idx="2142">
                  <c:v>45747.270833333336</c:v>
                </c:pt>
                <c:pt idx="2143">
                  <c:v>45747.3125</c:v>
                </c:pt>
                <c:pt idx="2144">
                  <c:v>45747.354166666664</c:v>
                </c:pt>
                <c:pt idx="2145">
                  <c:v>45747.395833333336</c:v>
                </c:pt>
                <c:pt idx="2146">
                  <c:v>45747.4375</c:v>
                </c:pt>
                <c:pt idx="2147">
                  <c:v>45747.479166666664</c:v>
                </c:pt>
                <c:pt idx="2148">
                  <c:v>45747.520833333336</c:v>
                </c:pt>
                <c:pt idx="2149">
                  <c:v>45747.5625</c:v>
                </c:pt>
                <c:pt idx="2150">
                  <c:v>45747.604166666664</c:v>
                </c:pt>
                <c:pt idx="2151">
                  <c:v>45747.645833333336</c:v>
                </c:pt>
                <c:pt idx="2152">
                  <c:v>45747.6875</c:v>
                </c:pt>
                <c:pt idx="2153">
                  <c:v>45747.729166666664</c:v>
                </c:pt>
                <c:pt idx="2154">
                  <c:v>45747.770833333336</c:v>
                </c:pt>
                <c:pt idx="2155">
                  <c:v>45747.8125</c:v>
                </c:pt>
                <c:pt idx="2156">
                  <c:v>45747.854166666664</c:v>
                </c:pt>
                <c:pt idx="2157">
                  <c:v>45747.895833333336</c:v>
                </c:pt>
                <c:pt idx="2158">
                  <c:v>45747.9375</c:v>
                </c:pt>
                <c:pt idx="2159">
                  <c:v>45747.979166666664</c:v>
                </c:pt>
                <c:pt idx="2160">
                  <c:v>45748.020833333336</c:v>
                </c:pt>
                <c:pt idx="2161">
                  <c:v>45748.0625</c:v>
                </c:pt>
                <c:pt idx="2162">
                  <c:v>45748.104166666664</c:v>
                </c:pt>
                <c:pt idx="2163">
                  <c:v>45748.145833333336</c:v>
                </c:pt>
                <c:pt idx="2164">
                  <c:v>45748.1875</c:v>
                </c:pt>
                <c:pt idx="2165">
                  <c:v>45748.229166666664</c:v>
                </c:pt>
                <c:pt idx="2166">
                  <c:v>45748.270833333336</c:v>
                </c:pt>
                <c:pt idx="2167">
                  <c:v>45748.3125</c:v>
                </c:pt>
                <c:pt idx="2168">
                  <c:v>45748.354166666664</c:v>
                </c:pt>
                <c:pt idx="2169">
                  <c:v>45748.395833333336</c:v>
                </c:pt>
                <c:pt idx="2170">
                  <c:v>45748.4375</c:v>
                </c:pt>
                <c:pt idx="2171">
                  <c:v>45748.479166666664</c:v>
                </c:pt>
                <c:pt idx="2172">
                  <c:v>45748.520833333336</c:v>
                </c:pt>
                <c:pt idx="2173">
                  <c:v>45748.5625</c:v>
                </c:pt>
                <c:pt idx="2174">
                  <c:v>45748.604166666664</c:v>
                </c:pt>
                <c:pt idx="2175">
                  <c:v>45748.645833333336</c:v>
                </c:pt>
                <c:pt idx="2176">
                  <c:v>45748.6875</c:v>
                </c:pt>
                <c:pt idx="2177">
                  <c:v>45748.729166666664</c:v>
                </c:pt>
                <c:pt idx="2178">
                  <c:v>45748.770833333336</c:v>
                </c:pt>
                <c:pt idx="2179">
                  <c:v>45748.8125</c:v>
                </c:pt>
                <c:pt idx="2180">
                  <c:v>45748.854166666664</c:v>
                </c:pt>
                <c:pt idx="2181">
                  <c:v>45748.895833333336</c:v>
                </c:pt>
                <c:pt idx="2182">
                  <c:v>45748.9375</c:v>
                </c:pt>
                <c:pt idx="2183">
                  <c:v>45748.979166666664</c:v>
                </c:pt>
                <c:pt idx="2184">
                  <c:v>45749.020833333336</c:v>
                </c:pt>
                <c:pt idx="2185">
                  <c:v>45749.0625</c:v>
                </c:pt>
                <c:pt idx="2186">
                  <c:v>45749.104166666664</c:v>
                </c:pt>
                <c:pt idx="2187">
                  <c:v>45749.145833333336</c:v>
                </c:pt>
                <c:pt idx="2188">
                  <c:v>45749.1875</c:v>
                </c:pt>
                <c:pt idx="2189">
                  <c:v>45749.229166666664</c:v>
                </c:pt>
                <c:pt idx="2190">
                  <c:v>45749.270833333336</c:v>
                </c:pt>
                <c:pt idx="2191">
                  <c:v>45749.3125</c:v>
                </c:pt>
                <c:pt idx="2192">
                  <c:v>45749.354166666664</c:v>
                </c:pt>
                <c:pt idx="2193">
                  <c:v>45749.395833333336</c:v>
                </c:pt>
                <c:pt idx="2194">
                  <c:v>45749.4375</c:v>
                </c:pt>
                <c:pt idx="2195">
                  <c:v>45749.479166666664</c:v>
                </c:pt>
                <c:pt idx="2196">
                  <c:v>45749.520833333336</c:v>
                </c:pt>
                <c:pt idx="2197">
                  <c:v>45749.5625</c:v>
                </c:pt>
                <c:pt idx="2198">
                  <c:v>45749.604166666664</c:v>
                </c:pt>
                <c:pt idx="2199">
                  <c:v>45749.645833333336</c:v>
                </c:pt>
                <c:pt idx="2200">
                  <c:v>45749.6875</c:v>
                </c:pt>
                <c:pt idx="2201">
                  <c:v>45749.729166666664</c:v>
                </c:pt>
                <c:pt idx="2202">
                  <c:v>45749.770833333336</c:v>
                </c:pt>
                <c:pt idx="2203">
                  <c:v>45749.8125</c:v>
                </c:pt>
                <c:pt idx="2204">
                  <c:v>45749.854166666664</c:v>
                </c:pt>
                <c:pt idx="2205">
                  <c:v>45749.895833333336</c:v>
                </c:pt>
                <c:pt idx="2206">
                  <c:v>45749.9375</c:v>
                </c:pt>
                <c:pt idx="2207">
                  <c:v>45749.979166666664</c:v>
                </c:pt>
                <c:pt idx="2208">
                  <c:v>45750.020833333336</c:v>
                </c:pt>
                <c:pt idx="2209">
                  <c:v>45750.0625</c:v>
                </c:pt>
                <c:pt idx="2210">
                  <c:v>45750.104166666664</c:v>
                </c:pt>
                <c:pt idx="2211">
                  <c:v>45750.145833333336</c:v>
                </c:pt>
                <c:pt idx="2212">
                  <c:v>45750.1875</c:v>
                </c:pt>
                <c:pt idx="2213">
                  <c:v>45750.229166666664</c:v>
                </c:pt>
                <c:pt idx="2214">
                  <c:v>45750.270833333336</c:v>
                </c:pt>
                <c:pt idx="2215">
                  <c:v>45750.3125</c:v>
                </c:pt>
                <c:pt idx="2216">
                  <c:v>45750.354166666664</c:v>
                </c:pt>
                <c:pt idx="2217">
                  <c:v>45750.395833333336</c:v>
                </c:pt>
                <c:pt idx="2218">
                  <c:v>45750.4375</c:v>
                </c:pt>
                <c:pt idx="2219">
                  <c:v>45750.479166666664</c:v>
                </c:pt>
                <c:pt idx="2220">
                  <c:v>45750.520833333336</c:v>
                </c:pt>
                <c:pt idx="2221">
                  <c:v>45750.5625</c:v>
                </c:pt>
                <c:pt idx="2222">
                  <c:v>45750.604166666664</c:v>
                </c:pt>
                <c:pt idx="2223">
                  <c:v>45750.645833333336</c:v>
                </c:pt>
                <c:pt idx="2224">
                  <c:v>45750.6875</c:v>
                </c:pt>
                <c:pt idx="2225">
                  <c:v>45750.729166666664</c:v>
                </c:pt>
                <c:pt idx="2226">
                  <c:v>45750.770833333336</c:v>
                </c:pt>
                <c:pt idx="2227">
                  <c:v>45750.8125</c:v>
                </c:pt>
                <c:pt idx="2228">
                  <c:v>45750.854166666664</c:v>
                </c:pt>
                <c:pt idx="2229">
                  <c:v>45750.895833333336</c:v>
                </c:pt>
                <c:pt idx="2230">
                  <c:v>45750.9375</c:v>
                </c:pt>
                <c:pt idx="2231">
                  <c:v>45750.979166666664</c:v>
                </c:pt>
                <c:pt idx="2232">
                  <c:v>45751.020833333336</c:v>
                </c:pt>
                <c:pt idx="2233">
                  <c:v>45751.0625</c:v>
                </c:pt>
                <c:pt idx="2234">
                  <c:v>45751.104166666664</c:v>
                </c:pt>
                <c:pt idx="2235">
                  <c:v>45751.145833333336</c:v>
                </c:pt>
                <c:pt idx="2236">
                  <c:v>45751.1875</c:v>
                </c:pt>
                <c:pt idx="2237">
                  <c:v>45751.229166666664</c:v>
                </c:pt>
                <c:pt idx="2238">
                  <c:v>45751.270833333336</c:v>
                </c:pt>
                <c:pt idx="2239">
                  <c:v>45751.3125</c:v>
                </c:pt>
                <c:pt idx="2240">
                  <c:v>45751.354166666664</c:v>
                </c:pt>
                <c:pt idx="2241">
                  <c:v>45751.395833333336</c:v>
                </c:pt>
                <c:pt idx="2242">
                  <c:v>45751.4375</c:v>
                </c:pt>
                <c:pt idx="2243">
                  <c:v>45751.479166666664</c:v>
                </c:pt>
                <c:pt idx="2244">
                  <c:v>45751.520833333336</c:v>
                </c:pt>
                <c:pt idx="2245">
                  <c:v>45751.5625</c:v>
                </c:pt>
                <c:pt idx="2246">
                  <c:v>45751.604166666664</c:v>
                </c:pt>
                <c:pt idx="2247">
                  <c:v>45751.645833333336</c:v>
                </c:pt>
                <c:pt idx="2248">
                  <c:v>45751.6875</c:v>
                </c:pt>
                <c:pt idx="2249">
                  <c:v>45751.729166666664</c:v>
                </c:pt>
                <c:pt idx="2250">
                  <c:v>45751.770833333336</c:v>
                </c:pt>
                <c:pt idx="2251">
                  <c:v>45751.8125</c:v>
                </c:pt>
                <c:pt idx="2252">
                  <c:v>45751.854166666664</c:v>
                </c:pt>
                <c:pt idx="2253">
                  <c:v>45751.895833333336</c:v>
                </c:pt>
                <c:pt idx="2254">
                  <c:v>45751.9375</c:v>
                </c:pt>
                <c:pt idx="2255">
                  <c:v>45751.979166666664</c:v>
                </c:pt>
                <c:pt idx="2256">
                  <c:v>45752.020833333336</c:v>
                </c:pt>
                <c:pt idx="2257">
                  <c:v>45752.0625</c:v>
                </c:pt>
                <c:pt idx="2258">
                  <c:v>45752.104166666664</c:v>
                </c:pt>
                <c:pt idx="2259">
                  <c:v>45752.145833333336</c:v>
                </c:pt>
                <c:pt idx="2260">
                  <c:v>45752.1875</c:v>
                </c:pt>
                <c:pt idx="2261">
                  <c:v>45752.229166666664</c:v>
                </c:pt>
                <c:pt idx="2262">
                  <c:v>45752.270833333336</c:v>
                </c:pt>
                <c:pt idx="2263">
                  <c:v>45752.3125</c:v>
                </c:pt>
                <c:pt idx="2264">
                  <c:v>45752.354166666664</c:v>
                </c:pt>
                <c:pt idx="2265">
                  <c:v>45752.395833333336</c:v>
                </c:pt>
                <c:pt idx="2266">
                  <c:v>45752.4375</c:v>
                </c:pt>
                <c:pt idx="2267">
                  <c:v>45752.479166666664</c:v>
                </c:pt>
                <c:pt idx="2268">
                  <c:v>45752.520833333336</c:v>
                </c:pt>
                <c:pt idx="2269">
                  <c:v>45752.5625</c:v>
                </c:pt>
                <c:pt idx="2270">
                  <c:v>45752.604166666664</c:v>
                </c:pt>
                <c:pt idx="2271">
                  <c:v>45752.645833333336</c:v>
                </c:pt>
                <c:pt idx="2272">
                  <c:v>45752.6875</c:v>
                </c:pt>
                <c:pt idx="2273">
                  <c:v>45752.729166666664</c:v>
                </c:pt>
                <c:pt idx="2274">
                  <c:v>45752.770833333336</c:v>
                </c:pt>
                <c:pt idx="2275">
                  <c:v>45752.8125</c:v>
                </c:pt>
                <c:pt idx="2276">
                  <c:v>45752.854166666664</c:v>
                </c:pt>
                <c:pt idx="2277">
                  <c:v>45752.895833333336</c:v>
                </c:pt>
                <c:pt idx="2278">
                  <c:v>45752.9375</c:v>
                </c:pt>
                <c:pt idx="2279">
                  <c:v>45752.979166666664</c:v>
                </c:pt>
                <c:pt idx="2280">
                  <c:v>45753.020833333336</c:v>
                </c:pt>
                <c:pt idx="2281">
                  <c:v>45753.0625</c:v>
                </c:pt>
                <c:pt idx="2282">
                  <c:v>45753.104166666664</c:v>
                </c:pt>
                <c:pt idx="2283">
                  <c:v>45753.145833333336</c:v>
                </c:pt>
                <c:pt idx="2284">
                  <c:v>45753.1875</c:v>
                </c:pt>
                <c:pt idx="2285">
                  <c:v>45753.229166666664</c:v>
                </c:pt>
                <c:pt idx="2286">
                  <c:v>45753.270833333336</c:v>
                </c:pt>
                <c:pt idx="2287">
                  <c:v>45753.3125</c:v>
                </c:pt>
                <c:pt idx="2288">
                  <c:v>45753.354166666664</c:v>
                </c:pt>
                <c:pt idx="2289">
                  <c:v>45753.395833333336</c:v>
                </c:pt>
                <c:pt idx="2290">
                  <c:v>45753.4375</c:v>
                </c:pt>
                <c:pt idx="2291">
                  <c:v>45753.479166666664</c:v>
                </c:pt>
                <c:pt idx="2292">
                  <c:v>45753.520833333336</c:v>
                </c:pt>
                <c:pt idx="2293">
                  <c:v>45753.5625</c:v>
                </c:pt>
                <c:pt idx="2294">
                  <c:v>45753.604166666664</c:v>
                </c:pt>
                <c:pt idx="2295">
                  <c:v>45753.645833333336</c:v>
                </c:pt>
                <c:pt idx="2296">
                  <c:v>45753.6875</c:v>
                </c:pt>
                <c:pt idx="2297">
                  <c:v>45753.729166666664</c:v>
                </c:pt>
                <c:pt idx="2298">
                  <c:v>45753.770833333336</c:v>
                </c:pt>
                <c:pt idx="2299">
                  <c:v>45753.8125</c:v>
                </c:pt>
                <c:pt idx="2300">
                  <c:v>45753.854166666664</c:v>
                </c:pt>
                <c:pt idx="2301">
                  <c:v>45753.895833333336</c:v>
                </c:pt>
                <c:pt idx="2302">
                  <c:v>45753.9375</c:v>
                </c:pt>
                <c:pt idx="2303">
                  <c:v>45753.979166666664</c:v>
                </c:pt>
                <c:pt idx="2304">
                  <c:v>45754.020833333336</c:v>
                </c:pt>
                <c:pt idx="2305">
                  <c:v>45754.0625</c:v>
                </c:pt>
                <c:pt idx="2306">
                  <c:v>45754.104166666664</c:v>
                </c:pt>
                <c:pt idx="2307">
                  <c:v>45754.145833333336</c:v>
                </c:pt>
                <c:pt idx="2308">
                  <c:v>45754.1875</c:v>
                </c:pt>
                <c:pt idx="2309">
                  <c:v>45754.229166666664</c:v>
                </c:pt>
                <c:pt idx="2310">
                  <c:v>45754.270833333336</c:v>
                </c:pt>
                <c:pt idx="2311">
                  <c:v>45754.3125</c:v>
                </c:pt>
                <c:pt idx="2312">
                  <c:v>45754.354166666664</c:v>
                </c:pt>
                <c:pt idx="2313">
                  <c:v>45754.395833333336</c:v>
                </c:pt>
                <c:pt idx="2314">
                  <c:v>45754.4375</c:v>
                </c:pt>
                <c:pt idx="2315">
                  <c:v>45754.479166666664</c:v>
                </c:pt>
                <c:pt idx="2316">
                  <c:v>45754.520833333336</c:v>
                </c:pt>
                <c:pt idx="2317">
                  <c:v>45754.5625</c:v>
                </c:pt>
                <c:pt idx="2318">
                  <c:v>45754.604166666664</c:v>
                </c:pt>
                <c:pt idx="2319">
                  <c:v>45754.645833333336</c:v>
                </c:pt>
                <c:pt idx="2320">
                  <c:v>45754.6875</c:v>
                </c:pt>
                <c:pt idx="2321">
                  <c:v>45754.729166666664</c:v>
                </c:pt>
                <c:pt idx="2322">
                  <c:v>45754.770833333336</c:v>
                </c:pt>
                <c:pt idx="2323">
                  <c:v>45754.8125</c:v>
                </c:pt>
                <c:pt idx="2324">
                  <c:v>45754.854166666664</c:v>
                </c:pt>
                <c:pt idx="2325">
                  <c:v>45754.895833333336</c:v>
                </c:pt>
                <c:pt idx="2326">
                  <c:v>45754.9375</c:v>
                </c:pt>
                <c:pt idx="2327">
                  <c:v>45754.979166666664</c:v>
                </c:pt>
                <c:pt idx="2328">
                  <c:v>45755.020833333336</c:v>
                </c:pt>
                <c:pt idx="2329">
                  <c:v>45755.0625</c:v>
                </c:pt>
                <c:pt idx="2330">
                  <c:v>45755.104166666664</c:v>
                </c:pt>
                <c:pt idx="2331">
                  <c:v>45755.145833333336</c:v>
                </c:pt>
                <c:pt idx="2332">
                  <c:v>45755.1875</c:v>
                </c:pt>
                <c:pt idx="2333">
                  <c:v>45755.229166666664</c:v>
                </c:pt>
                <c:pt idx="2334">
                  <c:v>45755.270833333336</c:v>
                </c:pt>
                <c:pt idx="2335">
                  <c:v>45755.3125</c:v>
                </c:pt>
                <c:pt idx="2336">
                  <c:v>45755.354166666664</c:v>
                </c:pt>
                <c:pt idx="2337">
                  <c:v>45755.395833333336</c:v>
                </c:pt>
                <c:pt idx="2338">
                  <c:v>45755.4375</c:v>
                </c:pt>
                <c:pt idx="2339">
                  <c:v>45755.479166666664</c:v>
                </c:pt>
                <c:pt idx="2340">
                  <c:v>45755.520833333336</c:v>
                </c:pt>
                <c:pt idx="2341">
                  <c:v>45755.5625</c:v>
                </c:pt>
                <c:pt idx="2342">
                  <c:v>45755.604166666664</c:v>
                </c:pt>
                <c:pt idx="2343">
                  <c:v>45755.645833333336</c:v>
                </c:pt>
                <c:pt idx="2344">
                  <c:v>45755.6875</c:v>
                </c:pt>
                <c:pt idx="2345">
                  <c:v>45755.729166666664</c:v>
                </c:pt>
                <c:pt idx="2346">
                  <c:v>45755.770833333336</c:v>
                </c:pt>
                <c:pt idx="2347">
                  <c:v>45755.8125</c:v>
                </c:pt>
                <c:pt idx="2348">
                  <c:v>45755.854166666664</c:v>
                </c:pt>
                <c:pt idx="2349">
                  <c:v>45755.895833333336</c:v>
                </c:pt>
                <c:pt idx="2350">
                  <c:v>45755.9375</c:v>
                </c:pt>
                <c:pt idx="2351">
                  <c:v>45755.979166666664</c:v>
                </c:pt>
                <c:pt idx="2352">
                  <c:v>45756.020833333336</c:v>
                </c:pt>
                <c:pt idx="2353">
                  <c:v>45756.0625</c:v>
                </c:pt>
                <c:pt idx="2354">
                  <c:v>45756.104166666664</c:v>
                </c:pt>
                <c:pt idx="2355">
                  <c:v>45756.145833333336</c:v>
                </c:pt>
                <c:pt idx="2356">
                  <c:v>45756.1875</c:v>
                </c:pt>
                <c:pt idx="2357">
                  <c:v>45756.229166666664</c:v>
                </c:pt>
                <c:pt idx="2358">
                  <c:v>45756.270833333336</c:v>
                </c:pt>
                <c:pt idx="2359">
                  <c:v>45756.3125</c:v>
                </c:pt>
                <c:pt idx="2360">
                  <c:v>45756.354166666664</c:v>
                </c:pt>
                <c:pt idx="2361">
                  <c:v>45756.395833333336</c:v>
                </c:pt>
                <c:pt idx="2362">
                  <c:v>45756.4375</c:v>
                </c:pt>
                <c:pt idx="2363">
                  <c:v>45756.479166666664</c:v>
                </c:pt>
                <c:pt idx="2364">
                  <c:v>45756.520833333336</c:v>
                </c:pt>
                <c:pt idx="2365">
                  <c:v>45756.5625</c:v>
                </c:pt>
                <c:pt idx="2366">
                  <c:v>45756.604166666664</c:v>
                </c:pt>
                <c:pt idx="2367">
                  <c:v>45756.645833333336</c:v>
                </c:pt>
                <c:pt idx="2368">
                  <c:v>45756.6875</c:v>
                </c:pt>
                <c:pt idx="2369">
                  <c:v>45756.729166666664</c:v>
                </c:pt>
                <c:pt idx="2370">
                  <c:v>45756.770833333336</c:v>
                </c:pt>
                <c:pt idx="2371">
                  <c:v>45756.8125</c:v>
                </c:pt>
                <c:pt idx="2372">
                  <c:v>45756.854166666664</c:v>
                </c:pt>
                <c:pt idx="2373">
                  <c:v>45756.895833333336</c:v>
                </c:pt>
                <c:pt idx="2374">
                  <c:v>45756.9375</c:v>
                </c:pt>
                <c:pt idx="2375">
                  <c:v>45756.979166666664</c:v>
                </c:pt>
                <c:pt idx="2376">
                  <c:v>45757.020833333336</c:v>
                </c:pt>
                <c:pt idx="2377">
                  <c:v>45757.0625</c:v>
                </c:pt>
                <c:pt idx="2378">
                  <c:v>45757.104166666664</c:v>
                </c:pt>
                <c:pt idx="2379">
                  <c:v>45757.145833333336</c:v>
                </c:pt>
                <c:pt idx="2380">
                  <c:v>45757.1875</c:v>
                </c:pt>
                <c:pt idx="2381">
                  <c:v>45757.229166666664</c:v>
                </c:pt>
                <c:pt idx="2382">
                  <c:v>45757.270833333336</c:v>
                </c:pt>
                <c:pt idx="2383">
                  <c:v>45757.3125</c:v>
                </c:pt>
                <c:pt idx="2384">
                  <c:v>45757.354166666664</c:v>
                </c:pt>
                <c:pt idx="2385">
                  <c:v>45757.395833333336</c:v>
                </c:pt>
                <c:pt idx="2386">
                  <c:v>45757.4375</c:v>
                </c:pt>
                <c:pt idx="2387">
                  <c:v>45757.479166666664</c:v>
                </c:pt>
                <c:pt idx="2388">
                  <c:v>45757.520833333336</c:v>
                </c:pt>
                <c:pt idx="2389">
                  <c:v>45757.5625</c:v>
                </c:pt>
                <c:pt idx="2390">
                  <c:v>45757.604166666664</c:v>
                </c:pt>
                <c:pt idx="2391">
                  <c:v>45757.645833333336</c:v>
                </c:pt>
                <c:pt idx="2392">
                  <c:v>45757.6875</c:v>
                </c:pt>
                <c:pt idx="2393">
                  <c:v>45757.729166666664</c:v>
                </c:pt>
                <c:pt idx="2394">
                  <c:v>45757.770833333336</c:v>
                </c:pt>
                <c:pt idx="2395">
                  <c:v>45757.8125</c:v>
                </c:pt>
                <c:pt idx="2396">
                  <c:v>45757.854166666664</c:v>
                </c:pt>
                <c:pt idx="2397">
                  <c:v>45757.895833333336</c:v>
                </c:pt>
                <c:pt idx="2398">
                  <c:v>45757.9375</c:v>
                </c:pt>
                <c:pt idx="2399">
                  <c:v>45757.979166666664</c:v>
                </c:pt>
                <c:pt idx="2400">
                  <c:v>45758.020833333336</c:v>
                </c:pt>
                <c:pt idx="2401">
                  <c:v>45758.0625</c:v>
                </c:pt>
                <c:pt idx="2402">
                  <c:v>45758.104166666664</c:v>
                </c:pt>
                <c:pt idx="2403">
                  <c:v>45758.145833333336</c:v>
                </c:pt>
                <c:pt idx="2404">
                  <c:v>45758.1875</c:v>
                </c:pt>
                <c:pt idx="2405">
                  <c:v>45758.229166666664</c:v>
                </c:pt>
                <c:pt idx="2406">
                  <c:v>45758.270833333336</c:v>
                </c:pt>
                <c:pt idx="2407">
                  <c:v>45758.3125</c:v>
                </c:pt>
                <c:pt idx="2408">
                  <c:v>45758.354166666664</c:v>
                </c:pt>
                <c:pt idx="2409">
                  <c:v>45758.395833333336</c:v>
                </c:pt>
                <c:pt idx="2410">
                  <c:v>45758.4375</c:v>
                </c:pt>
                <c:pt idx="2411">
                  <c:v>45758.479166666664</c:v>
                </c:pt>
                <c:pt idx="2412">
                  <c:v>45758.520833333336</c:v>
                </c:pt>
                <c:pt idx="2413">
                  <c:v>45758.5625</c:v>
                </c:pt>
                <c:pt idx="2414">
                  <c:v>45758.604166666664</c:v>
                </c:pt>
                <c:pt idx="2415">
                  <c:v>45758.645833333336</c:v>
                </c:pt>
                <c:pt idx="2416">
                  <c:v>45758.6875</c:v>
                </c:pt>
                <c:pt idx="2417">
                  <c:v>45758.729166666664</c:v>
                </c:pt>
                <c:pt idx="2418">
                  <c:v>45758.770833333336</c:v>
                </c:pt>
                <c:pt idx="2419">
                  <c:v>45758.8125</c:v>
                </c:pt>
                <c:pt idx="2420">
                  <c:v>45758.854166666664</c:v>
                </c:pt>
                <c:pt idx="2421">
                  <c:v>45758.895833333336</c:v>
                </c:pt>
                <c:pt idx="2422">
                  <c:v>45758.9375</c:v>
                </c:pt>
                <c:pt idx="2423">
                  <c:v>45758.979166666664</c:v>
                </c:pt>
                <c:pt idx="2424">
                  <c:v>45759.020833333336</c:v>
                </c:pt>
                <c:pt idx="2425">
                  <c:v>45759.0625</c:v>
                </c:pt>
                <c:pt idx="2426">
                  <c:v>45759.104166666664</c:v>
                </c:pt>
                <c:pt idx="2427">
                  <c:v>45759.145833333336</c:v>
                </c:pt>
                <c:pt idx="2428">
                  <c:v>45759.1875</c:v>
                </c:pt>
                <c:pt idx="2429">
                  <c:v>45759.229166666664</c:v>
                </c:pt>
                <c:pt idx="2430">
                  <c:v>45759.270833333336</c:v>
                </c:pt>
                <c:pt idx="2431">
                  <c:v>45759.3125</c:v>
                </c:pt>
                <c:pt idx="2432">
                  <c:v>45759.354166666664</c:v>
                </c:pt>
                <c:pt idx="2433">
                  <c:v>45759.395833333336</c:v>
                </c:pt>
                <c:pt idx="2434">
                  <c:v>45759.4375</c:v>
                </c:pt>
                <c:pt idx="2435">
                  <c:v>45759.479166666664</c:v>
                </c:pt>
                <c:pt idx="2436">
                  <c:v>45759.520833333336</c:v>
                </c:pt>
                <c:pt idx="2437">
                  <c:v>45759.5625</c:v>
                </c:pt>
                <c:pt idx="2438">
                  <c:v>45759.604166666664</c:v>
                </c:pt>
                <c:pt idx="2439">
                  <c:v>45759.645833333336</c:v>
                </c:pt>
                <c:pt idx="2440">
                  <c:v>45759.6875</c:v>
                </c:pt>
                <c:pt idx="2441">
                  <c:v>45759.729166666664</c:v>
                </c:pt>
                <c:pt idx="2442">
                  <c:v>45759.770833333336</c:v>
                </c:pt>
                <c:pt idx="2443">
                  <c:v>45759.8125</c:v>
                </c:pt>
                <c:pt idx="2444">
                  <c:v>45759.854166666664</c:v>
                </c:pt>
                <c:pt idx="2445">
                  <c:v>45759.895833333336</c:v>
                </c:pt>
                <c:pt idx="2446">
                  <c:v>45759.9375</c:v>
                </c:pt>
                <c:pt idx="2447">
                  <c:v>45759.979166666664</c:v>
                </c:pt>
                <c:pt idx="2448">
                  <c:v>45760.020833333336</c:v>
                </c:pt>
                <c:pt idx="2449">
                  <c:v>45760.0625</c:v>
                </c:pt>
                <c:pt idx="2450">
                  <c:v>45760.104166666664</c:v>
                </c:pt>
                <c:pt idx="2451">
                  <c:v>45760.145833333336</c:v>
                </c:pt>
                <c:pt idx="2452">
                  <c:v>45760.1875</c:v>
                </c:pt>
                <c:pt idx="2453">
                  <c:v>45760.229166666664</c:v>
                </c:pt>
                <c:pt idx="2454">
                  <c:v>45760.270833333336</c:v>
                </c:pt>
                <c:pt idx="2455">
                  <c:v>45760.3125</c:v>
                </c:pt>
                <c:pt idx="2456">
                  <c:v>45760.354166666664</c:v>
                </c:pt>
                <c:pt idx="2457">
                  <c:v>45760.395833333336</c:v>
                </c:pt>
                <c:pt idx="2458">
                  <c:v>45760.4375</c:v>
                </c:pt>
                <c:pt idx="2459">
                  <c:v>45760.479166666664</c:v>
                </c:pt>
                <c:pt idx="2460">
                  <c:v>45760.520833333336</c:v>
                </c:pt>
                <c:pt idx="2461">
                  <c:v>45760.5625</c:v>
                </c:pt>
                <c:pt idx="2462">
                  <c:v>45760.604166666664</c:v>
                </c:pt>
                <c:pt idx="2463">
                  <c:v>45760.645833333336</c:v>
                </c:pt>
                <c:pt idx="2464">
                  <c:v>45760.6875</c:v>
                </c:pt>
                <c:pt idx="2465">
                  <c:v>45760.729166666664</c:v>
                </c:pt>
                <c:pt idx="2466">
                  <c:v>45760.770833333336</c:v>
                </c:pt>
                <c:pt idx="2467">
                  <c:v>45760.8125</c:v>
                </c:pt>
                <c:pt idx="2468">
                  <c:v>45760.854166666664</c:v>
                </c:pt>
                <c:pt idx="2469">
                  <c:v>45760.895833333336</c:v>
                </c:pt>
                <c:pt idx="2470">
                  <c:v>45760.9375</c:v>
                </c:pt>
                <c:pt idx="2471">
                  <c:v>45760.979166666664</c:v>
                </c:pt>
                <c:pt idx="2472">
                  <c:v>45761.020833333336</c:v>
                </c:pt>
                <c:pt idx="2473">
                  <c:v>45761.0625</c:v>
                </c:pt>
                <c:pt idx="2474">
                  <c:v>45761.104166666664</c:v>
                </c:pt>
                <c:pt idx="2475">
                  <c:v>45761.145833333336</c:v>
                </c:pt>
                <c:pt idx="2476">
                  <c:v>45761.1875</c:v>
                </c:pt>
                <c:pt idx="2477">
                  <c:v>45761.229166666664</c:v>
                </c:pt>
                <c:pt idx="2478">
                  <c:v>45761.270833333336</c:v>
                </c:pt>
                <c:pt idx="2479">
                  <c:v>45761.3125</c:v>
                </c:pt>
                <c:pt idx="2480">
                  <c:v>45761.354166666664</c:v>
                </c:pt>
                <c:pt idx="2481">
                  <c:v>45761.395833333336</c:v>
                </c:pt>
                <c:pt idx="2482">
                  <c:v>45761.4375</c:v>
                </c:pt>
                <c:pt idx="2483">
                  <c:v>45761.479166666664</c:v>
                </c:pt>
                <c:pt idx="2484">
                  <c:v>45761.520833333336</c:v>
                </c:pt>
                <c:pt idx="2485">
                  <c:v>45761.5625</c:v>
                </c:pt>
                <c:pt idx="2486">
                  <c:v>45761.604166666664</c:v>
                </c:pt>
                <c:pt idx="2487">
                  <c:v>45761.645833333336</c:v>
                </c:pt>
                <c:pt idx="2488">
                  <c:v>45761.6875</c:v>
                </c:pt>
                <c:pt idx="2489">
                  <c:v>45761.729166666664</c:v>
                </c:pt>
                <c:pt idx="2490">
                  <c:v>45761.770833333336</c:v>
                </c:pt>
                <c:pt idx="2491">
                  <c:v>45761.8125</c:v>
                </c:pt>
                <c:pt idx="2492">
                  <c:v>45761.854166666664</c:v>
                </c:pt>
                <c:pt idx="2493">
                  <c:v>45761.895833333336</c:v>
                </c:pt>
                <c:pt idx="2494">
                  <c:v>45761.9375</c:v>
                </c:pt>
                <c:pt idx="2495">
                  <c:v>45761.979166666664</c:v>
                </c:pt>
                <c:pt idx="2496">
                  <c:v>45762.020833333336</c:v>
                </c:pt>
                <c:pt idx="2497">
                  <c:v>45762.0625</c:v>
                </c:pt>
                <c:pt idx="2498">
                  <c:v>45762.104166666664</c:v>
                </c:pt>
                <c:pt idx="2499">
                  <c:v>45762.145833333336</c:v>
                </c:pt>
                <c:pt idx="2500">
                  <c:v>45762.1875</c:v>
                </c:pt>
                <c:pt idx="2501">
                  <c:v>45762.229166666664</c:v>
                </c:pt>
                <c:pt idx="2502">
                  <c:v>45762.270833333336</c:v>
                </c:pt>
                <c:pt idx="2503">
                  <c:v>45762.3125</c:v>
                </c:pt>
                <c:pt idx="2504">
                  <c:v>45762.354166666664</c:v>
                </c:pt>
                <c:pt idx="2505">
                  <c:v>45762.395833333336</c:v>
                </c:pt>
                <c:pt idx="2506">
                  <c:v>45762.4375</c:v>
                </c:pt>
                <c:pt idx="2507">
                  <c:v>45762.479166666664</c:v>
                </c:pt>
                <c:pt idx="2508">
                  <c:v>45762.520833333336</c:v>
                </c:pt>
                <c:pt idx="2509">
                  <c:v>45762.5625</c:v>
                </c:pt>
                <c:pt idx="2510">
                  <c:v>45762.604166666664</c:v>
                </c:pt>
                <c:pt idx="2511">
                  <c:v>45762.645833333336</c:v>
                </c:pt>
                <c:pt idx="2512">
                  <c:v>45762.6875</c:v>
                </c:pt>
                <c:pt idx="2513">
                  <c:v>45762.729166666664</c:v>
                </c:pt>
                <c:pt idx="2514">
                  <c:v>45762.770833333336</c:v>
                </c:pt>
                <c:pt idx="2515">
                  <c:v>45762.8125</c:v>
                </c:pt>
                <c:pt idx="2516">
                  <c:v>45762.854166666664</c:v>
                </c:pt>
                <c:pt idx="2517">
                  <c:v>45762.895833333336</c:v>
                </c:pt>
                <c:pt idx="2518">
                  <c:v>45762.9375</c:v>
                </c:pt>
                <c:pt idx="2519">
                  <c:v>45762.979166666664</c:v>
                </c:pt>
                <c:pt idx="2520">
                  <c:v>45763.020833333336</c:v>
                </c:pt>
                <c:pt idx="2521">
                  <c:v>45763.0625</c:v>
                </c:pt>
                <c:pt idx="2522">
                  <c:v>45763.104166666664</c:v>
                </c:pt>
                <c:pt idx="2523">
                  <c:v>45763.145833333336</c:v>
                </c:pt>
                <c:pt idx="2524">
                  <c:v>45763.1875</c:v>
                </c:pt>
                <c:pt idx="2525">
                  <c:v>45763.229166666664</c:v>
                </c:pt>
                <c:pt idx="2526">
                  <c:v>45763.270833333336</c:v>
                </c:pt>
                <c:pt idx="2527">
                  <c:v>45763.3125</c:v>
                </c:pt>
                <c:pt idx="2528">
                  <c:v>45763.354166666664</c:v>
                </c:pt>
                <c:pt idx="2529">
                  <c:v>45763.395833333336</c:v>
                </c:pt>
                <c:pt idx="2530">
                  <c:v>45763.4375</c:v>
                </c:pt>
                <c:pt idx="2531">
                  <c:v>45763.479166666664</c:v>
                </c:pt>
                <c:pt idx="2532">
                  <c:v>45763.520833333336</c:v>
                </c:pt>
                <c:pt idx="2533">
                  <c:v>45763.5625</c:v>
                </c:pt>
                <c:pt idx="2534">
                  <c:v>45763.604166666664</c:v>
                </c:pt>
                <c:pt idx="2535">
                  <c:v>45763.645833333336</c:v>
                </c:pt>
                <c:pt idx="2536">
                  <c:v>45763.6875</c:v>
                </c:pt>
                <c:pt idx="2537">
                  <c:v>45763.729166666664</c:v>
                </c:pt>
                <c:pt idx="2538">
                  <c:v>45763.770833333336</c:v>
                </c:pt>
                <c:pt idx="2539">
                  <c:v>45763.8125</c:v>
                </c:pt>
                <c:pt idx="2540">
                  <c:v>45763.854166666664</c:v>
                </c:pt>
                <c:pt idx="2541">
                  <c:v>45763.895833333336</c:v>
                </c:pt>
                <c:pt idx="2542">
                  <c:v>45763.9375</c:v>
                </c:pt>
                <c:pt idx="2543">
                  <c:v>45763.979166666664</c:v>
                </c:pt>
                <c:pt idx="2544">
                  <c:v>45764.020833333336</c:v>
                </c:pt>
                <c:pt idx="2545">
                  <c:v>45764.0625</c:v>
                </c:pt>
                <c:pt idx="2546">
                  <c:v>45764.104166666664</c:v>
                </c:pt>
                <c:pt idx="2547">
                  <c:v>45764.145833333336</c:v>
                </c:pt>
                <c:pt idx="2548">
                  <c:v>45764.1875</c:v>
                </c:pt>
                <c:pt idx="2549">
                  <c:v>45764.229166666664</c:v>
                </c:pt>
                <c:pt idx="2550">
                  <c:v>45764.270833333336</c:v>
                </c:pt>
                <c:pt idx="2551">
                  <c:v>45764.3125</c:v>
                </c:pt>
                <c:pt idx="2552">
                  <c:v>45764.354166666664</c:v>
                </c:pt>
                <c:pt idx="2553">
                  <c:v>45764.395833333336</c:v>
                </c:pt>
                <c:pt idx="2554">
                  <c:v>45764.4375</c:v>
                </c:pt>
                <c:pt idx="2555">
                  <c:v>45764.479166666664</c:v>
                </c:pt>
                <c:pt idx="2556">
                  <c:v>45764.520833333336</c:v>
                </c:pt>
                <c:pt idx="2557">
                  <c:v>45764.5625</c:v>
                </c:pt>
                <c:pt idx="2558">
                  <c:v>45764.604166666664</c:v>
                </c:pt>
                <c:pt idx="2559">
                  <c:v>45764.645833333336</c:v>
                </c:pt>
                <c:pt idx="2560">
                  <c:v>45764.6875</c:v>
                </c:pt>
                <c:pt idx="2561">
                  <c:v>45764.729166666664</c:v>
                </c:pt>
                <c:pt idx="2562">
                  <c:v>45764.770833333336</c:v>
                </c:pt>
                <c:pt idx="2563">
                  <c:v>45764.8125</c:v>
                </c:pt>
                <c:pt idx="2564">
                  <c:v>45764.854166666664</c:v>
                </c:pt>
                <c:pt idx="2565">
                  <c:v>45764.895833333336</c:v>
                </c:pt>
                <c:pt idx="2566">
                  <c:v>45764.9375</c:v>
                </c:pt>
                <c:pt idx="2567">
                  <c:v>45764.979166666664</c:v>
                </c:pt>
                <c:pt idx="2568">
                  <c:v>45765.020833333336</c:v>
                </c:pt>
                <c:pt idx="2569">
                  <c:v>45765.0625</c:v>
                </c:pt>
                <c:pt idx="2570">
                  <c:v>45765.104166666664</c:v>
                </c:pt>
                <c:pt idx="2571">
                  <c:v>45765.145833333336</c:v>
                </c:pt>
                <c:pt idx="2572">
                  <c:v>45765.1875</c:v>
                </c:pt>
                <c:pt idx="2573">
                  <c:v>45765.229166666664</c:v>
                </c:pt>
                <c:pt idx="2574">
                  <c:v>45765.270833333336</c:v>
                </c:pt>
                <c:pt idx="2575">
                  <c:v>45765.3125</c:v>
                </c:pt>
                <c:pt idx="2576">
                  <c:v>45765.354166666664</c:v>
                </c:pt>
                <c:pt idx="2577">
                  <c:v>45765.395833333336</c:v>
                </c:pt>
                <c:pt idx="2578">
                  <c:v>45765.4375</c:v>
                </c:pt>
                <c:pt idx="2579">
                  <c:v>45765.479166666664</c:v>
                </c:pt>
                <c:pt idx="2580">
                  <c:v>45765.520833333336</c:v>
                </c:pt>
                <c:pt idx="2581">
                  <c:v>45765.5625</c:v>
                </c:pt>
                <c:pt idx="2582">
                  <c:v>45765.604166666664</c:v>
                </c:pt>
                <c:pt idx="2583">
                  <c:v>45765.645833333336</c:v>
                </c:pt>
                <c:pt idx="2584">
                  <c:v>45765.6875</c:v>
                </c:pt>
                <c:pt idx="2585">
                  <c:v>45765.729166666664</c:v>
                </c:pt>
                <c:pt idx="2586">
                  <c:v>45765.770833333336</c:v>
                </c:pt>
                <c:pt idx="2587">
                  <c:v>45765.8125</c:v>
                </c:pt>
                <c:pt idx="2588">
                  <c:v>45765.854166666664</c:v>
                </c:pt>
                <c:pt idx="2589">
                  <c:v>45765.895833333336</c:v>
                </c:pt>
                <c:pt idx="2590">
                  <c:v>45765.9375</c:v>
                </c:pt>
                <c:pt idx="2591">
                  <c:v>45765.979166666664</c:v>
                </c:pt>
                <c:pt idx="2592">
                  <c:v>45766.020833333336</c:v>
                </c:pt>
                <c:pt idx="2593">
                  <c:v>45766.0625</c:v>
                </c:pt>
                <c:pt idx="2594">
                  <c:v>45766.104166666664</c:v>
                </c:pt>
                <c:pt idx="2595">
                  <c:v>45766.145833333336</c:v>
                </c:pt>
                <c:pt idx="2596">
                  <c:v>45766.1875</c:v>
                </c:pt>
                <c:pt idx="2597">
                  <c:v>45766.229166666664</c:v>
                </c:pt>
                <c:pt idx="2598">
                  <c:v>45766.270833333336</c:v>
                </c:pt>
                <c:pt idx="2599">
                  <c:v>45766.3125</c:v>
                </c:pt>
                <c:pt idx="2600">
                  <c:v>45766.354166666664</c:v>
                </c:pt>
                <c:pt idx="2601">
                  <c:v>45766.395833333336</c:v>
                </c:pt>
                <c:pt idx="2602">
                  <c:v>45766.4375</c:v>
                </c:pt>
                <c:pt idx="2603">
                  <c:v>45766.479166666664</c:v>
                </c:pt>
                <c:pt idx="2604">
                  <c:v>45766.520833333336</c:v>
                </c:pt>
                <c:pt idx="2605">
                  <c:v>45766.5625</c:v>
                </c:pt>
                <c:pt idx="2606">
                  <c:v>45766.604166666664</c:v>
                </c:pt>
                <c:pt idx="2607">
                  <c:v>45766.645833333336</c:v>
                </c:pt>
                <c:pt idx="2608">
                  <c:v>45766.6875</c:v>
                </c:pt>
                <c:pt idx="2609">
                  <c:v>45766.729166666664</c:v>
                </c:pt>
                <c:pt idx="2610">
                  <c:v>45766.770833333336</c:v>
                </c:pt>
                <c:pt idx="2611">
                  <c:v>45766.8125</c:v>
                </c:pt>
                <c:pt idx="2612">
                  <c:v>45766.854166666664</c:v>
                </c:pt>
                <c:pt idx="2613">
                  <c:v>45766.895833333336</c:v>
                </c:pt>
                <c:pt idx="2614">
                  <c:v>45766.9375</c:v>
                </c:pt>
                <c:pt idx="2615">
                  <c:v>45766.979166666664</c:v>
                </c:pt>
                <c:pt idx="2616">
                  <c:v>45767.020833333336</c:v>
                </c:pt>
                <c:pt idx="2617">
                  <c:v>45767.0625</c:v>
                </c:pt>
                <c:pt idx="2618">
                  <c:v>45767.104166666664</c:v>
                </c:pt>
                <c:pt idx="2619">
                  <c:v>45767.145833333336</c:v>
                </c:pt>
                <c:pt idx="2620">
                  <c:v>45767.1875</c:v>
                </c:pt>
                <c:pt idx="2621">
                  <c:v>45767.229166666664</c:v>
                </c:pt>
                <c:pt idx="2622">
                  <c:v>45767.270833333336</c:v>
                </c:pt>
                <c:pt idx="2623">
                  <c:v>45767.3125</c:v>
                </c:pt>
                <c:pt idx="2624">
                  <c:v>45767.354166666664</c:v>
                </c:pt>
                <c:pt idx="2625">
                  <c:v>45767.395833333336</c:v>
                </c:pt>
                <c:pt idx="2626">
                  <c:v>45767.4375</c:v>
                </c:pt>
                <c:pt idx="2627">
                  <c:v>45767.479166666664</c:v>
                </c:pt>
                <c:pt idx="2628">
                  <c:v>45767.520833333336</c:v>
                </c:pt>
                <c:pt idx="2629">
                  <c:v>45767.5625</c:v>
                </c:pt>
                <c:pt idx="2630">
                  <c:v>45767.604166666664</c:v>
                </c:pt>
                <c:pt idx="2631">
                  <c:v>45767.645833333336</c:v>
                </c:pt>
                <c:pt idx="2632">
                  <c:v>45767.6875</c:v>
                </c:pt>
                <c:pt idx="2633">
                  <c:v>45767.729166666664</c:v>
                </c:pt>
                <c:pt idx="2634">
                  <c:v>45767.770833333336</c:v>
                </c:pt>
                <c:pt idx="2635">
                  <c:v>45767.8125</c:v>
                </c:pt>
                <c:pt idx="2636">
                  <c:v>45767.854166666664</c:v>
                </c:pt>
                <c:pt idx="2637">
                  <c:v>45767.895833333336</c:v>
                </c:pt>
                <c:pt idx="2638">
                  <c:v>45767.9375</c:v>
                </c:pt>
                <c:pt idx="2639">
                  <c:v>45767.979166666664</c:v>
                </c:pt>
                <c:pt idx="2640">
                  <c:v>45768.020833333336</c:v>
                </c:pt>
                <c:pt idx="2641">
                  <c:v>45768.0625</c:v>
                </c:pt>
                <c:pt idx="2642">
                  <c:v>45768.104166666664</c:v>
                </c:pt>
                <c:pt idx="2643">
                  <c:v>45768.145833333336</c:v>
                </c:pt>
                <c:pt idx="2644">
                  <c:v>45768.1875</c:v>
                </c:pt>
                <c:pt idx="2645">
                  <c:v>45768.229166666664</c:v>
                </c:pt>
                <c:pt idx="2646">
                  <c:v>45768.270833333336</c:v>
                </c:pt>
                <c:pt idx="2647">
                  <c:v>45768.3125</c:v>
                </c:pt>
                <c:pt idx="2648">
                  <c:v>45768.354166666664</c:v>
                </c:pt>
                <c:pt idx="2649">
                  <c:v>45768.395833333336</c:v>
                </c:pt>
                <c:pt idx="2650">
                  <c:v>45768.4375</c:v>
                </c:pt>
                <c:pt idx="2651">
                  <c:v>45768.479166666664</c:v>
                </c:pt>
                <c:pt idx="2652">
                  <c:v>45768.520833333336</c:v>
                </c:pt>
                <c:pt idx="2653">
                  <c:v>45768.5625</c:v>
                </c:pt>
                <c:pt idx="2654">
                  <c:v>45768.604166666664</c:v>
                </c:pt>
                <c:pt idx="2655">
                  <c:v>45768.645833333336</c:v>
                </c:pt>
                <c:pt idx="2656">
                  <c:v>45768.6875</c:v>
                </c:pt>
                <c:pt idx="2657">
                  <c:v>45768.729166666664</c:v>
                </c:pt>
                <c:pt idx="2658">
                  <c:v>45768.770833333336</c:v>
                </c:pt>
                <c:pt idx="2659">
                  <c:v>45768.8125</c:v>
                </c:pt>
                <c:pt idx="2660">
                  <c:v>45768.854166666664</c:v>
                </c:pt>
                <c:pt idx="2661">
                  <c:v>45768.895833333336</c:v>
                </c:pt>
                <c:pt idx="2662">
                  <c:v>45768.9375</c:v>
                </c:pt>
                <c:pt idx="2663">
                  <c:v>45768.979166666664</c:v>
                </c:pt>
                <c:pt idx="2664">
                  <c:v>45769.020833333336</c:v>
                </c:pt>
                <c:pt idx="2665">
                  <c:v>45769.0625</c:v>
                </c:pt>
                <c:pt idx="2666">
                  <c:v>45769.104166666664</c:v>
                </c:pt>
                <c:pt idx="2667">
                  <c:v>45769.145833333336</c:v>
                </c:pt>
                <c:pt idx="2668">
                  <c:v>45769.1875</c:v>
                </c:pt>
                <c:pt idx="2669">
                  <c:v>45769.229166666664</c:v>
                </c:pt>
                <c:pt idx="2670">
                  <c:v>45769.270833333336</c:v>
                </c:pt>
                <c:pt idx="2671">
                  <c:v>45769.3125</c:v>
                </c:pt>
                <c:pt idx="2672">
                  <c:v>45769.354166666664</c:v>
                </c:pt>
                <c:pt idx="2673">
                  <c:v>45769.395833333336</c:v>
                </c:pt>
                <c:pt idx="2674">
                  <c:v>45769.4375</c:v>
                </c:pt>
                <c:pt idx="2675">
                  <c:v>45769.479166666664</c:v>
                </c:pt>
                <c:pt idx="2676">
                  <c:v>45769.520833333336</c:v>
                </c:pt>
                <c:pt idx="2677">
                  <c:v>45769.5625</c:v>
                </c:pt>
                <c:pt idx="2678">
                  <c:v>45769.604166666664</c:v>
                </c:pt>
                <c:pt idx="2679">
                  <c:v>45769.645833333336</c:v>
                </c:pt>
                <c:pt idx="2680">
                  <c:v>45769.6875</c:v>
                </c:pt>
                <c:pt idx="2681">
                  <c:v>45769.729166666664</c:v>
                </c:pt>
                <c:pt idx="2682">
                  <c:v>45769.770833333336</c:v>
                </c:pt>
                <c:pt idx="2683">
                  <c:v>45769.8125</c:v>
                </c:pt>
                <c:pt idx="2684">
                  <c:v>45769.854166666664</c:v>
                </c:pt>
                <c:pt idx="2685">
                  <c:v>45769.895833333336</c:v>
                </c:pt>
                <c:pt idx="2686">
                  <c:v>45769.9375</c:v>
                </c:pt>
                <c:pt idx="2687">
                  <c:v>45769.979166666664</c:v>
                </c:pt>
                <c:pt idx="2688">
                  <c:v>45770.020833333336</c:v>
                </c:pt>
                <c:pt idx="2689">
                  <c:v>45770.0625</c:v>
                </c:pt>
                <c:pt idx="2690">
                  <c:v>45770.104166666664</c:v>
                </c:pt>
                <c:pt idx="2691">
                  <c:v>45770.145833333336</c:v>
                </c:pt>
                <c:pt idx="2692">
                  <c:v>45770.1875</c:v>
                </c:pt>
                <c:pt idx="2693">
                  <c:v>45770.229166666664</c:v>
                </c:pt>
                <c:pt idx="2694">
                  <c:v>45770.270833333336</c:v>
                </c:pt>
                <c:pt idx="2695">
                  <c:v>45770.3125</c:v>
                </c:pt>
                <c:pt idx="2696">
                  <c:v>45770.354166666664</c:v>
                </c:pt>
                <c:pt idx="2697">
                  <c:v>45770.395833333336</c:v>
                </c:pt>
                <c:pt idx="2698">
                  <c:v>45770.4375</c:v>
                </c:pt>
                <c:pt idx="2699">
                  <c:v>45770.479166666664</c:v>
                </c:pt>
                <c:pt idx="2700">
                  <c:v>45770.520833333336</c:v>
                </c:pt>
                <c:pt idx="2701">
                  <c:v>45770.5625</c:v>
                </c:pt>
                <c:pt idx="2702">
                  <c:v>45770.604166666664</c:v>
                </c:pt>
                <c:pt idx="2703">
                  <c:v>45770.645833333336</c:v>
                </c:pt>
                <c:pt idx="2704">
                  <c:v>45770.6875</c:v>
                </c:pt>
                <c:pt idx="2705">
                  <c:v>45770.729166666664</c:v>
                </c:pt>
                <c:pt idx="2706">
                  <c:v>45770.770833333336</c:v>
                </c:pt>
                <c:pt idx="2707">
                  <c:v>45770.8125</c:v>
                </c:pt>
                <c:pt idx="2708">
                  <c:v>45770.854166666664</c:v>
                </c:pt>
                <c:pt idx="2709">
                  <c:v>45770.895833333336</c:v>
                </c:pt>
                <c:pt idx="2710">
                  <c:v>45770.9375</c:v>
                </c:pt>
                <c:pt idx="2711">
                  <c:v>45770.979166666664</c:v>
                </c:pt>
                <c:pt idx="2712">
                  <c:v>45771.020833333336</c:v>
                </c:pt>
                <c:pt idx="2713">
                  <c:v>45771.0625</c:v>
                </c:pt>
                <c:pt idx="2714">
                  <c:v>45771.104166666664</c:v>
                </c:pt>
                <c:pt idx="2715">
                  <c:v>45771.145833333336</c:v>
                </c:pt>
                <c:pt idx="2716">
                  <c:v>45771.1875</c:v>
                </c:pt>
                <c:pt idx="2717">
                  <c:v>45771.229166666664</c:v>
                </c:pt>
                <c:pt idx="2718">
                  <c:v>45771.270833333336</c:v>
                </c:pt>
                <c:pt idx="2719">
                  <c:v>45771.3125</c:v>
                </c:pt>
                <c:pt idx="2720">
                  <c:v>45771.354166666664</c:v>
                </c:pt>
                <c:pt idx="2721">
                  <c:v>45771.395833333336</c:v>
                </c:pt>
                <c:pt idx="2722">
                  <c:v>45771.4375</c:v>
                </c:pt>
                <c:pt idx="2723">
                  <c:v>45771.479166666664</c:v>
                </c:pt>
                <c:pt idx="2724">
                  <c:v>45771.520833333336</c:v>
                </c:pt>
                <c:pt idx="2725">
                  <c:v>45771.5625</c:v>
                </c:pt>
                <c:pt idx="2726">
                  <c:v>45771.604166666664</c:v>
                </c:pt>
                <c:pt idx="2727">
                  <c:v>45771.645833333336</c:v>
                </c:pt>
                <c:pt idx="2728">
                  <c:v>45771.6875</c:v>
                </c:pt>
                <c:pt idx="2729">
                  <c:v>45771.729166666664</c:v>
                </c:pt>
                <c:pt idx="2730">
                  <c:v>45771.770833333336</c:v>
                </c:pt>
                <c:pt idx="2731">
                  <c:v>45771.8125</c:v>
                </c:pt>
                <c:pt idx="2732">
                  <c:v>45771.854166666664</c:v>
                </c:pt>
                <c:pt idx="2733">
                  <c:v>45771.895833333336</c:v>
                </c:pt>
                <c:pt idx="2734">
                  <c:v>45771.9375</c:v>
                </c:pt>
                <c:pt idx="2735">
                  <c:v>45771.979166666664</c:v>
                </c:pt>
                <c:pt idx="2736">
                  <c:v>45772.020833333336</c:v>
                </c:pt>
                <c:pt idx="2737">
                  <c:v>45772.0625</c:v>
                </c:pt>
                <c:pt idx="2738">
                  <c:v>45772.104166666664</c:v>
                </c:pt>
                <c:pt idx="2739">
                  <c:v>45772.145833333336</c:v>
                </c:pt>
                <c:pt idx="2740">
                  <c:v>45772.1875</c:v>
                </c:pt>
                <c:pt idx="2741">
                  <c:v>45772.229166666664</c:v>
                </c:pt>
                <c:pt idx="2742">
                  <c:v>45772.270833333336</c:v>
                </c:pt>
                <c:pt idx="2743">
                  <c:v>45772.3125</c:v>
                </c:pt>
                <c:pt idx="2744">
                  <c:v>45772.354166666664</c:v>
                </c:pt>
                <c:pt idx="2745">
                  <c:v>45772.395833333336</c:v>
                </c:pt>
                <c:pt idx="2746">
                  <c:v>45772.4375</c:v>
                </c:pt>
                <c:pt idx="2747">
                  <c:v>45772.479166666664</c:v>
                </c:pt>
                <c:pt idx="2748">
                  <c:v>45772.520833333336</c:v>
                </c:pt>
                <c:pt idx="2749">
                  <c:v>45772.5625</c:v>
                </c:pt>
                <c:pt idx="2750">
                  <c:v>45772.604166666664</c:v>
                </c:pt>
                <c:pt idx="2751">
                  <c:v>45772.645833333336</c:v>
                </c:pt>
                <c:pt idx="2752">
                  <c:v>45772.6875</c:v>
                </c:pt>
                <c:pt idx="2753">
                  <c:v>45772.729166666664</c:v>
                </c:pt>
                <c:pt idx="2754">
                  <c:v>45772.770833333336</c:v>
                </c:pt>
                <c:pt idx="2755">
                  <c:v>45772.8125</c:v>
                </c:pt>
                <c:pt idx="2756">
                  <c:v>45772.854166666664</c:v>
                </c:pt>
                <c:pt idx="2757">
                  <c:v>45772.895833333336</c:v>
                </c:pt>
                <c:pt idx="2758">
                  <c:v>45772.9375</c:v>
                </c:pt>
                <c:pt idx="2759">
                  <c:v>45772.979166666664</c:v>
                </c:pt>
                <c:pt idx="2760">
                  <c:v>45773.020833333336</c:v>
                </c:pt>
                <c:pt idx="2761">
                  <c:v>45773.0625</c:v>
                </c:pt>
                <c:pt idx="2762">
                  <c:v>45773.104166666664</c:v>
                </c:pt>
                <c:pt idx="2763">
                  <c:v>45773.145833333336</c:v>
                </c:pt>
                <c:pt idx="2764">
                  <c:v>45773.1875</c:v>
                </c:pt>
                <c:pt idx="2765">
                  <c:v>45773.229166666664</c:v>
                </c:pt>
                <c:pt idx="2766">
                  <c:v>45773.270833333336</c:v>
                </c:pt>
                <c:pt idx="2767">
                  <c:v>45773.3125</c:v>
                </c:pt>
                <c:pt idx="2768">
                  <c:v>45773.354166666664</c:v>
                </c:pt>
                <c:pt idx="2769">
                  <c:v>45773.395833333336</c:v>
                </c:pt>
                <c:pt idx="2770">
                  <c:v>45773.4375</c:v>
                </c:pt>
                <c:pt idx="2771">
                  <c:v>45773.479166666664</c:v>
                </c:pt>
                <c:pt idx="2772">
                  <c:v>45773.520833333336</c:v>
                </c:pt>
                <c:pt idx="2773">
                  <c:v>45773.5625</c:v>
                </c:pt>
                <c:pt idx="2774">
                  <c:v>45773.604166666664</c:v>
                </c:pt>
                <c:pt idx="2775">
                  <c:v>45773.645833333336</c:v>
                </c:pt>
                <c:pt idx="2776">
                  <c:v>45773.6875</c:v>
                </c:pt>
                <c:pt idx="2777">
                  <c:v>45773.729166666664</c:v>
                </c:pt>
                <c:pt idx="2778">
                  <c:v>45773.770833333336</c:v>
                </c:pt>
                <c:pt idx="2779">
                  <c:v>45773.8125</c:v>
                </c:pt>
                <c:pt idx="2780">
                  <c:v>45773.854166666664</c:v>
                </c:pt>
                <c:pt idx="2781">
                  <c:v>45773.895833333336</c:v>
                </c:pt>
                <c:pt idx="2782">
                  <c:v>45773.9375</c:v>
                </c:pt>
                <c:pt idx="2783">
                  <c:v>45773.979166666664</c:v>
                </c:pt>
                <c:pt idx="2784">
                  <c:v>45774.020833333336</c:v>
                </c:pt>
                <c:pt idx="2785">
                  <c:v>45774.0625</c:v>
                </c:pt>
                <c:pt idx="2786">
                  <c:v>45774.104166666664</c:v>
                </c:pt>
                <c:pt idx="2787">
                  <c:v>45774.145833333336</c:v>
                </c:pt>
                <c:pt idx="2788">
                  <c:v>45774.1875</c:v>
                </c:pt>
                <c:pt idx="2789">
                  <c:v>45774.229166666664</c:v>
                </c:pt>
                <c:pt idx="2790">
                  <c:v>45774.270833333336</c:v>
                </c:pt>
                <c:pt idx="2791">
                  <c:v>45774.3125</c:v>
                </c:pt>
                <c:pt idx="2792">
                  <c:v>45774.354166666664</c:v>
                </c:pt>
                <c:pt idx="2793">
                  <c:v>45774.395833333336</c:v>
                </c:pt>
                <c:pt idx="2794">
                  <c:v>45774.4375</c:v>
                </c:pt>
                <c:pt idx="2795">
                  <c:v>45774.479166666664</c:v>
                </c:pt>
                <c:pt idx="2796">
                  <c:v>45774.520833333336</c:v>
                </c:pt>
                <c:pt idx="2797">
                  <c:v>45774.5625</c:v>
                </c:pt>
                <c:pt idx="2798">
                  <c:v>45774.604166666664</c:v>
                </c:pt>
                <c:pt idx="2799">
                  <c:v>45774.645833333336</c:v>
                </c:pt>
                <c:pt idx="2800">
                  <c:v>45774.6875</c:v>
                </c:pt>
                <c:pt idx="2801">
                  <c:v>45774.729166666664</c:v>
                </c:pt>
                <c:pt idx="2802">
                  <c:v>45774.770833333336</c:v>
                </c:pt>
                <c:pt idx="2803">
                  <c:v>45774.8125</c:v>
                </c:pt>
                <c:pt idx="2804">
                  <c:v>45774.854166666664</c:v>
                </c:pt>
                <c:pt idx="2805">
                  <c:v>45774.895833333336</c:v>
                </c:pt>
                <c:pt idx="2806">
                  <c:v>45774.9375</c:v>
                </c:pt>
                <c:pt idx="2807">
                  <c:v>45774.979166666664</c:v>
                </c:pt>
                <c:pt idx="2808">
                  <c:v>45775.020833333336</c:v>
                </c:pt>
                <c:pt idx="2809">
                  <c:v>45775.0625</c:v>
                </c:pt>
                <c:pt idx="2810">
                  <c:v>45775.104166666664</c:v>
                </c:pt>
                <c:pt idx="2811">
                  <c:v>45775.145833333336</c:v>
                </c:pt>
                <c:pt idx="2812">
                  <c:v>45775.1875</c:v>
                </c:pt>
                <c:pt idx="2813">
                  <c:v>45775.229166666664</c:v>
                </c:pt>
                <c:pt idx="2814">
                  <c:v>45775.270833333336</c:v>
                </c:pt>
                <c:pt idx="2815">
                  <c:v>45775.3125</c:v>
                </c:pt>
                <c:pt idx="2816">
                  <c:v>45775.354166666664</c:v>
                </c:pt>
                <c:pt idx="2817">
                  <c:v>45775.395833333336</c:v>
                </c:pt>
                <c:pt idx="2818">
                  <c:v>45775.4375</c:v>
                </c:pt>
                <c:pt idx="2819">
                  <c:v>45775.479166666664</c:v>
                </c:pt>
                <c:pt idx="2820">
                  <c:v>45775.520833333336</c:v>
                </c:pt>
                <c:pt idx="2821">
                  <c:v>45775.5625</c:v>
                </c:pt>
                <c:pt idx="2822">
                  <c:v>45775.604166666664</c:v>
                </c:pt>
                <c:pt idx="2823">
                  <c:v>45775.645833333336</c:v>
                </c:pt>
                <c:pt idx="2824">
                  <c:v>45775.6875</c:v>
                </c:pt>
                <c:pt idx="2825">
                  <c:v>45775.729166666664</c:v>
                </c:pt>
                <c:pt idx="2826">
                  <c:v>45775.770833333336</c:v>
                </c:pt>
                <c:pt idx="2827">
                  <c:v>45775.8125</c:v>
                </c:pt>
                <c:pt idx="2828">
                  <c:v>45775.854166666664</c:v>
                </c:pt>
                <c:pt idx="2829">
                  <c:v>45775.895833333336</c:v>
                </c:pt>
                <c:pt idx="2830">
                  <c:v>45775.9375</c:v>
                </c:pt>
                <c:pt idx="2831">
                  <c:v>45775.979166666664</c:v>
                </c:pt>
                <c:pt idx="2832">
                  <c:v>45776.020833333336</c:v>
                </c:pt>
                <c:pt idx="2833">
                  <c:v>45776.0625</c:v>
                </c:pt>
                <c:pt idx="2834">
                  <c:v>45776.104166666664</c:v>
                </c:pt>
                <c:pt idx="2835">
                  <c:v>45776.145833333336</c:v>
                </c:pt>
                <c:pt idx="2836">
                  <c:v>45776.1875</c:v>
                </c:pt>
                <c:pt idx="2837">
                  <c:v>45776.229166666664</c:v>
                </c:pt>
                <c:pt idx="2838">
                  <c:v>45776.270833333336</c:v>
                </c:pt>
                <c:pt idx="2839">
                  <c:v>45776.3125</c:v>
                </c:pt>
                <c:pt idx="2840">
                  <c:v>45776.354166666664</c:v>
                </c:pt>
                <c:pt idx="2841">
                  <c:v>45776.395833333336</c:v>
                </c:pt>
                <c:pt idx="2842">
                  <c:v>45776.4375</c:v>
                </c:pt>
                <c:pt idx="2843">
                  <c:v>45776.479166666664</c:v>
                </c:pt>
                <c:pt idx="2844">
                  <c:v>45776.520833333336</c:v>
                </c:pt>
                <c:pt idx="2845">
                  <c:v>45776.5625</c:v>
                </c:pt>
                <c:pt idx="2846">
                  <c:v>45776.604166666664</c:v>
                </c:pt>
                <c:pt idx="2847">
                  <c:v>45776.645833333336</c:v>
                </c:pt>
                <c:pt idx="2848">
                  <c:v>45776.6875</c:v>
                </c:pt>
                <c:pt idx="2849">
                  <c:v>45776.729166666664</c:v>
                </c:pt>
                <c:pt idx="2850">
                  <c:v>45776.770833333336</c:v>
                </c:pt>
                <c:pt idx="2851">
                  <c:v>45776.8125</c:v>
                </c:pt>
                <c:pt idx="2852">
                  <c:v>45776.854166666664</c:v>
                </c:pt>
                <c:pt idx="2853">
                  <c:v>45776.895833333336</c:v>
                </c:pt>
                <c:pt idx="2854">
                  <c:v>45776.9375</c:v>
                </c:pt>
                <c:pt idx="2855">
                  <c:v>45776.979166666664</c:v>
                </c:pt>
                <c:pt idx="2856">
                  <c:v>45777.020833333336</c:v>
                </c:pt>
                <c:pt idx="2857">
                  <c:v>45777.0625</c:v>
                </c:pt>
                <c:pt idx="2858">
                  <c:v>45777.104166666664</c:v>
                </c:pt>
                <c:pt idx="2859">
                  <c:v>45777.145833333336</c:v>
                </c:pt>
                <c:pt idx="2860">
                  <c:v>45777.1875</c:v>
                </c:pt>
                <c:pt idx="2861">
                  <c:v>45777.229166666664</c:v>
                </c:pt>
                <c:pt idx="2862">
                  <c:v>45777.270833333336</c:v>
                </c:pt>
                <c:pt idx="2863">
                  <c:v>45777.3125</c:v>
                </c:pt>
                <c:pt idx="2864">
                  <c:v>45777.354166666664</c:v>
                </c:pt>
                <c:pt idx="2865">
                  <c:v>45777.395833333336</c:v>
                </c:pt>
                <c:pt idx="2866">
                  <c:v>45777.4375</c:v>
                </c:pt>
                <c:pt idx="2867">
                  <c:v>45777.479166666664</c:v>
                </c:pt>
                <c:pt idx="2868">
                  <c:v>45777.520833333336</c:v>
                </c:pt>
                <c:pt idx="2869">
                  <c:v>45777.5625</c:v>
                </c:pt>
                <c:pt idx="2870">
                  <c:v>45777.604166666664</c:v>
                </c:pt>
                <c:pt idx="2871">
                  <c:v>45777.645833333336</c:v>
                </c:pt>
                <c:pt idx="2872">
                  <c:v>45777.6875</c:v>
                </c:pt>
                <c:pt idx="2873">
                  <c:v>45777.729166666664</c:v>
                </c:pt>
                <c:pt idx="2874">
                  <c:v>45777.770833333336</c:v>
                </c:pt>
                <c:pt idx="2875">
                  <c:v>45777.8125</c:v>
                </c:pt>
                <c:pt idx="2876">
                  <c:v>45777.854166666664</c:v>
                </c:pt>
                <c:pt idx="2877">
                  <c:v>45777.895833333336</c:v>
                </c:pt>
                <c:pt idx="2878">
                  <c:v>45777.9375</c:v>
                </c:pt>
                <c:pt idx="2879">
                  <c:v>45777.979166666664</c:v>
                </c:pt>
                <c:pt idx="2880">
                  <c:v>45778.020833333336</c:v>
                </c:pt>
                <c:pt idx="2881">
                  <c:v>45778.0625</c:v>
                </c:pt>
                <c:pt idx="2882">
                  <c:v>45778.104166666664</c:v>
                </c:pt>
                <c:pt idx="2883">
                  <c:v>45778.145833333336</c:v>
                </c:pt>
                <c:pt idx="2884">
                  <c:v>45778.1875</c:v>
                </c:pt>
                <c:pt idx="2885">
                  <c:v>45778.229166666664</c:v>
                </c:pt>
                <c:pt idx="2886">
                  <c:v>45778.270833333336</c:v>
                </c:pt>
                <c:pt idx="2887">
                  <c:v>45778.3125</c:v>
                </c:pt>
                <c:pt idx="2888">
                  <c:v>45778.354166666664</c:v>
                </c:pt>
                <c:pt idx="2889">
                  <c:v>45778.395833333336</c:v>
                </c:pt>
                <c:pt idx="2890">
                  <c:v>45778.4375</c:v>
                </c:pt>
                <c:pt idx="2891">
                  <c:v>45778.479166666664</c:v>
                </c:pt>
                <c:pt idx="2892">
                  <c:v>45778.520833333336</c:v>
                </c:pt>
                <c:pt idx="2893">
                  <c:v>45778.5625</c:v>
                </c:pt>
                <c:pt idx="2894">
                  <c:v>45778.604166666664</c:v>
                </c:pt>
                <c:pt idx="2895">
                  <c:v>45778.645833333336</c:v>
                </c:pt>
                <c:pt idx="2896">
                  <c:v>45778.6875</c:v>
                </c:pt>
                <c:pt idx="2897">
                  <c:v>45778.729166666664</c:v>
                </c:pt>
                <c:pt idx="2898">
                  <c:v>45778.770833333336</c:v>
                </c:pt>
                <c:pt idx="2899">
                  <c:v>45778.8125</c:v>
                </c:pt>
                <c:pt idx="2900">
                  <c:v>45778.854166666664</c:v>
                </c:pt>
                <c:pt idx="2901">
                  <c:v>45778.895833333336</c:v>
                </c:pt>
                <c:pt idx="2902">
                  <c:v>45778.9375</c:v>
                </c:pt>
                <c:pt idx="2903">
                  <c:v>45778.979166666664</c:v>
                </c:pt>
                <c:pt idx="2904">
                  <c:v>45779.020833333336</c:v>
                </c:pt>
                <c:pt idx="2905">
                  <c:v>45779.0625</c:v>
                </c:pt>
                <c:pt idx="2906">
                  <c:v>45779.104166666664</c:v>
                </c:pt>
                <c:pt idx="2907">
                  <c:v>45779.145833333336</c:v>
                </c:pt>
                <c:pt idx="2908">
                  <c:v>45779.1875</c:v>
                </c:pt>
                <c:pt idx="2909">
                  <c:v>45779.229166666664</c:v>
                </c:pt>
                <c:pt idx="2910">
                  <c:v>45779.270833333336</c:v>
                </c:pt>
                <c:pt idx="2911">
                  <c:v>45779.3125</c:v>
                </c:pt>
                <c:pt idx="2912">
                  <c:v>45779.354166666664</c:v>
                </c:pt>
                <c:pt idx="2913">
                  <c:v>45779.395833333336</c:v>
                </c:pt>
                <c:pt idx="2914">
                  <c:v>45779.4375</c:v>
                </c:pt>
                <c:pt idx="2915">
                  <c:v>45779.479166666664</c:v>
                </c:pt>
                <c:pt idx="2916">
                  <c:v>45779.520833333336</c:v>
                </c:pt>
                <c:pt idx="2917">
                  <c:v>45779.5625</c:v>
                </c:pt>
                <c:pt idx="2918">
                  <c:v>45779.604166666664</c:v>
                </c:pt>
                <c:pt idx="2919">
                  <c:v>45779.645833333336</c:v>
                </c:pt>
                <c:pt idx="2920">
                  <c:v>45779.6875</c:v>
                </c:pt>
                <c:pt idx="2921">
                  <c:v>45779.729166666664</c:v>
                </c:pt>
                <c:pt idx="2922">
                  <c:v>45779.770833333336</c:v>
                </c:pt>
                <c:pt idx="2923">
                  <c:v>45779.8125</c:v>
                </c:pt>
                <c:pt idx="2924">
                  <c:v>45779.854166666664</c:v>
                </c:pt>
                <c:pt idx="2925">
                  <c:v>45779.895833333336</c:v>
                </c:pt>
                <c:pt idx="2926">
                  <c:v>45779.9375</c:v>
                </c:pt>
                <c:pt idx="2927">
                  <c:v>45779.979166666664</c:v>
                </c:pt>
                <c:pt idx="2928">
                  <c:v>45780.020833333336</c:v>
                </c:pt>
                <c:pt idx="2929">
                  <c:v>45780.0625</c:v>
                </c:pt>
                <c:pt idx="2930">
                  <c:v>45780.104166666664</c:v>
                </c:pt>
                <c:pt idx="2931">
                  <c:v>45780.145833333336</c:v>
                </c:pt>
                <c:pt idx="2932">
                  <c:v>45780.1875</c:v>
                </c:pt>
                <c:pt idx="2933">
                  <c:v>45780.229166666664</c:v>
                </c:pt>
                <c:pt idx="2934">
                  <c:v>45780.270833333336</c:v>
                </c:pt>
                <c:pt idx="2935">
                  <c:v>45780.3125</c:v>
                </c:pt>
                <c:pt idx="2936">
                  <c:v>45780.354166666664</c:v>
                </c:pt>
                <c:pt idx="2937">
                  <c:v>45780.395833333336</c:v>
                </c:pt>
                <c:pt idx="2938">
                  <c:v>45780.4375</c:v>
                </c:pt>
                <c:pt idx="2939">
                  <c:v>45780.479166666664</c:v>
                </c:pt>
                <c:pt idx="2940">
                  <c:v>45780.520833333336</c:v>
                </c:pt>
                <c:pt idx="2941">
                  <c:v>45780.5625</c:v>
                </c:pt>
                <c:pt idx="2942">
                  <c:v>45780.604166666664</c:v>
                </c:pt>
                <c:pt idx="2943">
                  <c:v>45780.645833333336</c:v>
                </c:pt>
                <c:pt idx="2944">
                  <c:v>45780.6875</c:v>
                </c:pt>
                <c:pt idx="2945">
                  <c:v>45780.729166666664</c:v>
                </c:pt>
                <c:pt idx="2946">
                  <c:v>45780.770833333336</c:v>
                </c:pt>
                <c:pt idx="2947">
                  <c:v>45780.8125</c:v>
                </c:pt>
                <c:pt idx="2948">
                  <c:v>45780.854166666664</c:v>
                </c:pt>
                <c:pt idx="2949">
                  <c:v>45780.895833333336</c:v>
                </c:pt>
                <c:pt idx="2950">
                  <c:v>45780.9375</c:v>
                </c:pt>
                <c:pt idx="2951">
                  <c:v>45780.979166666664</c:v>
                </c:pt>
                <c:pt idx="2952">
                  <c:v>45781.020833333336</c:v>
                </c:pt>
                <c:pt idx="2953">
                  <c:v>45781.0625</c:v>
                </c:pt>
                <c:pt idx="2954">
                  <c:v>45781.104166666664</c:v>
                </c:pt>
                <c:pt idx="2955">
                  <c:v>45781.145833333336</c:v>
                </c:pt>
                <c:pt idx="2956">
                  <c:v>45781.1875</c:v>
                </c:pt>
                <c:pt idx="2957">
                  <c:v>45781.229166666664</c:v>
                </c:pt>
                <c:pt idx="2958">
                  <c:v>45781.270833333336</c:v>
                </c:pt>
                <c:pt idx="2959">
                  <c:v>45781.3125</c:v>
                </c:pt>
                <c:pt idx="2960">
                  <c:v>45781.354166666664</c:v>
                </c:pt>
                <c:pt idx="2961">
                  <c:v>45781.395833333336</c:v>
                </c:pt>
                <c:pt idx="2962">
                  <c:v>45781.4375</c:v>
                </c:pt>
                <c:pt idx="2963">
                  <c:v>45781.479166666664</c:v>
                </c:pt>
                <c:pt idx="2964">
                  <c:v>45781.520833333336</c:v>
                </c:pt>
                <c:pt idx="2965">
                  <c:v>45781.5625</c:v>
                </c:pt>
                <c:pt idx="2966">
                  <c:v>45781.604166666664</c:v>
                </c:pt>
                <c:pt idx="2967">
                  <c:v>45781.645833333336</c:v>
                </c:pt>
                <c:pt idx="2968">
                  <c:v>45781.6875</c:v>
                </c:pt>
                <c:pt idx="2969">
                  <c:v>45781.729166666664</c:v>
                </c:pt>
                <c:pt idx="2970">
                  <c:v>45781.770833333336</c:v>
                </c:pt>
                <c:pt idx="2971">
                  <c:v>45781.8125</c:v>
                </c:pt>
                <c:pt idx="2972">
                  <c:v>45781.854166666664</c:v>
                </c:pt>
                <c:pt idx="2973">
                  <c:v>45781.895833333336</c:v>
                </c:pt>
                <c:pt idx="2974">
                  <c:v>45781.9375</c:v>
                </c:pt>
                <c:pt idx="2975">
                  <c:v>45781.979166666664</c:v>
                </c:pt>
                <c:pt idx="2976">
                  <c:v>45782.020833333336</c:v>
                </c:pt>
                <c:pt idx="2977">
                  <c:v>45782.0625</c:v>
                </c:pt>
                <c:pt idx="2978">
                  <c:v>45782.104166666664</c:v>
                </c:pt>
                <c:pt idx="2979">
                  <c:v>45782.145833333336</c:v>
                </c:pt>
                <c:pt idx="2980">
                  <c:v>45782.1875</c:v>
                </c:pt>
                <c:pt idx="2981">
                  <c:v>45782.229166666664</c:v>
                </c:pt>
                <c:pt idx="2982">
                  <c:v>45782.270833333336</c:v>
                </c:pt>
                <c:pt idx="2983">
                  <c:v>45782.3125</c:v>
                </c:pt>
                <c:pt idx="2984">
                  <c:v>45782.354166666664</c:v>
                </c:pt>
                <c:pt idx="2985">
                  <c:v>45782.395833333336</c:v>
                </c:pt>
                <c:pt idx="2986">
                  <c:v>45782.4375</c:v>
                </c:pt>
                <c:pt idx="2987">
                  <c:v>45782.479166666664</c:v>
                </c:pt>
                <c:pt idx="2988">
                  <c:v>45782.520833333336</c:v>
                </c:pt>
                <c:pt idx="2989">
                  <c:v>45782.5625</c:v>
                </c:pt>
                <c:pt idx="2990">
                  <c:v>45782.604166666664</c:v>
                </c:pt>
                <c:pt idx="2991">
                  <c:v>45782.645833333336</c:v>
                </c:pt>
                <c:pt idx="2992">
                  <c:v>45782.6875</c:v>
                </c:pt>
                <c:pt idx="2993">
                  <c:v>45782.729166666664</c:v>
                </c:pt>
                <c:pt idx="2994">
                  <c:v>45782.770833333336</c:v>
                </c:pt>
                <c:pt idx="2995">
                  <c:v>45782.8125</c:v>
                </c:pt>
                <c:pt idx="2996">
                  <c:v>45782.854166666664</c:v>
                </c:pt>
                <c:pt idx="2997">
                  <c:v>45782.895833333336</c:v>
                </c:pt>
                <c:pt idx="2998">
                  <c:v>45782.9375</c:v>
                </c:pt>
                <c:pt idx="2999">
                  <c:v>45782.979166666664</c:v>
                </c:pt>
                <c:pt idx="3000">
                  <c:v>45783.020833333336</c:v>
                </c:pt>
                <c:pt idx="3001">
                  <c:v>45783.0625</c:v>
                </c:pt>
                <c:pt idx="3002">
                  <c:v>45783.104166666664</c:v>
                </c:pt>
                <c:pt idx="3003">
                  <c:v>45783.145833333336</c:v>
                </c:pt>
                <c:pt idx="3004">
                  <c:v>45783.1875</c:v>
                </c:pt>
                <c:pt idx="3005">
                  <c:v>45783.229166666664</c:v>
                </c:pt>
                <c:pt idx="3006">
                  <c:v>45783.270833333336</c:v>
                </c:pt>
                <c:pt idx="3007">
                  <c:v>45783.3125</c:v>
                </c:pt>
                <c:pt idx="3008">
                  <c:v>45783.354166666664</c:v>
                </c:pt>
                <c:pt idx="3009">
                  <c:v>45783.395833333336</c:v>
                </c:pt>
                <c:pt idx="3010">
                  <c:v>45783.4375</c:v>
                </c:pt>
                <c:pt idx="3011">
                  <c:v>45783.479166666664</c:v>
                </c:pt>
                <c:pt idx="3012">
                  <c:v>45783.520833333336</c:v>
                </c:pt>
                <c:pt idx="3013">
                  <c:v>45783.5625</c:v>
                </c:pt>
                <c:pt idx="3014">
                  <c:v>45783.604166666664</c:v>
                </c:pt>
                <c:pt idx="3015">
                  <c:v>45783.645833333336</c:v>
                </c:pt>
                <c:pt idx="3016">
                  <c:v>45783.6875</c:v>
                </c:pt>
                <c:pt idx="3017">
                  <c:v>45783.729166666664</c:v>
                </c:pt>
                <c:pt idx="3018">
                  <c:v>45783.770833333336</c:v>
                </c:pt>
                <c:pt idx="3019">
                  <c:v>45783.8125</c:v>
                </c:pt>
                <c:pt idx="3020">
                  <c:v>45783.854166666664</c:v>
                </c:pt>
                <c:pt idx="3021">
                  <c:v>45783.895833333336</c:v>
                </c:pt>
                <c:pt idx="3022">
                  <c:v>45783.9375</c:v>
                </c:pt>
                <c:pt idx="3023">
                  <c:v>45783.979166666664</c:v>
                </c:pt>
                <c:pt idx="3024">
                  <c:v>45784.020833333336</c:v>
                </c:pt>
                <c:pt idx="3025">
                  <c:v>45784.0625</c:v>
                </c:pt>
                <c:pt idx="3026">
                  <c:v>45784.104166666664</c:v>
                </c:pt>
                <c:pt idx="3027">
                  <c:v>45784.145833333336</c:v>
                </c:pt>
                <c:pt idx="3028">
                  <c:v>45784.1875</c:v>
                </c:pt>
                <c:pt idx="3029">
                  <c:v>45784.229166666664</c:v>
                </c:pt>
                <c:pt idx="3030">
                  <c:v>45784.270833333336</c:v>
                </c:pt>
                <c:pt idx="3031">
                  <c:v>45784.3125</c:v>
                </c:pt>
                <c:pt idx="3032">
                  <c:v>45784.354166666664</c:v>
                </c:pt>
                <c:pt idx="3033">
                  <c:v>45784.395833333336</c:v>
                </c:pt>
                <c:pt idx="3034">
                  <c:v>45784.4375</c:v>
                </c:pt>
                <c:pt idx="3035">
                  <c:v>45784.479166666664</c:v>
                </c:pt>
                <c:pt idx="3036">
                  <c:v>45784.520833333336</c:v>
                </c:pt>
                <c:pt idx="3037">
                  <c:v>45784.5625</c:v>
                </c:pt>
                <c:pt idx="3038">
                  <c:v>45784.604166666664</c:v>
                </c:pt>
                <c:pt idx="3039">
                  <c:v>45784.645833333336</c:v>
                </c:pt>
                <c:pt idx="3040">
                  <c:v>45784.6875</c:v>
                </c:pt>
                <c:pt idx="3041">
                  <c:v>45784.729166666664</c:v>
                </c:pt>
                <c:pt idx="3042">
                  <c:v>45784.770833333336</c:v>
                </c:pt>
                <c:pt idx="3043">
                  <c:v>45784.8125</c:v>
                </c:pt>
                <c:pt idx="3044">
                  <c:v>45784.854166666664</c:v>
                </c:pt>
                <c:pt idx="3045">
                  <c:v>45784.895833333336</c:v>
                </c:pt>
                <c:pt idx="3046">
                  <c:v>45784.9375</c:v>
                </c:pt>
                <c:pt idx="3047">
                  <c:v>45784.979166666664</c:v>
                </c:pt>
                <c:pt idx="3048">
                  <c:v>45785.020833333336</c:v>
                </c:pt>
                <c:pt idx="3049">
                  <c:v>45785.0625</c:v>
                </c:pt>
                <c:pt idx="3050">
                  <c:v>45785.104166666664</c:v>
                </c:pt>
                <c:pt idx="3051">
                  <c:v>45785.145833333336</c:v>
                </c:pt>
                <c:pt idx="3052">
                  <c:v>45785.1875</c:v>
                </c:pt>
                <c:pt idx="3053">
                  <c:v>45785.229166666664</c:v>
                </c:pt>
                <c:pt idx="3054">
                  <c:v>45785.270833333336</c:v>
                </c:pt>
                <c:pt idx="3055">
                  <c:v>45785.3125</c:v>
                </c:pt>
                <c:pt idx="3056">
                  <c:v>45785.354166666664</c:v>
                </c:pt>
                <c:pt idx="3057">
                  <c:v>45785.395833333336</c:v>
                </c:pt>
                <c:pt idx="3058">
                  <c:v>45785.4375</c:v>
                </c:pt>
                <c:pt idx="3059">
                  <c:v>45785.479166666664</c:v>
                </c:pt>
                <c:pt idx="3060">
                  <c:v>45785.520833333336</c:v>
                </c:pt>
                <c:pt idx="3061">
                  <c:v>45785.5625</c:v>
                </c:pt>
                <c:pt idx="3062">
                  <c:v>45785.604166666664</c:v>
                </c:pt>
                <c:pt idx="3063">
                  <c:v>45785.645833333336</c:v>
                </c:pt>
                <c:pt idx="3064">
                  <c:v>45785.6875</c:v>
                </c:pt>
                <c:pt idx="3065">
                  <c:v>45785.729166666664</c:v>
                </c:pt>
                <c:pt idx="3066">
                  <c:v>45785.770833333336</c:v>
                </c:pt>
                <c:pt idx="3067">
                  <c:v>45785.8125</c:v>
                </c:pt>
                <c:pt idx="3068">
                  <c:v>45785.854166666664</c:v>
                </c:pt>
                <c:pt idx="3069">
                  <c:v>45785.895833333336</c:v>
                </c:pt>
                <c:pt idx="3070">
                  <c:v>45785.9375</c:v>
                </c:pt>
                <c:pt idx="3071">
                  <c:v>45785.979166666664</c:v>
                </c:pt>
                <c:pt idx="3072">
                  <c:v>45786.020833333336</c:v>
                </c:pt>
                <c:pt idx="3073">
                  <c:v>45786.0625</c:v>
                </c:pt>
                <c:pt idx="3074">
                  <c:v>45786.104166666664</c:v>
                </c:pt>
                <c:pt idx="3075">
                  <c:v>45786.145833333336</c:v>
                </c:pt>
                <c:pt idx="3076">
                  <c:v>45786.1875</c:v>
                </c:pt>
                <c:pt idx="3077">
                  <c:v>45786.229166666664</c:v>
                </c:pt>
                <c:pt idx="3078">
                  <c:v>45786.270833333336</c:v>
                </c:pt>
                <c:pt idx="3079">
                  <c:v>45786.3125</c:v>
                </c:pt>
                <c:pt idx="3080">
                  <c:v>45786.354166666664</c:v>
                </c:pt>
                <c:pt idx="3081">
                  <c:v>45786.395833333336</c:v>
                </c:pt>
                <c:pt idx="3082">
                  <c:v>45786.4375</c:v>
                </c:pt>
                <c:pt idx="3083">
                  <c:v>45786.479166666664</c:v>
                </c:pt>
                <c:pt idx="3084">
                  <c:v>45786.520833333336</c:v>
                </c:pt>
                <c:pt idx="3085">
                  <c:v>45786.5625</c:v>
                </c:pt>
                <c:pt idx="3086">
                  <c:v>45786.604166666664</c:v>
                </c:pt>
                <c:pt idx="3087">
                  <c:v>45786.645833333336</c:v>
                </c:pt>
                <c:pt idx="3088">
                  <c:v>45786.6875</c:v>
                </c:pt>
                <c:pt idx="3089">
                  <c:v>45786.729166666664</c:v>
                </c:pt>
                <c:pt idx="3090">
                  <c:v>45786.770833333336</c:v>
                </c:pt>
                <c:pt idx="3091">
                  <c:v>45786.8125</c:v>
                </c:pt>
                <c:pt idx="3092">
                  <c:v>45786.854166666664</c:v>
                </c:pt>
                <c:pt idx="3093">
                  <c:v>45786.895833333336</c:v>
                </c:pt>
                <c:pt idx="3094">
                  <c:v>45786.9375</c:v>
                </c:pt>
                <c:pt idx="3095">
                  <c:v>45786.979166666664</c:v>
                </c:pt>
                <c:pt idx="3096">
                  <c:v>45787.020833333336</c:v>
                </c:pt>
                <c:pt idx="3097">
                  <c:v>45787.0625</c:v>
                </c:pt>
                <c:pt idx="3098">
                  <c:v>45787.104166666664</c:v>
                </c:pt>
                <c:pt idx="3099">
                  <c:v>45787.145833333336</c:v>
                </c:pt>
                <c:pt idx="3100">
                  <c:v>45787.1875</c:v>
                </c:pt>
                <c:pt idx="3101">
                  <c:v>45787.229166666664</c:v>
                </c:pt>
                <c:pt idx="3102">
                  <c:v>45787.270833333336</c:v>
                </c:pt>
                <c:pt idx="3103">
                  <c:v>45787.3125</c:v>
                </c:pt>
                <c:pt idx="3104">
                  <c:v>45787.354166666664</c:v>
                </c:pt>
                <c:pt idx="3105">
                  <c:v>45787.395833333336</c:v>
                </c:pt>
                <c:pt idx="3106">
                  <c:v>45787.4375</c:v>
                </c:pt>
                <c:pt idx="3107">
                  <c:v>45787.479166666664</c:v>
                </c:pt>
                <c:pt idx="3108">
                  <c:v>45787.520833333336</c:v>
                </c:pt>
                <c:pt idx="3109">
                  <c:v>45787.5625</c:v>
                </c:pt>
                <c:pt idx="3110">
                  <c:v>45787.604166666664</c:v>
                </c:pt>
                <c:pt idx="3111">
                  <c:v>45787.645833333336</c:v>
                </c:pt>
                <c:pt idx="3112">
                  <c:v>45787.6875</c:v>
                </c:pt>
                <c:pt idx="3113">
                  <c:v>45787.729166666664</c:v>
                </c:pt>
                <c:pt idx="3114">
                  <c:v>45787.770833333336</c:v>
                </c:pt>
                <c:pt idx="3115">
                  <c:v>45787.8125</c:v>
                </c:pt>
                <c:pt idx="3116">
                  <c:v>45787.854166666664</c:v>
                </c:pt>
                <c:pt idx="3117">
                  <c:v>45787.895833333336</c:v>
                </c:pt>
                <c:pt idx="3118">
                  <c:v>45787.9375</c:v>
                </c:pt>
                <c:pt idx="3119">
                  <c:v>45787.979166666664</c:v>
                </c:pt>
                <c:pt idx="3120">
                  <c:v>45788.020833333336</c:v>
                </c:pt>
                <c:pt idx="3121">
                  <c:v>45788.0625</c:v>
                </c:pt>
                <c:pt idx="3122">
                  <c:v>45788.104166666664</c:v>
                </c:pt>
                <c:pt idx="3123">
                  <c:v>45788.145833333336</c:v>
                </c:pt>
                <c:pt idx="3124">
                  <c:v>45788.1875</c:v>
                </c:pt>
                <c:pt idx="3125">
                  <c:v>45788.229166666664</c:v>
                </c:pt>
                <c:pt idx="3126">
                  <c:v>45788.270833333336</c:v>
                </c:pt>
                <c:pt idx="3127">
                  <c:v>45788.3125</c:v>
                </c:pt>
                <c:pt idx="3128">
                  <c:v>45788.354166666664</c:v>
                </c:pt>
                <c:pt idx="3129">
                  <c:v>45788.395833333336</c:v>
                </c:pt>
                <c:pt idx="3130">
                  <c:v>45788.4375</c:v>
                </c:pt>
                <c:pt idx="3131">
                  <c:v>45788.479166666664</c:v>
                </c:pt>
                <c:pt idx="3132">
                  <c:v>45788.520833333336</c:v>
                </c:pt>
                <c:pt idx="3133">
                  <c:v>45788.5625</c:v>
                </c:pt>
                <c:pt idx="3134">
                  <c:v>45788.604166666664</c:v>
                </c:pt>
                <c:pt idx="3135">
                  <c:v>45788.645833333336</c:v>
                </c:pt>
                <c:pt idx="3136">
                  <c:v>45788.6875</c:v>
                </c:pt>
                <c:pt idx="3137">
                  <c:v>45788.729166666664</c:v>
                </c:pt>
                <c:pt idx="3138">
                  <c:v>45788.770833333336</c:v>
                </c:pt>
                <c:pt idx="3139">
                  <c:v>45788.8125</c:v>
                </c:pt>
                <c:pt idx="3140">
                  <c:v>45788.854166666664</c:v>
                </c:pt>
                <c:pt idx="3141">
                  <c:v>45788.895833333336</c:v>
                </c:pt>
                <c:pt idx="3142">
                  <c:v>45788.9375</c:v>
                </c:pt>
                <c:pt idx="3143">
                  <c:v>45788.979166666664</c:v>
                </c:pt>
                <c:pt idx="3144">
                  <c:v>45789.020833333336</c:v>
                </c:pt>
                <c:pt idx="3145">
                  <c:v>45789.0625</c:v>
                </c:pt>
                <c:pt idx="3146">
                  <c:v>45789.104166666664</c:v>
                </c:pt>
                <c:pt idx="3147">
                  <c:v>45789.145833333336</c:v>
                </c:pt>
                <c:pt idx="3148">
                  <c:v>45789.1875</c:v>
                </c:pt>
                <c:pt idx="3149">
                  <c:v>45789.229166666664</c:v>
                </c:pt>
                <c:pt idx="3150">
                  <c:v>45789.270833333336</c:v>
                </c:pt>
                <c:pt idx="3151">
                  <c:v>45789.3125</c:v>
                </c:pt>
                <c:pt idx="3152">
                  <c:v>45789.354166666664</c:v>
                </c:pt>
                <c:pt idx="3153">
                  <c:v>45789.395833333336</c:v>
                </c:pt>
                <c:pt idx="3154">
                  <c:v>45789.4375</c:v>
                </c:pt>
                <c:pt idx="3155">
                  <c:v>45789.479166666664</c:v>
                </c:pt>
                <c:pt idx="3156">
                  <c:v>45789.520833333336</c:v>
                </c:pt>
                <c:pt idx="3157">
                  <c:v>45789.5625</c:v>
                </c:pt>
                <c:pt idx="3158">
                  <c:v>45789.604166666664</c:v>
                </c:pt>
                <c:pt idx="3159">
                  <c:v>45789.645833333336</c:v>
                </c:pt>
                <c:pt idx="3160">
                  <c:v>45789.6875</c:v>
                </c:pt>
                <c:pt idx="3161">
                  <c:v>45789.729166666664</c:v>
                </c:pt>
                <c:pt idx="3162">
                  <c:v>45789.770833333336</c:v>
                </c:pt>
                <c:pt idx="3163">
                  <c:v>45789.8125</c:v>
                </c:pt>
                <c:pt idx="3164">
                  <c:v>45789.854166666664</c:v>
                </c:pt>
                <c:pt idx="3165">
                  <c:v>45789.895833333336</c:v>
                </c:pt>
                <c:pt idx="3166">
                  <c:v>45789.9375</c:v>
                </c:pt>
                <c:pt idx="3167">
                  <c:v>45789.979166666664</c:v>
                </c:pt>
                <c:pt idx="3168">
                  <c:v>45790.020833333336</c:v>
                </c:pt>
                <c:pt idx="3169">
                  <c:v>45790.0625</c:v>
                </c:pt>
                <c:pt idx="3170">
                  <c:v>45790.104166666664</c:v>
                </c:pt>
                <c:pt idx="3171">
                  <c:v>45790.145833333336</c:v>
                </c:pt>
                <c:pt idx="3172">
                  <c:v>45790.1875</c:v>
                </c:pt>
                <c:pt idx="3173">
                  <c:v>45790.229166666664</c:v>
                </c:pt>
                <c:pt idx="3174">
                  <c:v>45790.270833333336</c:v>
                </c:pt>
                <c:pt idx="3175">
                  <c:v>45790.3125</c:v>
                </c:pt>
                <c:pt idx="3176">
                  <c:v>45790.354166666664</c:v>
                </c:pt>
                <c:pt idx="3177">
                  <c:v>45790.395833333336</c:v>
                </c:pt>
                <c:pt idx="3178">
                  <c:v>45790.4375</c:v>
                </c:pt>
                <c:pt idx="3179">
                  <c:v>45790.479166666664</c:v>
                </c:pt>
                <c:pt idx="3180">
                  <c:v>45790.520833333336</c:v>
                </c:pt>
                <c:pt idx="3181">
                  <c:v>45790.5625</c:v>
                </c:pt>
                <c:pt idx="3182">
                  <c:v>45790.604166666664</c:v>
                </c:pt>
                <c:pt idx="3183">
                  <c:v>45790.645833333336</c:v>
                </c:pt>
                <c:pt idx="3184">
                  <c:v>45790.6875</c:v>
                </c:pt>
                <c:pt idx="3185">
                  <c:v>45790.729166666664</c:v>
                </c:pt>
                <c:pt idx="3186">
                  <c:v>45790.770833333336</c:v>
                </c:pt>
                <c:pt idx="3187">
                  <c:v>45790.8125</c:v>
                </c:pt>
                <c:pt idx="3188">
                  <c:v>45790.854166666664</c:v>
                </c:pt>
                <c:pt idx="3189">
                  <c:v>45790.895833333336</c:v>
                </c:pt>
                <c:pt idx="3190">
                  <c:v>45790.9375</c:v>
                </c:pt>
                <c:pt idx="3191">
                  <c:v>45790.979166666664</c:v>
                </c:pt>
                <c:pt idx="3192">
                  <c:v>45791.020833333336</c:v>
                </c:pt>
                <c:pt idx="3193">
                  <c:v>45791.0625</c:v>
                </c:pt>
                <c:pt idx="3194">
                  <c:v>45791.104166666664</c:v>
                </c:pt>
                <c:pt idx="3195">
                  <c:v>45791.145833333336</c:v>
                </c:pt>
                <c:pt idx="3196">
                  <c:v>45791.1875</c:v>
                </c:pt>
                <c:pt idx="3197">
                  <c:v>45791.229166666664</c:v>
                </c:pt>
                <c:pt idx="3198">
                  <c:v>45791.270833333336</c:v>
                </c:pt>
                <c:pt idx="3199">
                  <c:v>45791.3125</c:v>
                </c:pt>
                <c:pt idx="3200">
                  <c:v>45791.354166666664</c:v>
                </c:pt>
                <c:pt idx="3201">
                  <c:v>45791.395833333336</c:v>
                </c:pt>
                <c:pt idx="3202">
                  <c:v>45791.4375</c:v>
                </c:pt>
                <c:pt idx="3203">
                  <c:v>45791.479166666664</c:v>
                </c:pt>
                <c:pt idx="3204">
                  <c:v>45791.520833333336</c:v>
                </c:pt>
                <c:pt idx="3205">
                  <c:v>45791.5625</c:v>
                </c:pt>
                <c:pt idx="3206">
                  <c:v>45791.604166666664</c:v>
                </c:pt>
                <c:pt idx="3207">
                  <c:v>45791.645833333336</c:v>
                </c:pt>
                <c:pt idx="3208">
                  <c:v>45791.6875</c:v>
                </c:pt>
                <c:pt idx="3209">
                  <c:v>45791.729166666664</c:v>
                </c:pt>
                <c:pt idx="3210">
                  <c:v>45791.770833333336</c:v>
                </c:pt>
                <c:pt idx="3211">
                  <c:v>45791.8125</c:v>
                </c:pt>
                <c:pt idx="3212">
                  <c:v>45791.854166666664</c:v>
                </c:pt>
                <c:pt idx="3213">
                  <c:v>45791.895833333336</c:v>
                </c:pt>
                <c:pt idx="3214">
                  <c:v>45791.9375</c:v>
                </c:pt>
                <c:pt idx="3215">
                  <c:v>45791.979166666664</c:v>
                </c:pt>
                <c:pt idx="3216">
                  <c:v>45792.020833333336</c:v>
                </c:pt>
                <c:pt idx="3217">
                  <c:v>45792.0625</c:v>
                </c:pt>
                <c:pt idx="3218">
                  <c:v>45792.104166666664</c:v>
                </c:pt>
                <c:pt idx="3219">
                  <c:v>45792.145833333336</c:v>
                </c:pt>
                <c:pt idx="3220">
                  <c:v>45792.1875</c:v>
                </c:pt>
                <c:pt idx="3221">
                  <c:v>45792.229166666664</c:v>
                </c:pt>
                <c:pt idx="3222">
                  <c:v>45792.270833333336</c:v>
                </c:pt>
                <c:pt idx="3223">
                  <c:v>45792.3125</c:v>
                </c:pt>
                <c:pt idx="3224">
                  <c:v>45792.354166666664</c:v>
                </c:pt>
                <c:pt idx="3225">
                  <c:v>45792.395833333336</c:v>
                </c:pt>
                <c:pt idx="3226">
                  <c:v>45792.4375</c:v>
                </c:pt>
                <c:pt idx="3227">
                  <c:v>45792.479166666664</c:v>
                </c:pt>
                <c:pt idx="3228">
                  <c:v>45792.520833333336</c:v>
                </c:pt>
                <c:pt idx="3229">
                  <c:v>45792.5625</c:v>
                </c:pt>
                <c:pt idx="3230">
                  <c:v>45792.604166666664</c:v>
                </c:pt>
                <c:pt idx="3231">
                  <c:v>45792.645833333336</c:v>
                </c:pt>
                <c:pt idx="3232">
                  <c:v>45792.6875</c:v>
                </c:pt>
                <c:pt idx="3233">
                  <c:v>45792.729166666664</c:v>
                </c:pt>
                <c:pt idx="3234">
                  <c:v>45792.770833333336</c:v>
                </c:pt>
                <c:pt idx="3235">
                  <c:v>45792.8125</c:v>
                </c:pt>
                <c:pt idx="3236">
                  <c:v>45792.854166666664</c:v>
                </c:pt>
                <c:pt idx="3237">
                  <c:v>45792.895833333336</c:v>
                </c:pt>
                <c:pt idx="3238">
                  <c:v>45792.9375</c:v>
                </c:pt>
                <c:pt idx="3239">
                  <c:v>45792.979166666664</c:v>
                </c:pt>
                <c:pt idx="3240">
                  <c:v>45793.020833333336</c:v>
                </c:pt>
                <c:pt idx="3241">
                  <c:v>45793.0625</c:v>
                </c:pt>
                <c:pt idx="3242">
                  <c:v>45793.104166666664</c:v>
                </c:pt>
                <c:pt idx="3243">
                  <c:v>45793.145833333336</c:v>
                </c:pt>
                <c:pt idx="3244">
                  <c:v>45793.1875</c:v>
                </c:pt>
                <c:pt idx="3245">
                  <c:v>45793.229166666664</c:v>
                </c:pt>
                <c:pt idx="3246">
                  <c:v>45793.270833333336</c:v>
                </c:pt>
                <c:pt idx="3247">
                  <c:v>45793.3125</c:v>
                </c:pt>
                <c:pt idx="3248">
                  <c:v>45793.354166666664</c:v>
                </c:pt>
                <c:pt idx="3249">
                  <c:v>45793.395833333336</c:v>
                </c:pt>
                <c:pt idx="3250">
                  <c:v>45793.4375</c:v>
                </c:pt>
                <c:pt idx="3251">
                  <c:v>45793.479166666664</c:v>
                </c:pt>
                <c:pt idx="3252">
                  <c:v>45793.520833333336</c:v>
                </c:pt>
                <c:pt idx="3253">
                  <c:v>45793.5625</c:v>
                </c:pt>
                <c:pt idx="3254">
                  <c:v>45793.604166666664</c:v>
                </c:pt>
                <c:pt idx="3255">
                  <c:v>45793.645833333336</c:v>
                </c:pt>
                <c:pt idx="3256">
                  <c:v>45793.6875</c:v>
                </c:pt>
                <c:pt idx="3257">
                  <c:v>45793.729166666664</c:v>
                </c:pt>
                <c:pt idx="3258">
                  <c:v>45793.770833333336</c:v>
                </c:pt>
                <c:pt idx="3259">
                  <c:v>45793.8125</c:v>
                </c:pt>
                <c:pt idx="3260">
                  <c:v>45793.854166666664</c:v>
                </c:pt>
                <c:pt idx="3261">
                  <c:v>45793.895833333336</c:v>
                </c:pt>
                <c:pt idx="3262">
                  <c:v>45793.9375</c:v>
                </c:pt>
                <c:pt idx="3263">
                  <c:v>45793.979166666664</c:v>
                </c:pt>
                <c:pt idx="3264">
                  <c:v>45794.020833333336</c:v>
                </c:pt>
                <c:pt idx="3265">
                  <c:v>45794.0625</c:v>
                </c:pt>
                <c:pt idx="3266">
                  <c:v>45794.104166666664</c:v>
                </c:pt>
                <c:pt idx="3267">
                  <c:v>45794.145833333336</c:v>
                </c:pt>
                <c:pt idx="3268">
                  <c:v>45794.1875</c:v>
                </c:pt>
                <c:pt idx="3269">
                  <c:v>45794.229166666664</c:v>
                </c:pt>
                <c:pt idx="3270">
                  <c:v>45794.270833333336</c:v>
                </c:pt>
                <c:pt idx="3271">
                  <c:v>45794.3125</c:v>
                </c:pt>
                <c:pt idx="3272">
                  <c:v>45794.354166666664</c:v>
                </c:pt>
                <c:pt idx="3273">
                  <c:v>45794.395833333336</c:v>
                </c:pt>
                <c:pt idx="3274">
                  <c:v>45794.4375</c:v>
                </c:pt>
                <c:pt idx="3275">
                  <c:v>45794.479166666664</c:v>
                </c:pt>
                <c:pt idx="3276">
                  <c:v>45794.520833333336</c:v>
                </c:pt>
                <c:pt idx="3277">
                  <c:v>45794.5625</c:v>
                </c:pt>
                <c:pt idx="3278">
                  <c:v>45794.604166666664</c:v>
                </c:pt>
                <c:pt idx="3279">
                  <c:v>45794.645833333336</c:v>
                </c:pt>
                <c:pt idx="3280">
                  <c:v>45794.6875</c:v>
                </c:pt>
                <c:pt idx="3281">
                  <c:v>45794.729166666664</c:v>
                </c:pt>
                <c:pt idx="3282">
                  <c:v>45794.770833333336</c:v>
                </c:pt>
                <c:pt idx="3283">
                  <c:v>45794.8125</c:v>
                </c:pt>
                <c:pt idx="3284">
                  <c:v>45794.854166666664</c:v>
                </c:pt>
                <c:pt idx="3285">
                  <c:v>45794.895833333336</c:v>
                </c:pt>
                <c:pt idx="3286">
                  <c:v>45794.9375</c:v>
                </c:pt>
                <c:pt idx="3287">
                  <c:v>45794.979166666664</c:v>
                </c:pt>
                <c:pt idx="3288">
                  <c:v>45795.020833333336</c:v>
                </c:pt>
                <c:pt idx="3289">
                  <c:v>45795.0625</c:v>
                </c:pt>
                <c:pt idx="3290">
                  <c:v>45795.104166666664</c:v>
                </c:pt>
                <c:pt idx="3291">
                  <c:v>45795.145833333336</c:v>
                </c:pt>
                <c:pt idx="3292">
                  <c:v>45795.1875</c:v>
                </c:pt>
                <c:pt idx="3293">
                  <c:v>45795.229166666664</c:v>
                </c:pt>
                <c:pt idx="3294">
                  <c:v>45795.270833333336</c:v>
                </c:pt>
                <c:pt idx="3295">
                  <c:v>45795.3125</c:v>
                </c:pt>
                <c:pt idx="3296">
                  <c:v>45795.354166666664</c:v>
                </c:pt>
                <c:pt idx="3297">
                  <c:v>45795.395833333336</c:v>
                </c:pt>
                <c:pt idx="3298">
                  <c:v>45795.4375</c:v>
                </c:pt>
                <c:pt idx="3299">
                  <c:v>45795.479166666664</c:v>
                </c:pt>
                <c:pt idx="3300">
                  <c:v>45795.520833333336</c:v>
                </c:pt>
                <c:pt idx="3301">
                  <c:v>45795.5625</c:v>
                </c:pt>
                <c:pt idx="3302">
                  <c:v>45795.604166666664</c:v>
                </c:pt>
                <c:pt idx="3303">
                  <c:v>45795.645833333336</c:v>
                </c:pt>
                <c:pt idx="3304">
                  <c:v>45795.6875</c:v>
                </c:pt>
                <c:pt idx="3305">
                  <c:v>45795.729166666664</c:v>
                </c:pt>
                <c:pt idx="3306">
                  <c:v>45795.770833333336</c:v>
                </c:pt>
                <c:pt idx="3307">
                  <c:v>45795.8125</c:v>
                </c:pt>
                <c:pt idx="3308">
                  <c:v>45795.854166666664</c:v>
                </c:pt>
                <c:pt idx="3309">
                  <c:v>45795.895833333336</c:v>
                </c:pt>
                <c:pt idx="3310">
                  <c:v>45795.9375</c:v>
                </c:pt>
                <c:pt idx="3311">
                  <c:v>45795.979166666664</c:v>
                </c:pt>
                <c:pt idx="3312">
                  <c:v>45796.020833333336</c:v>
                </c:pt>
                <c:pt idx="3313">
                  <c:v>45796.0625</c:v>
                </c:pt>
                <c:pt idx="3314">
                  <c:v>45796.104166666664</c:v>
                </c:pt>
                <c:pt idx="3315">
                  <c:v>45796.145833333336</c:v>
                </c:pt>
                <c:pt idx="3316">
                  <c:v>45796.1875</c:v>
                </c:pt>
                <c:pt idx="3317">
                  <c:v>45796.229166666664</c:v>
                </c:pt>
                <c:pt idx="3318">
                  <c:v>45796.270833333336</c:v>
                </c:pt>
                <c:pt idx="3319">
                  <c:v>45796.3125</c:v>
                </c:pt>
                <c:pt idx="3320">
                  <c:v>45796.354166666664</c:v>
                </c:pt>
                <c:pt idx="3321">
                  <c:v>45796.395833333336</c:v>
                </c:pt>
                <c:pt idx="3322">
                  <c:v>45796.4375</c:v>
                </c:pt>
                <c:pt idx="3323">
                  <c:v>45796.479166666664</c:v>
                </c:pt>
                <c:pt idx="3324">
                  <c:v>45796.520833333336</c:v>
                </c:pt>
                <c:pt idx="3325">
                  <c:v>45796.5625</c:v>
                </c:pt>
                <c:pt idx="3326">
                  <c:v>45796.604166666664</c:v>
                </c:pt>
                <c:pt idx="3327">
                  <c:v>45796.645833333336</c:v>
                </c:pt>
                <c:pt idx="3328">
                  <c:v>45796.6875</c:v>
                </c:pt>
                <c:pt idx="3329">
                  <c:v>45796.729166666664</c:v>
                </c:pt>
                <c:pt idx="3330">
                  <c:v>45796.770833333336</c:v>
                </c:pt>
                <c:pt idx="3331">
                  <c:v>45796.8125</c:v>
                </c:pt>
                <c:pt idx="3332">
                  <c:v>45796.854166666664</c:v>
                </c:pt>
                <c:pt idx="3333">
                  <c:v>45796.895833333336</c:v>
                </c:pt>
                <c:pt idx="3334">
                  <c:v>45796.9375</c:v>
                </c:pt>
                <c:pt idx="3335">
                  <c:v>45796.979166666664</c:v>
                </c:pt>
                <c:pt idx="3336">
                  <c:v>45797.020833333336</c:v>
                </c:pt>
                <c:pt idx="3337">
                  <c:v>45797.0625</c:v>
                </c:pt>
                <c:pt idx="3338">
                  <c:v>45797.104166666664</c:v>
                </c:pt>
                <c:pt idx="3339">
                  <c:v>45797.145833333336</c:v>
                </c:pt>
                <c:pt idx="3340">
                  <c:v>45797.1875</c:v>
                </c:pt>
                <c:pt idx="3341">
                  <c:v>45797.229166666664</c:v>
                </c:pt>
                <c:pt idx="3342">
                  <c:v>45797.270833333336</c:v>
                </c:pt>
                <c:pt idx="3343">
                  <c:v>45797.3125</c:v>
                </c:pt>
                <c:pt idx="3344">
                  <c:v>45797.354166666664</c:v>
                </c:pt>
                <c:pt idx="3345">
                  <c:v>45797.395833333336</c:v>
                </c:pt>
                <c:pt idx="3346">
                  <c:v>45797.4375</c:v>
                </c:pt>
                <c:pt idx="3347">
                  <c:v>45797.479166666664</c:v>
                </c:pt>
                <c:pt idx="3348">
                  <c:v>45797.520833333336</c:v>
                </c:pt>
                <c:pt idx="3349">
                  <c:v>45797.5625</c:v>
                </c:pt>
                <c:pt idx="3350">
                  <c:v>45797.604166666664</c:v>
                </c:pt>
                <c:pt idx="3351">
                  <c:v>45797.645833333336</c:v>
                </c:pt>
                <c:pt idx="3352">
                  <c:v>45797.6875</c:v>
                </c:pt>
                <c:pt idx="3353">
                  <c:v>45797.729166666664</c:v>
                </c:pt>
                <c:pt idx="3354">
                  <c:v>45797.770833333336</c:v>
                </c:pt>
                <c:pt idx="3355">
                  <c:v>45797.8125</c:v>
                </c:pt>
                <c:pt idx="3356">
                  <c:v>45797.854166666664</c:v>
                </c:pt>
                <c:pt idx="3357">
                  <c:v>45797.895833333336</c:v>
                </c:pt>
                <c:pt idx="3358">
                  <c:v>45797.9375</c:v>
                </c:pt>
                <c:pt idx="3359">
                  <c:v>45797.979166666664</c:v>
                </c:pt>
                <c:pt idx="3360">
                  <c:v>45798.020833333336</c:v>
                </c:pt>
                <c:pt idx="3361">
                  <c:v>45798.0625</c:v>
                </c:pt>
                <c:pt idx="3362">
                  <c:v>45798.104166666664</c:v>
                </c:pt>
                <c:pt idx="3363">
                  <c:v>45798.145833333336</c:v>
                </c:pt>
                <c:pt idx="3364">
                  <c:v>45798.1875</c:v>
                </c:pt>
                <c:pt idx="3365">
                  <c:v>45798.229166666664</c:v>
                </c:pt>
                <c:pt idx="3366">
                  <c:v>45798.270833333336</c:v>
                </c:pt>
                <c:pt idx="3367">
                  <c:v>45798.3125</c:v>
                </c:pt>
                <c:pt idx="3368">
                  <c:v>45798.354166666664</c:v>
                </c:pt>
                <c:pt idx="3369">
                  <c:v>45798.395833333336</c:v>
                </c:pt>
                <c:pt idx="3370">
                  <c:v>45798.4375</c:v>
                </c:pt>
                <c:pt idx="3371">
                  <c:v>45798.479166666664</c:v>
                </c:pt>
                <c:pt idx="3372">
                  <c:v>45798.520833333336</c:v>
                </c:pt>
                <c:pt idx="3373">
                  <c:v>45798.5625</c:v>
                </c:pt>
                <c:pt idx="3374">
                  <c:v>45798.604166666664</c:v>
                </c:pt>
                <c:pt idx="3375">
                  <c:v>45798.645833333336</c:v>
                </c:pt>
                <c:pt idx="3376">
                  <c:v>45798.6875</c:v>
                </c:pt>
                <c:pt idx="3377">
                  <c:v>45798.729166666664</c:v>
                </c:pt>
                <c:pt idx="3378">
                  <c:v>45798.770833333336</c:v>
                </c:pt>
                <c:pt idx="3379">
                  <c:v>45798.8125</c:v>
                </c:pt>
                <c:pt idx="3380">
                  <c:v>45798.854166666664</c:v>
                </c:pt>
                <c:pt idx="3381">
                  <c:v>45798.895833333336</c:v>
                </c:pt>
                <c:pt idx="3382">
                  <c:v>45798.9375</c:v>
                </c:pt>
                <c:pt idx="3383">
                  <c:v>45798.979166666664</c:v>
                </c:pt>
                <c:pt idx="3384">
                  <c:v>45799.020833333336</c:v>
                </c:pt>
                <c:pt idx="3385">
                  <c:v>45799.0625</c:v>
                </c:pt>
                <c:pt idx="3386">
                  <c:v>45799.104166666664</c:v>
                </c:pt>
                <c:pt idx="3387">
                  <c:v>45799.145833333336</c:v>
                </c:pt>
                <c:pt idx="3388">
                  <c:v>45799.1875</c:v>
                </c:pt>
                <c:pt idx="3389">
                  <c:v>45799.229166666664</c:v>
                </c:pt>
                <c:pt idx="3390">
                  <c:v>45799.270833333336</c:v>
                </c:pt>
                <c:pt idx="3391">
                  <c:v>45799.3125</c:v>
                </c:pt>
                <c:pt idx="3392">
                  <c:v>45799.354166666664</c:v>
                </c:pt>
                <c:pt idx="3393">
                  <c:v>45799.395833333336</c:v>
                </c:pt>
                <c:pt idx="3394">
                  <c:v>45799.4375</c:v>
                </c:pt>
                <c:pt idx="3395">
                  <c:v>45799.479166666664</c:v>
                </c:pt>
                <c:pt idx="3396">
                  <c:v>45799.520833333336</c:v>
                </c:pt>
                <c:pt idx="3397">
                  <c:v>45799.5625</c:v>
                </c:pt>
                <c:pt idx="3398">
                  <c:v>45799.604166666664</c:v>
                </c:pt>
                <c:pt idx="3399">
                  <c:v>45799.645833333336</c:v>
                </c:pt>
                <c:pt idx="3400">
                  <c:v>45799.6875</c:v>
                </c:pt>
                <c:pt idx="3401">
                  <c:v>45799.729166666664</c:v>
                </c:pt>
                <c:pt idx="3402">
                  <c:v>45799.770833333336</c:v>
                </c:pt>
                <c:pt idx="3403">
                  <c:v>45799.8125</c:v>
                </c:pt>
                <c:pt idx="3404">
                  <c:v>45799.854166666664</c:v>
                </c:pt>
                <c:pt idx="3405">
                  <c:v>45799.895833333336</c:v>
                </c:pt>
                <c:pt idx="3406">
                  <c:v>45799.9375</c:v>
                </c:pt>
                <c:pt idx="3407">
                  <c:v>45799.979166666664</c:v>
                </c:pt>
                <c:pt idx="3408">
                  <c:v>45800.020833333336</c:v>
                </c:pt>
                <c:pt idx="3409">
                  <c:v>45800.0625</c:v>
                </c:pt>
                <c:pt idx="3410">
                  <c:v>45800.104166666664</c:v>
                </c:pt>
                <c:pt idx="3411">
                  <c:v>45800.145833333336</c:v>
                </c:pt>
                <c:pt idx="3412">
                  <c:v>45800.1875</c:v>
                </c:pt>
                <c:pt idx="3413">
                  <c:v>45800.229166666664</c:v>
                </c:pt>
                <c:pt idx="3414">
                  <c:v>45800.270833333336</c:v>
                </c:pt>
                <c:pt idx="3415">
                  <c:v>45800.3125</c:v>
                </c:pt>
                <c:pt idx="3416">
                  <c:v>45800.354166666664</c:v>
                </c:pt>
                <c:pt idx="3417">
                  <c:v>45800.395833333336</c:v>
                </c:pt>
                <c:pt idx="3418">
                  <c:v>45800.4375</c:v>
                </c:pt>
                <c:pt idx="3419">
                  <c:v>45800.479166666664</c:v>
                </c:pt>
                <c:pt idx="3420">
                  <c:v>45800.520833333336</c:v>
                </c:pt>
                <c:pt idx="3421">
                  <c:v>45800.5625</c:v>
                </c:pt>
                <c:pt idx="3422">
                  <c:v>45800.604166666664</c:v>
                </c:pt>
                <c:pt idx="3423">
                  <c:v>45800.645833333336</c:v>
                </c:pt>
                <c:pt idx="3424">
                  <c:v>45800.6875</c:v>
                </c:pt>
                <c:pt idx="3425">
                  <c:v>45800.729166666664</c:v>
                </c:pt>
                <c:pt idx="3426">
                  <c:v>45800.770833333336</c:v>
                </c:pt>
                <c:pt idx="3427">
                  <c:v>45800.8125</c:v>
                </c:pt>
                <c:pt idx="3428">
                  <c:v>45800.854166666664</c:v>
                </c:pt>
                <c:pt idx="3429">
                  <c:v>45800.895833333336</c:v>
                </c:pt>
                <c:pt idx="3430">
                  <c:v>45800.9375</c:v>
                </c:pt>
                <c:pt idx="3431">
                  <c:v>45800.979166666664</c:v>
                </c:pt>
                <c:pt idx="3432">
                  <c:v>45801.020833333336</c:v>
                </c:pt>
                <c:pt idx="3433">
                  <c:v>45801.0625</c:v>
                </c:pt>
                <c:pt idx="3434">
                  <c:v>45801.104166666664</c:v>
                </c:pt>
                <c:pt idx="3435">
                  <c:v>45801.145833333336</c:v>
                </c:pt>
                <c:pt idx="3436">
                  <c:v>45801.1875</c:v>
                </c:pt>
                <c:pt idx="3437">
                  <c:v>45801.229166666664</c:v>
                </c:pt>
                <c:pt idx="3438">
                  <c:v>45801.270833333336</c:v>
                </c:pt>
                <c:pt idx="3439">
                  <c:v>45801.3125</c:v>
                </c:pt>
                <c:pt idx="3440">
                  <c:v>45801.354166666664</c:v>
                </c:pt>
                <c:pt idx="3441">
                  <c:v>45801.395833333336</c:v>
                </c:pt>
                <c:pt idx="3442">
                  <c:v>45801.4375</c:v>
                </c:pt>
                <c:pt idx="3443">
                  <c:v>45801.479166666664</c:v>
                </c:pt>
                <c:pt idx="3444">
                  <c:v>45801.520833333336</c:v>
                </c:pt>
                <c:pt idx="3445">
                  <c:v>45801.5625</c:v>
                </c:pt>
                <c:pt idx="3446">
                  <c:v>45801.604166666664</c:v>
                </c:pt>
                <c:pt idx="3447">
                  <c:v>45801.645833333336</c:v>
                </c:pt>
                <c:pt idx="3448">
                  <c:v>45801.6875</c:v>
                </c:pt>
                <c:pt idx="3449">
                  <c:v>45801.729166666664</c:v>
                </c:pt>
                <c:pt idx="3450">
                  <c:v>45801.770833333336</c:v>
                </c:pt>
                <c:pt idx="3451">
                  <c:v>45801.8125</c:v>
                </c:pt>
                <c:pt idx="3452">
                  <c:v>45801.854166666664</c:v>
                </c:pt>
                <c:pt idx="3453">
                  <c:v>45801.895833333336</c:v>
                </c:pt>
                <c:pt idx="3454">
                  <c:v>45801.9375</c:v>
                </c:pt>
                <c:pt idx="3455">
                  <c:v>45801.979166666664</c:v>
                </c:pt>
                <c:pt idx="3456">
                  <c:v>45802.020833333336</c:v>
                </c:pt>
                <c:pt idx="3457">
                  <c:v>45802.0625</c:v>
                </c:pt>
                <c:pt idx="3458">
                  <c:v>45802.104166666664</c:v>
                </c:pt>
                <c:pt idx="3459">
                  <c:v>45802.145833333336</c:v>
                </c:pt>
                <c:pt idx="3460">
                  <c:v>45802.1875</c:v>
                </c:pt>
                <c:pt idx="3461">
                  <c:v>45802.229166666664</c:v>
                </c:pt>
                <c:pt idx="3462">
                  <c:v>45802.270833333336</c:v>
                </c:pt>
                <c:pt idx="3463">
                  <c:v>45802.3125</c:v>
                </c:pt>
                <c:pt idx="3464">
                  <c:v>45802.354166666664</c:v>
                </c:pt>
                <c:pt idx="3465">
                  <c:v>45802.395833333336</c:v>
                </c:pt>
                <c:pt idx="3466">
                  <c:v>45802.4375</c:v>
                </c:pt>
                <c:pt idx="3467">
                  <c:v>45802.479166666664</c:v>
                </c:pt>
                <c:pt idx="3468">
                  <c:v>45802.520833333336</c:v>
                </c:pt>
                <c:pt idx="3469">
                  <c:v>45802.5625</c:v>
                </c:pt>
                <c:pt idx="3470">
                  <c:v>45802.604166666664</c:v>
                </c:pt>
                <c:pt idx="3471">
                  <c:v>45802.645833333336</c:v>
                </c:pt>
                <c:pt idx="3472">
                  <c:v>45802.6875</c:v>
                </c:pt>
                <c:pt idx="3473">
                  <c:v>45802.729166666664</c:v>
                </c:pt>
                <c:pt idx="3474">
                  <c:v>45802.770833333336</c:v>
                </c:pt>
                <c:pt idx="3475">
                  <c:v>45802.8125</c:v>
                </c:pt>
                <c:pt idx="3476">
                  <c:v>45802.854166666664</c:v>
                </c:pt>
                <c:pt idx="3477">
                  <c:v>45802.895833333336</c:v>
                </c:pt>
                <c:pt idx="3478">
                  <c:v>45802.9375</c:v>
                </c:pt>
                <c:pt idx="3479">
                  <c:v>45802.979166666664</c:v>
                </c:pt>
                <c:pt idx="3480">
                  <c:v>45803.020833333336</c:v>
                </c:pt>
                <c:pt idx="3481">
                  <c:v>45803.0625</c:v>
                </c:pt>
                <c:pt idx="3482">
                  <c:v>45803.104166666664</c:v>
                </c:pt>
                <c:pt idx="3483">
                  <c:v>45803.145833333336</c:v>
                </c:pt>
                <c:pt idx="3484">
                  <c:v>45803.1875</c:v>
                </c:pt>
                <c:pt idx="3485">
                  <c:v>45803.229166666664</c:v>
                </c:pt>
                <c:pt idx="3486">
                  <c:v>45803.270833333336</c:v>
                </c:pt>
                <c:pt idx="3487">
                  <c:v>45803.3125</c:v>
                </c:pt>
                <c:pt idx="3488">
                  <c:v>45803.354166666664</c:v>
                </c:pt>
                <c:pt idx="3489">
                  <c:v>45803.395833333336</c:v>
                </c:pt>
                <c:pt idx="3490">
                  <c:v>45803.4375</c:v>
                </c:pt>
                <c:pt idx="3491">
                  <c:v>45803.479166666664</c:v>
                </c:pt>
                <c:pt idx="3492">
                  <c:v>45803.520833333336</c:v>
                </c:pt>
                <c:pt idx="3493">
                  <c:v>45803.5625</c:v>
                </c:pt>
                <c:pt idx="3494">
                  <c:v>45803.604166666664</c:v>
                </c:pt>
                <c:pt idx="3495">
                  <c:v>45803.645833333336</c:v>
                </c:pt>
                <c:pt idx="3496">
                  <c:v>45803.6875</c:v>
                </c:pt>
                <c:pt idx="3497">
                  <c:v>45803.729166666664</c:v>
                </c:pt>
                <c:pt idx="3498">
                  <c:v>45803.770833333336</c:v>
                </c:pt>
                <c:pt idx="3499">
                  <c:v>45803.8125</c:v>
                </c:pt>
                <c:pt idx="3500">
                  <c:v>45803.854166666664</c:v>
                </c:pt>
                <c:pt idx="3501">
                  <c:v>45803.895833333336</c:v>
                </c:pt>
                <c:pt idx="3502">
                  <c:v>45803.9375</c:v>
                </c:pt>
                <c:pt idx="3503">
                  <c:v>45803.979166666664</c:v>
                </c:pt>
                <c:pt idx="3504">
                  <c:v>45804.020833333336</c:v>
                </c:pt>
                <c:pt idx="3505">
                  <c:v>45804.0625</c:v>
                </c:pt>
                <c:pt idx="3506">
                  <c:v>45804.104166666664</c:v>
                </c:pt>
                <c:pt idx="3507">
                  <c:v>45804.145833333336</c:v>
                </c:pt>
                <c:pt idx="3508">
                  <c:v>45804.1875</c:v>
                </c:pt>
                <c:pt idx="3509">
                  <c:v>45804.229166666664</c:v>
                </c:pt>
                <c:pt idx="3510">
                  <c:v>45804.270833333336</c:v>
                </c:pt>
                <c:pt idx="3511">
                  <c:v>45804.3125</c:v>
                </c:pt>
                <c:pt idx="3512">
                  <c:v>45804.354166666664</c:v>
                </c:pt>
                <c:pt idx="3513">
                  <c:v>45804.395833333336</c:v>
                </c:pt>
                <c:pt idx="3514">
                  <c:v>45804.4375</c:v>
                </c:pt>
                <c:pt idx="3515">
                  <c:v>45804.479166666664</c:v>
                </c:pt>
                <c:pt idx="3516">
                  <c:v>45804.520833333336</c:v>
                </c:pt>
                <c:pt idx="3517">
                  <c:v>45804.5625</c:v>
                </c:pt>
                <c:pt idx="3518">
                  <c:v>45804.604166666664</c:v>
                </c:pt>
                <c:pt idx="3519">
                  <c:v>45804.645833333336</c:v>
                </c:pt>
                <c:pt idx="3520">
                  <c:v>45804.6875</c:v>
                </c:pt>
                <c:pt idx="3521">
                  <c:v>45804.729166666664</c:v>
                </c:pt>
                <c:pt idx="3522">
                  <c:v>45804.770833333336</c:v>
                </c:pt>
                <c:pt idx="3523">
                  <c:v>45804.8125</c:v>
                </c:pt>
                <c:pt idx="3524">
                  <c:v>45804.854166666664</c:v>
                </c:pt>
                <c:pt idx="3525">
                  <c:v>45804.895833333336</c:v>
                </c:pt>
                <c:pt idx="3526">
                  <c:v>45804.9375</c:v>
                </c:pt>
                <c:pt idx="3527">
                  <c:v>45804.979166666664</c:v>
                </c:pt>
                <c:pt idx="3528">
                  <c:v>45805.020833333336</c:v>
                </c:pt>
                <c:pt idx="3529">
                  <c:v>45805.0625</c:v>
                </c:pt>
                <c:pt idx="3530">
                  <c:v>45805.104166666664</c:v>
                </c:pt>
                <c:pt idx="3531">
                  <c:v>45805.145833333336</c:v>
                </c:pt>
                <c:pt idx="3532">
                  <c:v>45805.1875</c:v>
                </c:pt>
                <c:pt idx="3533">
                  <c:v>45805.229166666664</c:v>
                </c:pt>
                <c:pt idx="3534">
                  <c:v>45805.270833333336</c:v>
                </c:pt>
                <c:pt idx="3535">
                  <c:v>45805.3125</c:v>
                </c:pt>
                <c:pt idx="3536">
                  <c:v>45805.354166666664</c:v>
                </c:pt>
                <c:pt idx="3537">
                  <c:v>45805.395833333336</c:v>
                </c:pt>
                <c:pt idx="3538">
                  <c:v>45805.4375</c:v>
                </c:pt>
                <c:pt idx="3539">
                  <c:v>45805.479166666664</c:v>
                </c:pt>
                <c:pt idx="3540">
                  <c:v>45805.520833333336</c:v>
                </c:pt>
                <c:pt idx="3541">
                  <c:v>45805.5625</c:v>
                </c:pt>
                <c:pt idx="3542">
                  <c:v>45805.604166666664</c:v>
                </c:pt>
                <c:pt idx="3543">
                  <c:v>45805.645833333336</c:v>
                </c:pt>
                <c:pt idx="3544">
                  <c:v>45805.6875</c:v>
                </c:pt>
                <c:pt idx="3545">
                  <c:v>45805.729166666664</c:v>
                </c:pt>
                <c:pt idx="3546">
                  <c:v>45805.770833333336</c:v>
                </c:pt>
                <c:pt idx="3547">
                  <c:v>45805.8125</c:v>
                </c:pt>
                <c:pt idx="3548">
                  <c:v>45805.854166666664</c:v>
                </c:pt>
                <c:pt idx="3549">
                  <c:v>45805.895833333336</c:v>
                </c:pt>
                <c:pt idx="3550">
                  <c:v>45805.9375</c:v>
                </c:pt>
                <c:pt idx="3551">
                  <c:v>45805.979166666664</c:v>
                </c:pt>
                <c:pt idx="3552">
                  <c:v>45806.020833333336</c:v>
                </c:pt>
                <c:pt idx="3553">
                  <c:v>45806.0625</c:v>
                </c:pt>
                <c:pt idx="3554">
                  <c:v>45806.104166666664</c:v>
                </c:pt>
                <c:pt idx="3555">
                  <c:v>45806.145833333336</c:v>
                </c:pt>
                <c:pt idx="3556">
                  <c:v>45806.1875</c:v>
                </c:pt>
                <c:pt idx="3557">
                  <c:v>45806.229166666664</c:v>
                </c:pt>
                <c:pt idx="3558">
                  <c:v>45806.270833333336</c:v>
                </c:pt>
                <c:pt idx="3559">
                  <c:v>45806.3125</c:v>
                </c:pt>
                <c:pt idx="3560">
                  <c:v>45806.354166666664</c:v>
                </c:pt>
                <c:pt idx="3561">
                  <c:v>45806.395833333336</c:v>
                </c:pt>
                <c:pt idx="3562">
                  <c:v>45806.4375</c:v>
                </c:pt>
                <c:pt idx="3563">
                  <c:v>45806.479166666664</c:v>
                </c:pt>
                <c:pt idx="3564">
                  <c:v>45806.520833333336</c:v>
                </c:pt>
                <c:pt idx="3565">
                  <c:v>45806.5625</c:v>
                </c:pt>
                <c:pt idx="3566">
                  <c:v>45806.604166666664</c:v>
                </c:pt>
                <c:pt idx="3567">
                  <c:v>45806.645833333336</c:v>
                </c:pt>
                <c:pt idx="3568">
                  <c:v>45806.6875</c:v>
                </c:pt>
                <c:pt idx="3569">
                  <c:v>45806.729166666664</c:v>
                </c:pt>
                <c:pt idx="3570">
                  <c:v>45806.770833333336</c:v>
                </c:pt>
                <c:pt idx="3571">
                  <c:v>45806.8125</c:v>
                </c:pt>
                <c:pt idx="3572">
                  <c:v>45806.854166666664</c:v>
                </c:pt>
                <c:pt idx="3573">
                  <c:v>45806.895833333336</c:v>
                </c:pt>
                <c:pt idx="3574">
                  <c:v>45806.9375</c:v>
                </c:pt>
                <c:pt idx="3575">
                  <c:v>45806.979166666664</c:v>
                </c:pt>
                <c:pt idx="3576">
                  <c:v>45807.020833333336</c:v>
                </c:pt>
                <c:pt idx="3577">
                  <c:v>45807.0625</c:v>
                </c:pt>
                <c:pt idx="3578">
                  <c:v>45807.104166666664</c:v>
                </c:pt>
                <c:pt idx="3579">
                  <c:v>45807.145833333336</c:v>
                </c:pt>
                <c:pt idx="3580">
                  <c:v>45807.1875</c:v>
                </c:pt>
                <c:pt idx="3581">
                  <c:v>45807.229166666664</c:v>
                </c:pt>
                <c:pt idx="3582">
                  <c:v>45807.270833333336</c:v>
                </c:pt>
                <c:pt idx="3583">
                  <c:v>45807.3125</c:v>
                </c:pt>
                <c:pt idx="3584">
                  <c:v>45807.354166666664</c:v>
                </c:pt>
                <c:pt idx="3585">
                  <c:v>45807.395833333336</c:v>
                </c:pt>
                <c:pt idx="3586">
                  <c:v>45807.4375</c:v>
                </c:pt>
                <c:pt idx="3587">
                  <c:v>45807.479166666664</c:v>
                </c:pt>
                <c:pt idx="3588">
                  <c:v>45807.520833333336</c:v>
                </c:pt>
                <c:pt idx="3589">
                  <c:v>45807.5625</c:v>
                </c:pt>
                <c:pt idx="3590">
                  <c:v>45807.604166666664</c:v>
                </c:pt>
                <c:pt idx="3591">
                  <c:v>45807.645833333336</c:v>
                </c:pt>
                <c:pt idx="3592">
                  <c:v>45807.6875</c:v>
                </c:pt>
                <c:pt idx="3593">
                  <c:v>45807.729166666664</c:v>
                </c:pt>
                <c:pt idx="3594">
                  <c:v>45807.770833333336</c:v>
                </c:pt>
                <c:pt idx="3595">
                  <c:v>45807.8125</c:v>
                </c:pt>
                <c:pt idx="3596">
                  <c:v>45807.854166666664</c:v>
                </c:pt>
                <c:pt idx="3597">
                  <c:v>45807.895833333336</c:v>
                </c:pt>
                <c:pt idx="3598">
                  <c:v>45807.9375</c:v>
                </c:pt>
                <c:pt idx="3599">
                  <c:v>45807.979166666664</c:v>
                </c:pt>
                <c:pt idx="3600">
                  <c:v>45808.020833333336</c:v>
                </c:pt>
                <c:pt idx="3601">
                  <c:v>45808.0625</c:v>
                </c:pt>
                <c:pt idx="3602">
                  <c:v>45808.104166666664</c:v>
                </c:pt>
                <c:pt idx="3603">
                  <c:v>45808.145833333336</c:v>
                </c:pt>
                <c:pt idx="3604">
                  <c:v>45808.1875</c:v>
                </c:pt>
                <c:pt idx="3605">
                  <c:v>45808.229166666664</c:v>
                </c:pt>
                <c:pt idx="3606">
                  <c:v>45808.270833333336</c:v>
                </c:pt>
                <c:pt idx="3607">
                  <c:v>45808.3125</c:v>
                </c:pt>
                <c:pt idx="3608">
                  <c:v>45808.354166666664</c:v>
                </c:pt>
                <c:pt idx="3609">
                  <c:v>45808.395833333336</c:v>
                </c:pt>
                <c:pt idx="3610">
                  <c:v>45808.4375</c:v>
                </c:pt>
                <c:pt idx="3611">
                  <c:v>45808.479166666664</c:v>
                </c:pt>
                <c:pt idx="3612">
                  <c:v>45808.520833333336</c:v>
                </c:pt>
                <c:pt idx="3613">
                  <c:v>45808.5625</c:v>
                </c:pt>
                <c:pt idx="3614">
                  <c:v>45808.604166666664</c:v>
                </c:pt>
                <c:pt idx="3615">
                  <c:v>45808.645833333336</c:v>
                </c:pt>
                <c:pt idx="3616">
                  <c:v>45808.6875</c:v>
                </c:pt>
                <c:pt idx="3617">
                  <c:v>45808.729166666664</c:v>
                </c:pt>
                <c:pt idx="3618">
                  <c:v>45808.770833333336</c:v>
                </c:pt>
                <c:pt idx="3619">
                  <c:v>45808.8125</c:v>
                </c:pt>
                <c:pt idx="3620">
                  <c:v>45808.854166666664</c:v>
                </c:pt>
                <c:pt idx="3621">
                  <c:v>45808.895833333336</c:v>
                </c:pt>
                <c:pt idx="3622">
                  <c:v>45808.9375</c:v>
                </c:pt>
                <c:pt idx="3623">
                  <c:v>45808.979166666664</c:v>
                </c:pt>
                <c:pt idx="3624">
                  <c:v>45809.020833333336</c:v>
                </c:pt>
                <c:pt idx="3625">
                  <c:v>45809.0625</c:v>
                </c:pt>
                <c:pt idx="3626">
                  <c:v>45809.104166666664</c:v>
                </c:pt>
                <c:pt idx="3627">
                  <c:v>45809.145833333336</c:v>
                </c:pt>
                <c:pt idx="3628">
                  <c:v>45809.1875</c:v>
                </c:pt>
                <c:pt idx="3629">
                  <c:v>45809.229166666664</c:v>
                </c:pt>
                <c:pt idx="3630">
                  <c:v>45809.270833333336</c:v>
                </c:pt>
                <c:pt idx="3631">
                  <c:v>45809.3125</c:v>
                </c:pt>
                <c:pt idx="3632">
                  <c:v>45809.354166666664</c:v>
                </c:pt>
                <c:pt idx="3633">
                  <c:v>45809.395833333336</c:v>
                </c:pt>
                <c:pt idx="3634">
                  <c:v>45809.4375</c:v>
                </c:pt>
                <c:pt idx="3635">
                  <c:v>45809.479166666664</c:v>
                </c:pt>
                <c:pt idx="3636">
                  <c:v>45809.520833333336</c:v>
                </c:pt>
                <c:pt idx="3637">
                  <c:v>45809.5625</c:v>
                </c:pt>
                <c:pt idx="3638">
                  <c:v>45809.604166666664</c:v>
                </c:pt>
                <c:pt idx="3639">
                  <c:v>45809.645833333336</c:v>
                </c:pt>
                <c:pt idx="3640">
                  <c:v>45809.6875</c:v>
                </c:pt>
                <c:pt idx="3641">
                  <c:v>45809.729166666664</c:v>
                </c:pt>
                <c:pt idx="3642">
                  <c:v>45809.770833333336</c:v>
                </c:pt>
                <c:pt idx="3643">
                  <c:v>45809.8125</c:v>
                </c:pt>
                <c:pt idx="3644">
                  <c:v>45809.854166666664</c:v>
                </c:pt>
                <c:pt idx="3645">
                  <c:v>45809.895833333336</c:v>
                </c:pt>
                <c:pt idx="3646">
                  <c:v>45809.9375</c:v>
                </c:pt>
                <c:pt idx="3647">
                  <c:v>45809.979166666664</c:v>
                </c:pt>
                <c:pt idx="3648">
                  <c:v>45810.020833333336</c:v>
                </c:pt>
                <c:pt idx="3649">
                  <c:v>45810.0625</c:v>
                </c:pt>
                <c:pt idx="3650">
                  <c:v>45810.104166666664</c:v>
                </c:pt>
                <c:pt idx="3651">
                  <c:v>45810.145833333336</c:v>
                </c:pt>
                <c:pt idx="3652">
                  <c:v>45810.1875</c:v>
                </c:pt>
                <c:pt idx="3653">
                  <c:v>45810.229166666664</c:v>
                </c:pt>
                <c:pt idx="3654">
                  <c:v>45810.270833333336</c:v>
                </c:pt>
                <c:pt idx="3655">
                  <c:v>45810.3125</c:v>
                </c:pt>
                <c:pt idx="3656">
                  <c:v>45810.354166666664</c:v>
                </c:pt>
                <c:pt idx="3657">
                  <c:v>45810.395833333336</c:v>
                </c:pt>
                <c:pt idx="3658">
                  <c:v>45810.4375</c:v>
                </c:pt>
                <c:pt idx="3659">
                  <c:v>45810.479166666664</c:v>
                </c:pt>
                <c:pt idx="3660">
                  <c:v>45810.520833333336</c:v>
                </c:pt>
                <c:pt idx="3661">
                  <c:v>45810.5625</c:v>
                </c:pt>
                <c:pt idx="3662">
                  <c:v>45810.604166666664</c:v>
                </c:pt>
                <c:pt idx="3663">
                  <c:v>45810.645833333336</c:v>
                </c:pt>
                <c:pt idx="3664">
                  <c:v>45810.6875</c:v>
                </c:pt>
                <c:pt idx="3665">
                  <c:v>45810.729166666664</c:v>
                </c:pt>
                <c:pt idx="3666">
                  <c:v>45810.770833333336</c:v>
                </c:pt>
                <c:pt idx="3667">
                  <c:v>45810.8125</c:v>
                </c:pt>
                <c:pt idx="3668">
                  <c:v>45810.854166666664</c:v>
                </c:pt>
                <c:pt idx="3669">
                  <c:v>45810.895833333336</c:v>
                </c:pt>
                <c:pt idx="3670">
                  <c:v>45810.9375</c:v>
                </c:pt>
                <c:pt idx="3671">
                  <c:v>45810.979166666664</c:v>
                </c:pt>
                <c:pt idx="3672">
                  <c:v>45811.020833333336</c:v>
                </c:pt>
                <c:pt idx="3673">
                  <c:v>45811.0625</c:v>
                </c:pt>
                <c:pt idx="3674">
                  <c:v>45811.104166666664</c:v>
                </c:pt>
                <c:pt idx="3675">
                  <c:v>45811.145833333336</c:v>
                </c:pt>
                <c:pt idx="3676">
                  <c:v>45811.1875</c:v>
                </c:pt>
                <c:pt idx="3677">
                  <c:v>45811.229166666664</c:v>
                </c:pt>
                <c:pt idx="3678">
                  <c:v>45811.270833333336</c:v>
                </c:pt>
                <c:pt idx="3679">
                  <c:v>45811.3125</c:v>
                </c:pt>
                <c:pt idx="3680">
                  <c:v>45811.354166666664</c:v>
                </c:pt>
                <c:pt idx="3681">
                  <c:v>45811.395833333336</c:v>
                </c:pt>
                <c:pt idx="3682">
                  <c:v>45811.4375</c:v>
                </c:pt>
                <c:pt idx="3683">
                  <c:v>45811.479166666664</c:v>
                </c:pt>
                <c:pt idx="3684">
                  <c:v>45811.520833333336</c:v>
                </c:pt>
                <c:pt idx="3685">
                  <c:v>45811.5625</c:v>
                </c:pt>
                <c:pt idx="3686">
                  <c:v>45811.604166666664</c:v>
                </c:pt>
                <c:pt idx="3687">
                  <c:v>45811.645833333336</c:v>
                </c:pt>
                <c:pt idx="3688">
                  <c:v>45811.6875</c:v>
                </c:pt>
                <c:pt idx="3689">
                  <c:v>45811.729166666664</c:v>
                </c:pt>
                <c:pt idx="3690">
                  <c:v>45811.770833333336</c:v>
                </c:pt>
                <c:pt idx="3691">
                  <c:v>45811.8125</c:v>
                </c:pt>
                <c:pt idx="3692">
                  <c:v>45811.854166666664</c:v>
                </c:pt>
                <c:pt idx="3693">
                  <c:v>45811.895833333336</c:v>
                </c:pt>
                <c:pt idx="3694">
                  <c:v>45811.9375</c:v>
                </c:pt>
                <c:pt idx="3695">
                  <c:v>45811.979166666664</c:v>
                </c:pt>
                <c:pt idx="3696">
                  <c:v>45812.020833333336</c:v>
                </c:pt>
                <c:pt idx="3697">
                  <c:v>45812.0625</c:v>
                </c:pt>
                <c:pt idx="3698">
                  <c:v>45812.104166666664</c:v>
                </c:pt>
                <c:pt idx="3699">
                  <c:v>45812.145833333336</c:v>
                </c:pt>
                <c:pt idx="3700">
                  <c:v>45812.1875</c:v>
                </c:pt>
                <c:pt idx="3701">
                  <c:v>45812.229166666664</c:v>
                </c:pt>
                <c:pt idx="3702">
                  <c:v>45812.270833333336</c:v>
                </c:pt>
                <c:pt idx="3703">
                  <c:v>45812.3125</c:v>
                </c:pt>
                <c:pt idx="3704">
                  <c:v>45812.354166666664</c:v>
                </c:pt>
                <c:pt idx="3705">
                  <c:v>45812.395833333336</c:v>
                </c:pt>
                <c:pt idx="3706">
                  <c:v>45812.4375</c:v>
                </c:pt>
                <c:pt idx="3707">
                  <c:v>45812.479166666664</c:v>
                </c:pt>
                <c:pt idx="3708">
                  <c:v>45812.520833333336</c:v>
                </c:pt>
                <c:pt idx="3709">
                  <c:v>45812.5625</c:v>
                </c:pt>
                <c:pt idx="3710">
                  <c:v>45812.604166666664</c:v>
                </c:pt>
                <c:pt idx="3711">
                  <c:v>45812.645833333336</c:v>
                </c:pt>
                <c:pt idx="3712">
                  <c:v>45812.6875</c:v>
                </c:pt>
                <c:pt idx="3713">
                  <c:v>45812.729166666664</c:v>
                </c:pt>
                <c:pt idx="3714">
                  <c:v>45812.770833333336</c:v>
                </c:pt>
                <c:pt idx="3715">
                  <c:v>45812.8125</c:v>
                </c:pt>
                <c:pt idx="3716">
                  <c:v>45812.854166666664</c:v>
                </c:pt>
                <c:pt idx="3717">
                  <c:v>45812.895833333336</c:v>
                </c:pt>
                <c:pt idx="3718">
                  <c:v>45812.9375</c:v>
                </c:pt>
                <c:pt idx="3719">
                  <c:v>45812.979166666664</c:v>
                </c:pt>
                <c:pt idx="3720">
                  <c:v>45813.020833333336</c:v>
                </c:pt>
                <c:pt idx="3721">
                  <c:v>45813.0625</c:v>
                </c:pt>
                <c:pt idx="3722">
                  <c:v>45813.104166666664</c:v>
                </c:pt>
                <c:pt idx="3723">
                  <c:v>45813.145833333336</c:v>
                </c:pt>
                <c:pt idx="3724">
                  <c:v>45813.1875</c:v>
                </c:pt>
                <c:pt idx="3725">
                  <c:v>45813.229166666664</c:v>
                </c:pt>
                <c:pt idx="3726">
                  <c:v>45813.270833333336</c:v>
                </c:pt>
                <c:pt idx="3727">
                  <c:v>45813.3125</c:v>
                </c:pt>
                <c:pt idx="3728">
                  <c:v>45813.354166666664</c:v>
                </c:pt>
                <c:pt idx="3729">
                  <c:v>45813.395833333336</c:v>
                </c:pt>
                <c:pt idx="3730">
                  <c:v>45813.4375</c:v>
                </c:pt>
                <c:pt idx="3731">
                  <c:v>45813.479166666664</c:v>
                </c:pt>
                <c:pt idx="3732">
                  <c:v>45813.520833333336</c:v>
                </c:pt>
                <c:pt idx="3733">
                  <c:v>45813.5625</c:v>
                </c:pt>
                <c:pt idx="3734">
                  <c:v>45813.604166666664</c:v>
                </c:pt>
                <c:pt idx="3735">
                  <c:v>45813.645833333336</c:v>
                </c:pt>
                <c:pt idx="3736">
                  <c:v>45813.6875</c:v>
                </c:pt>
                <c:pt idx="3737">
                  <c:v>45813.729166666664</c:v>
                </c:pt>
                <c:pt idx="3738">
                  <c:v>45813.770833333336</c:v>
                </c:pt>
                <c:pt idx="3739">
                  <c:v>45813.8125</c:v>
                </c:pt>
                <c:pt idx="3740">
                  <c:v>45813.854166666664</c:v>
                </c:pt>
                <c:pt idx="3741">
                  <c:v>45813.895833333336</c:v>
                </c:pt>
                <c:pt idx="3742">
                  <c:v>45813.9375</c:v>
                </c:pt>
                <c:pt idx="3743">
                  <c:v>45813.979166666664</c:v>
                </c:pt>
                <c:pt idx="3744">
                  <c:v>45814.020833333336</c:v>
                </c:pt>
                <c:pt idx="3745">
                  <c:v>45814.0625</c:v>
                </c:pt>
                <c:pt idx="3746">
                  <c:v>45814.104166666664</c:v>
                </c:pt>
                <c:pt idx="3747">
                  <c:v>45814.145833333336</c:v>
                </c:pt>
                <c:pt idx="3748">
                  <c:v>45814.1875</c:v>
                </c:pt>
                <c:pt idx="3749">
                  <c:v>45814.229166666664</c:v>
                </c:pt>
                <c:pt idx="3750">
                  <c:v>45814.270833333336</c:v>
                </c:pt>
                <c:pt idx="3751">
                  <c:v>45814.3125</c:v>
                </c:pt>
                <c:pt idx="3752">
                  <c:v>45814.354166666664</c:v>
                </c:pt>
                <c:pt idx="3753">
                  <c:v>45814.395833333336</c:v>
                </c:pt>
                <c:pt idx="3754">
                  <c:v>45814.4375</c:v>
                </c:pt>
                <c:pt idx="3755">
                  <c:v>45814.479166666664</c:v>
                </c:pt>
                <c:pt idx="3756">
                  <c:v>45814.520833333336</c:v>
                </c:pt>
                <c:pt idx="3757">
                  <c:v>45814.5625</c:v>
                </c:pt>
                <c:pt idx="3758">
                  <c:v>45814.604166666664</c:v>
                </c:pt>
                <c:pt idx="3759">
                  <c:v>45814.645833333336</c:v>
                </c:pt>
                <c:pt idx="3760">
                  <c:v>45814.6875</c:v>
                </c:pt>
                <c:pt idx="3761">
                  <c:v>45814.729166666664</c:v>
                </c:pt>
                <c:pt idx="3762">
                  <c:v>45814.770833333336</c:v>
                </c:pt>
                <c:pt idx="3763">
                  <c:v>45814.8125</c:v>
                </c:pt>
                <c:pt idx="3764">
                  <c:v>45814.854166666664</c:v>
                </c:pt>
                <c:pt idx="3765">
                  <c:v>45814.895833333336</c:v>
                </c:pt>
                <c:pt idx="3766">
                  <c:v>45814.9375</c:v>
                </c:pt>
                <c:pt idx="3767">
                  <c:v>45814.979166666664</c:v>
                </c:pt>
                <c:pt idx="3768">
                  <c:v>45815.020833333336</c:v>
                </c:pt>
                <c:pt idx="3769">
                  <c:v>45815.0625</c:v>
                </c:pt>
                <c:pt idx="3770">
                  <c:v>45815.104166666664</c:v>
                </c:pt>
                <c:pt idx="3771">
                  <c:v>45815.145833333336</c:v>
                </c:pt>
                <c:pt idx="3772">
                  <c:v>45815.1875</c:v>
                </c:pt>
                <c:pt idx="3773">
                  <c:v>45815.229166666664</c:v>
                </c:pt>
                <c:pt idx="3774">
                  <c:v>45815.270833333336</c:v>
                </c:pt>
                <c:pt idx="3775">
                  <c:v>45815.3125</c:v>
                </c:pt>
                <c:pt idx="3776">
                  <c:v>45815.354166666664</c:v>
                </c:pt>
                <c:pt idx="3777">
                  <c:v>45815.395833333336</c:v>
                </c:pt>
                <c:pt idx="3778">
                  <c:v>45815.4375</c:v>
                </c:pt>
                <c:pt idx="3779">
                  <c:v>45815.479166666664</c:v>
                </c:pt>
                <c:pt idx="3780">
                  <c:v>45815.520833333336</c:v>
                </c:pt>
                <c:pt idx="3781">
                  <c:v>45815.5625</c:v>
                </c:pt>
                <c:pt idx="3782">
                  <c:v>45815.604166666664</c:v>
                </c:pt>
                <c:pt idx="3783">
                  <c:v>45815.645833333336</c:v>
                </c:pt>
                <c:pt idx="3784">
                  <c:v>45815.6875</c:v>
                </c:pt>
                <c:pt idx="3785">
                  <c:v>45815.729166666664</c:v>
                </c:pt>
                <c:pt idx="3786">
                  <c:v>45815.770833333336</c:v>
                </c:pt>
                <c:pt idx="3787">
                  <c:v>45815.8125</c:v>
                </c:pt>
                <c:pt idx="3788">
                  <c:v>45815.854166666664</c:v>
                </c:pt>
                <c:pt idx="3789">
                  <c:v>45815.895833333336</c:v>
                </c:pt>
                <c:pt idx="3790">
                  <c:v>45815.9375</c:v>
                </c:pt>
                <c:pt idx="3791">
                  <c:v>45815.979166666664</c:v>
                </c:pt>
                <c:pt idx="3792">
                  <c:v>45816.020833333336</c:v>
                </c:pt>
                <c:pt idx="3793">
                  <c:v>45816.0625</c:v>
                </c:pt>
                <c:pt idx="3794">
                  <c:v>45816.104166666664</c:v>
                </c:pt>
                <c:pt idx="3795">
                  <c:v>45816.145833333336</c:v>
                </c:pt>
                <c:pt idx="3796">
                  <c:v>45816.1875</c:v>
                </c:pt>
                <c:pt idx="3797">
                  <c:v>45816.229166666664</c:v>
                </c:pt>
                <c:pt idx="3798">
                  <c:v>45816.270833333336</c:v>
                </c:pt>
                <c:pt idx="3799">
                  <c:v>45816.3125</c:v>
                </c:pt>
                <c:pt idx="3800">
                  <c:v>45816.354166666664</c:v>
                </c:pt>
                <c:pt idx="3801">
                  <c:v>45816.395833333336</c:v>
                </c:pt>
                <c:pt idx="3802">
                  <c:v>45816.4375</c:v>
                </c:pt>
                <c:pt idx="3803">
                  <c:v>45816.479166666664</c:v>
                </c:pt>
                <c:pt idx="3804">
                  <c:v>45816.520833333336</c:v>
                </c:pt>
                <c:pt idx="3805">
                  <c:v>45816.5625</c:v>
                </c:pt>
                <c:pt idx="3806">
                  <c:v>45816.604166666664</c:v>
                </c:pt>
                <c:pt idx="3807">
                  <c:v>45816.645833333336</c:v>
                </c:pt>
                <c:pt idx="3808">
                  <c:v>45816.6875</c:v>
                </c:pt>
                <c:pt idx="3809">
                  <c:v>45816.729166666664</c:v>
                </c:pt>
                <c:pt idx="3810">
                  <c:v>45816.770833333336</c:v>
                </c:pt>
                <c:pt idx="3811">
                  <c:v>45816.8125</c:v>
                </c:pt>
                <c:pt idx="3812">
                  <c:v>45816.854166666664</c:v>
                </c:pt>
                <c:pt idx="3813">
                  <c:v>45816.895833333336</c:v>
                </c:pt>
                <c:pt idx="3814">
                  <c:v>45816.9375</c:v>
                </c:pt>
                <c:pt idx="3815">
                  <c:v>45816.979166666664</c:v>
                </c:pt>
                <c:pt idx="3816">
                  <c:v>45817.020833333336</c:v>
                </c:pt>
                <c:pt idx="3817">
                  <c:v>45817.0625</c:v>
                </c:pt>
                <c:pt idx="3818">
                  <c:v>45817.104166666664</c:v>
                </c:pt>
                <c:pt idx="3819">
                  <c:v>45817.145833333336</c:v>
                </c:pt>
                <c:pt idx="3820">
                  <c:v>45817.1875</c:v>
                </c:pt>
                <c:pt idx="3821">
                  <c:v>45817.229166666664</c:v>
                </c:pt>
                <c:pt idx="3822">
                  <c:v>45817.270833333336</c:v>
                </c:pt>
                <c:pt idx="3823">
                  <c:v>45817.3125</c:v>
                </c:pt>
                <c:pt idx="3824">
                  <c:v>45817.354166666664</c:v>
                </c:pt>
                <c:pt idx="3825">
                  <c:v>45817.395833333336</c:v>
                </c:pt>
                <c:pt idx="3826">
                  <c:v>45817.4375</c:v>
                </c:pt>
                <c:pt idx="3827">
                  <c:v>45817.479166666664</c:v>
                </c:pt>
                <c:pt idx="3828">
                  <c:v>45817.520833333336</c:v>
                </c:pt>
                <c:pt idx="3829">
                  <c:v>45817.5625</c:v>
                </c:pt>
                <c:pt idx="3830">
                  <c:v>45817.604166666664</c:v>
                </c:pt>
                <c:pt idx="3831">
                  <c:v>45817.645833333336</c:v>
                </c:pt>
                <c:pt idx="3832">
                  <c:v>45817.6875</c:v>
                </c:pt>
                <c:pt idx="3833">
                  <c:v>45817.729166666664</c:v>
                </c:pt>
                <c:pt idx="3834">
                  <c:v>45817.770833333336</c:v>
                </c:pt>
                <c:pt idx="3835">
                  <c:v>45817.8125</c:v>
                </c:pt>
                <c:pt idx="3836">
                  <c:v>45817.854166666664</c:v>
                </c:pt>
                <c:pt idx="3837">
                  <c:v>45817.895833333336</c:v>
                </c:pt>
                <c:pt idx="3838">
                  <c:v>45817.9375</c:v>
                </c:pt>
                <c:pt idx="3839">
                  <c:v>45817.979166666664</c:v>
                </c:pt>
                <c:pt idx="3840">
                  <c:v>45818.020833333336</c:v>
                </c:pt>
                <c:pt idx="3841">
                  <c:v>45818.0625</c:v>
                </c:pt>
                <c:pt idx="3842">
                  <c:v>45818.104166666664</c:v>
                </c:pt>
                <c:pt idx="3843">
                  <c:v>45818.145833333336</c:v>
                </c:pt>
                <c:pt idx="3844">
                  <c:v>45818.1875</c:v>
                </c:pt>
                <c:pt idx="3845">
                  <c:v>45818.229166666664</c:v>
                </c:pt>
                <c:pt idx="3846">
                  <c:v>45818.270833333336</c:v>
                </c:pt>
                <c:pt idx="3847">
                  <c:v>45818.3125</c:v>
                </c:pt>
                <c:pt idx="3848">
                  <c:v>45818.354166666664</c:v>
                </c:pt>
                <c:pt idx="3849">
                  <c:v>45818.395833333336</c:v>
                </c:pt>
                <c:pt idx="3850">
                  <c:v>45818.4375</c:v>
                </c:pt>
                <c:pt idx="3851">
                  <c:v>45818.479166666664</c:v>
                </c:pt>
                <c:pt idx="3852">
                  <c:v>45818.520833333336</c:v>
                </c:pt>
                <c:pt idx="3853">
                  <c:v>45818.5625</c:v>
                </c:pt>
                <c:pt idx="3854">
                  <c:v>45818.604166666664</c:v>
                </c:pt>
                <c:pt idx="3855">
                  <c:v>45818.645833333336</c:v>
                </c:pt>
                <c:pt idx="3856">
                  <c:v>45818.6875</c:v>
                </c:pt>
                <c:pt idx="3857">
                  <c:v>45818.729166666664</c:v>
                </c:pt>
                <c:pt idx="3858">
                  <c:v>45818.770833333336</c:v>
                </c:pt>
                <c:pt idx="3859">
                  <c:v>45818.8125</c:v>
                </c:pt>
                <c:pt idx="3860">
                  <c:v>45818.854166666664</c:v>
                </c:pt>
                <c:pt idx="3861">
                  <c:v>45818.895833333336</c:v>
                </c:pt>
                <c:pt idx="3862">
                  <c:v>45818.9375</c:v>
                </c:pt>
                <c:pt idx="3863">
                  <c:v>45818.979166666664</c:v>
                </c:pt>
                <c:pt idx="3864">
                  <c:v>45819.020833333336</c:v>
                </c:pt>
                <c:pt idx="3865">
                  <c:v>45819.0625</c:v>
                </c:pt>
                <c:pt idx="3866">
                  <c:v>45819.104166666664</c:v>
                </c:pt>
                <c:pt idx="3867">
                  <c:v>45819.145833333336</c:v>
                </c:pt>
                <c:pt idx="3868">
                  <c:v>45819.1875</c:v>
                </c:pt>
                <c:pt idx="3869">
                  <c:v>45819.229166666664</c:v>
                </c:pt>
                <c:pt idx="3870">
                  <c:v>45819.270833333336</c:v>
                </c:pt>
                <c:pt idx="3871">
                  <c:v>45819.3125</c:v>
                </c:pt>
                <c:pt idx="3872">
                  <c:v>45819.354166666664</c:v>
                </c:pt>
                <c:pt idx="3873">
                  <c:v>45819.395833333336</c:v>
                </c:pt>
                <c:pt idx="3874">
                  <c:v>45819.4375</c:v>
                </c:pt>
                <c:pt idx="3875">
                  <c:v>45819.479166666664</c:v>
                </c:pt>
                <c:pt idx="3876">
                  <c:v>45819.520833333336</c:v>
                </c:pt>
                <c:pt idx="3877">
                  <c:v>45819.5625</c:v>
                </c:pt>
                <c:pt idx="3878">
                  <c:v>45819.604166666664</c:v>
                </c:pt>
                <c:pt idx="3879">
                  <c:v>45819.645833333336</c:v>
                </c:pt>
                <c:pt idx="3880">
                  <c:v>45819.6875</c:v>
                </c:pt>
                <c:pt idx="3881">
                  <c:v>45819.729166666664</c:v>
                </c:pt>
                <c:pt idx="3882">
                  <c:v>45819.770833333336</c:v>
                </c:pt>
                <c:pt idx="3883">
                  <c:v>45819.8125</c:v>
                </c:pt>
                <c:pt idx="3884">
                  <c:v>45819.854166666664</c:v>
                </c:pt>
                <c:pt idx="3885">
                  <c:v>45819.895833333336</c:v>
                </c:pt>
                <c:pt idx="3886">
                  <c:v>45819.9375</c:v>
                </c:pt>
                <c:pt idx="3887">
                  <c:v>45819.979166666664</c:v>
                </c:pt>
                <c:pt idx="3888">
                  <c:v>45820.020833333336</c:v>
                </c:pt>
                <c:pt idx="3889">
                  <c:v>45820.0625</c:v>
                </c:pt>
                <c:pt idx="3890">
                  <c:v>45820.104166666664</c:v>
                </c:pt>
                <c:pt idx="3891">
                  <c:v>45820.145833333336</c:v>
                </c:pt>
                <c:pt idx="3892">
                  <c:v>45820.1875</c:v>
                </c:pt>
                <c:pt idx="3893">
                  <c:v>45820.229166666664</c:v>
                </c:pt>
                <c:pt idx="3894">
                  <c:v>45820.270833333336</c:v>
                </c:pt>
                <c:pt idx="3895">
                  <c:v>45820.3125</c:v>
                </c:pt>
                <c:pt idx="3896">
                  <c:v>45820.354166666664</c:v>
                </c:pt>
                <c:pt idx="3897">
                  <c:v>45820.395833333336</c:v>
                </c:pt>
                <c:pt idx="3898">
                  <c:v>45820.4375</c:v>
                </c:pt>
                <c:pt idx="3899">
                  <c:v>45820.479166666664</c:v>
                </c:pt>
                <c:pt idx="3900">
                  <c:v>45820.520833333336</c:v>
                </c:pt>
                <c:pt idx="3901">
                  <c:v>45820.5625</c:v>
                </c:pt>
                <c:pt idx="3902">
                  <c:v>45820.604166666664</c:v>
                </c:pt>
                <c:pt idx="3903">
                  <c:v>45820.645833333336</c:v>
                </c:pt>
                <c:pt idx="3904">
                  <c:v>45820.6875</c:v>
                </c:pt>
                <c:pt idx="3905">
                  <c:v>45820.729166666664</c:v>
                </c:pt>
                <c:pt idx="3906">
                  <c:v>45820.770833333336</c:v>
                </c:pt>
                <c:pt idx="3907">
                  <c:v>45820.8125</c:v>
                </c:pt>
                <c:pt idx="3908">
                  <c:v>45820.854166666664</c:v>
                </c:pt>
                <c:pt idx="3909">
                  <c:v>45820.895833333336</c:v>
                </c:pt>
                <c:pt idx="3910">
                  <c:v>45820.9375</c:v>
                </c:pt>
                <c:pt idx="3911">
                  <c:v>45820.979166666664</c:v>
                </c:pt>
                <c:pt idx="3912">
                  <c:v>45821.020833333336</c:v>
                </c:pt>
                <c:pt idx="3913">
                  <c:v>45821.0625</c:v>
                </c:pt>
                <c:pt idx="3914">
                  <c:v>45821.104166666664</c:v>
                </c:pt>
                <c:pt idx="3915">
                  <c:v>45821.145833333336</c:v>
                </c:pt>
                <c:pt idx="3916">
                  <c:v>45821.1875</c:v>
                </c:pt>
                <c:pt idx="3917">
                  <c:v>45821.229166666664</c:v>
                </c:pt>
                <c:pt idx="3918">
                  <c:v>45821.270833333336</c:v>
                </c:pt>
                <c:pt idx="3919">
                  <c:v>45821.3125</c:v>
                </c:pt>
                <c:pt idx="3920">
                  <c:v>45821.354166666664</c:v>
                </c:pt>
                <c:pt idx="3921">
                  <c:v>45821.395833333336</c:v>
                </c:pt>
                <c:pt idx="3922">
                  <c:v>45821.4375</c:v>
                </c:pt>
                <c:pt idx="3923">
                  <c:v>45821.479166666664</c:v>
                </c:pt>
                <c:pt idx="3924">
                  <c:v>45821.520833333336</c:v>
                </c:pt>
                <c:pt idx="3925">
                  <c:v>45821.5625</c:v>
                </c:pt>
                <c:pt idx="3926">
                  <c:v>45821.604166666664</c:v>
                </c:pt>
                <c:pt idx="3927">
                  <c:v>45821.645833333336</c:v>
                </c:pt>
                <c:pt idx="3928">
                  <c:v>45821.6875</c:v>
                </c:pt>
                <c:pt idx="3929">
                  <c:v>45821.729166666664</c:v>
                </c:pt>
                <c:pt idx="3930">
                  <c:v>45821.770833333336</c:v>
                </c:pt>
                <c:pt idx="3931">
                  <c:v>45821.8125</c:v>
                </c:pt>
                <c:pt idx="3932">
                  <c:v>45821.854166666664</c:v>
                </c:pt>
                <c:pt idx="3933">
                  <c:v>45821.895833333336</c:v>
                </c:pt>
                <c:pt idx="3934">
                  <c:v>45821.9375</c:v>
                </c:pt>
                <c:pt idx="3935">
                  <c:v>45821.979166666664</c:v>
                </c:pt>
                <c:pt idx="3936">
                  <c:v>45822.020833333336</c:v>
                </c:pt>
                <c:pt idx="3937">
                  <c:v>45822.0625</c:v>
                </c:pt>
                <c:pt idx="3938">
                  <c:v>45822.104166666664</c:v>
                </c:pt>
                <c:pt idx="3939">
                  <c:v>45822.145833333336</c:v>
                </c:pt>
                <c:pt idx="3940">
                  <c:v>45822.1875</c:v>
                </c:pt>
                <c:pt idx="3941">
                  <c:v>45822.229166666664</c:v>
                </c:pt>
                <c:pt idx="3942">
                  <c:v>45822.270833333336</c:v>
                </c:pt>
                <c:pt idx="3943">
                  <c:v>45822.3125</c:v>
                </c:pt>
                <c:pt idx="3944">
                  <c:v>45822.354166666664</c:v>
                </c:pt>
                <c:pt idx="3945">
                  <c:v>45822.395833333336</c:v>
                </c:pt>
                <c:pt idx="3946">
                  <c:v>45822.4375</c:v>
                </c:pt>
                <c:pt idx="3947">
                  <c:v>45822.479166666664</c:v>
                </c:pt>
                <c:pt idx="3948">
                  <c:v>45822.520833333336</c:v>
                </c:pt>
                <c:pt idx="3949">
                  <c:v>45822.5625</c:v>
                </c:pt>
                <c:pt idx="3950">
                  <c:v>45822.604166666664</c:v>
                </c:pt>
                <c:pt idx="3951">
                  <c:v>45822.645833333336</c:v>
                </c:pt>
                <c:pt idx="3952">
                  <c:v>45822.6875</c:v>
                </c:pt>
                <c:pt idx="3953">
                  <c:v>45822.729166666664</c:v>
                </c:pt>
                <c:pt idx="3954">
                  <c:v>45822.770833333336</c:v>
                </c:pt>
                <c:pt idx="3955">
                  <c:v>45822.8125</c:v>
                </c:pt>
                <c:pt idx="3956">
                  <c:v>45822.854166666664</c:v>
                </c:pt>
                <c:pt idx="3957">
                  <c:v>45822.895833333336</c:v>
                </c:pt>
                <c:pt idx="3958">
                  <c:v>45822.9375</c:v>
                </c:pt>
                <c:pt idx="3959">
                  <c:v>45822.979166666664</c:v>
                </c:pt>
                <c:pt idx="3960">
                  <c:v>45823.020833333336</c:v>
                </c:pt>
                <c:pt idx="3961">
                  <c:v>45823.0625</c:v>
                </c:pt>
                <c:pt idx="3962">
                  <c:v>45823.104166666664</c:v>
                </c:pt>
                <c:pt idx="3963">
                  <c:v>45823.145833333336</c:v>
                </c:pt>
                <c:pt idx="3964">
                  <c:v>45823.1875</c:v>
                </c:pt>
                <c:pt idx="3965">
                  <c:v>45823.229166666664</c:v>
                </c:pt>
                <c:pt idx="3966">
                  <c:v>45823.270833333336</c:v>
                </c:pt>
                <c:pt idx="3967">
                  <c:v>45823.3125</c:v>
                </c:pt>
                <c:pt idx="3968">
                  <c:v>45823.354166666664</c:v>
                </c:pt>
                <c:pt idx="3969">
                  <c:v>45823.395833333336</c:v>
                </c:pt>
                <c:pt idx="3970">
                  <c:v>45823.4375</c:v>
                </c:pt>
                <c:pt idx="3971">
                  <c:v>45823.479166666664</c:v>
                </c:pt>
                <c:pt idx="3972">
                  <c:v>45823.520833333336</c:v>
                </c:pt>
                <c:pt idx="3973">
                  <c:v>45823.5625</c:v>
                </c:pt>
                <c:pt idx="3974">
                  <c:v>45823.604166666664</c:v>
                </c:pt>
                <c:pt idx="3975">
                  <c:v>45823.645833333336</c:v>
                </c:pt>
                <c:pt idx="3976">
                  <c:v>45823.6875</c:v>
                </c:pt>
                <c:pt idx="3977">
                  <c:v>45823.729166666664</c:v>
                </c:pt>
                <c:pt idx="3978">
                  <c:v>45823.770833333336</c:v>
                </c:pt>
                <c:pt idx="3979">
                  <c:v>45823.8125</c:v>
                </c:pt>
                <c:pt idx="3980">
                  <c:v>45823.854166666664</c:v>
                </c:pt>
                <c:pt idx="3981">
                  <c:v>45823.895833333336</c:v>
                </c:pt>
                <c:pt idx="3982">
                  <c:v>45823.9375</c:v>
                </c:pt>
                <c:pt idx="3983">
                  <c:v>45823.979166666664</c:v>
                </c:pt>
                <c:pt idx="3984">
                  <c:v>45824.020833333336</c:v>
                </c:pt>
                <c:pt idx="3985">
                  <c:v>45824.0625</c:v>
                </c:pt>
                <c:pt idx="3986">
                  <c:v>45824.104166666664</c:v>
                </c:pt>
                <c:pt idx="3987">
                  <c:v>45824.145833333336</c:v>
                </c:pt>
                <c:pt idx="3988">
                  <c:v>45824.1875</c:v>
                </c:pt>
                <c:pt idx="3989">
                  <c:v>45824.229166666664</c:v>
                </c:pt>
                <c:pt idx="3990">
                  <c:v>45824.270833333336</c:v>
                </c:pt>
                <c:pt idx="3991">
                  <c:v>45824.3125</c:v>
                </c:pt>
                <c:pt idx="3992">
                  <c:v>45824.354166666664</c:v>
                </c:pt>
                <c:pt idx="3993">
                  <c:v>45824.395833333336</c:v>
                </c:pt>
                <c:pt idx="3994">
                  <c:v>45824.4375</c:v>
                </c:pt>
                <c:pt idx="3995">
                  <c:v>45824.479166666664</c:v>
                </c:pt>
                <c:pt idx="3996">
                  <c:v>45824.520833333336</c:v>
                </c:pt>
                <c:pt idx="3997">
                  <c:v>45824.5625</c:v>
                </c:pt>
                <c:pt idx="3998">
                  <c:v>45824.604166666664</c:v>
                </c:pt>
                <c:pt idx="3999">
                  <c:v>45824.645833333336</c:v>
                </c:pt>
                <c:pt idx="4000">
                  <c:v>45824.6875</c:v>
                </c:pt>
                <c:pt idx="4001">
                  <c:v>45824.729166666664</c:v>
                </c:pt>
                <c:pt idx="4002">
                  <c:v>45824.770833333336</c:v>
                </c:pt>
                <c:pt idx="4003">
                  <c:v>45824.8125</c:v>
                </c:pt>
                <c:pt idx="4004">
                  <c:v>45824.854166666664</c:v>
                </c:pt>
                <c:pt idx="4005">
                  <c:v>45824.895833333336</c:v>
                </c:pt>
                <c:pt idx="4006">
                  <c:v>45824.9375</c:v>
                </c:pt>
                <c:pt idx="4007">
                  <c:v>45824.979166666664</c:v>
                </c:pt>
                <c:pt idx="4008">
                  <c:v>45825.020833333336</c:v>
                </c:pt>
                <c:pt idx="4009">
                  <c:v>45825.0625</c:v>
                </c:pt>
                <c:pt idx="4010">
                  <c:v>45825.104166666664</c:v>
                </c:pt>
                <c:pt idx="4011">
                  <c:v>45825.145833333336</c:v>
                </c:pt>
                <c:pt idx="4012">
                  <c:v>45825.1875</c:v>
                </c:pt>
                <c:pt idx="4013">
                  <c:v>45825.229166666664</c:v>
                </c:pt>
                <c:pt idx="4014">
                  <c:v>45825.270833333336</c:v>
                </c:pt>
                <c:pt idx="4015">
                  <c:v>45825.3125</c:v>
                </c:pt>
                <c:pt idx="4016">
                  <c:v>45825.354166666664</c:v>
                </c:pt>
                <c:pt idx="4017">
                  <c:v>45825.395833333336</c:v>
                </c:pt>
                <c:pt idx="4018">
                  <c:v>45825.4375</c:v>
                </c:pt>
                <c:pt idx="4019">
                  <c:v>45825.479166666664</c:v>
                </c:pt>
                <c:pt idx="4020">
                  <c:v>45825.520833333336</c:v>
                </c:pt>
                <c:pt idx="4021">
                  <c:v>45825.5625</c:v>
                </c:pt>
                <c:pt idx="4022">
                  <c:v>45825.604166666664</c:v>
                </c:pt>
                <c:pt idx="4023">
                  <c:v>45825.645833333336</c:v>
                </c:pt>
                <c:pt idx="4024">
                  <c:v>45825.6875</c:v>
                </c:pt>
                <c:pt idx="4025">
                  <c:v>45825.729166666664</c:v>
                </c:pt>
                <c:pt idx="4026">
                  <c:v>45825.770833333336</c:v>
                </c:pt>
                <c:pt idx="4027">
                  <c:v>45825.8125</c:v>
                </c:pt>
                <c:pt idx="4028">
                  <c:v>45825.854166666664</c:v>
                </c:pt>
                <c:pt idx="4029">
                  <c:v>45825.895833333336</c:v>
                </c:pt>
                <c:pt idx="4030">
                  <c:v>45825.9375</c:v>
                </c:pt>
                <c:pt idx="4031">
                  <c:v>45825.979166666664</c:v>
                </c:pt>
                <c:pt idx="4032">
                  <c:v>45826.020833333336</c:v>
                </c:pt>
                <c:pt idx="4033">
                  <c:v>45826.0625</c:v>
                </c:pt>
                <c:pt idx="4034">
                  <c:v>45826.104166666664</c:v>
                </c:pt>
                <c:pt idx="4035">
                  <c:v>45826.145833333336</c:v>
                </c:pt>
                <c:pt idx="4036">
                  <c:v>45826.1875</c:v>
                </c:pt>
                <c:pt idx="4037">
                  <c:v>45826.229166666664</c:v>
                </c:pt>
                <c:pt idx="4038">
                  <c:v>45826.270833333336</c:v>
                </c:pt>
                <c:pt idx="4039">
                  <c:v>45826.3125</c:v>
                </c:pt>
                <c:pt idx="4040">
                  <c:v>45826.354166666664</c:v>
                </c:pt>
                <c:pt idx="4041">
                  <c:v>45826.395833333336</c:v>
                </c:pt>
                <c:pt idx="4042">
                  <c:v>45826.4375</c:v>
                </c:pt>
                <c:pt idx="4043">
                  <c:v>45826.479166666664</c:v>
                </c:pt>
                <c:pt idx="4044">
                  <c:v>45826.520833333336</c:v>
                </c:pt>
                <c:pt idx="4045">
                  <c:v>45826.5625</c:v>
                </c:pt>
                <c:pt idx="4046">
                  <c:v>45826.604166666664</c:v>
                </c:pt>
                <c:pt idx="4047">
                  <c:v>45826.645833333336</c:v>
                </c:pt>
                <c:pt idx="4048">
                  <c:v>45826.6875</c:v>
                </c:pt>
                <c:pt idx="4049">
                  <c:v>45826.729166666664</c:v>
                </c:pt>
                <c:pt idx="4050">
                  <c:v>45826.770833333336</c:v>
                </c:pt>
                <c:pt idx="4051">
                  <c:v>45826.8125</c:v>
                </c:pt>
                <c:pt idx="4052">
                  <c:v>45826.854166666664</c:v>
                </c:pt>
                <c:pt idx="4053">
                  <c:v>45826.895833333336</c:v>
                </c:pt>
                <c:pt idx="4054">
                  <c:v>45826.9375</c:v>
                </c:pt>
                <c:pt idx="4055">
                  <c:v>45826.979166666664</c:v>
                </c:pt>
                <c:pt idx="4056">
                  <c:v>45827.020833333336</c:v>
                </c:pt>
                <c:pt idx="4057">
                  <c:v>45827.0625</c:v>
                </c:pt>
                <c:pt idx="4058">
                  <c:v>45827.104166666664</c:v>
                </c:pt>
                <c:pt idx="4059">
                  <c:v>45827.145833333336</c:v>
                </c:pt>
                <c:pt idx="4060">
                  <c:v>45827.1875</c:v>
                </c:pt>
                <c:pt idx="4061">
                  <c:v>45827.229166666664</c:v>
                </c:pt>
                <c:pt idx="4062">
                  <c:v>45827.270833333336</c:v>
                </c:pt>
                <c:pt idx="4063">
                  <c:v>45827.3125</c:v>
                </c:pt>
                <c:pt idx="4064">
                  <c:v>45827.354166666664</c:v>
                </c:pt>
                <c:pt idx="4065">
                  <c:v>45827.395833333336</c:v>
                </c:pt>
                <c:pt idx="4066">
                  <c:v>45827.4375</c:v>
                </c:pt>
                <c:pt idx="4067">
                  <c:v>45827.479166666664</c:v>
                </c:pt>
                <c:pt idx="4068">
                  <c:v>45827.520833333336</c:v>
                </c:pt>
                <c:pt idx="4069">
                  <c:v>45827.5625</c:v>
                </c:pt>
                <c:pt idx="4070">
                  <c:v>45827.604166666664</c:v>
                </c:pt>
                <c:pt idx="4071">
                  <c:v>45827.645833333336</c:v>
                </c:pt>
                <c:pt idx="4072">
                  <c:v>45827.6875</c:v>
                </c:pt>
                <c:pt idx="4073">
                  <c:v>45827.729166666664</c:v>
                </c:pt>
                <c:pt idx="4074">
                  <c:v>45827.770833333336</c:v>
                </c:pt>
                <c:pt idx="4075">
                  <c:v>45827.8125</c:v>
                </c:pt>
                <c:pt idx="4076">
                  <c:v>45827.854166666664</c:v>
                </c:pt>
                <c:pt idx="4077">
                  <c:v>45827.895833333336</c:v>
                </c:pt>
                <c:pt idx="4078">
                  <c:v>45827.9375</c:v>
                </c:pt>
                <c:pt idx="4079">
                  <c:v>45827.979166666664</c:v>
                </c:pt>
                <c:pt idx="4080">
                  <c:v>45828.020833333336</c:v>
                </c:pt>
                <c:pt idx="4081">
                  <c:v>45828.0625</c:v>
                </c:pt>
                <c:pt idx="4082">
                  <c:v>45828.104166666664</c:v>
                </c:pt>
                <c:pt idx="4083">
                  <c:v>45828.145833333336</c:v>
                </c:pt>
                <c:pt idx="4084">
                  <c:v>45828.1875</c:v>
                </c:pt>
                <c:pt idx="4085">
                  <c:v>45828.229166666664</c:v>
                </c:pt>
                <c:pt idx="4086">
                  <c:v>45828.270833333336</c:v>
                </c:pt>
                <c:pt idx="4087">
                  <c:v>45828.3125</c:v>
                </c:pt>
                <c:pt idx="4088">
                  <c:v>45828.354166666664</c:v>
                </c:pt>
                <c:pt idx="4089">
                  <c:v>45828.395833333336</c:v>
                </c:pt>
                <c:pt idx="4090">
                  <c:v>45828.4375</c:v>
                </c:pt>
                <c:pt idx="4091">
                  <c:v>45828.479166666664</c:v>
                </c:pt>
                <c:pt idx="4092">
                  <c:v>45828.520833333336</c:v>
                </c:pt>
                <c:pt idx="4093">
                  <c:v>45828.5625</c:v>
                </c:pt>
                <c:pt idx="4094">
                  <c:v>45828.604166666664</c:v>
                </c:pt>
                <c:pt idx="4095">
                  <c:v>45828.645833333336</c:v>
                </c:pt>
                <c:pt idx="4096">
                  <c:v>45828.6875</c:v>
                </c:pt>
                <c:pt idx="4097">
                  <c:v>45828.729166666664</c:v>
                </c:pt>
                <c:pt idx="4098">
                  <c:v>45828.770833333336</c:v>
                </c:pt>
                <c:pt idx="4099">
                  <c:v>45828.8125</c:v>
                </c:pt>
                <c:pt idx="4100">
                  <c:v>45828.854166666664</c:v>
                </c:pt>
                <c:pt idx="4101">
                  <c:v>45828.895833333336</c:v>
                </c:pt>
                <c:pt idx="4102">
                  <c:v>45828.9375</c:v>
                </c:pt>
                <c:pt idx="4103">
                  <c:v>45828.979166666664</c:v>
                </c:pt>
                <c:pt idx="4104">
                  <c:v>45829.020833333336</c:v>
                </c:pt>
                <c:pt idx="4105">
                  <c:v>45829.0625</c:v>
                </c:pt>
                <c:pt idx="4106">
                  <c:v>45829.104166666664</c:v>
                </c:pt>
                <c:pt idx="4107">
                  <c:v>45829.145833333336</c:v>
                </c:pt>
                <c:pt idx="4108">
                  <c:v>45829.1875</c:v>
                </c:pt>
                <c:pt idx="4109">
                  <c:v>45829.229166666664</c:v>
                </c:pt>
                <c:pt idx="4110">
                  <c:v>45829.270833333336</c:v>
                </c:pt>
                <c:pt idx="4111">
                  <c:v>45829.3125</c:v>
                </c:pt>
                <c:pt idx="4112">
                  <c:v>45829.354166666664</c:v>
                </c:pt>
                <c:pt idx="4113">
                  <c:v>45829.395833333336</c:v>
                </c:pt>
                <c:pt idx="4114">
                  <c:v>45829.4375</c:v>
                </c:pt>
                <c:pt idx="4115">
                  <c:v>45829.479166666664</c:v>
                </c:pt>
                <c:pt idx="4116">
                  <c:v>45829.520833333336</c:v>
                </c:pt>
                <c:pt idx="4117">
                  <c:v>45829.5625</c:v>
                </c:pt>
                <c:pt idx="4118">
                  <c:v>45829.604166666664</c:v>
                </c:pt>
                <c:pt idx="4119">
                  <c:v>45829.645833333336</c:v>
                </c:pt>
                <c:pt idx="4120">
                  <c:v>45829.6875</c:v>
                </c:pt>
                <c:pt idx="4121">
                  <c:v>45829.729166666664</c:v>
                </c:pt>
                <c:pt idx="4122">
                  <c:v>45829.770833333336</c:v>
                </c:pt>
                <c:pt idx="4123">
                  <c:v>45829.8125</c:v>
                </c:pt>
                <c:pt idx="4124">
                  <c:v>45829.854166666664</c:v>
                </c:pt>
                <c:pt idx="4125">
                  <c:v>45829.895833333336</c:v>
                </c:pt>
                <c:pt idx="4126">
                  <c:v>45829.9375</c:v>
                </c:pt>
                <c:pt idx="4127">
                  <c:v>45829.979166666664</c:v>
                </c:pt>
                <c:pt idx="4128">
                  <c:v>45830.020833333336</c:v>
                </c:pt>
                <c:pt idx="4129">
                  <c:v>45830.0625</c:v>
                </c:pt>
                <c:pt idx="4130">
                  <c:v>45830.104166666664</c:v>
                </c:pt>
                <c:pt idx="4131">
                  <c:v>45830.145833333336</c:v>
                </c:pt>
                <c:pt idx="4132">
                  <c:v>45830.1875</c:v>
                </c:pt>
                <c:pt idx="4133">
                  <c:v>45830.229166666664</c:v>
                </c:pt>
                <c:pt idx="4134">
                  <c:v>45830.270833333336</c:v>
                </c:pt>
                <c:pt idx="4135">
                  <c:v>45830.3125</c:v>
                </c:pt>
                <c:pt idx="4136">
                  <c:v>45830.354166666664</c:v>
                </c:pt>
                <c:pt idx="4137">
                  <c:v>45830.395833333336</c:v>
                </c:pt>
                <c:pt idx="4138">
                  <c:v>45830.4375</c:v>
                </c:pt>
                <c:pt idx="4139">
                  <c:v>45830.479166666664</c:v>
                </c:pt>
                <c:pt idx="4140">
                  <c:v>45830.520833333336</c:v>
                </c:pt>
                <c:pt idx="4141">
                  <c:v>45830.5625</c:v>
                </c:pt>
                <c:pt idx="4142">
                  <c:v>45830.604166666664</c:v>
                </c:pt>
                <c:pt idx="4143">
                  <c:v>45830.645833333336</c:v>
                </c:pt>
                <c:pt idx="4144">
                  <c:v>45830.6875</c:v>
                </c:pt>
                <c:pt idx="4145">
                  <c:v>45830.729166666664</c:v>
                </c:pt>
                <c:pt idx="4146">
                  <c:v>45830.770833333336</c:v>
                </c:pt>
                <c:pt idx="4147">
                  <c:v>45830.8125</c:v>
                </c:pt>
                <c:pt idx="4148">
                  <c:v>45830.854166666664</c:v>
                </c:pt>
                <c:pt idx="4149">
                  <c:v>45830.895833333336</c:v>
                </c:pt>
                <c:pt idx="4150">
                  <c:v>45830.9375</c:v>
                </c:pt>
                <c:pt idx="4151">
                  <c:v>45830.979166666664</c:v>
                </c:pt>
                <c:pt idx="4152">
                  <c:v>45831.020833333336</c:v>
                </c:pt>
                <c:pt idx="4153">
                  <c:v>45831.0625</c:v>
                </c:pt>
                <c:pt idx="4154">
                  <c:v>45831.104166666664</c:v>
                </c:pt>
                <c:pt idx="4155">
                  <c:v>45831.145833333336</c:v>
                </c:pt>
                <c:pt idx="4156">
                  <c:v>45831.1875</c:v>
                </c:pt>
                <c:pt idx="4157">
                  <c:v>45831.229166666664</c:v>
                </c:pt>
                <c:pt idx="4158">
                  <c:v>45831.270833333336</c:v>
                </c:pt>
                <c:pt idx="4159">
                  <c:v>45831.3125</c:v>
                </c:pt>
                <c:pt idx="4160">
                  <c:v>45831.354166666664</c:v>
                </c:pt>
                <c:pt idx="4161">
                  <c:v>45831.395833333336</c:v>
                </c:pt>
                <c:pt idx="4162">
                  <c:v>45831.4375</c:v>
                </c:pt>
                <c:pt idx="4163">
                  <c:v>45831.479166666664</c:v>
                </c:pt>
                <c:pt idx="4164">
                  <c:v>45831.520833333336</c:v>
                </c:pt>
                <c:pt idx="4165">
                  <c:v>45831.5625</c:v>
                </c:pt>
                <c:pt idx="4166">
                  <c:v>45831.604166666664</c:v>
                </c:pt>
                <c:pt idx="4167">
                  <c:v>45831.645833333336</c:v>
                </c:pt>
                <c:pt idx="4168">
                  <c:v>45831.6875</c:v>
                </c:pt>
                <c:pt idx="4169">
                  <c:v>45831.729166666664</c:v>
                </c:pt>
                <c:pt idx="4170">
                  <c:v>45831.770833333336</c:v>
                </c:pt>
                <c:pt idx="4171">
                  <c:v>45831.8125</c:v>
                </c:pt>
                <c:pt idx="4172">
                  <c:v>45831.854166666664</c:v>
                </c:pt>
                <c:pt idx="4173">
                  <c:v>45831.895833333336</c:v>
                </c:pt>
                <c:pt idx="4174">
                  <c:v>45831.9375</c:v>
                </c:pt>
                <c:pt idx="4175">
                  <c:v>45831.979166666664</c:v>
                </c:pt>
                <c:pt idx="4176">
                  <c:v>45832.020833333336</c:v>
                </c:pt>
                <c:pt idx="4177">
                  <c:v>45832.0625</c:v>
                </c:pt>
                <c:pt idx="4178">
                  <c:v>45832.104166666664</c:v>
                </c:pt>
                <c:pt idx="4179">
                  <c:v>45832.145833333336</c:v>
                </c:pt>
                <c:pt idx="4180">
                  <c:v>45832.1875</c:v>
                </c:pt>
                <c:pt idx="4181">
                  <c:v>45832.229166666664</c:v>
                </c:pt>
                <c:pt idx="4182">
                  <c:v>45832.270833333336</c:v>
                </c:pt>
                <c:pt idx="4183">
                  <c:v>45832.3125</c:v>
                </c:pt>
                <c:pt idx="4184">
                  <c:v>45832.354166666664</c:v>
                </c:pt>
                <c:pt idx="4185">
                  <c:v>45832.395833333336</c:v>
                </c:pt>
                <c:pt idx="4186">
                  <c:v>45832.4375</c:v>
                </c:pt>
                <c:pt idx="4187">
                  <c:v>45832.479166666664</c:v>
                </c:pt>
                <c:pt idx="4188">
                  <c:v>45832.520833333336</c:v>
                </c:pt>
                <c:pt idx="4189">
                  <c:v>45832.5625</c:v>
                </c:pt>
                <c:pt idx="4190">
                  <c:v>45832.604166666664</c:v>
                </c:pt>
                <c:pt idx="4191">
                  <c:v>45832.645833333336</c:v>
                </c:pt>
                <c:pt idx="4192">
                  <c:v>45832.6875</c:v>
                </c:pt>
                <c:pt idx="4193">
                  <c:v>45832.729166666664</c:v>
                </c:pt>
                <c:pt idx="4194">
                  <c:v>45832.770833333336</c:v>
                </c:pt>
                <c:pt idx="4195">
                  <c:v>45832.8125</c:v>
                </c:pt>
                <c:pt idx="4196">
                  <c:v>45832.854166666664</c:v>
                </c:pt>
                <c:pt idx="4197">
                  <c:v>45832.895833333336</c:v>
                </c:pt>
                <c:pt idx="4198">
                  <c:v>45832.9375</c:v>
                </c:pt>
                <c:pt idx="4199">
                  <c:v>45832.979166666664</c:v>
                </c:pt>
                <c:pt idx="4200">
                  <c:v>45833.020833333336</c:v>
                </c:pt>
                <c:pt idx="4201">
                  <c:v>45833.0625</c:v>
                </c:pt>
                <c:pt idx="4202">
                  <c:v>45833.104166666664</c:v>
                </c:pt>
                <c:pt idx="4203">
                  <c:v>45833.145833333336</c:v>
                </c:pt>
                <c:pt idx="4204">
                  <c:v>45833.1875</c:v>
                </c:pt>
                <c:pt idx="4205">
                  <c:v>45833.229166666664</c:v>
                </c:pt>
                <c:pt idx="4206">
                  <c:v>45833.270833333336</c:v>
                </c:pt>
                <c:pt idx="4207">
                  <c:v>45833.3125</c:v>
                </c:pt>
                <c:pt idx="4208">
                  <c:v>45833.354166666664</c:v>
                </c:pt>
                <c:pt idx="4209">
                  <c:v>45833.395833333336</c:v>
                </c:pt>
                <c:pt idx="4210">
                  <c:v>45833.4375</c:v>
                </c:pt>
                <c:pt idx="4211">
                  <c:v>45833.479166666664</c:v>
                </c:pt>
                <c:pt idx="4212">
                  <c:v>45833.520833333336</c:v>
                </c:pt>
                <c:pt idx="4213">
                  <c:v>45833.5625</c:v>
                </c:pt>
                <c:pt idx="4214">
                  <c:v>45833.604166666664</c:v>
                </c:pt>
                <c:pt idx="4215">
                  <c:v>45833.645833333336</c:v>
                </c:pt>
                <c:pt idx="4216">
                  <c:v>45833.6875</c:v>
                </c:pt>
                <c:pt idx="4217">
                  <c:v>45833.729166666664</c:v>
                </c:pt>
                <c:pt idx="4218">
                  <c:v>45833.770833333336</c:v>
                </c:pt>
                <c:pt idx="4219">
                  <c:v>45833.8125</c:v>
                </c:pt>
                <c:pt idx="4220">
                  <c:v>45833.854166666664</c:v>
                </c:pt>
                <c:pt idx="4221">
                  <c:v>45833.895833333336</c:v>
                </c:pt>
                <c:pt idx="4222">
                  <c:v>45833.9375</c:v>
                </c:pt>
                <c:pt idx="4223">
                  <c:v>45833.979166666664</c:v>
                </c:pt>
                <c:pt idx="4224">
                  <c:v>45834.020833333336</c:v>
                </c:pt>
                <c:pt idx="4225">
                  <c:v>45834.0625</c:v>
                </c:pt>
                <c:pt idx="4226">
                  <c:v>45834.104166666664</c:v>
                </c:pt>
                <c:pt idx="4227">
                  <c:v>45834.145833333336</c:v>
                </c:pt>
                <c:pt idx="4228">
                  <c:v>45834.1875</c:v>
                </c:pt>
                <c:pt idx="4229">
                  <c:v>45834.229166666664</c:v>
                </c:pt>
                <c:pt idx="4230">
                  <c:v>45834.270833333336</c:v>
                </c:pt>
                <c:pt idx="4231">
                  <c:v>45834.3125</c:v>
                </c:pt>
                <c:pt idx="4232">
                  <c:v>45834.354166666664</c:v>
                </c:pt>
                <c:pt idx="4233">
                  <c:v>45834.395833333336</c:v>
                </c:pt>
                <c:pt idx="4234">
                  <c:v>45834.4375</c:v>
                </c:pt>
                <c:pt idx="4235">
                  <c:v>45834.479166666664</c:v>
                </c:pt>
                <c:pt idx="4236">
                  <c:v>45834.520833333336</c:v>
                </c:pt>
                <c:pt idx="4237">
                  <c:v>45834.5625</c:v>
                </c:pt>
                <c:pt idx="4238">
                  <c:v>45834.604166666664</c:v>
                </c:pt>
                <c:pt idx="4239">
                  <c:v>45834.645833333336</c:v>
                </c:pt>
                <c:pt idx="4240">
                  <c:v>45834.6875</c:v>
                </c:pt>
                <c:pt idx="4241">
                  <c:v>45834.729166666664</c:v>
                </c:pt>
                <c:pt idx="4242">
                  <c:v>45834.770833333336</c:v>
                </c:pt>
                <c:pt idx="4243">
                  <c:v>45834.8125</c:v>
                </c:pt>
                <c:pt idx="4244">
                  <c:v>45834.854166666664</c:v>
                </c:pt>
                <c:pt idx="4245">
                  <c:v>45834.895833333336</c:v>
                </c:pt>
                <c:pt idx="4246">
                  <c:v>45834.9375</c:v>
                </c:pt>
                <c:pt idx="4247">
                  <c:v>45834.979166666664</c:v>
                </c:pt>
                <c:pt idx="4248">
                  <c:v>45835.020833333336</c:v>
                </c:pt>
                <c:pt idx="4249">
                  <c:v>45835.0625</c:v>
                </c:pt>
                <c:pt idx="4250">
                  <c:v>45835.104166666664</c:v>
                </c:pt>
                <c:pt idx="4251">
                  <c:v>45835.145833333336</c:v>
                </c:pt>
                <c:pt idx="4252">
                  <c:v>45835.1875</c:v>
                </c:pt>
                <c:pt idx="4253">
                  <c:v>45835.229166666664</c:v>
                </c:pt>
                <c:pt idx="4254">
                  <c:v>45835.270833333336</c:v>
                </c:pt>
                <c:pt idx="4255">
                  <c:v>45835.3125</c:v>
                </c:pt>
                <c:pt idx="4256">
                  <c:v>45835.354166666664</c:v>
                </c:pt>
                <c:pt idx="4257">
                  <c:v>45835.395833333336</c:v>
                </c:pt>
                <c:pt idx="4258">
                  <c:v>45835.4375</c:v>
                </c:pt>
                <c:pt idx="4259">
                  <c:v>45835.479166666664</c:v>
                </c:pt>
                <c:pt idx="4260">
                  <c:v>45835.520833333336</c:v>
                </c:pt>
                <c:pt idx="4261">
                  <c:v>45835.5625</c:v>
                </c:pt>
                <c:pt idx="4262">
                  <c:v>45835.604166666664</c:v>
                </c:pt>
                <c:pt idx="4263">
                  <c:v>45835.645833333336</c:v>
                </c:pt>
                <c:pt idx="4264">
                  <c:v>45835.6875</c:v>
                </c:pt>
                <c:pt idx="4265">
                  <c:v>45835.729166666664</c:v>
                </c:pt>
                <c:pt idx="4266">
                  <c:v>45835.770833333336</c:v>
                </c:pt>
                <c:pt idx="4267">
                  <c:v>45835.8125</c:v>
                </c:pt>
                <c:pt idx="4268">
                  <c:v>45835.854166666664</c:v>
                </c:pt>
                <c:pt idx="4269">
                  <c:v>45835.895833333336</c:v>
                </c:pt>
                <c:pt idx="4270">
                  <c:v>45835.9375</c:v>
                </c:pt>
                <c:pt idx="4271">
                  <c:v>45835.979166666664</c:v>
                </c:pt>
                <c:pt idx="4272">
                  <c:v>45836.020833333336</c:v>
                </c:pt>
                <c:pt idx="4273">
                  <c:v>45836.0625</c:v>
                </c:pt>
                <c:pt idx="4274">
                  <c:v>45836.104166666664</c:v>
                </c:pt>
                <c:pt idx="4275">
                  <c:v>45836.145833333336</c:v>
                </c:pt>
                <c:pt idx="4276">
                  <c:v>45836.1875</c:v>
                </c:pt>
                <c:pt idx="4277">
                  <c:v>45836.229166666664</c:v>
                </c:pt>
                <c:pt idx="4278">
                  <c:v>45836.270833333336</c:v>
                </c:pt>
                <c:pt idx="4279">
                  <c:v>45836.3125</c:v>
                </c:pt>
                <c:pt idx="4280">
                  <c:v>45836.354166666664</c:v>
                </c:pt>
                <c:pt idx="4281">
                  <c:v>45836.395833333336</c:v>
                </c:pt>
                <c:pt idx="4282">
                  <c:v>45836.4375</c:v>
                </c:pt>
                <c:pt idx="4283">
                  <c:v>45836.479166666664</c:v>
                </c:pt>
                <c:pt idx="4284">
                  <c:v>45836.520833333336</c:v>
                </c:pt>
                <c:pt idx="4285">
                  <c:v>45836.5625</c:v>
                </c:pt>
                <c:pt idx="4286">
                  <c:v>45836.604166666664</c:v>
                </c:pt>
                <c:pt idx="4287">
                  <c:v>45836.645833333336</c:v>
                </c:pt>
                <c:pt idx="4288">
                  <c:v>45836.6875</c:v>
                </c:pt>
                <c:pt idx="4289">
                  <c:v>45836.729166666664</c:v>
                </c:pt>
                <c:pt idx="4290">
                  <c:v>45836.770833333336</c:v>
                </c:pt>
                <c:pt idx="4291">
                  <c:v>45836.8125</c:v>
                </c:pt>
                <c:pt idx="4292">
                  <c:v>45836.854166666664</c:v>
                </c:pt>
                <c:pt idx="4293">
                  <c:v>45836.895833333336</c:v>
                </c:pt>
                <c:pt idx="4294">
                  <c:v>45836.9375</c:v>
                </c:pt>
                <c:pt idx="4295">
                  <c:v>45836.979166666664</c:v>
                </c:pt>
                <c:pt idx="4296">
                  <c:v>45837.020833333336</c:v>
                </c:pt>
                <c:pt idx="4297">
                  <c:v>45837.0625</c:v>
                </c:pt>
                <c:pt idx="4298">
                  <c:v>45837.104166666664</c:v>
                </c:pt>
                <c:pt idx="4299">
                  <c:v>45837.145833333336</c:v>
                </c:pt>
                <c:pt idx="4300">
                  <c:v>45837.1875</c:v>
                </c:pt>
                <c:pt idx="4301">
                  <c:v>45837.229166666664</c:v>
                </c:pt>
                <c:pt idx="4302">
                  <c:v>45837.270833333336</c:v>
                </c:pt>
                <c:pt idx="4303">
                  <c:v>45837.3125</c:v>
                </c:pt>
                <c:pt idx="4304">
                  <c:v>45837.354166666664</c:v>
                </c:pt>
                <c:pt idx="4305">
                  <c:v>45837.395833333336</c:v>
                </c:pt>
                <c:pt idx="4306">
                  <c:v>45837.4375</c:v>
                </c:pt>
                <c:pt idx="4307">
                  <c:v>45837.479166666664</c:v>
                </c:pt>
                <c:pt idx="4308">
                  <c:v>45837.520833333336</c:v>
                </c:pt>
                <c:pt idx="4309">
                  <c:v>45837.5625</c:v>
                </c:pt>
                <c:pt idx="4310">
                  <c:v>45837.604166666664</c:v>
                </c:pt>
                <c:pt idx="4311">
                  <c:v>45837.645833333336</c:v>
                </c:pt>
                <c:pt idx="4312">
                  <c:v>45837.6875</c:v>
                </c:pt>
                <c:pt idx="4313">
                  <c:v>45837.729166666664</c:v>
                </c:pt>
                <c:pt idx="4314">
                  <c:v>45837.770833333336</c:v>
                </c:pt>
                <c:pt idx="4315">
                  <c:v>45837.8125</c:v>
                </c:pt>
                <c:pt idx="4316">
                  <c:v>45837.854166666664</c:v>
                </c:pt>
                <c:pt idx="4317">
                  <c:v>45837.895833333336</c:v>
                </c:pt>
                <c:pt idx="4318">
                  <c:v>45837.9375</c:v>
                </c:pt>
                <c:pt idx="4319">
                  <c:v>45837.979166666664</c:v>
                </c:pt>
                <c:pt idx="4320">
                  <c:v>45838.020833333336</c:v>
                </c:pt>
                <c:pt idx="4321">
                  <c:v>45838.0625</c:v>
                </c:pt>
                <c:pt idx="4322">
                  <c:v>45838.104166666664</c:v>
                </c:pt>
                <c:pt idx="4323">
                  <c:v>45838.145833333336</c:v>
                </c:pt>
                <c:pt idx="4324">
                  <c:v>45838.1875</c:v>
                </c:pt>
                <c:pt idx="4325">
                  <c:v>45838.229166666664</c:v>
                </c:pt>
                <c:pt idx="4326">
                  <c:v>45838.270833333336</c:v>
                </c:pt>
                <c:pt idx="4327">
                  <c:v>45838.3125</c:v>
                </c:pt>
                <c:pt idx="4328">
                  <c:v>45838.354166666664</c:v>
                </c:pt>
                <c:pt idx="4329">
                  <c:v>45838.395833333336</c:v>
                </c:pt>
                <c:pt idx="4330">
                  <c:v>45838.4375</c:v>
                </c:pt>
                <c:pt idx="4331">
                  <c:v>45838.479166666664</c:v>
                </c:pt>
                <c:pt idx="4332">
                  <c:v>45838.520833333336</c:v>
                </c:pt>
                <c:pt idx="4333">
                  <c:v>45838.5625</c:v>
                </c:pt>
                <c:pt idx="4334">
                  <c:v>45838.604166666664</c:v>
                </c:pt>
                <c:pt idx="4335">
                  <c:v>45838.645833333336</c:v>
                </c:pt>
                <c:pt idx="4336">
                  <c:v>45838.6875</c:v>
                </c:pt>
                <c:pt idx="4337">
                  <c:v>45838.729166666664</c:v>
                </c:pt>
                <c:pt idx="4338">
                  <c:v>45838.770833333336</c:v>
                </c:pt>
                <c:pt idx="4339">
                  <c:v>45838.8125</c:v>
                </c:pt>
                <c:pt idx="4340">
                  <c:v>45838.854166666664</c:v>
                </c:pt>
                <c:pt idx="4341">
                  <c:v>45838.895833333336</c:v>
                </c:pt>
                <c:pt idx="4342">
                  <c:v>45838.9375</c:v>
                </c:pt>
                <c:pt idx="4343">
                  <c:v>45838.979166666664</c:v>
                </c:pt>
                <c:pt idx="4344">
                  <c:v>45839.020833333336</c:v>
                </c:pt>
                <c:pt idx="4345">
                  <c:v>45839.0625</c:v>
                </c:pt>
                <c:pt idx="4346">
                  <c:v>45839.104166666664</c:v>
                </c:pt>
                <c:pt idx="4347">
                  <c:v>45839.145833333336</c:v>
                </c:pt>
                <c:pt idx="4348">
                  <c:v>45839.1875</c:v>
                </c:pt>
                <c:pt idx="4349">
                  <c:v>45839.229166666664</c:v>
                </c:pt>
                <c:pt idx="4350">
                  <c:v>45839.270833333336</c:v>
                </c:pt>
                <c:pt idx="4351">
                  <c:v>45839.3125</c:v>
                </c:pt>
                <c:pt idx="4352">
                  <c:v>45839.354166666664</c:v>
                </c:pt>
                <c:pt idx="4353">
                  <c:v>45839.395833333336</c:v>
                </c:pt>
                <c:pt idx="4354">
                  <c:v>45839.4375</c:v>
                </c:pt>
                <c:pt idx="4355">
                  <c:v>45839.479166666664</c:v>
                </c:pt>
                <c:pt idx="4356">
                  <c:v>45839.520833333336</c:v>
                </c:pt>
                <c:pt idx="4357">
                  <c:v>45839.5625</c:v>
                </c:pt>
                <c:pt idx="4358">
                  <c:v>45839.604166666664</c:v>
                </c:pt>
                <c:pt idx="4359">
                  <c:v>45839.645833333336</c:v>
                </c:pt>
                <c:pt idx="4360">
                  <c:v>45839.6875</c:v>
                </c:pt>
                <c:pt idx="4361">
                  <c:v>45839.729166666664</c:v>
                </c:pt>
                <c:pt idx="4362">
                  <c:v>45839.770833333336</c:v>
                </c:pt>
                <c:pt idx="4363">
                  <c:v>45839.8125</c:v>
                </c:pt>
                <c:pt idx="4364">
                  <c:v>45839.854166666664</c:v>
                </c:pt>
                <c:pt idx="4365">
                  <c:v>45839.895833333336</c:v>
                </c:pt>
                <c:pt idx="4366">
                  <c:v>45839.9375</c:v>
                </c:pt>
                <c:pt idx="4367">
                  <c:v>45839.979166666664</c:v>
                </c:pt>
                <c:pt idx="4368">
                  <c:v>45840.020833333336</c:v>
                </c:pt>
                <c:pt idx="4369">
                  <c:v>45840.0625</c:v>
                </c:pt>
                <c:pt idx="4370">
                  <c:v>45840.104166666664</c:v>
                </c:pt>
                <c:pt idx="4371">
                  <c:v>45840.145833333336</c:v>
                </c:pt>
                <c:pt idx="4372">
                  <c:v>45840.1875</c:v>
                </c:pt>
                <c:pt idx="4373">
                  <c:v>45840.229166666664</c:v>
                </c:pt>
                <c:pt idx="4374">
                  <c:v>45840.270833333336</c:v>
                </c:pt>
                <c:pt idx="4375">
                  <c:v>45840.3125</c:v>
                </c:pt>
                <c:pt idx="4376">
                  <c:v>45840.354166666664</c:v>
                </c:pt>
                <c:pt idx="4377">
                  <c:v>45840.395833333336</c:v>
                </c:pt>
                <c:pt idx="4378">
                  <c:v>45840.4375</c:v>
                </c:pt>
                <c:pt idx="4379">
                  <c:v>45840.479166666664</c:v>
                </c:pt>
                <c:pt idx="4380">
                  <c:v>45840.520833333336</c:v>
                </c:pt>
                <c:pt idx="4381">
                  <c:v>45840.5625</c:v>
                </c:pt>
                <c:pt idx="4382">
                  <c:v>45840.604166666664</c:v>
                </c:pt>
                <c:pt idx="4383">
                  <c:v>45840.645833333336</c:v>
                </c:pt>
                <c:pt idx="4384">
                  <c:v>45840.6875</c:v>
                </c:pt>
                <c:pt idx="4385">
                  <c:v>45840.729166666664</c:v>
                </c:pt>
                <c:pt idx="4386">
                  <c:v>45840.770833333336</c:v>
                </c:pt>
                <c:pt idx="4387">
                  <c:v>45840.8125</c:v>
                </c:pt>
                <c:pt idx="4388">
                  <c:v>45840.854166666664</c:v>
                </c:pt>
                <c:pt idx="4389">
                  <c:v>45840.895833333336</c:v>
                </c:pt>
                <c:pt idx="4390">
                  <c:v>45840.9375</c:v>
                </c:pt>
                <c:pt idx="4391">
                  <c:v>45840.979166666664</c:v>
                </c:pt>
                <c:pt idx="4392">
                  <c:v>45841.020833333336</c:v>
                </c:pt>
                <c:pt idx="4393">
                  <c:v>45841.0625</c:v>
                </c:pt>
                <c:pt idx="4394">
                  <c:v>45841.104166666664</c:v>
                </c:pt>
                <c:pt idx="4395">
                  <c:v>45841.145833333336</c:v>
                </c:pt>
                <c:pt idx="4396">
                  <c:v>45841.1875</c:v>
                </c:pt>
                <c:pt idx="4397">
                  <c:v>45841.229166666664</c:v>
                </c:pt>
                <c:pt idx="4398">
                  <c:v>45841.270833333336</c:v>
                </c:pt>
                <c:pt idx="4399">
                  <c:v>45841.3125</c:v>
                </c:pt>
                <c:pt idx="4400">
                  <c:v>45841.354166666664</c:v>
                </c:pt>
                <c:pt idx="4401">
                  <c:v>45841.395833333336</c:v>
                </c:pt>
                <c:pt idx="4402">
                  <c:v>45841.4375</c:v>
                </c:pt>
                <c:pt idx="4403">
                  <c:v>45841.479166666664</c:v>
                </c:pt>
                <c:pt idx="4404">
                  <c:v>45841.520833333336</c:v>
                </c:pt>
                <c:pt idx="4405">
                  <c:v>45841.5625</c:v>
                </c:pt>
                <c:pt idx="4406">
                  <c:v>45841.604166666664</c:v>
                </c:pt>
                <c:pt idx="4407">
                  <c:v>45841.645833333336</c:v>
                </c:pt>
                <c:pt idx="4408">
                  <c:v>45841.6875</c:v>
                </c:pt>
                <c:pt idx="4409">
                  <c:v>45841.729166666664</c:v>
                </c:pt>
                <c:pt idx="4410">
                  <c:v>45841.770833333336</c:v>
                </c:pt>
                <c:pt idx="4411">
                  <c:v>45841.8125</c:v>
                </c:pt>
                <c:pt idx="4412">
                  <c:v>45841.854166666664</c:v>
                </c:pt>
                <c:pt idx="4413">
                  <c:v>45841.895833333336</c:v>
                </c:pt>
                <c:pt idx="4414">
                  <c:v>45841.9375</c:v>
                </c:pt>
                <c:pt idx="4415">
                  <c:v>45841.979166666664</c:v>
                </c:pt>
                <c:pt idx="4416">
                  <c:v>45842.020833333336</c:v>
                </c:pt>
                <c:pt idx="4417">
                  <c:v>45842.0625</c:v>
                </c:pt>
                <c:pt idx="4418">
                  <c:v>45842.104166666664</c:v>
                </c:pt>
                <c:pt idx="4419">
                  <c:v>45842.145833333336</c:v>
                </c:pt>
                <c:pt idx="4420">
                  <c:v>45842.1875</c:v>
                </c:pt>
                <c:pt idx="4421">
                  <c:v>45842.229166666664</c:v>
                </c:pt>
                <c:pt idx="4422">
                  <c:v>45842.270833333336</c:v>
                </c:pt>
                <c:pt idx="4423">
                  <c:v>45842.3125</c:v>
                </c:pt>
                <c:pt idx="4424">
                  <c:v>45842.354166666664</c:v>
                </c:pt>
                <c:pt idx="4425">
                  <c:v>45842.395833333336</c:v>
                </c:pt>
                <c:pt idx="4426">
                  <c:v>45842.4375</c:v>
                </c:pt>
                <c:pt idx="4427">
                  <c:v>45842.479166666664</c:v>
                </c:pt>
                <c:pt idx="4428">
                  <c:v>45842.520833333336</c:v>
                </c:pt>
                <c:pt idx="4429">
                  <c:v>45842.5625</c:v>
                </c:pt>
                <c:pt idx="4430">
                  <c:v>45842.604166666664</c:v>
                </c:pt>
                <c:pt idx="4431">
                  <c:v>45842.645833333336</c:v>
                </c:pt>
                <c:pt idx="4432">
                  <c:v>45842.6875</c:v>
                </c:pt>
                <c:pt idx="4433">
                  <c:v>45842.729166666664</c:v>
                </c:pt>
                <c:pt idx="4434">
                  <c:v>45842.770833333336</c:v>
                </c:pt>
                <c:pt idx="4435">
                  <c:v>45842.8125</c:v>
                </c:pt>
                <c:pt idx="4436">
                  <c:v>45842.854166666664</c:v>
                </c:pt>
                <c:pt idx="4437">
                  <c:v>45842.895833333336</c:v>
                </c:pt>
                <c:pt idx="4438">
                  <c:v>45842.9375</c:v>
                </c:pt>
                <c:pt idx="4439">
                  <c:v>45842.979166666664</c:v>
                </c:pt>
                <c:pt idx="4440">
                  <c:v>45843.020833333336</c:v>
                </c:pt>
                <c:pt idx="4441">
                  <c:v>45843.0625</c:v>
                </c:pt>
                <c:pt idx="4442">
                  <c:v>45843.104166666664</c:v>
                </c:pt>
                <c:pt idx="4443">
                  <c:v>45843.145833333336</c:v>
                </c:pt>
                <c:pt idx="4444">
                  <c:v>45843.1875</c:v>
                </c:pt>
                <c:pt idx="4445">
                  <c:v>45843.229166666664</c:v>
                </c:pt>
                <c:pt idx="4446">
                  <c:v>45843.270833333336</c:v>
                </c:pt>
                <c:pt idx="4447">
                  <c:v>45843.3125</c:v>
                </c:pt>
                <c:pt idx="4448">
                  <c:v>45843.354166666664</c:v>
                </c:pt>
                <c:pt idx="4449">
                  <c:v>45843.395833333336</c:v>
                </c:pt>
                <c:pt idx="4450">
                  <c:v>45843.4375</c:v>
                </c:pt>
                <c:pt idx="4451">
                  <c:v>45843.479166666664</c:v>
                </c:pt>
                <c:pt idx="4452">
                  <c:v>45843.520833333336</c:v>
                </c:pt>
                <c:pt idx="4453">
                  <c:v>45843.5625</c:v>
                </c:pt>
                <c:pt idx="4454">
                  <c:v>45843.604166666664</c:v>
                </c:pt>
                <c:pt idx="4455">
                  <c:v>45843.645833333336</c:v>
                </c:pt>
                <c:pt idx="4456">
                  <c:v>45843.6875</c:v>
                </c:pt>
                <c:pt idx="4457">
                  <c:v>45843.729166666664</c:v>
                </c:pt>
                <c:pt idx="4458">
                  <c:v>45843.770833333336</c:v>
                </c:pt>
                <c:pt idx="4459">
                  <c:v>45843.8125</c:v>
                </c:pt>
                <c:pt idx="4460">
                  <c:v>45843.854166666664</c:v>
                </c:pt>
                <c:pt idx="4461">
                  <c:v>45843.895833333336</c:v>
                </c:pt>
                <c:pt idx="4462">
                  <c:v>45843.9375</c:v>
                </c:pt>
                <c:pt idx="4463">
                  <c:v>45843.979166666664</c:v>
                </c:pt>
                <c:pt idx="4464">
                  <c:v>45844.020833333336</c:v>
                </c:pt>
                <c:pt idx="4465">
                  <c:v>45844.0625</c:v>
                </c:pt>
                <c:pt idx="4466">
                  <c:v>45844.104166666664</c:v>
                </c:pt>
                <c:pt idx="4467">
                  <c:v>45844.145833333336</c:v>
                </c:pt>
                <c:pt idx="4468">
                  <c:v>45844.1875</c:v>
                </c:pt>
                <c:pt idx="4469">
                  <c:v>45844.229166666664</c:v>
                </c:pt>
                <c:pt idx="4470">
                  <c:v>45844.270833333336</c:v>
                </c:pt>
                <c:pt idx="4471">
                  <c:v>45844.3125</c:v>
                </c:pt>
                <c:pt idx="4472">
                  <c:v>45844.354166666664</c:v>
                </c:pt>
                <c:pt idx="4473">
                  <c:v>45844.395833333336</c:v>
                </c:pt>
                <c:pt idx="4474">
                  <c:v>45844.4375</c:v>
                </c:pt>
                <c:pt idx="4475">
                  <c:v>45844.479166666664</c:v>
                </c:pt>
                <c:pt idx="4476">
                  <c:v>45844.520833333336</c:v>
                </c:pt>
                <c:pt idx="4477">
                  <c:v>45844.5625</c:v>
                </c:pt>
                <c:pt idx="4478">
                  <c:v>45844.604166666664</c:v>
                </c:pt>
                <c:pt idx="4479">
                  <c:v>45844.645833333336</c:v>
                </c:pt>
                <c:pt idx="4480">
                  <c:v>45844.6875</c:v>
                </c:pt>
                <c:pt idx="4481">
                  <c:v>45844.729166666664</c:v>
                </c:pt>
                <c:pt idx="4482">
                  <c:v>45844.770833333336</c:v>
                </c:pt>
                <c:pt idx="4483">
                  <c:v>45844.8125</c:v>
                </c:pt>
                <c:pt idx="4484">
                  <c:v>45844.854166666664</c:v>
                </c:pt>
                <c:pt idx="4485">
                  <c:v>45844.895833333336</c:v>
                </c:pt>
                <c:pt idx="4486">
                  <c:v>45844.9375</c:v>
                </c:pt>
                <c:pt idx="4487">
                  <c:v>45844.979166666664</c:v>
                </c:pt>
                <c:pt idx="4488">
                  <c:v>45845.020833333336</c:v>
                </c:pt>
                <c:pt idx="4489">
                  <c:v>45845.0625</c:v>
                </c:pt>
                <c:pt idx="4490">
                  <c:v>45845.104166666664</c:v>
                </c:pt>
                <c:pt idx="4491">
                  <c:v>45845.145833333336</c:v>
                </c:pt>
                <c:pt idx="4492">
                  <c:v>45845.1875</c:v>
                </c:pt>
                <c:pt idx="4493">
                  <c:v>45845.229166666664</c:v>
                </c:pt>
                <c:pt idx="4494">
                  <c:v>45845.270833333336</c:v>
                </c:pt>
                <c:pt idx="4495">
                  <c:v>45845.3125</c:v>
                </c:pt>
                <c:pt idx="4496">
                  <c:v>45845.354166666664</c:v>
                </c:pt>
                <c:pt idx="4497">
                  <c:v>45845.395833333336</c:v>
                </c:pt>
                <c:pt idx="4498">
                  <c:v>45845.4375</c:v>
                </c:pt>
                <c:pt idx="4499">
                  <c:v>45845.479166666664</c:v>
                </c:pt>
                <c:pt idx="4500">
                  <c:v>45845.520833333336</c:v>
                </c:pt>
                <c:pt idx="4501">
                  <c:v>45845.5625</c:v>
                </c:pt>
                <c:pt idx="4502">
                  <c:v>45845.604166666664</c:v>
                </c:pt>
                <c:pt idx="4503">
                  <c:v>45845.645833333336</c:v>
                </c:pt>
                <c:pt idx="4504">
                  <c:v>45845.6875</c:v>
                </c:pt>
                <c:pt idx="4505">
                  <c:v>45845.729166666664</c:v>
                </c:pt>
                <c:pt idx="4506">
                  <c:v>45845.770833333336</c:v>
                </c:pt>
                <c:pt idx="4507">
                  <c:v>45845.8125</c:v>
                </c:pt>
                <c:pt idx="4508">
                  <c:v>45845.854166666664</c:v>
                </c:pt>
                <c:pt idx="4509">
                  <c:v>45845.895833333336</c:v>
                </c:pt>
                <c:pt idx="4510">
                  <c:v>45845.9375</c:v>
                </c:pt>
                <c:pt idx="4511">
                  <c:v>45845.979166666664</c:v>
                </c:pt>
                <c:pt idx="4512">
                  <c:v>45846.020833333336</c:v>
                </c:pt>
                <c:pt idx="4513">
                  <c:v>45846.0625</c:v>
                </c:pt>
                <c:pt idx="4514">
                  <c:v>45846.104166666664</c:v>
                </c:pt>
                <c:pt idx="4515">
                  <c:v>45846.145833333336</c:v>
                </c:pt>
                <c:pt idx="4516">
                  <c:v>45846.1875</c:v>
                </c:pt>
                <c:pt idx="4517">
                  <c:v>45846.229166666664</c:v>
                </c:pt>
                <c:pt idx="4518">
                  <c:v>45846.270833333336</c:v>
                </c:pt>
                <c:pt idx="4519">
                  <c:v>45846.3125</c:v>
                </c:pt>
                <c:pt idx="4520">
                  <c:v>45846.354166666664</c:v>
                </c:pt>
                <c:pt idx="4521">
                  <c:v>45846.395833333336</c:v>
                </c:pt>
                <c:pt idx="4522">
                  <c:v>45846.4375</c:v>
                </c:pt>
                <c:pt idx="4523">
                  <c:v>45846.479166666664</c:v>
                </c:pt>
                <c:pt idx="4524">
                  <c:v>45846.520833333336</c:v>
                </c:pt>
                <c:pt idx="4525">
                  <c:v>45846.5625</c:v>
                </c:pt>
                <c:pt idx="4526">
                  <c:v>45846.604166666664</c:v>
                </c:pt>
                <c:pt idx="4527">
                  <c:v>45846.645833333336</c:v>
                </c:pt>
                <c:pt idx="4528">
                  <c:v>45846.6875</c:v>
                </c:pt>
                <c:pt idx="4529">
                  <c:v>45846.729166666664</c:v>
                </c:pt>
                <c:pt idx="4530">
                  <c:v>45846.770833333336</c:v>
                </c:pt>
                <c:pt idx="4531">
                  <c:v>45846.8125</c:v>
                </c:pt>
                <c:pt idx="4532">
                  <c:v>45846.854166666664</c:v>
                </c:pt>
                <c:pt idx="4533">
                  <c:v>45846.895833333336</c:v>
                </c:pt>
                <c:pt idx="4534">
                  <c:v>45846.9375</c:v>
                </c:pt>
                <c:pt idx="4535">
                  <c:v>45846.979166666664</c:v>
                </c:pt>
                <c:pt idx="4536">
                  <c:v>45847.020833333336</c:v>
                </c:pt>
                <c:pt idx="4537">
                  <c:v>45847.0625</c:v>
                </c:pt>
                <c:pt idx="4538">
                  <c:v>45847.104166666664</c:v>
                </c:pt>
                <c:pt idx="4539">
                  <c:v>45847.145833333336</c:v>
                </c:pt>
                <c:pt idx="4540">
                  <c:v>45847.1875</c:v>
                </c:pt>
                <c:pt idx="4541">
                  <c:v>45847.229166666664</c:v>
                </c:pt>
                <c:pt idx="4542">
                  <c:v>45847.270833333336</c:v>
                </c:pt>
                <c:pt idx="4543">
                  <c:v>45847.3125</c:v>
                </c:pt>
                <c:pt idx="4544">
                  <c:v>45847.354166666664</c:v>
                </c:pt>
                <c:pt idx="4545">
                  <c:v>45847.395833333336</c:v>
                </c:pt>
                <c:pt idx="4546">
                  <c:v>45847.4375</c:v>
                </c:pt>
                <c:pt idx="4547">
                  <c:v>45847.479166666664</c:v>
                </c:pt>
                <c:pt idx="4548">
                  <c:v>45847.520833333336</c:v>
                </c:pt>
                <c:pt idx="4549">
                  <c:v>45847.5625</c:v>
                </c:pt>
                <c:pt idx="4550">
                  <c:v>45847.604166666664</c:v>
                </c:pt>
                <c:pt idx="4551">
                  <c:v>45847.645833333336</c:v>
                </c:pt>
                <c:pt idx="4552">
                  <c:v>45847.6875</c:v>
                </c:pt>
                <c:pt idx="4553">
                  <c:v>45847.729166666664</c:v>
                </c:pt>
                <c:pt idx="4554">
                  <c:v>45847.770833333336</c:v>
                </c:pt>
                <c:pt idx="4555">
                  <c:v>45847.8125</c:v>
                </c:pt>
                <c:pt idx="4556">
                  <c:v>45847.854166666664</c:v>
                </c:pt>
                <c:pt idx="4557">
                  <c:v>45847.895833333336</c:v>
                </c:pt>
                <c:pt idx="4558">
                  <c:v>45847.9375</c:v>
                </c:pt>
                <c:pt idx="4559">
                  <c:v>45847.979166666664</c:v>
                </c:pt>
                <c:pt idx="4560">
                  <c:v>45848.020833333336</c:v>
                </c:pt>
                <c:pt idx="4561">
                  <c:v>45848.0625</c:v>
                </c:pt>
                <c:pt idx="4562">
                  <c:v>45848.104166666664</c:v>
                </c:pt>
                <c:pt idx="4563">
                  <c:v>45848.145833333336</c:v>
                </c:pt>
                <c:pt idx="4564">
                  <c:v>45848.1875</c:v>
                </c:pt>
                <c:pt idx="4565">
                  <c:v>45848.229166666664</c:v>
                </c:pt>
                <c:pt idx="4566">
                  <c:v>45848.270833333336</c:v>
                </c:pt>
                <c:pt idx="4567">
                  <c:v>45848.3125</c:v>
                </c:pt>
                <c:pt idx="4568">
                  <c:v>45848.354166666664</c:v>
                </c:pt>
                <c:pt idx="4569">
                  <c:v>45848.395833333336</c:v>
                </c:pt>
                <c:pt idx="4570">
                  <c:v>45848.4375</c:v>
                </c:pt>
                <c:pt idx="4571">
                  <c:v>45848.479166666664</c:v>
                </c:pt>
                <c:pt idx="4572">
                  <c:v>45848.520833333336</c:v>
                </c:pt>
                <c:pt idx="4573">
                  <c:v>45848.5625</c:v>
                </c:pt>
                <c:pt idx="4574">
                  <c:v>45848.604166666664</c:v>
                </c:pt>
                <c:pt idx="4575">
                  <c:v>45848.645833333336</c:v>
                </c:pt>
                <c:pt idx="4576">
                  <c:v>45848.6875</c:v>
                </c:pt>
                <c:pt idx="4577">
                  <c:v>45848.729166666664</c:v>
                </c:pt>
                <c:pt idx="4578">
                  <c:v>45848.770833333336</c:v>
                </c:pt>
                <c:pt idx="4579">
                  <c:v>45848.8125</c:v>
                </c:pt>
                <c:pt idx="4580">
                  <c:v>45848.854166666664</c:v>
                </c:pt>
                <c:pt idx="4581">
                  <c:v>45848.895833333336</c:v>
                </c:pt>
                <c:pt idx="4582">
                  <c:v>45848.9375</c:v>
                </c:pt>
                <c:pt idx="4583">
                  <c:v>45848.979166666664</c:v>
                </c:pt>
                <c:pt idx="4584">
                  <c:v>45849.020833333336</c:v>
                </c:pt>
                <c:pt idx="4585">
                  <c:v>45849.0625</c:v>
                </c:pt>
                <c:pt idx="4586">
                  <c:v>45849.104166666664</c:v>
                </c:pt>
                <c:pt idx="4587">
                  <c:v>45849.145833333336</c:v>
                </c:pt>
                <c:pt idx="4588">
                  <c:v>45849.1875</c:v>
                </c:pt>
                <c:pt idx="4589">
                  <c:v>45849.229166666664</c:v>
                </c:pt>
                <c:pt idx="4590">
                  <c:v>45849.270833333336</c:v>
                </c:pt>
                <c:pt idx="4591">
                  <c:v>45849.3125</c:v>
                </c:pt>
                <c:pt idx="4592">
                  <c:v>45849.354166666664</c:v>
                </c:pt>
                <c:pt idx="4593">
                  <c:v>45849.395833333336</c:v>
                </c:pt>
                <c:pt idx="4594">
                  <c:v>45849.4375</c:v>
                </c:pt>
                <c:pt idx="4595">
                  <c:v>45849.479166666664</c:v>
                </c:pt>
                <c:pt idx="4596">
                  <c:v>45849.520833333336</c:v>
                </c:pt>
                <c:pt idx="4597">
                  <c:v>45849.5625</c:v>
                </c:pt>
                <c:pt idx="4598">
                  <c:v>45849.604166666664</c:v>
                </c:pt>
                <c:pt idx="4599">
                  <c:v>45849.645833333336</c:v>
                </c:pt>
                <c:pt idx="4600">
                  <c:v>45849.6875</c:v>
                </c:pt>
                <c:pt idx="4601">
                  <c:v>45849.729166666664</c:v>
                </c:pt>
                <c:pt idx="4602">
                  <c:v>45849.770833333336</c:v>
                </c:pt>
                <c:pt idx="4603">
                  <c:v>45849.8125</c:v>
                </c:pt>
                <c:pt idx="4604">
                  <c:v>45849.854166666664</c:v>
                </c:pt>
                <c:pt idx="4605">
                  <c:v>45849.895833333336</c:v>
                </c:pt>
                <c:pt idx="4606">
                  <c:v>45849.9375</c:v>
                </c:pt>
                <c:pt idx="4607">
                  <c:v>45849.979166666664</c:v>
                </c:pt>
                <c:pt idx="4608">
                  <c:v>45850.020833333336</c:v>
                </c:pt>
                <c:pt idx="4609">
                  <c:v>45850.0625</c:v>
                </c:pt>
                <c:pt idx="4610">
                  <c:v>45850.104166666664</c:v>
                </c:pt>
                <c:pt idx="4611">
                  <c:v>45850.145833333336</c:v>
                </c:pt>
                <c:pt idx="4612">
                  <c:v>45850.1875</c:v>
                </c:pt>
                <c:pt idx="4613">
                  <c:v>45850.229166666664</c:v>
                </c:pt>
                <c:pt idx="4614">
                  <c:v>45850.270833333336</c:v>
                </c:pt>
                <c:pt idx="4615">
                  <c:v>45850.3125</c:v>
                </c:pt>
                <c:pt idx="4616">
                  <c:v>45850.354166666664</c:v>
                </c:pt>
                <c:pt idx="4617">
                  <c:v>45850.395833333336</c:v>
                </c:pt>
                <c:pt idx="4618">
                  <c:v>45850.4375</c:v>
                </c:pt>
                <c:pt idx="4619">
                  <c:v>45850.479166666664</c:v>
                </c:pt>
                <c:pt idx="4620">
                  <c:v>45850.520833333336</c:v>
                </c:pt>
                <c:pt idx="4621">
                  <c:v>45850.5625</c:v>
                </c:pt>
                <c:pt idx="4622">
                  <c:v>45850.604166666664</c:v>
                </c:pt>
                <c:pt idx="4623">
                  <c:v>45850.645833333336</c:v>
                </c:pt>
                <c:pt idx="4624">
                  <c:v>45850.6875</c:v>
                </c:pt>
                <c:pt idx="4625">
                  <c:v>45850.729166666664</c:v>
                </c:pt>
                <c:pt idx="4626">
                  <c:v>45850.770833333336</c:v>
                </c:pt>
                <c:pt idx="4627">
                  <c:v>45850.8125</c:v>
                </c:pt>
                <c:pt idx="4628">
                  <c:v>45850.854166666664</c:v>
                </c:pt>
                <c:pt idx="4629">
                  <c:v>45850.895833333336</c:v>
                </c:pt>
                <c:pt idx="4630">
                  <c:v>45850.9375</c:v>
                </c:pt>
                <c:pt idx="4631">
                  <c:v>45850.979166666664</c:v>
                </c:pt>
                <c:pt idx="4632">
                  <c:v>45851.020833333336</c:v>
                </c:pt>
                <c:pt idx="4633">
                  <c:v>45851.0625</c:v>
                </c:pt>
                <c:pt idx="4634">
                  <c:v>45851.104166666664</c:v>
                </c:pt>
                <c:pt idx="4635">
                  <c:v>45851.145833333336</c:v>
                </c:pt>
                <c:pt idx="4636">
                  <c:v>45851.1875</c:v>
                </c:pt>
                <c:pt idx="4637">
                  <c:v>45851.229166666664</c:v>
                </c:pt>
                <c:pt idx="4638">
                  <c:v>45851.270833333336</c:v>
                </c:pt>
                <c:pt idx="4639">
                  <c:v>45851.3125</c:v>
                </c:pt>
                <c:pt idx="4640">
                  <c:v>45851.354166666664</c:v>
                </c:pt>
                <c:pt idx="4641">
                  <c:v>45851.395833333336</c:v>
                </c:pt>
                <c:pt idx="4642">
                  <c:v>45851.4375</c:v>
                </c:pt>
                <c:pt idx="4643">
                  <c:v>45851.479166666664</c:v>
                </c:pt>
                <c:pt idx="4644">
                  <c:v>45851.520833333336</c:v>
                </c:pt>
                <c:pt idx="4645">
                  <c:v>45851.5625</c:v>
                </c:pt>
                <c:pt idx="4646">
                  <c:v>45851.604166666664</c:v>
                </c:pt>
                <c:pt idx="4647">
                  <c:v>45851.645833333336</c:v>
                </c:pt>
                <c:pt idx="4648">
                  <c:v>45851.6875</c:v>
                </c:pt>
                <c:pt idx="4649">
                  <c:v>45851.729166666664</c:v>
                </c:pt>
                <c:pt idx="4650">
                  <c:v>45851.770833333336</c:v>
                </c:pt>
                <c:pt idx="4651">
                  <c:v>45851.8125</c:v>
                </c:pt>
                <c:pt idx="4652">
                  <c:v>45851.854166666664</c:v>
                </c:pt>
                <c:pt idx="4653">
                  <c:v>45851.895833333336</c:v>
                </c:pt>
                <c:pt idx="4654">
                  <c:v>45851.9375</c:v>
                </c:pt>
                <c:pt idx="4655">
                  <c:v>45851.979166666664</c:v>
                </c:pt>
                <c:pt idx="4656">
                  <c:v>45852.020833333336</c:v>
                </c:pt>
                <c:pt idx="4657">
                  <c:v>45852.0625</c:v>
                </c:pt>
                <c:pt idx="4658">
                  <c:v>45852.104166666664</c:v>
                </c:pt>
                <c:pt idx="4659">
                  <c:v>45852.145833333336</c:v>
                </c:pt>
                <c:pt idx="4660">
                  <c:v>45852.1875</c:v>
                </c:pt>
                <c:pt idx="4661">
                  <c:v>45852.229166666664</c:v>
                </c:pt>
                <c:pt idx="4662">
                  <c:v>45852.270833333336</c:v>
                </c:pt>
                <c:pt idx="4663">
                  <c:v>45852.3125</c:v>
                </c:pt>
                <c:pt idx="4664">
                  <c:v>45852.354166666664</c:v>
                </c:pt>
                <c:pt idx="4665">
                  <c:v>45852.395833333336</c:v>
                </c:pt>
                <c:pt idx="4666">
                  <c:v>45852.4375</c:v>
                </c:pt>
                <c:pt idx="4667">
                  <c:v>45852.479166666664</c:v>
                </c:pt>
                <c:pt idx="4668">
                  <c:v>45852.520833333336</c:v>
                </c:pt>
                <c:pt idx="4669">
                  <c:v>45852.5625</c:v>
                </c:pt>
                <c:pt idx="4670">
                  <c:v>45852.604166666664</c:v>
                </c:pt>
                <c:pt idx="4671">
                  <c:v>45852.645833333336</c:v>
                </c:pt>
                <c:pt idx="4672">
                  <c:v>45852.6875</c:v>
                </c:pt>
                <c:pt idx="4673">
                  <c:v>45852.729166666664</c:v>
                </c:pt>
                <c:pt idx="4674">
                  <c:v>45852.770833333336</c:v>
                </c:pt>
                <c:pt idx="4675">
                  <c:v>45852.8125</c:v>
                </c:pt>
                <c:pt idx="4676">
                  <c:v>45852.854166666664</c:v>
                </c:pt>
                <c:pt idx="4677">
                  <c:v>45852.895833333336</c:v>
                </c:pt>
                <c:pt idx="4678">
                  <c:v>45852.9375</c:v>
                </c:pt>
                <c:pt idx="4679">
                  <c:v>45852.979166666664</c:v>
                </c:pt>
                <c:pt idx="4680">
                  <c:v>45853.020833333336</c:v>
                </c:pt>
                <c:pt idx="4681">
                  <c:v>45853.0625</c:v>
                </c:pt>
                <c:pt idx="4682">
                  <c:v>45853.104166666664</c:v>
                </c:pt>
                <c:pt idx="4683">
                  <c:v>45853.145833333336</c:v>
                </c:pt>
                <c:pt idx="4684">
                  <c:v>45853.1875</c:v>
                </c:pt>
                <c:pt idx="4685">
                  <c:v>45853.229166666664</c:v>
                </c:pt>
                <c:pt idx="4686">
                  <c:v>45853.270833333336</c:v>
                </c:pt>
                <c:pt idx="4687">
                  <c:v>45853.3125</c:v>
                </c:pt>
                <c:pt idx="4688">
                  <c:v>45853.354166666664</c:v>
                </c:pt>
                <c:pt idx="4689">
                  <c:v>45853.395833333336</c:v>
                </c:pt>
                <c:pt idx="4690">
                  <c:v>45853.4375</c:v>
                </c:pt>
                <c:pt idx="4691">
                  <c:v>45853.479166666664</c:v>
                </c:pt>
                <c:pt idx="4692">
                  <c:v>45853.520833333336</c:v>
                </c:pt>
                <c:pt idx="4693">
                  <c:v>45853.5625</c:v>
                </c:pt>
                <c:pt idx="4694">
                  <c:v>45853.604166666664</c:v>
                </c:pt>
                <c:pt idx="4695">
                  <c:v>45853.645833333336</c:v>
                </c:pt>
                <c:pt idx="4696">
                  <c:v>45853.6875</c:v>
                </c:pt>
                <c:pt idx="4697">
                  <c:v>45853.729166666664</c:v>
                </c:pt>
                <c:pt idx="4698">
                  <c:v>45853.770833333336</c:v>
                </c:pt>
                <c:pt idx="4699">
                  <c:v>45853.8125</c:v>
                </c:pt>
                <c:pt idx="4700">
                  <c:v>45853.854166666664</c:v>
                </c:pt>
                <c:pt idx="4701">
                  <c:v>45853.895833333336</c:v>
                </c:pt>
                <c:pt idx="4702">
                  <c:v>45853.9375</c:v>
                </c:pt>
                <c:pt idx="4703">
                  <c:v>45853.979166666664</c:v>
                </c:pt>
                <c:pt idx="4704">
                  <c:v>45854.020833333336</c:v>
                </c:pt>
                <c:pt idx="4705">
                  <c:v>45854.0625</c:v>
                </c:pt>
                <c:pt idx="4706">
                  <c:v>45854.104166666664</c:v>
                </c:pt>
                <c:pt idx="4707">
                  <c:v>45854.145833333336</c:v>
                </c:pt>
                <c:pt idx="4708">
                  <c:v>45854.1875</c:v>
                </c:pt>
                <c:pt idx="4709">
                  <c:v>45854.229166666664</c:v>
                </c:pt>
                <c:pt idx="4710">
                  <c:v>45854.270833333336</c:v>
                </c:pt>
                <c:pt idx="4711">
                  <c:v>45854.3125</c:v>
                </c:pt>
                <c:pt idx="4712">
                  <c:v>45854.354166666664</c:v>
                </c:pt>
                <c:pt idx="4713">
                  <c:v>45854.395833333336</c:v>
                </c:pt>
                <c:pt idx="4714">
                  <c:v>45854.4375</c:v>
                </c:pt>
                <c:pt idx="4715">
                  <c:v>45854.479166666664</c:v>
                </c:pt>
                <c:pt idx="4716">
                  <c:v>45854.520833333336</c:v>
                </c:pt>
                <c:pt idx="4717">
                  <c:v>45854.5625</c:v>
                </c:pt>
                <c:pt idx="4718">
                  <c:v>45854.604166666664</c:v>
                </c:pt>
                <c:pt idx="4719">
                  <c:v>45854.645833333336</c:v>
                </c:pt>
                <c:pt idx="4720">
                  <c:v>45854.6875</c:v>
                </c:pt>
                <c:pt idx="4721">
                  <c:v>45854.729166666664</c:v>
                </c:pt>
                <c:pt idx="4722">
                  <c:v>45854.770833333336</c:v>
                </c:pt>
                <c:pt idx="4723">
                  <c:v>45854.8125</c:v>
                </c:pt>
                <c:pt idx="4724">
                  <c:v>45854.854166666664</c:v>
                </c:pt>
                <c:pt idx="4725">
                  <c:v>45854.895833333336</c:v>
                </c:pt>
                <c:pt idx="4726">
                  <c:v>45854.9375</c:v>
                </c:pt>
                <c:pt idx="4727">
                  <c:v>45854.979166666664</c:v>
                </c:pt>
                <c:pt idx="4728">
                  <c:v>45855.020833333336</c:v>
                </c:pt>
                <c:pt idx="4729">
                  <c:v>45855.0625</c:v>
                </c:pt>
                <c:pt idx="4730">
                  <c:v>45855.104166666664</c:v>
                </c:pt>
                <c:pt idx="4731">
                  <c:v>45855.145833333336</c:v>
                </c:pt>
                <c:pt idx="4732">
                  <c:v>45855.1875</c:v>
                </c:pt>
                <c:pt idx="4733">
                  <c:v>45855.229166666664</c:v>
                </c:pt>
                <c:pt idx="4734">
                  <c:v>45855.270833333336</c:v>
                </c:pt>
                <c:pt idx="4735">
                  <c:v>45855.3125</c:v>
                </c:pt>
                <c:pt idx="4736">
                  <c:v>45855.354166666664</c:v>
                </c:pt>
                <c:pt idx="4737">
                  <c:v>45855.395833333336</c:v>
                </c:pt>
                <c:pt idx="4738">
                  <c:v>45855.4375</c:v>
                </c:pt>
                <c:pt idx="4739">
                  <c:v>45855.479166666664</c:v>
                </c:pt>
                <c:pt idx="4740">
                  <c:v>45855.520833333336</c:v>
                </c:pt>
                <c:pt idx="4741">
                  <c:v>45855.5625</c:v>
                </c:pt>
                <c:pt idx="4742">
                  <c:v>45855.604166666664</c:v>
                </c:pt>
                <c:pt idx="4743">
                  <c:v>45855.645833333336</c:v>
                </c:pt>
                <c:pt idx="4744">
                  <c:v>45855.6875</c:v>
                </c:pt>
                <c:pt idx="4745">
                  <c:v>45855.729166666664</c:v>
                </c:pt>
                <c:pt idx="4746">
                  <c:v>45855.770833333336</c:v>
                </c:pt>
                <c:pt idx="4747">
                  <c:v>45855.8125</c:v>
                </c:pt>
                <c:pt idx="4748">
                  <c:v>45855.854166666664</c:v>
                </c:pt>
                <c:pt idx="4749">
                  <c:v>45855.895833333336</c:v>
                </c:pt>
                <c:pt idx="4750">
                  <c:v>45855.9375</c:v>
                </c:pt>
                <c:pt idx="4751">
                  <c:v>45855.979166666664</c:v>
                </c:pt>
                <c:pt idx="4752">
                  <c:v>45856.020833333336</c:v>
                </c:pt>
                <c:pt idx="4753">
                  <c:v>45856.0625</c:v>
                </c:pt>
                <c:pt idx="4754">
                  <c:v>45856.104166666664</c:v>
                </c:pt>
                <c:pt idx="4755">
                  <c:v>45856.145833333336</c:v>
                </c:pt>
                <c:pt idx="4756">
                  <c:v>45856.1875</c:v>
                </c:pt>
                <c:pt idx="4757">
                  <c:v>45856.229166666664</c:v>
                </c:pt>
                <c:pt idx="4758">
                  <c:v>45856.270833333336</c:v>
                </c:pt>
                <c:pt idx="4759">
                  <c:v>45856.3125</c:v>
                </c:pt>
                <c:pt idx="4760">
                  <c:v>45856.354166666664</c:v>
                </c:pt>
                <c:pt idx="4761">
                  <c:v>45856.395833333336</c:v>
                </c:pt>
                <c:pt idx="4762">
                  <c:v>45856.4375</c:v>
                </c:pt>
                <c:pt idx="4763">
                  <c:v>45856.479166666664</c:v>
                </c:pt>
                <c:pt idx="4764">
                  <c:v>45856.520833333336</c:v>
                </c:pt>
                <c:pt idx="4765">
                  <c:v>45856.5625</c:v>
                </c:pt>
                <c:pt idx="4766">
                  <c:v>45856.604166666664</c:v>
                </c:pt>
                <c:pt idx="4767">
                  <c:v>45856.645833333336</c:v>
                </c:pt>
                <c:pt idx="4768">
                  <c:v>45856.6875</c:v>
                </c:pt>
                <c:pt idx="4769">
                  <c:v>45856.729166666664</c:v>
                </c:pt>
                <c:pt idx="4770">
                  <c:v>45856.770833333336</c:v>
                </c:pt>
                <c:pt idx="4771">
                  <c:v>45856.8125</c:v>
                </c:pt>
                <c:pt idx="4772">
                  <c:v>45856.854166666664</c:v>
                </c:pt>
                <c:pt idx="4773">
                  <c:v>45856.895833333336</c:v>
                </c:pt>
                <c:pt idx="4774">
                  <c:v>45856.9375</c:v>
                </c:pt>
                <c:pt idx="4775">
                  <c:v>45856.979166666664</c:v>
                </c:pt>
                <c:pt idx="4776">
                  <c:v>45857.020833333336</c:v>
                </c:pt>
                <c:pt idx="4777">
                  <c:v>45857.0625</c:v>
                </c:pt>
                <c:pt idx="4778">
                  <c:v>45857.104166666664</c:v>
                </c:pt>
                <c:pt idx="4779">
                  <c:v>45857.145833333336</c:v>
                </c:pt>
                <c:pt idx="4780">
                  <c:v>45857.1875</c:v>
                </c:pt>
                <c:pt idx="4781">
                  <c:v>45857.229166666664</c:v>
                </c:pt>
                <c:pt idx="4782">
                  <c:v>45857.270833333336</c:v>
                </c:pt>
                <c:pt idx="4783">
                  <c:v>45857.3125</c:v>
                </c:pt>
                <c:pt idx="4784">
                  <c:v>45857.354166666664</c:v>
                </c:pt>
                <c:pt idx="4785">
                  <c:v>45857.395833333336</c:v>
                </c:pt>
                <c:pt idx="4786">
                  <c:v>45857.4375</c:v>
                </c:pt>
                <c:pt idx="4787">
                  <c:v>45857.479166666664</c:v>
                </c:pt>
                <c:pt idx="4788">
                  <c:v>45857.520833333336</c:v>
                </c:pt>
                <c:pt idx="4789">
                  <c:v>45857.5625</c:v>
                </c:pt>
                <c:pt idx="4790">
                  <c:v>45857.604166666664</c:v>
                </c:pt>
                <c:pt idx="4791">
                  <c:v>45857.645833333336</c:v>
                </c:pt>
                <c:pt idx="4792">
                  <c:v>45857.6875</c:v>
                </c:pt>
                <c:pt idx="4793">
                  <c:v>45857.729166666664</c:v>
                </c:pt>
                <c:pt idx="4794">
                  <c:v>45857.770833333336</c:v>
                </c:pt>
                <c:pt idx="4795">
                  <c:v>45857.8125</c:v>
                </c:pt>
                <c:pt idx="4796">
                  <c:v>45857.854166666664</c:v>
                </c:pt>
                <c:pt idx="4797">
                  <c:v>45857.895833333336</c:v>
                </c:pt>
                <c:pt idx="4798">
                  <c:v>45857.9375</c:v>
                </c:pt>
                <c:pt idx="4799">
                  <c:v>45857.979166666664</c:v>
                </c:pt>
                <c:pt idx="4800">
                  <c:v>45858.020833333336</c:v>
                </c:pt>
                <c:pt idx="4801">
                  <c:v>45858.0625</c:v>
                </c:pt>
                <c:pt idx="4802">
                  <c:v>45858.104166666664</c:v>
                </c:pt>
                <c:pt idx="4803">
                  <c:v>45858.145833333336</c:v>
                </c:pt>
                <c:pt idx="4804">
                  <c:v>45858.1875</c:v>
                </c:pt>
                <c:pt idx="4805">
                  <c:v>45858.229166666664</c:v>
                </c:pt>
                <c:pt idx="4806">
                  <c:v>45858.270833333336</c:v>
                </c:pt>
                <c:pt idx="4807">
                  <c:v>45858.3125</c:v>
                </c:pt>
                <c:pt idx="4808">
                  <c:v>45858.354166666664</c:v>
                </c:pt>
                <c:pt idx="4809">
                  <c:v>45858.395833333336</c:v>
                </c:pt>
                <c:pt idx="4810">
                  <c:v>45858.4375</c:v>
                </c:pt>
                <c:pt idx="4811">
                  <c:v>45858.479166666664</c:v>
                </c:pt>
                <c:pt idx="4812">
                  <c:v>45858.520833333336</c:v>
                </c:pt>
                <c:pt idx="4813">
                  <c:v>45858.5625</c:v>
                </c:pt>
                <c:pt idx="4814">
                  <c:v>45858.604166666664</c:v>
                </c:pt>
                <c:pt idx="4815">
                  <c:v>45858.645833333336</c:v>
                </c:pt>
                <c:pt idx="4816">
                  <c:v>45858.6875</c:v>
                </c:pt>
                <c:pt idx="4817">
                  <c:v>45858.729166666664</c:v>
                </c:pt>
                <c:pt idx="4818">
                  <c:v>45858.770833333336</c:v>
                </c:pt>
                <c:pt idx="4819">
                  <c:v>45858.8125</c:v>
                </c:pt>
                <c:pt idx="4820">
                  <c:v>45858.854166666664</c:v>
                </c:pt>
                <c:pt idx="4821">
                  <c:v>45858.895833333336</c:v>
                </c:pt>
                <c:pt idx="4822">
                  <c:v>45858.9375</c:v>
                </c:pt>
                <c:pt idx="4823">
                  <c:v>45858.979166666664</c:v>
                </c:pt>
                <c:pt idx="4824">
                  <c:v>45859.020833333336</c:v>
                </c:pt>
                <c:pt idx="4825">
                  <c:v>45859.0625</c:v>
                </c:pt>
                <c:pt idx="4826">
                  <c:v>45859.104166666664</c:v>
                </c:pt>
                <c:pt idx="4827">
                  <c:v>45859.145833333336</c:v>
                </c:pt>
                <c:pt idx="4828">
                  <c:v>45859.1875</c:v>
                </c:pt>
                <c:pt idx="4829">
                  <c:v>45859.229166666664</c:v>
                </c:pt>
                <c:pt idx="4830">
                  <c:v>45859.270833333336</c:v>
                </c:pt>
                <c:pt idx="4831">
                  <c:v>45859.3125</c:v>
                </c:pt>
                <c:pt idx="4832">
                  <c:v>45859.354166666664</c:v>
                </c:pt>
                <c:pt idx="4833">
                  <c:v>45859.395833333336</c:v>
                </c:pt>
                <c:pt idx="4834">
                  <c:v>45859.4375</c:v>
                </c:pt>
                <c:pt idx="4835">
                  <c:v>45859.479166666664</c:v>
                </c:pt>
                <c:pt idx="4836">
                  <c:v>45859.520833333336</c:v>
                </c:pt>
                <c:pt idx="4837">
                  <c:v>45859.5625</c:v>
                </c:pt>
                <c:pt idx="4838">
                  <c:v>45859.604166666664</c:v>
                </c:pt>
                <c:pt idx="4839">
                  <c:v>45859.645833333336</c:v>
                </c:pt>
                <c:pt idx="4840">
                  <c:v>45859.6875</c:v>
                </c:pt>
                <c:pt idx="4841">
                  <c:v>45859.729166666664</c:v>
                </c:pt>
                <c:pt idx="4842">
                  <c:v>45859.770833333336</c:v>
                </c:pt>
                <c:pt idx="4843">
                  <c:v>45859.8125</c:v>
                </c:pt>
                <c:pt idx="4844">
                  <c:v>45859.854166666664</c:v>
                </c:pt>
                <c:pt idx="4845">
                  <c:v>45859.895833333336</c:v>
                </c:pt>
                <c:pt idx="4846">
                  <c:v>45859.9375</c:v>
                </c:pt>
                <c:pt idx="4847">
                  <c:v>45859.979166666664</c:v>
                </c:pt>
                <c:pt idx="4848">
                  <c:v>45860.020833333336</c:v>
                </c:pt>
                <c:pt idx="4849">
                  <c:v>45860.0625</c:v>
                </c:pt>
                <c:pt idx="4850">
                  <c:v>45860.104166666664</c:v>
                </c:pt>
                <c:pt idx="4851">
                  <c:v>45860.145833333336</c:v>
                </c:pt>
                <c:pt idx="4852">
                  <c:v>45860.1875</c:v>
                </c:pt>
                <c:pt idx="4853">
                  <c:v>45860.229166666664</c:v>
                </c:pt>
                <c:pt idx="4854">
                  <c:v>45860.270833333336</c:v>
                </c:pt>
                <c:pt idx="4855">
                  <c:v>45860.3125</c:v>
                </c:pt>
                <c:pt idx="4856">
                  <c:v>45860.354166666664</c:v>
                </c:pt>
                <c:pt idx="4857">
                  <c:v>45860.395833333336</c:v>
                </c:pt>
                <c:pt idx="4858">
                  <c:v>45860.4375</c:v>
                </c:pt>
                <c:pt idx="4859">
                  <c:v>45860.479166666664</c:v>
                </c:pt>
                <c:pt idx="4860">
                  <c:v>45860.520833333336</c:v>
                </c:pt>
                <c:pt idx="4861">
                  <c:v>45860.5625</c:v>
                </c:pt>
                <c:pt idx="4862">
                  <c:v>45860.604166666664</c:v>
                </c:pt>
                <c:pt idx="4863">
                  <c:v>45860.645833333336</c:v>
                </c:pt>
                <c:pt idx="4864">
                  <c:v>45860.6875</c:v>
                </c:pt>
                <c:pt idx="4865">
                  <c:v>45860.729166666664</c:v>
                </c:pt>
                <c:pt idx="4866">
                  <c:v>45860.770833333336</c:v>
                </c:pt>
                <c:pt idx="4867">
                  <c:v>45860.8125</c:v>
                </c:pt>
                <c:pt idx="4868">
                  <c:v>45860.854166666664</c:v>
                </c:pt>
                <c:pt idx="4869">
                  <c:v>45860.895833333336</c:v>
                </c:pt>
                <c:pt idx="4870">
                  <c:v>45860.9375</c:v>
                </c:pt>
                <c:pt idx="4871">
                  <c:v>45860.979166666664</c:v>
                </c:pt>
                <c:pt idx="4872">
                  <c:v>45861.020833333336</c:v>
                </c:pt>
                <c:pt idx="4873">
                  <c:v>45861.0625</c:v>
                </c:pt>
                <c:pt idx="4874">
                  <c:v>45861.104166666664</c:v>
                </c:pt>
                <c:pt idx="4875">
                  <c:v>45861.145833333336</c:v>
                </c:pt>
                <c:pt idx="4876">
                  <c:v>45861.1875</c:v>
                </c:pt>
                <c:pt idx="4877">
                  <c:v>45861.229166666664</c:v>
                </c:pt>
                <c:pt idx="4878">
                  <c:v>45861.270833333336</c:v>
                </c:pt>
                <c:pt idx="4879">
                  <c:v>45861.3125</c:v>
                </c:pt>
                <c:pt idx="4880">
                  <c:v>45861.354166666664</c:v>
                </c:pt>
                <c:pt idx="4881">
                  <c:v>45861.395833333336</c:v>
                </c:pt>
                <c:pt idx="4882">
                  <c:v>45861.4375</c:v>
                </c:pt>
                <c:pt idx="4883">
                  <c:v>45861.479166666664</c:v>
                </c:pt>
                <c:pt idx="4884">
                  <c:v>45861.520833333336</c:v>
                </c:pt>
                <c:pt idx="4885">
                  <c:v>45861.5625</c:v>
                </c:pt>
                <c:pt idx="4886">
                  <c:v>45861.604166666664</c:v>
                </c:pt>
                <c:pt idx="4887">
                  <c:v>45861.645833333336</c:v>
                </c:pt>
                <c:pt idx="4888">
                  <c:v>45861.6875</c:v>
                </c:pt>
                <c:pt idx="4889">
                  <c:v>45861.729166666664</c:v>
                </c:pt>
                <c:pt idx="4890">
                  <c:v>45861.770833333336</c:v>
                </c:pt>
                <c:pt idx="4891">
                  <c:v>45861.8125</c:v>
                </c:pt>
                <c:pt idx="4892">
                  <c:v>45861.854166666664</c:v>
                </c:pt>
                <c:pt idx="4893">
                  <c:v>45861.895833333336</c:v>
                </c:pt>
                <c:pt idx="4894">
                  <c:v>45861.9375</c:v>
                </c:pt>
                <c:pt idx="4895">
                  <c:v>45861.979166666664</c:v>
                </c:pt>
                <c:pt idx="4896">
                  <c:v>45862.020833333336</c:v>
                </c:pt>
                <c:pt idx="4897">
                  <c:v>45862.0625</c:v>
                </c:pt>
                <c:pt idx="4898">
                  <c:v>45862.104166666664</c:v>
                </c:pt>
                <c:pt idx="4899">
                  <c:v>45862.145833333336</c:v>
                </c:pt>
                <c:pt idx="4900">
                  <c:v>45862.1875</c:v>
                </c:pt>
                <c:pt idx="4901">
                  <c:v>45862.229166666664</c:v>
                </c:pt>
                <c:pt idx="4902">
                  <c:v>45862.270833333336</c:v>
                </c:pt>
                <c:pt idx="4903">
                  <c:v>45862.3125</c:v>
                </c:pt>
                <c:pt idx="4904">
                  <c:v>45862.354166666664</c:v>
                </c:pt>
                <c:pt idx="4905">
                  <c:v>45862.395833333336</c:v>
                </c:pt>
                <c:pt idx="4906">
                  <c:v>45862.4375</c:v>
                </c:pt>
                <c:pt idx="4907">
                  <c:v>45862.479166666664</c:v>
                </c:pt>
                <c:pt idx="4908">
                  <c:v>45862.520833333336</c:v>
                </c:pt>
                <c:pt idx="4909">
                  <c:v>45862.5625</c:v>
                </c:pt>
                <c:pt idx="4910">
                  <c:v>45862.604166666664</c:v>
                </c:pt>
                <c:pt idx="4911">
                  <c:v>45862.645833333336</c:v>
                </c:pt>
                <c:pt idx="4912">
                  <c:v>45862.6875</c:v>
                </c:pt>
                <c:pt idx="4913">
                  <c:v>45862.729166666664</c:v>
                </c:pt>
                <c:pt idx="4914">
                  <c:v>45862.770833333336</c:v>
                </c:pt>
                <c:pt idx="4915">
                  <c:v>45862.8125</c:v>
                </c:pt>
                <c:pt idx="4916">
                  <c:v>45862.854166666664</c:v>
                </c:pt>
                <c:pt idx="4917">
                  <c:v>45862.895833333336</c:v>
                </c:pt>
                <c:pt idx="4918">
                  <c:v>45862.9375</c:v>
                </c:pt>
                <c:pt idx="4919">
                  <c:v>45862.979166666664</c:v>
                </c:pt>
                <c:pt idx="4920">
                  <c:v>45863.020833333336</c:v>
                </c:pt>
                <c:pt idx="4921">
                  <c:v>45863.0625</c:v>
                </c:pt>
                <c:pt idx="4922">
                  <c:v>45863.104166666664</c:v>
                </c:pt>
                <c:pt idx="4923">
                  <c:v>45863.145833333336</c:v>
                </c:pt>
                <c:pt idx="4924">
                  <c:v>45863.1875</c:v>
                </c:pt>
                <c:pt idx="4925">
                  <c:v>45863.229166666664</c:v>
                </c:pt>
                <c:pt idx="4926">
                  <c:v>45863.270833333336</c:v>
                </c:pt>
                <c:pt idx="4927">
                  <c:v>45863.3125</c:v>
                </c:pt>
                <c:pt idx="4928">
                  <c:v>45863.354166666664</c:v>
                </c:pt>
                <c:pt idx="4929">
                  <c:v>45863.395833333336</c:v>
                </c:pt>
                <c:pt idx="4930">
                  <c:v>45863.4375</c:v>
                </c:pt>
                <c:pt idx="4931">
                  <c:v>45863.479166666664</c:v>
                </c:pt>
                <c:pt idx="4932">
                  <c:v>45863.520833333336</c:v>
                </c:pt>
                <c:pt idx="4933">
                  <c:v>45863.5625</c:v>
                </c:pt>
                <c:pt idx="4934">
                  <c:v>45863.604166666664</c:v>
                </c:pt>
                <c:pt idx="4935">
                  <c:v>45863.645833333336</c:v>
                </c:pt>
                <c:pt idx="4936">
                  <c:v>45863.6875</c:v>
                </c:pt>
                <c:pt idx="4937">
                  <c:v>45863.729166666664</c:v>
                </c:pt>
                <c:pt idx="4938">
                  <c:v>45863.770833333336</c:v>
                </c:pt>
                <c:pt idx="4939">
                  <c:v>45863.8125</c:v>
                </c:pt>
                <c:pt idx="4940">
                  <c:v>45863.854166666664</c:v>
                </c:pt>
                <c:pt idx="4941">
                  <c:v>45863.895833333336</c:v>
                </c:pt>
                <c:pt idx="4942">
                  <c:v>45863.9375</c:v>
                </c:pt>
                <c:pt idx="4943">
                  <c:v>45863.979166666664</c:v>
                </c:pt>
                <c:pt idx="4944">
                  <c:v>45864.020833333336</c:v>
                </c:pt>
                <c:pt idx="4945">
                  <c:v>45864.0625</c:v>
                </c:pt>
                <c:pt idx="4946">
                  <c:v>45864.104166666664</c:v>
                </c:pt>
                <c:pt idx="4947">
                  <c:v>45864.145833333336</c:v>
                </c:pt>
                <c:pt idx="4948">
                  <c:v>45864.1875</c:v>
                </c:pt>
                <c:pt idx="4949">
                  <c:v>45864.229166666664</c:v>
                </c:pt>
                <c:pt idx="4950">
                  <c:v>45864.270833333336</c:v>
                </c:pt>
                <c:pt idx="4951">
                  <c:v>45864.3125</c:v>
                </c:pt>
                <c:pt idx="4952">
                  <c:v>45864.354166666664</c:v>
                </c:pt>
                <c:pt idx="4953">
                  <c:v>45864.395833333336</c:v>
                </c:pt>
                <c:pt idx="4954">
                  <c:v>45864.4375</c:v>
                </c:pt>
                <c:pt idx="4955">
                  <c:v>45864.479166666664</c:v>
                </c:pt>
                <c:pt idx="4956">
                  <c:v>45864.520833333336</c:v>
                </c:pt>
                <c:pt idx="4957">
                  <c:v>45864.5625</c:v>
                </c:pt>
                <c:pt idx="4958">
                  <c:v>45864.604166666664</c:v>
                </c:pt>
                <c:pt idx="4959">
                  <c:v>45864.645833333336</c:v>
                </c:pt>
                <c:pt idx="4960">
                  <c:v>45864.6875</c:v>
                </c:pt>
                <c:pt idx="4961">
                  <c:v>45864.729166666664</c:v>
                </c:pt>
                <c:pt idx="4962">
                  <c:v>45864.770833333336</c:v>
                </c:pt>
                <c:pt idx="4963">
                  <c:v>45864.8125</c:v>
                </c:pt>
                <c:pt idx="4964">
                  <c:v>45864.854166666664</c:v>
                </c:pt>
                <c:pt idx="4965">
                  <c:v>45864.895833333336</c:v>
                </c:pt>
                <c:pt idx="4966">
                  <c:v>45864.9375</c:v>
                </c:pt>
                <c:pt idx="4967">
                  <c:v>45864.979166666664</c:v>
                </c:pt>
                <c:pt idx="4968">
                  <c:v>45865.020833333336</c:v>
                </c:pt>
                <c:pt idx="4969">
                  <c:v>45865.0625</c:v>
                </c:pt>
                <c:pt idx="4970">
                  <c:v>45865.104166666664</c:v>
                </c:pt>
                <c:pt idx="4971">
                  <c:v>45865.145833333336</c:v>
                </c:pt>
                <c:pt idx="4972">
                  <c:v>45865.1875</c:v>
                </c:pt>
                <c:pt idx="4973">
                  <c:v>45865.229166666664</c:v>
                </c:pt>
                <c:pt idx="4974">
                  <c:v>45865.270833333336</c:v>
                </c:pt>
                <c:pt idx="4975">
                  <c:v>45865.3125</c:v>
                </c:pt>
                <c:pt idx="4976">
                  <c:v>45865.354166666664</c:v>
                </c:pt>
                <c:pt idx="4977">
                  <c:v>45865.395833333336</c:v>
                </c:pt>
                <c:pt idx="4978">
                  <c:v>45865.4375</c:v>
                </c:pt>
                <c:pt idx="4979">
                  <c:v>45865.479166666664</c:v>
                </c:pt>
                <c:pt idx="4980">
                  <c:v>45865.520833333336</c:v>
                </c:pt>
                <c:pt idx="4981">
                  <c:v>45865.5625</c:v>
                </c:pt>
                <c:pt idx="4982">
                  <c:v>45865.604166666664</c:v>
                </c:pt>
                <c:pt idx="4983">
                  <c:v>45865.645833333336</c:v>
                </c:pt>
                <c:pt idx="4984">
                  <c:v>45865.6875</c:v>
                </c:pt>
                <c:pt idx="4985">
                  <c:v>45865.729166666664</c:v>
                </c:pt>
                <c:pt idx="4986">
                  <c:v>45865.770833333336</c:v>
                </c:pt>
                <c:pt idx="4987">
                  <c:v>45865.8125</c:v>
                </c:pt>
                <c:pt idx="4988">
                  <c:v>45865.854166666664</c:v>
                </c:pt>
                <c:pt idx="4989">
                  <c:v>45865.895833333336</c:v>
                </c:pt>
                <c:pt idx="4990">
                  <c:v>45865.9375</c:v>
                </c:pt>
                <c:pt idx="4991">
                  <c:v>45865.979166666664</c:v>
                </c:pt>
                <c:pt idx="4992">
                  <c:v>45866.020833333336</c:v>
                </c:pt>
                <c:pt idx="4993">
                  <c:v>45866.0625</c:v>
                </c:pt>
                <c:pt idx="4994">
                  <c:v>45866.104166666664</c:v>
                </c:pt>
                <c:pt idx="4995">
                  <c:v>45866.145833333336</c:v>
                </c:pt>
                <c:pt idx="4996">
                  <c:v>45866.1875</c:v>
                </c:pt>
                <c:pt idx="4997">
                  <c:v>45866.229166666664</c:v>
                </c:pt>
                <c:pt idx="4998">
                  <c:v>45866.270833333336</c:v>
                </c:pt>
                <c:pt idx="4999">
                  <c:v>45866.3125</c:v>
                </c:pt>
                <c:pt idx="5000">
                  <c:v>45866.354166666664</c:v>
                </c:pt>
                <c:pt idx="5001">
                  <c:v>45866.395833333336</c:v>
                </c:pt>
                <c:pt idx="5002">
                  <c:v>45866.4375</c:v>
                </c:pt>
                <c:pt idx="5003">
                  <c:v>45866.479166666664</c:v>
                </c:pt>
                <c:pt idx="5004">
                  <c:v>45866.520833333336</c:v>
                </c:pt>
                <c:pt idx="5005">
                  <c:v>45866.5625</c:v>
                </c:pt>
                <c:pt idx="5006">
                  <c:v>45866.604166666664</c:v>
                </c:pt>
                <c:pt idx="5007">
                  <c:v>45866.645833333336</c:v>
                </c:pt>
                <c:pt idx="5008">
                  <c:v>45866.6875</c:v>
                </c:pt>
                <c:pt idx="5009">
                  <c:v>45866.729166666664</c:v>
                </c:pt>
                <c:pt idx="5010">
                  <c:v>45866.770833333336</c:v>
                </c:pt>
                <c:pt idx="5011">
                  <c:v>45866.8125</c:v>
                </c:pt>
                <c:pt idx="5012">
                  <c:v>45866.854166666664</c:v>
                </c:pt>
                <c:pt idx="5013">
                  <c:v>45866.895833333336</c:v>
                </c:pt>
                <c:pt idx="5014">
                  <c:v>45866.9375</c:v>
                </c:pt>
                <c:pt idx="5015">
                  <c:v>45866.979166666664</c:v>
                </c:pt>
                <c:pt idx="5016">
                  <c:v>45867.020833333336</c:v>
                </c:pt>
                <c:pt idx="5017">
                  <c:v>45867.0625</c:v>
                </c:pt>
                <c:pt idx="5018">
                  <c:v>45867.104166666664</c:v>
                </c:pt>
                <c:pt idx="5019">
                  <c:v>45867.145833333336</c:v>
                </c:pt>
                <c:pt idx="5020">
                  <c:v>45867.1875</c:v>
                </c:pt>
                <c:pt idx="5021">
                  <c:v>45867.229166666664</c:v>
                </c:pt>
                <c:pt idx="5022">
                  <c:v>45867.270833333336</c:v>
                </c:pt>
                <c:pt idx="5023">
                  <c:v>45867.3125</c:v>
                </c:pt>
                <c:pt idx="5024">
                  <c:v>45867.354166666664</c:v>
                </c:pt>
                <c:pt idx="5025">
                  <c:v>45867.395833333336</c:v>
                </c:pt>
                <c:pt idx="5026">
                  <c:v>45867.4375</c:v>
                </c:pt>
                <c:pt idx="5027">
                  <c:v>45867.479166666664</c:v>
                </c:pt>
                <c:pt idx="5028">
                  <c:v>45867.520833333336</c:v>
                </c:pt>
                <c:pt idx="5029">
                  <c:v>45867.5625</c:v>
                </c:pt>
                <c:pt idx="5030">
                  <c:v>45867.604166666664</c:v>
                </c:pt>
                <c:pt idx="5031">
                  <c:v>45867.645833333336</c:v>
                </c:pt>
                <c:pt idx="5032">
                  <c:v>45867.6875</c:v>
                </c:pt>
                <c:pt idx="5033">
                  <c:v>45867.729166666664</c:v>
                </c:pt>
                <c:pt idx="5034">
                  <c:v>45867.770833333336</c:v>
                </c:pt>
                <c:pt idx="5035">
                  <c:v>45867.8125</c:v>
                </c:pt>
                <c:pt idx="5036">
                  <c:v>45867.854166666664</c:v>
                </c:pt>
                <c:pt idx="5037">
                  <c:v>45867.895833333336</c:v>
                </c:pt>
                <c:pt idx="5038">
                  <c:v>45867.9375</c:v>
                </c:pt>
                <c:pt idx="5039">
                  <c:v>45867.979166666664</c:v>
                </c:pt>
                <c:pt idx="5040">
                  <c:v>45868.020833333336</c:v>
                </c:pt>
                <c:pt idx="5041">
                  <c:v>45868.0625</c:v>
                </c:pt>
                <c:pt idx="5042">
                  <c:v>45868.104166666664</c:v>
                </c:pt>
                <c:pt idx="5043">
                  <c:v>45868.145833333336</c:v>
                </c:pt>
                <c:pt idx="5044">
                  <c:v>45868.1875</c:v>
                </c:pt>
                <c:pt idx="5045">
                  <c:v>45868.229166666664</c:v>
                </c:pt>
                <c:pt idx="5046">
                  <c:v>45868.270833333336</c:v>
                </c:pt>
                <c:pt idx="5047">
                  <c:v>45868.3125</c:v>
                </c:pt>
                <c:pt idx="5048">
                  <c:v>45868.354166666664</c:v>
                </c:pt>
                <c:pt idx="5049">
                  <c:v>45868.395833333336</c:v>
                </c:pt>
                <c:pt idx="5050">
                  <c:v>45868.4375</c:v>
                </c:pt>
                <c:pt idx="5051">
                  <c:v>45868.479166666664</c:v>
                </c:pt>
                <c:pt idx="5052">
                  <c:v>45868.520833333336</c:v>
                </c:pt>
                <c:pt idx="5053">
                  <c:v>45868.5625</c:v>
                </c:pt>
                <c:pt idx="5054">
                  <c:v>45868.604166666664</c:v>
                </c:pt>
                <c:pt idx="5055">
                  <c:v>45868.645833333336</c:v>
                </c:pt>
                <c:pt idx="5056">
                  <c:v>45868.6875</c:v>
                </c:pt>
                <c:pt idx="5057">
                  <c:v>45868.729166666664</c:v>
                </c:pt>
                <c:pt idx="5058">
                  <c:v>45868.770833333336</c:v>
                </c:pt>
                <c:pt idx="5059">
                  <c:v>45868.8125</c:v>
                </c:pt>
                <c:pt idx="5060">
                  <c:v>45868.854166666664</c:v>
                </c:pt>
                <c:pt idx="5061">
                  <c:v>45868.895833333336</c:v>
                </c:pt>
                <c:pt idx="5062">
                  <c:v>45868.9375</c:v>
                </c:pt>
                <c:pt idx="5063">
                  <c:v>45868.979166666664</c:v>
                </c:pt>
                <c:pt idx="5064">
                  <c:v>45869.020833333336</c:v>
                </c:pt>
                <c:pt idx="5065">
                  <c:v>45869.0625</c:v>
                </c:pt>
                <c:pt idx="5066">
                  <c:v>45869.104166666664</c:v>
                </c:pt>
                <c:pt idx="5067">
                  <c:v>45869.145833333336</c:v>
                </c:pt>
                <c:pt idx="5068">
                  <c:v>45869.1875</c:v>
                </c:pt>
                <c:pt idx="5069">
                  <c:v>45869.229166666664</c:v>
                </c:pt>
                <c:pt idx="5070">
                  <c:v>45869.270833333336</c:v>
                </c:pt>
                <c:pt idx="5071">
                  <c:v>45869.3125</c:v>
                </c:pt>
                <c:pt idx="5072">
                  <c:v>45869.354166666664</c:v>
                </c:pt>
                <c:pt idx="5073">
                  <c:v>45869.395833333336</c:v>
                </c:pt>
                <c:pt idx="5074">
                  <c:v>45869.4375</c:v>
                </c:pt>
                <c:pt idx="5075">
                  <c:v>45869.479166666664</c:v>
                </c:pt>
                <c:pt idx="5076">
                  <c:v>45869.520833333336</c:v>
                </c:pt>
                <c:pt idx="5077">
                  <c:v>45869.5625</c:v>
                </c:pt>
                <c:pt idx="5078">
                  <c:v>45869.604166666664</c:v>
                </c:pt>
                <c:pt idx="5079">
                  <c:v>45869.645833333336</c:v>
                </c:pt>
                <c:pt idx="5080">
                  <c:v>45869.6875</c:v>
                </c:pt>
                <c:pt idx="5081">
                  <c:v>45869.729166666664</c:v>
                </c:pt>
                <c:pt idx="5082">
                  <c:v>45869.770833333336</c:v>
                </c:pt>
                <c:pt idx="5083">
                  <c:v>45869.8125</c:v>
                </c:pt>
                <c:pt idx="5084">
                  <c:v>45869.854166666664</c:v>
                </c:pt>
                <c:pt idx="5085">
                  <c:v>45869.895833333336</c:v>
                </c:pt>
                <c:pt idx="5086">
                  <c:v>45869.9375</c:v>
                </c:pt>
                <c:pt idx="5087">
                  <c:v>45869.979166666664</c:v>
                </c:pt>
                <c:pt idx="5088">
                  <c:v>45870.020833333336</c:v>
                </c:pt>
                <c:pt idx="5089">
                  <c:v>45870.0625</c:v>
                </c:pt>
                <c:pt idx="5090">
                  <c:v>45870.104166666664</c:v>
                </c:pt>
                <c:pt idx="5091">
                  <c:v>45870.145833333336</c:v>
                </c:pt>
                <c:pt idx="5092">
                  <c:v>45870.1875</c:v>
                </c:pt>
                <c:pt idx="5093">
                  <c:v>45870.229166666664</c:v>
                </c:pt>
                <c:pt idx="5094">
                  <c:v>45870.270833333336</c:v>
                </c:pt>
                <c:pt idx="5095">
                  <c:v>45870.3125</c:v>
                </c:pt>
                <c:pt idx="5096">
                  <c:v>45870.354166666664</c:v>
                </c:pt>
                <c:pt idx="5097">
                  <c:v>45870.395833333336</c:v>
                </c:pt>
                <c:pt idx="5098">
                  <c:v>45870.4375</c:v>
                </c:pt>
                <c:pt idx="5099">
                  <c:v>45870.479166666664</c:v>
                </c:pt>
                <c:pt idx="5100">
                  <c:v>45870.520833333336</c:v>
                </c:pt>
                <c:pt idx="5101">
                  <c:v>45870.5625</c:v>
                </c:pt>
                <c:pt idx="5102">
                  <c:v>45870.604166666664</c:v>
                </c:pt>
                <c:pt idx="5103">
                  <c:v>45870.645833333336</c:v>
                </c:pt>
                <c:pt idx="5104">
                  <c:v>45870.6875</c:v>
                </c:pt>
                <c:pt idx="5105">
                  <c:v>45870.729166666664</c:v>
                </c:pt>
                <c:pt idx="5106">
                  <c:v>45870.770833333336</c:v>
                </c:pt>
                <c:pt idx="5107">
                  <c:v>45870.8125</c:v>
                </c:pt>
                <c:pt idx="5108">
                  <c:v>45870.854166666664</c:v>
                </c:pt>
                <c:pt idx="5109">
                  <c:v>45870.895833333336</c:v>
                </c:pt>
                <c:pt idx="5110">
                  <c:v>45870.9375</c:v>
                </c:pt>
                <c:pt idx="5111">
                  <c:v>45870.979166666664</c:v>
                </c:pt>
                <c:pt idx="5112">
                  <c:v>45871.020833333336</c:v>
                </c:pt>
                <c:pt idx="5113">
                  <c:v>45871.0625</c:v>
                </c:pt>
                <c:pt idx="5114">
                  <c:v>45871.104166666664</c:v>
                </c:pt>
                <c:pt idx="5115">
                  <c:v>45871.145833333336</c:v>
                </c:pt>
                <c:pt idx="5116">
                  <c:v>45871.1875</c:v>
                </c:pt>
                <c:pt idx="5117">
                  <c:v>45871.229166666664</c:v>
                </c:pt>
                <c:pt idx="5118">
                  <c:v>45871.270833333336</c:v>
                </c:pt>
                <c:pt idx="5119">
                  <c:v>45871.3125</c:v>
                </c:pt>
                <c:pt idx="5120">
                  <c:v>45871.354166666664</c:v>
                </c:pt>
                <c:pt idx="5121">
                  <c:v>45871.395833333336</c:v>
                </c:pt>
                <c:pt idx="5122">
                  <c:v>45871.4375</c:v>
                </c:pt>
                <c:pt idx="5123">
                  <c:v>45871.479166666664</c:v>
                </c:pt>
                <c:pt idx="5124">
                  <c:v>45871.520833333336</c:v>
                </c:pt>
                <c:pt idx="5125">
                  <c:v>45871.5625</c:v>
                </c:pt>
                <c:pt idx="5126">
                  <c:v>45871.604166666664</c:v>
                </c:pt>
                <c:pt idx="5127">
                  <c:v>45871.645833333336</c:v>
                </c:pt>
                <c:pt idx="5128">
                  <c:v>45871.6875</c:v>
                </c:pt>
                <c:pt idx="5129">
                  <c:v>45871.729166666664</c:v>
                </c:pt>
                <c:pt idx="5130">
                  <c:v>45871.770833333336</c:v>
                </c:pt>
                <c:pt idx="5131">
                  <c:v>45871.8125</c:v>
                </c:pt>
                <c:pt idx="5132">
                  <c:v>45871.854166666664</c:v>
                </c:pt>
                <c:pt idx="5133">
                  <c:v>45871.895833333336</c:v>
                </c:pt>
                <c:pt idx="5134">
                  <c:v>45871.9375</c:v>
                </c:pt>
                <c:pt idx="5135">
                  <c:v>45871.979166666664</c:v>
                </c:pt>
                <c:pt idx="5136">
                  <c:v>45872.020833333336</c:v>
                </c:pt>
                <c:pt idx="5137">
                  <c:v>45872.0625</c:v>
                </c:pt>
                <c:pt idx="5138">
                  <c:v>45872.104166666664</c:v>
                </c:pt>
                <c:pt idx="5139">
                  <c:v>45872.145833333336</c:v>
                </c:pt>
                <c:pt idx="5140">
                  <c:v>45872.1875</c:v>
                </c:pt>
                <c:pt idx="5141">
                  <c:v>45872.229166666664</c:v>
                </c:pt>
                <c:pt idx="5142">
                  <c:v>45872.270833333336</c:v>
                </c:pt>
                <c:pt idx="5143">
                  <c:v>45872.3125</c:v>
                </c:pt>
                <c:pt idx="5144">
                  <c:v>45872.354166666664</c:v>
                </c:pt>
                <c:pt idx="5145">
                  <c:v>45872.395833333336</c:v>
                </c:pt>
                <c:pt idx="5146">
                  <c:v>45872.4375</c:v>
                </c:pt>
                <c:pt idx="5147">
                  <c:v>45872.479166666664</c:v>
                </c:pt>
                <c:pt idx="5148">
                  <c:v>45872.520833333336</c:v>
                </c:pt>
                <c:pt idx="5149">
                  <c:v>45872.5625</c:v>
                </c:pt>
                <c:pt idx="5150">
                  <c:v>45872.604166666664</c:v>
                </c:pt>
                <c:pt idx="5151">
                  <c:v>45872.645833333336</c:v>
                </c:pt>
                <c:pt idx="5152">
                  <c:v>45872.6875</c:v>
                </c:pt>
                <c:pt idx="5153">
                  <c:v>45872.729166666664</c:v>
                </c:pt>
                <c:pt idx="5154">
                  <c:v>45872.770833333336</c:v>
                </c:pt>
                <c:pt idx="5155">
                  <c:v>45872.8125</c:v>
                </c:pt>
                <c:pt idx="5156">
                  <c:v>45872.854166666664</c:v>
                </c:pt>
                <c:pt idx="5157">
                  <c:v>45872.895833333336</c:v>
                </c:pt>
                <c:pt idx="5158">
                  <c:v>45872.9375</c:v>
                </c:pt>
                <c:pt idx="5159">
                  <c:v>45872.979166666664</c:v>
                </c:pt>
                <c:pt idx="5160">
                  <c:v>45873.020833333336</c:v>
                </c:pt>
                <c:pt idx="5161">
                  <c:v>45873.0625</c:v>
                </c:pt>
                <c:pt idx="5162">
                  <c:v>45873.104166666664</c:v>
                </c:pt>
                <c:pt idx="5163">
                  <c:v>45873.145833333336</c:v>
                </c:pt>
                <c:pt idx="5164">
                  <c:v>45873.1875</c:v>
                </c:pt>
                <c:pt idx="5165">
                  <c:v>45873.229166666664</c:v>
                </c:pt>
                <c:pt idx="5166">
                  <c:v>45873.270833333336</c:v>
                </c:pt>
                <c:pt idx="5167">
                  <c:v>45873.3125</c:v>
                </c:pt>
                <c:pt idx="5168">
                  <c:v>45873.354166666664</c:v>
                </c:pt>
                <c:pt idx="5169">
                  <c:v>45873.395833333336</c:v>
                </c:pt>
                <c:pt idx="5170">
                  <c:v>45873.4375</c:v>
                </c:pt>
                <c:pt idx="5171">
                  <c:v>45873.479166666664</c:v>
                </c:pt>
                <c:pt idx="5172">
                  <c:v>45873.520833333336</c:v>
                </c:pt>
                <c:pt idx="5173">
                  <c:v>45873.5625</c:v>
                </c:pt>
                <c:pt idx="5174">
                  <c:v>45873.604166666664</c:v>
                </c:pt>
                <c:pt idx="5175">
                  <c:v>45873.645833333336</c:v>
                </c:pt>
                <c:pt idx="5176">
                  <c:v>45873.6875</c:v>
                </c:pt>
                <c:pt idx="5177">
                  <c:v>45873.729166666664</c:v>
                </c:pt>
                <c:pt idx="5178">
                  <c:v>45873.770833333336</c:v>
                </c:pt>
                <c:pt idx="5179">
                  <c:v>45873.8125</c:v>
                </c:pt>
                <c:pt idx="5180">
                  <c:v>45873.854166666664</c:v>
                </c:pt>
                <c:pt idx="5181">
                  <c:v>45873.895833333336</c:v>
                </c:pt>
                <c:pt idx="5182">
                  <c:v>45873.9375</c:v>
                </c:pt>
                <c:pt idx="5183">
                  <c:v>45873.979166666664</c:v>
                </c:pt>
                <c:pt idx="5184">
                  <c:v>45874.020833333336</c:v>
                </c:pt>
                <c:pt idx="5185">
                  <c:v>45874.0625</c:v>
                </c:pt>
                <c:pt idx="5186">
                  <c:v>45874.104166666664</c:v>
                </c:pt>
                <c:pt idx="5187">
                  <c:v>45874.145833333336</c:v>
                </c:pt>
                <c:pt idx="5188">
                  <c:v>45874.1875</c:v>
                </c:pt>
                <c:pt idx="5189">
                  <c:v>45874.229166666664</c:v>
                </c:pt>
                <c:pt idx="5190">
                  <c:v>45874.270833333336</c:v>
                </c:pt>
                <c:pt idx="5191">
                  <c:v>45874.3125</c:v>
                </c:pt>
                <c:pt idx="5192">
                  <c:v>45874.354166666664</c:v>
                </c:pt>
                <c:pt idx="5193">
                  <c:v>45874.395833333336</c:v>
                </c:pt>
                <c:pt idx="5194">
                  <c:v>45874.4375</c:v>
                </c:pt>
                <c:pt idx="5195">
                  <c:v>45874.479166666664</c:v>
                </c:pt>
                <c:pt idx="5196">
                  <c:v>45874.520833333336</c:v>
                </c:pt>
                <c:pt idx="5197">
                  <c:v>45874.5625</c:v>
                </c:pt>
                <c:pt idx="5198">
                  <c:v>45874.604166666664</c:v>
                </c:pt>
                <c:pt idx="5199">
                  <c:v>45874.645833333336</c:v>
                </c:pt>
                <c:pt idx="5200">
                  <c:v>45874.6875</c:v>
                </c:pt>
                <c:pt idx="5201">
                  <c:v>45874.729166666664</c:v>
                </c:pt>
                <c:pt idx="5202">
                  <c:v>45874.770833333336</c:v>
                </c:pt>
                <c:pt idx="5203">
                  <c:v>45874.8125</c:v>
                </c:pt>
                <c:pt idx="5204">
                  <c:v>45874.854166666664</c:v>
                </c:pt>
                <c:pt idx="5205">
                  <c:v>45874.895833333336</c:v>
                </c:pt>
                <c:pt idx="5206">
                  <c:v>45874.9375</c:v>
                </c:pt>
                <c:pt idx="5207">
                  <c:v>45874.979166666664</c:v>
                </c:pt>
                <c:pt idx="5208">
                  <c:v>45875.020833333336</c:v>
                </c:pt>
                <c:pt idx="5209">
                  <c:v>45875.0625</c:v>
                </c:pt>
                <c:pt idx="5210">
                  <c:v>45875.104166666664</c:v>
                </c:pt>
                <c:pt idx="5211">
                  <c:v>45875.145833333336</c:v>
                </c:pt>
                <c:pt idx="5212">
                  <c:v>45875.1875</c:v>
                </c:pt>
                <c:pt idx="5213">
                  <c:v>45875.229166666664</c:v>
                </c:pt>
                <c:pt idx="5214">
                  <c:v>45875.270833333336</c:v>
                </c:pt>
                <c:pt idx="5215">
                  <c:v>45875.3125</c:v>
                </c:pt>
                <c:pt idx="5216">
                  <c:v>45875.354166666664</c:v>
                </c:pt>
                <c:pt idx="5217">
                  <c:v>45875.395833333336</c:v>
                </c:pt>
                <c:pt idx="5218">
                  <c:v>45875.4375</c:v>
                </c:pt>
                <c:pt idx="5219">
                  <c:v>45875.479166666664</c:v>
                </c:pt>
                <c:pt idx="5220">
                  <c:v>45875.520833333336</c:v>
                </c:pt>
                <c:pt idx="5221">
                  <c:v>45875.5625</c:v>
                </c:pt>
                <c:pt idx="5222">
                  <c:v>45875.604166666664</c:v>
                </c:pt>
                <c:pt idx="5223">
                  <c:v>45875.645833333336</c:v>
                </c:pt>
                <c:pt idx="5224">
                  <c:v>45875.6875</c:v>
                </c:pt>
                <c:pt idx="5225">
                  <c:v>45875.729166666664</c:v>
                </c:pt>
                <c:pt idx="5226">
                  <c:v>45875.770833333336</c:v>
                </c:pt>
                <c:pt idx="5227">
                  <c:v>45875.8125</c:v>
                </c:pt>
                <c:pt idx="5228">
                  <c:v>45875.854166666664</c:v>
                </c:pt>
                <c:pt idx="5229">
                  <c:v>45875.895833333336</c:v>
                </c:pt>
                <c:pt idx="5230">
                  <c:v>45875.9375</c:v>
                </c:pt>
                <c:pt idx="5231">
                  <c:v>45875.979166666664</c:v>
                </c:pt>
                <c:pt idx="5232">
                  <c:v>45876.020833333336</c:v>
                </c:pt>
                <c:pt idx="5233">
                  <c:v>45876.0625</c:v>
                </c:pt>
                <c:pt idx="5234">
                  <c:v>45876.104166666664</c:v>
                </c:pt>
                <c:pt idx="5235">
                  <c:v>45876.145833333336</c:v>
                </c:pt>
                <c:pt idx="5236">
                  <c:v>45876.1875</c:v>
                </c:pt>
                <c:pt idx="5237">
                  <c:v>45876.229166666664</c:v>
                </c:pt>
                <c:pt idx="5238">
                  <c:v>45876.270833333336</c:v>
                </c:pt>
                <c:pt idx="5239">
                  <c:v>45876.3125</c:v>
                </c:pt>
                <c:pt idx="5240">
                  <c:v>45876.354166666664</c:v>
                </c:pt>
                <c:pt idx="5241">
                  <c:v>45876.395833333336</c:v>
                </c:pt>
                <c:pt idx="5242">
                  <c:v>45876.4375</c:v>
                </c:pt>
                <c:pt idx="5243">
                  <c:v>45876.479166666664</c:v>
                </c:pt>
                <c:pt idx="5244">
                  <c:v>45876.520833333336</c:v>
                </c:pt>
                <c:pt idx="5245">
                  <c:v>45876.5625</c:v>
                </c:pt>
                <c:pt idx="5246">
                  <c:v>45876.604166666664</c:v>
                </c:pt>
                <c:pt idx="5247">
                  <c:v>45876.645833333336</c:v>
                </c:pt>
                <c:pt idx="5248">
                  <c:v>45876.6875</c:v>
                </c:pt>
                <c:pt idx="5249">
                  <c:v>45876.729166666664</c:v>
                </c:pt>
                <c:pt idx="5250">
                  <c:v>45876.770833333336</c:v>
                </c:pt>
                <c:pt idx="5251">
                  <c:v>45876.8125</c:v>
                </c:pt>
                <c:pt idx="5252">
                  <c:v>45876.854166666664</c:v>
                </c:pt>
                <c:pt idx="5253">
                  <c:v>45876.895833333336</c:v>
                </c:pt>
                <c:pt idx="5254">
                  <c:v>45876.9375</c:v>
                </c:pt>
                <c:pt idx="5255">
                  <c:v>45876.979166666664</c:v>
                </c:pt>
                <c:pt idx="5256">
                  <c:v>45877.020833333336</c:v>
                </c:pt>
                <c:pt idx="5257">
                  <c:v>45877.0625</c:v>
                </c:pt>
                <c:pt idx="5258">
                  <c:v>45877.104166666664</c:v>
                </c:pt>
                <c:pt idx="5259">
                  <c:v>45877.145833333336</c:v>
                </c:pt>
                <c:pt idx="5260">
                  <c:v>45877.1875</c:v>
                </c:pt>
                <c:pt idx="5261">
                  <c:v>45877.229166666664</c:v>
                </c:pt>
                <c:pt idx="5262">
                  <c:v>45877.270833333336</c:v>
                </c:pt>
                <c:pt idx="5263">
                  <c:v>45877.3125</c:v>
                </c:pt>
                <c:pt idx="5264">
                  <c:v>45877.354166666664</c:v>
                </c:pt>
                <c:pt idx="5265">
                  <c:v>45877.395833333336</c:v>
                </c:pt>
                <c:pt idx="5266">
                  <c:v>45877.4375</c:v>
                </c:pt>
                <c:pt idx="5267">
                  <c:v>45877.479166666664</c:v>
                </c:pt>
                <c:pt idx="5268">
                  <c:v>45877.520833333336</c:v>
                </c:pt>
                <c:pt idx="5269">
                  <c:v>45877.5625</c:v>
                </c:pt>
                <c:pt idx="5270">
                  <c:v>45877.604166666664</c:v>
                </c:pt>
                <c:pt idx="5271">
                  <c:v>45877.645833333336</c:v>
                </c:pt>
                <c:pt idx="5272">
                  <c:v>45877.6875</c:v>
                </c:pt>
                <c:pt idx="5273">
                  <c:v>45877.729166666664</c:v>
                </c:pt>
                <c:pt idx="5274">
                  <c:v>45877.770833333336</c:v>
                </c:pt>
                <c:pt idx="5275">
                  <c:v>45877.8125</c:v>
                </c:pt>
                <c:pt idx="5276">
                  <c:v>45877.854166666664</c:v>
                </c:pt>
                <c:pt idx="5277">
                  <c:v>45877.895833333336</c:v>
                </c:pt>
                <c:pt idx="5278">
                  <c:v>45877.9375</c:v>
                </c:pt>
                <c:pt idx="5279">
                  <c:v>45877.979166666664</c:v>
                </c:pt>
                <c:pt idx="5280">
                  <c:v>45878.020833333336</c:v>
                </c:pt>
                <c:pt idx="5281">
                  <c:v>45878.0625</c:v>
                </c:pt>
                <c:pt idx="5282">
                  <c:v>45878.104166666664</c:v>
                </c:pt>
                <c:pt idx="5283">
                  <c:v>45878.145833333336</c:v>
                </c:pt>
                <c:pt idx="5284">
                  <c:v>45878.1875</c:v>
                </c:pt>
                <c:pt idx="5285">
                  <c:v>45878.229166666664</c:v>
                </c:pt>
                <c:pt idx="5286">
                  <c:v>45878.270833333336</c:v>
                </c:pt>
                <c:pt idx="5287">
                  <c:v>45878.3125</c:v>
                </c:pt>
                <c:pt idx="5288">
                  <c:v>45878.354166666664</c:v>
                </c:pt>
                <c:pt idx="5289">
                  <c:v>45878.395833333336</c:v>
                </c:pt>
                <c:pt idx="5290">
                  <c:v>45878.4375</c:v>
                </c:pt>
                <c:pt idx="5291">
                  <c:v>45878.479166666664</c:v>
                </c:pt>
                <c:pt idx="5292">
                  <c:v>45878.520833333336</c:v>
                </c:pt>
                <c:pt idx="5293">
                  <c:v>45878.5625</c:v>
                </c:pt>
                <c:pt idx="5294">
                  <c:v>45878.604166666664</c:v>
                </c:pt>
                <c:pt idx="5295">
                  <c:v>45878.645833333336</c:v>
                </c:pt>
                <c:pt idx="5296">
                  <c:v>45878.6875</c:v>
                </c:pt>
                <c:pt idx="5297">
                  <c:v>45878.729166666664</c:v>
                </c:pt>
                <c:pt idx="5298">
                  <c:v>45878.770833333336</c:v>
                </c:pt>
                <c:pt idx="5299">
                  <c:v>45878.8125</c:v>
                </c:pt>
                <c:pt idx="5300">
                  <c:v>45878.854166666664</c:v>
                </c:pt>
                <c:pt idx="5301">
                  <c:v>45878.895833333336</c:v>
                </c:pt>
                <c:pt idx="5302">
                  <c:v>45878.9375</c:v>
                </c:pt>
                <c:pt idx="5303">
                  <c:v>45878.979166666664</c:v>
                </c:pt>
                <c:pt idx="5304">
                  <c:v>45879.020833333336</c:v>
                </c:pt>
                <c:pt idx="5305">
                  <c:v>45879.0625</c:v>
                </c:pt>
                <c:pt idx="5306">
                  <c:v>45879.104166666664</c:v>
                </c:pt>
                <c:pt idx="5307">
                  <c:v>45879.145833333336</c:v>
                </c:pt>
                <c:pt idx="5308">
                  <c:v>45879.1875</c:v>
                </c:pt>
                <c:pt idx="5309">
                  <c:v>45879.229166666664</c:v>
                </c:pt>
                <c:pt idx="5310">
                  <c:v>45879.270833333336</c:v>
                </c:pt>
                <c:pt idx="5311">
                  <c:v>45879.3125</c:v>
                </c:pt>
                <c:pt idx="5312">
                  <c:v>45879.354166666664</c:v>
                </c:pt>
                <c:pt idx="5313">
                  <c:v>45879.395833333336</c:v>
                </c:pt>
                <c:pt idx="5314">
                  <c:v>45879.4375</c:v>
                </c:pt>
                <c:pt idx="5315">
                  <c:v>45879.479166666664</c:v>
                </c:pt>
                <c:pt idx="5316">
                  <c:v>45879.520833333336</c:v>
                </c:pt>
                <c:pt idx="5317">
                  <c:v>45879.5625</c:v>
                </c:pt>
                <c:pt idx="5318">
                  <c:v>45879.604166666664</c:v>
                </c:pt>
                <c:pt idx="5319">
                  <c:v>45879.645833333336</c:v>
                </c:pt>
                <c:pt idx="5320">
                  <c:v>45879.6875</c:v>
                </c:pt>
                <c:pt idx="5321">
                  <c:v>45879.729166666664</c:v>
                </c:pt>
                <c:pt idx="5322">
                  <c:v>45879.770833333336</c:v>
                </c:pt>
                <c:pt idx="5323">
                  <c:v>45879.8125</c:v>
                </c:pt>
                <c:pt idx="5324">
                  <c:v>45879.854166666664</c:v>
                </c:pt>
                <c:pt idx="5325">
                  <c:v>45879.895833333336</c:v>
                </c:pt>
                <c:pt idx="5326">
                  <c:v>45879.9375</c:v>
                </c:pt>
                <c:pt idx="5327">
                  <c:v>45879.979166666664</c:v>
                </c:pt>
                <c:pt idx="5328">
                  <c:v>45880.020833333336</c:v>
                </c:pt>
                <c:pt idx="5329">
                  <c:v>45880.0625</c:v>
                </c:pt>
                <c:pt idx="5330">
                  <c:v>45880.104166666664</c:v>
                </c:pt>
                <c:pt idx="5331">
                  <c:v>45880.145833333336</c:v>
                </c:pt>
                <c:pt idx="5332">
                  <c:v>45880.1875</c:v>
                </c:pt>
                <c:pt idx="5333">
                  <c:v>45880.229166666664</c:v>
                </c:pt>
                <c:pt idx="5334">
                  <c:v>45880.270833333336</c:v>
                </c:pt>
                <c:pt idx="5335">
                  <c:v>45880.3125</c:v>
                </c:pt>
                <c:pt idx="5336">
                  <c:v>45880.354166666664</c:v>
                </c:pt>
                <c:pt idx="5337">
                  <c:v>45880.395833333336</c:v>
                </c:pt>
                <c:pt idx="5338">
                  <c:v>45880.4375</c:v>
                </c:pt>
                <c:pt idx="5339">
                  <c:v>45880.479166666664</c:v>
                </c:pt>
                <c:pt idx="5340">
                  <c:v>45880.520833333336</c:v>
                </c:pt>
                <c:pt idx="5341">
                  <c:v>45880.5625</c:v>
                </c:pt>
                <c:pt idx="5342">
                  <c:v>45880.604166666664</c:v>
                </c:pt>
                <c:pt idx="5343">
                  <c:v>45880.645833333336</c:v>
                </c:pt>
                <c:pt idx="5344">
                  <c:v>45880.6875</c:v>
                </c:pt>
                <c:pt idx="5345">
                  <c:v>45880.729166666664</c:v>
                </c:pt>
                <c:pt idx="5346">
                  <c:v>45880.770833333336</c:v>
                </c:pt>
                <c:pt idx="5347">
                  <c:v>45880.8125</c:v>
                </c:pt>
                <c:pt idx="5348">
                  <c:v>45880.854166666664</c:v>
                </c:pt>
                <c:pt idx="5349">
                  <c:v>45880.895833333336</c:v>
                </c:pt>
                <c:pt idx="5350">
                  <c:v>45880.9375</c:v>
                </c:pt>
                <c:pt idx="5351">
                  <c:v>45880.979166666664</c:v>
                </c:pt>
                <c:pt idx="5352">
                  <c:v>45881.020833333336</c:v>
                </c:pt>
                <c:pt idx="5353">
                  <c:v>45881.0625</c:v>
                </c:pt>
                <c:pt idx="5354">
                  <c:v>45881.104166666664</c:v>
                </c:pt>
                <c:pt idx="5355">
                  <c:v>45881.145833333336</c:v>
                </c:pt>
                <c:pt idx="5356">
                  <c:v>45881.1875</c:v>
                </c:pt>
                <c:pt idx="5357">
                  <c:v>45881.229166666664</c:v>
                </c:pt>
                <c:pt idx="5358">
                  <c:v>45881.270833333336</c:v>
                </c:pt>
                <c:pt idx="5359">
                  <c:v>45881.3125</c:v>
                </c:pt>
                <c:pt idx="5360">
                  <c:v>45881.354166666664</c:v>
                </c:pt>
                <c:pt idx="5361">
                  <c:v>45881.395833333336</c:v>
                </c:pt>
                <c:pt idx="5362">
                  <c:v>45881.4375</c:v>
                </c:pt>
                <c:pt idx="5363">
                  <c:v>45881.479166666664</c:v>
                </c:pt>
                <c:pt idx="5364">
                  <c:v>45881.520833333336</c:v>
                </c:pt>
                <c:pt idx="5365">
                  <c:v>45881.5625</c:v>
                </c:pt>
                <c:pt idx="5366">
                  <c:v>45881.604166666664</c:v>
                </c:pt>
                <c:pt idx="5367">
                  <c:v>45881.645833333336</c:v>
                </c:pt>
                <c:pt idx="5368">
                  <c:v>45881.6875</c:v>
                </c:pt>
                <c:pt idx="5369">
                  <c:v>45881.729166666664</c:v>
                </c:pt>
                <c:pt idx="5370">
                  <c:v>45881.770833333336</c:v>
                </c:pt>
                <c:pt idx="5371">
                  <c:v>45881.8125</c:v>
                </c:pt>
                <c:pt idx="5372">
                  <c:v>45881.854166666664</c:v>
                </c:pt>
                <c:pt idx="5373">
                  <c:v>45881.895833333336</c:v>
                </c:pt>
                <c:pt idx="5374">
                  <c:v>45881.9375</c:v>
                </c:pt>
                <c:pt idx="5375">
                  <c:v>45881.979166666664</c:v>
                </c:pt>
                <c:pt idx="5376">
                  <c:v>45882.020833333336</c:v>
                </c:pt>
                <c:pt idx="5377">
                  <c:v>45882.0625</c:v>
                </c:pt>
                <c:pt idx="5378">
                  <c:v>45882.104166666664</c:v>
                </c:pt>
                <c:pt idx="5379">
                  <c:v>45882.145833333336</c:v>
                </c:pt>
                <c:pt idx="5380">
                  <c:v>45882.1875</c:v>
                </c:pt>
                <c:pt idx="5381">
                  <c:v>45882.229166666664</c:v>
                </c:pt>
                <c:pt idx="5382">
                  <c:v>45882.270833333336</c:v>
                </c:pt>
                <c:pt idx="5383">
                  <c:v>45882.3125</c:v>
                </c:pt>
                <c:pt idx="5384">
                  <c:v>45882.354166666664</c:v>
                </c:pt>
                <c:pt idx="5385">
                  <c:v>45882.395833333336</c:v>
                </c:pt>
                <c:pt idx="5386">
                  <c:v>45882.4375</c:v>
                </c:pt>
                <c:pt idx="5387">
                  <c:v>45882.479166666664</c:v>
                </c:pt>
                <c:pt idx="5388">
                  <c:v>45882.520833333336</c:v>
                </c:pt>
                <c:pt idx="5389">
                  <c:v>45882.5625</c:v>
                </c:pt>
                <c:pt idx="5390">
                  <c:v>45882.604166666664</c:v>
                </c:pt>
                <c:pt idx="5391">
                  <c:v>45882.645833333336</c:v>
                </c:pt>
                <c:pt idx="5392">
                  <c:v>45882.6875</c:v>
                </c:pt>
                <c:pt idx="5393">
                  <c:v>45882.729166666664</c:v>
                </c:pt>
                <c:pt idx="5394">
                  <c:v>45882.770833333336</c:v>
                </c:pt>
                <c:pt idx="5395">
                  <c:v>45882.8125</c:v>
                </c:pt>
                <c:pt idx="5396">
                  <c:v>45882.854166666664</c:v>
                </c:pt>
                <c:pt idx="5397">
                  <c:v>45882.895833333336</c:v>
                </c:pt>
                <c:pt idx="5398">
                  <c:v>45882.9375</c:v>
                </c:pt>
                <c:pt idx="5399">
                  <c:v>45882.979166666664</c:v>
                </c:pt>
                <c:pt idx="5400">
                  <c:v>45883.020833333336</c:v>
                </c:pt>
                <c:pt idx="5401">
                  <c:v>45883.0625</c:v>
                </c:pt>
                <c:pt idx="5402">
                  <c:v>45883.104166666664</c:v>
                </c:pt>
                <c:pt idx="5403">
                  <c:v>45883.145833333336</c:v>
                </c:pt>
                <c:pt idx="5404">
                  <c:v>45883.1875</c:v>
                </c:pt>
                <c:pt idx="5405">
                  <c:v>45883.229166666664</c:v>
                </c:pt>
                <c:pt idx="5406">
                  <c:v>45883.270833333336</c:v>
                </c:pt>
                <c:pt idx="5407">
                  <c:v>45883.3125</c:v>
                </c:pt>
                <c:pt idx="5408">
                  <c:v>45883.354166666664</c:v>
                </c:pt>
                <c:pt idx="5409">
                  <c:v>45883.395833333336</c:v>
                </c:pt>
                <c:pt idx="5410">
                  <c:v>45883.4375</c:v>
                </c:pt>
                <c:pt idx="5411">
                  <c:v>45883.479166666664</c:v>
                </c:pt>
                <c:pt idx="5412">
                  <c:v>45883.520833333336</c:v>
                </c:pt>
                <c:pt idx="5413">
                  <c:v>45883.5625</c:v>
                </c:pt>
                <c:pt idx="5414">
                  <c:v>45883.604166666664</c:v>
                </c:pt>
                <c:pt idx="5415">
                  <c:v>45883.645833333336</c:v>
                </c:pt>
                <c:pt idx="5416">
                  <c:v>45883.6875</c:v>
                </c:pt>
                <c:pt idx="5417">
                  <c:v>45883.729166666664</c:v>
                </c:pt>
                <c:pt idx="5418">
                  <c:v>45883.770833333336</c:v>
                </c:pt>
                <c:pt idx="5419">
                  <c:v>45883.8125</c:v>
                </c:pt>
                <c:pt idx="5420">
                  <c:v>45883.854166666664</c:v>
                </c:pt>
                <c:pt idx="5421">
                  <c:v>45883.895833333336</c:v>
                </c:pt>
                <c:pt idx="5422">
                  <c:v>45883.9375</c:v>
                </c:pt>
                <c:pt idx="5423">
                  <c:v>45883.979166666664</c:v>
                </c:pt>
                <c:pt idx="5424">
                  <c:v>45884.020833333336</c:v>
                </c:pt>
                <c:pt idx="5425">
                  <c:v>45884.0625</c:v>
                </c:pt>
                <c:pt idx="5426">
                  <c:v>45884.104166666664</c:v>
                </c:pt>
                <c:pt idx="5427">
                  <c:v>45884.145833333336</c:v>
                </c:pt>
                <c:pt idx="5428">
                  <c:v>45884.1875</c:v>
                </c:pt>
                <c:pt idx="5429">
                  <c:v>45884.229166666664</c:v>
                </c:pt>
                <c:pt idx="5430">
                  <c:v>45884.270833333336</c:v>
                </c:pt>
                <c:pt idx="5431">
                  <c:v>45884.3125</c:v>
                </c:pt>
                <c:pt idx="5432">
                  <c:v>45884.354166666664</c:v>
                </c:pt>
                <c:pt idx="5433">
                  <c:v>45884.395833333336</c:v>
                </c:pt>
                <c:pt idx="5434">
                  <c:v>45884.4375</c:v>
                </c:pt>
                <c:pt idx="5435">
                  <c:v>45884.479166666664</c:v>
                </c:pt>
                <c:pt idx="5436">
                  <c:v>45884.520833333336</c:v>
                </c:pt>
                <c:pt idx="5437">
                  <c:v>45884.5625</c:v>
                </c:pt>
                <c:pt idx="5438">
                  <c:v>45884.604166666664</c:v>
                </c:pt>
                <c:pt idx="5439">
                  <c:v>45884.645833333336</c:v>
                </c:pt>
                <c:pt idx="5440">
                  <c:v>45884.6875</c:v>
                </c:pt>
                <c:pt idx="5441">
                  <c:v>45884.729166666664</c:v>
                </c:pt>
                <c:pt idx="5442">
                  <c:v>45884.770833333336</c:v>
                </c:pt>
                <c:pt idx="5443">
                  <c:v>45884.8125</c:v>
                </c:pt>
                <c:pt idx="5444">
                  <c:v>45884.854166666664</c:v>
                </c:pt>
                <c:pt idx="5445">
                  <c:v>45884.895833333336</c:v>
                </c:pt>
                <c:pt idx="5446">
                  <c:v>45884.9375</c:v>
                </c:pt>
                <c:pt idx="5447">
                  <c:v>45884.979166666664</c:v>
                </c:pt>
                <c:pt idx="5448">
                  <c:v>45885.020833333336</c:v>
                </c:pt>
                <c:pt idx="5449">
                  <c:v>45885.0625</c:v>
                </c:pt>
                <c:pt idx="5450">
                  <c:v>45885.104166666664</c:v>
                </c:pt>
                <c:pt idx="5451">
                  <c:v>45885.145833333336</c:v>
                </c:pt>
                <c:pt idx="5452">
                  <c:v>45885.1875</c:v>
                </c:pt>
                <c:pt idx="5453">
                  <c:v>45885.229166666664</c:v>
                </c:pt>
                <c:pt idx="5454">
                  <c:v>45885.270833333336</c:v>
                </c:pt>
                <c:pt idx="5455">
                  <c:v>45885.3125</c:v>
                </c:pt>
                <c:pt idx="5456">
                  <c:v>45885.354166666664</c:v>
                </c:pt>
                <c:pt idx="5457">
                  <c:v>45885.395833333336</c:v>
                </c:pt>
                <c:pt idx="5458">
                  <c:v>45885.4375</c:v>
                </c:pt>
                <c:pt idx="5459">
                  <c:v>45885.479166666664</c:v>
                </c:pt>
                <c:pt idx="5460">
                  <c:v>45885.520833333336</c:v>
                </c:pt>
                <c:pt idx="5461">
                  <c:v>45885.5625</c:v>
                </c:pt>
                <c:pt idx="5462">
                  <c:v>45885.604166666664</c:v>
                </c:pt>
                <c:pt idx="5463">
                  <c:v>45885.645833333336</c:v>
                </c:pt>
                <c:pt idx="5464">
                  <c:v>45885.6875</c:v>
                </c:pt>
                <c:pt idx="5465">
                  <c:v>45885.729166666664</c:v>
                </c:pt>
                <c:pt idx="5466">
                  <c:v>45885.770833333336</c:v>
                </c:pt>
                <c:pt idx="5467">
                  <c:v>45885.8125</c:v>
                </c:pt>
                <c:pt idx="5468">
                  <c:v>45885.854166666664</c:v>
                </c:pt>
                <c:pt idx="5469">
                  <c:v>45885.895833333336</c:v>
                </c:pt>
                <c:pt idx="5470">
                  <c:v>45885.9375</c:v>
                </c:pt>
                <c:pt idx="5471">
                  <c:v>45885.979166666664</c:v>
                </c:pt>
                <c:pt idx="5472">
                  <c:v>45886.020833333336</c:v>
                </c:pt>
                <c:pt idx="5473">
                  <c:v>45886.0625</c:v>
                </c:pt>
                <c:pt idx="5474">
                  <c:v>45886.104166666664</c:v>
                </c:pt>
                <c:pt idx="5475">
                  <c:v>45886.145833333336</c:v>
                </c:pt>
                <c:pt idx="5476">
                  <c:v>45886.1875</c:v>
                </c:pt>
                <c:pt idx="5477">
                  <c:v>45886.229166666664</c:v>
                </c:pt>
                <c:pt idx="5478">
                  <c:v>45886.270833333336</c:v>
                </c:pt>
                <c:pt idx="5479">
                  <c:v>45886.3125</c:v>
                </c:pt>
                <c:pt idx="5480">
                  <c:v>45886.354166666664</c:v>
                </c:pt>
                <c:pt idx="5481">
                  <c:v>45886.395833333336</c:v>
                </c:pt>
                <c:pt idx="5482">
                  <c:v>45886.4375</c:v>
                </c:pt>
                <c:pt idx="5483">
                  <c:v>45886.479166666664</c:v>
                </c:pt>
                <c:pt idx="5484">
                  <c:v>45886.520833333336</c:v>
                </c:pt>
                <c:pt idx="5485">
                  <c:v>45886.5625</c:v>
                </c:pt>
                <c:pt idx="5486">
                  <c:v>45886.604166666664</c:v>
                </c:pt>
                <c:pt idx="5487">
                  <c:v>45886.645833333336</c:v>
                </c:pt>
                <c:pt idx="5488">
                  <c:v>45886.6875</c:v>
                </c:pt>
                <c:pt idx="5489">
                  <c:v>45886.729166666664</c:v>
                </c:pt>
                <c:pt idx="5490">
                  <c:v>45886.770833333336</c:v>
                </c:pt>
                <c:pt idx="5491">
                  <c:v>45886.8125</c:v>
                </c:pt>
                <c:pt idx="5492">
                  <c:v>45886.854166666664</c:v>
                </c:pt>
                <c:pt idx="5493">
                  <c:v>45886.895833333336</c:v>
                </c:pt>
                <c:pt idx="5494">
                  <c:v>45886.9375</c:v>
                </c:pt>
                <c:pt idx="5495">
                  <c:v>45886.979166666664</c:v>
                </c:pt>
                <c:pt idx="5496">
                  <c:v>45887.020833333336</c:v>
                </c:pt>
                <c:pt idx="5497">
                  <c:v>45887.0625</c:v>
                </c:pt>
                <c:pt idx="5498">
                  <c:v>45887.104166666664</c:v>
                </c:pt>
                <c:pt idx="5499">
                  <c:v>45887.145833333336</c:v>
                </c:pt>
                <c:pt idx="5500">
                  <c:v>45887.1875</c:v>
                </c:pt>
                <c:pt idx="5501">
                  <c:v>45887.229166666664</c:v>
                </c:pt>
                <c:pt idx="5502">
                  <c:v>45887.270833333336</c:v>
                </c:pt>
                <c:pt idx="5503">
                  <c:v>45887.3125</c:v>
                </c:pt>
                <c:pt idx="5504">
                  <c:v>45887.354166666664</c:v>
                </c:pt>
                <c:pt idx="5505">
                  <c:v>45887.395833333336</c:v>
                </c:pt>
                <c:pt idx="5506">
                  <c:v>45887.4375</c:v>
                </c:pt>
                <c:pt idx="5507">
                  <c:v>45887.479166666664</c:v>
                </c:pt>
                <c:pt idx="5508">
                  <c:v>45887.520833333336</c:v>
                </c:pt>
                <c:pt idx="5509">
                  <c:v>45887.5625</c:v>
                </c:pt>
                <c:pt idx="5510">
                  <c:v>45887.604166666664</c:v>
                </c:pt>
                <c:pt idx="5511">
                  <c:v>45887.645833333336</c:v>
                </c:pt>
                <c:pt idx="5512">
                  <c:v>45887.6875</c:v>
                </c:pt>
                <c:pt idx="5513">
                  <c:v>45887.729166666664</c:v>
                </c:pt>
                <c:pt idx="5514">
                  <c:v>45887.770833333336</c:v>
                </c:pt>
                <c:pt idx="5515">
                  <c:v>45887.8125</c:v>
                </c:pt>
                <c:pt idx="5516">
                  <c:v>45887.854166666664</c:v>
                </c:pt>
                <c:pt idx="5517">
                  <c:v>45887.895833333336</c:v>
                </c:pt>
                <c:pt idx="5518">
                  <c:v>45887.9375</c:v>
                </c:pt>
                <c:pt idx="5519">
                  <c:v>45887.979166666664</c:v>
                </c:pt>
                <c:pt idx="5520">
                  <c:v>45888.020833333336</c:v>
                </c:pt>
                <c:pt idx="5521">
                  <c:v>45888.0625</c:v>
                </c:pt>
                <c:pt idx="5522">
                  <c:v>45888.104166666664</c:v>
                </c:pt>
                <c:pt idx="5523">
                  <c:v>45888.145833333336</c:v>
                </c:pt>
                <c:pt idx="5524">
                  <c:v>45888.1875</c:v>
                </c:pt>
                <c:pt idx="5525">
                  <c:v>45888.229166666664</c:v>
                </c:pt>
                <c:pt idx="5526">
                  <c:v>45888.270833333336</c:v>
                </c:pt>
                <c:pt idx="5527">
                  <c:v>45888.3125</c:v>
                </c:pt>
                <c:pt idx="5528">
                  <c:v>45888.354166666664</c:v>
                </c:pt>
                <c:pt idx="5529">
                  <c:v>45888.395833333336</c:v>
                </c:pt>
                <c:pt idx="5530">
                  <c:v>45888.4375</c:v>
                </c:pt>
                <c:pt idx="5531">
                  <c:v>45888.479166666664</c:v>
                </c:pt>
                <c:pt idx="5532">
                  <c:v>45888.520833333336</c:v>
                </c:pt>
                <c:pt idx="5533">
                  <c:v>45888.5625</c:v>
                </c:pt>
                <c:pt idx="5534">
                  <c:v>45888.604166666664</c:v>
                </c:pt>
                <c:pt idx="5535">
                  <c:v>45888.645833333336</c:v>
                </c:pt>
                <c:pt idx="5536">
                  <c:v>45888.6875</c:v>
                </c:pt>
                <c:pt idx="5537">
                  <c:v>45888.729166666664</c:v>
                </c:pt>
                <c:pt idx="5538">
                  <c:v>45888.770833333336</c:v>
                </c:pt>
                <c:pt idx="5539">
                  <c:v>45888.8125</c:v>
                </c:pt>
                <c:pt idx="5540">
                  <c:v>45888.854166666664</c:v>
                </c:pt>
                <c:pt idx="5541">
                  <c:v>45888.895833333336</c:v>
                </c:pt>
                <c:pt idx="5542">
                  <c:v>45888.9375</c:v>
                </c:pt>
                <c:pt idx="5543">
                  <c:v>45888.979166666664</c:v>
                </c:pt>
                <c:pt idx="5544">
                  <c:v>45889.020833333336</c:v>
                </c:pt>
                <c:pt idx="5545">
                  <c:v>45889.0625</c:v>
                </c:pt>
                <c:pt idx="5546">
                  <c:v>45889.104166666664</c:v>
                </c:pt>
                <c:pt idx="5547">
                  <c:v>45889.145833333336</c:v>
                </c:pt>
                <c:pt idx="5548">
                  <c:v>45889.1875</c:v>
                </c:pt>
                <c:pt idx="5549">
                  <c:v>45889.229166666664</c:v>
                </c:pt>
                <c:pt idx="5550">
                  <c:v>45889.270833333336</c:v>
                </c:pt>
                <c:pt idx="5551">
                  <c:v>45889.3125</c:v>
                </c:pt>
                <c:pt idx="5552">
                  <c:v>45889.354166666664</c:v>
                </c:pt>
                <c:pt idx="5553">
                  <c:v>45889.395833333336</c:v>
                </c:pt>
                <c:pt idx="5554">
                  <c:v>45889.4375</c:v>
                </c:pt>
                <c:pt idx="5555">
                  <c:v>45889.479166666664</c:v>
                </c:pt>
                <c:pt idx="5556">
                  <c:v>45889.520833333336</c:v>
                </c:pt>
                <c:pt idx="5557">
                  <c:v>45889.5625</c:v>
                </c:pt>
                <c:pt idx="5558">
                  <c:v>45889.604166666664</c:v>
                </c:pt>
                <c:pt idx="5559">
                  <c:v>45889.645833333336</c:v>
                </c:pt>
                <c:pt idx="5560">
                  <c:v>45889.6875</c:v>
                </c:pt>
                <c:pt idx="5561">
                  <c:v>45889.729166666664</c:v>
                </c:pt>
                <c:pt idx="5562">
                  <c:v>45889.770833333336</c:v>
                </c:pt>
                <c:pt idx="5563">
                  <c:v>45889.8125</c:v>
                </c:pt>
                <c:pt idx="5564">
                  <c:v>45889.854166666664</c:v>
                </c:pt>
                <c:pt idx="5565">
                  <c:v>45889.895833333336</c:v>
                </c:pt>
                <c:pt idx="5566">
                  <c:v>45889.9375</c:v>
                </c:pt>
                <c:pt idx="5567">
                  <c:v>45889.979166666664</c:v>
                </c:pt>
                <c:pt idx="5568">
                  <c:v>45890.020833333336</c:v>
                </c:pt>
                <c:pt idx="5569">
                  <c:v>45890.0625</c:v>
                </c:pt>
                <c:pt idx="5570">
                  <c:v>45890.104166666664</c:v>
                </c:pt>
                <c:pt idx="5571">
                  <c:v>45890.145833333336</c:v>
                </c:pt>
                <c:pt idx="5572">
                  <c:v>45890.1875</c:v>
                </c:pt>
                <c:pt idx="5573">
                  <c:v>45890.229166666664</c:v>
                </c:pt>
                <c:pt idx="5574">
                  <c:v>45890.270833333336</c:v>
                </c:pt>
                <c:pt idx="5575">
                  <c:v>45890.3125</c:v>
                </c:pt>
                <c:pt idx="5576">
                  <c:v>45890.354166666664</c:v>
                </c:pt>
                <c:pt idx="5577">
                  <c:v>45890.395833333336</c:v>
                </c:pt>
                <c:pt idx="5578">
                  <c:v>45890.4375</c:v>
                </c:pt>
                <c:pt idx="5579">
                  <c:v>45890.479166666664</c:v>
                </c:pt>
                <c:pt idx="5580">
                  <c:v>45890.520833333336</c:v>
                </c:pt>
                <c:pt idx="5581">
                  <c:v>45890.5625</c:v>
                </c:pt>
                <c:pt idx="5582">
                  <c:v>45890.604166666664</c:v>
                </c:pt>
                <c:pt idx="5583">
                  <c:v>45890.645833333336</c:v>
                </c:pt>
                <c:pt idx="5584">
                  <c:v>45890.6875</c:v>
                </c:pt>
                <c:pt idx="5585">
                  <c:v>45890.729166666664</c:v>
                </c:pt>
                <c:pt idx="5586">
                  <c:v>45890.770833333336</c:v>
                </c:pt>
                <c:pt idx="5587">
                  <c:v>45890.8125</c:v>
                </c:pt>
                <c:pt idx="5588">
                  <c:v>45890.854166666664</c:v>
                </c:pt>
                <c:pt idx="5589">
                  <c:v>45890.895833333336</c:v>
                </c:pt>
                <c:pt idx="5590">
                  <c:v>45890.9375</c:v>
                </c:pt>
                <c:pt idx="5591">
                  <c:v>45890.979166666664</c:v>
                </c:pt>
                <c:pt idx="5592">
                  <c:v>45891.020833333336</c:v>
                </c:pt>
                <c:pt idx="5593">
                  <c:v>45891.0625</c:v>
                </c:pt>
                <c:pt idx="5594">
                  <c:v>45891.104166666664</c:v>
                </c:pt>
                <c:pt idx="5595">
                  <c:v>45891.145833333336</c:v>
                </c:pt>
                <c:pt idx="5596">
                  <c:v>45891.1875</c:v>
                </c:pt>
                <c:pt idx="5597">
                  <c:v>45891.229166666664</c:v>
                </c:pt>
                <c:pt idx="5598">
                  <c:v>45891.270833333336</c:v>
                </c:pt>
                <c:pt idx="5599">
                  <c:v>45891.3125</c:v>
                </c:pt>
                <c:pt idx="5600">
                  <c:v>45891.354166666664</c:v>
                </c:pt>
                <c:pt idx="5601">
                  <c:v>45891.395833333336</c:v>
                </c:pt>
                <c:pt idx="5602">
                  <c:v>45891.4375</c:v>
                </c:pt>
                <c:pt idx="5603">
                  <c:v>45891.479166666664</c:v>
                </c:pt>
                <c:pt idx="5604">
                  <c:v>45891.520833333336</c:v>
                </c:pt>
                <c:pt idx="5605">
                  <c:v>45891.5625</c:v>
                </c:pt>
                <c:pt idx="5606">
                  <c:v>45891.604166666664</c:v>
                </c:pt>
                <c:pt idx="5607">
                  <c:v>45891.645833333336</c:v>
                </c:pt>
                <c:pt idx="5608">
                  <c:v>45891.6875</c:v>
                </c:pt>
                <c:pt idx="5609">
                  <c:v>45891.729166666664</c:v>
                </c:pt>
                <c:pt idx="5610">
                  <c:v>45891.770833333336</c:v>
                </c:pt>
                <c:pt idx="5611">
                  <c:v>45891.8125</c:v>
                </c:pt>
                <c:pt idx="5612">
                  <c:v>45891.854166666664</c:v>
                </c:pt>
                <c:pt idx="5613">
                  <c:v>45891.895833333336</c:v>
                </c:pt>
                <c:pt idx="5614">
                  <c:v>45891.9375</c:v>
                </c:pt>
                <c:pt idx="5615">
                  <c:v>45891.979166666664</c:v>
                </c:pt>
                <c:pt idx="5616">
                  <c:v>45892.020833333336</c:v>
                </c:pt>
                <c:pt idx="5617">
                  <c:v>45892.0625</c:v>
                </c:pt>
                <c:pt idx="5618">
                  <c:v>45892.104166666664</c:v>
                </c:pt>
                <c:pt idx="5619">
                  <c:v>45892.145833333336</c:v>
                </c:pt>
                <c:pt idx="5620">
                  <c:v>45892.1875</c:v>
                </c:pt>
                <c:pt idx="5621">
                  <c:v>45892.229166666664</c:v>
                </c:pt>
                <c:pt idx="5622">
                  <c:v>45892.270833333336</c:v>
                </c:pt>
                <c:pt idx="5623">
                  <c:v>45892.3125</c:v>
                </c:pt>
                <c:pt idx="5624">
                  <c:v>45892.354166666664</c:v>
                </c:pt>
                <c:pt idx="5625">
                  <c:v>45892.395833333336</c:v>
                </c:pt>
                <c:pt idx="5626">
                  <c:v>45892.4375</c:v>
                </c:pt>
                <c:pt idx="5627">
                  <c:v>45892.479166666664</c:v>
                </c:pt>
                <c:pt idx="5628">
                  <c:v>45892.520833333336</c:v>
                </c:pt>
                <c:pt idx="5629">
                  <c:v>45892.5625</c:v>
                </c:pt>
                <c:pt idx="5630">
                  <c:v>45892.604166666664</c:v>
                </c:pt>
                <c:pt idx="5631">
                  <c:v>45892.645833333336</c:v>
                </c:pt>
                <c:pt idx="5632">
                  <c:v>45892.6875</c:v>
                </c:pt>
                <c:pt idx="5633">
                  <c:v>45892.729166666664</c:v>
                </c:pt>
                <c:pt idx="5634">
                  <c:v>45892.770833333336</c:v>
                </c:pt>
                <c:pt idx="5635">
                  <c:v>45892.8125</c:v>
                </c:pt>
                <c:pt idx="5636">
                  <c:v>45892.854166666664</c:v>
                </c:pt>
                <c:pt idx="5637">
                  <c:v>45892.895833333336</c:v>
                </c:pt>
                <c:pt idx="5638">
                  <c:v>45892.9375</c:v>
                </c:pt>
                <c:pt idx="5639">
                  <c:v>45892.979166666664</c:v>
                </c:pt>
                <c:pt idx="5640">
                  <c:v>45893.020833333336</c:v>
                </c:pt>
                <c:pt idx="5641">
                  <c:v>45893.0625</c:v>
                </c:pt>
                <c:pt idx="5642">
                  <c:v>45893.104166666664</c:v>
                </c:pt>
                <c:pt idx="5643">
                  <c:v>45893.145833333336</c:v>
                </c:pt>
                <c:pt idx="5644">
                  <c:v>45893.1875</c:v>
                </c:pt>
                <c:pt idx="5645">
                  <c:v>45893.229166666664</c:v>
                </c:pt>
                <c:pt idx="5646">
                  <c:v>45893.270833333336</c:v>
                </c:pt>
                <c:pt idx="5647">
                  <c:v>45893.3125</c:v>
                </c:pt>
                <c:pt idx="5648">
                  <c:v>45893.354166666664</c:v>
                </c:pt>
                <c:pt idx="5649">
                  <c:v>45893.395833333336</c:v>
                </c:pt>
                <c:pt idx="5650">
                  <c:v>45893.4375</c:v>
                </c:pt>
                <c:pt idx="5651">
                  <c:v>45893.479166666664</c:v>
                </c:pt>
                <c:pt idx="5652">
                  <c:v>45893.520833333336</c:v>
                </c:pt>
                <c:pt idx="5653">
                  <c:v>45893.5625</c:v>
                </c:pt>
                <c:pt idx="5654">
                  <c:v>45893.604166666664</c:v>
                </c:pt>
                <c:pt idx="5655">
                  <c:v>45893.645833333336</c:v>
                </c:pt>
                <c:pt idx="5656">
                  <c:v>45893.6875</c:v>
                </c:pt>
                <c:pt idx="5657">
                  <c:v>45893.729166666664</c:v>
                </c:pt>
                <c:pt idx="5658">
                  <c:v>45893.770833333336</c:v>
                </c:pt>
                <c:pt idx="5659">
                  <c:v>45893.8125</c:v>
                </c:pt>
                <c:pt idx="5660">
                  <c:v>45893.854166666664</c:v>
                </c:pt>
                <c:pt idx="5661">
                  <c:v>45893.895833333336</c:v>
                </c:pt>
                <c:pt idx="5662">
                  <c:v>45893.9375</c:v>
                </c:pt>
                <c:pt idx="5663">
                  <c:v>45893.979166666664</c:v>
                </c:pt>
                <c:pt idx="5664">
                  <c:v>45894.020833333336</c:v>
                </c:pt>
                <c:pt idx="5665">
                  <c:v>45894.0625</c:v>
                </c:pt>
                <c:pt idx="5666">
                  <c:v>45894.104166666664</c:v>
                </c:pt>
                <c:pt idx="5667">
                  <c:v>45894.145833333336</c:v>
                </c:pt>
                <c:pt idx="5668">
                  <c:v>45894.1875</c:v>
                </c:pt>
                <c:pt idx="5669">
                  <c:v>45894.229166666664</c:v>
                </c:pt>
                <c:pt idx="5670">
                  <c:v>45894.270833333336</c:v>
                </c:pt>
                <c:pt idx="5671">
                  <c:v>45894.3125</c:v>
                </c:pt>
                <c:pt idx="5672">
                  <c:v>45894.354166666664</c:v>
                </c:pt>
                <c:pt idx="5673">
                  <c:v>45894.395833333336</c:v>
                </c:pt>
                <c:pt idx="5674">
                  <c:v>45894.4375</c:v>
                </c:pt>
                <c:pt idx="5675">
                  <c:v>45894.479166666664</c:v>
                </c:pt>
                <c:pt idx="5676">
                  <c:v>45894.520833333336</c:v>
                </c:pt>
                <c:pt idx="5677">
                  <c:v>45894.5625</c:v>
                </c:pt>
                <c:pt idx="5678">
                  <c:v>45894.604166666664</c:v>
                </c:pt>
                <c:pt idx="5679">
                  <c:v>45894.645833333336</c:v>
                </c:pt>
                <c:pt idx="5680">
                  <c:v>45894.6875</c:v>
                </c:pt>
                <c:pt idx="5681">
                  <c:v>45894.729166666664</c:v>
                </c:pt>
                <c:pt idx="5682">
                  <c:v>45894.770833333336</c:v>
                </c:pt>
                <c:pt idx="5683">
                  <c:v>45894.8125</c:v>
                </c:pt>
                <c:pt idx="5684">
                  <c:v>45894.854166666664</c:v>
                </c:pt>
                <c:pt idx="5685">
                  <c:v>45894.895833333336</c:v>
                </c:pt>
                <c:pt idx="5686">
                  <c:v>45894.9375</c:v>
                </c:pt>
                <c:pt idx="5687">
                  <c:v>45894.979166666664</c:v>
                </c:pt>
                <c:pt idx="5688">
                  <c:v>45895.020833333336</c:v>
                </c:pt>
                <c:pt idx="5689">
                  <c:v>45895.0625</c:v>
                </c:pt>
                <c:pt idx="5690">
                  <c:v>45895.104166666664</c:v>
                </c:pt>
                <c:pt idx="5691">
                  <c:v>45895.145833333336</c:v>
                </c:pt>
                <c:pt idx="5692">
                  <c:v>45895.1875</c:v>
                </c:pt>
                <c:pt idx="5693">
                  <c:v>45895.229166666664</c:v>
                </c:pt>
                <c:pt idx="5694">
                  <c:v>45895.270833333336</c:v>
                </c:pt>
                <c:pt idx="5695">
                  <c:v>45895.3125</c:v>
                </c:pt>
                <c:pt idx="5696">
                  <c:v>45895.354166666664</c:v>
                </c:pt>
                <c:pt idx="5697">
                  <c:v>45895.395833333336</c:v>
                </c:pt>
                <c:pt idx="5698">
                  <c:v>45895.4375</c:v>
                </c:pt>
                <c:pt idx="5699">
                  <c:v>45895.479166666664</c:v>
                </c:pt>
                <c:pt idx="5700">
                  <c:v>45895.520833333336</c:v>
                </c:pt>
                <c:pt idx="5701">
                  <c:v>45895.5625</c:v>
                </c:pt>
                <c:pt idx="5702">
                  <c:v>45895.604166666664</c:v>
                </c:pt>
                <c:pt idx="5703">
                  <c:v>45895.645833333336</c:v>
                </c:pt>
                <c:pt idx="5704">
                  <c:v>45895.6875</c:v>
                </c:pt>
                <c:pt idx="5705">
                  <c:v>45895.729166666664</c:v>
                </c:pt>
                <c:pt idx="5706">
                  <c:v>45895.770833333336</c:v>
                </c:pt>
                <c:pt idx="5707">
                  <c:v>45895.8125</c:v>
                </c:pt>
                <c:pt idx="5708">
                  <c:v>45895.854166666664</c:v>
                </c:pt>
                <c:pt idx="5709">
                  <c:v>45895.895833333336</c:v>
                </c:pt>
                <c:pt idx="5710">
                  <c:v>45895.9375</c:v>
                </c:pt>
                <c:pt idx="5711">
                  <c:v>45895.979166666664</c:v>
                </c:pt>
                <c:pt idx="5712">
                  <c:v>45896.020833333336</c:v>
                </c:pt>
                <c:pt idx="5713">
                  <c:v>45896.0625</c:v>
                </c:pt>
                <c:pt idx="5714">
                  <c:v>45896.104166666664</c:v>
                </c:pt>
                <c:pt idx="5715">
                  <c:v>45896.145833333336</c:v>
                </c:pt>
                <c:pt idx="5716">
                  <c:v>45896.1875</c:v>
                </c:pt>
                <c:pt idx="5717">
                  <c:v>45896.229166666664</c:v>
                </c:pt>
                <c:pt idx="5718">
                  <c:v>45896.270833333336</c:v>
                </c:pt>
                <c:pt idx="5719">
                  <c:v>45896.3125</c:v>
                </c:pt>
                <c:pt idx="5720">
                  <c:v>45896.354166666664</c:v>
                </c:pt>
                <c:pt idx="5721">
                  <c:v>45896.395833333336</c:v>
                </c:pt>
                <c:pt idx="5722">
                  <c:v>45896.4375</c:v>
                </c:pt>
                <c:pt idx="5723">
                  <c:v>45896.479166666664</c:v>
                </c:pt>
                <c:pt idx="5724">
                  <c:v>45896.520833333336</c:v>
                </c:pt>
                <c:pt idx="5725">
                  <c:v>45896.5625</c:v>
                </c:pt>
                <c:pt idx="5726">
                  <c:v>45896.604166666664</c:v>
                </c:pt>
                <c:pt idx="5727">
                  <c:v>45896.645833333336</c:v>
                </c:pt>
                <c:pt idx="5728">
                  <c:v>45896.6875</c:v>
                </c:pt>
                <c:pt idx="5729">
                  <c:v>45896.729166666664</c:v>
                </c:pt>
                <c:pt idx="5730">
                  <c:v>45896.770833333336</c:v>
                </c:pt>
                <c:pt idx="5731">
                  <c:v>45896.8125</c:v>
                </c:pt>
                <c:pt idx="5732">
                  <c:v>45896.854166666664</c:v>
                </c:pt>
                <c:pt idx="5733">
                  <c:v>45896.895833333336</c:v>
                </c:pt>
                <c:pt idx="5734">
                  <c:v>45896.9375</c:v>
                </c:pt>
                <c:pt idx="5735">
                  <c:v>45896.979166666664</c:v>
                </c:pt>
                <c:pt idx="5736">
                  <c:v>45897.020833333336</c:v>
                </c:pt>
                <c:pt idx="5737">
                  <c:v>45897.0625</c:v>
                </c:pt>
                <c:pt idx="5738">
                  <c:v>45897.104166666664</c:v>
                </c:pt>
                <c:pt idx="5739">
                  <c:v>45897.145833333336</c:v>
                </c:pt>
                <c:pt idx="5740">
                  <c:v>45897.1875</c:v>
                </c:pt>
                <c:pt idx="5741">
                  <c:v>45897.229166666664</c:v>
                </c:pt>
                <c:pt idx="5742">
                  <c:v>45897.270833333336</c:v>
                </c:pt>
                <c:pt idx="5743">
                  <c:v>45897.3125</c:v>
                </c:pt>
                <c:pt idx="5744">
                  <c:v>45897.354166666664</c:v>
                </c:pt>
                <c:pt idx="5745">
                  <c:v>45897.395833333336</c:v>
                </c:pt>
                <c:pt idx="5746">
                  <c:v>45897.4375</c:v>
                </c:pt>
                <c:pt idx="5747">
                  <c:v>45897.479166666664</c:v>
                </c:pt>
                <c:pt idx="5748">
                  <c:v>45897.520833333336</c:v>
                </c:pt>
                <c:pt idx="5749">
                  <c:v>45897.5625</c:v>
                </c:pt>
                <c:pt idx="5750">
                  <c:v>45897.604166666664</c:v>
                </c:pt>
                <c:pt idx="5751">
                  <c:v>45897.645833333336</c:v>
                </c:pt>
                <c:pt idx="5752">
                  <c:v>45897.6875</c:v>
                </c:pt>
                <c:pt idx="5753">
                  <c:v>45897.729166666664</c:v>
                </c:pt>
                <c:pt idx="5754">
                  <c:v>45897.770833333336</c:v>
                </c:pt>
                <c:pt idx="5755">
                  <c:v>45897.8125</c:v>
                </c:pt>
                <c:pt idx="5756">
                  <c:v>45897.854166666664</c:v>
                </c:pt>
                <c:pt idx="5757">
                  <c:v>45897.895833333336</c:v>
                </c:pt>
                <c:pt idx="5758">
                  <c:v>45897.9375</c:v>
                </c:pt>
                <c:pt idx="5759">
                  <c:v>45897.979166666664</c:v>
                </c:pt>
                <c:pt idx="5760">
                  <c:v>45898.020833333336</c:v>
                </c:pt>
                <c:pt idx="5761">
                  <c:v>45898.0625</c:v>
                </c:pt>
                <c:pt idx="5762">
                  <c:v>45898.104166666664</c:v>
                </c:pt>
                <c:pt idx="5763">
                  <c:v>45898.145833333336</c:v>
                </c:pt>
                <c:pt idx="5764">
                  <c:v>45898.1875</c:v>
                </c:pt>
                <c:pt idx="5765">
                  <c:v>45898.229166666664</c:v>
                </c:pt>
                <c:pt idx="5766">
                  <c:v>45898.270833333336</c:v>
                </c:pt>
                <c:pt idx="5767">
                  <c:v>45898.3125</c:v>
                </c:pt>
                <c:pt idx="5768">
                  <c:v>45898.354166666664</c:v>
                </c:pt>
                <c:pt idx="5769">
                  <c:v>45898.395833333336</c:v>
                </c:pt>
                <c:pt idx="5770">
                  <c:v>45898.4375</c:v>
                </c:pt>
                <c:pt idx="5771">
                  <c:v>45898.479166666664</c:v>
                </c:pt>
                <c:pt idx="5772">
                  <c:v>45898.520833333336</c:v>
                </c:pt>
                <c:pt idx="5773">
                  <c:v>45898.5625</c:v>
                </c:pt>
                <c:pt idx="5774">
                  <c:v>45898.604166666664</c:v>
                </c:pt>
                <c:pt idx="5775">
                  <c:v>45898.645833333336</c:v>
                </c:pt>
                <c:pt idx="5776">
                  <c:v>45898.6875</c:v>
                </c:pt>
                <c:pt idx="5777">
                  <c:v>45898.729166666664</c:v>
                </c:pt>
                <c:pt idx="5778">
                  <c:v>45898.770833333336</c:v>
                </c:pt>
                <c:pt idx="5779">
                  <c:v>45898.8125</c:v>
                </c:pt>
                <c:pt idx="5780">
                  <c:v>45898.854166666664</c:v>
                </c:pt>
                <c:pt idx="5781">
                  <c:v>45898.895833333336</c:v>
                </c:pt>
                <c:pt idx="5782">
                  <c:v>45898.9375</c:v>
                </c:pt>
                <c:pt idx="5783">
                  <c:v>45898.979166666664</c:v>
                </c:pt>
                <c:pt idx="5784">
                  <c:v>45899.020833333336</c:v>
                </c:pt>
                <c:pt idx="5785">
                  <c:v>45899.0625</c:v>
                </c:pt>
                <c:pt idx="5786">
                  <c:v>45899.104166666664</c:v>
                </c:pt>
                <c:pt idx="5787">
                  <c:v>45899.145833333336</c:v>
                </c:pt>
                <c:pt idx="5788">
                  <c:v>45899.1875</c:v>
                </c:pt>
                <c:pt idx="5789">
                  <c:v>45899.229166666664</c:v>
                </c:pt>
                <c:pt idx="5790">
                  <c:v>45899.270833333336</c:v>
                </c:pt>
                <c:pt idx="5791">
                  <c:v>45899.3125</c:v>
                </c:pt>
                <c:pt idx="5792">
                  <c:v>45899.354166666664</c:v>
                </c:pt>
                <c:pt idx="5793">
                  <c:v>45899.395833333336</c:v>
                </c:pt>
                <c:pt idx="5794">
                  <c:v>45899.4375</c:v>
                </c:pt>
                <c:pt idx="5795">
                  <c:v>45899.479166666664</c:v>
                </c:pt>
                <c:pt idx="5796">
                  <c:v>45899.520833333336</c:v>
                </c:pt>
                <c:pt idx="5797">
                  <c:v>45899.5625</c:v>
                </c:pt>
                <c:pt idx="5798">
                  <c:v>45899.604166666664</c:v>
                </c:pt>
                <c:pt idx="5799">
                  <c:v>45899.645833333336</c:v>
                </c:pt>
                <c:pt idx="5800">
                  <c:v>45899.6875</c:v>
                </c:pt>
                <c:pt idx="5801">
                  <c:v>45899.729166666664</c:v>
                </c:pt>
                <c:pt idx="5802">
                  <c:v>45899.770833333336</c:v>
                </c:pt>
                <c:pt idx="5803">
                  <c:v>45899.8125</c:v>
                </c:pt>
                <c:pt idx="5804">
                  <c:v>45899.854166666664</c:v>
                </c:pt>
                <c:pt idx="5805">
                  <c:v>45899.895833333336</c:v>
                </c:pt>
                <c:pt idx="5806">
                  <c:v>45899.9375</c:v>
                </c:pt>
                <c:pt idx="5807">
                  <c:v>45899.979166666664</c:v>
                </c:pt>
                <c:pt idx="5808">
                  <c:v>45900.020833333336</c:v>
                </c:pt>
                <c:pt idx="5809">
                  <c:v>45900.0625</c:v>
                </c:pt>
                <c:pt idx="5810">
                  <c:v>45900.104166666664</c:v>
                </c:pt>
                <c:pt idx="5811">
                  <c:v>45900.145833333336</c:v>
                </c:pt>
                <c:pt idx="5812">
                  <c:v>45900.1875</c:v>
                </c:pt>
                <c:pt idx="5813">
                  <c:v>45900.229166666664</c:v>
                </c:pt>
                <c:pt idx="5814">
                  <c:v>45900.270833333336</c:v>
                </c:pt>
                <c:pt idx="5815">
                  <c:v>45900.3125</c:v>
                </c:pt>
                <c:pt idx="5816">
                  <c:v>45900.354166666664</c:v>
                </c:pt>
                <c:pt idx="5817">
                  <c:v>45900.395833333336</c:v>
                </c:pt>
                <c:pt idx="5818">
                  <c:v>45900.4375</c:v>
                </c:pt>
                <c:pt idx="5819">
                  <c:v>45900.479166666664</c:v>
                </c:pt>
                <c:pt idx="5820">
                  <c:v>45900.520833333336</c:v>
                </c:pt>
                <c:pt idx="5821">
                  <c:v>45900.5625</c:v>
                </c:pt>
                <c:pt idx="5822">
                  <c:v>45900.604166666664</c:v>
                </c:pt>
                <c:pt idx="5823">
                  <c:v>45900.645833333336</c:v>
                </c:pt>
                <c:pt idx="5824">
                  <c:v>45900.6875</c:v>
                </c:pt>
                <c:pt idx="5825">
                  <c:v>45900.729166666664</c:v>
                </c:pt>
                <c:pt idx="5826">
                  <c:v>45900.770833333336</c:v>
                </c:pt>
                <c:pt idx="5827">
                  <c:v>45900.8125</c:v>
                </c:pt>
                <c:pt idx="5828">
                  <c:v>45900.854166666664</c:v>
                </c:pt>
                <c:pt idx="5829">
                  <c:v>45900.895833333336</c:v>
                </c:pt>
                <c:pt idx="5830">
                  <c:v>45900.9375</c:v>
                </c:pt>
                <c:pt idx="5831">
                  <c:v>45900.979166666664</c:v>
                </c:pt>
                <c:pt idx="5832">
                  <c:v>45901.020833333336</c:v>
                </c:pt>
                <c:pt idx="5833">
                  <c:v>45901.0625</c:v>
                </c:pt>
                <c:pt idx="5834">
                  <c:v>45901.104166666664</c:v>
                </c:pt>
                <c:pt idx="5835">
                  <c:v>45901.145833333336</c:v>
                </c:pt>
                <c:pt idx="5836">
                  <c:v>45901.1875</c:v>
                </c:pt>
                <c:pt idx="5837">
                  <c:v>45901.229166666664</c:v>
                </c:pt>
                <c:pt idx="5838">
                  <c:v>45901.270833333336</c:v>
                </c:pt>
                <c:pt idx="5839">
                  <c:v>45901.3125</c:v>
                </c:pt>
                <c:pt idx="5840">
                  <c:v>45901.354166666664</c:v>
                </c:pt>
                <c:pt idx="5841">
                  <c:v>45901.395833333336</c:v>
                </c:pt>
                <c:pt idx="5842">
                  <c:v>45901.4375</c:v>
                </c:pt>
                <c:pt idx="5843">
                  <c:v>45901.479166666664</c:v>
                </c:pt>
                <c:pt idx="5844">
                  <c:v>45901.520833333336</c:v>
                </c:pt>
                <c:pt idx="5845">
                  <c:v>45901.5625</c:v>
                </c:pt>
                <c:pt idx="5846">
                  <c:v>45901.604166666664</c:v>
                </c:pt>
                <c:pt idx="5847">
                  <c:v>45901.645833333336</c:v>
                </c:pt>
                <c:pt idx="5848">
                  <c:v>45901.6875</c:v>
                </c:pt>
                <c:pt idx="5849">
                  <c:v>45901.729166666664</c:v>
                </c:pt>
                <c:pt idx="5850">
                  <c:v>45901.770833333336</c:v>
                </c:pt>
                <c:pt idx="5851">
                  <c:v>45901.8125</c:v>
                </c:pt>
                <c:pt idx="5852">
                  <c:v>45901.854166666664</c:v>
                </c:pt>
                <c:pt idx="5853">
                  <c:v>45901.895833333336</c:v>
                </c:pt>
                <c:pt idx="5854">
                  <c:v>45901.9375</c:v>
                </c:pt>
                <c:pt idx="5855">
                  <c:v>45901.979166666664</c:v>
                </c:pt>
                <c:pt idx="5856">
                  <c:v>45902.020833333336</c:v>
                </c:pt>
                <c:pt idx="5857">
                  <c:v>45902.0625</c:v>
                </c:pt>
                <c:pt idx="5858">
                  <c:v>45902.104166666664</c:v>
                </c:pt>
                <c:pt idx="5859">
                  <c:v>45902.145833333336</c:v>
                </c:pt>
                <c:pt idx="5860">
                  <c:v>45902.1875</c:v>
                </c:pt>
                <c:pt idx="5861">
                  <c:v>45902.229166666664</c:v>
                </c:pt>
                <c:pt idx="5862">
                  <c:v>45902.270833333336</c:v>
                </c:pt>
                <c:pt idx="5863">
                  <c:v>45902.3125</c:v>
                </c:pt>
                <c:pt idx="5864">
                  <c:v>45902.354166666664</c:v>
                </c:pt>
                <c:pt idx="5865">
                  <c:v>45902.395833333336</c:v>
                </c:pt>
                <c:pt idx="5866">
                  <c:v>45902.4375</c:v>
                </c:pt>
                <c:pt idx="5867">
                  <c:v>45902.479166666664</c:v>
                </c:pt>
                <c:pt idx="5868">
                  <c:v>45902.520833333336</c:v>
                </c:pt>
                <c:pt idx="5869">
                  <c:v>45902.5625</c:v>
                </c:pt>
                <c:pt idx="5870">
                  <c:v>45902.604166666664</c:v>
                </c:pt>
                <c:pt idx="5871">
                  <c:v>45902.645833333336</c:v>
                </c:pt>
                <c:pt idx="5872">
                  <c:v>45902.6875</c:v>
                </c:pt>
                <c:pt idx="5873">
                  <c:v>45902.729166666664</c:v>
                </c:pt>
                <c:pt idx="5874">
                  <c:v>45902.770833333336</c:v>
                </c:pt>
                <c:pt idx="5875">
                  <c:v>45902.8125</c:v>
                </c:pt>
                <c:pt idx="5876">
                  <c:v>45902.854166666664</c:v>
                </c:pt>
                <c:pt idx="5877">
                  <c:v>45902.895833333336</c:v>
                </c:pt>
                <c:pt idx="5878">
                  <c:v>45902.9375</c:v>
                </c:pt>
                <c:pt idx="5879">
                  <c:v>45902.979166666664</c:v>
                </c:pt>
                <c:pt idx="5880">
                  <c:v>45903.020833333336</c:v>
                </c:pt>
                <c:pt idx="5881">
                  <c:v>45903.0625</c:v>
                </c:pt>
                <c:pt idx="5882">
                  <c:v>45903.104166666664</c:v>
                </c:pt>
                <c:pt idx="5883">
                  <c:v>45903.145833333336</c:v>
                </c:pt>
                <c:pt idx="5884">
                  <c:v>45903.1875</c:v>
                </c:pt>
                <c:pt idx="5885">
                  <c:v>45903.229166666664</c:v>
                </c:pt>
                <c:pt idx="5886">
                  <c:v>45903.270833333336</c:v>
                </c:pt>
                <c:pt idx="5887">
                  <c:v>45903.3125</c:v>
                </c:pt>
                <c:pt idx="5888">
                  <c:v>45903.354166666664</c:v>
                </c:pt>
                <c:pt idx="5889">
                  <c:v>45903.395833333336</c:v>
                </c:pt>
                <c:pt idx="5890">
                  <c:v>45903.4375</c:v>
                </c:pt>
                <c:pt idx="5891">
                  <c:v>45903.479166666664</c:v>
                </c:pt>
                <c:pt idx="5892">
                  <c:v>45903.520833333336</c:v>
                </c:pt>
                <c:pt idx="5893">
                  <c:v>45903.5625</c:v>
                </c:pt>
                <c:pt idx="5894">
                  <c:v>45903.604166666664</c:v>
                </c:pt>
                <c:pt idx="5895">
                  <c:v>45903.645833333336</c:v>
                </c:pt>
                <c:pt idx="5896">
                  <c:v>45903.6875</c:v>
                </c:pt>
                <c:pt idx="5897">
                  <c:v>45903.729166666664</c:v>
                </c:pt>
                <c:pt idx="5898">
                  <c:v>45903.770833333336</c:v>
                </c:pt>
                <c:pt idx="5899">
                  <c:v>45903.8125</c:v>
                </c:pt>
                <c:pt idx="5900">
                  <c:v>45903.854166666664</c:v>
                </c:pt>
                <c:pt idx="5901">
                  <c:v>45903.895833333336</c:v>
                </c:pt>
                <c:pt idx="5902">
                  <c:v>45903.9375</c:v>
                </c:pt>
                <c:pt idx="5903">
                  <c:v>45903.979166666664</c:v>
                </c:pt>
                <c:pt idx="5904">
                  <c:v>45904.020833333336</c:v>
                </c:pt>
                <c:pt idx="5905">
                  <c:v>45904.0625</c:v>
                </c:pt>
                <c:pt idx="5906">
                  <c:v>45904.104166666664</c:v>
                </c:pt>
                <c:pt idx="5907">
                  <c:v>45904.145833333336</c:v>
                </c:pt>
                <c:pt idx="5908">
                  <c:v>45904.1875</c:v>
                </c:pt>
                <c:pt idx="5909">
                  <c:v>45904.229166666664</c:v>
                </c:pt>
                <c:pt idx="5910">
                  <c:v>45904.270833333336</c:v>
                </c:pt>
                <c:pt idx="5911">
                  <c:v>45904.3125</c:v>
                </c:pt>
                <c:pt idx="5912">
                  <c:v>45904.354166666664</c:v>
                </c:pt>
                <c:pt idx="5913">
                  <c:v>45904.395833333336</c:v>
                </c:pt>
                <c:pt idx="5914">
                  <c:v>45904.4375</c:v>
                </c:pt>
                <c:pt idx="5915">
                  <c:v>45904.479166666664</c:v>
                </c:pt>
                <c:pt idx="5916">
                  <c:v>45904.520833333336</c:v>
                </c:pt>
                <c:pt idx="5917">
                  <c:v>45904.5625</c:v>
                </c:pt>
                <c:pt idx="5918">
                  <c:v>45904.604166666664</c:v>
                </c:pt>
                <c:pt idx="5919">
                  <c:v>45904.645833333336</c:v>
                </c:pt>
                <c:pt idx="5920">
                  <c:v>45904.6875</c:v>
                </c:pt>
                <c:pt idx="5921">
                  <c:v>45904.729166666664</c:v>
                </c:pt>
                <c:pt idx="5922">
                  <c:v>45904.770833333336</c:v>
                </c:pt>
                <c:pt idx="5923">
                  <c:v>45904.8125</c:v>
                </c:pt>
                <c:pt idx="5924">
                  <c:v>45904.854166666664</c:v>
                </c:pt>
                <c:pt idx="5925">
                  <c:v>45904.895833333336</c:v>
                </c:pt>
                <c:pt idx="5926">
                  <c:v>45904.9375</c:v>
                </c:pt>
                <c:pt idx="5927">
                  <c:v>45904.979166666664</c:v>
                </c:pt>
                <c:pt idx="5928">
                  <c:v>45905.020833333336</c:v>
                </c:pt>
                <c:pt idx="5929">
                  <c:v>45905.0625</c:v>
                </c:pt>
                <c:pt idx="5930">
                  <c:v>45905.104166666664</c:v>
                </c:pt>
                <c:pt idx="5931">
                  <c:v>45905.145833333336</c:v>
                </c:pt>
                <c:pt idx="5932">
                  <c:v>45905.1875</c:v>
                </c:pt>
                <c:pt idx="5933">
                  <c:v>45905.229166666664</c:v>
                </c:pt>
                <c:pt idx="5934">
                  <c:v>45905.270833333336</c:v>
                </c:pt>
                <c:pt idx="5935">
                  <c:v>45905.3125</c:v>
                </c:pt>
                <c:pt idx="5936">
                  <c:v>45905.354166666664</c:v>
                </c:pt>
                <c:pt idx="5937">
                  <c:v>45905.395833333336</c:v>
                </c:pt>
                <c:pt idx="5938">
                  <c:v>45905.4375</c:v>
                </c:pt>
                <c:pt idx="5939">
                  <c:v>45905.479166666664</c:v>
                </c:pt>
                <c:pt idx="5940">
                  <c:v>45905.520833333336</c:v>
                </c:pt>
                <c:pt idx="5941">
                  <c:v>45905.5625</c:v>
                </c:pt>
                <c:pt idx="5942">
                  <c:v>45905.604166666664</c:v>
                </c:pt>
                <c:pt idx="5943">
                  <c:v>45905.645833333336</c:v>
                </c:pt>
                <c:pt idx="5944">
                  <c:v>45905.6875</c:v>
                </c:pt>
                <c:pt idx="5945">
                  <c:v>45905.729166666664</c:v>
                </c:pt>
                <c:pt idx="5946">
                  <c:v>45905.770833333336</c:v>
                </c:pt>
                <c:pt idx="5947">
                  <c:v>45905.8125</c:v>
                </c:pt>
                <c:pt idx="5948">
                  <c:v>45905.854166666664</c:v>
                </c:pt>
                <c:pt idx="5949">
                  <c:v>45905.895833333336</c:v>
                </c:pt>
                <c:pt idx="5950">
                  <c:v>45905.9375</c:v>
                </c:pt>
                <c:pt idx="5951">
                  <c:v>45905.979166666664</c:v>
                </c:pt>
                <c:pt idx="5952">
                  <c:v>45906.020833333336</c:v>
                </c:pt>
                <c:pt idx="5953">
                  <c:v>45906.0625</c:v>
                </c:pt>
                <c:pt idx="5954">
                  <c:v>45906.104166666664</c:v>
                </c:pt>
                <c:pt idx="5955">
                  <c:v>45906.145833333336</c:v>
                </c:pt>
                <c:pt idx="5956">
                  <c:v>45906.1875</c:v>
                </c:pt>
                <c:pt idx="5957">
                  <c:v>45906.229166666664</c:v>
                </c:pt>
                <c:pt idx="5958">
                  <c:v>45906.270833333336</c:v>
                </c:pt>
                <c:pt idx="5959">
                  <c:v>45906.3125</c:v>
                </c:pt>
                <c:pt idx="5960">
                  <c:v>45906.354166666664</c:v>
                </c:pt>
                <c:pt idx="5961">
                  <c:v>45906.395833333336</c:v>
                </c:pt>
                <c:pt idx="5962">
                  <c:v>45906.4375</c:v>
                </c:pt>
                <c:pt idx="5963">
                  <c:v>45906.479166666664</c:v>
                </c:pt>
                <c:pt idx="5964">
                  <c:v>45906.520833333336</c:v>
                </c:pt>
                <c:pt idx="5965">
                  <c:v>45906.5625</c:v>
                </c:pt>
                <c:pt idx="5966">
                  <c:v>45906.604166666664</c:v>
                </c:pt>
                <c:pt idx="5967">
                  <c:v>45906.645833333336</c:v>
                </c:pt>
                <c:pt idx="5968">
                  <c:v>45906.6875</c:v>
                </c:pt>
                <c:pt idx="5969">
                  <c:v>45906.729166666664</c:v>
                </c:pt>
                <c:pt idx="5970">
                  <c:v>45906.770833333336</c:v>
                </c:pt>
                <c:pt idx="5971">
                  <c:v>45906.8125</c:v>
                </c:pt>
                <c:pt idx="5972">
                  <c:v>45906.854166666664</c:v>
                </c:pt>
                <c:pt idx="5973">
                  <c:v>45906.895833333336</c:v>
                </c:pt>
                <c:pt idx="5974">
                  <c:v>45906.9375</c:v>
                </c:pt>
                <c:pt idx="5975">
                  <c:v>45906.979166666664</c:v>
                </c:pt>
                <c:pt idx="5976">
                  <c:v>45907.020833333336</c:v>
                </c:pt>
                <c:pt idx="5977">
                  <c:v>45907.0625</c:v>
                </c:pt>
                <c:pt idx="5978">
                  <c:v>45907.104166666664</c:v>
                </c:pt>
                <c:pt idx="5979">
                  <c:v>45907.145833333336</c:v>
                </c:pt>
                <c:pt idx="5980">
                  <c:v>45907.1875</c:v>
                </c:pt>
                <c:pt idx="5981">
                  <c:v>45907.229166666664</c:v>
                </c:pt>
                <c:pt idx="5982">
                  <c:v>45907.270833333336</c:v>
                </c:pt>
                <c:pt idx="5983">
                  <c:v>45907.3125</c:v>
                </c:pt>
                <c:pt idx="5984">
                  <c:v>45907.354166666664</c:v>
                </c:pt>
                <c:pt idx="5985">
                  <c:v>45907.395833333336</c:v>
                </c:pt>
                <c:pt idx="5986">
                  <c:v>45907.4375</c:v>
                </c:pt>
                <c:pt idx="5987">
                  <c:v>45907.479166666664</c:v>
                </c:pt>
                <c:pt idx="5988">
                  <c:v>45907.520833333336</c:v>
                </c:pt>
                <c:pt idx="5989">
                  <c:v>45907.5625</c:v>
                </c:pt>
                <c:pt idx="5990">
                  <c:v>45907.604166666664</c:v>
                </c:pt>
                <c:pt idx="5991">
                  <c:v>45907.645833333336</c:v>
                </c:pt>
                <c:pt idx="5992">
                  <c:v>45907.6875</c:v>
                </c:pt>
                <c:pt idx="5993">
                  <c:v>45907.729166666664</c:v>
                </c:pt>
                <c:pt idx="5994">
                  <c:v>45907.770833333336</c:v>
                </c:pt>
                <c:pt idx="5995">
                  <c:v>45907.8125</c:v>
                </c:pt>
                <c:pt idx="5996">
                  <c:v>45907.854166666664</c:v>
                </c:pt>
                <c:pt idx="5997">
                  <c:v>45907.895833333336</c:v>
                </c:pt>
                <c:pt idx="5998">
                  <c:v>45907.9375</c:v>
                </c:pt>
                <c:pt idx="5999">
                  <c:v>45907.979166666664</c:v>
                </c:pt>
                <c:pt idx="6000">
                  <c:v>45908.020833333336</c:v>
                </c:pt>
                <c:pt idx="6001">
                  <c:v>45908.0625</c:v>
                </c:pt>
                <c:pt idx="6002">
                  <c:v>45908.104166666664</c:v>
                </c:pt>
                <c:pt idx="6003">
                  <c:v>45908.145833333336</c:v>
                </c:pt>
                <c:pt idx="6004">
                  <c:v>45908.1875</c:v>
                </c:pt>
                <c:pt idx="6005">
                  <c:v>45908.229166666664</c:v>
                </c:pt>
                <c:pt idx="6006">
                  <c:v>45908.270833333336</c:v>
                </c:pt>
                <c:pt idx="6007">
                  <c:v>45908.3125</c:v>
                </c:pt>
                <c:pt idx="6008">
                  <c:v>45908.354166666664</c:v>
                </c:pt>
                <c:pt idx="6009">
                  <c:v>45908.395833333336</c:v>
                </c:pt>
                <c:pt idx="6010">
                  <c:v>45908.4375</c:v>
                </c:pt>
                <c:pt idx="6011">
                  <c:v>45908.479166666664</c:v>
                </c:pt>
                <c:pt idx="6012">
                  <c:v>45908.520833333336</c:v>
                </c:pt>
                <c:pt idx="6013">
                  <c:v>45908.5625</c:v>
                </c:pt>
                <c:pt idx="6014">
                  <c:v>45908.604166666664</c:v>
                </c:pt>
                <c:pt idx="6015">
                  <c:v>45908.645833333336</c:v>
                </c:pt>
                <c:pt idx="6016">
                  <c:v>45908.6875</c:v>
                </c:pt>
                <c:pt idx="6017">
                  <c:v>45908.729166666664</c:v>
                </c:pt>
                <c:pt idx="6018">
                  <c:v>45908.770833333336</c:v>
                </c:pt>
                <c:pt idx="6019">
                  <c:v>45908.8125</c:v>
                </c:pt>
                <c:pt idx="6020">
                  <c:v>45908.854166666664</c:v>
                </c:pt>
                <c:pt idx="6021">
                  <c:v>45908.895833333336</c:v>
                </c:pt>
                <c:pt idx="6022">
                  <c:v>45908.9375</c:v>
                </c:pt>
                <c:pt idx="6023">
                  <c:v>45908.979166666664</c:v>
                </c:pt>
                <c:pt idx="6024">
                  <c:v>45909.020833333336</c:v>
                </c:pt>
                <c:pt idx="6025">
                  <c:v>45909.0625</c:v>
                </c:pt>
                <c:pt idx="6026">
                  <c:v>45909.104166666664</c:v>
                </c:pt>
                <c:pt idx="6027">
                  <c:v>45909.145833333336</c:v>
                </c:pt>
                <c:pt idx="6028">
                  <c:v>45909.1875</c:v>
                </c:pt>
                <c:pt idx="6029">
                  <c:v>45909.229166666664</c:v>
                </c:pt>
                <c:pt idx="6030">
                  <c:v>45909.270833333336</c:v>
                </c:pt>
                <c:pt idx="6031">
                  <c:v>45909.3125</c:v>
                </c:pt>
                <c:pt idx="6032">
                  <c:v>45909.354166666664</c:v>
                </c:pt>
                <c:pt idx="6033">
                  <c:v>45909.395833333336</c:v>
                </c:pt>
                <c:pt idx="6034">
                  <c:v>45909.4375</c:v>
                </c:pt>
                <c:pt idx="6035">
                  <c:v>45909.479166666664</c:v>
                </c:pt>
                <c:pt idx="6036">
                  <c:v>45909.520833333336</c:v>
                </c:pt>
                <c:pt idx="6037">
                  <c:v>45909.5625</c:v>
                </c:pt>
                <c:pt idx="6038">
                  <c:v>45909.604166666664</c:v>
                </c:pt>
                <c:pt idx="6039">
                  <c:v>45909.645833333336</c:v>
                </c:pt>
                <c:pt idx="6040">
                  <c:v>45909.6875</c:v>
                </c:pt>
                <c:pt idx="6041">
                  <c:v>45909.729166666664</c:v>
                </c:pt>
                <c:pt idx="6042">
                  <c:v>45909.770833333336</c:v>
                </c:pt>
                <c:pt idx="6043">
                  <c:v>45909.8125</c:v>
                </c:pt>
                <c:pt idx="6044">
                  <c:v>45909.854166666664</c:v>
                </c:pt>
                <c:pt idx="6045">
                  <c:v>45909.895833333336</c:v>
                </c:pt>
                <c:pt idx="6046">
                  <c:v>45909.9375</c:v>
                </c:pt>
                <c:pt idx="6047">
                  <c:v>45909.979166666664</c:v>
                </c:pt>
                <c:pt idx="6048">
                  <c:v>45910.020833333336</c:v>
                </c:pt>
                <c:pt idx="6049">
                  <c:v>45910.0625</c:v>
                </c:pt>
                <c:pt idx="6050">
                  <c:v>45910.104166666664</c:v>
                </c:pt>
                <c:pt idx="6051">
                  <c:v>45910.145833333336</c:v>
                </c:pt>
                <c:pt idx="6052">
                  <c:v>45910.1875</c:v>
                </c:pt>
                <c:pt idx="6053">
                  <c:v>45910.229166666664</c:v>
                </c:pt>
                <c:pt idx="6054">
                  <c:v>45910.270833333336</c:v>
                </c:pt>
                <c:pt idx="6055">
                  <c:v>45910.3125</c:v>
                </c:pt>
                <c:pt idx="6056">
                  <c:v>45910.354166666664</c:v>
                </c:pt>
                <c:pt idx="6057">
                  <c:v>45910.395833333336</c:v>
                </c:pt>
                <c:pt idx="6058">
                  <c:v>45910.4375</c:v>
                </c:pt>
                <c:pt idx="6059">
                  <c:v>45910.479166666664</c:v>
                </c:pt>
                <c:pt idx="6060">
                  <c:v>45910.520833333336</c:v>
                </c:pt>
                <c:pt idx="6061">
                  <c:v>45910.5625</c:v>
                </c:pt>
                <c:pt idx="6062">
                  <c:v>45910.604166666664</c:v>
                </c:pt>
                <c:pt idx="6063">
                  <c:v>45910.645833333336</c:v>
                </c:pt>
                <c:pt idx="6064">
                  <c:v>45910.6875</c:v>
                </c:pt>
                <c:pt idx="6065">
                  <c:v>45910.729166666664</c:v>
                </c:pt>
                <c:pt idx="6066">
                  <c:v>45910.770833333336</c:v>
                </c:pt>
                <c:pt idx="6067">
                  <c:v>45910.8125</c:v>
                </c:pt>
                <c:pt idx="6068">
                  <c:v>45910.854166666664</c:v>
                </c:pt>
                <c:pt idx="6069">
                  <c:v>45910.895833333336</c:v>
                </c:pt>
                <c:pt idx="6070">
                  <c:v>45910.9375</c:v>
                </c:pt>
                <c:pt idx="6071">
                  <c:v>45910.979166666664</c:v>
                </c:pt>
                <c:pt idx="6072">
                  <c:v>45911.020833333336</c:v>
                </c:pt>
                <c:pt idx="6073">
                  <c:v>45911.0625</c:v>
                </c:pt>
                <c:pt idx="6074">
                  <c:v>45911.104166666664</c:v>
                </c:pt>
                <c:pt idx="6075">
                  <c:v>45911.145833333336</c:v>
                </c:pt>
                <c:pt idx="6076">
                  <c:v>45911.1875</c:v>
                </c:pt>
                <c:pt idx="6077">
                  <c:v>45911.229166666664</c:v>
                </c:pt>
                <c:pt idx="6078">
                  <c:v>45911.270833333336</c:v>
                </c:pt>
                <c:pt idx="6079">
                  <c:v>45911.3125</c:v>
                </c:pt>
                <c:pt idx="6080">
                  <c:v>45911.354166666664</c:v>
                </c:pt>
                <c:pt idx="6081">
                  <c:v>45911.395833333336</c:v>
                </c:pt>
                <c:pt idx="6082">
                  <c:v>45911.4375</c:v>
                </c:pt>
                <c:pt idx="6083">
                  <c:v>45911.479166666664</c:v>
                </c:pt>
                <c:pt idx="6084">
                  <c:v>45911.520833333336</c:v>
                </c:pt>
                <c:pt idx="6085">
                  <c:v>45911.5625</c:v>
                </c:pt>
                <c:pt idx="6086">
                  <c:v>45911.604166666664</c:v>
                </c:pt>
                <c:pt idx="6087">
                  <c:v>45911.645833333336</c:v>
                </c:pt>
                <c:pt idx="6088">
                  <c:v>45911.6875</c:v>
                </c:pt>
                <c:pt idx="6089">
                  <c:v>45911.729166666664</c:v>
                </c:pt>
                <c:pt idx="6090">
                  <c:v>45911.770833333336</c:v>
                </c:pt>
                <c:pt idx="6091">
                  <c:v>45911.8125</c:v>
                </c:pt>
                <c:pt idx="6092">
                  <c:v>45911.854166666664</c:v>
                </c:pt>
                <c:pt idx="6093">
                  <c:v>45911.895833333336</c:v>
                </c:pt>
                <c:pt idx="6094">
                  <c:v>45911.9375</c:v>
                </c:pt>
                <c:pt idx="6095">
                  <c:v>45911.979166666664</c:v>
                </c:pt>
                <c:pt idx="6096">
                  <c:v>45912.020833333336</c:v>
                </c:pt>
                <c:pt idx="6097">
                  <c:v>45912.0625</c:v>
                </c:pt>
                <c:pt idx="6098">
                  <c:v>45912.104166666664</c:v>
                </c:pt>
                <c:pt idx="6099">
                  <c:v>45912.145833333336</c:v>
                </c:pt>
                <c:pt idx="6100">
                  <c:v>45912.1875</c:v>
                </c:pt>
                <c:pt idx="6101">
                  <c:v>45912.229166666664</c:v>
                </c:pt>
                <c:pt idx="6102">
                  <c:v>45912.270833333336</c:v>
                </c:pt>
                <c:pt idx="6103">
                  <c:v>45912.3125</c:v>
                </c:pt>
                <c:pt idx="6104">
                  <c:v>45912.354166666664</c:v>
                </c:pt>
                <c:pt idx="6105">
                  <c:v>45912.395833333336</c:v>
                </c:pt>
                <c:pt idx="6106">
                  <c:v>45912.4375</c:v>
                </c:pt>
                <c:pt idx="6107">
                  <c:v>45912.479166666664</c:v>
                </c:pt>
                <c:pt idx="6108">
                  <c:v>45912.520833333336</c:v>
                </c:pt>
                <c:pt idx="6109">
                  <c:v>45912.5625</c:v>
                </c:pt>
                <c:pt idx="6110">
                  <c:v>45912.604166666664</c:v>
                </c:pt>
                <c:pt idx="6111">
                  <c:v>45912.645833333336</c:v>
                </c:pt>
                <c:pt idx="6112">
                  <c:v>45912.6875</c:v>
                </c:pt>
                <c:pt idx="6113">
                  <c:v>45912.729166666664</c:v>
                </c:pt>
                <c:pt idx="6114">
                  <c:v>45912.770833333336</c:v>
                </c:pt>
                <c:pt idx="6115">
                  <c:v>45912.8125</c:v>
                </c:pt>
                <c:pt idx="6116">
                  <c:v>45912.854166666664</c:v>
                </c:pt>
                <c:pt idx="6117">
                  <c:v>45912.895833333336</c:v>
                </c:pt>
                <c:pt idx="6118">
                  <c:v>45912.9375</c:v>
                </c:pt>
                <c:pt idx="6119">
                  <c:v>45912.979166666664</c:v>
                </c:pt>
                <c:pt idx="6120">
                  <c:v>45913.020833333336</c:v>
                </c:pt>
                <c:pt idx="6121">
                  <c:v>45913.0625</c:v>
                </c:pt>
                <c:pt idx="6122">
                  <c:v>45913.104166666664</c:v>
                </c:pt>
                <c:pt idx="6123">
                  <c:v>45913.145833333336</c:v>
                </c:pt>
                <c:pt idx="6124">
                  <c:v>45913.1875</c:v>
                </c:pt>
                <c:pt idx="6125">
                  <c:v>45913.229166666664</c:v>
                </c:pt>
                <c:pt idx="6126">
                  <c:v>45913.270833333336</c:v>
                </c:pt>
                <c:pt idx="6127">
                  <c:v>45913.3125</c:v>
                </c:pt>
                <c:pt idx="6128">
                  <c:v>45913.354166666664</c:v>
                </c:pt>
                <c:pt idx="6129">
                  <c:v>45913.395833333336</c:v>
                </c:pt>
                <c:pt idx="6130">
                  <c:v>45913.4375</c:v>
                </c:pt>
                <c:pt idx="6131">
                  <c:v>45913.479166666664</c:v>
                </c:pt>
                <c:pt idx="6132">
                  <c:v>45913.520833333336</c:v>
                </c:pt>
                <c:pt idx="6133">
                  <c:v>45913.5625</c:v>
                </c:pt>
                <c:pt idx="6134">
                  <c:v>45913.604166666664</c:v>
                </c:pt>
                <c:pt idx="6135">
                  <c:v>45913.645833333336</c:v>
                </c:pt>
                <c:pt idx="6136">
                  <c:v>45913.6875</c:v>
                </c:pt>
                <c:pt idx="6137">
                  <c:v>45913.729166666664</c:v>
                </c:pt>
                <c:pt idx="6138">
                  <c:v>45913.770833333336</c:v>
                </c:pt>
                <c:pt idx="6139">
                  <c:v>45913.8125</c:v>
                </c:pt>
                <c:pt idx="6140">
                  <c:v>45913.854166666664</c:v>
                </c:pt>
                <c:pt idx="6141">
                  <c:v>45913.895833333336</c:v>
                </c:pt>
                <c:pt idx="6142">
                  <c:v>45913.9375</c:v>
                </c:pt>
                <c:pt idx="6143">
                  <c:v>45913.979166666664</c:v>
                </c:pt>
                <c:pt idx="6144">
                  <c:v>45914.020833333336</c:v>
                </c:pt>
                <c:pt idx="6145">
                  <c:v>45914.0625</c:v>
                </c:pt>
                <c:pt idx="6146">
                  <c:v>45914.104166666664</c:v>
                </c:pt>
                <c:pt idx="6147">
                  <c:v>45914.145833333336</c:v>
                </c:pt>
                <c:pt idx="6148">
                  <c:v>45914.1875</c:v>
                </c:pt>
                <c:pt idx="6149">
                  <c:v>45914.229166666664</c:v>
                </c:pt>
                <c:pt idx="6150">
                  <c:v>45914.270833333336</c:v>
                </c:pt>
                <c:pt idx="6151">
                  <c:v>45914.3125</c:v>
                </c:pt>
                <c:pt idx="6152">
                  <c:v>45914.354166666664</c:v>
                </c:pt>
                <c:pt idx="6153">
                  <c:v>45914.395833333336</c:v>
                </c:pt>
                <c:pt idx="6154">
                  <c:v>45914.4375</c:v>
                </c:pt>
                <c:pt idx="6155">
                  <c:v>45914.479166666664</c:v>
                </c:pt>
                <c:pt idx="6156">
                  <c:v>45914.520833333336</c:v>
                </c:pt>
                <c:pt idx="6157">
                  <c:v>45914.5625</c:v>
                </c:pt>
                <c:pt idx="6158">
                  <c:v>45914.604166666664</c:v>
                </c:pt>
                <c:pt idx="6159">
                  <c:v>45914.645833333336</c:v>
                </c:pt>
                <c:pt idx="6160">
                  <c:v>45914.6875</c:v>
                </c:pt>
                <c:pt idx="6161">
                  <c:v>45914.729166666664</c:v>
                </c:pt>
                <c:pt idx="6162">
                  <c:v>45914.770833333336</c:v>
                </c:pt>
                <c:pt idx="6163">
                  <c:v>45914.8125</c:v>
                </c:pt>
                <c:pt idx="6164">
                  <c:v>45914.854166666664</c:v>
                </c:pt>
                <c:pt idx="6165">
                  <c:v>45914.895833333336</c:v>
                </c:pt>
                <c:pt idx="6166">
                  <c:v>45914.9375</c:v>
                </c:pt>
                <c:pt idx="6167">
                  <c:v>45914.979166666664</c:v>
                </c:pt>
                <c:pt idx="6168">
                  <c:v>45915.020833333336</c:v>
                </c:pt>
                <c:pt idx="6169">
                  <c:v>45915.0625</c:v>
                </c:pt>
                <c:pt idx="6170">
                  <c:v>45915.104166666664</c:v>
                </c:pt>
                <c:pt idx="6171">
                  <c:v>45915.145833333336</c:v>
                </c:pt>
                <c:pt idx="6172">
                  <c:v>45915.1875</c:v>
                </c:pt>
                <c:pt idx="6173">
                  <c:v>45915.229166666664</c:v>
                </c:pt>
                <c:pt idx="6174">
                  <c:v>45915.270833333336</c:v>
                </c:pt>
                <c:pt idx="6175">
                  <c:v>45915.3125</c:v>
                </c:pt>
                <c:pt idx="6176">
                  <c:v>45915.354166666664</c:v>
                </c:pt>
                <c:pt idx="6177">
                  <c:v>45915.395833333336</c:v>
                </c:pt>
                <c:pt idx="6178">
                  <c:v>45915.4375</c:v>
                </c:pt>
                <c:pt idx="6179">
                  <c:v>45915.479166666664</c:v>
                </c:pt>
                <c:pt idx="6180">
                  <c:v>45915.520833333336</c:v>
                </c:pt>
                <c:pt idx="6181">
                  <c:v>45915.5625</c:v>
                </c:pt>
                <c:pt idx="6182">
                  <c:v>45915.604166666664</c:v>
                </c:pt>
                <c:pt idx="6183">
                  <c:v>45915.645833333336</c:v>
                </c:pt>
                <c:pt idx="6184">
                  <c:v>45915.6875</c:v>
                </c:pt>
                <c:pt idx="6185">
                  <c:v>45915.729166666664</c:v>
                </c:pt>
                <c:pt idx="6186">
                  <c:v>45915.770833333336</c:v>
                </c:pt>
                <c:pt idx="6187">
                  <c:v>45915.8125</c:v>
                </c:pt>
                <c:pt idx="6188">
                  <c:v>45915.854166666664</c:v>
                </c:pt>
                <c:pt idx="6189">
                  <c:v>45915.895833333336</c:v>
                </c:pt>
                <c:pt idx="6190">
                  <c:v>45915.9375</c:v>
                </c:pt>
                <c:pt idx="6191">
                  <c:v>45915.979166666664</c:v>
                </c:pt>
                <c:pt idx="6192">
                  <c:v>45916.020833333336</c:v>
                </c:pt>
                <c:pt idx="6193">
                  <c:v>45916.0625</c:v>
                </c:pt>
                <c:pt idx="6194">
                  <c:v>45916.104166666664</c:v>
                </c:pt>
                <c:pt idx="6195">
                  <c:v>45916.145833333336</c:v>
                </c:pt>
                <c:pt idx="6196">
                  <c:v>45916.1875</c:v>
                </c:pt>
                <c:pt idx="6197">
                  <c:v>45916.229166666664</c:v>
                </c:pt>
                <c:pt idx="6198">
                  <c:v>45916.270833333336</c:v>
                </c:pt>
                <c:pt idx="6199">
                  <c:v>45916.3125</c:v>
                </c:pt>
                <c:pt idx="6200">
                  <c:v>45916.354166666664</c:v>
                </c:pt>
                <c:pt idx="6201">
                  <c:v>45916.395833333336</c:v>
                </c:pt>
                <c:pt idx="6202">
                  <c:v>45916.4375</c:v>
                </c:pt>
                <c:pt idx="6203">
                  <c:v>45916.479166666664</c:v>
                </c:pt>
                <c:pt idx="6204">
                  <c:v>45916.520833333336</c:v>
                </c:pt>
                <c:pt idx="6205">
                  <c:v>45916.5625</c:v>
                </c:pt>
                <c:pt idx="6206">
                  <c:v>45916.604166666664</c:v>
                </c:pt>
                <c:pt idx="6207">
                  <c:v>45916.645833333336</c:v>
                </c:pt>
                <c:pt idx="6208">
                  <c:v>45916.6875</c:v>
                </c:pt>
                <c:pt idx="6209">
                  <c:v>45916.729166666664</c:v>
                </c:pt>
                <c:pt idx="6210">
                  <c:v>45916.770833333336</c:v>
                </c:pt>
                <c:pt idx="6211">
                  <c:v>45916.8125</c:v>
                </c:pt>
                <c:pt idx="6212">
                  <c:v>45916.854166666664</c:v>
                </c:pt>
                <c:pt idx="6213">
                  <c:v>45916.895833333336</c:v>
                </c:pt>
                <c:pt idx="6214">
                  <c:v>45916.9375</c:v>
                </c:pt>
                <c:pt idx="6215">
                  <c:v>45916.979166666664</c:v>
                </c:pt>
                <c:pt idx="6216">
                  <c:v>45917.020833333336</c:v>
                </c:pt>
                <c:pt idx="6217">
                  <c:v>45917.0625</c:v>
                </c:pt>
                <c:pt idx="6218">
                  <c:v>45917.104166666664</c:v>
                </c:pt>
                <c:pt idx="6219">
                  <c:v>45917.145833333336</c:v>
                </c:pt>
                <c:pt idx="6220">
                  <c:v>45917.1875</c:v>
                </c:pt>
                <c:pt idx="6221">
                  <c:v>45917.229166666664</c:v>
                </c:pt>
                <c:pt idx="6222">
                  <c:v>45917.270833333336</c:v>
                </c:pt>
                <c:pt idx="6223">
                  <c:v>45917.3125</c:v>
                </c:pt>
                <c:pt idx="6224">
                  <c:v>45917.354166666664</c:v>
                </c:pt>
                <c:pt idx="6225">
                  <c:v>45917.395833333336</c:v>
                </c:pt>
                <c:pt idx="6226">
                  <c:v>45917.4375</c:v>
                </c:pt>
                <c:pt idx="6227">
                  <c:v>45917.479166666664</c:v>
                </c:pt>
                <c:pt idx="6228">
                  <c:v>45917.520833333336</c:v>
                </c:pt>
                <c:pt idx="6229">
                  <c:v>45917.5625</c:v>
                </c:pt>
                <c:pt idx="6230">
                  <c:v>45917.604166666664</c:v>
                </c:pt>
                <c:pt idx="6231">
                  <c:v>45917.645833333336</c:v>
                </c:pt>
                <c:pt idx="6232">
                  <c:v>45917.6875</c:v>
                </c:pt>
                <c:pt idx="6233">
                  <c:v>45917.729166666664</c:v>
                </c:pt>
                <c:pt idx="6234">
                  <c:v>45917.770833333336</c:v>
                </c:pt>
                <c:pt idx="6235">
                  <c:v>45917.8125</c:v>
                </c:pt>
                <c:pt idx="6236">
                  <c:v>45917.854166666664</c:v>
                </c:pt>
                <c:pt idx="6237">
                  <c:v>45917.895833333336</c:v>
                </c:pt>
                <c:pt idx="6238">
                  <c:v>45917.9375</c:v>
                </c:pt>
                <c:pt idx="6239">
                  <c:v>45917.979166666664</c:v>
                </c:pt>
                <c:pt idx="6240">
                  <c:v>45918.020833333336</c:v>
                </c:pt>
                <c:pt idx="6241">
                  <c:v>45918.0625</c:v>
                </c:pt>
                <c:pt idx="6242">
                  <c:v>45918.104166666664</c:v>
                </c:pt>
                <c:pt idx="6243">
                  <c:v>45918.145833333336</c:v>
                </c:pt>
                <c:pt idx="6244">
                  <c:v>45918.1875</c:v>
                </c:pt>
                <c:pt idx="6245">
                  <c:v>45918.229166666664</c:v>
                </c:pt>
                <c:pt idx="6246">
                  <c:v>45918.270833333336</c:v>
                </c:pt>
                <c:pt idx="6247">
                  <c:v>45918.3125</c:v>
                </c:pt>
                <c:pt idx="6248">
                  <c:v>45918.354166666664</c:v>
                </c:pt>
                <c:pt idx="6249">
                  <c:v>45918.395833333336</c:v>
                </c:pt>
                <c:pt idx="6250">
                  <c:v>45918.4375</c:v>
                </c:pt>
                <c:pt idx="6251">
                  <c:v>45918.479166666664</c:v>
                </c:pt>
                <c:pt idx="6252">
                  <c:v>45918.520833333336</c:v>
                </c:pt>
                <c:pt idx="6253">
                  <c:v>45918.5625</c:v>
                </c:pt>
                <c:pt idx="6254">
                  <c:v>45918.604166666664</c:v>
                </c:pt>
                <c:pt idx="6255">
                  <c:v>45918.645833333336</c:v>
                </c:pt>
                <c:pt idx="6256">
                  <c:v>45918.6875</c:v>
                </c:pt>
                <c:pt idx="6257">
                  <c:v>45918.729166666664</c:v>
                </c:pt>
                <c:pt idx="6258">
                  <c:v>45918.770833333336</c:v>
                </c:pt>
                <c:pt idx="6259">
                  <c:v>45918.8125</c:v>
                </c:pt>
                <c:pt idx="6260">
                  <c:v>45918.854166666664</c:v>
                </c:pt>
                <c:pt idx="6261">
                  <c:v>45918.895833333336</c:v>
                </c:pt>
                <c:pt idx="6262">
                  <c:v>45918.9375</c:v>
                </c:pt>
                <c:pt idx="6263">
                  <c:v>45918.979166666664</c:v>
                </c:pt>
                <c:pt idx="6264">
                  <c:v>45919.020833333336</c:v>
                </c:pt>
                <c:pt idx="6265">
                  <c:v>45919.0625</c:v>
                </c:pt>
                <c:pt idx="6266">
                  <c:v>45919.104166666664</c:v>
                </c:pt>
                <c:pt idx="6267">
                  <c:v>45919.145833333336</c:v>
                </c:pt>
                <c:pt idx="6268">
                  <c:v>45919.1875</c:v>
                </c:pt>
                <c:pt idx="6269">
                  <c:v>45919.229166666664</c:v>
                </c:pt>
                <c:pt idx="6270">
                  <c:v>45919.270833333336</c:v>
                </c:pt>
                <c:pt idx="6271">
                  <c:v>45919.3125</c:v>
                </c:pt>
                <c:pt idx="6272">
                  <c:v>45919.354166666664</c:v>
                </c:pt>
                <c:pt idx="6273">
                  <c:v>45919.395833333336</c:v>
                </c:pt>
                <c:pt idx="6274">
                  <c:v>45919.4375</c:v>
                </c:pt>
                <c:pt idx="6275">
                  <c:v>45919.479166666664</c:v>
                </c:pt>
                <c:pt idx="6276">
                  <c:v>45919.520833333336</c:v>
                </c:pt>
                <c:pt idx="6277">
                  <c:v>45919.5625</c:v>
                </c:pt>
                <c:pt idx="6278">
                  <c:v>45919.604166666664</c:v>
                </c:pt>
                <c:pt idx="6279">
                  <c:v>45919.645833333336</c:v>
                </c:pt>
                <c:pt idx="6280">
                  <c:v>45919.6875</c:v>
                </c:pt>
                <c:pt idx="6281">
                  <c:v>45919.729166666664</c:v>
                </c:pt>
                <c:pt idx="6282">
                  <c:v>45919.770833333336</c:v>
                </c:pt>
                <c:pt idx="6283">
                  <c:v>45919.8125</c:v>
                </c:pt>
                <c:pt idx="6284">
                  <c:v>45919.854166666664</c:v>
                </c:pt>
                <c:pt idx="6285">
                  <c:v>45919.895833333336</c:v>
                </c:pt>
                <c:pt idx="6286">
                  <c:v>45919.9375</c:v>
                </c:pt>
                <c:pt idx="6287">
                  <c:v>45919.979166666664</c:v>
                </c:pt>
                <c:pt idx="6288">
                  <c:v>45920.020833333336</c:v>
                </c:pt>
                <c:pt idx="6289">
                  <c:v>45920.0625</c:v>
                </c:pt>
                <c:pt idx="6290">
                  <c:v>45920.104166666664</c:v>
                </c:pt>
                <c:pt idx="6291">
                  <c:v>45920.145833333336</c:v>
                </c:pt>
                <c:pt idx="6292">
                  <c:v>45920.1875</c:v>
                </c:pt>
                <c:pt idx="6293">
                  <c:v>45920.229166666664</c:v>
                </c:pt>
                <c:pt idx="6294">
                  <c:v>45920.270833333336</c:v>
                </c:pt>
                <c:pt idx="6295">
                  <c:v>45920.3125</c:v>
                </c:pt>
                <c:pt idx="6296">
                  <c:v>45920.354166666664</c:v>
                </c:pt>
                <c:pt idx="6297">
                  <c:v>45920.395833333336</c:v>
                </c:pt>
                <c:pt idx="6298">
                  <c:v>45920.4375</c:v>
                </c:pt>
                <c:pt idx="6299">
                  <c:v>45920.479166666664</c:v>
                </c:pt>
                <c:pt idx="6300">
                  <c:v>45920.520833333336</c:v>
                </c:pt>
                <c:pt idx="6301">
                  <c:v>45920.5625</c:v>
                </c:pt>
                <c:pt idx="6302">
                  <c:v>45920.604166666664</c:v>
                </c:pt>
                <c:pt idx="6303">
                  <c:v>45920.645833333336</c:v>
                </c:pt>
                <c:pt idx="6304">
                  <c:v>45920.6875</c:v>
                </c:pt>
                <c:pt idx="6305">
                  <c:v>45920.729166666664</c:v>
                </c:pt>
                <c:pt idx="6306">
                  <c:v>45920.770833333336</c:v>
                </c:pt>
                <c:pt idx="6307">
                  <c:v>45920.8125</c:v>
                </c:pt>
                <c:pt idx="6308">
                  <c:v>45920.854166666664</c:v>
                </c:pt>
                <c:pt idx="6309">
                  <c:v>45920.895833333336</c:v>
                </c:pt>
                <c:pt idx="6310">
                  <c:v>45920.9375</c:v>
                </c:pt>
                <c:pt idx="6311">
                  <c:v>45920.979166666664</c:v>
                </c:pt>
                <c:pt idx="6312">
                  <c:v>45921.020833333336</c:v>
                </c:pt>
                <c:pt idx="6313">
                  <c:v>45921.0625</c:v>
                </c:pt>
                <c:pt idx="6314">
                  <c:v>45921.104166666664</c:v>
                </c:pt>
                <c:pt idx="6315">
                  <c:v>45921.145833333336</c:v>
                </c:pt>
                <c:pt idx="6316">
                  <c:v>45921.1875</c:v>
                </c:pt>
                <c:pt idx="6317">
                  <c:v>45921.229166666664</c:v>
                </c:pt>
                <c:pt idx="6318">
                  <c:v>45921.270833333336</c:v>
                </c:pt>
                <c:pt idx="6319">
                  <c:v>45921.3125</c:v>
                </c:pt>
                <c:pt idx="6320">
                  <c:v>45921.354166666664</c:v>
                </c:pt>
                <c:pt idx="6321">
                  <c:v>45921.395833333336</c:v>
                </c:pt>
                <c:pt idx="6322">
                  <c:v>45921.4375</c:v>
                </c:pt>
                <c:pt idx="6323">
                  <c:v>45921.479166666664</c:v>
                </c:pt>
                <c:pt idx="6324">
                  <c:v>45921.520833333336</c:v>
                </c:pt>
                <c:pt idx="6325">
                  <c:v>45921.5625</c:v>
                </c:pt>
                <c:pt idx="6326">
                  <c:v>45921.604166666664</c:v>
                </c:pt>
                <c:pt idx="6327">
                  <c:v>45921.645833333336</c:v>
                </c:pt>
                <c:pt idx="6328">
                  <c:v>45921.6875</c:v>
                </c:pt>
                <c:pt idx="6329">
                  <c:v>45921.729166666664</c:v>
                </c:pt>
                <c:pt idx="6330">
                  <c:v>45921.770833333336</c:v>
                </c:pt>
                <c:pt idx="6331">
                  <c:v>45921.8125</c:v>
                </c:pt>
                <c:pt idx="6332">
                  <c:v>45921.854166666664</c:v>
                </c:pt>
                <c:pt idx="6333">
                  <c:v>45921.895833333336</c:v>
                </c:pt>
                <c:pt idx="6334">
                  <c:v>45921.9375</c:v>
                </c:pt>
                <c:pt idx="6335">
                  <c:v>45921.979166666664</c:v>
                </c:pt>
                <c:pt idx="6336">
                  <c:v>45922.020833333336</c:v>
                </c:pt>
                <c:pt idx="6337">
                  <c:v>45922.0625</c:v>
                </c:pt>
                <c:pt idx="6338">
                  <c:v>45922.104166666664</c:v>
                </c:pt>
                <c:pt idx="6339">
                  <c:v>45922.145833333336</c:v>
                </c:pt>
                <c:pt idx="6340">
                  <c:v>45922.1875</c:v>
                </c:pt>
                <c:pt idx="6341">
                  <c:v>45922.229166666664</c:v>
                </c:pt>
                <c:pt idx="6342">
                  <c:v>45922.270833333336</c:v>
                </c:pt>
                <c:pt idx="6343">
                  <c:v>45922.3125</c:v>
                </c:pt>
                <c:pt idx="6344">
                  <c:v>45922.354166666664</c:v>
                </c:pt>
                <c:pt idx="6345">
                  <c:v>45922.395833333336</c:v>
                </c:pt>
                <c:pt idx="6346">
                  <c:v>45922.4375</c:v>
                </c:pt>
                <c:pt idx="6347">
                  <c:v>45922.479166666664</c:v>
                </c:pt>
                <c:pt idx="6348">
                  <c:v>45922.520833333336</c:v>
                </c:pt>
                <c:pt idx="6349">
                  <c:v>45922.5625</c:v>
                </c:pt>
                <c:pt idx="6350">
                  <c:v>45922.604166666664</c:v>
                </c:pt>
                <c:pt idx="6351">
                  <c:v>45922.645833333336</c:v>
                </c:pt>
                <c:pt idx="6352">
                  <c:v>45922.6875</c:v>
                </c:pt>
                <c:pt idx="6353">
                  <c:v>45922.729166666664</c:v>
                </c:pt>
                <c:pt idx="6354">
                  <c:v>45922.770833333336</c:v>
                </c:pt>
                <c:pt idx="6355">
                  <c:v>45922.8125</c:v>
                </c:pt>
                <c:pt idx="6356">
                  <c:v>45922.854166666664</c:v>
                </c:pt>
                <c:pt idx="6357">
                  <c:v>45922.895833333336</c:v>
                </c:pt>
                <c:pt idx="6358">
                  <c:v>45922.9375</c:v>
                </c:pt>
                <c:pt idx="6359">
                  <c:v>45922.979166666664</c:v>
                </c:pt>
                <c:pt idx="6360">
                  <c:v>45923.020833333336</c:v>
                </c:pt>
                <c:pt idx="6361">
                  <c:v>45923.0625</c:v>
                </c:pt>
                <c:pt idx="6362">
                  <c:v>45923.104166666664</c:v>
                </c:pt>
                <c:pt idx="6363">
                  <c:v>45923.145833333336</c:v>
                </c:pt>
                <c:pt idx="6364">
                  <c:v>45923.1875</c:v>
                </c:pt>
                <c:pt idx="6365">
                  <c:v>45923.229166666664</c:v>
                </c:pt>
                <c:pt idx="6366">
                  <c:v>45923.270833333336</c:v>
                </c:pt>
                <c:pt idx="6367">
                  <c:v>45923.3125</c:v>
                </c:pt>
                <c:pt idx="6368">
                  <c:v>45923.354166666664</c:v>
                </c:pt>
                <c:pt idx="6369">
                  <c:v>45923.395833333336</c:v>
                </c:pt>
                <c:pt idx="6370">
                  <c:v>45923.4375</c:v>
                </c:pt>
                <c:pt idx="6371">
                  <c:v>45923.479166666664</c:v>
                </c:pt>
                <c:pt idx="6372">
                  <c:v>45923.520833333336</c:v>
                </c:pt>
                <c:pt idx="6373">
                  <c:v>45923.5625</c:v>
                </c:pt>
                <c:pt idx="6374">
                  <c:v>45923.604166666664</c:v>
                </c:pt>
                <c:pt idx="6375">
                  <c:v>45923.645833333336</c:v>
                </c:pt>
                <c:pt idx="6376">
                  <c:v>45923.6875</c:v>
                </c:pt>
                <c:pt idx="6377">
                  <c:v>45923.729166666664</c:v>
                </c:pt>
                <c:pt idx="6378">
                  <c:v>45923.770833333336</c:v>
                </c:pt>
                <c:pt idx="6379">
                  <c:v>45923.8125</c:v>
                </c:pt>
                <c:pt idx="6380">
                  <c:v>45923.854166666664</c:v>
                </c:pt>
                <c:pt idx="6381">
                  <c:v>45923.895833333336</c:v>
                </c:pt>
                <c:pt idx="6382">
                  <c:v>45923.9375</c:v>
                </c:pt>
                <c:pt idx="6383">
                  <c:v>45923.979166666664</c:v>
                </c:pt>
                <c:pt idx="6384">
                  <c:v>45924.020833333336</c:v>
                </c:pt>
                <c:pt idx="6385">
                  <c:v>45924.0625</c:v>
                </c:pt>
                <c:pt idx="6386">
                  <c:v>45924.104166666664</c:v>
                </c:pt>
                <c:pt idx="6387">
                  <c:v>45924.145833333336</c:v>
                </c:pt>
                <c:pt idx="6388">
                  <c:v>45924.1875</c:v>
                </c:pt>
                <c:pt idx="6389">
                  <c:v>45924.229166666664</c:v>
                </c:pt>
                <c:pt idx="6390">
                  <c:v>45924.270833333336</c:v>
                </c:pt>
                <c:pt idx="6391">
                  <c:v>45924.3125</c:v>
                </c:pt>
                <c:pt idx="6392">
                  <c:v>45924.354166666664</c:v>
                </c:pt>
                <c:pt idx="6393">
                  <c:v>45924.395833333336</c:v>
                </c:pt>
                <c:pt idx="6394">
                  <c:v>45924.4375</c:v>
                </c:pt>
                <c:pt idx="6395">
                  <c:v>45924.479166666664</c:v>
                </c:pt>
                <c:pt idx="6396">
                  <c:v>45924.520833333336</c:v>
                </c:pt>
                <c:pt idx="6397">
                  <c:v>45924.5625</c:v>
                </c:pt>
                <c:pt idx="6398">
                  <c:v>45924.604166666664</c:v>
                </c:pt>
                <c:pt idx="6399">
                  <c:v>45924.645833333336</c:v>
                </c:pt>
                <c:pt idx="6400">
                  <c:v>45924.6875</c:v>
                </c:pt>
                <c:pt idx="6401">
                  <c:v>45924.729166666664</c:v>
                </c:pt>
                <c:pt idx="6402">
                  <c:v>45924.770833333336</c:v>
                </c:pt>
                <c:pt idx="6403">
                  <c:v>45924.8125</c:v>
                </c:pt>
                <c:pt idx="6404">
                  <c:v>45924.854166666664</c:v>
                </c:pt>
                <c:pt idx="6405">
                  <c:v>45924.895833333336</c:v>
                </c:pt>
                <c:pt idx="6406">
                  <c:v>45924.9375</c:v>
                </c:pt>
                <c:pt idx="6407">
                  <c:v>45924.979166666664</c:v>
                </c:pt>
                <c:pt idx="6408">
                  <c:v>45925.020833333336</c:v>
                </c:pt>
                <c:pt idx="6409">
                  <c:v>45925.0625</c:v>
                </c:pt>
                <c:pt idx="6410">
                  <c:v>45925.104166666664</c:v>
                </c:pt>
                <c:pt idx="6411">
                  <c:v>45925.145833333336</c:v>
                </c:pt>
                <c:pt idx="6412">
                  <c:v>45925.1875</c:v>
                </c:pt>
                <c:pt idx="6413">
                  <c:v>45925.229166666664</c:v>
                </c:pt>
                <c:pt idx="6414">
                  <c:v>45925.270833333336</c:v>
                </c:pt>
                <c:pt idx="6415">
                  <c:v>45925.3125</c:v>
                </c:pt>
                <c:pt idx="6416">
                  <c:v>45925.354166666664</c:v>
                </c:pt>
                <c:pt idx="6417">
                  <c:v>45925.395833333336</c:v>
                </c:pt>
                <c:pt idx="6418">
                  <c:v>45925.4375</c:v>
                </c:pt>
                <c:pt idx="6419">
                  <c:v>45925.479166666664</c:v>
                </c:pt>
                <c:pt idx="6420">
                  <c:v>45925.520833333336</c:v>
                </c:pt>
                <c:pt idx="6421">
                  <c:v>45925.5625</c:v>
                </c:pt>
                <c:pt idx="6422">
                  <c:v>45925.604166666664</c:v>
                </c:pt>
                <c:pt idx="6423">
                  <c:v>45925.645833333336</c:v>
                </c:pt>
                <c:pt idx="6424">
                  <c:v>45925.6875</c:v>
                </c:pt>
                <c:pt idx="6425">
                  <c:v>45925.729166666664</c:v>
                </c:pt>
                <c:pt idx="6426">
                  <c:v>45925.770833333336</c:v>
                </c:pt>
                <c:pt idx="6427">
                  <c:v>45925.8125</c:v>
                </c:pt>
                <c:pt idx="6428">
                  <c:v>45925.854166666664</c:v>
                </c:pt>
                <c:pt idx="6429">
                  <c:v>45925.895833333336</c:v>
                </c:pt>
                <c:pt idx="6430">
                  <c:v>45925.9375</c:v>
                </c:pt>
                <c:pt idx="6431">
                  <c:v>45925.979166666664</c:v>
                </c:pt>
                <c:pt idx="6432">
                  <c:v>45926.020833333336</c:v>
                </c:pt>
                <c:pt idx="6433">
                  <c:v>45926.0625</c:v>
                </c:pt>
                <c:pt idx="6434">
                  <c:v>45926.104166666664</c:v>
                </c:pt>
                <c:pt idx="6435">
                  <c:v>45926.145833333336</c:v>
                </c:pt>
                <c:pt idx="6436">
                  <c:v>45926.1875</c:v>
                </c:pt>
                <c:pt idx="6437">
                  <c:v>45926.229166666664</c:v>
                </c:pt>
                <c:pt idx="6438">
                  <c:v>45926.270833333336</c:v>
                </c:pt>
                <c:pt idx="6439">
                  <c:v>45926.3125</c:v>
                </c:pt>
                <c:pt idx="6440">
                  <c:v>45926.354166666664</c:v>
                </c:pt>
                <c:pt idx="6441">
                  <c:v>45926.395833333336</c:v>
                </c:pt>
                <c:pt idx="6442">
                  <c:v>45926.4375</c:v>
                </c:pt>
                <c:pt idx="6443">
                  <c:v>45926.479166666664</c:v>
                </c:pt>
                <c:pt idx="6444">
                  <c:v>45926.520833333336</c:v>
                </c:pt>
                <c:pt idx="6445">
                  <c:v>45926.5625</c:v>
                </c:pt>
                <c:pt idx="6446">
                  <c:v>45926.604166666664</c:v>
                </c:pt>
                <c:pt idx="6447">
                  <c:v>45926.645833333336</c:v>
                </c:pt>
                <c:pt idx="6448">
                  <c:v>45926.6875</c:v>
                </c:pt>
                <c:pt idx="6449">
                  <c:v>45926.729166666664</c:v>
                </c:pt>
                <c:pt idx="6450">
                  <c:v>45926.770833333336</c:v>
                </c:pt>
                <c:pt idx="6451">
                  <c:v>45926.8125</c:v>
                </c:pt>
                <c:pt idx="6452">
                  <c:v>45926.854166666664</c:v>
                </c:pt>
                <c:pt idx="6453">
                  <c:v>45926.895833333336</c:v>
                </c:pt>
                <c:pt idx="6454">
                  <c:v>45926.9375</c:v>
                </c:pt>
                <c:pt idx="6455">
                  <c:v>45926.979166666664</c:v>
                </c:pt>
                <c:pt idx="6456">
                  <c:v>45927.020833333336</c:v>
                </c:pt>
                <c:pt idx="6457">
                  <c:v>45927.0625</c:v>
                </c:pt>
                <c:pt idx="6458">
                  <c:v>45927.104166666664</c:v>
                </c:pt>
                <c:pt idx="6459">
                  <c:v>45927.145833333336</c:v>
                </c:pt>
                <c:pt idx="6460">
                  <c:v>45927.1875</c:v>
                </c:pt>
                <c:pt idx="6461">
                  <c:v>45927.229166666664</c:v>
                </c:pt>
                <c:pt idx="6462">
                  <c:v>45927.270833333336</c:v>
                </c:pt>
                <c:pt idx="6463">
                  <c:v>45927.3125</c:v>
                </c:pt>
                <c:pt idx="6464">
                  <c:v>45927.354166666664</c:v>
                </c:pt>
                <c:pt idx="6465">
                  <c:v>45927.395833333336</c:v>
                </c:pt>
                <c:pt idx="6466">
                  <c:v>45927.4375</c:v>
                </c:pt>
                <c:pt idx="6467">
                  <c:v>45927.479166666664</c:v>
                </c:pt>
                <c:pt idx="6468">
                  <c:v>45927.520833333336</c:v>
                </c:pt>
                <c:pt idx="6469">
                  <c:v>45927.5625</c:v>
                </c:pt>
                <c:pt idx="6470">
                  <c:v>45927.604166666664</c:v>
                </c:pt>
                <c:pt idx="6471">
                  <c:v>45927.645833333336</c:v>
                </c:pt>
                <c:pt idx="6472">
                  <c:v>45927.6875</c:v>
                </c:pt>
                <c:pt idx="6473">
                  <c:v>45927.729166666664</c:v>
                </c:pt>
                <c:pt idx="6474">
                  <c:v>45927.770833333336</c:v>
                </c:pt>
                <c:pt idx="6475">
                  <c:v>45927.8125</c:v>
                </c:pt>
                <c:pt idx="6476">
                  <c:v>45927.854166666664</c:v>
                </c:pt>
                <c:pt idx="6477">
                  <c:v>45927.895833333336</c:v>
                </c:pt>
                <c:pt idx="6478">
                  <c:v>45927.9375</c:v>
                </c:pt>
                <c:pt idx="6479">
                  <c:v>45927.979166666664</c:v>
                </c:pt>
                <c:pt idx="6480">
                  <c:v>45928.020833333336</c:v>
                </c:pt>
                <c:pt idx="6481">
                  <c:v>45928.0625</c:v>
                </c:pt>
                <c:pt idx="6482">
                  <c:v>45928.104166666664</c:v>
                </c:pt>
                <c:pt idx="6483">
                  <c:v>45928.145833333336</c:v>
                </c:pt>
                <c:pt idx="6484">
                  <c:v>45928.1875</c:v>
                </c:pt>
                <c:pt idx="6485">
                  <c:v>45928.229166666664</c:v>
                </c:pt>
                <c:pt idx="6486">
                  <c:v>45928.270833333336</c:v>
                </c:pt>
                <c:pt idx="6487">
                  <c:v>45928.3125</c:v>
                </c:pt>
                <c:pt idx="6488">
                  <c:v>45928.354166666664</c:v>
                </c:pt>
                <c:pt idx="6489">
                  <c:v>45928.395833333336</c:v>
                </c:pt>
                <c:pt idx="6490">
                  <c:v>45928.4375</c:v>
                </c:pt>
                <c:pt idx="6491">
                  <c:v>45928.479166666664</c:v>
                </c:pt>
                <c:pt idx="6492">
                  <c:v>45928.520833333336</c:v>
                </c:pt>
                <c:pt idx="6493">
                  <c:v>45928.5625</c:v>
                </c:pt>
                <c:pt idx="6494">
                  <c:v>45928.604166666664</c:v>
                </c:pt>
                <c:pt idx="6495">
                  <c:v>45928.645833333336</c:v>
                </c:pt>
                <c:pt idx="6496">
                  <c:v>45928.6875</c:v>
                </c:pt>
                <c:pt idx="6497">
                  <c:v>45928.729166666664</c:v>
                </c:pt>
                <c:pt idx="6498">
                  <c:v>45928.770833333336</c:v>
                </c:pt>
                <c:pt idx="6499">
                  <c:v>45928.8125</c:v>
                </c:pt>
                <c:pt idx="6500">
                  <c:v>45928.854166666664</c:v>
                </c:pt>
                <c:pt idx="6501">
                  <c:v>45928.895833333336</c:v>
                </c:pt>
                <c:pt idx="6502">
                  <c:v>45928.9375</c:v>
                </c:pt>
                <c:pt idx="6503">
                  <c:v>45928.979166666664</c:v>
                </c:pt>
                <c:pt idx="6504">
                  <c:v>45929.020833333336</c:v>
                </c:pt>
                <c:pt idx="6505">
                  <c:v>45929.0625</c:v>
                </c:pt>
                <c:pt idx="6506">
                  <c:v>45929.104166666664</c:v>
                </c:pt>
                <c:pt idx="6507">
                  <c:v>45929.145833333336</c:v>
                </c:pt>
                <c:pt idx="6508">
                  <c:v>45929.1875</c:v>
                </c:pt>
                <c:pt idx="6509">
                  <c:v>45929.229166666664</c:v>
                </c:pt>
                <c:pt idx="6510">
                  <c:v>45929.270833333336</c:v>
                </c:pt>
                <c:pt idx="6511">
                  <c:v>45929.3125</c:v>
                </c:pt>
                <c:pt idx="6512">
                  <c:v>45929.354166666664</c:v>
                </c:pt>
                <c:pt idx="6513">
                  <c:v>45929.395833333336</c:v>
                </c:pt>
                <c:pt idx="6514">
                  <c:v>45929.4375</c:v>
                </c:pt>
                <c:pt idx="6515">
                  <c:v>45929.479166666664</c:v>
                </c:pt>
                <c:pt idx="6516">
                  <c:v>45929.520833333336</c:v>
                </c:pt>
                <c:pt idx="6517">
                  <c:v>45929.5625</c:v>
                </c:pt>
                <c:pt idx="6518">
                  <c:v>45929.604166666664</c:v>
                </c:pt>
                <c:pt idx="6519">
                  <c:v>45929.645833333336</c:v>
                </c:pt>
                <c:pt idx="6520">
                  <c:v>45929.6875</c:v>
                </c:pt>
                <c:pt idx="6521">
                  <c:v>45929.729166666664</c:v>
                </c:pt>
                <c:pt idx="6522">
                  <c:v>45929.770833333336</c:v>
                </c:pt>
                <c:pt idx="6523">
                  <c:v>45929.8125</c:v>
                </c:pt>
                <c:pt idx="6524">
                  <c:v>45929.854166666664</c:v>
                </c:pt>
                <c:pt idx="6525">
                  <c:v>45929.895833333336</c:v>
                </c:pt>
                <c:pt idx="6526">
                  <c:v>45929.9375</c:v>
                </c:pt>
                <c:pt idx="6527">
                  <c:v>45929.979166666664</c:v>
                </c:pt>
                <c:pt idx="6528">
                  <c:v>45930.020833333336</c:v>
                </c:pt>
                <c:pt idx="6529">
                  <c:v>45930.0625</c:v>
                </c:pt>
                <c:pt idx="6530">
                  <c:v>45930.104166666664</c:v>
                </c:pt>
                <c:pt idx="6531">
                  <c:v>45930.145833333336</c:v>
                </c:pt>
                <c:pt idx="6532">
                  <c:v>45930.1875</c:v>
                </c:pt>
                <c:pt idx="6533">
                  <c:v>45930.229166666664</c:v>
                </c:pt>
                <c:pt idx="6534">
                  <c:v>45930.270833333336</c:v>
                </c:pt>
                <c:pt idx="6535">
                  <c:v>45930.3125</c:v>
                </c:pt>
                <c:pt idx="6536">
                  <c:v>45930.354166666664</c:v>
                </c:pt>
                <c:pt idx="6537">
                  <c:v>45930.395833333336</c:v>
                </c:pt>
                <c:pt idx="6538">
                  <c:v>45930.4375</c:v>
                </c:pt>
                <c:pt idx="6539">
                  <c:v>45930.479166666664</c:v>
                </c:pt>
                <c:pt idx="6540">
                  <c:v>45930.520833333336</c:v>
                </c:pt>
                <c:pt idx="6541">
                  <c:v>45930.5625</c:v>
                </c:pt>
                <c:pt idx="6542">
                  <c:v>45930.604166666664</c:v>
                </c:pt>
                <c:pt idx="6543">
                  <c:v>45930.645833333336</c:v>
                </c:pt>
                <c:pt idx="6544">
                  <c:v>45930.6875</c:v>
                </c:pt>
                <c:pt idx="6545">
                  <c:v>45930.729166666664</c:v>
                </c:pt>
                <c:pt idx="6546">
                  <c:v>45930.770833333336</c:v>
                </c:pt>
                <c:pt idx="6547">
                  <c:v>45930.8125</c:v>
                </c:pt>
                <c:pt idx="6548">
                  <c:v>45930.854166666664</c:v>
                </c:pt>
                <c:pt idx="6549">
                  <c:v>45930.895833333336</c:v>
                </c:pt>
                <c:pt idx="6550">
                  <c:v>45930.9375</c:v>
                </c:pt>
                <c:pt idx="6551">
                  <c:v>45930.979166666664</c:v>
                </c:pt>
                <c:pt idx="6552">
                  <c:v>45931.020833333336</c:v>
                </c:pt>
                <c:pt idx="6553">
                  <c:v>45931.0625</c:v>
                </c:pt>
                <c:pt idx="6554">
                  <c:v>45931.104166666664</c:v>
                </c:pt>
                <c:pt idx="6555">
                  <c:v>45931.145833333336</c:v>
                </c:pt>
                <c:pt idx="6556">
                  <c:v>45931.1875</c:v>
                </c:pt>
                <c:pt idx="6557">
                  <c:v>45931.229166666664</c:v>
                </c:pt>
                <c:pt idx="6558">
                  <c:v>45931.270833333336</c:v>
                </c:pt>
                <c:pt idx="6559">
                  <c:v>45931.3125</c:v>
                </c:pt>
                <c:pt idx="6560">
                  <c:v>45931.354166666664</c:v>
                </c:pt>
                <c:pt idx="6561">
                  <c:v>45931.395833333336</c:v>
                </c:pt>
                <c:pt idx="6562">
                  <c:v>45931.4375</c:v>
                </c:pt>
                <c:pt idx="6563">
                  <c:v>45931.479166666664</c:v>
                </c:pt>
                <c:pt idx="6564">
                  <c:v>45931.520833333336</c:v>
                </c:pt>
                <c:pt idx="6565">
                  <c:v>45931.5625</c:v>
                </c:pt>
                <c:pt idx="6566">
                  <c:v>45931.604166666664</c:v>
                </c:pt>
                <c:pt idx="6567">
                  <c:v>45931.645833333336</c:v>
                </c:pt>
                <c:pt idx="6568">
                  <c:v>45931.6875</c:v>
                </c:pt>
                <c:pt idx="6569">
                  <c:v>45931.729166666664</c:v>
                </c:pt>
                <c:pt idx="6570">
                  <c:v>45931.770833333336</c:v>
                </c:pt>
                <c:pt idx="6571">
                  <c:v>45931.8125</c:v>
                </c:pt>
                <c:pt idx="6572">
                  <c:v>45931.854166666664</c:v>
                </c:pt>
                <c:pt idx="6573">
                  <c:v>45931.895833333336</c:v>
                </c:pt>
                <c:pt idx="6574">
                  <c:v>45931.9375</c:v>
                </c:pt>
                <c:pt idx="6575">
                  <c:v>45931.979166666664</c:v>
                </c:pt>
                <c:pt idx="6576">
                  <c:v>45932.020833333336</c:v>
                </c:pt>
                <c:pt idx="6577">
                  <c:v>45932.0625</c:v>
                </c:pt>
                <c:pt idx="6578">
                  <c:v>45932.104166666664</c:v>
                </c:pt>
                <c:pt idx="6579">
                  <c:v>45932.145833333336</c:v>
                </c:pt>
                <c:pt idx="6580">
                  <c:v>45932.1875</c:v>
                </c:pt>
                <c:pt idx="6581">
                  <c:v>45932.229166666664</c:v>
                </c:pt>
                <c:pt idx="6582">
                  <c:v>45932.270833333336</c:v>
                </c:pt>
                <c:pt idx="6583">
                  <c:v>45932.3125</c:v>
                </c:pt>
                <c:pt idx="6584">
                  <c:v>45932.354166666664</c:v>
                </c:pt>
                <c:pt idx="6585">
                  <c:v>45932.395833333336</c:v>
                </c:pt>
                <c:pt idx="6586">
                  <c:v>45932.4375</c:v>
                </c:pt>
                <c:pt idx="6587">
                  <c:v>45932.479166666664</c:v>
                </c:pt>
                <c:pt idx="6588">
                  <c:v>45932.520833333336</c:v>
                </c:pt>
                <c:pt idx="6589">
                  <c:v>45932.5625</c:v>
                </c:pt>
                <c:pt idx="6590">
                  <c:v>45932.604166666664</c:v>
                </c:pt>
                <c:pt idx="6591">
                  <c:v>45932.645833333336</c:v>
                </c:pt>
                <c:pt idx="6592">
                  <c:v>45932.6875</c:v>
                </c:pt>
                <c:pt idx="6593">
                  <c:v>45932.729166666664</c:v>
                </c:pt>
                <c:pt idx="6594">
                  <c:v>45932.770833333336</c:v>
                </c:pt>
                <c:pt idx="6595">
                  <c:v>45932.8125</c:v>
                </c:pt>
                <c:pt idx="6596">
                  <c:v>45932.854166666664</c:v>
                </c:pt>
                <c:pt idx="6597">
                  <c:v>45932.895833333336</c:v>
                </c:pt>
                <c:pt idx="6598">
                  <c:v>45932.9375</c:v>
                </c:pt>
                <c:pt idx="6599">
                  <c:v>45932.979166666664</c:v>
                </c:pt>
                <c:pt idx="6600">
                  <c:v>45933.020833333336</c:v>
                </c:pt>
                <c:pt idx="6601">
                  <c:v>45933.0625</c:v>
                </c:pt>
                <c:pt idx="6602">
                  <c:v>45933.104166666664</c:v>
                </c:pt>
                <c:pt idx="6603">
                  <c:v>45933.145833333336</c:v>
                </c:pt>
                <c:pt idx="6604">
                  <c:v>45933.1875</c:v>
                </c:pt>
                <c:pt idx="6605">
                  <c:v>45933.229166666664</c:v>
                </c:pt>
                <c:pt idx="6606">
                  <c:v>45933.270833333336</c:v>
                </c:pt>
                <c:pt idx="6607">
                  <c:v>45933.3125</c:v>
                </c:pt>
                <c:pt idx="6608">
                  <c:v>45933.354166666664</c:v>
                </c:pt>
                <c:pt idx="6609">
                  <c:v>45933.395833333336</c:v>
                </c:pt>
                <c:pt idx="6610">
                  <c:v>45933.4375</c:v>
                </c:pt>
                <c:pt idx="6611">
                  <c:v>45933.479166666664</c:v>
                </c:pt>
                <c:pt idx="6612">
                  <c:v>45933.520833333336</c:v>
                </c:pt>
                <c:pt idx="6613">
                  <c:v>45933.5625</c:v>
                </c:pt>
                <c:pt idx="6614">
                  <c:v>45933.604166666664</c:v>
                </c:pt>
                <c:pt idx="6615">
                  <c:v>45933.645833333336</c:v>
                </c:pt>
                <c:pt idx="6616">
                  <c:v>45933.6875</c:v>
                </c:pt>
                <c:pt idx="6617">
                  <c:v>45933.729166666664</c:v>
                </c:pt>
                <c:pt idx="6618">
                  <c:v>45933.770833333336</c:v>
                </c:pt>
                <c:pt idx="6619">
                  <c:v>45933.8125</c:v>
                </c:pt>
                <c:pt idx="6620">
                  <c:v>45933.854166666664</c:v>
                </c:pt>
                <c:pt idx="6621">
                  <c:v>45933.895833333336</c:v>
                </c:pt>
                <c:pt idx="6622">
                  <c:v>45933.9375</c:v>
                </c:pt>
                <c:pt idx="6623">
                  <c:v>45933.979166666664</c:v>
                </c:pt>
                <c:pt idx="6624">
                  <c:v>45934.020833333336</c:v>
                </c:pt>
                <c:pt idx="6625">
                  <c:v>45934.0625</c:v>
                </c:pt>
                <c:pt idx="6626">
                  <c:v>45934.104166666664</c:v>
                </c:pt>
                <c:pt idx="6627">
                  <c:v>45934.145833333336</c:v>
                </c:pt>
                <c:pt idx="6628">
                  <c:v>45934.1875</c:v>
                </c:pt>
                <c:pt idx="6629">
                  <c:v>45934.229166666664</c:v>
                </c:pt>
                <c:pt idx="6630">
                  <c:v>45934.270833333336</c:v>
                </c:pt>
                <c:pt idx="6631">
                  <c:v>45934.3125</c:v>
                </c:pt>
                <c:pt idx="6632">
                  <c:v>45934.354166666664</c:v>
                </c:pt>
                <c:pt idx="6633">
                  <c:v>45934.395833333336</c:v>
                </c:pt>
                <c:pt idx="6634">
                  <c:v>45934.4375</c:v>
                </c:pt>
                <c:pt idx="6635">
                  <c:v>45934.479166666664</c:v>
                </c:pt>
                <c:pt idx="6636">
                  <c:v>45934.520833333336</c:v>
                </c:pt>
                <c:pt idx="6637">
                  <c:v>45934.5625</c:v>
                </c:pt>
                <c:pt idx="6638">
                  <c:v>45934.604166666664</c:v>
                </c:pt>
                <c:pt idx="6639">
                  <c:v>45934.645833333336</c:v>
                </c:pt>
                <c:pt idx="6640">
                  <c:v>45934.6875</c:v>
                </c:pt>
                <c:pt idx="6641">
                  <c:v>45934.729166666664</c:v>
                </c:pt>
                <c:pt idx="6642">
                  <c:v>45934.770833333336</c:v>
                </c:pt>
                <c:pt idx="6643">
                  <c:v>45934.8125</c:v>
                </c:pt>
                <c:pt idx="6644">
                  <c:v>45934.854166666664</c:v>
                </c:pt>
                <c:pt idx="6645">
                  <c:v>45934.895833333336</c:v>
                </c:pt>
                <c:pt idx="6646">
                  <c:v>45934.9375</c:v>
                </c:pt>
                <c:pt idx="6647">
                  <c:v>45934.979166666664</c:v>
                </c:pt>
                <c:pt idx="6648">
                  <c:v>45935.020833333336</c:v>
                </c:pt>
                <c:pt idx="6649">
                  <c:v>45935.0625</c:v>
                </c:pt>
                <c:pt idx="6650">
                  <c:v>45935.104166666664</c:v>
                </c:pt>
                <c:pt idx="6651">
                  <c:v>45935.145833333336</c:v>
                </c:pt>
                <c:pt idx="6652">
                  <c:v>45935.1875</c:v>
                </c:pt>
                <c:pt idx="6653">
                  <c:v>45935.229166666664</c:v>
                </c:pt>
                <c:pt idx="6654">
                  <c:v>45935.270833333336</c:v>
                </c:pt>
                <c:pt idx="6655">
                  <c:v>45935.3125</c:v>
                </c:pt>
                <c:pt idx="6656">
                  <c:v>45935.354166666664</c:v>
                </c:pt>
                <c:pt idx="6657">
                  <c:v>45935.395833333336</c:v>
                </c:pt>
                <c:pt idx="6658">
                  <c:v>45935.4375</c:v>
                </c:pt>
                <c:pt idx="6659">
                  <c:v>45935.479166666664</c:v>
                </c:pt>
                <c:pt idx="6660">
                  <c:v>45935.520833333336</c:v>
                </c:pt>
                <c:pt idx="6661">
                  <c:v>45935.5625</c:v>
                </c:pt>
                <c:pt idx="6662">
                  <c:v>45935.604166666664</c:v>
                </c:pt>
                <c:pt idx="6663">
                  <c:v>45935.645833333336</c:v>
                </c:pt>
                <c:pt idx="6664">
                  <c:v>45935.6875</c:v>
                </c:pt>
                <c:pt idx="6665">
                  <c:v>45935.729166666664</c:v>
                </c:pt>
                <c:pt idx="6666">
                  <c:v>45935.770833333336</c:v>
                </c:pt>
                <c:pt idx="6667">
                  <c:v>45935.8125</c:v>
                </c:pt>
                <c:pt idx="6668">
                  <c:v>45935.854166666664</c:v>
                </c:pt>
                <c:pt idx="6669">
                  <c:v>45935.895833333336</c:v>
                </c:pt>
                <c:pt idx="6670">
                  <c:v>45935.9375</c:v>
                </c:pt>
                <c:pt idx="6671">
                  <c:v>45935.979166666664</c:v>
                </c:pt>
                <c:pt idx="6672">
                  <c:v>45936.020833333336</c:v>
                </c:pt>
                <c:pt idx="6673">
                  <c:v>45936.0625</c:v>
                </c:pt>
                <c:pt idx="6674">
                  <c:v>45936.104166666664</c:v>
                </c:pt>
                <c:pt idx="6675">
                  <c:v>45936.145833333336</c:v>
                </c:pt>
                <c:pt idx="6676">
                  <c:v>45936.1875</c:v>
                </c:pt>
                <c:pt idx="6677">
                  <c:v>45936.229166666664</c:v>
                </c:pt>
                <c:pt idx="6678">
                  <c:v>45936.270833333336</c:v>
                </c:pt>
                <c:pt idx="6679">
                  <c:v>45936.3125</c:v>
                </c:pt>
                <c:pt idx="6680">
                  <c:v>45936.354166666664</c:v>
                </c:pt>
                <c:pt idx="6681">
                  <c:v>45936.395833333336</c:v>
                </c:pt>
                <c:pt idx="6682">
                  <c:v>45936.4375</c:v>
                </c:pt>
                <c:pt idx="6683">
                  <c:v>45936.479166666664</c:v>
                </c:pt>
                <c:pt idx="6684">
                  <c:v>45936.520833333336</c:v>
                </c:pt>
                <c:pt idx="6685">
                  <c:v>45936.5625</c:v>
                </c:pt>
                <c:pt idx="6686">
                  <c:v>45936.604166666664</c:v>
                </c:pt>
                <c:pt idx="6687">
                  <c:v>45936.645833333336</c:v>
                </c:pt>
                <c:pt idx="6688">
                  <c:v>45936.6875</c:v>
                </c:pt>
                <c:pt idx="6689">
                  <c:v>45936.729166666664</c:v>
                </c:pt>
                <c:pt idx="6690">
                  <c:v>45936.770833333336</c:v>
                </c:pt>
                <c:pt idx="6691">
                  <c:v>45936.8125</c:v>
                </c:pt>
                <c:pt idx="6692">
                  <c:v>45936.854166666664</c:v>
                </c:pt>
                <c:pt idx="6693">
                  <c:v>45936.895833333336</c:v>
                </c:pt>
                <c:pt idx="6694">
                  <c:v>45936.9375</c:v>
                </c:pt>
                <c:pt idx="6695">
                  <c:v>45936.979166666664</c:v>
                </c:pt>
                <c:pt idx="6696">
                  <c:v>45937.020833333336</c:v>
                </c:pt>
                <c:pt idx="6697">
                  <c:v>45937.0625</c:v>
                </c:pt>
                <c:pt idx="6698">
                  <c:v>45937.104166666664</c:v>
                </c:pt>
                <c:pt idx="6699">
                  <c:v>45937.145833333336</c:v>
                </c:pt>
                <c:pt idx="6700">
                  <c:v>45937.1875</c:v>
                </c:pt>
                <c:pt idx="6701">
                  <c:v>45937.229166666664</c:v>
                </c:pt>
                <c:pt idx="6702">
                  <c:v>45937.270833333336</c:v>
                </c:pt>
                <c:pt idx="6703">
                  <c:v>45937.3125</c:v>
                </c:pt>
                <c:pt idx="6704">
                  <c:v>45937.354166666664</c:v>
                </c:pt>
                <c:pt idx="6705">
                  <c:v>45937.395833333336</c:v>
                </c:pt>
                <c:pt idx="6706">
                  <c:v>45937.4375</c:v>
                </c:pt>
                <c:pt idx="6707">
                  <c:v>45937.479166666664</c:v>
                </c:pt>
                <c:pt idx="6708">
                  <c:v>45937.520833333336</c:v>
                </c:pt>
                <c:pt idx="6709">
                  <c:v>45937.5625</c:v>
                </c:pt>
                <c:pt idx="6710">
                  <c:v>45937.604166666664</c:v>
                </c:pt>
                <c:pt idx="6711">
                  <c:v>45937.645833333336</c:v>
                </c:pt>
                <c:pt idx="6712">
                  <c:v>45937.6875</c:v>
                </c:pt>
                <c:pt idx="6713">
                  <c:v>45937.729166666664</c:v>
                </c:pt>
                <c:pt idx="6714">
                  <c:v>45937.770833333336</c:v>
                </c:pt>
                <c:pt idx="6715">
                  <c:v>45937.8125</c:v>
                </c:pt>
                <c:pt idx="6716">
                  <c:v>45937.854166666664</c:v>
                </c:pt>
                <c:pt idx="6717">
                  <c:v>45937.895833333336</c:v>
                </c:pt>
                <c:pt idx="6718">
                  <c:v>45937.9375</c:v>
                </c:pt>
                <c:pt idx="6719">
                  <c:v>45937.979166666664</c:v>
                </c:pt>
                <c:pt idx="6720">
                  <c:v>45938.020833333336</c:v>
                </c:pt>
                <c:pt idx="6721">
                  <c:v>45938.0625</c:v>
                </c:pt>
                <c:pt idx="6722">
                  <c:v>45938.104166666664</c:v>
                </c:pt>
                <c:pt idx="6723">
                  <c:v>45938.145833333336</c:v>
                </c:pt>
                <c:pt idx="6724">
                  <c:v>45938.1875</c:v>
                </c:pt>
                <c:pt idx="6725">
                  <c:v>45938.229166666664</c:v>
                </c:pt>
                <c:pt idx="6726">
                  <c:v>45938.270833333336</c:v>
                </c:pt>
                <c:pt idx="6727">
                  <c:v>45938.3125</c:v>
                </c:pt>
                <c:pt idx="6728">
                  <c:v>45938.354166666664</c:v>
                </c:pt>
                <c:pt idx="6729">
                  <c:v>45938.395833333336</c:v>
                </c:pt>
                <c:pt idx="6730">
                  <c:v>45938.4375</c:v>
                </c:pt>
                <c:pt idx="6731">
                  <c:v>45938.479166666664</c:v>
                </c:pt>
                <c:pt idx="6732">
                  <c:v>45938.520833333336</c:v>
                </c:pt>
                <c:pt idx="6733">
                  <c:v>45938.5625</c:v>
                </c:pt>
                <c:pt idx="6734">
                  <c:v>45938.604166666664</c:v>
                </c:pt>
                <c:pt idx="6735">
                  <c:v>45938.645833333336</c:v>
                </c:pt>
                <c:pt idx="6736">
                  <c:v>45938.6875</c:v>
                </c:pt>
                <c:pt idx="6737">
                  <c:v>45938.729166666664</c:v>
                </c:pt>
                <c:pt idx="6738">
                  <c:v>45938.770833333336</c:v>
                </c:pt>
                <c:pt idx="6739">
                  <c:v>45938.8125</c:v>
                </c:pt>
                <c:pt idx="6740">
                  <c:v>45938.854166666664</c:v>
                </c:pt>
                <c:pt idx="6741">
                  <c:v>45938.895833333336</c:v>
                </c:pt>
                <c:pt idx="6742">
                  <c:v>45938.9375</c:v>
                </c:pt>
                <c:pt idx="6743">
                  <c:v>45938.979166666664</c:v>
                </c:pt>
                <c:pt idx="6744">
                  <c:v>45939.020833333336</c:v>
                </c:pt>
                <c:pt idx="6745">
                  <c:v>45939.0625</c:v>
                </c:pt>
                <c:pt idx="6746">
                  <c:v>45939.104166666664</c:v>
                </c:pt>
                <c:pt idx="6747">
                  <c:v>45939.145833333336</c:v>
                </c:pt>
                <c:pt idx="6748">
                  <c:v>45939.1875</c:v>
                </c:pt>
                <c:pt idx="6749">
                  <c:v>45939.229166666664</c:v>
                </c:pt>
                <c:pt idx="6750">
                  <c:v>45939.270833333336</c:v>
                </c:pt>
                <c:pt idx="6751">
                  <c:v>45939.3125</c:v>
                </c:pt>
                <c:pt idx="6752">
                  <c:v>45939.354166666664</c:v>
                </c:pt>
                <c:pt idx="6753">
                  <c:v>45939.395833333336</c:v>
                </c:pt>
                <c:pt idx="6754">
                  <c:v>45939.4375</c:v>
                </c:pt>
                <c:pt idx="6755">
                  <c:v>45939.479166666664</c:v>
                </c:pt>
                <c:pt idx="6756">
                  <c:v>45939.520833333336</c:v>
                </c:pt>
                <c:pt idx="6757">
                  <c:v>45939.5625</c:v>
                </c:pt>
                <c:pt idx="6758">
                  <c:v>45939.604166666664</c:v>
                </c:pt>
                <c:pt idx="6759">
                  <c:v>45939.645833333336</c:v>
                </c:pt>
                <c:pt idx="6760">
                  <c:v>45939.6875</c:v>
                </c:pt>
                <c:pt idx="6761">
                  <c:v>45939.729166666664</c:v>
                </c:pt>
                <c:pt idx="6762">
                  <c:v>45939.770833333336</c:v>
                </c:pt>
                <c:pt idx="6763">
                  <c:v>45939.8125</c:v>
                </c:pt>
                <c:pt idx="6764">
                  <c:v>45939.854166666664</c:v>
                </c:pt>
                <c:pt idx="6765">
                  <c:v>45939.895833333336</c:v>
                </c:pt>
                <c:pt idx="6766">
                  <c:v>45939.9375</c:v>
                </c:pt>
                <c:pt idx="6767">
                  <c:v>45939.979166666664</c:v>
                </c:pt>
                <c:pt idx="6768">
                  <c:v>45940.020833333336</c:v>
                </c:pt>
                <c:pt idx="6769">
                  <c:v>45940.0625</c:v>
                </c:pt>
                <c:pt idx="6770">
                  <c:v>45940.104166666664</c:v>
                </c:pt>
                <c:pt idx="6771">
                  <c:v>45940.145833333336</c:v>
                </c:pt>
                <c:pt idx="6772">
                  <c:v>45940.1875</c:v>
                </c:pt>
                <c:pt idx="6773">
                  <c:v>45940.229166666664</c:v>
                </c:pt>
                <c:pt idx="6774">
                  <c:v>45940.270833333336</c:v>
                </c:pt>
                <c:pt idx="6775">
                  <c:v>45940.3125</c:v>
                </c:pt>
                <c:pt idx="6776">
                  <c:v>45940.354166666664</c:v>
                </c:pt>
                <c:pt idx="6777">
                  <c:v>45940.395833333336</c:v>
                </c:pt>
                <c:pt idx="6778">
                  <c:v>45940.4375</c:v>
                </c:pt>
                <c:pt idx="6779">
                  <c:v>45940.479166666664</c:v>
                </c:pt>
                <c:pt idx="6780">
                  <c:v>45940.520833333336</c:v>
                </c:pt>
                <c:pt idx="6781">
                  <c:v>45940.5625</c:v>
                </c:pt>
                <c:pt idx="6782">
                  <c:v>45940.604166666664</c:v>
                </c:pt>
                <c:pt idx="6783">
                  <c:v>45940.645833333336</c:v>
                </c:pt>
                <c:pt idx="6784">
                  <c:v>45940.6875</c:v>
                </c:pt>
                <c:pt idx="6785">
                  <c:v>45940.729166666664</c:v>
                </c:pt>
                <c:pt idx="6786">
                  <c:v>45940.770833333336</c:v>
                </c:pt>
                <c:pt idx="6787">
                  <c:v>45940.8125</c:v>
                </c:pt>
                <c:pt idx="6788">
                  <c:v>45940.854166666664</c:v>
                </c:pt>
                <c:pt idx="6789">
                  <c:v>45940.895833333336</c:v>
                </c:pt>
                <c:pt idx="6790">
                  <c:v>45940.9375</c:v>
                </c:pt>
                <c:pt idx="6791">
                  <c:v>45940.979166666664</c:v>
                </c:pt>
                <c:pt idx="6792">
                  <c:v>45941.020833333336</c:v>
                </c:pt>
                <c:pt idx="6793">
                  <c:v>45941.0625</c:v>
                </c:pt>
                <c:pt idx="6794">
                  <c:v>45941.104166666664</c:v>
                </c:pt>
                <c:pt idx="6795">
                  <c:v>45941.145833333336</c:v>
                </c:pt>
                <c:pt idx="6796">
                  <c:v>45941.1875</c:v>
                </c:pt>
                <c:pt idx="6797">
                  <c:v>45941.229166666664</c:v>
                </c:pt>
                <c:pt idx="6798">
                  <c:v>45941.270833333336</c:v>
                </c:pt>
                <c:pt idx="6799">
                  <c:v>45941.3125</c:v>
                </c:pt>
                <c:pt idx="6800">
                  <c:v>45941.354166666664</c:v>
                </c:pt>
                <c:pt idx="6801">
                  <c:v>45941.395833333336</c:v>
                </c:pt>
                <c:pt idx="6802">
                  <c:v>45941.4375</c:v>
                </c:pt>
                <c:pt idx="6803">
                  <c:v>45941.479166666664</c:v>
                </c:pt>
                <c:pt idx="6804">
                  <c:v>45941.520833333336</c:v>
                </c:pt>
                <c:pt idx="6805">
                  <c:v>45941.5625</c:v>
                </c:pt>
                <c:pt idx="6806">
                  <c:v>45941.604166666664</c:v>
                </c:pt>
                <c:pt idx="6807">
                  <c:v>45941.645833333336</c:v>
                </c:pt>
                <c:pt idx="6808">
                  <c:v>45941.6875</c:v>
                </c:pt>
                <c:pt idx="6809">
                  <c:v>45941.729166666664</c:v>
                </c:pt>
                <c:pt idx="6810">
                  <c:v>45941.770833333336</c:v>
                </c:pt>
                <c:pt idx="6811">
                  <c:v>45941.8125</c:v>
                </c:pt>
                <c:pt idx="6812">
                  <c:v>45941.854166666664</c:v>
                </c:pt>
                <c:pt idx="6813">
                  <c:v>45941.895833333336</c:v>
                </c:pt>
                <c:pt idx="6814">
                  <c:v>45941.9375</c:v>
                </c:pt>
                <c:pt idx="6815">
                  <c:v>45941.979166666664</c:v>
                </c:pt>
                <c:pt idx="6816">
                  <c:v>45942.020833333336</c:v>
                </c:pt>
                <c:pt idx="6817">
                  <c:v>45942.0625</c:v>
                </c:pt>
                <c:pt idx="6818">
                  <c:v>45942.104166666664</c:v>
                </c:pt>
                <c:pt idx="6819">
                  <c:v>45942.145833333336</c:v>
                </c:pt>
                <c:pt idx="6820">
                  <c:v>45942.1875</c:v>
                </c:pt>
                <c:pt idx="6821">
                  <c:v>45942.229166666664</c:v>
                </c:pt>
                <c:pt idx="6822">
                  <c:v>45942.270833333336</c:v>
                </c:pt>
                <c:pt idx="6823">
                  <c:v>45942.3125</c:v>
                </c:pt>
                <c:pt idx="6824">
                  <c:v>45942.354166666664</c:v>
                </c:pt>
                <c:pt idx="6825">
                  <c:v>45942.395833333336</c:v>
                </c:pt>
                <c:pt idx="6826">
                  <c:v>45942.4375</c:v>
                </c:pt>
                <c:pt idx="6827">
                  <c:v>45942.479166666664</c:v>
                </c:pt>
                <c:pt idx="6828">
                  <c:v>45942.520833333336</c:v>
                </c:pt>
                <c:pt idx="6829">
                  <c:v>45942.5625</c:v>
                </c:pt>
                <c:pt idx="6830">
                  <c:v>45942.604166666664</c:v>
                </c:pt>
                <c:pt idx="6831">
                  <c:v>45942.645833333336</c:v>
                </c:pt>
                <c:pt idx="6832">
                  <c:v>45942.6875</c:v>
                </c:pt>
                <c:pt idx="6833">
                  <c:v>45942.729166666664</c:v>
                </c:pt>
                <c:pt idx="6834">
                  <c:v>45942.770833333336</c:v>
                </c:pt>
                <c:pt idx="6835">
                  <c:v>45942.8125</c:v>
                </c:pt>
                <c:pt idx="6836">
                  <c:v>45942.854166666664</c:v>
                </c:pt>
                <c:pt idx="6837">
                  <c:v>45942.895833333336</c:v>
                </c:pt>
                <c:pt idx="6838">
                  <c:v>45942.9375</c:v>
                </c:pt>
                <c:pt idx="6839">
                  <c:v>45942.979166666664</c:v>
                </c:pt>
                <c:pt idx="6840">
                  <c:v>45943.020833333336</c:v>
                </c:pt>
                <c:pt idx="6841">
                  <c:v>45943.0625</c:v>
                </c:pt>
                <c:pt idx="6842">
                  <c:v>45943.104166666664</c:v>
                </c:pt>
                <c:pt idx="6843">
                  <c:v>45943.145833333336</c:v>
                </c:pt>
                <c:pt idx="6844">
                  <c:v>45943.1875</c:v>
                </c:pt>
                <c:pt idx="6845">
                  <c:v>45943.229166666664</c:v>
                </c:pt>
                <c:pt idx="6846">
                  <c:v>45943.270833333336</c:v>
                </c:pt>
                <c:pt idx="6847">
                  <c:v>45943.3125</c:v>
                </c:pt>
                <c:pt idx="6848">
                  <c:v>45943.354166666664</c:v>
                </c:pt>
                <c:pt idx="6849">
                  <c:v>45943.395833333336</c:v>
                </c:pt>
                <c:pt idx="6850">
                  <c:v>45943.4375</c:v>
                </c:pt>
                <c:pt idx="6851">
                  <c:v>45943.479166666664</c:v>
                </c:pt>
                <c:pt idx="6852">
                  <c:v>45943.520833333336</c:v>
                </c:pt>
                <c:pt idx="6853">
                  <c:v>45943.5625</c:v>
                </c:pt>
                <c:pt idx="6854">
                  <c:v>45943.604166666664</c:v>
                </c:pt>
                <c:pt idx="6855">
                  <c:v>45943.645833333336</c:v>
                </c:pt>
                <c:pt idx="6856">
                  <c:v>45943.6875</c:v>
                </c:pt>
                <c:pt idx="6857">
                  <c:v>45943.729166666664</c:v>
                </c:pt>
                <c:pt idx="6858">
                  <c:v>45943.770833333336</c:v>
                </c:pt>
                <c:pt idx="6859">
                  <c:v>45943.8125</c:v>
                </c:pt>
                <c:pt idx="6860">
                  <c:v>45943.854166666664</c:v>
                </c:pt>
                <c:pt idx="6861">
                  <c:v>45943.895833333336</c:v>
                </c:pt>
                <c:pt idx="6862">
                  <c:v>45943.9375</c:v>
                </c:pt>
                <c:pt idx="6863">
                  <c:v>45943.979166666664</c:v>
                </c:pt>
                <c:pt idx="6864">
                  <c:v>45944.020833333336</c:v>
                </c:pt>
                <c:pt idx="6865">
                  <c:v>45944.0625</c:v>
                </c:pt>
                <c:pt idx="6866">
                  <c:v>45944.104166666664</c:v>
                </c:pt>
                <c:pt idx="6867">
                  <c:v>45944.145833333336</c:v>
                </c:pt>
                <c:pt idx="6868">
                  <c:v>45944.1875</c:v>
                </c:pt>
                <c:pt idx="6869">
                  <c:v>45944.229166666664</c:v>
                </c:pt>
                <c:pt idx="6870">
                  <c:v>45944.270833333336</c:v>
                </c:pt>
                <c:pt idx="6871">
                  <c:v>45944.3125</c:v>
                </c:pt>
                <c:pt idx="6872">
                  <c:v>45944.354166666664</c:v>
                </c:pt>
                <c:pt idx="6873">
                  <c:v>45944.395833333336</c:v>
                </c:pt>
                <c:pt idx="6874">
                  <c:v>45944.4375</c:v>
                </c:pt>
                <c:pt idx="6875">
                  <c:v>45944.479166666664</c:v>
                </c:pt>
                <c:pt idx="6876">
                  <c:v>45944.520833333336</c:v>
                </c:pt>
                <c:pt idx="6877">
                  <c:v>45944.5625</c:v>
                </c:pt>
                <c:pt idx="6878">
                  <c:v>45944.604166666664</c:v>
                </c:pt>
                <c:pt idx="6879">
                  <c:v>45944.645833333336</c:v>
                </c:pt>
                <c:pt idx="6880">
                  <c:v>45944.6875</c:v>
                </c:pt>
                <c:pt idx="6881">
                  <c:v>45944.729166666664</c:v>
                </c:pt>
                <c:pt idx="6882">
                  <c:v>45944.770833333336</c:v>
                </c:pt>
                <c:pt idx="6883">
                  <c:v>45944.8125</c:v>
                </c:pt>
                <c:pt idx="6884">
                  <c:v>45944.854166666664</c:v>
                </c:pt>
                <c:pt idx="6885">
                  <c:v>45944.895833333336</c:v>
                </c:pt>
                <c:pt idx="6886">
                  <c:v>45944.9375</c:v>
                </c:pt>
                <c:pt idx="6887">
                  <c:v>45944.979166666664</c:v>
                </c:pt>
                <c:pt idx="6888">
                  <c:v>45945.020833333336</c:v>
                </c:pt>
                <c:pt idx="6889">
                  <c:v>45945.0625</c:v>
                </c:pt>
                <c:pt idx="6890">
                  <c:v>45945.104166666664</c:v>
                </c:pt>
                <c:pt idx="6891">
                  <c:v>45945.145833333336</c:v>
                </c:pt>
                <c:pt idx="6892">
                  <c:v>45945.1875</c:v>
                </c:pt>
                <c:pt idx="6893">
                  <c:v>45945.229166666664</c:v>
                </c:pt>
                <c:pt idx="6894">
                  <c:v>45945.270833333336</c:v>
                </c:pt>
                <c:pt idx="6895">
                  <c:v>45945.3125</c:v>
                </c:pt>
                <c:pt idx="6896">
                  <c:v>45945.354166666664</c:v>
                </c:pt>
                <c:pt idx="6897">
                  <c:v>45945.395833333336</c:v>
                </c:pt>
                <c:pt idx="6898">
                  <c:v>45945.4375</c:v>
                </c:pt>
                <c:pt idx="6899">
                  <c:v>45945.479166666664</c:v>
                </c:pt>
                <c:pt idx="6900">
                  <c:v>45945.520833333336</c:v>
                </c:pt>
                <c:pt idx="6901">
                  <c:v>45945.5625</c:v>
                </c:pt>
                <c:pt idx="6902">
                  <c:v>45945.604166666664</c:v>
                </c:pt>
                <c:pt idx="6903">
                  <c:v>45945.645833333336</c:v>
                </c:pt>
                <c:pt idx="6904">
                  <c:v>45945.6875</c:v>
                </c:pt>
                <c:pt idx="6905">
                  <c:v>45945.729166666664</c:v>
                </c:pt>
                <c:pt idx="6906">
                  <c:v>45945.770833333336</c:v>
                </c:pt>
                <c:pt idx="6907">
                  <c:v>45945.8125</c:v>
                </c:pt>
                <c:pt idx="6908">
                  <c:v>45945.854166666664</c:v>
                </c:pt>
                <c:pt idx="6909">
                  <c:v>45945.895833333336</c:v>
                </c:pt>
                <c:pt idx="6910">
                  <c:v>45945.9375</c:v>
                </c:pt>
                <c:pt idx="6911">
                  <c:v>45945.979166666664</c:v>
                </c:pt>
                <c:pt idx="6912">
                  <c:v>45946.020833333336</c:v>
                </c:pt>
                <c:pt idx="6913">
                  <c:v>45946.0625</c:v>
                </c:pt>
                <c:pt idx="6914">
                  <c:v>45946.104166666664</c:v>
                </c:pt>
                <c:pt idx="6915">
                  <c:v>45946.145833333336</c:v>
                </c:pt>
                <c:pt idx="6916">
                  <c:v>45946.1875</c:v>
                </c:pt>
                <c:pt idx="6917">
                  <c:v>45946.229166666664</c:v>
                </c:pt>
                <c:pt idx="6918">
                  <c:v>45946.270833333336</c:v>
                </c:pt>
                <c:pt idx="6919">
                  <c:v>45946.3125</c:v>
                </c:pt>
                <c:pt idx="6920">
                  <c:v>45946.354166666664</c:v>
                </c:pt>
                <c:pt idx="6921">
                  <c:v>45946.395833333336</c:v>
                </c:pt>
                <c:pt idx="6922">
                  <c:v>45946.4375</c:v>
                </c:pt>
                <c:pt idx="6923">
                  <c:v>45946.479166666664</c:v>
                </c:pt>
                <c:pt idx="6924">
                  <c:v>45946.520833333336</c:v>
                </c:pt>
                <c:pt idx="6925">
                  <c:v>45946.5625</c:v>
                </c:pt>
                <c:pt idx="6926">
                  <c:v>45946.604166666664</c:v>
                </c:pt>
                <c:pt idx="6927">
                  <c:v>45946.645833333336</c:v>
                </c:pt>
                <c:pt idx="6928">
                  <c:v>45946.6875</c:v>
                </c:pt>
                <c:pt idx="6929">
                  <c:v>45946.729166666664</c:v>
                </c:pt>
                <c:pt idx="6930">
                  <c:v>45946.770833333336</c:v>
                </c:pt>
                <c:pt idx="6931">
                  <c:v>45946.8125</c:v>
                </c:pt>
                <c:pt idx="6932">
                  <c:v>45946.854166666664</c:v>
                </c:pt>
                <c:pt idx="6933">
                  <c:v>45946.895833333336</c:v>
                </c:pt>
                <c:pt idx="6934">
                  <c:v>45946.9375</c:v>
                </c:pt>
                <c:pt idx="6935">
                  <c:v>45946.979166666664</c:v>
                </c:pt>
                <c:pt idx="6936">
                  <c:v>45947.020833333336</c:v>
                </c:pt>
                <c:pt idx="6937">
                  <c:v>45947.0625</c:v>
                </c:pt>
                <c:pt idx="6938">
                  <c:v>45947.104166666664</c:v>
                </c:pt>
                <c:pt idx="6939">
                  <c:v>45947.145833333336</c:v>
                </c:pt>
                <c:pt idx="6940">
                  <c:v>45947.1875</c:v>
                </c:pt>
                <c:pt idx="6941">
                  <c:v>45947.229166666664</c:v>
                </c:pt>
                <c:pt idx="6942">
                  <c:v>45947.270833333336</c:v>
                </c:pt>
                <c:pt idx="6943">
                  <c:v>45947.3125</c:v>
                </c:pt>
                <c:pt idx="6944">
                  <c:v>45947.354166666664</c:v>
                </c:pt>
                <c:pt idx="6945">
                  <c:v>45947.395833333336</c:v>
                </c:pt>
                <c:pt idx="6946">
                  <c:v>45947.4375</c:v>
                </c:pt>
                <c:pt idx="6947">
                  <c:v>45947.479166666664</c:v>
                </c:pt>
                <c:pt idx="6948">
                  <c:v>45947.520833333336</c:v>
                </c:pt>
                <c:pt idx="6949">
                  <c:v>45947.5625</c:v>
                </c:pt>
                <c:pt idx="6950">
                  <c:v>45947.604166666664</c:v>
                </c:pt>
                <c:pt idx="6951">
                  <c:v>45947.645833333336</c:v>
                </c:pt>
                <c:pt idx="6952">
                  <c:v>45947.6875</c:v>
                </c:pt>
                <c:pt idx="6953">
                  <c:v>45947.729166666664</c:v>
                </c:pt>
                <c:pt idx="6954">
                  <c:v>45947.770833333336</c:v>
                </c:pt>
                <c:pt idx="6955">
                  <c:v>45947.8125</c:v>
                </c:pt>
                <c:pt idx="6956">
                  <c:v>45947.854166666664</c:v>
                </c:pt>
                <c:pt idx="6957">
                  <c:v>45947.895833333336</c:v>
                </c:pt>
                <c:pt idx="6958">
                  <c:v>45947.9375</c:v>
                </c:pt>
                <c:pt idx="6959">
                  <c:v>45947.979166666664</c:v>
                </c:pt>
                <c:pt idx="6960">
                  <c:v>45948.020833333336</c:v>
                </c:pt>
                <c:pt idx="6961">
                  <c:v>45948.0625</c:v>
                </c:pt>
                <c:pt idx="6962">
                  <c:v>45948.104166666664</c:v>
                </c:pt>
                <c:pt idx="6963">
                  <c:v>45948.145833333336</c:v>
                </c:pt>
                <c:pt idx="6964">
                  <c:v>45948.1875</c:v>
                </c:pt>
                <c:pt idx="6965">
                  <c:v>45948.229166666664</c:v>
                </c:pt>
                <c:pt idx="6966">
                  <c:v>45948.270833333336</c:v>
                </c:pt>
                <c:pt idx="6967">
                  <c:v>45948.3125</c:v>
                </c:pt>
                <c:pt idx="6968">
                  <c:v>45948.354166666664</c:v>
                </c:pt>
                <c:pt idx="6969">
                  <c:v>45948.395833333336</c:v>
                </c:pt>
                <c:pt idx="6970">
                  <c:v>45948.4375</c:v>
                </c:pt>
                <c:pt idx="6971">
                  <c:v>45948.479166666664</c:v>
                </c:pt>
                <c:pt idx="6972">
                  <c:v>45948.520833333336</c:v>
                </c:pt>
                <c:pt idx="6973">
                  <c:v>45948.5625</c:v>
                </c:pt>
                <c:pt idx="6974">
                  <c:v>45948.604166666664</c:v>
                </c:pt>
                <c:pt idx="6975">
                  <c:v>45948.645833333336</c:v>
                </c:pt>
                <c:pt idx="6976">
                  <c:v>45948.6875</c:v>
                </c:pt>
                <c:pt idx="6977">
                  <c:v>45948.729166666664</c:v>
                </c:pt>
                <c:pt idx="6978">
                  <c:v>45948.770833333336</c:v>
                </c:pt>
                <c:pt idx="6979">
                  <c:v>45948.8125</c:v>
                </c:pt>
                <c:pt idx="6980">
                  <c:v>45948.854166666664</c:v>
                </c:pt>
                <c:pt idx="6981">
                  <c:v>45948.895833333336</c:v>
                </c:pt>
                <c:pt idx="6982">
                  <c:v>45948.9375</c:v>
                </c:pt>
                <c:pt idx="6983">
                  <c:v>45948.979166666664</c:v>
                </c:pt>
                <c:pt idx="6984">
                  <c:v>45949.020833333336</c:v>
                </c:pt>
                <c:pt idx="6985">
                  <c:v>45949.0625</c:v>
                </c:pt>
                <c:pt idx="6986">
                  <c:v>45949.104166666664</c:v>
                </c:pt>
                <c:pt idx="6987">
                  <c:v>45949.145833333336</c:v>
                </c:pt>
                <c:pt idx="6988">
                  <c:v>45949.1875</c:v>
                </c:pt>
                <c:pt idx="6989">
                  <c:v>45949.229166666664</c:v>
                </c:pt>
                <c:pt idx="6990">
                  <c:v>45949.270833333336</c:v>
                </c:pt>
                <c:pt idx="6991">
                  <c:v>45949.3125</c:v>
                </c:pt>
                <c:pt idx="6992">
                  <c:v>45949.354166666664</c:v>
                </c:pt>
                <c:pt idx="6993">
                  <c:v>45949.395833333336</c:v>
                </c:pt>
                <c:pt idx="6994">
                  <c:v>45949.4375</c:v>
                </c:pt>
                <c:pt idx="6995">
                  <c:v>45949.479166666664</c:v>
                </c:pt>
                <c:pt idx="6996">
                  <c:v>45949.520833333336</c:v>
                </c:pt>
                <c:pt idx="6997">
                  <c:v>45949.5625</c:v>
                </c:pt>
                <c:pt idx="6998">
                  <c:v>45949.604166666664</c:v>
                </c:pt>
                <c:pt idx="6999">
                  <c:v>45949.645833333336</c:v>
                </c:pt>
                <c:pt idx="7000">
                  <c:v>45949.6875</c:v>
                </c:pt>
                <c:pt idx="7001">
                  <c:v>45949.729166666664</c:v>
                </c:pt>
                <c:pt idx="7002">
                  <c:v>45949.770833333336</c:v>
                </c:pt>
                <c:pt idx="7003">
                  <c:v>45949.8125</c:v>
                </c:pt>
                <c:pt idx="7004">
                  <c:v>45949.854166666664</c:v>
                </c:pt>
                <c:pt idx="7005">
                  <c:v>45949.895833333336</c:v>
                </c:pt>
                <c:pt idx="7006">
                  <c:v>45949.9375</c:v>
                </c:pt>
                <c:pt idx="7007">
                  <c:v>45949.979166666664</c:v>
                </c:pt>
                <c:pt idx="7008">
                  <c:v>45950.020833333336</c:v>
                </c:pt>
                <c:pt idx="7009">
                  <c:v>45950.0625</c:v>
                </c:pt>
                <c:pt idx="7010">
                  <c:v>45950.104166666664</c:v>
                </c:pt>
                <c:pt idx="7011">
                  <c:v>45950.145833333336</c:v>
                </c:pt>
                <c:pt idx="7012">
                  <c:v>45950.1875</c:v>
                </c:pt>
                <c:pt idx="7013">
                  <c:v>45950.229166666664</c:v>
                </c:pt>
                <c:pt idx="7014">
                  <c:v>45950.270833333336</c:v>
                </c:pt>
                <c:pt idx="7015">
                  <c:v>45950.3125</c:v>
                </c:pt>
                <c:pt idx="7016">
                  <c:v>45950.354166666664</c:v>
                </c:pt>
                <c:pt idx="7017">
                  <c:v>45950.395833333336</c:v>
                </c:pt>
                <c:pt idx="7018">
                  <c:v>45950.4375</c:v>
                </c:pt>
                <c:pt idx="7019">
                  <c:v>45950.479166666664</c:v>
                </c:pt>
                <c:pt idx="7020">
                  <c:v>45950.520833333336</c:v>
                </c:pt>
                <c:pt idx="7021">
                  <c:v>45950.5625</c:v>
                </c:pt>
                <c:pt idx="7022">
                  <c:v>45950.604166666664</c:v>
                </c:pt>
                <c:pt idx="7023">
                  <c:v>45950.645833333336</c:v>
                </c:pt>
                <c:pt idx="7024">
                  <c:v>45950.6875</c:v>
                </c:pt>
                <c:pt idx="7025">
                  <c:v>45950.729166666664</c:v>
                </c:pt>
                <c:pt idx="7026">
                  <c:v>45950.770833333336</c:v>
                </c:pt>
                <c:pt idx="7027">
                  <c:v>45950.8125</c:v>
                </c:pt>
                <c:pt idx="7028">
                  <c:v>45950.854166666664</c:v>
                </c:pt>
                <c:pt idx="7029">
                  <c:v>45950.895833333336</c:v>
                </c:pt>
                <c:pt idx="7030">
                  <c:v>45950.9375</c:v>
                </c:pt>
                <c:pt idx="7031">
                  <c:v>45950.979166666664</c:v>
                </c:pt>
                <c:pt idx="7032">
                  <c:v>45951.020833333336</c:v>
                </c:pt>
                <c:pt idx="7033">
                  <c:v>45951.0625</c:v>
                </c:pt>
                <c:pt idx="7034">
                  <c:v>45951.104166666664</c:v>
                </c:pt>
                <c:pt idx="7035">
                  <c:v>45951.145833333336</c:v>
                </c:pt>
                <c:pt idx="7036">
                  <c:v>45951.1875</c:v>
                </c:pt>
                <c:pt idx="7037">
                  <c:v>45951.229166666664</c:v>
                </c:pt>
                <c:pt idx="7038">
                  <c:v>45951.270833333336</c:v>
                </c:pt>
                <c:pt idx="7039">
                  <c:v>45951.3125</c:v>
                </c:pt>
                <c:pt idx="7040">
                  <c:v>45951.354166666664</c:v>
                </c:pt>
                <c:pt idx="7041">
                  <c:v>45951.395833333336</c:v>
                </c:pt>
                <c:pt idx="7042">
                  <c:v>45951.4375</c:v>
                </c:pt>
                <c:pt idx="7043">
                  <c:v>45951.479166666664</c:v>
                </c:pt>
                <c:pt idx="7044">
                  <c:v>45951.520833333336</c:v>
                </c:pt>
                <c:pt idx="7045">
                  <c:v>45951.5625</c:v>
                </c:pt>
                <c:pt idx="7046">
                  <c:v>45951.604166666664</c:v>
                </c:pt>
                <c:pt idx="7047">
                  <c:v>45951.645833333336</c:v>
                </c:pt>
                <c:pt idx="7048">
                  <c:v>45951.6875</c:v>
                </c:pt>
                <c:pt idx="7049">
                  <c:v>45951.729166666664</c:v>
                </c:pt>
                <c:pt idx="7050">
                  <c:v>45951.770833333336</c:v>
                </c:pt>
                <c:pt idx="7051">
                  <c:v>45951.8125</c:v>
                </c:pt>
                <c:pt idx="7052">
                  <c:v>45951.854166666664</c:v>
                </c:pt>
                <c:pt idx="7053">
                  <c:v>45951.895833333336</c:v>
                </c:pt>
                <c:pt idx="7054">
                  <c:v>45951.9375</c:v>
                </c:pt>
                <c:pt idx="7055">
                  <c:v>45951.979166666664</c:v>
                </c:pt>
                <c:pt idx="7056">
                  <c:v>45952.020833333336</c:v>
                </c:pt>
                <c:pt idx="7057">
                  <c:v>45952.0625</c:v>
                </c:pt>
                <c:pt idx="7058">
                  <c:v>45952.104166666664</c:v>
                </c:pt>
                <c:pt idx="7059">
                  <c:v>45952.145833333336</c:v>
                </c:pt>
                <c:pt idx="7060">
                  <c:v>45952.1875</c:v>
                </c:pt>
                <c:pt idx="7061">
                  <c:v>45952.229166666664</c:v>
                </c:pt>
                <c:pt idx="7062">
                  <c:v>45952.270833333336</c:v>
                </c:pt>
                <c:pt idx="7063">
                  <c:v>45952.3125</c:v>
                </c:pt>
                <c:pt idx="7064">
                  <c:v>45952.354166666664</c:v>
                </c:pt>
                <c:pt idx="7065">
                  <c:v>45952.395833333336</c:v>
                </c:pt>
                <c:pt idx="7066">
                  <c:v>45952.4375</c:v>
                </c:pt>
                <c:pt idx="7067">
                  <c:v>45952.479166666664</c:v>
                </c:pt>
                <c:pt idx="7068">
                  <c:v>45952.520833333336</c:v>
                </c:pt>
                <c:pt idx="7069">
                  <c:v>45952.5625</c:v>
                </c:pt>
                <c:pt idx="7070">
                  <c:v>45952.604166666664</c:v>
                </c:pt>
                <c:pt idx="7071">
                  <c:v>45952.645833333336</c:v>
                </c:pt>
                <c:pt idx="7072">
                  <c:v>45952.6875</c:v>
                </c:pt>
                <c:pt idx="7073">
                  <c:v>45952.729166666664</c:v>
                </c:pt>
                <c:pt idx="7074">
                  <c:v>45952.770833333336</c:v>
                </c:pt>
                <c:pt idx="7075">
                  <c:v>45952.8125</c:v>
                </c:pt>
                <c:pt idx="7076">
                  <c:v>45952.854166666664</c:v>
                </c:pt>
                <c:pt idx="7077">
                  <c:v>45952.895833333336</c:v>
                </c:pt>
                <c:pt idx="7078">
                  <c:v>45952.9375</c:v>
                </c:pt>
                <c:pt idx="7079">
                  <c:v>45952.979166666664</c:v>
                </c:pt>
                <c:pt idx="7080">
                  <c:v>45953.020833333336</c:v>
                </c:pt>
                <c:pt idx="7081">
                  <c:v>45953.0625</c:v>
                </c:pt>
                <c:pt idx="7082">
                  <c:v>45953.104166666664</c:v>
                </c:pt>
                <c:pt idx="7083">
                  <c:v>45953.145833333336</c:v>
                </c:pt>
                <c:pt idx="7084">
                  <c:v>45953.1875</c:v>
                </c:pt>
                <c:pt idx="7085">
                  <c:v>45953.229166666664</c:v>
                </c:pt>
                <c:pt idx="7086">
                  <c:v>45953.270833333336</c:v>
                </c:pt>
                <c:pt idx="7087">
                  <c:v>45953.3125</c:v>
                </c:pt>
                <c:pt idx="7088">
                  <c:v>45953.354166666664</c:v>
                </c:pt>
                <c:pt idx="7089">
                  <c:v>45953.395833333336</c:v>
                </c:pt>
                <c:pt idx="7090">
                  <c:v>45953.4375</c:v>
                </c:pt>
                <c:pt idx="7091">
                  <c:v>45953.479166666664</c:v>
                </c:pt>
                <c:pt idx="7092">
                  <c:v>45953.520833333336</c:v>
                </c:pt>
                <c:pt idx="7093">
                  <c:v>45953.5625</c:v>
                </c:pt>
                <c:pt idx="7094">
                  <c:v>45953.604166666664</c:v>
                </c:pt>
                <c:pt idx="7095">
                  <c:v>45953.645833333336</c:v>
                </c:pt>
                <c:pt idx="7096">
                  <c:v>45953.6875</c:v>
                </c:pt>
                <c:pt idx="7097">
                  <c:v>45953.729166666664</c:v>
                </c:pt>
                <c:pt idx="7098">
                  <c:v>45953.770833333336</c:v>
                </c:pt>
                <c:pt idx="7099">
                  <c:v>45953.8125</c:v>
                </c:pt>
                <c:pt idx="7100">
                  <c:v>45953.854166666664</c:v>
                </c:pt>
                <c:pt idx="7101">
                  <c:v>45953.895833333336</c:v>
                </c:pt>
                <c:pt idx="7102">
                  <c:v>45953.9375</c:v>
                </c:pt>
                <c:pt idx="7103">
                  <c:v>45953.979166666664</c:v>
                </c:pt>
                <c:pt idx="7104">
                  <c:v>45954.020833333336</c:v>
                </c:pt>
                <c:pt idx="7105">
                  <c:v>45954.0625</c:v>
                </c:pt>
                <c:pt idx="7106">
                  <c:v>45954.104166666664</c:v>
                </c:pt>
                <c:pt idx="7107">
                  <c:v>45954.145833333336</c:v>
                </c:pt>
                <c:pt idx="7108">
                  <c:v>45954.1875</c:v>
                </c:pt>
                <c:pt idx="7109">
                  <c:v>45954.229166666664</c:v>
                </c:pt>
                <c:pt idx="7110">
                  <c:v>45954.270833333336</c:v>
                </c:pt>
                <c:pt idx="7111">
                  <c:v>45954.3125</c:v>
                </c:pt>
                <c:pt idx="7112">
                  <c:v>45954.354166666664</c:v>
                </c:pt>
                <c:pt idx="7113">
                  <c:v>45954.395833333336</c:v>
                </c:pt>
                <c:pt idx="7114">
                  <c:v>45954.4375</c:v>
                </c:pt>
                <c:pt idx="7115">
                  <c:v>45954.479166666664</c:v>
                </c:pt>
                <c:pt idx="7116">
                  <c:v>45954.520833333336</c:v>
                </c:pt>
                <c:pt idx="7117">
                  <c:v>45954.5625</c:v>
                </c:pt>
                <c:pt idx="7118">
                  <c:v>45954.604166666664</c:v>
                </c:pt>
                <c:pt idx="7119">
                  <c:v>45954.645833333336</c:v>
                </c:pt>
                <c:pt idx="7120">
                  <c:v>45954.6875</c:v>
                </c:pt>
                <c:pt idx="7121">
                  <c:v>45954.729166666664</c:v>
                </c:pt>
                <c:pt idx="7122">
                  <c:v>45954.770833333336</c:v>
                </c:pt>
                <c:pt idx="7123">
                  <c:v>45954.8125</c:v>
                </c:pt>
                <c:pt idx="7124">
                  <c:v>45954.854166666664</c:v>
                </c:pt>
                <c:pt idx="7125">
                  <c:v>45954.895833333336</c:v>
                </c:pt>
                <c:pt idx="7126">
                  <c:v>45954.9375</c:v>
                </c:pt>
                <c:pt idx="7127">
                  <c:v>45954.979166666664</c:v>
                </c:pt>
                <c:pt idx="7128">
                  <c:v>45955.020833333336</c:v>
                </c:pt>
                <c:pt idx="7129">
                  <c:v>45955.0625</c:v>
                </c:pt>
                <c:pt idx="7130">
                  <c:v>45955.104166666664</c:v>
                </c:pt>
                <c:pt idx="7131">
                  <c:v>45955.145833333336</c:v>
                </c:pt>
                <c:pt idx="7132">
                  <c:v>45955.1875</c:v>
                </c:pt>
                <c:pt idx="7133">
                  <c:v>45955.229166666664</c:v>
                </c:pt>
                <c:pt idx="7134">
                  <c:v>45955.270833333336</c:v>
                </c:pt>
                <c:pt idx="7135">
                  <c:v>45955.3125</c:v>
                </c:pt>
                <c:pt idx="7136">
                  <c:v>45955.354166666664</c:v>
                </c:pt>
                <c:pt idx="7137">
                  <c:v>45955.395833333336</c:v>
                </c:pt>
                <c:pt idx="7138">
                  <c:v>45955.4375</c:v>
                </c:pt>
                <c:pt idx="7139">
                  <c:v>45955.479166666664</c:v>
                </c:pt>
                <c:pt idx="7140">
                  <c:v>45955.520833333336</c:v>
                </c:pt>
                <c:pt idx="7141">
                  <c:v>45955.5625</c:v>
                </c:pt>
                <c:pt idx="7142">
                  <c:v>45955.604166666664</c:v>
                </c:pt>
                <c:pt idx="7143">
                  <c:v>45955.645833333336</c:v>
                </c:pt>
                <c:pt idx="7144">
                  <c:v>45955.6875</c:v>
                </c:pt>
                <c:pt idx="7145">
                  <c:v>45955.729166666664</c:v>
                </c:pt>
                <c:pt idx="7146">
                  <c:v>45955.770833333336</c:v>
                </c:pt>
                <c:pt idx="7147">
                  <c:v>45955.8125</c:v>
                </c:pt>
                <c:pt idx="7148">
                  <c:v>45955.854166666664</c:v>
                </c:pt>
                <c:pt idx="7149">
                  <c:v>45955.895833333336</c:v>
                </c:pt>
                <c:pt idx="7150">
                  <c:v>45955.9375</c:v>
                </c:pt>
                <c:pt idx="7151">
                  <c:v>45955.979166666664</c:v>
                </c:pt>
                <c:pt idx="7152">
                  <c:v>45956.020833333336</c:v>
                </c:pt>
                <c:pt idx="7153">
                  <c:v>45956.0625</c:v>
                </c:pt>
                <c:pt idx="7154">
                  <c:v>45956.104166666664</c:v>
                </c:pt>
                <c:pt idx="7155">
                  <c:v>45956.145833333336</c:v>
                </c:pt>
                <c:pt idx="7156">
                  <c:v>45956.1875</c:v>
                </c:pt>
                <c:pt idx="7157">
                  <c:v>45956.229166666664</c:v>
                </c:pt>
                <c:pt idx="7158">
                  <c:v>45956.270833333336</c:v>
                </c:pt>
                <c:pt idx="7159">
                  <c:v>45956.3125</c:v>
                </c:pt>
                <c:pt idx="7160">
                  <c:v>45956.354166666664</c:v>
                </c:pt>
                <c:pt idx="7161">
                  <c:v>45956.395833333336</c:v>
                </c:pt>
                <c:pt idx="7162">
                  <c:v>45956.4375</c:v>
                </c:pt>
                <c:pt idx="7163">
                  <c:v>45956.479166666664</c:v>
                </c:pt>
                <c:pt idx="7164">
                  <c:v>45956.520833333336</c:v>
                </c:pt>
                <c:pt idx="7165">
                  <c:v>45956.5625</c:v>
                </c:pt>
                <c:pt idx="7166">
                  <c:v>45956.604166666664</c:v>
                </c:pt>
                <c:pt idx="7167">
                  <c:v>45956.645833333336</c:v>
                </c:pt>
                <c:pt idx="7168">
                  <c:v>45956.6875</c:v>
                </c:pt>
                <c:pt idx="7169">
                  <c:v>45956.729166666664</c:v>
                </c:pt>
                <c:pt idx="7170">
                  <c:v>45956.770833333336</c:v>
                </c:pt>
                <c:pt idx="7171">
                  <c:v>45956.8125</c:v>
                </c:pt>
                <c:pt idx="7172">
                  <c:v>45956.854166666664</c:v>
                </c:pt>
                <c:pt idx="7173">
                  <c:v>45956.895833333336</c:v>
                </c:pt>
                <c:pt idx="7174">
                  <c:v>45956.9375</c:v>
                </c:pt>
                <c:pt idx="7175">
                  <c:v>45956.979166666664</c:v>
                </c:pt>
                <c:pt idx="7176">
                  <c:v>45957.020833333336</c:v>
                </c:pt>
                <c:pt idx="7177">
                  <c:v>45957.0625</c:v>
                </c:pt>
                <c:pt idx="7178">
                  <c:v>45957.104166666664</c:v>
                </c:pt>
                <c:pt idx="7179">
                  <c:v>45957.145833333336</c:v>
                </c:pt>
                <c:pt idx="7180">
                  <c:v>45957.1875</c:v>
                </c:pt>
                <c:pt idx="7181">
                  <c:v>45957.229166666664</c:v>
                </c:pt>
                <c:pt idx="7182">
                  <c:v>45957.270833333336</c:v>
                </c:pt>
                <c:pt idx="7183">
                  <c:v>45957.3125</c:v>
                </c:pt>
                <c:pt idx="7184">
                  <c:v>45957.354166666664</c:v>
                </c:pt>
                <c:pt idx="7185">
                  <c:v>45957.395833333336</c:v>
                </c:pt>
                <c:pt idx="7186">
                  <c:v>45957.4375</c:v>
                </c:pt>
                <c:pt idx="7187">
                  <c:v>45957.479166666664</c:v>
                </c:pt>
                <c:pt idx="7188">
                  <c:v>45957.520833333336</c:v>
                </c:pt>
                <c:pt idx="7189">
                  <c:v>45957.5625</c:v>
                </c:pt>
                <c:pt idx="7190">
                  <c:v>45957.604166666664</c:v>
                </c:pt>
                <c:pt idx="7191">
                  <c:v>45957.645833333336</c:v>
                </c:pt>
                <c:pt idx="7192">
                  <c:v>45957.6875</c:v>
                </c:pt>
                <c:pt idx="7193">
                  <c:v>45957.729166666664</c:v>
                </c:pt>
                <c:pt idx="7194">
                  <c:v>45957.770833333336</c:v>
                </c:pt>
                <c:pt idx="7195">
                  <c:v>45957.8125</c:v>
                </c:pt>
                <c:pt idx="7196">
                  <c:v>45957.854166666664</c:v>
                </c:pt>
                <c:pt idx="7197">
                  <c:v>45957.895833333336</c:v>
                </c:pt>
                <c:pt idx="7198">
                  <c:v>45957.9375</c:v>
                </c:pt>
                <c:pt idx="7199">
                  <c:v>45957.979166666664</c:v>
                </c:pt>
                <c:pt idx="7200">
                  <c:v>45958.020833333336</c:v>
                </c:pt>
                <c:pt idx="7201">
                  <c:v>45958.0625</c:v>
                </c:pt>
                <c:pt idx="7202">
                  <c:v>45958.104166666664</c:v>
                </c:pt>
                <c:pt idx="7203">
                  <c:v>45958.145833333336</c:v>
                </c:pt>
                <c:pt idx="7204">
                  <c:v>45958.1875</c:v>
                </c:pt>
                <c:pt idx="7205">
                  <c:v>45958.229166666664</c:v>
                </c:pt>
                <c:pt idx="7206">
                  <c:v>45958.270833333336</c:v>
                </c:pt>
                <c:pt idx="7207">
                  <c:v>45958.3125</c:v>
                </c:pt>
                <c:pt idx="7208">
                  <c:v>45958.354166666664</c:v>
                </c:pt>
                <c:pt idx="7209">
                  <c:v>45958.395833333336</c:v>
                </c:pt>
                <c:pt idx="7210">
                  <c:v>45958.4375</c:v>
                </c:pt>
                <c:pt idx="7211">
                  <c:v>45958.479166666664</c:v>
                </c:pt>
                <c:pt idx="7212">
                  <c:v>45958.520833333336</c:v>
                </c:pt>
                <c:pt idx="7213">
                  <c:v>45958.5625</c:v>
                </c:pt>
                <c:pt idx="7214">
                  <c:v>45958.604166666664</c:v>
                </c:pt>
                <c:pt idx="7215">
                  <c:v>45958.645833333336</c:v>
                </c:pt>
                <c:pt idx="7216">
                  <c:v>45958.6875</c:v>
                </c:pt>
                <c:pt idx="7217">
                  <c:v>45958.729166666664</c:v>
                </c:pt>
                <c:pt idx="7218">
                  <c:v>45958.770833333336</c:v>
                </c:pt>
                <c:pt idx="7219">
                  <c:v>45958.8125</c:v>
                </c:pt>
                <c:pt idx="7220">
                  <c:v>45958.854166666664</c:v>
                </c:pt>
                <c:pt idx="7221">
                  <c:v>45958.895833333336</c:v>
                </c:pt>
                <c:pt idx="7222">
                  <c:v>45958.9375</c:v>
                </c:pt>
                <c:pt idx="7223">
                  <c:v>45958.979166666664</c:v>
                </c:pt>
                <c:pt idx="7224">
                  <c:v>45959.020833333336</c:v>
                </c:pt>
                <c:pt idx="7225">
                  <c:v>45959.0625</c:v>
                </c:pt>
                <c:pt idx="7226">
                  <c:v>45959.104166666664</c:v>
                </c:pt>
                <c:pt idx="7227">
                  <c:v>45959.145833333336</c:v>
                </c:pt>
                <c:pt idx="7228">
                  <c:v>45959.1875</c:v>
                </c:pt>
                <c:pt idx="7229">
                  <c:v>45959.229166666664</c:v>
                </c:pt>
                <c:pt idx="7230">
                  <c:v>45959.270833333336</c:v>
                </c:pt>
                <c:pt idx="7231">
                  <c:v>45959.3125</c:v>
                </c:pt>
                <c:pt idx="7232">
                  <c:v>45959.354166666664</c:v>
                </c:pt>
                <c:pt idx="7233">
                  <c:v>45959.395833333336</c:v>
                </c:pt>
                <c:pt idx="7234">
                  <c:v>45959.4375</c:v>
                </c:pt>
                <c:pt idx="7235">
                  <c:v>45959.479166666664</c:v>
                </c:pt>
                <c:pt idx="7236">
                  <c:v>45959.520833333336</c:v>
                </c:pt>
                <c:pt idx="7237">
                  <c:v>45959.5625</c:v>
                </c:pt>
                <c:pt idx="7238">
                  <c:v>45959.604166666664</c:v>
                </c:pt>
                <c:pt idx="7239">
                  <c:v>45959.645833333336</c:v>
                </c:pt>
                <c:pt idx="7240">
                  <c:v>45959.6875</c:v>
                </c:pt>
                <c:pt idx="7241">
                  <c:v>45959.729166666664</c:v>
                </c:pt>
                <c:pt idx="7242">
                  <c:v>45959.770833333336</c:v>
                </c:pt>
                <c:pt idx="7243">
                  <c:v>45959.8125</c:v>
                </c:pt>
                <c:pt idx="7244">
                  <c:v>45959.854166666664</c:v>
                </c:pt>
                <c:pt idx="7245">
                  <c:v>45959.895833333336</c:v>
                </c:pt>
                <c:pt idx="7246">
                  <c:v>45959.9375</c:v>
                </c:pt>
                <c:pt idx="7247">
                  <c:v>45959.979166666664</c:v>
                </c:pt>
                <c:pt idx="7248">
                  <c:v>45960.020833333336</c:v>
                </c:pt>
                <c:pt idx="7249">
                  <c:v>45960.0625</c:v>
                </c:pt>
                <c:pt idx="7250">
                  <c:v>45960.104166666664</c:v>
                </c:pt>
                <c:pt idx="7251">
                  <c:v>45960.145833333336</c:v>
                </c:pt>
                <c:pt idx="7252">
                  <c:v>45960.1875</c:v>
                </c:pt>
                <c:pt idx="7253">
                  <c:v>45960.229166666664</c:v>
                </c:pt>
                <c:pt idx="7254">
                  <c:v>45960.270833333336</c:v>
                </c:pt>
                <c:pt idx="7255">
                  <c:v>45960.3125</c:v>
                </c:pt>
                <c:pt idx="7256">
                  <c:v>45960.354166666664</c:v>
                </c:pt>
                <c:pt idx="7257">
                  <c:v>45960.395833333336</c:v>
                </c:pt>
                <c:pt idx="7258">
                  <c:v>45960.4375</c:v>
                </c:pt>
                <c:pt idx="7259">
                  <c:v>45960.479166666664</c:v>
                </c:pt>
                <c:pt idx="7260">
                  <c:v>45960.520833333336</c:v>
                </c:pt>
                <c:pt idx="7261">
                  <c:v>45960.5625</c:v>
                </c:pt>
                <c:pt idx="7262">
                  <c:v>45960.604166666664</c:v>
                </c:pt>
                <c:pt idx="7263">
                  <c:v>45960.645833333336</c:v>
                </c:pt>
                <c:pt idx="7264">
                  <c:v>45960.6875</c:v>
                </c:pt>
                <c:pt idx="7265">
                  <c:v>45960.729166666664</c:v>
                </c:pt>
                <c:pt idx="7266">
                  <c:v>45960.770833333336</c:v>
                </c:pt>
                <c:pt idx="7267">
                  <c:v>45960.8125</c:v>
                </c:pt>
                <c:pt idx="7268">
                  <c:v>45960.854166666664</c:v>
                </c:pt>
                <c:pt idx="7269">
                  <c:v>45960.895833333336</c:v>
                </c:pt>
                <c:pt idx="7270">
                  <c:v>45960.9375</c:v>
                </c:pt>
                <c:pt idx="7271">
                  <c:v>45960.979166666664</c:v>
                </c:pt>
                <c:pt idx="7272">
                  <c:v>45961.020833333336</c:v>
                </c:pt>
                <c:pt idx="7273">
                  <c:v>45961.0625</c:v>
                </c:pt>
                <c:pt idx="7274">
                  <c:v>45961.104166666664</c:v>
                </c:pt>
                <c:pt idx="7275">
                  <c:v>45961.145833333336</c:v>
                </c:pt>
                <c:pt idx="7276">
                  <c:v>45961.1875</c:v>
                </c:pt>
                <c:pt idx="7277">
                  <c:v>45961.229166666664</c:v>
                </c:pt>
                <c:pt idx="7278">
                  <c:v>45961.270833333336</c:v>
                </c:pt>
                <c:pt idx="7279">
                  <c:v>45961.3125</c:v>
                </c:pt>
                <c:pt idx="7280">
                  <c:v>45961.354166666664</c:v>
                </c:pt>
                <c:pt idx="7281">
                  <c:v>45961.395833333336</c:v>
                </c:pt>
                <c:pt idx="7282">
                  <c:v>45961.4375</c:v>
                </c:pt>
                <c:pt idx="7283">
                  <c:v>45961.479166666664</c:v>
                </c:pt>
                <c:pt idx="7284">
                  <c:v>45961.520833333336</c:v>
                </c:pt>
                <c:pt idx="7285">
                  <c:v>45961.5625</c:v>
                </c:pt>
                <c:pt idx="7286">
                  <c:v>45961.604166666664</c:v>
                </c:pt>
                <c:pt idx="7287">
                  <c:v>45961.645833333336</c:v>
                </c:pt>
                <c:pt idx="7288">
                  <c:v>45961.6875</c:v>
                </c:pt>
                <c:pt idx="7289">
                  <c:v>45961.729166666664</c:v>
                </c:pt>
                <c:pt idx="7290">
                  <c:v>45961.770833333336</c:v>
                </c:pt>
                <c:pt idx="7291">
                  <c:v>45961.8125</c:v>
                </c:pt>
                <c:pt idx="7292">
                  <c:v>45961.854166666664</c:v>
                </c:pt>
                <c:pt idx="7293">
                  <c:v>45961.895833333336</c:v>
                </c:pt>
                <c:pt idx="7294">
                  <c:v>45961.9375</c:v>
                </c:pt>
                <c:pt idx="7295">
                  <c:v>45961.979166666664</c:v>
                </c:pt>
                <c:pt idx="7296">
                  <c:v>45962.020833333336</c:v>
                </c:pt>
                <c:pt idx="7297">
                  <c:v>45962.0625</c:v>
                </c:pt>
                <c:pt idx="7298">
                  <c:v>45962.104166666664</c:v>
                </c:pt>
                <c:pt idx="7299">
                  <c:v>45962.145833333336</c:v>
                </c:pt>
                <c:pt idx="7300">
                  <c:v>45962.1875</c:v>
                </c:pt>
                <c:pt idx="7301">
                  <c:v>45962.229166666664</c:v>
                </c:pt>
                <c:pt idx="7302">
                  <c:v>45962.270833333336</c:v>
                </c:pt>
                <c:pt idx="7303">
                  <c:v>45962.3125</c:v>
                </c:pt>
                <c:pt idx="7304">
                  <c:v>45962.354166666664</c:v>
                </c:pt>
                <c:pt idx="7305">
                  <c:v>45962.395833333336</c:v>
                </c:pt>
                <c:pt idx="7306">
                  <c:v>45962.4375</c:v>
                </c:pt>
                <c:pt idx="7307">
                  <c:v>45962.479166666664</c:v>
                </c:pt>
                <c:pt idx="7308">
                  <c:v>45962.520833333336</c:v>
                </c:pt>
                <c:pt idx="7309">
                  <c:v>45962.5625</c:v>
                </c:pt>
                <c:pt idx="7310">
                  <c:v>45962.604166666664</c:v>
                </c:pt>
                <c:pt idx="7311">
                  <c:v>45962.645833333336</c:v>
                </c:pt>
                <c:pt idx="7312">
                  <c:v>45962.6875</c:v>
                </c:pt>
                <c:pt idx="7313">
                  <c:v>45962.729166666664</c:v>
                </c:pt>
                <c:pt idx="7314">
                  <c:v>45962.770833333336</c:v>
                </c:pt>
                <c:pt idx="7315">
                  <c:v>45962.8125</c:v>
                </c:pt>
                <c:pt idx="7316">
                  <c:v>45962.854166666664</c:v>
                </c:pt>
                <c:pt idx="7317">
                  <c:v>45962.895833333336</c:v>
                </c:pt>
                <c:pt idx="7318">
                  <c:v>45962.9375</c:v>
                </c:pt>
                <c:pt idx="7319">
                  <c:v>45962.979166666664</c:v>
                </c:pt>
                <c:pt idx="7320">
                  <c:v>45963.020833333336</c:v>
                </c:pt>
                <c:pt idx="7321">
                  <c:v>45963.0625</c:v>
                </c:pt>
                <c:pt idx="7322">
                  <c:v>45963.104166666664</c:v>
                </c:pt>
                <c:pt idx="7323">
                  <c:v>45963.145833333336</c:v>
                </c:pt>
                <c:pt idx="7324">
                  <c:v>45963.1875</c:v>
                </c:pt>
                <c:pt idx="7325">
                  <c:v>45963.229166666664</c:v>
                </c:pt>
                <c:pt idx="7326">
                  <c:v>45963.270833333336</c:v>
                </c:pt>
                <c:pt idx="7327">
                  <c:v>45963.3125</c:v>
                </c:pt>
                <c:pt idx="7328">
                  <c:v>45963.354166666664</c:v>
                </c:pt>
                <c:pt idx="7329">
                  <c:v>45963.395833333336</c:v>
                </c:pt>
                <c:pt idx="7330">
                  <c:v>45963.4375</c:v>
                </c:pt>
                <c:pt idx="7331">
                  <c:v>45963.479166666664</c:v>
                </c:pt>
                <c:pt idx="7332">
                  <c:v>45963.520833333336</c:v>
                </c:pt>
                <c:pt idx="7333">
                  <c:v>45963.5625</c:v>
                </c:pt>
                <c:pt idx="7334">
                  <c:v>45963.604166666664</c:v>
                </c:pt>
                <c:pt idx="7335">
                  <c:v>45963.645833333336</c:v>
                </c:pt>
                <c:pt idx="7336">
                  <c:v>45963.6875</c:v>
                </c:pt>
                <c:pt idx="7337">
                  <c:v>45963.729166666664</c:v>
                </c:pt>
                <c:pt idx="7338">
                  <c:v>45963.770833333336</c:v>
                </c:pt>
                <c:pt idx="7339">
                  <c:v>45963.8125</c:v>
                </c:pt>
                <c:pt idx="7340">
                  <c:v>45963.854166666664</c:v>
                </c:pt>
                <c:pt idx="7341">
                  <c:v>45963.895833333336</c:v>
                </c:pt>
                <c:pt idx="7342">
                  <c:v>45963.9375</c:v>
                </c:pt>
                <c:pt idx="7343">
                  <c:v>45963.979166666664</c:v>
                </c:pt>
                <c:pt idx="7344">
                  <c:v>45964.020833333336</c:v>
                </c:pt>
                <c:pt idx="7345">
                  <c:v>45964.0625</c:v>
                </c:pt>
                <c:pt idx="7346">
                  <c:v>45964.104166666664</c:v>
                </c:pt>
                <c:pt idx="7347">
                  <c:v>45964.145833333336</c:v>
                </c:pt>
                <c:pt idx="7348">
                  <c:v>45964.1875</c:v>
                </c:pt>
                <c:pt idx="7349">
                  <c:v>45964.229166666664</c:v>
                </c:pt>
                <c:pt idx="7350">
                  <c:v>45964.270833333336</c:v>
                </c:pt>
                <c:pt idx="7351">
                  <c:v>45964.3125</c:v>
                </c:pt>
                <c:pt idx="7352">
                  <c:v>45964.354166666664</c:v>
                </c:pt>
                <c:pt idx="7353">
                  <c:v>45964.395833333336</c:v>
                </c:pt>
                <c:pt idx="7354">
                  <c:v>45964.4375</c:v>
                </c:pt>
                <c:pt idx="7355">
                  <c:v>45964.479166666664</c:v>
                </c:pt>
                <c:pt idx="7356">
                  <c:v>45964.520833333336</c:v>
                </c:pt>
                <c:pt idx="7357">
                  <c:v>45964.5625</c:v>
                </c:pt>
                <c:pt idx="7358">
                  <c:v>45964.604166666664</c:v>
                </c:pt>
                <c:pt idx="7359">
                  <c:v>45964.645833333336</c:v>
                </c:pt>
                <c:pt idx="7360">
                  <c:v>45964.6875</c:v>
                </c:pt>
                <c:pt idx="7361">
                  <c:v>45964.729166666664</c:v>
                </c:pt>
                <c:pt idx="7362">
                  <c:v>45964.770833333336</c:v>
                </c:pt>
                <c:pt idx="7363">
                  <c:v>45964.8125</c:v>
                </c:pt>
                <c:pt idx="7364">
                  <c:v>45964.854166666664</c:v>
                </c:pt>
                <c:pt idx="7365">
                  <c:v>45964.895833333336</c:v>
                </c:pt>
                <c:pt idx="7366">
                  <c:v>45964.9375</c:v>
                </c:pt>
                <c:pt idx="7367">
                  <c:v>45964.979166666664</c:v>
                </c:pt>
                <c:pt idx="7368">
                  <c:v>45965.020833333336</c:v>
                </c:pt>
                <c:pt idx="7369">
                  <c:v>45965.0625</c:v>
                </c:pt>
                <c:pt idx="7370">
                  <c:v>45965.104166666664</c:v>
                </c:pt>
                <c:pt idx="7371">
                  <c:v>45965.145833333336</c:v>
                </c:pt>
                <c:pt idx="7372">
                  <c:v>45965.1875</c:v>
                </c:pt>
                <c:pt idx="7373">
                  <c:v>45965.229166666664</c:v>
                </c:pt>
                <c:pt idx="7374">
                  <c:v>45965.270833333336</c:v>
                </c:pt>
                <c:pt idx="7375">
                  <c:v>45965.3125</c:v>
                </c:pt>
                <c:pt idx="7376">
                  <c:v>45965.354166666664</c:v>
                </c:pt>
                <c:pt idx="7377">
                  <c:v>45965.395833333336</c:v>
                </c:pt>
                <c:pt idx="7378">
                  <c:v>45965.4375</c:v>
                </c:pt>
                <c:pt idx="7379">
                  <c:v>45965.479166666664</c:v>
                </c:pt>
                <c:pt idx="7380">
                  <c:v>45965.520833333336</c:v>
                </c:pt>
                <c:pt idx="7381">
                  <c:v>45965.5625</c:v>
                </c:pt>
                <c:pt idx="7382">
                  <c:v>45965.604166666664</c:v>
                </c:pt>
                <c:pt idx="7383">
                  <c:v>45965.645833333336</c:v>
                </c:pt>
                <c:pt idx="7384">
                  <c:v>45965.6875</c:v>
                </c:pt>
                <c:pt idx="7385">
                  <c:v>45965.729166666664</c:v>
                </c:pt>
                <c:pt idx="7386">
                  <c:v>45965.770833333336</c:v>
                </c:pt>
                <c:pt idx="7387">
                  <c:v>45965.8125</c:v>
                </c:pt>
                <c:pt idx="7388">
                  <c:v>45965.854166666664</c:v>
                </c:pt>
                <c:pt idx="7389">
                  <c:v>45965.895833333336</c:v>
                </c:pt>
                <c:pt idx="7390">
                  <c:v>45965.9375</c:v>
                </c:pt>
                <c:pt idx="7391">
                  <c:v>45965.979166666664</c:v>
                </c:pt>
                <c:pt idx="7392">
                  <c:v>45966.020833333336</c:v>
                </c:pt>
                <c:pt idx="7393">
                  <c:v>45966.0625</c:v>
                </c:pt>
                <c:pt idx="7394">
                  <c:v>45966.104166666664</c:v>
                </c:pt>
                <c:pt idx="7395">
                  <c:v>45966.145833333336</c:v>
                </c:pt>
                <c:pt idx="7396">
                  <c:v>45966.1875</c:v>
                </c:pt>
                <c:pt idx="7397">
                  <c:v>45966.229166666664</c:v>
                </c:pt>
                <c:pt idx="7398">
                  <c:v>45966.270833333336</c:v>
                </c:pt>
                <c:pt idx="7399">
                  <c:v>45966.3125</c:v>
                </c:pt>
                <c:pt idx="7400">
                  <c:v>45966.354166666664</c:v>
                </c:pt>
                <c:pt idx="7401">
                  <c:v>45966.395833333336</c:v>
                </c:pt>
                <c:pt idx="7402">
                  <c:v>45966.4375</c:v>
                </c:pt>
                <c:pt idx="7403">
                  <c:v>45966.479166666664</c:v>
                </c:pt>
                <c:pt idx="7404">
                  <c:v>45966.520833333336</c:v>
                </c:pt>
                <c:pt idx="7405">
                  <c:v>45966.5625</c:v>
                </c:pt>
                <c:pt idx="7406">
                  <c:v>45966.604166666664</c:v>
                </c:pt>
                <c:pt idx="7407">
                  <c:v>45966.645833333336</c:v>
                </c:pt>
                <c:pt idx="7408">
                  <c:v>45966.6875</c:v>
                </c:pt>
                <c:pt idx="7409">
                  <c:v>45966.729166666664</c:v>
                </c:pt>
                <c:pt idx="7410">
                  <c:v>45966.770833333336</c:v>
                </c:pt>
                <c:pt idx="7411">
                  <c:v>45966.8125</c:v>
                </c:pt>
                <c:pt idx="7412">
                  <c:v>45966.854166666664</c:v>
                </c:pt>
                <c:pt idx="7413">
                  <c:v>45966.895833333336</c:v>
                </c:pt>
                <c:pt idx="7414">
                  <c:v>45966.9375</c:v>
                </c:pt>
                <c:pt idx="7415">
                  <c:v>45966.979166666664</c:v>
                </c:pt>
                <c:pt idx="7416">
                  <c:v>45967.020833333336</c:v>
                </c:pt>
                <c:pt idx="7417">
                  <c:v>45967.0625</c:v>
                </c:pt>
                <c:pt idx="7418">
                  <c:v>45967.104166666664</c:v>
                </c:pt>
                <c:pt idx="7419">
                  <c:v>45967.145833333336</c:v>
                </c:pt>
                <c:pt idx="7420">
                  <c:v>45967.1875</c:v>
                </c:pt>
                <c:pt idx="7421">
                  <c:v>45967.229166666664</c:v>
                </c:pt>
                <c:pt idx="7422">
                  <c:v>45967.270833333336</c:v>
                </c:pt>
                <c:pt idx="7423">
                  <c:v>45967.3125</c:v>
                </c:pt>
                <c:pt idx="7424">
                  <c:v>45967.354166666664</c:v>
                </c:pt>
                <c:pt idx="7425">
                  <c:v>45967.395833333336</c:v>
                </c:pt>
                <c:pt idx="7426">
                  <c:v>45967.4375</c:v>
                </c:pt>
                <c:pt idx="7427">
                  <c:v>45967.479166666664</c:v>
                </c:pt>
                <c:pt idx="7428">
                  <c:v>45967.520833333336</c:v>
                </c:pt>
                <c:pt idx="7429">
                  <c:v>45967.5625</c:v>
                </c:pt>
                <c:pt idx="7430">
                  <c:v>45967.604166666664</c:v>
                </c:pt>
                <c:pt idx="7431">
                  <c:v>45967.645833333336</c:v>
                </c:pt>
                <c:pt idx="7432">
                  <c:v>45967.6875</c:v>
                </c:pt>
                <c:pt idx="7433">
                  <c:v>45967.729166666664</c:v>
                </c:pt>
                <c:pt idx="7434">
                  <c:v>45967.770833333336</c:v>
                </c:pt>
                <c:pt idx="7435">
                  <c:v>45967.8125</c:v>
                </c:pt>
                <c:pt idx="7436">
                  <c:v>45967.854166666664</c:v>
                </c:pt>
                <c:pt idx="7437">
                  <c:v>45967.895833333336</c:v>
                </c:pt>
                <c:pt idx="7438">
                  <c:v>45967.9375</c:v>
                </c:pt>
                <c:pt idx="7439">
                  <c:v>45967.979166666664</c:v>
                </c:pt>
                <c:pt idx="7440">
                  <c:v>45968.020833333336</c:v>
                </c:pt>
                <c:pt idx="7441">
                  <c:v>45968.0625</c:v>
                </c:pt>
                <c:pt idx="7442">
                  <c:v>45968.104166666664</c:v>
                </c:pt>
                <c:pt idx="7443">
                  <c:v>45968.145833333336</c:v>
                </c:pt>
                <c:pt idx="7444">
                  <c:v>45968.1875</c:v>
                </c:pt>
                <c:pt idx="7445">
                  <c:v>45968.229166666664</c:v>
                </c:pt>
                <c:pt idx="7446">
                  <c:v>45968.270833333336</c:v>
                </c:pt>
                <c:pt idx="7447">
                  <c:v>45968.3125</c:v>
                </c:pt>
                <c:pt idx="7448">
                  <c:v>45968.354166666664</c:v>
                </c:pt>
                <c:pt idx="7449">
                  <c:v>45968.395833333336</c:v>
                </c:pt>
                <c:pt idx="7450">
                  <c:v>45968.4375</c:v>
                </c:pt>
                <c:pt idx="7451">
                  <c:v>45968.479166666664</c:v>
                </c:pt>
                <c:pt idx="7452">
                  <c:v>45968.520833333336</c:v>
                </c:pt>
                <c:pt idx="7453">
                  <c:v>45968.5625</c:v>
                </c:pt>
                <c:pt idx="7454">
                  <c:v>45968.604166666664</c:v>
                </c:pt>
                <c:pt idx="7455">
                  <c:v>45968.645833333336</c:v>
                </c:pt>
                <c:pt idx="7456">
                  <c:v>45968.6875</c:v>
                </c:pt>
                <c:pt idx="7457">
                  <c:v>45968.729166666664</c:v>
                </c:pt>
                <c:pt idx="7458">
                  <c:v>45968.770833333336</c:v>
                </c:pt>
                <c:pt idx="7459">
                  <c:v>45968.8125</c:v>
                </c:pt>
                <c:pt idx="7460">
                  <c:v>45968.854166666664</c:v>
                </c:pt>
                <c:pt idx="7461">
                  <c:v>45968.895833333336</c:v>
                </c:pt>
                <c:pt idx="7462">
                  <c:v>45968.9375</c:v>
                </c:pt>
                <c:pt idx="7463">
                  <c:v>45968.979166666664</c:v>
                </c:pt>
                <c:pt idx="7464">
                  <c:v>45969.020833333336</c:v>
                </c:pt>
                <c:pt idx="7465">
                  <c:v>45969.0625</c:v>
                </c:pt>
                <c:pt idx="7466">
                  <c:v>45969.104166666664</c:v>
                </c:pt>
                <c:pt idx="7467">
                  <c:v>45969.145833333336</c:v>
                </c:pt>
                <c:pt idx="7468">
                  <c:v>45969.1875</c:v>
                </c:pt>
                <c:pt idx="7469">
                  <c:v>45969.229166666664</c:v>
                </c:pt>
                <c:pt idx="7470">
                  <c:v>45969.270833333336</c:v>
                </c:pt>
                <c:pt idx="7471">
                  <c:v>45969.3125</c:v>
                </c:pt>
                <c:pt idx="7472">
                  <c:v>45969.354166666664</c:v>
                </c:pt>
                <c:pt idx="7473">
                  <c:v>45969.395833333336</c:v>
                </c:pt>
                <c:pt idx="7474">
                  <c:v>45969.4375</c:v>
                </c:pt>
                <c:pt idx="7475">
                  <c:v>45969.479166666664</c:v>
                </c:pt>
                <c:pt idx="7476">
                  <c:v>45969.520833333336</c:v>
                </c:pt>
                <c:pt idx="7477">
                  <c:v>45969.5625</c:v>
                </c:pt>
                <c:pt idx="7478">
                  <c:v>45969.604166666664</c:v>
                </c:pt>
                <c:pt idx="7479">
                  <c:v>45969.645833333336</c:v>
                </c:pt>
                <c:pt idx="7480">
                  <c:v>45969.6875</c:v>
                </c:pt>
                <c:pt idx="7481">
                  <c:v>45969.729166666664</c:v>
                </c:pt>
                <c:pt idx="7482">
                  <c:v>45969.770833333336</c:v>
                </c:pt>
                <c:pt idx="7483">
                  <c:v>45969.8125</c:v>
                </c:pt>
                <c:pt idx="7484">
                  <c:v>45969.854166666664</c:v>
                </c:pt>
                <c:pt idx="7485">
                  <c:v>45969.895833333336</c:v>
                </c:pt>
                <c:pt idx="7486">
                  <c:v>45969.9375</c:v>
                </c:pt>
                <c:pt idx="7487">
                  <c:v>45969.979166666664</c:v>
                </c:pt>
                <c:pt idx="7488">
                  <c:v>45970.020833333336</c:v>
                </c:pt>
                <c:pt idx="7489">
                  <c:v>45970.0625</c:v>
                </c:pt>
                <c:pt idx="7490">
                  <c:v>45970.104166666664</c:v>
                </c:pt>
                <c:pt idx="7491">
                  <c:v>45970.145833333336</c:v>
                </c:pt>
                <c:pt idx="7492">
                  <c:v>45970.1875</c:v>
                </c:pt>
                <c:pt idx="7493">
                  <c:v>45970.229166666664</c:v>
                </c:pt>
                <c:pt idx="7494">
                  <c:v>45970.270833333336</c:v>
                </c:pt>
                <c:pt idx="7495">
                  <c:v>45970.3125</c:v>
                </c:pt>
                <c:pt idx="7496">
                  <c:v>45970.354166666664</c:v>
                </c:pt>
                <c:pt idx="7497">
                  <c:v>45970.395833333336</c:v>
                </c:pt>
                <c:pt idx="7498">
                  <c:v>45970.4375</c:v>
                </c:pt>
                <c:pt idx="7499">
                  <c:v>45970.479166666664</c:v>
                </c:pt>
                <c:pt idx="7500">
                  <c:v>45970.520833333336</c:v>
                </c:pt>
                <c:pt idx="7501">
                  <c:v>45970.5625</c:v>
                </c:pt>
                <c:pt idx="7502">
                  <c:v>45970.604166666664</c:v>
                </c:pt>
                <c:pt idx="7503">
                  <c:v>45970.645833333336</c:v>
                </c:pt>
                <c:pt idx="7504">
                  <c:v>45970.6875</c:v>
                </c:pt>
                <c:pt idx="7505">
                  <c:v>45970.729166666664</c:v>
                </c:pt>
                <c:pt idx="7506">
                  <c:v>45970.770833333336</c:v>
                </c:pt>
                <c:pt idx="7507">
                  <c:v>45970.8125</c:v>
                </c:pt>
                <c:pt idx="7508">
                  <c:v>45970.854166666664</c:v>
                </c:pt>
                <c:pt idx="7509">
                  <c:v>45970.895833333336</c:v>
                </c:pt>
                <c:pt idx="7510">
                  <c:v>45970.9375</c:v>
                </c:pt>
                <c:pt idx="7511">
                  <c:v>45970.979166666664</c:v>
                </c:pt>
                <c:pt idx="7512">
                  <c:v>45971.020833333336</c:v>
                </c:pt>
                <c:pt idx="7513">
                  <c:v>45971.0625</c:v>
                </c:pt>
                <c:pt idx="7514">
                  <c:v>45971.104166666664</c:v>
                </c:pt>
                <c:pt idx="7515">
                  <c:v>45971.145833333336</c:v>
                </c:pt>
                <c:pt idx="7516">
                  <c:v>45971.1875</c:v>
                </c:pt>
                <c:pt idx="7517">
                  <c:v>45971.229166666664</c:v>
                </c:pt>
                <c:pt idx="7518">
                  <c:v>45971.270833333336</c:v>
                </c:pt>
                <c:pt idx="7519">
                  <c:v>45971.3125</c:v>
                </c:pt>
                <c:pt idx="7520">
                  <c:v>45971.354166666664</c:v>
                </c:pt>
                <c:pt idx="7521">
                  <c:v>45971.395833333336</c:v>
                </c:pt>
                <c:pt idx="7522">
                  <c:v>45971.4375</c:v>
                </c:pt>
                <c:pt idx="7523">
                  <c:v>45971.479166666664</c:v>
                </c:pt>
                <c:pt idx="7524">
                  <c:v>45971.520833333336</c:v>
                </c:pt>
                <c:pt idx="7525">
                  <c:v>45971.5625</c:v>
                </c:pt>
                <c:pt idx="7526">
                  <c:v>45971.604166666664</c:v>
                </c:pt>
                <c:pt idx="7527">
                  <c:v>45971.645833333336</c:v>
                </c:pt>
                <c:pt idx="7528">
                  <c:v>45971.6875</c:v>
                </c:pt>
                <c:pt idx="7529">
                  <c:v>45971.729166666664</c:v>
                </c:pt>
                <c:pt idx="7530">
                  <c:v>45971.770833333336</c:v>
                </c:pt>
                <c:pt idx="7531">
                  <c:v>45971.8125</c:v>
                </c:pt>
                <c:pt idx="7532">
                  <c:v>45971.854166666664</c:v>
                </c:pt>
                <c:pt idx="7533">
                  <c:v>45971.895833333336</c:v>
                </c:pt>
                <c:pt idx="7534">
                  <c:v>45971.9375</c:v>
                </c:pt>
                <c:pt idx="7535">
                  <c:v>45971.979166666664</c:v>
                </c:pt>
                <c:pt idx="7536">
                  <c:v>45972.020833333336</c:v>
                </c:pt>
                <c:pt idx="7537">
                  <c:v>45972.0625</c:v>
                </c:pt>
                <c:pt idx="7538">
                  <c:v>45972.104166666664</c:v>
                </c:pt>
                <c:pt idx="7539">
                  <c:v>45972.145833333336</c:v>
                </c:pt>
                <c:pt idx="7540">
                  <c:v>45972.1875</c:v>
                </c:pt>
                <c:pt idx="7541">
                  <c:v>45972.229166666664</c:v>
                </c:pt>
                <c:pt idx="7542">
                  <c:v>45972.270833333336</c:v>
                </c:pt>
                <c:pt idx="7543">
                  <c:v>45972.3125</c:v>
                </c:pt>
                <c:pt idx="7544">
                  <c:v>45972.354166666664</c:v>
                </c:pt>
                <c:pt idx="7545">
                  <c:v>45972.395833333336</c:v>
                </c:pt>
                <c:pt idx="7546">
                  <c:v>45972.4375</c:v>
                </c:pt>
                <c:pt idx="7547">
                  <c:v>45972.479166666664</c:v>
                </c:pt>
                <c:pt idx="7548">
                  <c:v>45972.520833333336</c:v>
                </c:pt>
                <c:pt idx="7549">
                  <c:v>45972.5625</c:v>
                </c:pt>
                <c:pt idx="7550">
                  <c:v>45972.604166666664</c:v>
                </c:pt>
                <c:pt idx="7551">
                  <c:v>45972.645833333336</c:v>
                </c:pt>
                <c:pt idx="7552">
                  <c:v>45972.6875</c:v>
                </c:pt>
                <c:pt idx="7553">
                  <c:v>45972.729166666664</c:v>
                </c:pt>
                <c:pt idx="7554">
                  <c:v>45972.770833333336</c:v>
                </c:pt>
                <c:pt idx="7555">
                  <c:v>45972.8125</c:v>
                </c:pt>
                <c:pt idx="7556">
                  <c:v>45972.854166666664</c:v>
                </c:pt>
                <c:pt idx="7557">
                  <c:v>45972.895833333336</c:v>
                </c:pt>
                <c:pt idx="7558">
                  <c:v>45972.9375</c:v>
                </c:pt>
                <c:pt idx="7559">
                  <c:v>45972.979166666664</c:v>
                </c:pt>
                <c:pt idx="7560">
                  <c:v>45973.020833333336</c:v>
                </c:pt>
                <c:pt idx="7561">
                  <c:v>45973.0625</c:v>
                </c:pt>
                <c:pt idx="7562">
                  <c:v>45973.104166666664</c:v>
                </c:pt>
                <c:pt idx="7563">
                  <c:v>45973.145833333336</c:v>
                </c:pt>
                <c:pt idx="7564">
                  <c:v>45973.1875</c:v>
                </c:pt>
                <c:pt idx="7565">
                  <c:v>45973.229166666664</c:v>
                </c:pt>
                <c:pt idx="7566">
                  <c:v>45973.270833333336</c:v>
                </c:pt>
                <c:pt idx="7567">
                  <c:v>45973.3125</c:v>
                </c:pt>
                <c:pt idx="7568">
                  <c:v>45973.354166666664</c:v>
                </c:pt>
                <c:pt idx="7569">
                  <c:v>45973.395833333336</c:v>
                </c:pt>
                <c:pt idx="7570">
                  <c:v>45973.4375</c:v>
                </c:pt>
                <c:pt idx="7571">
                  <c:v>45973.479166666664</c:v>
                </c:pt>
                <c:pt idx="7572">
                  <c:v>45973.520833333336</c:v>
                </c:pt>
                <c:pt idx="7573">
                  <c:v>45973.5625</c:v>
                </c:pt>
                <c:pt idx="7574">
                  <c:v>45973.604166666664</c:v>
                </c:pt>
                <c:pt idx="7575">
                  <c:v>45973.645833333336</c:v>
                </c:pt>
                <c:pt idx="7576">
                  <c:v>45973.6875</c:v>
                </c:pt>
                <c:pt idx="7577">
                  <c:v>45973.729166666664</c:v>
                </c:pt>
                <c:pt idx="7578">
                  <c:v>45973.770833333336</c:v>
                </c:pt>
                <c:pt idx="7579">
                  <c:v>45973.8125</c:v>
                </c:pt>
                <c:pt idx="7580">
                  <c:v>45973.854166666664</c:v>
                </c:pt>
                <c:pt idx="7581">
                  <c:v>45973.895833333336</c:v>
                </c:pt>
                <c:pt idx="7582">
                  <c:v>45973.9375</c:v>
                </c:pt>
                <c:pt idx="7583">
                  <c:v>45973.979166666664</c:v>
                </c:pt>
                <c:pt idx="7584">
                  <c:v>45974.020833333336</c:v>
                </c:pt>
                <c:pt idx="7585">
                  <c:v>45974.0625</c:v>
                </c:pt>
                <c:pt idx="7586">
                  <c:v>45974.104166666664</c:v>
                </c:pt>
                <c:pt idx="7587">
                  <c:v>45974.145833333336</c:v>
                </c:pt>
                <c:pt idx="7588">
                  <c:v>45974.1875</c:v>
                </c:pt>
                <c:pt idx="7589">
                  <c:v>45974.229166666664</c:v>
                </c:pt>
                <c:pt idx="7590">
                  <c:v>45974.270833333336</c:v>
                </c:pt>
                <c:pt idx="7591">
                  <c:v>45974.3125</c:v>
                </c:pt>
                <c:pt idx="7592">
                  <c:v>45974.354166666664</c:v>
                </c:pt>
                <c:pt idx="7593">
                  <c:v>45974.395833333336</c:v>
                </c:pt>
                <c:pt idx="7594">
                  <c:v>45974.4375</c:v>
                </c:pt>
                <c:pt idx="7595">
                  <c:v>45974.479166666664</c:v>
                </c:pt>
                <c:pt idx="7596">
                  <c:v>45974.520833333336</c:v>
                </c:pt>
                <c:pt idx="7597">
                  <c:v>45974.5625</c:v>
                </c:pt>
                <c:pt idx="7598">
                  <c:v>45974.604166666664</c:v>
                </c:pt>
                <c:pt idx="7599">
                  <c:v>45974.645833333336</c:v>
                </c:pt>
                <c:pt idx="7600">
                  <c:v>45974.6875</c:v>
                </c:pt>
                <c:pt idx="7601">
                  <c:v>45974.729166666664</c:v>
                </c:pt>
                <c:pt idx="7602">
                  <c:v>45974.770833333336</c:v>
                </c:pt>
                <c:pt idx="7603">
                  <c:v>45974.8125</c:v>
                </c:pt>
                <c:pt idx="7604">
                  <c:v>45974.854166666664</c:v>
                </c:pt>
                <c:pt idx="7605">
                  <c:v>45974.895833333336</c:v>
                </c:pt>
                <c:pt idx="7606">
                  <c:v>45974.9375</c:v>
                </c:pt>
                <c:pt idx="7607">
                  <c:v>45974.979166666664</c:v>
                </c:pt>
                <c:pt idx="7608">
                  <c:v>45975.020833333336</c:v>
                </c:pt>
                <c:pt idx="7609">
                  <c:v>45975.0625</c:v>
                </c:pt>
                <c:pt idx="7610">
                  <c:v>45975.104166666664</c:v>
                </c:pt>
                <c:pt idx="7611">
                  <c:v>45975.145833333336</c:v>
                </c:pt>
                <c:pt idx="7612">
                  <c:v>45975.1875</c:v>
                </c:pt>
                <c:pt idx="7613">
                  <c:v>45975.229166666664</c:v>
                </c:pt>
                <c:pt idx="7614">
                  <c:v>45975.270833333336</c:v>
                </c:pt>
                <c:pt idx="7615">
                  <c:v>45975.3125</c:v>
                </c:pt>
                <c:pt idx="7616">
                  <c:v>45975.354166666664</c:v>
                </c:pt>
                <c:pt idx="7617">
                  <c:v>45975.395833333336</c:v>
                </c:pt>
                <c:pt idx="7618">
                  <c:v>45975.4375</c:v>
                </c:pt>
                <c:pt idx="7619">
                  <c:v>45975.479166666664</c:v>
                </c:pt>
                <c:pt idx="7620">
                  <c:v>45975.520833333336</c:v>
                </c:pt>
                <c:pt idx="7621">
                  <c:v>45975.5625</c:v>
                </c:pt>
                <c:pt idx="7622">
                  <c:v>45975.604166666664</c:v>
                </c:pt>
                <c:pt idx="7623">
                  <c:v>45975.645833333336</c:v>
                </c:pt>
                <c:pt idx="7624">
                  <c:v>45975.6875</c:v>
                </c:pt>
                <c:pt idx="7625">
                  <c:v>45975.729166666664</c:v>
                </c:pt>
                <c:pt idx="7626">
                  <c:v>45975.770833333336</c:v>
                </c:pt>
                <c:pt idx="7627">
                  <c:v>45975.8125</c:v>
                </c:pt>
                <c:pt idx="7628">
                  <c:v>45975.854166666664</c:v>
                </c:pt>
                <c:pt idx="7629">
                  <c:v>45975.895833333336</c:v>
                </c:pt>
                <c:pt idx="7630">
                  <c:v>45975.9375</c:v>
                </c:pt>
                <c:pt idx="7631">
                  <c:v>45975.979166666664</c:v>
                </c:pt>
                <c:pt idx="7632">
                  <c:v>45976.020833333336</c:v>
                </c:pt>
                <c:pt idx="7633">
                  <c:v>45976.0625</c:v>
                </c:pt>
                <c:pt idx="7634">
                  <c:v>45976.104166666664</c:v>
                </c:pt>
                <c:pt idx="7635">
                  <c:v>45976.145833333336</c:v>
                </c:pt>
                <c:pt idx="7636">
                  <c:v>45976.1875</c:v>
                </c:pt>
                <c:pt idx="7637">
                  <c:v>45976.229166666664</c:v>
                </c:pt>
                <c:pt idx="7638">
                  <c:v>45976.270833333336</c:v>
                </c:pt>
                <c:pt idx="7639">
                  <c:v>45976.3125</c:v>
                </c:pt>
                <c:pt idx="7640">
                  <c:v>45976.354166666664</c:v>
                </c:pt>
                <c:pt idx="7641">
                  <c:v>45976.395833333336</c:v>
                </c:pt>
                <c:pt idx="7642">
                  <c:v>45976.4375</c:v>
                </c:pt>
                <c:pt idx="7643">
                  <c:v>45976.479166666664</c:v>
                </c:pt>
                <c:pt idx="7644">
                  <c:v>45976.520833333336</c:v>
                </c:pt>
                <c:pt idx="7645">
                  <c:v>45976.5625</c:v>
                </c:pt>
                <c:pt idx="7646">
                  <c:v>45976.604166666664</c:v>
                </c:pt>
                <c:pt idx="7647">
                  <c:v>45976.645833333336</c:v>
                </c:pt>
                <c:pt idx="7648">
                  <c:v>45976.6875</c:v>
                </c:pt>
                <c:pt idx="7649">
                  <c:v>45976.729166666664</c:v>
                </c:pt>
                <c:pt idx="7650">
                  <c:v>45976.770833333336</c:v>
                </c:pt>
                <c:pt idx="7651">
                  <c:v>45976.8125</c:v>
                </c:pt>
                <c:pt idx="7652">
                  <c:v>45976.854166666664</c:v>
                </c:pt>
                <c:pt idx="7653">
                  <c:v>45976.895833333336</c:v>
                </c:pt>
                <c:pt idx="7654">
                  <c:v>45976.9375</c:v>
                </c:pt>
                <c:pt idx="7655">
                  <c:v>45976.979166666664</c:v>
                </c:pt>
                <c:pt idx="7656">
                  <c:v>45977.020833333336</c:v>
                </c:pt>
                <c:pt idx="7657">
                  <c:v>45977.0625</c:v>
                </c:pt>
                <c:pt idx="7658">
                  <c:v>45977.104166666664</c:v>
                </c:pt>
                <c:pt idx="7659">
                  <c:v>45977.145833333336</c:v>
                </c:pt>
                <c:pt idx="7660">
                  <c:v>45977.1875</c:v>
                </c:pt>
                <c:pt idx="7661">
                  <c:v>45977.229166666664</c:v>
                </c:pt>
                <c:pt idx="7662">
                  <c:v>45977.270833333336</c:v>
                </c:pt>
                <c:pt idx="7663">
                  <c:v>45977.3125</c:v>
                </c:pt>
                <c:pt idx="7664">
                  <c:v>45977.354166666664</c:v>
                </c:pt>
                <c:pt idx="7665">
                  <c:v>45977.395833333336</c:v>
                </c:pt>
                <c:pt idx="7666">
                  <c:v>45977.4375</c:v>
                </c:pt>
                <c:pt idx="7667">
                  <c:v>45977.479166666664</c:v>
                </c:pt>
                <c:pt idx="7668">
                  <c:v>45977.520833333336</c:v>
                </c:pt>
                <c:pt idx="7669">
                  <c:v>45977.5625</c:v>
                </c:pt>
                <c:pt idx="7670">
                  <c:v>45977.604166666664</c:v>
                </c:pt>
                <c:pt idx="7671">
                  <c:v>45977.645833333336</c:v>
                </c:pt>
                <c:pt idx="7672">
                  <c:v>45977.6875</c:v>
                </c:pt>
                <c:pt idx="7673">
                  <c:v>45977.729166666664</c:v>
                </c:pt>
                <c:pt idx="7674">
                  <c:v>45977.770833333336</c:v>
                </c:pt>
                <c:pt idx="7675">
                  <c:v>45977.8125</c:v>
                </c:pt>
                <c:pt idx="7676">
                  <c:v>45977.854166666664</c:v>
                </c:pt>
                <c:pt idx="7677">
                  <c:v>45977.895833333336</c:v>
                </c:pt>
                <c:pt idx="7678">
                  <c:v>45977.9375</c:v>
                </c:pt>
                <c:pt idx="7679">
                  <c:v>45977.979166666664</c:v>
                </c:pt>
                <c:pt idx="7680">
                  <c:v>45978.020833333336</c:v>
                </c:pt>
                <c:pt idx="7681">
                  <c:v>45978.0625</c:v>
                </c:pt>
                <c:pt idx="7682">
                  <c:v>45978.104166666664</c:v>
                </c:pt>
                <c:pt idx="7683">
                  <c:v>45978.145833333336</c:v>
                </c:pt>
                <c:pt idx="7684">
                  <c:v>45978.1875</c:v>
                </c:pt>
                <c:pt idx="7685">
                  <c:v>45978.229166666664</c:v>
                </c:pt>
                <c:pt idx="7686">
                  <c:v>45978.270833333336</c:v>
                </c:pt>
                <c:pt idx="7687">
                  <c:v>45978.3125</c:v>
                </c:pt>
                <c:pt idx="7688">
                  <c:v>45978.354166666664</c:v>
                </c:pt>
                <c:pt idx="7689">
                  <c:v>45978.395833333336</c:v>
                </c:pt>
                <c:pt idx="7690">
                  <c:v>45978.4375</c:v>
                </c:pt>
                <c:pt idx="7691">
                  <c:v>45978.479166666664</c:v>
                </c:pt>
                <c:pt idx="7692">
                  <c:v>45978.520833333336</c:v>
                </c:pt>
                <c:pt idx="7693">
                  <c:v>45978.5625</c:v>
                </c:pt>
                <c:pt idx="7694">
                  <c:v>45978.604166666664</c:v>
                </c:pt>
                <c:pt idx="7695">
                  <c:v>45978.645833333336</c:v>
                </c:pt>
                <c:pt idx="7696">
                  <c:v>45978.6875</c:v>
                </c:pt>
                <c:pt idx="7697">
                  <c:v>45978.729166666664</c:v>
                </c:pt>
                <c:pt idx="7698">
                  <c:v>45978.770833333336</c:v>
                </c:pt>
                <c:pt idx="7699">
                  <c:v>45978.8125</c:v>
                </c:pt>
                <c:pt idx="7700">
                  <c:v>45978.854166666664</c:v>
                </c:pt>
                <c:pt idx="7701">
                  <c:v>45978.895833333336</c:v>
                </c:pt>
                <c:pt idx="7702">
                  <c:v>45978.9375</c:v>
                </c:pt>
                <c:pt idx="7703">
                  <c:v>45978.979166666664</c:v>
                </c:pt>
                <c:pt idx="7704">
                  <c:v>45979.020833333336</c:v>
                </c:pt>
                <c:pt idx="7705">
                  <c:v>45979.0625</c:v>
                </c:pt>
                <c:pt idx="7706">
                  <c:v>45979.104166666664</c:v>
                </c:pt>
                <c:pt idx="7707">
                  <c:v>45979.145833333336</c:v>
                </c:pt>
                <c:pt idx="7708">
                  <c:v>45979.1875</c:v>
                </c:pt>
                <c:pt idx="7709">
                  <c:v>45979.229166666664</c:v>
                </c:pt>
                <c:pt idx="7710">
                  <c:v>45979.270833333336</c:v>
                </c:pt>
                <c:pt idx="7711">
                  <c:v>45979.3125</c:v>
                </c:pt>
                <c:pt idx="7712">
                  <c:v>45979.354166666664</c:v>
                </c:pt>
                <c:pt idx="7713">
                  <c:v>45979.395833333336</c:v>
                </c:pt>
                <c:pt idx="7714">
                  <c:v>45979.4375</c:v>
                </c:pt>
                <c:pt idx="7715">
                  <c:v>45979.479166666664</c:v>
                </c:pt>
                <c:pt idx="7716">
                  <c:v>45979.520833333336</c:v>
                </c:pt>
                <c:pt idx="7717">
                  <c:v>45979.5625</c:v>
                </c:pt>
                <c:pt idx="7718">
                  <c:v>45979.604166666664</c:v>
                </c:pt>
                <c:pt idx="7719">
                  <c:v>45979.645833333336</c:v>
                </c:pt>
                <c:pt idx="7720">
                  <c:v>45979.6875</c:v>
                </c:pt>
                <c:pt idx="7721">
                  <c:v>45979.729166666664</c:v>
                </c:pt>
                <c:pt idx="7722">
                  <c:v>45979.770833333336</c:v>
                </c:pt>
                <c:pt idx="7723">
                  <c:v>45979.8125</c:v>
                </c:pt>
                <c:pt idx="7724">
                  <c:v>45979.854166666664</c:v>
                </c:pt>
                <c:pt idx="7725">
                  <c:v>45979.895833333336</c:v>
                </c:pt>
                <c:pt idx="7726">
                  <c:v>45979.9375</c:v>
                </c:pt>
                <c:pt idx="7727">
                  <c:v>45979.979166666664</c:v>
                </c:pt>
                <c:pt idx="7728">
                  <c:v>45980.020833333336</c:v>
                </c:pt>
                <c:pt idx="7729">
                  <c:v>45980.0625</c:v>
                </c:pt>
                <c:pt idx="7730">
                  <c:v>45980.104166666664</c:v>
                </c:pt>
                <c:pt idx="7731">
                  <c:v>45980.145833333336</c:v>
                </c:pt>
                <c:pt idx="7732">
                  <c:v>45980.1875</c:v>
                </c:pt>
                <c:pt idx="7733">
                  <c:v>45980.229166666664</c:v>
                </c:pt>
                <c:pt idx="7734">
                  <c:v>45980.270833333336</c:v>
                </c:pt>
                <c:pt idx="7735">
                  <c:v>45980.3125</c:v>
                </c:pt>
                <c:pt idx="7736">
                  <c:v>45980.354166666664</c:v>
                </c:pt>
                <c:pt idx="7737">
                  <c:v>45980.395833333336</c:v>
                </c:pt>
                <c:pt idx="7738">
                  <c:v>45980.4375</c:v>
                </c:pt>
                <c:pt idx="7739">
                  <c:v>45980.479166666664</c:v>
                </c:pt>
                <c:pt idx="7740">
                  <c:v>45980.520833333336</c:v>
                </c:pt>
                <c:pt idx="7741">
                  <c:v>45980.5625</c:v>
                </c:pt>
                <c:pt idx="7742">
                  <c:v>45980.604166666664</c:v>
                </c:pt>
                <c:pt idx="7743">
                  <c:v>45980.645833333336</c:v>
                </c:pt>
                <c:pt idx="7744">
                  <c:v>45980.6875</c:v>
                </c:pt>
                <c:pt idx="7745">
                  <c:v>45980.729166666664</c:v>
                </c:pt>
                <c:pt idx="7746">
                  <c:v>45980.770833333336</c:v>
                </c:pt>
                <c:pt idx="7747">
                  <c:v>45980.8125</c:v>
                </c:pt>
                <c:pt idx="7748">
                  <c:v>45980.854166666664</c:v>
                </c:pt>
                <c:pt idx="7749">
                  <c:v>45980.895833333336</c:v>
                </c:pt>
                <c:pt idx="7750">
                  <c:v>45980.9375</c:v>
                </c:pt>
                <c:pt idx="7751">
                  <c:v>45980.979166666664</c:v>
                </c:pt>
                <c:pt idx="7752">
                  <c:v>45981.020833333336</c:v>
                </c:pt>
                <c:pt idx="7753">
                  <c:v>45981.0625</c:v>
                </c:pt>
                <c:pt idx="7754">
                  <c:v>45981.104166666664</c:v>
                </c:pt>
                <c:pt idx="7755">
                  <c:v>45981.145833333336</c:v>
                </c:pt>
                <c:pt idx="7756">
                  <c:v>45981.1875</c:v>
                </c:pt>
                <c:pt idx="7757">
                  <c:v>45981.229166666664</c:v>
                </c:pt>
                <c:pt idx="7758">
                  <c:v>45981.270833333336</c:v>
                </c:pt>
                <c:pt idx="7759">
                  <c:v>45981.3125</c:v>
                </c:pt>
                <c:pt idx="7760">
                  <c:v>45981.354166666664</c:v>
                </c:pt>
                <c:pt idx="7761">
                  <c:v>45981.395833333336</c:v>
                </c:pt>
                <c:pt idx="7762">
                  <c:v>45981.4375</c:v>
                </c:pt>
                <c:pt idx="7763">
                  <c:v>45981.479166666664</c:v>
                </c:pt>
                <c:pt idx="7764">
                  <c:v>45981.520833333336</c:v>
                </c:pt>
                <c:pt idx="7765">
                  <c:v>45981.5625</c:v>
                </c:pt>
                <c:pt idx="7766">
                  <c:v>45981.604166666664</c:v>
                </c:pt>
                <c:pt idx="7767">
                  <c:v>45981.645833333336</c:v>
                </c:pt>
                <c:pt idx="7768">
                  <c:v>45981.6875</c:v>
                </c:pt>
                <c:pt idx="7769">
                  <c:v>45981.729166666664</c:v>
                </c:pt>
                <c:pt idx="7770">
                  <c:v>45981.770833333336</c:v>
                </c:pt>
                <c:pt idx="7771">
                  <c:v>45981.8125</c:v>
                </c:pt>
                <c:pt idx="7772">
                  <c:v>45981.854166666664</c:v>
                </c:pt>
                <c:pt idx="7773">
                  <c:v>45981.895833333336</c:v>
                </c:pt>
                <c:pt idx="7774">
                  <c:v>45981.9375</c:v>
                </c:pt>
                <c:pt idx="7775">
                  <c:v>45981.979166666664</c:v>
                </c:pt>
                <c:pt idx="7776">
                  <c:v>45982.020833333336</c:v>
                </c:pt>
                <c:pt idx="7777">
                  <c:v>45982.0625</c:v>
                </c:pt>
                <c:pt idx="7778">
                  <c:v>45982.104166666664</c:v>
                </c:pt>
                <c:pt idx="7779">
                  <c:v>45982.145833333336</c:v>
                </c:pt>
                <c:pt idx="7780">
                  <c:v>45982.1875</c:v>
                </c:pt>
                <c:pt idx="7781">
                  <c:v>45982.229166666664</c:v>
                </c:pt>
                <c:pt idx="7782">
                  <c:v>45982.270833333336</c:v>
                </c:pt>
                <c:pt idx="7783">
                  <c:v>45982.3125</c:v>
                </c:pt>
                <c:pt idx="7784">
                  <c:v>45982.354166666664</c:v>
                </c:pt>
                <c:pt idx="7785">
                  <c:v>45982.395833333336</c:v>
                </c:pt>
                <c:pt idx="7786">
                  <c:v>45982.4375</c:v>
                </c:pt>
                <c:pt idx="7787">
                  <c:v>45982.479166666664</c:v>
                </c:pt>
                <c:pt idx="7788">
                  <c:v>45982.520833333336</c:v>
                </c:pt>
                <c:pt idx="7789">
                  <c:v>45982.5625</c:v>
                </c:pt>
                <c:pt idx="7790">
                  <c:v>45982.604166666664</c:v>
                </c:pt>
                <c:pt idx="7791">
                  <c:v>45982.645833333336</c:v>
                </c:pt>
                <c:pt idx="7792">
                  <c:v>45982.6875</c:v>
                </c:pt>
                <c:pt idx="7793">
                  <c:v>45982.729166666664</c:v>
                </c:pt>
                <c:pt idx="7794">
                  <c:v>45982.770833333336</c:v>
                </c:pt>
                <c:pt idx="7795">
                  <c:v>45982.8125</c:v>
                </c:pt>
                <c:pt idx="7796">
                  <c:v>45982.854166666664</c:v>
                </c:pt>
                <c:pt idx="7797">
                  <c:v>45982.895833333336</c:v>
                </c:pt>
                <c:pt idx="7798">
                  <c:v>45982.9375</c:v>
                </c:pt>
                <c:pt idx="7799">
                  <c:v>45982.979166666664</c:v>
                </c:pt>
                <c:pt idx="7800">
                  <c:v>45983.020833333336</c:v>
                </c:pt>
                <c:pt idx="7801">
                  <c:v>45983.0625</c:v>
                </c:pt>
                <c:pt idx="7802">
                  <c:v>45983.104166666664</c:v>
                </c:pt>
                <c:pt idx="7803">
                  <c:v>45983.145833333336</c:v>
                </c:pt>
                <c:pt idx="7804">
                  <c:v>45983.1875</c:v>
                </c:pt>
                <c:pt idx="7805">
                  <c:v>45983.229166666664</c:v>
                </c:pt>
                <c:pt idx="7806">
                  <c:v>45983.270833333336</c:v>
                </c:pt>
                <c:pt idx="7807">
                  <c:v>45983.3125</c:v>
                </c:pt>
                <c:pt idx="7808">
                  <c:v>45983.354166666664</c:v>
                </c:pt>
                <c:pt idx="7809">
                  <c:v>45983.395833333336</c:v>
                </c:pt>
                <c:pt idx="7810">
                  <c:v>45983.4375</c:v>
                </c:pt>
                <c:pt idx="7811">
                  <c:v>45983.479166666664</c:v>
                </c:pt>
                <c:pt idx="7812">
                  <c:v>45983.520833333336</c:v>
                </c:pt>
                <c:pt idx="7813">
                  <c:v>45983.5625</c:v>
                </c:pt>
                <c:pt idx="7814">
                  <c:v>45983.604166666664</c:v>
                </c:pt>
                <c:pt idx="7815">
                  <c:v>45983.645833333336</c:v>
                </c:pt>
                <c:pt idx="7816">
                  <c:v>45983.6875</c:v>
                </c:pt>
                <c:pt idx="7817">
                  <c:v>45983.729166666664</c:v>
                </c:pt>
                <c:pt idx="7818">
                  <c:v>45983.770833333336</c:v>
                </c:pt>
                <c:pt idx="7819">
                  <c:v>45983.8125</c:v>
                </c:pt>
                <c:pt idx="7820">
                  <c:v>45983.854166666664</c:v>
                </c:pt>
                <c:pt idx="7821">
                  <c:v>45983.895833333336</c:v>
                </c:pt>
                <c:pt idx="7822">
                  <c:v>45983.9375</c:v>
                </c:pt>
                <c:pt idx="7823">
                  <c:v>45983.979166666664</c:v>
                </c:pt>
                <c:pt idx="7824">
                  <c:v>45984.020833333336</c:v>
                </c:pt>
                <c:pt idx="7825">
                  <c:v>45984.0625</c:v>
                </c:pt>
                <c:pt idx="7826">
                  <c:v>45984.104166666664</c:v>
                </c:pt>
                <c:pt idx="7827">
                  <c:v>45984.145833333336</c:v>
                </c:pt>
                <c:pt idx="7828">
                  <c:v>45984.1875</c:v>
                </c:pt>
                <c:pt idx="7829">
                  <c:v>45984.229166666664</c:v>
                </c:pt>
                <c:pt idx="7830">
                  <c:v>45984.270833333336</c:v>
                </c:pt>
                <c:pt idx="7831">
                  <c:v>45984.3125</c:v>
                </c:pt>
                <c:pt idx="7832">
                  <c:v>45984.354166666664</c:v>
                </c:pt>
                <c:pt idx="7833">
                  <c:v>45984.395833333336</c:v>
                </c:pt>
                <c:pt idx="7834">
                  <c:v>45984.4375</c:v>
                </c:pt>
                <c:pt idx="7835">
                  <c:v>45984.479166666664</c:v>
                </c:pt>
                <c:pt idx="7836">
                  <c:v>45984.520833333336</c:v>
                </c:pt>
                <c:pt idx="7837">
                  <c:v>45984.5625</c:v>
                </c:pt>
                <c:pt idx="7838">
                  <c:v>45984.604166666664</c:v>
                </c:pt>
                <c:pt idx="7839">
                  <c:v>45984.645833333336</c:v>
                </c:pt>
                <c:pt idx="7840">
                  <c:v>45984.6875</c:v>
                </c:pt>
                <c:pt idx="7841">
                  <c:v>45984.729166666664</c:v>
                </c:pt>
                <c:pt idx="7842">
                  <c:v>45984.770833333336</c:v>
                </c:pt>
                <c:pt idx="7843">
                  <c:v>45984.8125</c:v>
                </c:pt>
                <c:pt idx="7844">
                  <c:v>45984.854166666664</c:v>
                </c:pt>
                <c:pt idx="7845">
                  <c:v>45984.895833333336</c:v>
                </c:pt>
                <c:pt idx="7846">
                  <c:v>45984.9375</c:v>
                </c:pt>
                <c:pt idx="7847">
                  <c:v>45984.979166666664</c:v>
                </c:pt>
                <c:pt idx="7848">
                  <c:v>45985.020833333336</c:v>
                </c:pt>
                <c:pt idx="7849">
                  <c:v>45985.0625</c:v>
                </c:pt>
                <c:pt idx="7850">
                  <c:v>45985.104166666664</c:v>
                </c:pt>
                <c:pt idx="7851">
                  <c:v>45985.145833333336</c:v>
                </c:pt>
                <c:pt idx="7852">
                  <c:v>45985.1875</c:v>
                </c:pt>
                <c:pt idx="7853">
                  <c:v>45985.229166666664</c:v>
                </c:pt>
                <c:pt idx="7854">
                  <c:v>45985.270833333336</c:v>
                </c:pt>
                <c:pt idx="7855">
                  <c:v>45985.3125</c:v>
                </c:pt>
                <c:pt idx="7856">
                  <c:v>45985.354166666664</c:v>
                </c:pt>
                <c:pt idx="7857">
                  <c:v>45985.395833333336</c:v>
                </c:pt>
                <c:pt idx="7858">
                  <c:v>45985.4375</c:v>
                </c:pt>
                <c:pt idx="7859">
                  <c:v>45985.479166666664</c:v>
                </c:pt>
                <c:pt idx="7860">
                  <c:v>45985.520833333336</c:v>
                </c:pt>
                <c:pt idx="7861">
                  <c:v>45985.5625</c:v>
                </c:pt>
                <c:pt idx="7862">
                  <c:v>45985.604166666664</c:v>
                </c:pt>
                <c:pt idx="7863">
                  <c:v>45985.645833333336</c:v>
                </c:pt>
                <c:pt idx="7864">
                  <c:v>45985.6875</c:v>
                </c:pt>
                <c:pt idx="7865">
                  <c:v>45985.729166666664</c:v>
                </c:pt>
                <c:pt idx="7866">
                  <c:v>45985.770833333336</c:v>
                </c:pt>
                <c:pt idx="7867">
                  <c:v>45985.8125</c:v>
                </c:pt>
                <c:pt idx="7868">
                  <c:v>45985.854166666664</c:v>
                </c:pt>
                <c:pt idx="7869">
                  <c:v>45985.895833333336</c:v>
                </c:pt>
                <c:pt idx="7870">
                  <c:v>45985.9375</c:v>
                </c:pt>
                <c:pt idx="7871">
                  <c:v>45985.979166666664</c:v>
                </c:pt>
                <c:pt idx="7872">
                  <c:v>45986.020833333336</c:v>
                </c:pt>
                <c:pt idx="7873">
                  <c:v>45986.0625</c:v>
                </c:pt>
                <c:pt idx="7874">
                  <c:v>45986.104166666664</c:v>
                </c:pt>
                <c:pt idx="7875">
                  <c:v>45986.145833333336</c:v>
                </c:pt>
                <c:pt idx="7876">
                  <c:v>45986.1875</c:v>
                </c:pt>
                <c:pt idx="7877">
                  <c:v>45986.229166666664</c:v>
                </c:pt>
                <c:pt idx="7878">
                  <c:v>45986.270833333336</c:v>
                </c:pt>
                <c:pt idx="7879">
                  <c:v>45986.3125</c:v>
                </c:pt>
                <c:pt idx="7880">
                  <c:v>45986.354166666664</c:v>
                </c:pt>
                <c:pt idx="7881">
                  <c:v>45986.395833333336</c:v>
                </c:pt>
                <c:pt idx="7882">
                  <c:v>45986.4375</c:v>
                </c:pt>
                <c:pt idx="7883">
                  <c:v>45986.479166666664</c:v>
                </c:pt>
                <c:pt idx="7884">
                  <c:v>45986.520833333336</c:v>
                </c:pt>
                <c:pt idx="7885">
                  <c:v>45986.5625</c:v>
                </c:pt>
                <c:pt idx="7886">
                  <c:v>45986.604166666664</c:v>
                </c:pt>
                <c:pt idx="7887">
                  <c:v>45986.645833333336</c:v>
                </c:pt>
                <c:pt idx="7888">
                  <c:v>45986.6875</c:v>
                </c:pt>
                <c:pt idx="7889">
                  <c:v>45986.729166666664</c:v>
                </c:pt>
                <c:pt idx="7890">
                  <c:v>45986.770833333336</c:v>
                </c:pt>
                <c:pt idx="7891">
                  <c:v>45986.8125</c:v>
                </c:pt>
                <c:pt idx="7892">
                  <c:v>45986.854166666664</c:v>
                </c:pt>
                <c:pt idx="7893">
                  <c:v>45986.895833333336</c:v>
                </c:pt>
                <c:pt idx="7894">
                  <c:v>45986.9375</c:v>
                </c:pt>
                <c:pt idx="7895">
                  <c:v>45986.979166666664</c:v>
                </c:pt>
                <c:pt idx="7896">
                  <c:v>45987.020833333336</c:v>
                </c:pt>
                <c:pt idx="7897">
                  <c:v>45987.0625</c:v>
                </c:pt>
                <c:pt idx="7898">
                  <c:v>45987.104166666664</c:v>
                </c:pt>
                <c:pt idx="7899">
                  <c:v>45987.145833333336</c:v>
                </c:pt>
                <c:pt idx="7900">
                  <c:v>45987.1875</c:v>
                </c:pt>
                <c:pt idx="7901">
                  <c:v>45987.229166666664</c:v>
                </c:pt>
                <c:pt idx="7902">
                  <c:v>45987.270833333336</c:v>
                </c:pt>
                <c:pt idx="7903">
                  <c:v>45987.3125</c:v>
                </c:pt>
                <c:pt idx="7904">
                  <c:v>45987.354166666664</c:v>
                </c:pt>
                <c:pt idx="7905">
                  <c:v>45987.395833333336</c:v>
                </c:pt>
                <c:pt idx="7906">
                  <c:v>45987.4375</c:v>
                </c:pt>
                <c:pt idx="7907">
                  <c:v>45987.479166666664</c:v>
                </c:pt>
                <c:pt idx="7908">
                  <c:v>45987.520833333336</c:v>
                </c:pt>
                <c:pt idx="7909">
                  <c:v>45987.5625</c:v>
                </c:pt>
                <c:pt idx="7910">
                  <c:v>45987.604166666664</c:v>
                </c:pt>
                <c:pt idx="7911">
                  <c:v>45987.645833333336</c:v>
                </c:pt>
                <c:pt idx="7912">
                  <c:v>45987.6875</c:v>
                </c:pt>
                <c:pt idx="7913">
                  <c:v>45987.729166666664</c:v>
                </c:pt>
                <c:pt idx="7914">
                  <c:v>45987.770833333336</c:v>
                </c:pt>
                <c:pt idx="7915">
                  <c:v>45987.8125</c:v>
                </c:pt>
                <c:pt idx="7916">
                  <c:v>45987.854166666664</c:v>
                </c:pt>
                <c:pt idx="7917">
                  <c:v>45987.895833333336</c:v>
                </c:pt>
                <c:pt idx="7918">
                  <c:v>45987.9375</c:v>
                </c:pt>
                <c:pt idx="7919">
                  <c:v>45987.979166666664</c:v>
                </c:pt>
                <c:pt idx="7920">
                  <c:v>45988.020833333336</c:v>
                </c:pt>
                <c:pt idx="7921">
                  <c:v>45988.0625</c:v>
                </c:pt>
                <c:pt idx="7922">
                  <c:v>45988.104166666664</c:v>
                </c:pt>
                <c:pt idx="7923">
                  <c:v>45988.145833333336</c:v>
                </c:pt>
                <c:pt idx="7924">
                  <c:v>45988.1875</c:v>
                </c:pt>
                <c:pt idx="7925">
                  <c:v>45988.229166666664</c:v>
                </c:pt>
                <c:pt idx="7926">
                  <c:v>45988.270833333336</c:v>
                </c:pt>
                <c:pt idx="7927">
                  <c:v>45988.3125</c:v>
                </c:pt>
                <c:pt idx="7928">
                  <c:v>45988.354166666664</c:v>
                </c:pt>
                <c:pt idx="7929">
                  <c:v>45988.395833333336</c:v>
                </c:pt>
                <c:pt idx="7930">
                  <c:v>45988.4375</c:v>
                </c:pt>
                <c:pt idx="7931">
                  <c:v>45988.479166666664</c:v>
                </c:pt>
                <c:pt idx="7932">
                  <c:v>45988.520833333336</c:v>
                </c:pt>
                <c:pt idx="7933">
                  <c:v>45988.5625</c:v>
                </c:pt>
                <c:pt idx="7934">
                  <c:v>45988.604166666664</c:v>
                </c:pt>
                <c:pt idx="7935">
                  <c:v>45988.645833333336</c:v>
                </c:pt>
                <c:pt idx="7936">
                  <c:v>45988.6875</c:v>
                </c:pt>
                <c:pt idx="7937">
                  <c:v>45988.729166666664</c:v>
                </c:pt>
                <c:pt idx="7938">
                  <c:v>45988.770833333336</c:v>
                </c:pt>
                <c:pt idx="7939">
                  <c:v>45988.8125</c:v>
                </c:pt>
                <c:pt idx="7940">
                  <c:v>45988.854166666664</c:v>
                </c:pt>
                <c:pt idx="7941">
                  <c:v>45988.895833333336</c:v>
                </c:pt>
                <c:pt idx="7942">
                  <c:v>45988.9375</c:v>
                </c:pt>
                <c:pt idx="7943">
                  <c:v>45988.979166666664</c:v>
                </c:pt>
                <c:pt idx="7944">
                  <c:v>45989.020833333336</c:v>
                </c:pt>
                <c:pt idx="7945">
                  <c:v>45989.0625</c:v>
                </c:pt>
                <c:pt idx="7946">
                  <c:v>45989.104166666664</c:v>
                </c:pt>
                <c:pt idx="7947">
                  <c:v>45989.145833333336</c:v>
                </c:pt>
                <c:pt idx="7948">
                  <c:v>45989.1875</c:v>
                </c:pt>
                <c:pt idx="7949">
                  <c:v>45989.229166666664</c:v>
                </c:pt>
                <c:pt idx="7950">
                  <c:v>45989.270833333336</c:v>
                </c:pt>
                <c:pt idx="7951">
                  <c:v>45989.3125</c:v>
                </c:pt>
                <c:pt idx="7952">
                  <c:v>45989.354166666664</c:v>
                </c:pt>
                <c:pt idx="7953">
                  <c:v>45989.395833333336</c:v>
                </c:pt>
                <c:pt idx="7954">
                  <c:v>45989.4375</c:v>
                </c:pt>
                <c:pt idx="7955">
                  <c:v>45989.479166666664</c:v>
                </c:pt>
                <c:pt idx="7956">
                  <c:v>45989.520833333336</c:v>
                </c:pt>
                <c:pt idx="7957">
                  <c:v>45989.5625</c:v>
                </c:pt>
                <c:pt idx="7958">
                  <c:v>45989.604166666664</c:v>
                </c:pt>
                <c:pt idx="7959">
                  <c:v>45989.645833333336</c:v>
                </c:pt>
                <c:pt idx="7960">
                  <c:v>45989.6875</c:v>
                </c:pt>
                <c:pt idx="7961">
                  <c:v>45989.729166666664</c:v>
                </c:pt>
                <c:pt idx="7962">
                  <c:v>45989.770833333336</c:v>
                </c:pt>
                <c:pt idx="7963">
                  <c:v>45989.8125</c:v>
                </c:pt>
                <c:pt idx="7964">
                  <c:v>45989.854166666664</c:v>
                </c:pt>
                <c:pt idx="7965">
                  <c:v>45989.895833333336</c:v>
                </c:pt>
                <c:pt idx="7966">
                  <c:v>45989.9375</c:v>
                </c:pt>
                <c:pt idx="7967">
                  <c:v>45989.979166666664</c:v>
                </c:pt>
                <c:pt idx="7968">
                  <c:v>45990.020833333336</c:v>
                </c:pt>
                <c:pt idx="7969">
                  <c:v>45990.0625</c:v>
                </c:pt>
                <c:pt idx="7970">
                  <c:v>45990.104166666664</c:v>
                </c:pt>
                <c:pt idx="7971">
                  <c:v>45990.145833333336</c:v>
                </c:pt>
                <c:pt idx="7972">
                  <c:v>45990.1875</c:v>
                </c:pt>
                <c:pt idx="7973">
                  <c:v>45990.229166666664</c:v>
                </c:pt>
                <c:pt idx="7974">
                  <c:v>45990.270833333336</c:v>
                </c:pt>
                <c:pt idx="7975">
                  <c:v>45990.3125</c:v>
                </c:pt>
                <c:pt idx="7976">
                  <c:v>45990.354166666664</c:v>
                </c:pt>
                <c:pt idx="7977">
                  <c:v>45990.395833333336</c:v>
                </c:pt>
                <c:pt idx="7978">
                  <c:v>45990.4375</c:v>
                </c:pt>
                <c:pt idx="7979">
                  <c:v>45990.479166666664</c:v>
                </c:pt>
                <c:pt idx="7980">
                  <c:v>45990.520833333336</c:v>
                </c:pt>
                <c:pt idx="7981">
                  <c:v>45990.5625</c:v>
                </c:pt>
                <c:pt idx="7982">
                  <c:v>45990.604166666664</c:v>
                </c:pt>
                <c:pt idx="7983">
                  <c:v>45990.645833333336</c:v>
                </c:pt>
                <c:pt idx="7984">
                  <c:v>45990.6875</c:v>
                </c:pt>
                <c:pt idx="7985">
                  <c:v>45990.729166666664</c:v>
                </c:pt>
                <c:pt idx="7986">
                  <c:v>45990.770833333336</c:v>
                </c:pt>
                <c:pt idx="7987">
                  <c:v>45990.8125</c:v>
                </c:pt>
                <c:pt idx="7988">
                  <c:v>45990.854166666664</c:v>
                </c:pt>
                <c:pt idx="7989">
                  <c:v>45990.895833333336</c:v>
                </c:pt>
                <c:pt idx="7990">
                  <c:v>45990.9375</c:v>
                </c:pt>
                <c:pt idx="7991">
                  <c:v>45990.979166666664</c:v>
                </c:pt>
                <c:pt idx="7992">
                  <c:v>45991.020833333336</c:v>
                </c:pt>
                <c:pt idx="7993">
                  <c:v>45991.0625</c:v>
                </c:pt>
                <c:pt idx="7994">
                  <c:v>45991.104166666664</c:v>
                </c:pt>
                <c:pt idx="7995">
                  <c:v>45991.145833333336</c:v>
                </c:pt>
                <c:pt idx="7996">
                  <c:v>45991.1875</c:v>
                </c:pt>
                <c:pt idx="7997">
                  <c:v>45991.229166666664</c:v>
                </c:pt>
                <c:pt idx="7998">
                  <c:v>45991.270833333336</c:v>
                </c:pt>
                <c:pt idx="7999">
                  <c:v>45991.3125</c:v>
                </c:pt>
                <c:pt idx="8000">
                  <c:v>45991.354166666664</c:v>
                </c:pt>
                <c:pt idx="8001">
                  <c:v>45991.395833333336</c:v>
                </c:pt>
                <c:pt idx="8002">
                  <c:v>45991.4375</c:v>
                </c:pt>
                <c:pt idx="8003">
                  <c:v>45991.479166666664</c:v>
                </c:pt>
                <c:pt idx="8004">
                  <c:v>45991.520833333336</c:v>
                </c:pt>
                <c:pt idx="8005">
                  <c:v>45991.5625</c:v>
                </c:pt>
                <c:pt idx="8006">
                  <c:v>45991.604166666664</c:v>
                </c:pt>
                <c:pt idx="8007">
                  <c:v>45991.645833333336</c:v>
                </c:pt>
                <c:pt idx="8008">
                  <c:v>45991.6875</c:v>
                </c:pt>
                <c:pt idx="8009">
                  <c:v>45991.729166666664</c:v>
                </c:pt>
                <c:pt idx="8010">
                  <c:v>45991.770833333336</c:v>
                </c:pt>
                <c:pt idx="8011">
                  <c:v>45991.8125</c:v>
                </c:pt>
                <c:pt idx="8012">
                  <c:v>45991.854166666664</c:v>
                </c:pt>
                <c:pt idx="8013">
                  <c:v>45991.895833333336</c:v>
                </c:pt>
                <c:pt idx="8014">
                  <c:v>45991.9375</c:v>
                </c:pt>
                <c:pt idx="8015">
                  <c:v>45991.979166666664</c:v>
                </c:pt>
                <c:pt idx="8016">
                  <c:v>45992.020833333336</c:v>
                </c:pt>
                <c:pt idx="8017">
                  <c:v>45992.0625</c:v>
                </c:pt>
                <c:pt idx="8018">
                  <c:v>45992.104166666664</c:v>
                </c:pt>
                <c:pt idx="8019">
                  <c:v>45992.145833333336</c:v>
                </c:pt>
                <c:pt idx="8020">
                  <c:v>45992.1875</c:v>
                </c:pt>
                <c:pt idx="8021">
                  <c:v>45992.229166666664</c:v>
                </c:pt>
                <c:pt idx="8022">
                  <c:v>45992.270833333336</c:v>
                </c:pt>
                <c:pt idx="8023">
                  <c:v>45992.3125</c:v>
                </c:pt>
                <c:pt idx="8024">
                  <c:v>45992.354166666664</c:v>
                </c:pt>
                <c:pt idx="8025">
                  <c:v>45992.395833333336</c:v>
                </c:pt>
                <c:pt idx="8026">
                  <c:v>45992.4375</c:v>
                </c:pt>
                <c:pt idx="8027">
                  <c:v>45992.479166666664</c:v>
                </c:pt>
                <c:pt idx="8028">
                  <c:v>45992.520833333336</c:v>
                </c:pt>
                <c:pt idx="8029">
                  <c:v>45992.5625</c:v>
                </c:pt>
                <c:pt idx="8030">
                  <c:v>45992.604166666664</c:v>
                </c:pt>
                <c:pt idx="8031">
                  <c:v>45992.645833333336</c:v>
                </c:pt>
                <c:pt idx="8032">
                  <c:v>45992.6875</c:v>
                </c:pt>
                <c:pt idx="8033">
                  <c:v>45992.729166666664</c:v>
                </c:pt>
                <c:pt idx="8034">
                  <c:v>45992.770833333336</c:v>
                </c:pt>
                <c:pt idx="8035">
                  <c:v>45992.8125</c:v>
                </c:pt>
                <c:pt idx="8036">
                  <c:v>45992.854166666664</c:v>
                </c:pt>
                <c:pt idx="8037">
                  <c:v>45992.895833333336</c:v>
                </c:pt>
                <c:pt idx="8038">
                  <c:v>45992.9375</c:v>
                </c:pt>
                <c:pt idx="8039">
                  <c:v>45992.979166666664</c:v>
                </c:pt>
                <c:pt idx="8040">
                  <c:v>45993.020833333336</c:v>
                </c:pt>
                <c:pt idx="8041">
                  <c:v>45993.0625</c:v>
                </c:pt>
                <c:pt idx="8042">
                  <c:v>45993.104166666664</c:v>
                </c:pt>
                <c:pt idx="8043">
                  <c:v>45993.145833333336</c:v>
                </c:pt>
                <c:pt idx="8044">
                  <c:v>45993.1875</c:v>
                </c:pt>
                <c:pt idx="8045">
                  <c:v>45993.229166666664</c:v>
                </c:pt>
                <c:pt idx="8046">
                  <c:v>45993.270833333336</c:v>
                </c:pt>
                <c:pt idx="8047">
                  <c:v>45993.3125</c:v>
                </c:pt>
                <c:pt idx="8048">
                  <c:v>45993.354166666664</c:v>
                </c:pt>
                <c:pt idx="8049">
                  <c:v>45993.395833333336</c:v>
                </c:pt>
                <c:pt idx="8050">
                  <c:v>45993.4375</c:v>
                </c:pt>
                <c:pt idx="8051">
                  <c:v>45993.479166666664</c:v>
                </c:pt>
                <c:pt idx="8052">
                  <c:v>45993.520833333336</c:v>
                </c:pt>
                <c:pt idx="8053">
                  <c:v>45993.5625</c:v>
                </c:pt>
                <c:pt idx="8054">
                  <c:v>45993.604166666664</c:v>
                </c:pt>
                <c:pt idx="8055">
                  <c:v>45993.645833333336</c:v>
                </c:pt>
                <c:pt idx="8056">
                  <c:v>45993.6875</c:v>
                </c:pt>
                <c:pt idx="8057">
                  <c:v>45993.729166666664</c:v>
                </c:pt>
                <c:pt idx="8058">
                  <c:v>45993.770833333336</c:v>
                </c:pt>
                <c:pt idx="8059">
                  <c:v>45993.8125</c:v>
                </c:pt>
                <c:pt idx="8060">
                  <c:v>45993.854166666664</c:v>
                </c:pt>
                <c:pt idx="8061">
                  <c:v>45993.895833333336</c:v>
                </c:pt>
                <c:pt idx="8062">
                  <c:v>45993.9375</c:v>
                </c:pt>
                <c:pt idx="8063">
                  <c:v>45993.979166666664</c:v>
                </c:pt>
                <c:pt idx="8064">
                  <c:v>45994.020833333336</c:v>
                </c:pt>
                <c:pt idx="8065">
                  <c:v>45994.0625</c:v>
                </c:pt>
                <c:pt idx="8066">
                  <c:v>45994.104166666664</c:v>
                </c:pt>
                <c:pt idx="8067">
                  <c:v>45994.145833333336</c:v>
                </c:pt>
                <c:pt idx="8068">
                  <c:v>45994.1875</c:v>
                </c:pt>
                <c:pt idx="8069">
                  <c:v>45994.229166666664</c:v>
                </c:pt>
                <c:pt idx="8070">
                  <c:v>45994.270833333336</c:v>
                </c:pt>
                <c:pt idx="8071">
                  <c:v>45994.3125</c:v>
                </c:pt>
                <c:pt idx="8072">
                  <c:v>45994.354166666664</c:v>
                </c:pt>
                <c:pt idx="8073">
                  <c:v>45994.395833333336</c:v>
                </c:pt>
                <c:pt idx="8074">
                  <c:v>45994.4375</c:v>
                </c:pt>
                <c:pt idx="8075">
                  <c:v>45994.479166666664</c:v>
                </c:pt>
                <c:pt idx="8076">
                  <c:v>45994.520833333336</c:v>
                </c:pt>
                <c:pt idx="8077">
                  <c:v>45994.5625</c:v>
                </c:pt>
                <c:pt idx="8078">
                  <c:v>45994.604166666664</c:v>
                </c:pt>
                <c:pt idx="8079">
                  <c:v>45994.645833333336</c:v>
                </c:pt>
                <c:pt idx="8080">
                  <c:v>45994.6875</c:v>
                </c:pt>
                <c:pt idx="8081">
                  <c:v>45994.729166666664</c:v>
                </c:pt>
                <c:pt idx="8082">
                  <c:v>45994.770833333336</c:v>
                </c:pt>
                <c:pt idx="8083">
                  <c:v>45994.8125</c:v>
                </c:pt>
                <c:pt idx="8084">
                  <c:v>45994.854166666664</c:v>
                </c:pt>
                <c:pt idx="8085">
                  <c:v>45994.895833333336</c:v>
                </c:pt>
                <c:pt idx="8086">
                  <c:v>45994.9375</c:v>
                </c:pt>
                <c:pt idx="8087">
                  <c:v>45994.979166666664</c:v>
                </c:pt>
                <c:pt idx="8088">
                  <c:v>45995.020833333336</c:v>
                </c:pt>
                <c:pt idx="8089">
                  <c:v>45995.0625</c:v>
                </c:pt>
                <c:pt idx="8090">
                  <c:v>45995.104166666664</c:v>
                </c:pt>
                <c:pt idx="8091">
                  <c:v>45995.145833333336</c:v>
                </c:pt>
                <c:pt idx="8092">
                  <c:v>45995.1875</c:v>
                </c:pt>
                <c:pt idx="8093">
                  <c:v>45995.229166666664</c:v>
                </c:pt>
                <c:pt idx="8094">
                  <c:v>45995.270833333336</c:v>
                </c:pt>
                <c:pt idx="8095">
                  <c:v>45995.3125</c:v>
                </c:pt>
                <c:pt idx="8096">
                  <c:v>45995.354166666664</c:v>
                </c:pt>
                <c:pt idx="8097">
                  <c:v>45995.395833333336</c:v>
                </c:pt>
                <c:pt idx="8098">
                  <c:v>45995.4375</c:v>
                </c:pt>
                <c:pt idx="8099">
                  <c:v>45995.479166666664</c:v>
                </c:pt>
                <c:pt idx="8100">
                  <c:v>45995.520833333336</c:v>
                </c:pt>
                <c:pt idx="8101">
                  <c:v>45995.5625</c:v>
                </c:pt>
                <c:pt idx="8102">
                  <c:v>45995.604166666664</c:v>
                </c:pt>
                <c:pt idx="8103">
                  <c:v>45995.645833333336</c:v>
                </c:pt>
                <c:pt idx="8104">
                  <c:v>45995.6875</c:v>
                </c:pt>
                <c:pt idx="8105">
                  <c:v>45995.729166666664</c:v>
                </c:pt>
                <c:pt idx="8106">
                  <c:v>45995.770833333336</c:v>
                </c:pt>
                <c:pt idx="8107">
                  <c:v>45995.8125</c:v>
                </c:pt>
                <c:pt idx="8108">
                  <c:v>45995.854166666664</c:v>
                </c:pt>
                <c:pt idx="8109">
                  <c:v>45995.895833333336</c:v>
                </c:pt>
                <c:pt idx="8110">
                  <c:v>45995.9375</c:v>
                </c:pt>
                <c:pt idx="8111">
                  <c:v>45995.979166666664</c:v>
                </c:pt>
                <c:pt idx="8112">
                  <c:v>45996.020833333336</c:v>
                </c:pt>
                <c:pt idx="8113">
                  <c:v>45996.0625</c:v>
                </c:pt>
                <c:pt idx="8114">
                  <c:v>45996.104166666664</c:v>
                </c:pt>
                <c:pt idx="8115">
                  <c:v>45996.145833333336</c:v>
                </c:pt>
                <c:pt idx="8116">
                  <c:v>45996.1875</c:v>
                </c:pt>
                <c:pt idx="8117">
                  <c:v>45996.229166666664</c:v>
                </c:pt>
                <c:pt idx="8118">
                  <c:v>45996.270833333336</c:v>
                </c:pt>
                <c:pt idx="8119">
                  <c:v>45996.3125</c:v>
                </c:pt>
                <c:pt idx="8120">
                  <c:v>45996.354166666664</c:v>
                </c:pt>
                <c:pt idx="8121">
                  <c:v>45996.395833333336</c:v>
                </c:pt>
                <c:pt idx="8122">
                  <c:v>45996.4375</c:v>
                </c:pt>
                <c:pt idx="8123">
                  <c:v>45996.479166666664</c:v>
                </c:pt>
                <c:pt idx="8124">
                  <c:v>45996.520833333336</c:v>
                </c:pt>
                <c:pt idx="8125">
                  <c:v>45996.5625</c:v>
                </c:pt>
                <c:pt idx="8126">
                  <c:v>45996.604166666664</c:v>
                </c:pt>
                <c:pt idx="8127">
                  <c:v>45996.645833333336</c:v>
                </c:pt>
                <c:pt idx="8128">
                  <c:v>45996.6875</c:v>
                </c:pt>
                <c:pt idx="8129">
                  <c:v>45996.729166666664</c:v>
                </c:pt>
                <c:pt idx="8130">
                  <c:v>45996.770833333336</c:v>
                </c:pt>
                <c:pt idx="8131">
                  <c:v>45996.8125</c:v>
                </c:pt>
                <c:pt idx="8132">
                  <c:v>45996.854166666664</c:v>
                </c:pt>
                <c:pt idx="8133">
                  <c:v>45996.895833333336</c:v>
                </c:pt>
                <c:pt idx="8134">
                  <c:v>45996.9375</c:v>
                </c:pt>
                <c:pt idx="8135">
                  <c:v>45996.979166666664</c:v>
                </c:pt>
                <c:pt idx="8136">
                  <c:v>45997.020833333336</c:v>
                </c:pt>
                <c:pt idx="8137">
                  <c:v>45997.0625</c:v>
                </c:pt>
                <c:pt idx="8138">
                  <c:v>45997.104166666664</c:v>
                </c:pt>
                <c:pt idx="8139">
                  <c:v>45997.145833333336</c:v>
                </c:pt>
                <c:pt idx="8140">
                  <c:v>45997.1875</c:v>
                </c:pt>
                <c:pt idx="8141">
                  <c:v>45997.229166666664</c:v>
                </c:pt>
                <c:pt idx="8142">
                  <c:v>45997.270833333336</c:v>
                </c:pt>
                <c:pt idx="8143">
                  <c:v>45997.3125</c:v>
                </c:pt>
                <c:pt idx="8144">
                  <c:v>45997.354166666664</c:v>
                </c:pt>
                <c:pt idx="8145">
                  <c:v>45997.395833333336</c:v>
                </c:pt>
                <c:pt idx="8146">
                  <c:v>45997.4375</c:v>
                </c:pt>
                <c:pt idx="8147">
                  <c:v>45997.479166666664</c:v>
                </c:pt>
                <c:pt idx="8148">
                  <c:v>45997.520833333336</c:v>
                </c:pt>
                <c:pt idx="8149">
                  <c:v>45997.5625</c:v>
                </c:pt>
                <c:pt idx="8150">
                  <c:v>45997.604166666664</c:v>
                </c:pt>
                <c:pt idx="8151">
                  <c:v>45997.645833333336</c:v>
                </c:pt>
                <c:pt idx="8152">
                  <c:v>45997.6875</c:v>
                </c:pt>
                <c:pt idx="8153">
                  <c:v>45997.729166666664</c:v>
                </c:pt>
                <c:pt idx="8154">
                  <c:v>45997.770833333336</c:v>
                </c:pt>
                <c:pt idx="8155">
                  <c:v>45997.8125</c:v>
                </c:pt>
                <c:pt idx="8156">
                  <c:v>45997.854166666664</c:v>
                </c:pt>
                <c:pt idx="8157">
                  <c:v>45997.895833333336</c:v>
                </c:pt>
                <c:pt idx="8158">
                  <c:v>45997.9375</c:v>
                </c:pt>
                <c:pt idx="8159">
                  <c:v>45997.979166666664</c:v>
                </c:pt>
                <c:pt idx="8160">
                  <c:v>45998.020833333336</c:v>
                </c:pt>
                <c:pt idx="8161">
                  <c:v>45998.0625</c:v>
                </c:pt>
                <c:pt idx="8162">
                  <c:v>45998.104166666664</c:v>
                </c:pt>
                <c:pt idx="8163">
                  <c:v>45998.145833333336</c:v>
                </c:pt>
                <c:pt idx="8164">
                  <c:v>45998.1875</c:v>
                </c:pt>
                <c:pt idx="8165">
                  <c:v>45998.229166666664</c:v>
                </c:pt>
                <c:pt idx="8166">
                  <c:v>45998.270833333336</c:v>
                </c:pt>
                <c:pt idx="8167">
                  <c:v>45998.3125</c:v>
                </c:pt>
                <c:pt idx="8168">
                  <c:v>45998.354166666664</c:v>
                </c:pt>
                <c:pt idx="8169">
                  <c:v>45998.395833333336</c:v>
                </c:pt>
                <c:pt idx="8170">
                  <c:v>45998.4375</c:v>
                </c:pt>
                <c:pt idx="8171">
                  <c:v>45998.479166666664</c:v>
                </c:pt>
                <c:pt idx="8172">
                  <c:v>45998.520833333336</c:v>
                </c:pt>
                <c:pt idx="8173">
                  <c:v>45998.5625</c:v>
                </c:pt>
                <c:pt idx="8174">
                  <c:v>45998.604166666664</c:v>
                </c:pt>
                <c:pt idx="8175">
                  <c:v>45998.645833333336</c:v>
                </c:pt>
                <c:pt idx="8176">
                  <c:v>45998.6875</c:v>
                </c:pt>
                <c:pt idx="8177">
                  <c:v>45998.729166666664</c:v>
                </c:pt>
                <c:pt idx="8178">
                  <c:v>45998.770833333336</c:v>
                </c:pt>
                <c:pt idx="8179">
                  <c:v>45998.8125</c:v>
                </c:pt>
                <c:pt idx="8180">
                  <c:v>45998.854166666664</c:v>
                </c:pt>
                <c:pt idx="8181">
                  <c:v>45998.895833333336</c:v>
                </c:pt>
                <c:pt idx="8182">
                  <c:v>45998.9375</c:v>
                </c:pt>
                <c:pt idx="8183">
                  <c:v>45998.979166666664</c:v>
                </c:pt>
                <c:pt idx="8184">
                  <c:v>45999.020833333336</c:v>
                </c:pt>
                <c:pt idx="8185">
                  <c:v>45999.0625</c:v>
                </c:pt>
                <c:pt idx="8186">
                  <c:v>45999.104166666664</c:v>
                </c:pt>
                <c:pt idx="8187">
                  <c:v>45999.145833333336</c:v>
                </c:pt>
                <c:pt idx="8188">
                  <c:v>45999.1875</c:v>
                </c:pt>
                <c:pt idx="8189">
                  <c:v>45999.229166666664</c:v>
                </c:pt>
                <c:pt idx="8190">
                  <c:v>45999.270833333336</c:v>
                </c:pt>
                <c:pt idx="8191">
                  <c:v>45999.3125</c:v>
                </c:pt>
                <c:pt idx="8192">
                  <c:v>45999.354166666664</c:v>
                </c:pt>
                <c:pt idx="8193">
                  <c:v>45999.395833333336</c:v>
                </c:pt>
                <c:pt idx="8194">
                  <c:v>45999.4375</c:v>
                </c:pt>
                <c:pt idx="8195">
                  <c:v>45999.479166666664</c:v>
                </c:pt>
                <c:pt idx="8196">
                  <c:v>45999.520833333336</c:v>
                </c:pt>
                <c:pt idx="8197">
                  <c:v>45999.5625</c:v>
                </c:pt>
                <c:pt idx="8198">
                  <c:v>45999.604166666664</c:v>
                </c:pt>
                <c:pt idx="8199">
                  <c:v>45999.645833333336</c:v>
                </c:pt>
                <c:pt idx="8200">
                  <c:v>45999.6875</c:v>
                </c:pt>
                <c:pt idx="8201">
                  <c:v>45999.729166666664</c:v>
                </c:pt>
                <c:pt idx="8202">
                  <c:v>45999.770833333336</c:v>
                </c:pt>
                <c:pt idx="8203">
                  <c:v>45999.8125</c:v>
                </c:pt>
                <c:pt idx="8204">
                  <c:v>45999.854166666664</c:v>
                </c:pt>
                <c:pt idx="8205">
                  <c:v>45999.895833333336</c:v>
                </c:pt>
                <c:pt idx="8206">
                  <c:v>45999.9375</c:v>
                </c:pt>
                <c:pt idx="8207">
                  <c:v>45999.979166666664</c:v>
                </c:pt>
                <c:pt idx="8208">
                  <c:v>46000.020833333336</c:v>
                </c:pt>
                <c:pt idx="8209">
                  <c:v>46000.0625</c:v>
                </c:pt>
                <c:pt idx="8210">
                  <c:v>46000.104166666664</c:v>
                </c:pt>
                <c:pt idx="8211">
                  <c:v>46000.145833333336</c:v>
                </c:pt>
                <c:pt idx="8212">
                  <c:v>46000.1875</c:v>
                </c:pt>
                <c:pt idx="8213">
                  <c:v>46000.229166666664</c:v>
                </c:pt>
                <c:pt idx="8214">
                  <c:v>46000.270833333336</c:v>
                </c:pt>
                <c:pt idx="8215">
                  <c:v>46000.3125</c:v>
                </c:pt>
                <c:pt idx="8216">
                  <c:v>46000.354166666664</c:v>
                </c:pt>
                <c:pt idx="8217">
                  <c:v>46000.395833333336</c:v>
                </c:pt>
                <c:pt idx="8218">
                  <c:v>46000.4375</c:v>
                </c:pt>
                <c:pt idx="8219">
                  <c:v>46000.479166666664</c:v>
                </c:pt>
                <c:pt idx="8220">
                  <c:v>46000.520833333336</c:v>
                </c:pt>
                <c:pt idx="8221">
                  <c:v>46000.5625</c:v>
                </c:pt>
                <c:pt idx="8222">
                  <c:v>46000.604166666664</c:v>
                </c:pt>
                <c:pt idx="8223">
                  <c:v>46000.645833333336</c:v>
                </c:pt>
                <c:pt idx="8224">
                  <c:v>46000.6875</c:v>
                </c:pt>
                <c:pt idx="8225">
                  <c:v>46000.729166666664</c:v>
                </c:pt>
                <c:pt idx="8226">
                  <c:v>46000.770833333336</c:v>
                </c:pt>
                <c:pt idx="8227">
                  <c:v>46000.8125</c:v>
                </c:pt>
                <c:pt idx="8228">
                  <c:v>46000.854166666664</c:v>
                </c:pt>
                <c:pt idx="8229">
                  <c:v>46000.895833333336</c:v>
                </c:pt>
                <c:pt idx="8230">
                  <c:v>46000.9375</c:v>
                </c:pt>
                <c:pt idx="8231">
                  <c:v>46000.979166666664</c:v>
                </c:pt>
                <c:pt idx="8232">
                  <c:v>46001.020833333336</c:v>
                </c:pt>
                <c:pt idx="8233">
                  <c:v>46001.0625</c:v>
                </c:pt>
                <c:pt idx="8234">
                  <c:v>46001.104166666664</c:v>
                </c:pt>
                <c:pt idx="8235">
                  <c:v>46001.145833333336</c:v>
                </c:pt>
                <c:pt idx="8236">
                  <c:v>46001.1875</c:v>
                </c:pt>
                <c:pt idx="8237">
                  <c:v>46001.229166666664</c:v>
                </c:pt>
                <c:pt idx="8238">
                  <c:v>46001.270833333336</c:v>
                </c:pt>
                <c:pt idx="8239">
                  <c:v>46001.3125</c:v>
                </c:pt>
                <c:pt idx="8240">
                  <c:v>46001.354166666664</c:v>
                </c:pt>
                <c:pt idx="8241">
                  <c:v>46001.395833333336</c:v>
                </c:pt>
                <c:pt idx="8242">
                  <c:v>46001.4375</c:v>
                </c:pt>
                <c:pt idx="8243">
                  <c:v>46001.479166666664</c:v>
                </c:pt>
                <c:pt idx="8244">
                  <c:v>46001.520833333336</c:v>
                </c:pt>
                <c:pt idx="8245">
                  <c:v>46001.5625</c:v>
                </c:pt>
                <c:pt idx="8246">
                  <c:v>46001.604166666664</c:v>
                </c:pt>
                <c:pt idx="8247">
                  <c:v>46001.645833333336</c:v>
                </c:pt>
                <c:pt idx="8248">
                  <c:v>46001.6875</c:v>
                </c:pt>
                <c:pt idx="8249">
                  <c:v>46001.729166666664</c:v>
                </c:pt>
                <c:pt idx="8250">
                  <c:v>46001.770833333336</c:v>
                </c:pt>
                <c:pt idx="8251">
                  <c:v>46001.8125</c:v>
                </c:pt>
                <c:pt idx="8252">
                  <c:v>46001.854166666664</c:v>
                </c:pt>
                <c:pt idx="8253">
                  <c:v>46001.895833333336</c:v>
                </c:pt>
                <c:pt idx="8254">
                  <c:v>46001.9375</c:v>
                </c:pt>
                <c:pt idx="8255">
                  <c:v>46001.979166666664</c:v>
                </c:pt>
                <c:pt idx="8256">
                  <c:v>46002.020833333336</c:v>
                </c:pt>
                <c:pt idx="8257">
                  <c:v>46002.0625</c:v>
                </c:pt>
                <c:pt idx="8258">
                  <c:v>46002.104166666664</c:v>
                </c:pt>
                <c:pt idx="8259">
                  <c:v>46002.145833333336</c:v>
                </c:pt>
                <c:pt idx="8260">
                  <c:v>46002.1875</c:v>
                </c:pt>
                <c:pt idx="8261">
                  <c:v>46002.229166666664</c:v>
                </c:pt>
                <c:pt idx="8262">
                  <c:v>46002.270833333336</c:v>
                </c:pt>
                <c:pt idx="8263">
                  <c:v>46002.3125</c:v>
                </c:pt>
                <c:pt idx="8264">
                  <c:v>46002.354166666664</c:v>
                </c:pt>
                <c:pt idx="8265">
                  <c:v>46002.395833333336</c:v>
                </c:pt>
                <c:pt idx="8266">
                  <c:v>46002.4375</c:v>
                </c:pt>
                <c:pt idx="8267">
                  <c:v>46002.479166666664</c:v>
                </c:pt>
                <c:pt idx="8268">
                  <c:v>46002.520833333336</c:v>
                </c:pt>
                <c:pt idx="8269">
                  <c:v>46002.5625</c:v>
                </c:pt>
                <c:pt idx="8270">
                  <c:v>46002.604166666664</c:v>
                </c:pt>
                <c:pt idx="8271">
                  <c:v>46002.645833333336</c:v>
                </c:pt>
                <c:pt idx="8272">
                  <c:v>46002.6875</c:v>
                </c:pt>
                <c:pt idx="8273">
                  <c:v>46002.729166666664</c:v>
                </c:pt>
                <c:pt idx="8274">
                  <c:v>46002.770833333336</c:v>
                </c:pt>
                <c:pt idx="8275">
                  <c:v>46002.8125</c:v>
                </c:pt>
                <c:pt idx="8276">
                  <c:v>46002.854166666664</c:v>
                </c:pt>
                <c:pt idx="8277">
                  <c:v>46002.895833333336</c:v>
                </c:pt>
                <c:pt idx="8278">
                  <c:v>46002.9375</c:v>
                </c:pt>
                <c:pt idx="8279">
                  <c:v>46002.979166666664</c:v>
                </c:pt>
                <c:pt idx="8280">
                  <c:v>46003.020833333336</c:v>
                </c:pt>
                <c:pt idx="8281">
                  <c:v>46003.0625</c:v>
                </c:pt>
                <c:pt idx="8282">
                  <c:v>46003.104166666664</c:v>
                </c:pt>
                <c:pt idx="8283">
                  <c:v>46003.145833333336</c:v>
                </c:pt>
                <c:pt idx="8284">
                  <c:v>46003.1875</c:v>
                </c:pt>
                <c:pt idx="8285">
                  <c:v>46003.229166666664</c:v>
                </c:pt>
                <c:pt idx="8286">
                  <c:v>46003.270833333336</c:v>
                </c:pt>
                <c:pt idx="8287">
                  <c:v>46003.3125</c:v>
                </c:pt>
                <c:pt idx="8288">
                  <c:v>46003.354166666664</c:v>
                </c:pt>
                <c:pt idx="8289">
                  <c:v>46003.395833333336</c:v>
                </c:pt>
                <c:pt idx="8290">
                  <c:v>46003.4375</c:v>
                </c:pt>
                <c:pt idx="8291">
                  <c:v>46003.479166666664</c:v>
                </c:pt>
                <c:pt idx="8292">
                  <c:v>46003.520833333336</c:v>
                </c:pt>
                <c:pt idx="8293">
                  <c:v>46003.5625</c:v>
                </c:pt>
                <c:pt idx="8294">
                  <c:v>46003.604166666664</c:v>
                </c:pt>
                <c:pt idx="8295">
                  <c:v>46003.645833333336</c:v>
                </c:pt>
                <c:pt idx="8296">
                  <c:v>46003.6875</c:v>
                </c:pt>
                <c:pt idx="8297">
                  <c:v>46003.729166666664</c:v>
                </c:pt>
                <c:pt idx="8298">
                  <c:v>46003.770833333336</c:v>
                </c:pt>
                <c:pt idx="8299">
                  <c:v>46003.8125</c:v>
                </c:pt>
                <c:pt idx="8300">
                  <c:v>46003.854166666664</c:v>
                </c:pt>
                <c:pt idx="8301">
                  <c:v>46003.895833333336</c:v>
                </c:pt>
                <c:pt idx="8302">
                  <c:v>46003.9375</c:v>
                </c:pt>
                <c:pt idx="8303">
                  <c:v>46003.979166666664</c:v>
                </c:pt>
                <c:pt idx="8304">
                  <c:v>46004.020833333336</c:v>
                </c:pt>
                <c:pt idx="8305">
                  <c:v>46004.0625</c:v>
                </c:pt>
                <c:pt idx="8306">
                  <c:v>46004.104166666664</c:v>
                </c:pt>
                <c:pt idx="8307">
                  <c:v>46004.145833333336</c:v>
                </c:pt>
                <c:pt idx="8308">
                  <c:v>46004.1875</c:v>
                </c:pt>
                <c:pt idx="8309">
                  <c:v>46004.229166666664</c:v>
                </c:pt>
                <c:pt idx="8310">
                  <c:v>46004.270833333336</c:v>
                </c:pt>
                <c:pt idx="8311">
                  <c:v>46004.3125</c:v>
                </c:pt>
                <c:pt idx="8312">
                  <c:v>46004.354166666664</c:v>
                </c:pt>
                <c:pt idx="8313">
                  <c:v>46004.395833333336</c:v>
                </c:pt>
                <c:pt idx="8314">
                  <c:v>46004.4375</c:v>
                </c:pt>
                <c:pt idx="8315">
                  <c:v>46004.479166666664</c:v>
                </c:pt>
                <c:pt idx="8316">
                  <c:v>46004.520833333336</c:v>
                </c:pt>
                <c:pt idx="8317">
                  <c:v>46004.5625</c:v>
                </c:pt>
                <c:pt idx="8318">
                  <c:v>46004.604166666664</c:v>
                </c:pt>
                <c:pt idx="8319">
                  <c:v>46004.645833333336</c:v>
                </c:pt>
                <c:pt idx="8320">
                  <c:v>46004.6875</c:v>
                </c:pt>
                <c:pt idx="8321">
                  <c:v>46004.729166666664</c:v>
                </c:pt>
                <c:pt idx="8322">
                  <c:v>46004.770833333336</c:v>
                </c:pt>
                <c:pt idx="8323">
                  <c:v>46004.8125</c:v>
                </c:pt>
                <c:pt idx="8324">
                  <c:v>46004.854166666664</c:v>
                </c:pt>
                <c:pt idx="8325">
                  <c:v>46004.895833333336</c:v>
                </c:pt>
                <c:pt idx="8326">
                  <c:v>46004.9375</c:v>
                </c:pt>
                <c:pt idx="8327">
                  <c:v>46004.979166666664</c:v>
                </c:pt>
                <c:pt idx="8328">
                  <c:v>46005.020833333336</c:v>
                </c:pt>
                <c:pt idx="8329">
                  <c:v>46005.0625</c:v>
                </c:pt>
                <c:pt idx="8330">
                  <c:v>46005.104166666664</c:v>
                </c:pt>
                <c:pt idx="8331">
                  <c:v>46005.145833333336</c:v>
                </c:pt>
                <c:pt idx="8332">
                  <c:v>46005.1875</c:v>
                </c:pt>
                <c:pt idx="8333">
                  <c:v>46005.229166666664</c:v>
                </c:pt>
                <c:pt idx="8334">
                  <c:v>46005.270833333336</c:v>
                </c:pt>
                <c:pt idx="8335">
                  <c:v>46005.3125</c:v>
                </c:pt>
                <c:pt idx="8336">
                  <c:v>46005.354166666664</c:v>
                </c:pt>
                <c:pt idx="8337">
                  <c:v>46005.395833333336</c:v>
                </c:pt>
                <c:pt idx="8338">
                  <c:v>46005.4375</c:v>
                </c:pt>
                <c:pt idx="8339">
                  <c:v>46005.479166666664</c:v>
                </c:pt>
                <c:pt idx="8340">
                  <c:v>46005.520833333336</c:v>
                </c:pt>
                <c:pt idx="8341">
                  <c:v>46005.5625</c:v>
                </c:pt>
                <c:pt idx="8342">
                  <c:v>46005.604166666664</c:v>
                </c:pt>
                <c:pt idx="8343">
                  <c:v>46005.645833333336</c:v>
                </c:pt>
                <c:pt idx="8344">
                  <c:v>46005.6875</c:v>
                </c:pt>
                <c:pt idx="8345">
                  <c:v>46005.729166666664</c:v>
                </c:pt>
                <c:pt idx="8346">
                  <c:v>46005.770833333336</c:v>
                </c:pt>
                <c:pt idx="8347">
                  <c:v>46005.8125</c:v>
                </c:pt>
                <c:pt idx="8348">
                  <c:v>46005.854166666664</c:v>
                </c:pt>
                <c:pt idx="8349">
                  <c:v>46005.895833333336</c:v>
                </c:pt>
                <c:pt idx="8350">
                  <c:v>46005.9375</c:v>
                </c:pt>
                <c:pt idx="8351">
                  <c:v>46005.979166666664</c:v>
                </c:pt>
                <c:pt idx="8352">
                  <c:v>46006.020833333336</c:v>
                </c:pt>
                <c:pt idx="8353">
                  <c:v>46006.0625</c:v>
                </c:pt>
                <c:pt idx="8354">
                  <c:v>46006.104166666664</c:v>
                </c:pt>
                <c:pt idx="8355">
                  <c:v>46006.145833333336</c:v>
                </c:pt>
                <c:pt idx="8356">
                  <c:v>46006.1875</c:v>
                </c:pt>
                <c:pt idx="8357">
                  <c:v>46006.229166666664</c:v>
                </c:pt>
                <c:pt idx="8358">
                  <c:v>46006.270833333336</c:v>
                </c:pt>
                <c:pt idx="8359">
                  <c:v>46006.3125</c:v>
                </c:pt>
                <c:pt idx="8360">
                  <c:v>46006.354166666664</c:v>
                </c:pt>
                <c:pt idx="8361">
                  <c:v>46006.395833333336</c:v>
                </c:pt>
                <c:pt idx="8362">
                  <c:v>46006.4375</c:v>
                </c:pt>
                <c:pt idx="8363">
                  <c:v>46006.479166666664</c:v>
                </c:pt>
                <c:pt idx="8364">
                  <c:v>46006.520833333336</c:v>
                </c:pt>
                <c:pt idx="8365">
                  <c:v>46006.5625</c:v>
                </c:pt>
                <c:pt idx="8366">
                  <c:v>46006.604166666664</c:v>
                </c:pt>
                <c:pt idx="8367">
                  <c:v>46006.645833333336</c:v>
                </c:pt>
                <c:pt idx="8368">
                  <c:v>46006.6875</c:v>
                </c:pt>
                <c:pt idx="8369">
                  <c:v>46006.729166666664</c:v>
                </c:pt>
                <c:pt idx="8370">
                  <c:v>46006.770833333336</c:v>
                </c:pt>
                <c:pt idx="8371">
                  <c:v>46006.8125</c:v>
                </c:pt>
                <c:pt idx="8372">
                  <c:v>46006.854166666664</c:v>
                </c:pt>
                <c:pt idx="8373">
                  <c:v>46006.895833333336</c:v>
                </c:pt>
                <c:pt idx="8374">
                  <c:v>46006.9375</c:v>
                </c:pt>
                <c:pt idx="8375">
                  <c:v>46006.979166666664</c:v>
                </c:pt>
                <c:pt idx="8376">
                  <c:v>46007.020833333336</c:v>
                </c:pt>
                <c:pt idx="8377">
                  <c:v>46007.0625</c:v>
                </c:pt>
                <c:pt idx="8378">
                  <c:v>46007.104166666664</c:v>
                </c:pt>
                <c:pt idx="8379">
                  <c:v>46007.145833333336</c:v>
                </c:pt>
                <c:pt idx="8380">
                  <c:v>46007.1875</c:v>
                </c:pt>
                <c:pt idx="8381">
                  <c:v>46007.229166666664</c:v>
                </c:pt>
                <c:pt idx="8382">
                  <c:v>46007.270833333336</c:v>
                </c:pt>
                <c:pt idx="8383">
                  <c:v>46007.3125</c:v>
                </c:pt>
                <c:pt idx="8384">
                  <c:v>46007.354166666664</c:v>
                </c:pt>
                <c:pt idx="8385">
                  <c:v>46007.395833333336</c:v>
                </c:pt>
                <c:pt idx="8386">
                  <c:v>46007.4375</c:v>
                </c:pt>
                <c:pt idx="8387">
                  <c:v>46007.479166666664</c:v>
                </c:pt>
                <c:pt idx="8388">
                  <c:v>46007.520833333336</c:v>
                </c:pt>
                <c:pt idx="8389">
                  <c:v>46007.5625</c:v>
                </c:pt>
                <c:pt idx="8390">
                  <c:v>46007.604166666664</c:v>
                </c:pt>
                <c:pt idx="8391">
                  <c:v>46007.645833333336</c:v>
                </c:pt>
                <c:pt idx="8392">
                  <c:v>46007.6875</c:v>
                </c:pt>
                <c:pt idx="8393">
                  <c:v>46007.729166666664</c:v>
                </c:pt>
                <c:pt idx="8394">
                  <c:v>46007.770833333336</c:v>
                </c:pt>
                <c:pt idx="8395">
                  <c:v>46007.8125</c:v>
                </c:pt>
                <c:pt idx="8396">
                  <c:v>46007.854166666664</c:v>
                </c:pt>
                <c:pt idx="8397">
                  <c:v>46007.895833333336</c:v>
                </c:pt>
                <c:pt idx="8398">
                  <c:v>46007.9375</c:v>
                </c:pt>
                <c:pt idx="8399">
                  <c:v>46007.979166666664</c:v>
                </c:pt>
                <c:pt idx="8400">
                  <c:v>46008.020833333336</c:v>
                </c:pt>
                <c:pt idx="8401">
                  <c:v>46008.0625</c:v>
                </c:pt>
                <c:pt idx="8402">
                  <c:v>46008.104166666664</c:v>
                </c:pt>
                <c:pt idx="8403">
                  <c:v>46008.145833333336</c:v>
                </c:pt>
                <c:pt idx="8404">
                  <c:v>46008.1875</c:v>
                </c:pt>
                <c:pt idx="8405">
                  <c:v>46008.229166666664</c:v>
                </c:pt>
                <c:pt idx="8406">
                  <c:v>46008.270833333336</c:v>
                </c:pt>
                <c:pt idx="8407">
                  <c:v>46008.3125</c:v>
                </c:pt>
                <c:pt idx="8408">
                  <c:v>46008.354166666664</c:v>
                </c:pt>
                <c:pt idx="8409">
                  <c:v>46008.395833333336</c:v>
                </c:pt>
                <c:pt idx="8410">
                  <c:v>46008.4375</c:v>
                </c:pt>
                <c:pt idx="8411">
                  <c:v>46008.479166666664</c:v>
                </c:pt>
                <c:pt idx="8412">
                  <c:v>46008.520833333336</c:v>
                </c:pt>
                <c:pt idx="8413">
                  <c:v>46008.5625</c:v>
                </c:pt>
                <c:pt idx="8414">
                  <c:v>46008.604166666664</c:v>
                </c:pt>
                <c:pt idx="8415">
                  <c:v>46008.645833333336</c:v>
                </c:pt>
                <c:pt idx="8416">
                  <c:v>46008.6875</c:v>
                </c:pt>
                <c:pt idx="8417">
                  <c:v>46008.729166666664</c:v>
                </c:pt>
                <c:pt idx="8418">
                  <c:v>46008.770833333336</c:v>
                </c:pt>
                <c:pt idx="8419">
                  <c:v>46008.8125</c:v>
                </c:pt>
                <c:pt idx="8420">
                  <c:v>46008.854166666664</c:v>
                </c:pt>
                <c:pt idx="8421">
                  <c:v>46008.895833333336</c:v>
                </c:pt>
                <c:pt idx="8422">
                  <c:v>46008.9375</c:v>
                </c:pt>
                <c:pt idx="8423">
                  <c:v>46008.979166666664</c:v>
                </c:pt>
                <c:pt idx="8424">
                  <c:v>46009.020833333336</c:v>
                </c:pt>
                <c:pt idx="8425">
                  <c:v>46009.0625</c:v>
                </c:pt>
                <c:pt idx="8426">
                  <c:v>46009.104166666664</c:v>
                </c:pt>
                <c:pt idx="8427">
                  <c:v>46009.145833333336</c:v>
                </c:pt>
                <c:pt idx="8428">
                  <c:v>46009.1875</c:v>
                </c:pt>
                <c:pt idx="8429">
                  <c:v>46009.229166666664</c:v>
                </c:pt>
                <c:pt idx="8430">
                  <c:v>46009.270833333336</c:v>
                </c:pt>
                <c:pt idx="8431">
                  <c:v>46009.3125</c:v>
                </c:pt>
                <c:pt idx="8432">
                  <c:v>46009.354166666664</c:v>
                </c:pt>
                <c:pt idx="8433">
                  <c:v>46009.395833333336</c:v>
                </c:pt>
                <c:pt idx="8434">
                  <c:v>46009.4375</c:v>
                </c:pt>
                <c:pt idx="8435">
                  <c:v>46009.479166666664</c:v>
                </c:pt>
                <c:pt idx="8436">
                  <c:v>46009.520833333336</c:v>
                </c:pt>
                <c:pt idx="8437">
                  <c:v>46009.5625</c:v>
                </c:pt>
                <c:pt idx="8438">
                  <c:v>46009.604166666664</c:v>
                </c:pt>
                <c:pt idx="8439">
                  <c:v>46009.645833333336</c:v>
                </c:pt>
                <c:pt idx="8440">
                  <c:v>46009.6875</c:v>
                </c:pt>
                <c:pt idx="8441">
                  <c:v>46009.729166666664</c:v>
                </c:pt>
                <c:pt idx="8442">
                  <c:v>46009.770833333336</c:v>
                </c:pt>
                <c:pt idx="8443">
                  <c:v>46009.8125</c:v>
                </c:pt>
                <c:pt idx="8444">
                  <c:v>46009.854166666664</c:v>
                </c:pt>
                <c:pt idx="8445">
                  <c:v>46009.895833333336</c:v>
                </c:pt>
                <c:pt idx="8446">
                  <c:v>46009.9375</c:v>
                </c:pt>
                <c:pt idx="8447">
                  <c:v>46009.979166666664</c:v>
                </c:pt>
                <c:pt idx="8448">
                  <c:v>46010.020833333336</c:v>
                </c:pt>
                <c:pt idx="8449">
                  <c:v>46010.0625</c:v>
                </c:pt>
                <c:pt idx="8450">
                  <c:v>46010.104166666664</c:v>
                </c:pt>
                <c:pt idx="8451">
                  <c:v>46010.145833333336</c:v>
                </c:pt>
                <c:pt idx="8452">
                  <c:v>46010.1875</c:v>
                </c:pt>
                <c:pt idx="8453">
                  <c:v>46010.229166666664</c:v>
                </c:pt>
                <c:pt idx="8454">
                  <c:v>46010.270833333336</c:v>
                </c:pt>
                <c:pt idx="8455">
                  <c:v>46010.3125</c:v>
                </c:pt>
                <c:pt idx="8456">
                  <c:v>46010.354166666664</c:v>
                </c:pt>
                <c:pt idx="8457">
                  <c:v>46010.395833333336</c:v>
                </c:pt>
                <c:pt idx="8458">
                  <c:v>46010.4375</c:v>
                </c:pt>
                <c:pt idx="8459">
                  <c:v>46010.479166666664</c:v>
                </c:pt>
                <c:pt idx="8460">
                  <c:v>46010.520833333336</c:v>
                </c:pt>
                <c:pt idx="8461">
                  <c:v>46010.5625</c:v>
                </c:pt>
                <c:pt idx="8462">
                  <c:v>46010.604166666664</c:v>
                </c:pt>
                <c:pt idx="8463">
                  <c:v>46010.645833333336</c:v>
                </c:pt>
                <c:pt idx="8464">
                  <c:v>46010.6875</c:v>
                </c:pt>
                <c:pt idx="8465">
                  <c:v>46010.729166666664</c:v>
                </c:pt>
                <c:pt idx="8466">
                  <c:v>46010.770833333336</c:v>
                </c:pt>
                <c:pt idx="8467">
                  <c:v>46010.8125</c:v>
                </c:pt>
                <c:pt idx="8468">
                  <c:v>46010.854166666664</c:v>
                </c:pt>
                <c:pt idx="8469">
                  <c:v>46010.895833333336</c:v>
                </c:pt>
                <c:pt idx="8470">
                  <c:v>46010.9375</c:v>
                </c:pt>
                <c:pt idx="8471">
                  <c:v>46010.979166666664</c:v>
                </c:pt>
                <c:pt idx="8472">
                  <c:v>46011.020833333336</c:v>
                </c:pt>
                <c:pt idx="8473">
                  <c:v>46011.0625</c:v>
                </c:pt>
                <c:pt idx="8474">
                  <c:v>46011.104166666664</c:v>
                </c:pt>
                <c:pt idx="8475">
                  <c:v>46011.145833333336</c:v>
                </c:pt>
                <c:pt idx="8476">
                  <c:v>46011.1875</c:v>
                </c:pt>
                <c:pt idx="8477">
                  <c:v>46011.229166666664</c:v>
                </c:pt>
                <c:pt idx="8478">
                  <c:v>46011.270833333336</c:v>
                </c:pt>
                <c:pt idx="8479">
                  <c:v>46011.3125</c:v>
                </c:pt>
                <c:pt idx="8480">
                  <c:v>46011.354166666664</c:v>
                </c:pt>
                <c:pt idx="8481">
                  <c:v>46011.395833333336</c:v>
                </c:pt>
                <c:pt idx="8482">
                  <c:v>46011.4375</c:v>
                </c:pt>
                <c:pt idx="8483">
                  <c:v>46011.479166666664</c:v>
                </c:pt>
                <c:pt idx="8484">
                  <c:v>46011.520833333336</c:v>
                </c:pt>
                <c:pt idx="8485">
                  <c:v>46011.5625</c:v>
                </c:pt>
                <c:pt idx="8486">
                  <c:v>46011.604166666664</c:v>
                </c:pt>
                <c:pt idx="8487">
                  <c:v>46011.645833333336</c:v>
                </c:pt>
                <c:pt idx="8488">
                  <c:v>46011.6875</c:v>
                </c:pt>
                <c:pt idx="8489">
                  <c:v>46011.729166666664</c:v>
                </c:pt>
                <c:pt idx="8490">
                  <c:v>46011.770833333336</c:v>
                </c:pt>
                <c:pt idx="8491">
                  <c:v>46011.8125</c:v>
                </c:pt>
                <c:pt idx="8492">
                  <c:v>46011.854166666664</c:v>
                </c:pt>
                <c:pt idx="8493">
                  <c:v>46011.895833333336</c:v>
                </c:pt>
                <c:pt idx="8494">
                  <c:v>46011.9375</c:v>
                </c:pt>
                <c:pt idx="8495">
                  <c:v>46011.979166666664</c:v>
                </c:pt>
                <c:pt idx="8496">
                  <c:v>46012.020833333336</c:v>
                </c:pt>
                <c:pt idx="8497">
                  <c:v>46012.0625</c:v>
                </c:pt>
                <c:pt idx="8498">
                  <c:v>46012.104166666664</c:v>
                </c:pt>
                <c:pt idx="8499">
                  <c:v>46012.145833333336</c:v>
                </c:pt>
                <c:pt idx="8500">
                  <c:v>46012.1875</c:v>
                </c:pt>
                <c:pt idx="8501">
                  <c:v>46012.229166666664</c:v>
                </c:pt>
                <c:pt idx="8502">
                  <c:v>46012.270833333336</c:v>
                </c:pt>
                <c:pt idx="8503">
                  <c:v>46012.3125</c:v>
                </c:pt>
                <c:pt idx="8504">
                  <c:v>46012.354166666664</c:v>
                </c:pt>
                <c:pt idx="8505">
                  <c:v>46012.395833333336</c:v>
                </c:pt>
                <c:pt idx="8506">
                  <c:v>46012.4375</c:v>
                </c:pt>
                <c:pt idx="8507">
                  <c:v>46012.479166666664</c:v>
                </c:pt>
                <c:pt idx="8508">
                  <c:v>46012.520833333336</c:v>
                </c:pt>
                <c:pt idx="8509">
                  <c:v>46012.5625</c:v>
                </c:pt>
                <c:pt idx="8510">
                  <c:v>46012.604166666664</c:v>
                </c:pt>
                <c:pt idx="8511">
                  <c:v>46012.645833333336</c:v>
                </c:pt>
                <c:pt idx="8512">
                  <c:v>46012.6875</c:v>
                </c:pt>
                <c:pt idx="8513">
                  <c:v>46012.729166666664</c:v>
                </c:pt>
                <c:pt idx="8514">
                  <c:v>46012.770833333336</c:v>
                </c:pt>
                <c:pt idx="8515">
                  <c:v>46012.8125</c:v>
                </c:pt>
                <c:pt idx="8516">
                  <c:v>46012.854166666664</c:v>
                </c:pt>
                <c:pt idx="8517">
                  <c:v>46012.895833333336</c:v>
                </c:pt>
                <c:pt idx="8518">
                  <c:v>46012.9375</c:v>
                </c:pt>
                <c:pt idx="8519">
                  <c:v>46012.979166666664</c:v>
                </c:pt>
                <c:pt idx="8520">
                  <c:v>46013.020833333336</c:v>
                </c:pt>
                <c:pt idx="8521">
                  <c:v>46013.0625</c:v>
                </c:pt>
                <c:pt idx="8522">
                  <c:v>46013.104166666664</c:v>
                </c:pt>
                <c:pt idx="8523">
                  <c:v>46013.145833333336</c:v>
                </c:pt>
                <c:pt idx="8524">
                  <c:v>46013.1875</c:v>
                </c:pt>
                <c:pt idx="8525">
                  <c:v>46013.229166666664</c:v>
                </c:pt>
                <c:pt idx="8526">
                  <c:v>46013.270833333336</c:v>
                </c:pt>
                <c:pt idx="8527">
                  <c:v>46013.3125</c:v>
                </c:pt>
                <c:pt idx="8528">
                  <c:v>46013.354166666664</c:v>
                </c:pt>
                <c:pt idx="8529">
                  <c:v>46013.395833333336</c:v>
                </c:pt>
                <c:pt idx="8530">
                  <c:v>46013.4375</c:v>
                </c:pt>
                <c:pt idx="8531">
                  <c:v>46013.479166666664</c:v>
                </c:pt>
                <c:pt idx="8532">
                  <c:v>46013.520833333336</c:v>
                </c:pt>
                <c:pt idx="8533">
                  <c:v>46013.5625</c:v>
                </c:pt>
                <c:pt idx="8534">
                  <c:v>46013.604166666664</c:v>
                </c:pt>
                <c:pt idx="8535">
                  <c:v>46013.645833333336</c:v>
                </c:pt>
                <c:pt idx="8536">
                  <c:v>46013.6875</c:v>
                </c:pt>
                <c:pt idx="8537">
                  <c:v>46013.729166666664</c:v>
                </c:pt>
                <c:pt idx="8538">
                  <c:v>46013.770833333336</c:v>
                </c:pt>
                <c:pt idx="8539">
                  <c:v>46013.8125</c:v>
                </c:pt>
                <c:pt idx="8540">
                  <c:v>46013.854166666664</c:v>
                </c:pt>
                <c:pt idx="8541">
                  <c:v>46013.895833333336</c:v>
                </c:pt>
                <c:pt idx="8542">
                  <c:v>46013.9375</c:v>
                </c:pt>
                <c:pt idx="8543">
                  <c:v>46013.979166666664</c:v>
                </c:pt>
                <c:pt idx="8544">
                  <c:v>46014.020833333336</c:v>
                </c:pt>
                <c:pt idx="8545">
                  <c:v>46014.0625</c:v>
                </c:pt>
                <c:pt idx="8546">
                  <c:v>46014.104166666664</c:v>
                </c:pt>
                <c:pt idx="8547">
                  <c:v>46014.145833333336</c:v>
                </c:pt>
                <c:pt idx="8548">
                  <c:v>46014.1875</c:v>
                </c:pt>
                <c:pt idx="8549">
                  <c:v>46014.229166666664</c:v>
                </c:pt>
                <c:pt idx="8550">
                  <c:v>46014.270833333336</c:v>
                </c:pt>
                <c:pt idx="8551">
                  <c:v>46014.3125</c:v>
                </c:pt>
                <c:pt idx="8552">
                  <c:v>46014.354166666664</c:v>
                </c:pt>
                <c:pt idx="8553">
                  <c:v>46014.395833333336</c:v>
                </c:pt>
                <c:pt idx="8554">
                  <c:v>46014.4375</c:v>
                </c:pt>
                <c:pt idx="8555">
                  <c:v>46014.479166666664</c:v>
                </c:pt>
                <c:pt idx="8556">
                  <c:v>46014.520833333336</c:v>
                </c:pt>
                <c:pt idx="8557">
                  <c:v>46014.5625</c:v>
                </c:pt>
                <c:pt idx="8558">
                  <c:v>46014.604166666664</c:v>
                </c:pt>
                <c:pt idx="8559">
                  <c:v>46014.645833333336</c:v>
                </c:pt>
                <c:pt idx="8560">
                  <c:v>46014.6875</c:v>
                </c:pt>
                <c:pt idx="8561">
                  <c:v>46014.729166666664</c:v>
                </c:pt>
                <c:pt idx="8562">
                  <c:v>46014.770833333336</c:v>
                </c:pt>
                <c:pt idx="8563">
                  <c:v>46014.8125</c:v>
                </c:pt>
                <c:pt idx="8564">
                  <c:v>46014.854166666664</c:v>
                </c:pt>
                <c:pt idx="8565">
                  <c:v>46014.895833333336</c:v>
                </c:pt>
                <c:pt idx="8566">
                  <c:v>46014.9375</c:v>
                </c:pt>
                <c:pt idx="8567">
                  <c:v>46014.979166666664</c:v>
                </c:pt>
                <c:pt idx="8568">
                  <c:v>46015.020833333336</c:v>
                </c:pt>
                <c:pt idx="8569">
                  <c:v>46015.0625</c:v>
                </c:pt>
                <c:pt idx="8570">
                  <c:v>46015.104166666664</c:v>
                </c:pt>
                <c:pt idx="8571">
                  <c:v>46015.145833333336</c:v>
                </c:pt>
                <c:pt idx="8572">
                  <c:v>46015.1875</c:v>
                </c:pt>
                <c:pt idx="8573">
                  <c:v>46015.229166666664</c:v>
                </c:pt>
                <c:pt idx="8574">
                  <c:v>46015.270833333336</c:v>
                </c:pt>
                <c:pt idx="8575">
                  <c:v>46015.3125</c:v>
                </c:pt>
                <c:pt idx="8576">
                  <c:v>46015.354166666664</c:v>
                </c:pt>
                <c:pt idx="8577">
                  <c:v>46015.395833333336</c:v>
                </c:pt>
                <c:pt idx="8578">
                  <c:v>46015.4375</c:v>
                </c:pt>
                <c:pt idx="8579">
                  <c:v>46015.479166666664</c:v>
                </c:pt>
                <c:pt idx="8580">
                  <c:v>46015.520833333336</c:v>
                </c:pt>
                <c:pt idx="8581">
                  <c:v>46015.5625</c:v>
                </c:pt>
                <c:pt idx="8582">
                  <c:v>46015.604166666664</c:v>
                </c:pt>
                <c:pt idx="8583">
                  <c:v>46015.645833333336</c:v>
                </c:pt>
                <c:pt idx="8584">
                  <c:v>46015.6875</c:v>
                </c:pt>
                <c:pt idx="8585">
                  <c:v>46015.729166666664</c:v>
                </c:pt>
                <c:pt idx="8586">
                  <c:v>46015.770833333336</c:v>
                </c:pt>
                <c:pt idx="8587">
                  <c:v>46015.8125</c:v>
                </c:pt>
                <c:pt idx="8588">
                  <c:v>46015.854166666664</c:v>
                </c:pt>
                <c:pt idx="8589">
                  <c:v>46015.895833333336</c:v>
                </c:pt>
                <c:pt idx="8590">
                  <c:v>46015.9375</c:v>
                </c:pt>
                <c:pt idx="8591">
                  <c:v>46015.979166666664</c:v>
                </c:pt>
                <c:pt idx="8592">
                  <c:v>46016.020833333336</c:v>
                </c:pt>
                <c:pt idx="8593">
                  <c:v>46016.0625</c:v>
                </c:pt>
                <c:pt idx="8594">
                  <c:v>46016.104166666664</c:v>
                </c:pt>
                <c:pt idx="8595">
                  <c:v>46016.145833333336</c:v>
                </c:pt>
                <c:pt idx="8596">
                  <c:v>46016.1875</c:v>
                </c:pt>
                <c:pt idx="8597">
                  <c:v>46016.229166666664</c:v>
                </c:pt>
                <c:pt idx="8598">
                  <c:v>46016.270833333336</c:v>
                </c:pt>
                <c:pt idx="8599">
                  <c:v>46016.3125</c:v>
                </c:pt>
                <c:pt idx="8600">
                  <c:v>46016.354166666664</c:v>
                </c:pt>
                <c:pt idx="8601">
                  <c:v>46016.395833333336</c:v>
                </c:pt>
                <c:pt idx="8602">
                  <c:v>46016.4375</c:v>
                </c:pt>
                <c:pt idx="8603">
                  <c:v>46016.479166666664</c:v>
                </c:pt>
                <c:pt idx="8604">
                  <c:v>46016.520833333336</c:v>
                </c:pt>
                <c:pt idx="8605">
                  <c:v>46016.5625</c:v>
                </c:pt>
                <c:pt idx="8606">
                  <c:v>46016.604166666664</c:v>
                </c:pt>
                <c:pt idx="8607">
                  <c:v>46016.645833333336</c:v>
                </c:pt>
                <c:pt idx="8608">
                  <c:v>46016.6875</c:v>
                </c:pt>
                <c:pt idx="8609">
                  <c:v>46016.729166666664</c:v>
                </c:pt>
                <c:pt idx="8610">
                  <c:v>46016.770833333336</c:v>
                </c:pt>
                <c:pt idx="8611">
                  <c:v>46016.8125</c:v>
                </c:pt>
                <c:pt idx="8612">
                  <c:v>46016.854166666664</c:v>
                </c:pt>
                <c:pt idx="8613">
                  <c:v>46016.895833333336</c:v>
                </c:pt>
                <c:pt idx="8614">
                  <c:v>46016.9375</c:v>
                </c:pt>
                <c:pt idx="8615">
                  <c:v>46016.979166666664</c:v>
                </c:pt>
                <c:pt idx="8616">
                  <c:v>46017.020833333336</c:v>
                </c:pt>
                <c:pt idx="8617">
                  <c:v>46017.0625</c:v>
                </c:pt>
                <c:pt idx="8618">
                  <c:v>46017.104166666664</c:v>
                </c:pt>
                <c:pt idx="8619">
                  <c:v>46017.145833333336</c:v>
                </c:pt>
                <c:pt idx="8620">
                  <c:v>46017.1875</c:v>
                </c:pt>
                <c:pt idx="8621">
                  <c:v>46017.229166666664</c:v>
                </c:pt>
                <c:pt idx="8622">
                  <c:v>46017.270833333336</c:v>
                </c:pt>
                <c:pt idx="8623">
                  <c:v>46017.3125</c:v>
                </c:pt>
                <c:pt idx="8624">
                  <c:v>46017.354166666664</c:v>
                </c:pt>
                <c:pt idx="8625">
                  <c:v>46017.395833333336</c:v>
                </c:pt>
                <c:pt idx="8626">
                  <c:v>46017.4375</c:v>
                </c:pt>
                <c:pt idx="8627">
                  <c:v>46017.479166666664</c:v>
                </c:pt>
                <c:pt idx="8628">
                  <c:v>46017.520833333336</c:v>
                </c:pt>
                <c:pt idx="8629">
                  <c:v>46017.5625</c:v>
                </c:pt>
                <c:pt idx="8630">
                  <c:v>46017.604166666664</c:v>
                </c:pt>
                <c:pt idx="8631">
                  <c:v>46017.645833333336</c:v>
                </c:pt>
                <c:pt idx="8632">
                  <c:v>46017.6875</c:v>
                </c:pt>
                <c:pt idx="8633">
                  <c:v>46017.729166666664</c:v>
                </c:pt>
                <c:pt idx="8634">
                  <c:v>46017.770833333336</c:v>
                </c:pt>
                <c:pt idx="8635">
                  <c:v>46017.8125</c:v>
                </c:pt>
                <c:pt idx="8636">
                  <c:v>46017.854166666664</c:v>
                </c:pt>
                <c:pt idx="8637">
                  <c:v>46017.895833333336</c:v>
                </c:pt>
                <c:pt idx="8638">
                  <c:v>46017.9375</c:v>
                </c:pt>
                <c:pt idx="8639">
                  <c:v>46017.979166666664</c:v>
                </c:pt>
                <c:pt idx="8640">
                  <c:v>46018.020833333336</c:v>
                </c:pt>
                <c:pt idx="8641">
                  <c:v>46018.0625</c:v>
                </c:pt>
                <c:pt idx="8642">
                  <c:v>46018.104166666664</c:v>
                </c:pt>
                <c:pt idx="8643">
                  <c:v>46018.145833333336</c:v>
                </c:pt>
                <c:pt idx="8644">
                  <c:v>46018.1875</c:v>
                </c:pt>
                <c:pt idx="8645">
                  <c:v>46018.229166666664</c:v>
                </c:pt>
                <c:pt idx="8646">
                  <c:v>46018.270833333336</c:v>
                </c:pt>
                <c:pt idx="8647">
                  <c:v>46018.3125</c:v>
                </c:pt>
                <c:pt idx="8648">
                  <c:v>46018.354166666664</c:v>
                </c:pt>
                <c:pt idx="8649">
                  <c:v>46018.395833333336</c:v>
                </c:pt>
                <c:pt idx="8650">
                  <c:v>46018.4375</c:v>
                </c:pt>
                <c:pt idx="8651">
                  <c:v>46018.479166666664</c:v>
                </c:pt>
                <c:pt idx="8652">
                  <c:v>46018.520833333336</c:v>
                </c:pt>
                <c:pt idx="8653">
                  <c:v>46018.5625</c:v>
                </c:pt>
                <c:pt idx="8654">
                  <c:v>46018.604166666664</c:v>
                </c:pt>
                <c:pt idx="8655">
                  <c:v>46018.645833333336</c:v>
                </c:pt>
                <c:pt idx="8656">
                  <c:v>46018.6875</c:v>
                </c:pt>
                <c:pt idx="8657">
                  <c:v>46018.729166666664</c:v>
                </c:pt>
                <c:pt idx="8658">
                  <c:v>46018.770833333336</c:v>
                </c:pt>
                <c:pt idx="8659">
                  <c:v>46018.8125</c:v>
                </c:pt>
                <c:pt idx="8660">
                  <c:v>46018.854166666664</c:v>
                </c:pt>
                <c:pt idx="8661">
                  <c:v>46018.895833333336</c:v>
                </c:pt>
                <c:pt idx="8662">
                  <c:v>46018.9375</c:v>
                </c:pt>
                <c:pt idx="8663">
                  <c:v>46018.979166666664</c:v>
                </c:pt>
                <c:pt idx="8664">
                  <c:v>46019.020833333336</c:v>
                </c:pt>
                <c:pt idx="8665">
                  <c:v>46019.0625</c:v>
                </c:pt>
                <c:pt idx="8666">
                  <c:v>46019.104166666664</c:v>
                </c:pt>
                <c:pt idx="8667">
                  <c:v>46019.145833333336</c:v>
                </c:pt>
                <c:pt idx="8668">
                  <c:v>46019.1875</c:v>
                </c:pt>
                <c:pt idx="8669">
                  <c:v>46019.229166666664</c:v>
                </c:pt>
                <c:pt idx="8670">
                  <c:v>46019.270833333336</c:v>
                </c:pt>
                <c:pt idx="8671">
                  <c:v>46019.3125</c:v>
                </c:pt>
                <c:pt idx="8672">
                  <c:v>46019.354166666664</c:v>
                </c:pt>
                <c:pt idx="8673">
                  <c:v>46019.395833333336</c:v>
                </c:pt>
                <c:pt idx="8674">
                  <c:v>46019.4375</c:v>
                </c:pt>
                <c:pt idx="8675">
                  <c:v>46019.479166666664</c:v>
                </c:pt>
                <c:pt idx="8676">
                  <c:v>46019.520833333336</c:v>
                </c:pt>
                <c:pt idx="8677">
                  <c:v>46019.5625</c:v>
                </c:pt>
                <c:pt idx="8678">
                  <c:v>46019.604166666664</c:v>
                </c:pt>
                <c:pt idx="8679">
                  <c:v>46019.645833333336</c:v>
                </c:pt>
                <c:pt idx="8680">
                  <c:v>46019.6875</c:v>
                </c:pt>
                <c:pt idx="8681">
                  <c:v>46019.729166666664</c:v>
                </c:pt>
                <c:pt idx="8682">
                  <c:v>46019.770833333336</c:v>
                </c:pt>
                <c:pt idx="8683">
                  <c:v>46019.8125</c:v>
                </c:pt>
                <c:pt idx="8684">
                  <c:v>46019.854166666664</c:v>
                </c:pt>
                <c:pt idx="8685">
                  <c:v>46019.895833333336</c:v>
                </c:pt>
                <c:pt idx="8686">
                  <c:v>46019.9375</c:v>
                </c:pt>
                <c:pt idx="8687">
                  <c:v>46019.979166666664</c:v>
                </c:pt>
                <c:pt idx="8688">
                  <c:v>46020.020833333336</c:v>
                </c:pt>
                <c:pt idx="8689">
                  <c:v>46020.0625</c:v>
                </c:pt>
                <c:pt idx="8690">
                  <c:v>46020.104166666664</c:v>
                </c:pt>
                <c:pt idx="8691">
                  <c:v>46020.145833333336</c:v>
                </c:pt>
                <c:pt idx="8692">
                  <c:v>46020.1875</c:v>
                </c:pt>
                <c:pt idx="8693">
                  <c:v>46020.229166666664</c:v>
                </c:pt>
                <c:pt idx="8694">
                  <c:v>46020.270833333336</c:v>
                </c:pt>
                <c:pt idx="8695">
                  <c:v>46020.3125</c:v>
                </c:pt>
                <c:pt idx="8696">
                  <c:v>46020.354166666664</c:v>
                </c:pt>
                <c:pt idx="8697">
                  <c:v>46020.395833333336</c:v>
                </c:pt>
                <c:pt idx="8698">
                  <c:v>46020.4375</c:v>
                </c:pt>
                <c:pt idx="8699">
                  <c:v>46020.479166666664</c:v>
                </c:pt>
                <c:pt idx="8700">
                  <c:v>46020.520833333336</c:v>
                </c:pt>
                <c:pt idx="8701">
                  <c:v>46020.5625</c:v>
                </c:pt>
                <c:pt idx="8702">
                  <c:v>46020.604166666664</c:v>
                </c:pt>
                <c:pt idx="8703">
                  <c:v>46020.645833333336</c:v>
                </c:pt>
                <c:pt idx="8704">
                  <c:v>46020.6875</c:v>
                </c:pt>
                <c:pt idx="8705">
                  <c:v>46020.729166666664</c:v>
                </c:pt>
                <c:pt idx="8706">
                  <c:v>46020.770833333336</c:v>
                </c:pt>
                <c:pt idx="8707">
                  <c:v>46020.8125</c:v>
                </c:pt>
                <c:pt idx="8708">
                  <c:v>46020.854166666664</c:v>
                </c:pt>
                <c:pt idx="8709">
                  <c:v>46020.895833333336</c:v>
                </c:pt>
                <c:pt idx="8710">
                  <c:v>46020.9375</c:v>
                </c:pt>
                <c:pt idx="8711">
                  <c:v>46020.979166666664</c:v>
                </c:pt>
                <c:pt idx="8712">
                  <c:v>46021.020833333336</c:v>
                </c:pt>
                <c:pt idx="8713">
                  <c:v>46021.0625</c:v>
                </c:pt>
                <c:pt idx="8714">
                  <c:v>46021.104166666664</c:v>
                </c:pt>
                <c:pt idx="8715">
                  <c:v>46021.145833333336</c:v>
                </c:pt>
                <c:pt idx="8716">
                  <c:v>46021.1875</c:v>
                </c:pt>
                <c:pt idx="8717">
                  <c:v>46021.229166666664</c:v>
                </c:pt>
                <c:pt idx="8718">
                  <c:v>46021.270833333336</c:v>
                </c:pt>
                <c:pt idx="8719">
                  <c:v>46021.3125</c:v>
                </c:pt>
                <c:pt idx="8720">
                  <c:v>46021.354166666664</c:v>
                </c:pt>
                <c:pt idx="8721">
                  <c:v>46021.395833333336</c:v>
                </c:pt>
                <c:pt idx="8722">
                  <c:v>46021.4375</c:v>
                </c:pt>
                <c:pt idx="8723">
                  <c:v>46021.479166666664</c:v>
                </c:pt>
                <c:pt idx="8724">
                  <c:v>46021.520833333336</c:v>
                </c:pt>
                <c:pt idx="8725">
                  <c:v>46021.5625</c:v>
                </c:pt>
                <c:pt idx="8726">
                  <c:v>46021.604166666664</c:v>
                </c:pt>
                <c:pt idx="8727">
                  <c:v>46021.645833333336</c:v>
                </c:pt>
                <c:pt idx="8728">
                  <c:v>46021.6875</c:v>
                </c:pt>
                <c:pt idx="8729">
                  <c:v>46021.729166666664</c:v>
                </c:pt>
                <c:pt idx="8730">
                  <c:v>46021.770833333336</c:v>
                </c:pt>
                <c:pt idx="8731">
                  <c:v>46021.8125</c:v>
                </c:pt>
                <c:pt idx="8732">
                  <c:v>46021.854166666664</c:v>
                </c:pt>
                <c:pt idx="8733">
                  <c:v>46021.895833333336</c:v>
                </c:pt>
                <c:pt idx="8734">
                  <c:v>46021.9375</c:v>
                </c:pt>
                <c:pt idx="8735">
                  <c:v>46021.979166666664</c:v>
                </c:pt>
                <c:pt idx="8736">
                  <c:v>46022.020833333336</c:v>
                </c:pt>
                <c:pt idx="8737">
                  <c:v>46022.0625</c:v>
                </c:pt>
                <c:pt idx="8738">
                  <c:v>46022.104166666664</c:v>
                </c:pt>
                <c:pt idx="8739">
                  <c:v>46022.145833333336</c:v>
                </c:pt>
                <c:pt idx="8740">
                  <c:v>46022.1875</c:v>
                </c:pt>
                <c:pt idx="8741">
                  <c:v>46022.229166666664</c:v>
                </c:pt>
                <c:pt idx="8742">
                  <c:v>46022.270833333336</c:v>
                </c:pt>
                <c:pt idx="8743">
                  <c:v>46022.3125</c:v>
                </c:pt>
                <c:pt idx="8744">
                  <c:v>46022.354166666664</c:v>
                </c:pt>
                <c:pt idx="8745">
                  <c:v>46022.395833333336</c:v>
                </c:pt>
                <c:pt idx="8746">
                  <c:v>46022.4375</c:v>
                </c:pt>
                <c:pt idx="8747">
                  <c:v>46022.479166666664</c:v>
                </c:pt>
                <c:pt idx="8748">
                  <c:v>46022.520833333336</c:v>
                </c:pt>
                <c:pt idx="8749">
                  <c:v>46022.5625</c:v>
                </c:pt>
                <c:pt idx="8750">
                  <c:v>46022.604166666664</c:v>
                </c:pt>
                <c:pt idx="8751">
                  <c:v>46022.645833333336</c:v>
                </c:pt>
                <c:pt idx="8752">
                  <c:v>46022.6875</c:v>
                </c:pt>
              </c:numCache>
            </c:numRef>
          </c:cat>
          <c:val>
            <c:numRef>
              <c:f>'01-01-2025 a 01-09-2025'!$O$4:$O$8756</c:f>
              <c:numCache>
                <c:formatCode>General</c:formatCode>
                <c:ptCount val="87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417">
                  <c:v>0</c:v>
                </c:pt>
                <c:pt idx="418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1.7000000000000001E-2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15.999000000000001</c:v>
                </c:pt>
                <c:pt idx="5186">
                  <c:v>5.0999999999999997E-2</c:v>
                </c:pt>
                <c:pt idx="5187">
                  <c:v>8.0000000000000002E-3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32.268999999999998</c:v>
                </c:pt>
                <c:pt idx="5192">
                  <c:v>27.808</c:v>
                </c:pt>
                <c:pt idx="5193">
                  <c:v>26.937000000000001</c:v>
                </c:pt>
                <c:pt idx="5194">
                  <c:v>23.785</c:v>
                </c:pt>
                <c:pt idx="5195">
                  <c:v>3.6579999999999999</c:v>
                </c:pt>
                <c:pt idx="5196">
                  <c:v>20.765000000000001</c:v>
                </c:pt>
                <c:pt idx="5197">
                  <c:v>6.3710000000000004</c:v>
                </c:pt>
                <c:pt idx="5198">
                  <c:v>21.989000000000001</c:v>
                </c:pt>
                <c:pt idx="5199">
                  <c:v>16.370999999999999</c:v>
                </c:pt>
                <c:pt idx="5200">
                  <c:v>14.417</c:v>
                </c:pt>
                <c:pt idx="5201">
                  <c:v>14.385999999999999</c:v>
                </c:pt>
                <c:pt idx="5202">
                  <c:v>30.547999999999998</c:v>
                </c:pt>
                <c:pt idx="5203">
                  <c:v>16.78</c:v>
                </c:pt>
                <c:pt idx="5204">
                  <c:v>17.736999999999998</c:v>
                </c:pt>
                <c:pt idx="5205">
                  <c:v>24.86</c:v>
                </c:pt>
                <c:pt idx="5206">
                  <c:v>4.5999999999999999E-2</c:v>
                </c:pt>
                <c:pt idx="5207">
                  <c:v>19.704999999999998</c:v>
                </c:pt>
                <c:pt idx="5208">
                  <c:v>19.486000000000001</c:v>
                </c:pt>
                <c:pt idx="5209">
                  <c:v>20.866</c:v>
                </c:pt>
                <c:pt idx="5210">
                  <c:v>24.327000000000002</c:v>
                </c:pt>
                <c:pt idx="5211">
                  <c:v>22.507000000000001</c:v>
                </c:pt>
                <c:pt idx="5212">
                  <c:v>8.0000000000000002E-3</c:v>
                </c:pt>
                <c:pt idx="5213">
                  <c:v>27.870999999999999</c:v>
                </c:pt>
                <c:pt idx="5214">
                  <c:v>23.161999999999999</c:v>
                </c:pt>
                <c:pt idx="5215">
                  <c:v>0.52200000000000002</c:v>
                </c:pt>
                <c:pt idx="5216">
                  <c:v>4.9000000000000002E-2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23.206</c:v>
                </c:pt>
                <c:pt idx="5230">
                  <c:v>16.702000000000002</c:v>
                </c:pt>
                <c:pt idx="5231">
                  <c:v>18.407</c:v>
                </c:pt>
                <c:pt idx="5232">
                  <c:v>6.66</c:v>
                </c:pt>
                <c:pt idx="5233">
                  <c:v>4.9000000000000002E-2</c:v>
                </c:pt>
                <c:pt idx="5234">
                  <c:v>17.745999999999999</c:v>
                </c:pt>
                <c:pt idx="5235">
                  <c:v>4.7E-2</c:v>
                </c:pt>
                <c:pt idx="5236">
                  <c:v>0</c:v>
                </c:pt>
                <c:pt idx="5237">
                  <c:v>22.927</c:v>
                </c:pt>
                <c:pt idx="5238">
                  <c:v>21.105</c:v>
                </c:pt>
                <c:pt idx="5239">
                  <c:v>4.8000000000000001E-2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7.0000000000000001E-3</c:v>
                </c:pt>
                <c:pt idx="5248">
                  <c:v>0</c:v>
                </c:pt>
                <c:pt idx="5249">
                  <c:v>8.3309999999999995</c:v>
                </c:pt>
                <c:pt idx="5250">
                  <c:v>12.894</c:v>
                </c:pt>
                <c:pt idx="5251">
                  <c:v>12.233000000000001</c:v>
                </c:pt>
                <c:pt idx="5252">
                  <c:v>15.635999999999999</c:v>
                </c:pt>
                <c:pt idx="5253">
                  <c:v>1.7999999999999999E-2</c:v>
                </c:pt>
                <c:pt idx="5254">
                  <c:v>0</c:v>
                </c:pt>
                <c:pt idx="5255">
                  <c:v>5.2999999999999999E-2</c:v>
                </c:pt>
                <c:pt idx="5256">
                  <c:v>16.510000000000002</c:v>
                </c:pt>
                <c:pt idx="5257">
                  <c:v>4.3999999999999997E-2</c:v>
                </c:pt>
                <c:pt idx="5258">
                  <c:v>0</c:v>
                </c:pt>
                <c:pt idx="5259">
                  <c:v>0</c:v>
                </c:pt>
                <c:pt idx="5260">
                  <c:v>10.534000000000001</c:v>
                </c:pt>
                <c:pt idx="5261">
                  <c:v>7.8E-2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5.2999999999999999E-2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4.0000000000000001E-3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8.0000000000000002E-3</c:v>
                </c:pt>
                <c:pt idx="5414">
                  <c:v>0.01</c:v>
                </c:pt>
                <c:pt idx="5415">
                  <c:v>0</c:v>
                </c:pt>
                <c:pt idx="5416">
                  <c:v>10.991</c:v>
                </c:pt>
                <c:pt idx="5417">
                  <c:v>9.8840000000000003</c:v>
                </c:pt>
                <c:pt idx="5418">
                  <c:v>15.464</c:v>
                </c:pt>
                <c:pt idx="5419">
                  <c:v>1.6E-2</c:v>
                </c:pt>
                <c:pt idx="5420">
                  <c:v>0</c:v>
                </c:pt>
                <c:pt idx="5421">
                  <c:v>33.618000000000002</c:v>
                </c:pt>
                <c:pt idx="5422">
                  <c:v>21.741</c:v>
                </c:pt>
                <c:pt idx="5423">
                  <c:v>3.0000000000000001E-3</c:v>
                </c:pt>
                <c:pt idx="5424">
                  <c:v>1.6E-2</c:v>
                </c:pt>
                <c:pt idx="5425">
                  <c:v>35.613</c:v>
                </c:pt>
                <c:pt idx="5426">
                  <c:v>0.20200000000000001</c:v>
                </c:pt>
                <c:pt idx="5427">
                  <c:v>26.056000000000001</c:v>
                </c:pt>
                <c:pt idx="5428">
                  <c:v>29.295999999999999</c:v>
                </c:pt>
                <c:pt idx="5429">
                  <c:v>4.2000000000000003E-2</c:v>
                </c:pt>
                <c:pt idx="5430">
                  <c:v>0</c:v>
                </c:pt>
                <c:pt idx="5431">
                  <c:v>2.5999999999999999E-2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8.42</c:v>
                </c:pt>
                <c:pt idx="5437">
                  <c:v>36.290999999999997</c:v>
                </c:pt>
                <c:pt idx="5438">
                  <c:v>5.5549999999999997</c:v>
                </c:pt>
                <c:pt idx="5439">
                  <c:v>14.006</c:v>
                </c:pt>
                <c:pt idx="5440">
                  <c:v>14.666</c:v>
                </c:pt>
                <c:pt idx="5441">
                  <c:v>13.207000000000001</c:v>
                </c:pt>
                <c:pt idx="5442">
                  <c:v>0.01</c:v>
                </c:pt>
                <c:pt idx="5443">
                  <c:v>3.5999999999999997E-2</c:v>
                </c:pt>
                <c:pt idx="5444">
                  <c:v>0</c:v>
                </c:pt>
                <c:pt idx="5445">
                  <c:v>0.50700000000000001</c:v>
                </c:pt>
                <c:pt idx="5446">
                  <c:v>1.7999999999999999E-2</c:v>
                </c:pt>
                <c:pt idx="5447">
                  <c:v>8.0000000000000002E-3</c:v>
                </c:pt>
                <c:pt idx="5448">
                  <c:v>33.404000000000003</c:v>
                </c:pt>
                <c:pt idx="5449">
                  <c:v>29.129000000000001</c:v>
                </c:pt>
                <c:pt idx="5450">
                  <c:v>0.71499999999999997</c:v>
                </c:pt>
                <c:pt idx="5451">
                  <c:v>5.1999999999999998E-2</c:v>
                </c:pt>
                <c:pt idx="5452">
                  <c:v>4.7E-2</c:v>
                </c:pt>
                <c:pt idx="5454">
                  <c:v>5.2999999999999999E-2</c:v>
                </c:pt>
                <c:pt idx="5456">
                  <c:v>5.2999999999999999E-2</c:v>
                </c:pt>
                <c:pt idx="5457">
                  <c:v>6.47</c:v>
                </c:pt>
                <c:pt idx="5459">
                  <c:v>11.065</c:v>
                </c:pt>
                <c:pt idx="5461">
                  <c:v>24.119</c:v>
                </c:pt>
                <c:pt idx="5462">
                  <c:v>19.7</c:v>
                </c:pt>
                <c:pt idx="5463">
                  <c:v>17.596</c:v>
                </c:pt>
                <c:pt idx="5464">
                  <c:v>11.619</c:v>
                </c:pt>
                <c:pt idx="5465">
                  <c:v>11.372999999999999</c:v>
                </c:pt>
                <c:pt idx="5466">
                  <c:v>17.393000000000001</c:v>
                </c:pt>
                <c:pt idx="5467">
                  <c:v>13.346</c:v>
                </c:pt>
                <c:pt idx="5468">
                  <c:v>20.111000000000001</c:v>
                </c:pt>
                <c:pt idx="5469">
                  <c:v>31.036000000000001</c:v>
                </c:pt>
                <c:pt idx="5470">
                  <c:v>14.582000000000001</c:v>
                </c:pt>
                <c:pt idx="5471">
                  <c:v>6.0000000000000001E-3</c:v>
                </c:pt>
                <c:pt idx="5472">
                  <c:v>19.859000000000002</c:v>
                </c:pt>
                <c:pt idx="5473">
                  <c:v>27.574999999999999</c:v>
                </c:pt>
                <c:pt idx="5478">
                  <c:v>24.574000000000002</c:v>
                </c:pt>
                <c:pt idx="5479">
                  <c:v>27.446999999999999</c:v>
                </c:pt>
                <c:pt idx="5481">
                  <c:v>3.9E-2</c:v>
                </c:pt>
                <c:pt idx="5482">
                  <c:v>0.04</c:v>
                </c:pt>
                <c:pt idx="5483">
                  <c:v>0</c:v>
                </c:pt>
                <c:pt idx="5484">
                  <c:v>27.292999999999999</c:v>
                </c:pt>
                <c:pt idx="5485">
                  <c:v>13.81</c:v>
                </c:pt>
                <c:pt idx="5486">
                  <c:v>4.7640000000000002</c:v>
                </c:pt>
                <c:pt idx="5487">
                  <c:v>26.358000000000001</c:v>
                </c:pt>
                <c:pt idx="5488">
                  <c:v>15.042</c:v>
                </c:pt>
                <c:pt idx="5489">
                  <c:v>12.734999999999999</c:v>
                </c:pt>
                <c:pt idx="5491">
                  <c:v>33.963000000000001</c:v>
                </c:pt>
                <c:pt idx="5492">
                  <c:v>21.63</c:v>
                </c:pt>
                <c:pt idx="5493">
                  <c:v>16.904</c:v>
                </c:pt>
                <c:pt idx="5494">
                  <c:v>11.499000000000001</c:v>
                </c:pt>
                <c:pt idx="5495">
                  <c:v>0.11700000000000001</c:v>
                </c:pt>
                <c:pt idx="5497">
                  <c:v>18.515999999999998</c:v>
                </c:pt>
                <c:pt idx="5498">
                  <c:v>39.642000000000003</c:v>
                </c:pt>
                <c:pt idx="5499">
                  <c:v>21.379000000000001</c:v>
                </c:pt>
                <c:pt idx="5500">
                  <c:v>28.957000000000001</c:v>
                </c:pt>
                <c:pt idx="5501">
                  <c:v>20.222999999999999</c:v>
                </c:pt>
                <c:pt idx="5502">
                  <c:v>4.8000000000000001E-2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0.05</c:v>
                </c:pt>
                <c:pt idx="5512">
                  <c:v>9.4480000000000004</c:v>
                </c:pt>
                <c:pt idx="5513">
                  <c:v>23.780999999999999</c:v>
                </c:pt>
                <c:pt idx="5514">
                  <c:v>3.9E-2</c:v>
                </c:pt>
                <c:pt idx="5515">
                  <c:v>4.0000000000000001E-3</c:v>
                </c:pt>
                <c:pt idx="5516">
                  <c:v>3.0000000000000001E-3</c:v>
                </c:pt>
                <c:pt idx="5517">
                  <c:v>3.6999999999999998E-2</c:v>
                </c:pt>
                <c:pt idx="5518">
                  <c:v>0</c:v>
                </c:pt>
                <c:pt idx="5519">
                  <c:v>0.05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4.3999999999999997E-2</c:v>
                </c:pt>
                <c:pt idx="5532">
                  <c:v>0</c:v>
                </c:pt>
                <c:pt idx="5533">
                  <c:v>0</c:v>
                </c:pt>
                <c:pt idx="5534">
                  <c:v>28.32</c:v>
                </c:pt>
                <c:pt idx="5535">
                  <c:v>11.276</c:v>
                </c:pt>
                <c:pt idx="5536">
                  <c:v>10.807</c:v>
                </c:pt>
                <c:pt idx="5537">
                  <c:v>10.555999999999999</c:v>
                </c:pt>
                <c:pt idx="5538">
                  <c:v>30.231000000000002</c:v>
                </c:pt>
                <c:pt idx="5539">
                  <c:v>15.712999999999999</c:v>
                </c:pt>
                <c:pt idx="5541">
                  <c:v>29.111999999999998</c:v>
                </c:pt>
                <c:pt idx="5542">
                  <c:v>2.762</c:v>
                </c:pt>
                <c:pt idx="5543">
                  <c:v>20.853000000000002</c:v>
                </c:pt>
                <c:pt idx="5544">
                  <c:v>5.0000000000000001E-3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3.6999999999999998E-2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5.4050000000000002</c:v>
                </c:pt>
                <c:pt idx="5700">
                  <c:v>4.5339999999999998</c:v>
                </c:pt>
                <c:pt idx="5701">
                  <c:v>16.675000000000001</c:v>
                </c:pt>
                <c:pt idx="5703">
                  <c:v>6.149</c:v>
                </c:pt>
                <c:pt idx="5704">
                  <c:v>4.1680000000000001</c:v>
                </c:pt>
                <c:pt idx="5705">
                  <c:v>4.391</c:v>
                </c:pt>
                <c:pt idx="5706">
                  <c:v>4.6029999999999998</c:v>
                </c:pt>
                <c:pt idx="5707">
                  <c:v>4.7690000000000001</c:v>
                </c:pt>
                <c:pt idx="5708">
                  <c:v>4.9450000000000003</c:v>
                </c:pt>
                <c:pt idx="5709">
                  <c:v>5.3129999999999997</c:v>
                </c:pt>
                <c:pt idx="5710">
                  <c:v>5.4480000000000004</c:v>
                </c:pt>
                <c:pt idx="5711">
                  <c:v>5.5519999999999996</c:v>
                </c:pt>
                <c:pt idx="5712">
                  <c:v>6.3220000000000001</c:v>
                </c:pt>
                <c:pt idx="5713">
                  <c:v>14.021000000000001</c:v>
                </c:pt>
                <c:pt idx="5714">
                  <c:v>13.522</c:v>
                </c:pt>
                <c:pt idx="5715">
                  <c:v>14.923999999999999</c:v>
                </c:pt>
                <c:pt idx="5716">
                  <c:v>14.865</c:v>
                </c:pt>
                <c:pt idx="5717">
                  <c:v>15.567</c:v>
                </c:pt>
                <c:pt idx="5718">
                  <c:v>16.071999999999999</c:v>
                </c:pt>
                <c:pt idx="5719">
                  <c:v>14.759</c:v>
                </c:pt>
                <c:pt idx="5720">
                  <c:v>15.034000000000001</c:v>
                </c:pt>
                <c:pt idx="5721">
                  <c:v>14.141999999999999</c:v>
                </c:pt>
                <c:pt idx="5722">
                  <c:v>6.3920000000000003</c:v>
                </c:pt>
                <c:pt idx="5723">
                  <c:v>6.1840000000000002</c:v>
                </c:pt>
                <c:pt idx="5724">
                  <c:v>5.93</c:v>
                </c:pt>
                <c:pt idx="5725">
                  <c:v>5.6619999999999999</c:v>
                </c:pt>
                <c:pt idx="5726">
                  <c:v>6.3550000000000004</c:v>
                </c:pt>
                <c:pt idx="5727">
                  <c:v>9.1069999999999993</c:v>
                </c:pt>
                <c:pt idx="5728">
                  <c:v>6.3970000000000002</c:v>
                </c:pt>
                <c:pt idx="5729">
                  <c:v>5.851</c:v>
                </c:pt>
                <c:pt idx="5730">
                  <c:v>5.7469999999999999</c:v>
                </c:pt>
                <c:pt idx="5731">
                  <c:v>5.6310000000000002</c:v>
                </c:pt>
                <c:pt idx="5732">
                  <c:v>5.7370000000000001</c:v>
                </c:pt>
                <c:pt idx="5733">
                  <c:v>5.7629999999999999</c:v>
                </c:pt>
                <c:pt idx="5734">
                  <c:v>6.0350000000000001</c:v>
                </c:pt>
                <c:pt idx="5735">
                  <c:v>5.9160000000000004</c:v>
                </c:pt>
                <c:pt idx="5736">
                  <c:v>6.1139999999999999</c:v>
                </c:pt>
                <c:pt idx="5737">
                  <c:v>6.2649999999999997</c:v>
                </c:pt>
                <c:pt idx="5738">
                  <c:v>6.1879999999999997</c:v>
                </c:pt>
                <c:pt idx="5739">
                  <c:v>6.6870000000000003</c:v>
                </c:pt>
                <c:pt idx="5740">
                  <c:v>6.6180000000000003</c:v>
                </c:pt>
                <c:pt idx="5741">
                  <c:v>6.6609999999999996</c:v>
                </c:pt>
                <c:pt idx="5742">
                  <c:v>7.1719999999999997</c:v>
                </c:pt>
                <c:pt idx="5743">
                  <c:v>6.9530000000000003</c:v>
                </c:pt>
                <c:pt idx="5744">
                  <c:v>6.7670000000000003</c:v>
                </c:pt>
                <c:pt idx="5745">
                  <c:v>6.3390000000000004</c:v>
                </c:pt>
                <c:pt idx="5746">
                  <c:v>6.2030000000000003</c:v>
                </c:pt>
                <c:pt idx="5747">
                  <c:v>6.1769999999999996</c:v>
                </c:pt>
                <c:pt idx="5748">
                  <c:v>6.35</c:v>
                </c:pt>
                <c:pt idx="5749">
                  <c:v>6.2229999999999999</c:v>
                </c:pt>
                <c:pt idx="5750">
                  <c:v>5.9649999999999999</c:v>
                </c:pt>
                <c:pt idx="5751">
                  <c:v>5.7670000000000003</c:v>
                </c:pt>
                <c:pt idx="5752">
                  <c:v>6.1529999999999996</c:v>
                </c:pt>
                <c:pt idx="5753">
                  <c:v>6.2590000000000003</c:v>
                </c:pt>
                <c:pt idx="5754">
                  <c:v>6.4859999999999998</c:v>
                </c:pt>
                <c:pt idx="5755">
                  <c:v>6.7679999999999998</c:v>
                </c:pt>
                <c:pt idx="5756">
                  <c:v>6.4610000000000003</c:v>
                </c:pt>
                <c:pt idx="5757">
                  <c:v>6.4470000000000001</c:v>
                </c:pt>
                <c:pt idx="5758">
                  <c:v>6.4379999999999997</c:v>
                </c:pt>
                <c:pt idx="5759">
                  <c:v>6.3650000000000002</c:v>
                </c:pt>
                <c:pt idx="5760">
                  <c:v>0.17</c:v>
                </c:pt>
                <c:pt idx="5761">
                  <c:v>4.4999999999999998E-2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42" formatCode="0">
                  <c:v>0</c:v>
                </c:pt>
                <c:pt idx="5843" formatCode="0">
                  <c:v>0</c:v>
                </c:pt>
                <c:pt idx="5844" formatCode="0">
                  <c:v>0</c:v>
                </c:pt>
                <c:pt idx="5845" formatCode="0">
                  <c:v>0</c:v>
                </c:pt>
                <c:pt idx="5846" formatCode="0">
                  <c:v>0</c:v>
                </c:pt>
                <c:pt idx="5847" formatCode="0">
                  <c:v>0</c:v>
                </c:pt>
                <c:pt idx="5848" formatCode="0">
                  <c:v>0</c:v>
                </c:pt>
                <c:pt idx="5849" formatCode="0">
                  <c:v>0</c:v>
                </c:pt>
                <c:pt idx="5850" formatCode="0">
                  <c:v>0</c:v>
                </c:pt>
                <c:pt idx="5851" formatCode="0">
                  <c:v>0</c:v>
                </c:pt>
                <c:pt idx="5852" formatCode="0">
                  <c:v>0</c:v>
                </c:pt>
                <c:pt idx="5853" formatCode="0">
                  <c:v>0</c:v>
                </c:pt>
                <c:pt idx="5854" formatCode="0">
                  <c:v>0</c:v>
                </c:pt>
                <c:pt idx="5855" formatCode="0">
                  <c:v>0</c:v>
                </c:pt>
                <c:pt idx="5856" formatCode="0">
                  <c:v>0</c:v>
                </c:pt>
                <c:pt idx="5857" formatCode="0">
                  <c:v>0</c:v>
                </c:pt>
                <c:pt idx="5858" formatCode="0">
                  <c:v>0</c:v>
                </c:pt>
                <c:pt idx="5859" formatCode="0">
                  <c:v>0</c:v>
                </c:pt>
                <c:pt idx="5860" formatCode="0">
                  <c:v>0</c:v>
                </c:pt>
                <c:pt idx="5861" formatCode="0">
                  <c:v>0</c:v>
                </c:pt>
                <c:pt idx="5862" formatCode="0">
                  <c:v>0</c:v>
                </c:pt>
                <c:pt idx="5863" formatCode="0">
                  <c:v>0</c:v>
                </c:pt>
                <c:pt idx="5864" formatCode="0">
                  <c:v>0</c:v>
                </c:pt>
                <c:pt idx="5865" formatCode="0">
                  <c:v>0</c:v>
                </c:pt>
                <c:pt idx="5866" formatCode="0">
                  <c:v>0</c:v>
                </c:pt>
                <c:pt idx="5867" formatCode="0">
                  <c:v>0</c:v>
                </c:pt>
                <c:pt idx="5868" formatCode="0">
                  <c:v>0</c:v>
                </c:pt>
                <c:pt idx="5869" formatCode="0">
                  <c:v>0</c:v>
                </c:pt>
                <c:pt idx="5870" formatCode="0">
                  <c:v>0</c:v>
                </c:pt>
                <c:pt idx="5871" formatCode="0">
                  <c:v>0</c:v>
                </c:pt>
                <c:pt idx="5872" formatCode="0">
                  <c:v>0</c:v>
                </c:pt>
                <c:pt idx="5873" formatCode="0">
                  <c:v>0</c:v>
                </c:pt>
                <c:pt idx="5874" formatCode="0">
                  <c:v>0</c:v>
                </c:pt>
                <c:pt idx="5875" formatCode="0">
                  <c:v>0</c:v>
                </c:pt>
                <c:pt idx="5876" formatCode="0">
                  <c:v>0</c:v>
                </c:pt>
                <c:pt idx="5877" formatCode="0">
                  <c:v>0</c:v>
                </c:pt>
                <c:pt idx="5878" formatCode="0">
                  <c:v>0</c:v>
                </c:pt>
                <c:pt idx="5879" formatCode="0">
                  <c:v>0</c:v>
                </c:pt>
                <c:pt idx="5880" formatCode="0">
                  <c:v>0</c:v>
                </c:pt>
                <c:pt idx="5881" formatCode="0">
                  <c:v>0</c:v>
                </c:pt>
                <c:pt idx="5882" formatCode="0">
                  <c:v>0</c:v>
                </c:pt>
                <c:pt idx="5883" formatCode="0">
                  <c:v>0</c:v>
                </c:pt>
                <c:pt idx="5884" formatCode="0">
                  <c:v>0</c:v>
                </c:pt>
                <c:pt idx="5885" formatCode="0">
                  <c:v>0</c:v>
                </c:pt>
                <c:pt idx="5886" formatCode="0">
                  <c:v>0</c:v>
                </c:pt>
                <c:pt idx="5887" formatCode="0">
                  <c:v>0</c:v>
                </c:pt>
                <c:pt idx="5888" formatCode="0">
                  <c:v>0</c:v>
                </c:pt>
                <c:pt idx="5889" formatCode="0">
                  <c:v>0</c:v>
                </c:pt>
                <c:pt idx="5890" formatCode="0">
                  <c:v>0</c:v>
                </c:pt>
                <c:pt idx="5891" formatCode="0">
                  <c:v>0</c:v>
                </c:pt>
                <c:pt idx="5892" formatCode="0">
                  <c:v>0</c:v>
                </c:pt>
                <c:pt idx="5893" formatCode="0">
                  <c:v>0</c:v>
                </c:pt>
                <c:pt idx="5894" formatCode="0">
                  <c:v>0</c:v>
                </c:pt>
                <c:pt idx="5895" formatCode="0">
                  <c:v>0</c:v>
                </c:pt>
                <c:pt idx="5896" formatCode="0">
                  <c:v>0</c:v>
                </c:pt>
                <c:pt idx="5897" formatCode="0">
                  <c:v>0</c:v>
                </c:pt>
                <c:pt idx="5898" formatCode="0">
                  <c:v>0</c:v>
                </c:pt>
                <c:pt idx="5899" formatCode="0">
                  <c:v>0</c:v>
                </c:pt>
                <c:pt idx="5900" formatCode="0">
                  <c:v>0</c:v>
                </c:pt>
                <c:pt idx="5901" formatCode="0">
                  <c:v>0</c:v>
                </c:pt>
                <c:pt idx="5902" formatCode="0">
                  <c:v>0</c:v>
                </c:pt>
                <c:pt idx="5903" formatCode="0">
                  <c:v>0</c:v>
                </c:pt>
                <c:pt idx="5904" formatCode="0">
                  <c:v>0</c:v>
                </c:pt>
                <c:pt idx="5905" formatCode="0">
                  <c:v>0</c:v>
                </c:pt>
                <c:pt idx="5906" formatCode="0">
                  <c:v>0</c:v>
                </c:pt>
                <c:pt idx="5907" formatCode="0">
                  <c:v>0</c:v>
                </c:pt>
                <c:pt idx="5908" formatCode="0">
                  <c:v>0</c:v>
                </c:pt>
                <c:pt idx="5909" formatCode="0">
                  <c:v>0</c:v>
                </c:pt>
                <c:pt idx="5910" formatCode="0">
                  <c:v>0</c:v>
                </c:pt>
                <c:pt idx="5911" formatCode="0">
                  <c:v>0</c:v>
                </c:pt>
                <c:pt idx="5912" formatCode="0">
                  <c:v>0</c:v>
                </c:pt>
                <c:pt idx="5913" formatCode="0">
                  <c:v>0</c:v>
                </c:pt>
                <c:pt idx="5914" formatCode="0">
                  <c:v>0</c:v>
                </c:pt>
                <c:pt idx="5915" formatCode="0">
                  <c:v>0</c:v>
                </c:pt>
                <c:pt idx="5916" formatCode="0">
                  <c:v>0</c:v>
                </c:pt>
                <c:pt idx="5917" formatCode="0">
                  <c:v>0</c:v>
                </c:pt>
                <c:pt idx="5918" formatCode="0">
                  <c:v>0</c:v>
                </c:pt>
                <c:pt idx="5919" formatCode="0">
                  <c:v>0</c:v>
                </c:pt>
                <c:pt idx="5920" formatCode="0">
                  <c:v>0</c:v>
                </c:pt>
                <c:pt idx="5921" formatCode="0">
                  <c:v>0</c:v>
                </c:pt>
                <c:pt idx="5922" formatCode="0">
                  <c:v>0</c:v>
                </c:pt>
                <c:pt idx="5923" formatCode="0">
                  <c:v>0</c:v>
                </c:pt>
                <c:pt idx="5924" formatCode="0">
                  <c:v>0</c:v>
                </c:pt>
                <c:pt idx="5925" formatCode="0">
                  <c:v>0</c:v>
                </c:pt>
                <c:pt idx="5926" formatCode="0">
                  <c:v>0</c:v>
                </c:pt>
                <c:pt idx="5927" formatCode="0">
                  <c:v>0</c:v>
                </c:pt>
                <c:pt idx="5928" formatCode="0">
                  <c:v>0</c:v>
                </c:pt>
                <c:pt idx="5929" formatCode="0">
                  <c:v>0</c:v>
                </c:pt>
                <c:pt idx="5930" formatCode="0">
                  <c:v>0</c:v>
                </c:pt>
                <c:pt idx="5931" formatCode="0">
                  <c:v>0</c:v>
                </c:pt>
                <c:pt idx="5932" formatCode="0">
                  <c:v>0</c:v>
                </c:pt>
                <c:pt idx="5933" formatCode="0">
                  <c:v>0</c:v>
                </c:pt>
                <c:pt idx="5934" formatCode="0">
                  <c:v>0</c:v>
                </c:pt>
                <c:pt idx="5935" formatCode="0">
                  <c:v>0</c:v>
                </c:pt>
                <c:pt idx="5936" formatCode="0">
                  <c:v>0</c:v>
                </c:pt>
                <c:pt idx="5937" formatCode="0">
                  <c:v>0</c:v>
                </c:pt>
                <c:pt idx="5938" formatCode="0">
                  <c:v>0</c:v>
                </c:pt>
                <c:pt idx="5939" formatCode="0">
                  <c:v>0</c:v>
                </c:pt>
                <c:pt idx="5940" formatCode="0">
                  <c:v>0</c:v>
                </c:pt>
                <c:pt idx="5941" formatCode="0">
                  <c:v>0</c:v>
                </c:pt>
                <c:pt idx="5942" formatCode="0">
                  <c:v>0</c:v>
                </c:pt>
                <c:pt idx="5943" formatCode="0">
                  <c:v>0</c:v>
                </c:pt>
                <c:pt idx="5944" formatCode="0">
                  <c:v>0</c:v>
                </c:pt>
                <c:pt idx="5945" formatCode="0">
                  <c:v>0</c:v>
                </c:pt>
                <c:pt idx="5946" formatCode="0">
                  <c:v>0</c:v>
                </c:pt>
                <c:pt idx="5947" formatCode="0">
                  <c:v>0</c:v>
                </c:pt>
                <c:pt idx="5948" formatCode="0">
                  <c:v>0</c:v>
                </c:pt>
                <c:pt idx="5949" formatCode="0">
                  <c:v>0</c:v>
                </c:pt>
                <c:pt idx="5950" formatCode="0">
                  <c:v>0</c:v>
                </c:pt>
                <c:pt idx="5951" formatCode="0">
                  <c:v>0</c:v>
                </c:pt>
                <c:pt idx="5952" formatCode="0">
                  <c:v>0</c:v>
                </c:pt>
                <c:pt idx="5953" formatCode="0">
                  <c:v>0</c:v>
                </c:pt>
                <c:pt idx="5954" formatCode="0">
                  <c:v>0</c:v>
                </c:pt>
                <c:pt idx="5955" formatCode="0">
                  <c:v>0</c:v>
                </c:pt>
                <c:pt idx="5956" formatCode="0">
                  <c:v>0</c:v>
                </c:pt>
                <c:pt idx="5957" formatCode="0">
                  <c:v>0</c:v>
                </c:pt>
                <c:pt idx="5958" formatCode="0">
                  <c:v>0</c:v>
                </c:pt>
                <c:pt idx="5959" formatCode="0">
                  <c:v>0</c:v>
                </c:pt>
                <c:pt idx="5960" formatCode="0">
                  <c:v>0</c:v>
                </c:pt>
                <c:pt idx="5961" formatCode="0">
                  <c:v>0</c:v>
                </c:pt>
                <c:pt idx="5962" formatCode="0">
                  <c:v>0</c:v>
                </c:pt>
                <c:pt idx="5963" formatCode="0">
                  <c:v>0</c:v>
                </c:pt>
                <c:pt idx="5964" formatCode="0">
                  <c:v>0</c:v>
                </c:pt>
                <c:pt idx="5965" formatCode="0">
                  <c:v>0</c:v>
                </c:pt>
                <c:pt idx="5966" formatCode="0">
                  <c:v>0</c:v>
                </c:pt>
                <c:pt idx="5967" formatCode="0">
                  <c:v>0</c:v>
                </c:pt>
                <c:pt idx="5968" formatCode="0">
                  <c:v>0</c:v>
                </c:pt>
                <c:pt idx="5969" formatCode="0">
                  <c:v>0</c:v>
                </c:pt>
                <c:pt idx="5970" formatCode="0">
                  <c:v>0</c:v>
                </c:pt>
                <c:pt idx="5971" formatCode="0">
                  <c:v>0</c:v>
                </c:pt>
                <c:pt idx="5972" formatCode="0">
                  <c:v>0</c:v>
                </c:pt>
                <c:pt idx="5973" formatCode="0">
                  <c:v>0</c:v>
                </c:pt>
                <c:pt idx="5974" formatCode="0">
                  <c:v>0</c:v>
                </c:pt>
                <c:pt idx="5975" formatCode="0">
                  <c:v>0</c:v>
                </c:pt>
                <c:pt idx="5976" formatCode="0">
                  <c:v>0</c:v>
                </c:pt>
                <c:pt idx="5977" formatCode="0">
                  <c:v>0</c:v>
                </c:pt>
                <c:pt idx="5978" formatCode="0">
                  <c:v>0</c:v>
                </c:pt>
                <c:pt idx="5979" formatCode="0">
                  <c:v>0</c:v>
                </c:pt>
                <c:pt idx="5980" formatCode="0">
                  <c:v>0</c:v>
                </c:pt>
                <c:pt idx="5981" formatCode="0">
                  <c:v>0</c:v>
                </c:pt>
                <c:pt idx="5982" formatCode="0">
                  <c:v>0</c:v>
                </c:pt>
                <c:pt idx="5983" formatCode="0">
                  <c:v>0</c:v>
                </c:pt>
                <c:pt idx="5984" formatCode="0">
                  <c:v>0</c:v>
                </c:pt>
                <c:pt idx="5985" formatCode="0">
                  <c:v>0</c:v>
                </c:pt>
                <c:pt idx="5986" formatCode="0">
                  <c:v>0</c:v>
                </c:pt>
                <c:pt idx="5987" formatCode="0">
                  <c:v>0</c:v>
                </c:pt>
                <c:pt idx="5988" formatCode="0">
                  <c:v>0</c:v>
                </c:pt>
                <c:pt idx="5989" formatCode="0">
                  <c:v>0</c:v>
                </c:pt>
                <c:pt idx="5990" formatCode="0">
                  <c:v>0</c:v>
                </c:pt>
                <c:pt idx="5991" formatCode="0">
                  <c:v>0</c:v>
                </c:pt>
                <c:pt idx="5992" formatCode="0">
                  <c:v>0</c:v>
                </c:pt>
                <c:pt idx="5993" formatCode="0">
                  <c:v>0</c:v>
                </c:pt>
                <c:pt idx="5994" formatCode="0">
                  <c:v>0</c:v>
                </c:pt>
                <c:pt idx="5995" formatCode="0">
                  <c:v>0</c:v>
                </c:pt>
                <c:pt idx="5996" formatCode="0">
                  <c:v>0</c:v>
                </c:pt>
                <c:pt idx="5997" formatCode="0">
                  <c:v>0</c:v>
                </c:pt>
                <c:pt idx="5998" formatCode="0">
                  <c:v>0</c:v>
                </c:pt>
                <c:pt idx="5999" formatCode="0">
                  <c:v>0</c:v>
                </c:pt>
                <c:pt idx="6000" formatCode="0">
                  <c:v>0</c:v>
                </c:pt>
                <c:pt idx="6001" formatCode="0">
                  <c:v>0</c:v>
                </c:pt>
                <c:pt idx="6002" formatCode="0">
                  <c:v>0</c:v>
                </c:pt>
                <c:pt idx="6003" formatCode="0">
                  <c:v>0</c:v>
                </c:pt>
                <c:pt idx="6004" formatCode="0">
                  <c:v>0</c:v>
                </c:pt>
                <c:pt idx="6005" formatCode="0">
                  <c:v>0</c:v>
                </c:pt>
                <c:pt idx="6006" formatCode="0">
                  <c:v>0</c:v>
                </c:pt>
                <c:pt idx="6007" formatCode="0">
                  <c:v>0</c:v>
                </c:pt>
                <c:pt idx="6008" formatCode="0">
                  <c:v>0</c:v>
                </c:pt>
                <c:pt idx="6009" formatCode="0">
                  <c:v>0</c:v>
                </c:pt>
                <c:pt idx="6010" formatCode="0">
                  <c:v>0</c:v>
                </c:pt>
                <c:pt idx="6011" formatCode="0">
                  <c:v>0</c:v>
                </c:pt>
                <c:pt idx="6012" formatCode="0">
                  <c:v>0</c:v>
                </c:pt>
                <c:pt idx="6013" formatCode="0">
                  <c:v>0</c:v>
                </c:pt>
                <c:pt idx="6014" formatCode="0">
                  <c:v>0</c:v>
                </c:pt>
                <c:pt idx="6015" formatCode="0">
                  <c:v>0</c:v>
                </c:pt>
                <c:pt idx="6016" formatCode="0">
                  <c:v>0</c:v>
                </c:pt>
                <c:pt idx="6017" formatCode="0">
                  <c:v>0</c:v>
                </c:pt>
                <c:pt idx="6018" formatCode="0">
                  <c:v>0</c:v>
                </c:pt>
                <c:pt idx="6019" formatCode="0">
                  <c:v>0</c:v>
                </c:pt>
                <c:pt idx="6020" formatCode="0">
                  <c:v>0</c:v>
                </c:pt>
                <c:pt idx="6021" formatCode="0">
                  <c:v>0</c:v>
                </c:pt>
                <c:pt idx="6022" formatCode="0">
                  <c:v>0</c:v>
                </c:pt>
                <c:pt idx="6023" formatCode="0">
                  <c:v>0</c:v>
                </c:pt>
                <c:pt idx="6024" formatCode="0">
                  <c:v>0</c:v>
                </c:pt>
                <c:pt idx="6025" formatCode="0">
                  <c:v>0</c:v>
                </c:pt>
                <c:pt idx="6026" formatCode="0">
                  <c:v>0</c:v>
                </c:pt>
                <c:pt idx="6027" formatCode="0">
                  <c:v>0</c:v>
                </c:pt>
                <c:pt idx="6028" formatCode="0">
                  <c:v>0</c:v>
                </c:pt>
                <c:pt idx="6029" formatCode="0">
                  <c:v>0</c:v>
                </c:pt>
                <c:pt idx="6030" formatCode="0">
                  <c:v>0</c:v>
                </c:pt>
                <c:pt idx="6031" formatCode="0">
                  <c:v>0</c:v>
                </c:pt>
                <c:pt idx="6032" formatCode="0">
                  <c:v>0</c:v>
                </c:pt>
                <c:pt idx="6033" formatCode="0">
                  <c:v>0</c:v>
                </c:pt>
                <c:pt idx="6034" formatCode="0">
                  <c:v>0</c:v>
                </c:pt>
                <c:pt idx="6035" formatCode="0">
                  <c:v>0</c:v>
                </c:pt>
                <c:pt idx="6036" formatCode="0">
                  <c:v>0</c:v>
                </c:pt>
                <c:pt idx="6037" formatCode="0">
                  <c:v>0</c:v>
                </c:pt>
                <c:pt idx="6038" formatCode="0">
                  <c:v>0</c:v>
                </c:pt>
                <c:pt idx="6039" formatCode="0">
                  <c:v>0</c:v>
                </c:pt>
                <c:pt idx="6040" formatCode="0">
                  <c:v>0</c:v>
                </c:pt>
                <c:pt idx="6041" formatCode="0">
                  <c:v>0</c:v>
                </c:pt>
                <c:pt idx="6042" formatCode="0">
                  <c:v>0</c:v>
                </c:pt>
                <c:pt idx="6043" formatCode="0">
                  <c:v>0</c:v>
                </c:pt>
                <c:pt idx="6044" formatCode="0">
                  <c:v>0</c:v>
                </c:pt>
                <c:pt idx="6045" formatCode="0">
                  <c:v>0</c:v>
                </c:pt>
                <c:pt idx="6046" formatCode="0">
                  <c:v>0</c:v>
                </c:pt>
                <c:pt idx="6047" formatCode="0">
                  <c:v>0</c:v>
                </c:pt>
                <c:pt idx="6048" formatCode="0">
                  <c:v>0</c:v>
                </c:pt>
                <c:pt idx="6049" formatCode="0">
                  <c:v>0</c:v>
                </c:pt>
                <c:pt idx="6050" formatCode="0">
                  <c:v>0</c:v>
                </c:pt>
                <c:pt idx="6051" formatCode="0">
                  <c:v>0</c:v>
                </c:pt>
                <c:pt idx="6052" formatCode="0">
                  <c:v>0</c:v>
                </c:pt>
                <c:pt idx="6053" formatCode="0">
                  <c:v>0</c:v>
                </c:pt>
                <c:pt idx="6054" formatCode="0">
                  <c:v>0</c:v>
                </c:pt>
                <c:pt idx="6055" formatCode="0">
                  <c:v>0</c:v>
                </c:pt>
                <c:pt idx="6056" formatCode="0">
                  <c:v>0</c:v>
                </c:pt>
                <c:pt idx="6057" formatCode="0">
                  <c:v>0</c:v>
                </c:pt>
                <c:pt idx="6058" formatCode="0">
                  <c:v>0</c:v>
                </c:pt>
                <c:pt idx="6059" formatCode="0">
                  <c:v>0</c:v>
                </c:pt>
                <c:pt idx="6060" formatCode="0">
                  <c:v>0</c:v>
                </c:pt>
                <c:pt idx="6061" formatCode="0">
                  <c:v>0</c:v>
                </c:pt>
                <c:pt idx="6062" formatCode="0">
                  <c:v>0</c:v>
                </c:pt>
                <c:pt idx="6063" formatCode="0">
                  <c:v>0</c:v>
                </c:pt>
                <c:pt idx="6064" formatCode="0">
                  <c:v>0</c:v>
                </c:pt>
                <c:pt idx="6065" formatCode="0">
                  <c:v>0</c:v>
                </c:pt>
                <c:pt idx="6066" formatCode="0">
                  <c:v>0</c:v>
                </c:pt>
                <c:pt idx="6067" formatCode="0">
                  <c:v>0</c:v>
                </c:pt>
                <c:pt idx="6068" formatCode="0">
                  <c:v>0</c:v>
                </c:pt>
                <c:pt idx="6069" formatCode="0">
                  <c:v>0</c:v>
                </c:pt>
                <c:pt idx="6070" formatCode="0">
                  <c:v>0</c:v>
                </c:pt>
                <c:pt idx="6071" formatCode="0">
                  <c:v>0</c:v>
                </c:pt>
                <c:pt idx="6072" formatCode="0">
                  <c:v>0</c:v>
                </c:pt>
                <c:pt idx="6073" formatCode="0">
                  <c:v>0</c:v>
                </c:pt>
                <c:pt idx="6074" formatCode="0">
                  <c:v>0</c:v>
                </c:pt>
                <c:pt idx="6075" formatCode="0">
                  <c:v>0</c:v>
                </c:pt>
                <c:pt idx="6076" formatCode="0">
                  <c:v>0</c:v>
                </c:pt>
                <c:pt idx="6077" formatCode="0">
                  <c:v>0</c:v>
                </c:pt>
                <c:pt idx="6078" formatCode="0">
                  <c:v>0</c:v>
                </c:pt>
                <c:pt idx="6079" formatCode="0">
                  <c:v>0</c:v>
                </c:pt>
                <c:pt idx="6080" formatCode="0">
                  <c:v>0</c:v>
                </c:pt>
                <c:pt idx="6081" formatCode="0">
                  <c:v>0</c:v>
                </c:pt>
                <c:pt idx="6082" formatCode="0">
                  <c:v>0</c:v>
                </c:pt>
                <c:pt idx="6083" formatCode="0">
                  <c:v>0</c:v>
                </c:pt>
                <c:pt idx="6084" formatCode="0">
                  <c:v>0</c:v>
                </c:pt>
                <c:pt idx="6085" formatCode="0">
                  <c:v>0</c:v>
                </c:pt>
                <c:pt idx="6086" formatCode="0">
                  <c:v>0</c:v>
                </c:pt>
                <c:pt idx="6087" formatCode="0">
                  <c:v>0</c:v>
                </c:pt>
                <c:pt idx="6088" formatCode="0">
                  <c:v>0</c:v>
                </c:pt>
                <c:pt idx="6089" formatCode="0">
                  <c:v>0</c:v>
                </c:pt>
                <c:pt idx="6090" formatCode="0">
                  <c:v>0</c:v>
                </c:pt>
                <c:pt idx="6091" formatCode="0">
                  <c:v>0</c:v>
                </c:pt>
                <c:pt idx="6092" formatCode="0">
                  <c:v>0</c:v>
                </c:pt>
                <c:pt idx="6093" formatCode="0">
                  <c:v>0</c:v>
                </c:pt>
                <c:pt idx="6094" formatCode="0">
                  <c:v>0</c:v>
                </c:pt>
                <c:pt idx="6095" formatCode="0">
                  <c:v>0</c:v>
                </c:pt>
                <c:pt idx="6096" formatCode="0">
                  <c:v>0</c:v>
                </c:pt>
                <c:pt idx="6097" formatCode="0">
                  <c:v>0</c:v>
                </c:pt>
                <c:pt idx="6098" formatCode="0">
                  <c:v>0</c:v>
                </c:pt>
                <c:pt idx="6099" formatCode="0">
                  <c:v>0</c:v>
                </c:pt>
                <c:pt idx="6100" formatCode="0">
                  <c:v>0</c:v>
                </c:pt>
                <c:pt idx="6101" formatCode="0">
                  <c:v>0</c:v>
                </c:pt>
                <c:pt idx="6102" formatCode="0">
                  <c:v>0</c:v>
                </c:pt>
                <c:pt idx="6103" formatCode="0">
                  <c:v>0</c:v>
                </c:pt>
                <c:pt idx="6104" formatCode="0">
                  <c:v>0</c:v>
                </c:pt>
                <c:pt idx="6105" formatCode="0">
                  <c:v>0</c:v>
                </c:pt>
                <c:pt idx="6106" formatCode="0">
                  <c:v>0</c:v>
                </c:pt>
                <c:pt idx="6107" formatCode="0">
                  <c:v>0</c:v>
                </c:pt>
                <c:pt idx="6108" formatCode="0">
                  <c:v>0</c:v>
                </c:pt>
                <c:pt idx="6109" formatCode="0">
                  <c:v>0</c:v>
                </c:pt>
                <c:pt idx="6110" formatCode="0">
                  <c:v>0</c:v>
                </c:pt>
                <c:pt idx="6111" formatCode="0">
                  <c:v>0</c:v>
                </c:pt>
                <c:pt idx="6112" formatCode="0">
                  <c:v>0</c:v>
                </c:pt>
                <c:pt idx="6113" formatCode="0">
                  <c:v>0</c:v>
                </c:pt>
                <c:pt idx="6114" formatCode="0">
                  <c:v>0</c:v>
                </c:pt>
                <c:pt idx="6115" formatCode="0">
                  <c:v>0</c:v>
                </c:pt>
                <c:pt idx="6116" formatCode="0">
                  <c:v>0</c:v>
                </c:pt>
                <c:pt idx="6117" formatCode="0">
                  <c:v>0</c:v>
                </c:pt>
                <c:pt idx="6118" formatCode="0">
                  <c:v>0</c:v>
                </c:pt>
                <c:pt idx="6119" formatCode="0">
                  <c:v>0</c:v>
                </c:pt>
                <c:pt idx="6120" formatCode="0">
                  <c:v>0</c:v>
                </c:pt>
                <c:pt idx="6121" formatCode="0">
                  <c:v>0</c:v>
                </c:pt>
                <c:pt idx="6122" formatCode="0">
                  <c:v>0</c:v>
                </c:pt>
                <c:pt idx="6123" formatCode="0">
                  <c:v>0</c:v>
                </c:pt>
                <c:pt idx="6124" formatCode="0">
                  <c:v>0</c:v>
                </c:pt>
                <c:pt idx="6125" formatCode="0">
                  <c:v>0</c:v>
                </c:pt>
                <c:pt idx="6126" formatCode="0">
                  <c:v>0</c:v>
                </c:pt>
                <c:pt idx="6127" formatCode="0">
                  <c:v>0</c:v>
                </c:pt>
                <c:pt idx="6128" formatCode="0">
                  <c:v>0</c:v>
                </c:pt>
                <c:pt idx="6129" formatCode="0">
                  <c:v>0</c:v>
                </c:pt>
                <c:pt idx="6130" formatCode="0">
                  <c:v>0</c:v>
                </c:pt>
                <c:pt idx="6131" formatCode="0">
                  <c:v>0</c:v>
                </c:pt>
                <c:pt idx="6132" formatCode="0">
                  <c:v>0</c:v>
                </c:pt>
                <c:pt idx="6133" formatCode="0">
                  <c:v>0</c:v>
                </c:pt>
                <c:pt idx="6134" formatCode="0">
                  <c:v>0</c:v>
                </c:pt>
                <c:pt idx="6135" formatCode="0">
                  <c:v>0</c:v>
                </c:pt>
                <c:pt idx="6136" formatCode="0">
                  <c:v>0</c:v>
                </c:pt>
                <c:pt idx="6137" formatCode="0">
                  <c:v>0</c:v>
                </c:pt>
                <c:pt idx="6138" formatCode="0">
                  <c:v>0</c:v>
                </c:pt>
                <c:pt idx="6139" formatCode="0">
                  <c:v>0</c:v>
                </c:pt>
                <c:pt idx="6140" formatCode="0">
                  <c:v>0</c:v>
                </c:pt>
                <c:pt idx="6141" formatCode="0">
                  <c:v>0</c:v>
                </c:pt>
                <c:pt idx="6142" formatCode="0">
                  <c:v>0</c:v>
                </c:pt>
                <c:pt idx="6143" formatCode="0">
                  <c:v>0</c:v>
                </c:pt>
                <c:pt idx="6144" formatCode="0">
                  <c:v>0</c:v>
                </c:pt>
                <c:pt idx="6145" formatCode="0">
                  <c:v>0</c:v>
                </c:pt>
                <c:pt idx="6146" formatCode="0">
                  <c:v>0</c:v>
                </c:pt>
                <c:pt idx="6147" formatCode="0">
                  <c:v>0</c:v>
                </c:pt>
                <c:pt idx="6148" formatCode="0">
                  <c:v>0</c:v>
                </c:pt>
                <c:pt idx="6149" formatCode="0">
                  <c:v>0</c:v>
                </c:pt>
                <c:pt idx="6150" formatCode="0">
                  <c:v>0</c:v>
                </c:pt>
                <c:pt idx="6151" formatCode="0">
                  <c:v>0</c:v>
                </c:pt>
                <c:pt idx="6152" formatCode="0">
                  <c:v>0</c:v>
                </c:pt>
                <c:pt idx="6153" formatCode="0">
                  <c:v>0</c:v>
                </c:pt>
                <c:pt idx="6154" formatCode="0">
                  <c:v>0</c:v>
                </c:pt>
                <c:pt idx="6155" formatCode="0">
                  <c:v>0</c:v>
                </c:pt>
                <c:pt idx="6156" formatCode="0">
                  <c:v>0</c:v>
                </c:pt>
                <c:pt idx="6157" formatCode="0">
                  <c:v>0</c:v>
                </c:pt>
                <c:pt idx="6158" formatCode="0">
                  <c:v>0</c:v>
                </c:pt>
                <c:pt idx="6159" formatCode="0">
                  <c:v>0</c:v>
                </c:pt>
                <c:pt idx="6160" formatCode="0">
                  <c:v>0</c:v>
                </c:pt>
                <c:pt idx="6161" formatCode="0">
                  <c:v>0</c:v>
                </c:pt>
                <c:pt idx="6162" formatCode="0">
                  <c:v>0</c:v>
                </c:pt>
                <c:pt idx="6163" formatCode="0">
                  <c:v>0</c:v>
                </c:pt>
                <c:pt idx="6164" formatCode="0">
                  <c:v>0</c:v>
                </c:pt>
                <c:pt idx="6165" formatCode="0">
                  <c:v>0</c:v>
                </c:pt>
                <c:pt idx="6166" formatCode="0">
                  <c:v>0</c:v>
                </c:pt>
                <c:pt idx="6167" formatCode="0">
                  <c:v>0</c:v>
                </c:pt>
                <c:pt idx="6168" formatCode="0">
                  <c:v>0</c:v>
                </c:pt>
                <c:pt idx="6169" formatCode="0">
                  <c:v>0</c:v>
                </c:pt>
                <c:pt idx="6170" formatCode="0">
                  <c:v>0</c:v>
                </c:pt>
                <c:pt idx="6171" formatCode="0">
                  <c:v>0</c:v>
                </c:pt>
                <c:pt idx="6172" formatCode="0">
                  <c:v>0</c:v>
                </c:pt>
                <c:pt idx="6173" formatCode="0">
                  <c:v>0</c:v>
                </c:pt>
                <c:pt idx="6174" formatCode="0">
                  <c:v>0</c:v>
                </c:pt>
                <c:pt idx="6175" formatCode="0">
                  <c:v>0</c:v>
                </c:pt>
                <c:pt idx="6176" formatCode="0">
                  <c:v>0</c:v>
                </c:pt>
                <c:pt idx="6177" formatCode="0">
                  <c:v>0</c:v>
                </c:pt>
                <c:pt idx="6178" formatCode="0">
                  <c:v>0</c:v>
                </c:pt>
                <c:pt idx="6179" formatCode="0">
                  <c:v>0</c:v>
                </c:pt>
                <c:pt idx="6180" formatCode="0">
                  <c:v>0</c:v>
                </c:pt>
                <c:pt idx="6181" formatCode="0">
                  <c:v>0</c:v>
                </c:pt>
                <c:pt idx="6182" formatCode="0">
                  <c:v>0</c:v>
                </c:pt>
                <c:pt idx="6183" formatCode="0">
                  <c:v>0</c:v>
                </c:pt>
                <c:pt idx="6184" formatCode="0">
                  <c:v>0</c:v>
                </c:pt>
                <c:pt idx="6185" formatCode="0">
                  <c:v>0</c:v>
                </c:pt>
                <c:pt idx="6186" formatCode="0">
                  <c:v>0</c:v>
                </c:pt>
                <c:pt idx="6187" formatCode="0">
                  <c:v>0</c:v>
                </c:pt>
                <c:pt idx="6188" formatCode="0">
                  <c:v>0</c:v>
                </c:pt>
                <c:pt idx="6189" formatCode="0">
                  <c:v>0</c:v>
                </c:pt>
                <c:pt idx="6190" formatCode="0">
                  <c:v>0</c:v>
                </c:pt>
                <c:pt idx="6191" formatCode="0">
                  <c:v>0</c:v>
                </c:pt>
                <c:pt idx="6192" formatCode="0">
                  <c:v>0</c:v>
                </c:pt>
                <c:pt idx="6193" formatCode="0">
                  <c:v>0</c:v>
                </c:pt>
                <c:pt idx="6194" formatCode="0">
                  <c:v>0</c:v>
                </c:pt>
                <c:pt idx="6195" formatCode="0">
                  <c:v>0</c:v>
                </c:pt>
                <c:pt idx="6196" formatCode="0">
                  <c:v>0</c:v>
                </c:pt>
                <c:pt idx="6197" formatCode="0">
                  <c:v>0</c:v>
                </c:pt>
                <c:pt idx="6198" formatCode="0">
                  <c:v>0</c:v>
                </c:pt>
                <c:pt idx="6199" formatCode="0">
                  <c:v>0</c:v>
                </c:pt>
                <c:pt idx="6200" formatCode="0">
                  <c:v>0</c:v>
                </c:pt>
                <c:pt idx="6201" formatCode="0">
                  <c:v>0</c:v>
                </c:pt>
                <c:pt idx="6202" formatCode="0">
                  <c:v>0</c:v>
                </c:pt>
                <c:pt idx="6203" formatCode="0">
                  <c:v>0</c:v>
                </c:pt>
                <c:pt idx="6204" formatCode="0">
                  <c:v>0</c:v>
                </c:pt>
                <c:pt idx="6205" formatCode="0">
                  <c:v>0</c:v>
                </c:pt>
                <c:pt idx="6206" formatCode="0">
                  <c:v>0</c:v>
                </c:pt>
                <c:pt idx="6207" formatCode="0">
                  <c:v>0</c:v>
                </c:pt>
                <c:pt idx="6208" formatCode="0">
                  <c:v>0</c:v>
                </c:pt>
                <c:pt idx="6209" formatCode="0">
                  <c:v>0</c:v>
                </c:pt>
                <c:pt idx="6210" formatCode="0">
                  <c:v>0</c:v>
                </c:pt>
                <c:pt idx="6211" formatCode="0">
                  <c:v>0</c:v>
                </c:pt>
                <c:pt idx="6212" formatCode="0">
                  <c:v>0</c:v>
                </c:pt>
                <c:pt idx="6213" formatCode="0">
                  <c:v>0</c:v>
                </c:pt>
                <c:pt idx="6214" formatCode="0">
                  <c:v>0</c:v>
                </c:pt>
                <c:pt idx="6215" formatCode="0">
                  <c:v>0</c:v>
                </c:pt>
                <c:pt idx="6216" formatCode="0">
                  <c:v>0</c:v>
                </c:pt>
                <c:pt idx="6217" formatCode="0">
                  <c:v>0</c:v>
                </c:pt>
                <c:pt idx="6218" formatCode="0">
                  <c:v>0</c:v>
                </c:pt>
                <c:pt idx="6219" formatCode="0">
                  <c:v>0</c:v>
                </c:pt>
                <c:pt idx="6220" formatCode="0">
                  <c:v>0</c:v>
                </c:pt>
                <c:pt idx="6221" formatCode="0">
                  <c:v>0</c:v>
                </c:pt>
                <c:pt idx="6222" formatCode="0">
                  <c:v>0</c:v>
                </c:pt>
                <c:pt idx="6223" formatCode="0">
                  <c:v>0</c:v>
                </c:pt>
                <c:pt idx="6224" formatCode="0">
                  <c:v>0</c:v>
                </c:pt>
                <c:pt idx="6225" formatCode="0">
                  <c:v>0</c:v>
                </c:pt>
                <c:pt idx="6226" formatCode="0">
                  <c:v>0</c:v>
                </c:pt>
                <c:pt idx="6227" formatCode="0">
                  <c:v>0</c:v>
                </c:pt>
                <c:pt idx="6228" formatCode="0">
                  <c:v>0</c:v>
                </c:pt>
                <c:pt idx="6229" formatCode="0">
                  <c:v>0</c:v>
                </c:pt>
                <c:pt idx="6230" formatCode="0">
                  <c:v>0</c:v>
                </c:pt>
                <c:pt idx="6231" formatCode="0">
                  <c:v>0</c:v>
                </c:pt>
                <c:pt idx="6232" formatCode="0">
                  <c:v>0</c:v>
                </c:pt>
                <c:pt idx="6233" formatCode="0">
                  <c:v>0</c:v>
                </c:pt>
                <c:pt idx="6234" formatCode="0">
                  <c:v>0</c:v>
                </c:pt>
                <c:pt idx="6235" formatCode="0">
                  <c:v>0</c:v>
                </c:pt>
                <c:pt idx="6236" formatCode="0">
                  <c:v>0</c:v>
                </c:pt>
                <c:pt idx="6237" formatCode="0">
                  <c:v>0</c:v>
                </c:pt>
                <c:pt idx="6238" formatCode="0">
                  <c:v>0</c:v>
                </c:pt>
                <c:pt idx="6239" formatCode="0">
                  <c:v>0</c:v>
                </c:pt>
                <c:pt idx="6240" formatCode="0">
                  <c:v>0</c:v>
                </c:pt>
                <c:pt idx="6241" formatCode="0">
                  <c:v>0</c:v>
                </c:pt>
                <c:pt idx="6242" formatCode="0">
                  <c:v>0</c:v>
                </c:pt>
                <c:pt idx="6243" formatCode="0">
                  <c:v>0</c:v>
                </c:pt>
                <c:pt idx="6244" formatCode="0">
                  <c:v>0</c:v>
                </c:pt>
                <c:pt idx="6245" formatCode="0">
                  <c:v>0</c:v>
                </c:pt>
                <c:pt idx="6246" formatCode="0">
                  <c:v>0</c:v>
                </c:pt>
                <c:pt idx="6247" formatCode="0">
                  <c:v>0</c:v>
                </c:pt>
                <c:pt idx="6248" formatCode="0">
                  <c:v>0</c:v>
                </c:pt>
                <c:pt idx="6249" formatCode="0">
                  <c:v>0</c:v>
                </c:pt>
                <c:pt idx="6250" formatCode="0">
                  <c:v>0</c:v>
                </c:pt>
                <c:pt idx="6251" formatCode="0">
                  <c:v>0</c:v>
                </c:pt>
                <c:pt idx="6252" formatCode="0">
                  <c:v>0</c:v>
                </c:pt>
                <c:pt idx="6253" formatCode="0">
                  <c:v>0</c:v>
                </c:pt>
                <c:pt idx="6254" formatCode="0">
                  <c:v>0</c:v>
                </c:pt>
                <c:pt idx="6255" formatCode="0">
                  <c:v>0</c:v>
                </c:pt>
                <c:pt idx="6256" formatCode="0">
                  <c:v>0</c:v>
                </c:pt>
                <c:pt idx="6257" formatCode="0">
                  <c:v>0</c:v>
                </c:pt>
                <c:pt idx="6258" formatCode="0">
                  <c:v>0</c:v>
                </c:pt>
                <c:pt idx="6259" formatCode="0">
                  <c:v>0</c:v>
                </c:pt>
                <c:pt idx="6260" formatCode="0">
                  <c:v>0</c:v>
                </c:pt>
                <c:pt idx="6261" formatCode="0">
                  <c:v>0</c:v>
                </c:pt>
                <c:pt idx="6262" formatCode="0">
                  <c:v>0</c:v>
                </c:pt>
                <c:pt idx="6263" formatCode="0">
                  <c:v>0</c:v>
                </c:pt>
                <c:pt idx="6264" formatCode="0">
                  <c:v>0</c:v>
                </c:pt>
                <c:pt idx="6265" formatCode="0">
                  <c:v>0</c:v>
                </c:pt>
                <c:pt idx="6266" formatCode="0">
                  <c:v>0</c:v>
                </c:pt>
                <c:pt idx="6267" formatCode="0">
                  <c:v>0</c:v>
                </c:pt>
                <c:pt idx="6268" formatCode="0">
                  <c:v>0</c:v>
                </c:pt>
                <c:pt idx="6269" formatCode="0">
                  <c:v>0</c:v>
                </c:pt>
                <c:pt idx="6270" formatCode="0">
                  <c:v>0</c:v>
                </c:pt>
                <c:pt idx="6271" formatCode="0">
                  <c:v>0</c:v>
                </c:pt>
                <c:pt idx="6272" formatCode="0">
                  <c:v>0</c:v>
                </c:pt>
                <c:pt idx="6273" formatCode="0">
                  <c:v>0</c:v>
                </c:pt>
                <c:pt idx="6274" formatCode="0">
                  <c:v>0</c:v>
                </c:pt>
                <c:pt idx="6275" formatCode="0">
                  <c:v>0</c:v>
                </c:pt>
                <c:pt idx="6276" formatCode="0">
                  <c:v>0</c:v>
                </c:pt>
                <c:pt idx="6277" formatCode="0">
                  <c:v>0</c:v>
                </c:pt>
                <c:pt idx="6278" formatCode="0">
                  <c:v>0</c:v>
                </c:pt>
                <c:pt idx="6279" formatCode="0">
                  <c:v>0</c:v>
                </c:pt>
                <c:pt idx="6280" formatCode="0">
                  <c:v>0</c:v>
                </c:pt>
                <c:pt idx="6281" formatCode="0">
                  <c:v>0</c:v>
                </c:pt>
                <c:pt idx="6282" formatCode="0">
                  <c:v>0</c:v>
                </c:pt>
                <c:pt idx="6283" formatCode="0">
                  <c:v>0</c:v>
                </c:pt>
                <c:pt idx="6284" formatCode="0">
                  <c:v>0</c:v>
                </c:pt>
                <c:pt idx="6285" formatCode="0">
                  <c:v>0</c:v>
                </c:pt>
                <c:pt idx="6286" formatCode="0">
                  <c:v>0</c:v>
                </c:pt>
                <c:pt idx="6287" formatCode="0">
                  <c:v>0</c:v>
                </c:pt>
                <c:pt idx="6288" formatCode="0">
                  <c:v>0</c:v>
                </c:pt>
                <c:pt idx="6289" formatCode="0">
                  <c:v>0</c:v>
                </c:pt>
                <c:pt idx="6290" formatCode="0">
                  <c:v>0</c:v>
                </c:pt>
                <c:pt idx="6291" formatCode="0">
                  <c:v>0</c:v>
                </c:pt>
                <c:pt idx="6292" formatCode="0">
                  <c:v>0</c:v>
                </c:pt>
                <c:pt idx="6293" formatCode="0">
                  <c:v>0</c:v>
                </c:pt>
                <c:pt idx="6294" formatCode="0">
                  <c:v>0</c:v>
                </c:pt>
                <c:pt idx="6295" formatCode="0">
                  <c:v>0</c:v>
                </c:pt>
                <c:pt idx="6296" formatCode="0">
                  <c:v>0</c:v>
                </c:pt>
                <c:pt idx="6297" formatCode="0">
                  <c:v>0</c:v>
                </c:pt>
                <c:pt idx="6298" formatCode="0">
                  <c:v>0</c:v>
                </c:pt>
                <c:pt idx="6299" formatCode="0">
                  <c:v>0</c:v>
                </c:pt>
                <c:pt idx="6300" formatCode="0">
                  <c:v>0</c:v>
                </c:pt>
                <c:pt idx="6301" formatCode="0">
                  <c:v>0</c:v>
                </c:pt>
                <c:pt idx="6302" formatCode="0">
                  <c:v>0</c:v>
                </c:pt>
                <c:pt idx="6303" formatCode="0">
                  <c:v>0</c:v>
                </c:pt>
                <c:pt idx="6304" formatCode="0">
                  <c:v>0</c:v>
                </c:pt>
                <c:pt idx="6305" formatCode="0">
                  <c:v>0</c:v>
                </c:pt>
                <c:pt idx="6306" formatCode="0">
                  <c:v>0</c:v>
                </c:pt>
                <c:pt idx="6307" formatCode="0">
                  <c:v>0</c:v>
                </c:pt>
                <c:pt idx="6308" formatCode="0">
                  <c:v>0</c:v>
                </c:pt>
                <c:pt idx="6309" formatCode="0">
                  <c:v>0</c:v>
                </c:pt>
                <c:pt idx="6310" formatCode="0">
                  <c:v>0</c:v>
                </c:pt>
                <c:pt idx="6311" formatCode="0">
                  <c:v>0</c:v>
                </c:pt>
                <c:pt idx="6312" formatCode="0">
                  <c:v>0</c:v>
                </c:pt>
                <c:pt idx="6313" formatCode="0">
                  <c:v>0</c:v>
                </c:pt>
                <c:pt idx="6314" formatCode="0">
                  <c:v>0</c:v>
                </c:pt>
                <c:pt idx="6315" formatCode="0">
                  <c:v>0</c:v>
                </c:pt>
                <c:pt idx="6316" formatCode="0">
                  <c:v>0</c:v>
                </c:pt>
                <c:pt idx="6317" formatCode="0">
                  <c:v>0</c:v>
                </c:pt>
                <c:pt idx="6318" formatCode="0">
                  <c:v>0</c:v>
                </c:pt>
                <c:pt idx="6319" formatCode="0">
                  <c:v>0</c:v>
                </c:pt>
                <c:pt idx="6320" formatCode="0">
                  <c:v>0</c:v>
                </c:pt>
                <c:pt idx="6321" formatCode="0">
                  <c:v>0</c:v>
                </c:pt>
                <c:pt idx="6322" formatCode="0">
                  <c:v>0</c:v>
                </c:pt>
                <c:pt idx="6323" formatCode="0">
                  <c:v>0</c:v>
                </c:pt>
                <c:pt idx="6324" formatCode="0">
                  <c:v>0</c:v>
                </c:pt>
                <c:pt idx="6325" formatCode="0">
                  <c:v>0</c:v>
                </c:pt>
                <c:pt idx="6326" formatCode="0">
                  <c:v>0</c:v>
                </c:pt>
                <c:pt idx="6327" formatCode="0">
                  <c:v>0</c:v>
                </c:pt>
                <c:pt idx="6328" formatCode="0">
                  <c:v>0</c:v>
                </c:pt>
                <c:pt idx="6329" formatCode="0">
                  <c:v>0</c:v>
                </c:pt>
                <c:pt idx="6330" formatCode="0">
                  <c:v>0</c:v>
                </c:pt>
                <c:pt idx="6331" formatCode="0">
                  <c:v>0</c:v>
                </c:pt>
                <c:pt idx="6332" formatCode="0">
                  <c:v>0</c:v>
                </c:pt>
                <c:pt idx="6333" formatCode="0">
                  <c:v>0</c:v>
                </c:pt>
                <c:pt idx="6334" formatCode="0">
                  <c:v>0</c:v>
                </c:pt>
                <c:pt idx="6335" formatCode="0">
                  <c:v>0</c:v>
                </c:pt>
                <c:pt idx="6336" formatCode="0">
                  <c:v>0</c:v>
                </c:pt>
                <c:pt idx="6337" formatCode="0">
                  <c:v>0</c:v>
                </c:pt>
                <c:pt idx="6338" formatCode="0">
                  <c:v>0</c:v>
                </c:pt>
                <c:pt idx="6339" formatCode="0">
                  <c:v>0</c:v>
                </c:pt>
                <c:pt idx="6340" formatCode="0">
                  <c:v>0</c:v>
                </c:pt>
                <c:pt idx="6341" formatCode="0">
                  <c:v>0</c:v>
                </c:pt>
                <c:pt idx="6342" formatCode="0">
                  <c:v>0</c:v>
                </c:pt>
                <c:pt idx="6343" formatCode="0">
                  <c:v>0</c:v>
                </c:pt>
                <c:pt idx="6344" formatCode="0">
                  <c:v>0</c:v>
                </c:pt>
                <c:pt idx="6345" formatCode="0">
                  <c:v>0</c:v>
                </c:pt>
                <c:pt idx="6346" formatCode="0">
                  <c:v>0</c:v>
                </c:pt>
                <c:pt idx="6347" formatCode="0">
                  <c:v>0</c:v>
                </c:pt>
                <c:pt idx="6348" formatCode="0">
                  <c:v>0</c:v>
                </c:pt>
                <c:pt idx="6349" formatCode="0">
                  <c:v>0</c:v>
                </c:pt>
                <c:pt idx="6350" formatCode="0">
                  <c:v>0</c:v>
                </c:pt>
                <c:pt idx="6351" formatCode="0">
                  <c:v>0</c:v>
                </c:pt>
                <c:pt idx="6352" formatCode="0">
                  <c:v>0</c:v>
                </c:pt>
                <c:pt idx="6353" formatCode="0">
                  <c:v>0</c:v>
                </c:pt>
                <c:pt idx="6354" formatCode="0">
                  <c:v>0</c:v>
                </c:pt>
                <c:pt idx="6355" formatCode="0">
                  <c:v>0</c:v>
                </c:pt>
                <c:pt idx="6356" formatCode="0">
                  <c:v>0</c:v>
                </c:pt>
                <c:pt idx="6357" formatCode="0">
                  <c:v>0</c:v>
                </c:pt>
                <c:pt idx="6358" formatCode="0">
                  <c:v>0</c:v>
                </c:pt>
                <c:pt idx="6359" formatCode="0">
                  <c:v>0</c:v>
                </c:pt>
                <c:pt idx="6360" formatCode="0">
                  <c:v>0</c:v>
                </c:pt>
                <c:pt idx="6361" formatCode="0">
                  <c:v>0</c:v>
                </c:pt>
                <c:pt idx="6362" formatCode="0">
                  <c:v>0</c:v>
                </c:pt>
                <c:pt idx="6363" formatCode="0">
                  <c:v>0</c:v>
                </c:pt>
                <c:pt idx="6364" formatCode="0">
                  <c:v>0</c:v>
                </c:pt>
                <c:pt idx="6365" formatCode="0">
                  <c:v>0</c:v>
                </c:pt>
                <c:pt idx="6366" formatCode="0">
                  <c:v>0</c:v>
                </c:pt>
                <c:pt idx="6367" formatCode="0">
                  <c:v>0</c:v>
                </c:pt>
                <c:pt idx="6368" formatCode="0">
                  <c:v>0</c:v>
                </c:pt>
                <c:pt idx="6369" formatCode="0">
                  <c:v>0</c:v>
                </c:pt>
                <c:pt idx="6370" formatCode="0">
                  <c:v>0</c:v>
                </c:pt>
                <c:pt idx="6371" formatCode="0">
                  <c:v>0</c:v>
                </c:pt>
                <c:pt idx="6372" formatCode="0">
                  <c:v>0</c:v>
                </c:pt>
                <c:pt idx="6373" formatCode="0">
                  <c:v>0</c:v>
                </c:pt>
                <c:pt idx="6374" formatCode="0">
                  <c:v>0</c:v>
                </c:pt>
                <c:pt idx="6375" formatCode="0">
                  <c:v>0</c:v>
                </c:pt>
                <c:pt idx="6376" formatCode="0">
                  <c:v>0</c:v>
                </c:pt>
                <c:pt idx="6377" formatCode="0">
                  <c:v>0</c:v>
                </c:pt>
                <c:pt idx="6378" formatCode="0">
                  <c:v>0</c:v>
                </c:pt>
                <c:pt idx="6379" formatCode="0">
                  <c:v>0</c:v>
                </c:pt>
                <c:pt idx="6380" formatCode="0">
                  <c:v>0</c:v>
                </c:pt>
                <c:pt idx="6381" formatCode="0">
                  <c:v>0</c:v>
                </c:pt>
                <c:pt idx="6382" formatCode="0">
                  <c:v>0</c:v>
                </c:pt>
                <c:pt idx="6383" formatCode="0">
                  <c:v>0</c:v>
                </c:pt>
                <c:pt idx="6384" formatCode="0">
                  <c:v>0</c:v>
                </c:pt>
                <c:pt idx="6385" formatCode="0">
                  <c:v>0</c:v>
                </c:pt>
                <c:pt idx="6386" formatCode="0">
                  <c:v>0</c:v>
                </c:pt>
                <c:pt idx="6387" formatCode="0">
                  <c:v>0</c:v>
                </c:pt>
                <c:pt idx="6388" formatCode="0">
                  <c:v>0</c:v>
                </c:pt>
                <c:pt idx="6389" formatCode="0">
                  <c:v>0</c:v>
                </c:pt>
                <c:pt idx="6390" formatCode="0">
                  <c:v>0</c:v>
                </c:pt>
                <c:pt idx="6391" formatCode="0">
                  <c:v>0</c:v>
                </c:pt>
                <c:pt idx="6392" formatCode="0">
                  <c:v>0</c:v>
                </c:pt>
                <c:pt idx="6393" formatCode="0">
                  <c:v>0</c:v>
                </c:pt>
                <c:pt idx="6394" formatCode="0">
                  <c:v>0</c:v>
                </c:pt>
                <c:pt idx="6395" formatCode="0">
                  <c:v>0</c:v>
                </c:pt>
                <c:pt idx="6396" formatCode="0">
                  <c:v>0</c:v>
                </c:pt>
                <c:pt idx="6397" formatCode="0">
                  <c:v>0</c:v>
                </c:pt>
                <c:pt idx="6398" formatCode="0">
                  <c:v>0</c:v>
                </c:pt>
                <c:pt idx="6399" formatCode="0">
                  <c:v>0</c:v>
                </c:pt>
                <c:pt idx="6400" formatCode="0">
                  <c:v>0</c:v>
                </c:pt>
                <c:pt idx="6401" formatCode="0">
                  <c:v>0</c:v>
                </c:pt>
                <c:pt idx="6402" formatCode="0">
                  <c:v>0</c:v>
                </c:pt>
                <c:pt idx="6403" formatCode="0">
                  <c:v>0</c:v>
                </c:pt>
                <c:pt idx="6404" formatCode="0">
                  <c:v>0</c:v>
                </c:pt>
                <c:pt idx="6405" formatCode="0">
                  <c:v>0</c:v>
                </c:pt>
                <c:pt idx="6406" formatCode="0">
                  <c:v>0</c:v>
                </c:pt>
                <c:pt idx="6407" formatCode="0">
                  <c:v>0</c:v>
                </c:pt>
                <c:pt idx="6408" formatCode="0">
                  <c:v>0</c:v>
                </c:pt>
                <c:pt idx="6409" formatCode="0">
                  <c:v>0</c:v>
                </c:pt>
                <c:pt idx="6410" formatCode="0">
                  <c:v>0</c:v>
                </c:pt>
                <c:pt idx="6411" formatCode="0">
                  <c:v>0</c:v>
                </c:pt>
                <c:pt idx="6412" formatCode="0">
                  <c:v>0</c:v>
                </c:pt>
                <c:pt idx="6413" formatCode="0">
                  <c:v>0</c:v>
                </c:pt>
                <c:pt idx="6414" formatCode="0">
                  <c:v>0</c:v>
                </c:pt>
                <c:pt idx="6415" formatCode="0">
                  <c:v>0</c:v>
                </c:pt>
                <c:pt idx="6416" formatCode="0">
                  <c:v>0</c:v>
                </c:pt>
                <c:pt idx="6417" formatCode="0">
                  <c:v>0</c:v>
                </c:pt>
                <c:pt idx="6418" formatCode="0">
                  <c:v>0</c:v>
                </c:pt>
                <c:pt idx="6419" formatCode="0">
                  <c:v>0</c:v>
                </c:pt>
                <c:pt idx="6420" formatCode="0">
                  <c:v>0</c:v>
                </c:pt>
                <c:pt idx="6421" formatCode="0">
                  <c:v>0</c:v>
                </c:pt>
                <c:pt idx="6422" formatCode="0">
                  <c:v>0</c:v>
                </c:pt>
                <c:pt idx="6423" formatCode="0">
                  <c:v>0</c:v>
                </c:pt>
                <c:pt idx="6424" formatCode="0">
                  <c:v>0</c:v>
                </c:pt>
                <c:pt idx="6425" formatCode="0">
                  <c:v>0</c:v>
                </c:pt>
                <c:pt idx="6426" formatCode="0">
                  <c:v>0</c:v>
                </c:pt>
                <c:pt idx="6427" formatCode="0">
                  <c:v>0</c:v>
                </c:pt>
                <c:pt idx="6428" formatCode="0">
                  <c:v>0</c:v>
                </c:pt>
                <c:pt idx="6429" formatCode="0">
                  <c:v>0</c:v>
                </c:pt>
                <c:pt idx="6430" formatCode="0">
                  <c:v>0</c:v>
                </c:pt>
                <c:pt idx="6431" formatCode="0">
                  <c:v>0</c:v>
                </c:pt>
                <c:pt idx="6432" formatCode="0">
                  <c:v>0</c:v>
                </c:pt>
                <c:pt idx="6433" formatCode="0">
                  <c:v>0</c:v>
                </c:pt>
                <c:pt idx="6434" formatCode="0">
                  <c:v>0</c:v>
                </c:pt>
                <c:pt idx="6435" formatCode="0">
                  <c:v>0</c:v>
                </c:pt>
                <c:pt idx="6436" formatCode="0">
                  <c:v>0</c:v>
                </c:pt>
                <c:pt idx="6437" formatCode="0">
                  <c:v>0</c:v>
                </c:pt>
                <c:pt idx="6438" formatCode="0">
                  <c:v>0</c:v>
                </c:pt>
                <c:pt idx="6439" formatCode="0">
                  <c:v>0</c:v>
                </c:pt>
                <c:pt idx="6440" formatCode="0">
                  <c:v>0</c:v>
                </c:pt>
                <c:pt idx="6441" formatCode="0">
                  <c:v>0</c:v>
                </c:pt>
                <c:pt idx="6442" formatCode="0">
                  <c:v>0</c:v>
                </c:pt>
                <c:pt idx="6443" formatCode="0">
                  <c:v>0</c:v>
                </c:pt>
                <c:pt idx="6444" formatCode="0">
                  <c:v>0</c:v>
                </c:pt>
                <c:pt idx="6445" formatCode="0">
                  <c:v>0</c:v>
                </c:pt>
                <c:pt idx="6446" formatCode="0">
                  <c:v>0</c:v>
                </c:pt>
                <c:pt idx="6447" formatCode="0">
                  <c:v>0</c:v>
                </c:pt>
                <c:pt idx="6448" formatCode="0">
                  <c:v>0</c:v>
                </c:pt>
                <c:pt idx="6449" formatCode="0">
                  <c:v>0</c:v>
                </c:pt>
                <c:pt idx="6450" formatCode="0">
                  <c:v>0</c:v>
                </c:pt>
                <c:pt idx="6451" formatCode="0">
                  <c:v>0</c:v>
                </c:pt>
                <c:pt idx="6452" formatCode="0">
                  <c:v>0</c:v>
                </c:pt>
                <c:pt idx="6453" formatCode="0">
                  <c:v>0</c:v>
                </c:pt>
                <c:pt idx="6454" formatCode="0">
                  <c:v>0</c:v>
                </c:pt>
                <c:pt idx="6455" formatCode="0">
                  <c:v>0</c:v>
                </c:pt>
                <c:pt idx="6456" formatCode="0">
                  <c:v>0</c:v>
                </c:pt>
                <c:pt idx="6457" formatCode="0">
                  <c:v>0</c:v>
                </c:pt>
                <c:pt idx="6458" formatCode="0">
                  <c:v>0</c:v>
                </c:pt>
                <c:pt idx="6459" formatCode="0">
                  <c:v>0</c:v>
                </c:pt>
                <c:pt idx="6460" formatCode="0">
                  <c:v>0</c:v>
                </c:pt>
                <c:pt idx="6461" formatCode="0">
                  <c:v>0</c:v>
                </c:pt>
                <c:pt idx="6462" formatCode="0">
                  <c:v>0</c:v>
                </c:pt>
                <c:pt idx="6463" formatCode="0">
                  <c:v>0</c:v>
                </c:pt>
                <c:pt idx="6464" formatCode="0">
                  <c:v>0</c:v>
                </c:pt>
                <c:pt idx="6465" formatCode="0">
                  <c:v>0</c:v>
                </c:pt>
                <c:pt idx="6466" formatCode="0">
                  <c:v>0</c:v>
                </c:pt>
                <c:pt idx="6467" formatCode="0">
                  <c:v>0</c:v>
                </c:pt>
                <c:pt idx="6468" formatCode="0">
                  <c:v>0</c:v>
                </c:pt>
                <c:pt idx="6469" formatCode="0">
                  <c:v>0</c:v>
                </c:pt>
                <c:pt idx="6470" formatCode="0">
                  <c:v>0</c:v>
                </c:pt>
                <c:pt idx="6471" formatCode="0">
                  <c:v>0</c:v>
                </c:pt>
                <c:pt idx="6472" formatCode="0">
                  <c:v>0</c:v>
                </c:pt>
                <c:pt idx="6473" formatCode="0">
                  <c:v>0</c:v>
                </c:pt>
                <c:pt idx="6474" formatCode="0">
                  <c:v>0</c:v>
                </c:pt>
                <c:pt idx="6475" formatCode="0">
                  <c:v>0</c:v>
                </c:pt>
                <c:pt idx="6476" formatCode="0">
                  <c:v>0</c:v>
                </c:pt>
                <c:pt idx="6477" formatCode="0">
                  <c:v>0</c:v>
                </c:pt>
                <c:pt idx="6478" formatCode="0">
                  <c:v>0</c:v>
                </c:pt>
                <c:pt idx="6479" formatCode="0">
                  <c:v>0</c:v>
                </c:pt>
                <c:pt idx="6480" formatCode="0">
                  <c:v>0</c:v>
                </c:pt>
                <c:pt idx="6481" formatCode="0">
                  <c:v>0</c:v>
                </c:pt>
                <c:pt idx="6482" formatCode="0">
                  <c:v>0</c:v>
                </c:pt>
                <c:pt idx="6483" formatCode="0">
                  <c:v>0</c:v>
                </c:pt>
                <c:pt idx="6484" formatCode="0">
                  <c:v>0</c:v>
                </c:pt>
                <c:pt idx="6485" formatCode="0">
                  <c:v>0</c:v>
                </c:pt>
                <c:pt idx="6486" formatCode="0">
                  <c:v>0</c:v>
                </c:pt>
                <c:pt idx="6487" formatCode="0">
                  <c:v>0</c:v>
                </c:pt>
                <c:pt idx="6488" formatCode="0">
                  <c:v>0</c:v>
                </c:pt>
                <c:pt idx="6489" formatCode="0">
                  <c:v>0</c:v>
                </c:pt>
                <c:pt idx="6490" formatCode="0">
                  <c:v>0</c:v>
                </c:pt>
                <c:pt idx="6491" formatCode="0">
                  <c:v>0</c:v>
                </c:pt>
                <c:pt idx="6492" formatCode="0">
                  <c:v>0</c:v>
                </c:pt>
                <c:pt idx="6493" formatCode="0">
                  <c:v>0</c:v>
                </c:pt>
                <c:pt idx="6494" formatCode="0">
                  <c:v>0</c:v>
                </c:pt>
                <c:pt idx="6495" formatCode="0">
                  <c:v>0</c:v>
                </c:pt>
                <c:pt idx="6496" formatCode="0">
                  <c:v>0</c:v>
                </c:pt>
                <c:pt idx="6497" formatCode="0">
                  <c:v>0</c:v>
                </c:pt>
                <c:pt idx="6498" formatCode="0">
                  <c:v>0</c:v>
                </c:pt>
                <c:pt idx="6499" formatCode="0">
                  <c:v>0</c:v>
                </c:pt>
                <c:pt idx="6500" formatCode="0">
                  <c:v>0</c:v>
                </c:pt>
                <c:pt idx="6501" formatCode="0">
                  <c:v>0</c:v>
                </c:pt>
                <c:pt idx="6502" formatCode="0">
                  <c:v>0</c:v>
                </c:pt>
                <c:pt idx="6503" formatCode="0">
                  <c:v>0</c:v>
                </c:pt>
                <c:pt idx="6504" formatCode="0">
                  <c:v>0</c:v>
                </c:pt>
                <c:pt idx="6505" formatCode="0">
                  <c:v>0</c:v>
                </c:pt>
                <c:pt idx="6506" formatCode="0">
                  <c:v>0</c:v>
                </c:pt>
                <c:pt idx="6507" formatCode="0">
                  <c:v>0</c:v>
                </c:pt>
                <c:pt idx="6508" formatCode="0">
                  <c:v>0</c:v>
                </c:pt>
                <c:pt idx="6509" formatCode="0">
                  <c:v>0</c:v>
                </c:pt>
                <c:pt idx="6510" formatCode="0">
                  <c:v>0</c:v>
                </c:pt>
                <c:pt idx="6511" formatCode="0">
                  <c:v>0</c:v>
                </c:pt>
                <c:pt idx="6512" formatCode="0">
                  <c:v>0</c:v>
                </c:pt>
                <c:pt idx="6513" formatCode="0">
                  <c:v>0</c:v>
                </c:pt>
                <c:pt idx="6514" formatCode="0">
                  <c:v>0</c:v>
                </c:pt>
                <c:pt idx="6515" formatCode="0">
                  <c:v>0</c:v>
                </c:pt>
                <c:pt idx="6516" formatCode="0">
                  <c:v>0</c:v>
                </c:pt>
                <c:pt idx="6517" formatCode="0">
                  <c:v>0</c:v>
                </c:pt>
                <c:pt idx="6518" formatCode="0">
                  <c:v>0</c:v>
                </c:pt>
                <c:pt idx="6519" formatCode="0">
                  <c:v>0</c:v>
                </c:pt>
                <c:pt idx="6520" formatCode="0">
                  <c:v>0</c:v>
                </c:pt>
                <c:pt idx="6521" formatCode="0">
                  <c:v>0</c:v>
                </c:pt>
                <c:pt idx="6522" formatCode="0">
                  <c:v>0</c:v>
                </c:pt>
                <c:pt idx="6523" formatCode="0">
                  <c:v>0</c:v>
                </c:pt>
                <c:pt idx="6524" formatCode="0">
                  <c:v>0</c:v>
                </c:pt>
                <c:pt idx="6525" formatCode="0">
                  <c:v>0</c:v>
                </c:pt>
                <c:pt idx="6526" formatCode="0">
                  <c:v>0</c:v>
                </c:pt>
                <c:pt idx="6527" formatCode="0">
                  <c:v>0</c:v>
                </c:pt>
                <c:pt idx="6528" formatCode="0">
                  <c:v>0</c:v>
                </c:pt>
                <c:pt idx="6529" formatCode="0">
                  <c:v>0</c:v>
                </c:pt>
                <c:pt idx="6530" formatCode="0">
                  <c:v>0</c:v>
                </c:pt>
                <c:pt idx="6531" formatCode="0">
                  <c:v>0</c:v>
                </c:pt>
                <c:pt idx="6532" formatCode="0">
                  <c:v>0</c:v>
                </c:pt>
                <c:pt idx="6533" formatCode="0">
                  <c:v>0</c:v>
                </c:pt>
                <c:pt idx="6534" formatCode="0">
                  <c:v>0</c:v>
                </c:pt>
                <c:pt idx="6535" formatCode="0">
                  <c:v>0</c:v>
                </c:pt>
                <c:pt idx="6536" formatCode="0">
                  <c:v>0</c:v>
                </c:pt>
                <c:pt idx="6537" formatCode="0">
                  <c:v>0</c:v>
                </c:pt>
                <c:pt idx="6538" formatCode="0">
                  <c:v>0</c:v>
                </c:pt>
                <c:pt idx="6539" formatCode="0">
                  <c:v>0</c:v>
                </c:pt>
                <c:pt idx="6540" formatCode="0">
                  <c:v>0</c:v>
                </c:pt>
                <c:pt idx="6541" formatCode="0">
                  <c:v>0</c:v>
                </c:pt>
                <c:pt idx="6542" formatCode="0">
                  <c:v>0</c:v>
                </c:pt>
                <c:pt idx="6543" formatCode="0">
                  <c:v>0</c:v>
                </c:pt>
                <c:pt idx="6544" formatCode="0">
                  <c:v>0</c:v>
                </c:pt>
                <c:pt idx="6545" formatCode="0">
                  <c:v>0</c:v>
                </c:pt>
                <c:pt idx="6546" formatCode="0">
                  <c:v>0</c:v>
                </c:pt>
                <c:pt idx="6547" formatCode="0">
                  <c:v>0</c:v>
                </c:pt>
                <c:pt idx="6548" formatCode="0">
                  <c:v>0</c:v>
                </c:pt>
                <c:pt idx="6549" formatCode="0">
                  <c:v>0</c:v>
                </c:pt>
                <c:pt idx="6550" formatCode="0">
                  <c:v>0</c:v>
                </c:pt>
                <c:pt idx="6551" formatCode="0">
                  <c:v>0</c:v>
                </c:pt>
                <c:pt idx="6552" formatCode="0">
                  <c:v>0</c:v>
                </c:pt>
                <c:pt idx="6553" formatCode="0">
                  <c:v>0</c:v>
                </c:pt>
                <c:pt idx="6554" formatCode="0">
                  <c:v>0</c:v>
                </c:pt>
                <c:pt idx="6555" formatCode="0">
                  <c:v>0</c:v>
                </c:pt>
                <c:pt idx="6556" formatCode="0">
                  <c:v>0</c:v>
                </c:pt>
                <c:pt idx="6557" formatCode="0">
                  <c:v>0</c:v>
                </c:pt>
                <c:pt idx="6558" formatCode="0">
                  <c:v>0</c:v>
                </c:pt>
                <c:pt idx="6559" formatCode="0">
                  <c:v>0</c:v>
                </c:pt>
                <c:pt idx="6560" formatCode="0">
                  <c:v>0</c:v>
                </c:pt>
                <c:pt idx="6561" formatCode="0">
                  <c:v>0</c:v>
                </c:pt>
                <c:pt idx="6562" formatCode="0">
                  <c:v>0</c:v>
                </c:pt>
                <c:pt idx="6563" formatCode="0">
                  <c:v>0</c:v>
                </c:pt>
                <c:pt idx="6564" formatCode="0">
                  <c:v>0</c:v>
                </c:pt>
                <c:pt idx="6565" formatCode="0">
                  <c:v>0</c:v>
                </c:pt>
                <c:pt idx="6566" formatCode="0">
                  <c:v>0</c:v>
                </c:pt>
                <c:pt idx="6567" formatCode="0">
                  <c:v>0</c:v>
                </c:pt>
                <c:pt idx="6568" formatCode="0">
                  <c:v>0</c:v>
                </c:pt>
                <c:pt idx="6569" formatCode="0">
                  <c:v>0</c:v>
                </c:pt>
                <c:pt idx="6570" formatCode="0">
                  <c:v>0</c:v>
                </c:pt>
                <c:pt idx="6571" formatCode="0">
                  <c:v>0</c:v>
                </c:pt>
                <c:pt idx="6572" formatCode="0">
                  <c:v>0</c:v>
                </c:pt>
                <c:pt idx="6573" formatCode="0">
                  <c:v>0</c:v>
                </c:pt>
                <c:pt idx="6574" formatCode="0">
                  <c:v>0</c:v>
                </c:pt>
                <c:pt idx="6575" formatCode="0">
                  <c:v>0</c:v>
                </c:pt>
                <c:pt idx="6576" formatCode="0">
                  <c:v>0</c:v>
                </c:pt>
                <c:pt idx="6577" formatCode="0">
                  <c:v>0</c:v>
                </c:pt>
                <c:pt idx="6578" formatCode="0">
                  <c:v>0</c:v>
                </c:pt>
                <c:pt idx="6579" formatCode="0">
                  <c:v>0</c:v>
                </c:pt>
                <c:pt idx="6580" formatCode="0">
                  <c:v>0</c:v>
                </c:pt>
                <c:pt idx="6581" formatCode="0">
                  <c:v>0</c:v>
                </c:pt>
                <c:pt idx="6582" formatCode="0">
                  <c:v>0</c:v>
                </c:pt>
                <c:pt idx="6583" formatCode="0">
                  <c:v>0</c:v>
                </c:pt>
                <c:pt idx="6584" formatCode="0">
                  <c:v>0</c:v>
                </c:pt>
                <c:pt idx="6585" formatCode="0">
                  <c:v>0</c:v>
                </c:pt>
                <c:pt idx="6586" formatCode="0">
                  <c:v>0</c:v>
                </c:pt>
                <c:pt idx="6587" formatCode="0">
                  <c:v>0</c:v>
                </c:pt>
                <c:pt idx="6588" formatCode="0">
                  <c:v>0</c:v>
                </c:pt>
                <c:pt idx="6589" formatCode="0">
                  <c:v>0</c:v>
                </c:pt>
                <c:pt idx="6590" formatCode="0">
                  <c:v>0</c:v>
                </c:pt>
                <c:pt idx="6591" formatCode="0">
                  <c:v>0</c:v>
                </c:pt>
                <c:pt idx="6592" formatCode="0">
                  <c:v>0</c:v>
                </c:pt>
                <c:pt idx="6593" formatCode="0">
                  <c:v>0</c:v>
                </c:pt>
                <c:pt idx="6594" formatCode="0">
                  <c:v>0</c:v>
                </c:pt>
                <c:pt idx="6595" formatCode="0">
                  <c:v>0</c:v>
                </c:pt>
                <c:pt idx="6596" formatCode="0">
                  <c:v>0</c:v>
                </c:pt>
                <c:pt idx="6597" formatCode="0">
                  <c:v>0</c:v>
                </c:pt>
                <c:pt idx="6598" formatCode="0">
                  <c:v>0</c:v>
                </c:pt>
                <c:pt idx="6599" formatCode="0">
                  <c:v>0</c:v>
                </c:pt>
                <c:pt idx="6600" formatCode="0">
                  <c:v>0</c:v>
                </c:pt>
                <c:pt idx="6601" formatCode="0">
                  <c:v>0</c:v>
                </c:pt>
                <c:pt idx="6602" formatCode="0">
                  <c:v>0</c:v>
                </c:pt>
                <c:pt idx="6603" formatCode="0">
                  <c:v>0</c:v>
                </c:pt>
                <c:pt idx="6604" formatCode="0">
                  <c:v>0</c:v>
                </c:pt>
                <c:pt idx="6605" formatCode="0">
                  <c:v>0</c:v>
                </c:pt>
                <c:pt idx="6606" formatCode="0">
                  <c:v>0</c:v>
                </c:pt>
                <c:pt idx="6607" formatCode="0">
                  <c:v>0</c:v>
                </c:pt>
                <c:pt idx="6608" formatCode="0">
                  <c:v>0</c:v>
                </c:pt>
                <c:pt idx="6609" formatCode="0">
                  <c:v>0</c:v>
                </c:pt>
                <c:pt idx="6610" formatCode="0">
                  <c:v>0</c:v>
                </c:pt>
                <c:pt idx="6611" formatCode="0">
                  <c:v>0</c:v>
                </c:pt>
                <c:pt idx="6612" formatCode="0">
                  <c:v>0</c:v>
                </c:pt>
                <c:pt idx="6613" formatCode="0">
                  <c:v>0</c:v>
                </c:pt>
                <c:pt idx="6614" formatCode="0">
                  <c:v>0</c:v>
                </c:pt>
                <c:pt idx="6615" formatCode="0">
                  <c:v>0</c:v>
                </c:pt>
                <c:pt idx="6616" formatCode="0">
                  <c:v>0</c:v>
                </c:pt>
                <c:pt idx="6617" formatCode="0">
                  <c:v>0</c:v>
                </c:pt>
                <c:pt idx="6618" formatCode="0">
                  <c:v>0</c:v>
                </c:pt>
                <c:pt idx="6619" formatCode="0">
                  <c:v>0</c:v>
                </c:pt>
                <c:pt idx="6620" formatCode="0">
                  <c:v>0</c:v>
                </c:pt>
                <c:pt idx="6621" formatCode="0">
                  <c:v>0</c:v>
                </c:pt>
                <c:pt idx="6622" formatCode="0">
                  <c:v>0</c:v>
                </c:pt>
                <c:pt idx="6623" formatCode="0">
                  <c:v>0</c:v>
                </c:pt>
                <c:pt idx="6624" formatCode="0">
                  <c:v>0</c:v>
                </c:pt>
                <c:pt idx="6625" formatCode="0">
                  <c:v>0</c:v>
                </c:pt>
                <c:pt idx="6626" formatCode="0">
                  <c:v>0</c:v>
                </c:pt>
                <c:pt idx="6627" formatCode="0">
                  <c:v>0</c:v>
                </c:pt>
                <c:pt idx="6628" formatCode="0">
                  <c:v>0</c:v>
                </c:pt>
                <c:pt idx="6629" formatCode="0">
                  <c:v>0</c:v>
                </c:pt>
                <c:pt idx="6630" formatCode="0">
                  <c:v>0</c:v>
                </c:pt>
                <c:pt idx="6631" formatCode="0">
                  <c:v>0</c:v>
                </c:pt>
                <c:pt idx="6632" formatCode="0">
                  <c:v>0</c:v>
                </c:pt>
                <c:pt idx="6633" formatCode="0">
                  <c:v>0</c:v>
                </c:pt>
                <c:pt idx="6634" formatCode="0">
                  <c:v>0</c:v>
                </c:pt>
                <c:pt idx="6635" formatCode="0">
                  <c:v>0</c:v>
                </c:pt>
                <c:pt idx="6636" formatCode="0">
                  <c:v>0</c:v>
                </c:pt>
                <c:pt idx="6637" formatCode="0">
                  <c:v>0</c:v>
                </c:pt>
                <c:pt idx="6638" formatCode="0">
                  <c:v>0</c:v>
                </c:pt>
                <c:pt idx="6639" formatCode="0">
                  <c:v>0</c:v>
                </c:pt>
                <c:pt idx="6640" formatCode="0">
                  <c:v>0</c:v>
                </c:pt>
                <c:pt idx="6641" formatCode="0">
                  <c:v>0</c:v>
                </c:pt>
                <c:pt idx="6642" formatCode="0">
                  <c:v>0</c:v>
                </c:pt>
                <c:pt idx="6643" formatCode="0">
                  <c:v>0</c:v>
                </c:pt>
                <c:pt idx="6644" formatCode="0">
                  <c:v>0</c:v>
                </c:pt>
                <c:pt idx="6645" formatCode="0">
                  <c:v>0</c:v>
                </c:pt>
                <c:pt idx="6646" formatCode="0">
                  <c:v>0</c:v>
                </c:pt>
                <c:pt idx="6647" formatCode="0">
                  <c:v>0</c:v>
                </c:pt>
                <c:pt idx="6648" formatCode="0">
                  <c:v>0</c:v>
                </c:pt>
                <c:pt idx="6649" formatCode="0">
                  <c:v>0</c:v>
                </c:pt>
                <c:pt idx="6650" formatCode="0">
                  <c:v>0</c:v>
                </c:pt>
                <c:pt idx="6651" formatCode="0">
                  <c:v>0</c:v>
                </c:pt>
                <c:pt idx="6652" formatCode="0">
                  <c:v>0</c:v>
                </c:pt>
                <c:pt idx="6653" formatCode="0">
                  <c:v>0</c:v>
                </c:pt>
                <c:pt idx="6654" formatCode="0">
                  <c:v>0</c:v>
                </c:pt>
                <c:pt idx="6655" formatCode="0">
                  <c:v>0</c:v>
                </c:pt>
                <c:pt idx="6656" formatCode="0">
                  <c:v>0</c:v>
                </c:pt>
                <c:pt idx="6657" formatCode="0">
                  <c:v>0</c:v>
                </c:pt>
                <c:pt idx="6658" formatCode="0">
                  <c:v>0</c:v>
                </c:pt>
                <c:pt idx="6659" formatCode="0">
                  <c:v>0</c:v>
                </c:pt>
                <c:pt idx="6660" formatCode="0">
                  <c:v>0</c:v>
                </c:pt>
                <c:pt idx="6661" formatCode="0">
                  <c:v>0</c:v>
                </c:pt>
                <c:pt idx="6662" formatCode="0">
                  <c:v>0</c:v>
                </c:pt>
                <c:pt idx="6663" formatCode="0">
                  <c:v>0</c:v>
                </c:pt>
                <c:pt idx="6664" formatCode="0">
                  <c:v>0</c:v>
                </c:pt>
                <c:pt idx="6665" formatCode="0">
                  <c:v>0</c:v>
                </c:pt>
                <c:pt idx="6666" formatCode="0">
                  <c:v>0</c:v>
                </c:pt>
                <c:pt idx="6667" formatCode="0">
                  <c:v>0</c:v>
                </c:pt>
                <c:pt idx="6668" formatCode="0">
                  <c:v>0</c:v>
                </c:pt>
                <c:pt idx="6669" formatCode="0">
                  <c:v>0</c:v>
                </c:pt>
                <c:pt idx="6670" formatCode="0">
                  <c:v>0</c:v>
                </c:pt>
                <c:pt idx="6671" formatCode="0">
                  <c:v>0</c:v>
                </c:pt>
                <c:pt idx="6672" formatCode="0">
                  <c:v>0</c:v>
                </c:pt>
                <c:pt idx="6673" formatCode="0">
                  <c:v>0</c:v>
                </c:pt>
                <c:pt idx="6674" formatCode="0">
                  <c:v>0</c:v>
                </c:pt>
                <c:pt idx="6675" formatCode="0">
                  <c:v>0</c:v>
                </c:pt>
                <c:pt idx="6676" formatCode="0">
                  <c:v>0</c:v>
                </c:pt>
                <c:pt idx="6677" formatCode="0">
                  <c:v>0</c:v>
                </c:pt>
                <c:pt idx="6678" formatCode="0">
                  <c:v>0</c:v>
                </c:pt>
                <c:pt idx="6679" formatCode="0">
                  <c:v>0</c:v>
                </c:pt>
                <c:pt idx="6680" formatCode="0">
                  <c:v>0</c:v>
                </c:pt>
                <c:pt idx="6681" formatCode="0">
                  <c:v>0</c:v>
                </c:pt>
                <c:pt idx="6682" formatCode="0">
                  <c:v>0</c:v>
                </c:pt>
                <c:pt idx="6683" formatCode="0">
                  <c:v>0</c:v>
                </c:pt>
                <c:pt idx="6684" formatCode="0">
                  <c:v>0</c:v>
                </c:pt>
                <c:pt idx="6685" formatCode="0">
                  <c:v>0</c:v>
                </c:pt>
                <c:pt idx="6686" formatCode="0">
                  <c:v>0</c:v>
                </c:pt>
                <c:pt idx="6687" formatCode="0">
                  <c:v>0</c:v>
                </c:pt>
                <c:pt idx="6688" formatCode="0">
                  <c:v>0</c:v>
                </c:pt>
                <c:pt idx="6689" formatCode="0">
                  <c:v>0</c:v>
                </c:pt>
                <c:pt idx="6690" formatCode="0">
                  <c:v>0</c:v>
                </c:pt>
                <c:pt idx="6691" formatCode="0">
                  <c:v>0</c:v>
                </c:pt>
                <c:pt idx="6692" formatCode="0">
                  <c:v>0</c:v>
                </c:pt>
                <c:pt idx="6693" formatCode="0">
                  <c:v>0</c:v>
                </c:pt>
                <c:pt idx="6694" formatCode="0">
                  <c:v>0</c:v>
                </c:pt>
                <c:pt idx="6695" formatCode="0">
                  <c:v>0</c:v>
                </c:pt>
                <c:pt idx="6696" formatCode="0">
                  <c:v>0</c:v>
                </c:pt>
                <c:pt idx="6697" formatCode="0">
                  <c:v>0</c:v>
                </c:pt>
                <c:pt idx="6698" formatCode="0">
                  <c:v>0</c:v>
                </c:pt>
                <c:pt idx="6699" formatCode="0">
                  <c:v>0</c:v>
                </c:pt>
                <c:pt idx="6700" formatCode="0">
                  <c:v>0</c:v>
                </c:pt>
                <c:pt idx="6701" formatCode="0">
                  <c:v>0</c:v>
                </c:pt>
                <c:pt idx="6702" formatCode="0">
                  <c:v>0</c:v>
                </c:pt>
                <c:pt idx="6703" formatCode="0">
                  <c:v>0</c:v>
                </c:pt>
                <c:pt idx="6704" formatCode="0">
                  <c:v>0</c:v>
                </c:pt>
                <c:pt idx="6705" formatCode="0">
                  <c:v>0</c:v>
                </c:pt>
                <c:pt idx="6706" formatCode="0">
                  <c:v>0</c:v>
                </c:pt>
                <c:pt idx="6707" formatCode="0">
                  <c:v>0</c:v>
                </c:pt>
                <c:pt idx="6708" formatCode="0">
                  <c:v>0</c:v>
                </c:pt>
                <c:pt idx="6709" formatCode="0">
                  <c:v>0</c:v>
                </c:pt>
                <c:pt idx="6710" formatCode="0">
                  <c:v>0</c:v>
                </c:pt>
                <c:pt idx="6711" formatCode="0">
                  <c:v>0</c:v>
                </c:pt>
                <c:pt idx="6712" formatCode="0">
                  <c:v>0</c:v>
                </c:pt>
                <c:pt idx="6713" formatCode="0">
                  <c:v>0</c:v>
                </c:pt>
                <c:pt idx="6714" formatCode="0">
                  <c:v>0</c:v>
                </c:pt>
                <c:pt idx="6715" formatCode="0">
                  <c:v>0</c:v>
                </c:pt>
                <c:pt idx="6716" formatCode="0">
                  <c:v>0</c:v>
                </c:pt>
                <c:pt idx="6717" formatCode="0">
                  <c:v>0</c:v>
                </c:pt>
                <c:pt idx="6718" formatCode="0">
                  <c:v>0</c:v>
                </c:pt>
                <c:pt idx="6719" formatCode="0">
                  <c:v>0</c:v>
                </c:pt>
                <c:pt idx="6720" formatCode="0">
                  <c:v>0</c:v>
                </c:pt>
                <c:pt idx="6721" formatCode="0">
                  <c:v>0</c:v>
                </c:pt>
                <c:pt idx="6722" formatCode="0">
                  <c:v>0</c:v>
                </c:pt>
                <c:pt idx="6723" formatCode="0">
                  <c:v>0</c:v>
                </c:pt>
                <c:pt idx="6724" formatCode="0">
                  <c:v>0</c:v>
                </c:pt>
                <c:pt idx="6725" formatCode="0">
                  <c:v>0</c:v>
                </c:pt>
                <c:pt idx="6726" formatCode="0">
                  <c:v>0</c:v>
                </c:pt>
                <c:pt idx="6727" formatCode="0">
                  <c:v>0</c:v>
                </c:pt>
                <c:pt idx="6728" formatCode="0">
                  <c:v>0</c:v>
                </c:pt>
                <c:pt idx="6729" formatCode="0">
                  <c:v>0</c:v>
                </c:pt>
                <c:pt idx="6730" formatCode="0">
                  <c:v>0</c:v>
                </c:pt>
                <c:pt idx="6731" formatCode="0">
                  <c:v>0</c:v>
                </c:pt>
                <c:pt idx="6732" formatCode="0">
                  <c:v>0</c:v>
                </c:pt>
                <c:pt idx="6733" formatCode="0">
                  <c:v>0</c:v>
                </c:pt>
                <c:pt idx="6734" formatCode="0">
                  <c:v>0</c:v>
                </c:pt>
                <c:pt idx="6735" formatCode="0">
                  <c:v>0</c:v>
                </c:pt>
                <c:pt idx="6736" formatCode="0">
                  <c:v>0</c:v>
                </c:pt>
                <c:pt idx="6737" formatCode="0">
                  <c:v>0</c:v>
                </c:pt>
                <c:pt idx="6738" formatCode="0">
                  <c:v>0</c:v>
                </c:pt>
                <c:pt idx="6739" formatCode="0">
                  <c:v>0</c:v>
                </c:pt>
                <c:pt idx="6740" formatCode="0">
                  <c:v>0</c:v>
                </c:pt>
                <c:pt idx="6741" formatCode="0">
                  <c:v>0</c:v>
                </c:pt>
                <c:pt idx="6742" formatCode="0">
                  <c:v>0</c:v>
                </c:pt>
                <c:pt idx="6743" formatCode="0">
                  <c:v>0</c:v>
                </c:pt>
                <c:pt idx="6744" formatCode="0">
                  <c:v>0</c:v>
                </c:pt>
                <c:pt idx="6745" formatCode="0">
                  <c:v>0</c:v>
                </c:pt>
                <c:pt idx="6746" formatCode="0">
                  <c:v>0</c:v>
                </c:pt>
                <c:pt idx="6747" formatCode="0">
                  <c:v>0</c:v>
                </c:pt>
                <c:pt idx="6748" formatCode="0">
                  <c:v>0</c:v>
                </c:pt>
                <c:pt idx="6749" formatCode="0">
                  <c:v>0</c:v>
                </c:pt>
                <c:pt idx="6750" formatCode="0">
                  <c:v>0</c:v>
                </c:pt>
                <c:pt idx="6751" formatCode="0">
                  <c:v>0</c:v>
                </c:pt>
                <c:pt idx="6752" formatCode="0">
                  <c:v>0</c:v>
                </c:pt>
                <c:pt idx="6753" formatCode="0">
                  <c:v>0</c:v>
                </c:pt>
                <c:pt idx="6754" formatCode="0">
                  <c:v>0</c:v>
                </c:pt>
                <c:pt idx="6755" formatCode="0">
                  <c:v>0</c:v>
                </c:pt>
                <c:pt idx="6756" formatCode="0">
                  <c:v>0</c:v>
                </c:pt>
                <c:pt idx="6757" formatCode="0">
                  <c:v>0</c:v>
                </c:pt>
                <c:pt idx="6758" formatCode="0">
                  <c:v>0</c:v>
                </c:pt>
                <c:pt idx="6759" formatCode="0">
                  <c:v>0</c:v>
                </c:pt>
                <c:pt idx="6760" formatCode="0">
                  <c:v>0</c:v>
                </c:pt>
                <c:pt idx="6761" formatCode="0">
                  <c:v>0</c:v>
                </c:pt>
                <c:pt idx="6762" formatCode="0">
                  <c:v>0</c:v>
                </c:pt>
                <c:pt idx="6763" formatCode="0">
                  <c:v>0</c:v>
                </c:pt>
                <c:pt idx="6764" formatCode="0">
                  <c:v>0</c:v>
                </c:pt>
                <c:pt idx="6765" formatCode="0">
                  <c:v>0</c:v>
                </c:pt>
                <c:pt idx="6766" formatCode="0">
                  <c:v>0</c:v>
                </c:pt>
                <c:pt idx="6767" formatCode="0">
                  <c:v>0</c:v>
                </c:pt>
                <c:pt idx="6768" formatCode="0">
                  <c:v>0</c:v>
                </c:pt>
                <c:pt idx="6769" formatCode="0">
                  <c:v>0</c:v>
                </c:pt>
                <c:pt idx="6770" formatCode="0">
                  <c:v>0</c:v>
                </c:pt>
                <c:pt idx="6771" formatCode="0">
                  <c:v>0</c:v>
                </c:pt>
                <c:pt idx="6772" formatCode="0">
                  <c:v>0</c:v>
                </c:pt>
                <c:pt idx="6773" formatCode="0">
                  <c:v>0</c:v>
                </c:pt>
                <c:pt idx="6774" formatCode="0">
                  <c:v>0</c:v>
                </c:pt>
                <c:pt idx="6775" formatCode="0">
                  <c:v>0</c:v>
                </c:pt>
                <c:pt idx="6776" formatCode="0">
                  <c:v>0</c:v>
                </c:pt>
                <c:pt idx="6777" formatCode="0">
                  <c:v>0</c:v>
                </c:pt>
                <c:pt idx="6778" formatCode="0">
                  <c:v>0</c:v>
                </c:pt>
                <c:pt idx="6779" formatCode="0">
                  <c:v>0</c:v>
                </c:pt>
                <c:pt idx="6780" formatCode="0">
                  <c:v>0</c:v>
                </c:pt>
                <c:pt idx="6781" formatCode="0">
                  <c:v>0</c:v>
                </c:pt>
                <c:pt idx="6782" formatCode="0">
                  <c:v>0</c:v>
                </c:pt>
                <c:pt idx="6783" formatCode="0">
                  <c:v>0</c:v>
                </c:pt>
                <c:pt idx="6784" formatCode="0">
                  <c:v>0</c:v>
                </c:pt>
                <c:pt idx="6785" formatCode="0">
                  <c:v>0</c:v>
                </c:pt>
                <c:pt idx="6786" formatCode="0">
                  <c:v>0</c:v>
                </c:pt>
                <c:pt idx="6787" formatCode="0">
                  <c:v>0</c:v>
                </c:pt>
                <c:pt idx="6788" formatCode="0">
                  <c:v>0</c:v>
                </c:pt>
                <c:pt idx="6789" formatCode="0">
                  <c:v>0</c:v>
                </c:pt>
                <c:pt idx="6790" formatCode="0">
                  <c:v>0</c:v>
                </c:pt>
                <c:pt idx="6791" formatCode="0">
                  <c:v>0</c:v>
                </c:pt>
                <c:pt idx="6792" formatCode="0">
                  <c:v>0</c:v>
                </c:pt>
                <c:pt idx="6793" formatCode="0">
                  <c:v>0</c:v>
                </c:pt>
                <c:pt idx="6794" formatCode="0">
                  <c:v>0</c:v>
                </c:pt>
                <c:pt idx="6795" formatCode="0">
                  <c:v>0</c:v>
                </c:pt>
                <c:pt idx="6796" formatCode="0">
                  <c:v>0</c:v>
                </c:pt>
                <c:pt idx="6797" formatCode="0">
                  <c:v>0</c:v>
                </c:pt>
                <c:pt idx="6798" formatCode="0">
                  <c:v>0</c:v>
                </c:pt>
                <c:pt idx="6799" formatCode="0">
                  <c:v>0</c:v>
                </c:pt>
                <c:pt idx="6800" formatCode="0">
                  <c:v>0</c:v>
                </c:pt>
                <c:pt idx="6801" formatCode="0">
                  <c:v>0</c:v>
                </c:pt>
                <c:pt idx="6802" formatCode="0">
                  <c:v>0</c:v>
                </c:pt>
                <c:pt idx="6803" formatCode="0">
                  <c:v>0</c:v>
                </c:pt>
                <c:pt idx="6804" formatCode="0">
                  <c:v>0</c:v>
                </c:pt>
                <c:pt idx="6805" formatCode="0">
                  <c:v>0</c:v>
                </c:pt>
                <c:pt idx="6806" formatCode="0">
                  <c:v>0</c:v>
                </c:pt>
                <c:pt idx="6807" formatCode="0">
                  <c:v>0</c:v>
                </c:pt>
                <c:pt idx="6808" formatCode="0">
                  <c:v>0</c:v>
                </c:pt>
                <c:pt idx="6809" formatCode="0">
                  <c:v>0</c:v>
                </c:pt>
                <c:pt idx="6810" formatCode="0">
                  <c:v>0</c:v>
                </c:pt>
                <c:pt idx="6811" formatCode="0">
                  <c:v>0</c:v>
                </c:pt>
                <c:pt idx="6812" formatCode="0">
                  <c:v>0</c:v>
                </c:pt>
                <c:pt idx="6813" formatCode="0">
                  <c:v>0</c:v>
                </c:pt>
                <c:pt idx="6814" formatCode="0">
                  <c:v>0</c:v>
                </c:pt>
                <c:pt idx="6815" formatCode="0">
                  <c:v>0</c:v>
                </c:pt>
                <c:pt idx="6816" formatCode="0">
                  <c:v>0</c:v>
                </c:pt>
                <c:pt idx="6817" formatCode="0">
                  <c:v>0</c:v>
                </c:pt>
                <c:pt idx="6818" formatCode="0">
                  <c:v>0</c:v>
                </c:pt>
                <c:pt idx="6819" formatCode="0">
                  <c:v>0</c:v>
                </c:pt>
                <c:pt idx="6820" formatCode="0">
                  <c:v>0</c:v>
                </c:pt>
                <c:pt idx="6821" formatCode="0">
                  <c:v>0</c:v>
                </c:pt>
                <c:pt idx="6822" formatCode="0">
                  <c:v>0</c:v>
                </c:pt>
                <c:pt idx="6823" formatCode="0">
                  <c:v>0</c:v>
                </c:pt>
                <c:pt idx="6824" formatCode="0">
                  <c:v>0</c:v>
                </c:pt>
                <c:pt idx="6825" formatCode="0">
                  <c:v>0</c:v>
                </c:pt>
                <c:pt idx="6826" formatCode="0">
                  <c:v>0</c:v>
                </c:pt>
                <c:pt idx="6827" formatCode="0">
                  <c:v>0</c:v>
                </c:pt>
                <c:pt idx="6828" formatCode="0">
                  <c:v>0</c:v>
                </c:pt>
                <c:pt idx="6829" formatCode="0">
                  <c:v>0</c:v>
                </c:pt>
                <c:pt idx="6830" formatCode="0">
                  <c:v>0</c:v>
                </c:pt>
                <c:pt idx="6831" formatCode="0">
                  <c:v>0</c:v>
                </c:pt>
                <c:pt idx="6832" formatCode="0">
                  <c:v>0</c:v>
                </c:pt>
                <c:pt idx="6833" formatCode="0">
                  <c:v>0</c:v>
                </c:pt>
                <c:pt idx="6834" formatCode="0">
                  <c:v>0</c:v>
                </c:pt>
                <c:pt idx="6835" formatCode="0">
                  <c:v>0</c:v>
                </c:pt>
                <c:pt idx="6836" formatCode="0">
                  <c:v>0</c:v>
                </c:pt>
                <c:pt idx="6837" formatCode="0">
                  <c:v>0</c:v>
                </c:pt>
                <c:pt idx="6838" formatCode="0">
                  <c:v>0</c:v>
                </c:pt>
                <c:pt idx="6839" formatCode="0">
                  <c:v>0</c:v>
                </c:pt>
                <c:pt idx="6840" formatCode="0">
                  <c:v>0</c:v>
                </c:pt>
                <c:pt idx="6841" formatCode="0">
                  <c:v>0</c:v>
                </c:pt>
                <c:pt idx="6842" formatCode="0">
                  <c:v>0</c:v>
                </c:pt>
                <c:pt idx="6843" formatCode="0">
                  <c:v>0</c:v>
                </c:pt>
                <c:pt idx="6844" formatCode="0">
                  <c:v>0</c:v>
                </c:pt>
                <c:pt idx="6845" formatCode="0">
                  <c:v>0</c:v>
                </c:pt>
                <c:pt idx="6846" formatCode="0">
                  <c:v>0</c:v>
                </c:pt>
                <c:pt idx="6847" formatCode="0">
                  <c:v>0</c:v>
                </c:pt>
                <c:pt idx="6848" formatCode="0">
                  <c:v>0</c:v>
                </c:pt>
                <c:pt idx="6849" formatCode="0">
                  <c:v>0</c:v>
                </c:pt>
                <c:pt idx="6850" formatCode="0">
                  <c:v>0</c:v>
                </c:pt>
                <c:pt idx="6851" formatCode="0">
                  <c:v>0</c:v>
                </c:pt>
                <c:pt idx="6852" formatCode="0">
                  <c:v>0</c:v>
                </c:pt>
                <c:pt idx="6853" formatCode="0">
                  <c:v>0</c:v>
                </c:pt>
                <c:pt idx="6854" formatCode="0">
                  <c:v>0</c:v>
                </c:pt>
                <c:pt idx="6855" formatCode="0">
                  <c:v>0</c:v>
                </c:pt>
                <c:pt idx="6856" formatCode="0">
                  <c:v>0</c:v>
                </c:pt>
                <c:pt idx="6857" formatCode="0">
                  <c:v>0</c:v>
                </c:pt>
                <c:pt idx="6858" formatCode="0">
                  <c:v>0</c:v>
                </c:pt>
                <c:pt idx="6859" formatCode="0">
                  <c:v>0</c:v>
                </c:pt>
                <c:pt idx="6860" formatCode="0">
                  <c:v>0</c:v>
                </c:pt>
                <c:pt idx="6861" formatCode="0">
                  <c:v>0</c:v>
                </c:pt>
                <c:pt idx="6862" formatCode="0">
                  <c:v>0</c:v>
                </c:pt>
                <c:pt idx="6863" formatCode="0">
                  <c:v>0</c:v>
                </c:pt>
                <c:pt idx="6864" formatCode="0">
                  <c:v>0</c:v>
                </c:pt>
                <c:pt idx="6865" formatCode="0">
                  <c:v>0</c:v>
                </c:pt>
                <c:pt idx="6866" formatCode="0">
                  <c:v>0</c:v>
                </c:pt>
                <c:pt idx="6867" formatCode="0">
                  <c:v>0</c:v>
                </c:pt>
                <c:pt idx="6868" formatCode="0">
                  <c:v>0</c:v>
                </c:pt>
                <c:pt idx="6869" formatCode="0">
                  <c:v>0</c:v>
                </c:pt>
                <c:pt idx="6870" formatCode="0">
                  <c:v>0</c:v>
                </c:pt>
                <c:pt idx="6871" formatCode="0">
                  <c:v>0</c:v>
                </c:pt>
                <c:pt idx="6872" formatCode="0">
                  <c:v>0</c:v>
                </c:pt>
                <c:pt idx="6873" formatCode="0">
                  <c:v>0</c:v>
                </c:pt>
                <c:pt idx="6874" formatCode="0">
                  <c:v>0</c:v>
                </c:pt>
                <c:pt idx="6875" formatCode="0">
                  <c:v>0</c:v>
                </c:pt>
                <c:pt idx="6876" formatCode="0">
                  <c:v>0</c:v>
                </c:pt>
                <c:pt idx="6877" formatCode="0">
                  <c:v>0</c:v>
                </c:pt>
                <c:pt idx="6878" formatCode="0">
                  <c:v>0</c:v>
                </c:pt>
                <c:pt idx="6879" formatCode="0">
                  <c:v>0</c:v>
                </c:pt>
                <c:pt idx="6880" formatCode="0">
                  <c:v>0</c:v>
                </c:pt>
                <c:pt idx="6881" formatCode="0">
                  <c:v>0</c:v>
                </c:pt>
                <c:pt idx="6882" formatCode="0">
                  <c:v>0</c:v>
                </c:pt>
                <c:pt idx="6883" formatCode="0">
                  <c:v>0</c:v>
                </c:pt>
                <c:pt idx="6884" formatCode="0">
                  <c:v>0</c:v>
                </c:pt>
                <c:pt idx="6885" formatCode="0">
                  <c:v>0</c:v>
                </c:pt>
                <c:pt idx="6886" formatCode="0">
                  <c:v>0</c:v>
                </c:pt>
                <c:pt idx="6887" formatCode="0">
                  <c:v>0</c:v>
                </c:pt>
                <c:pt idx="6888" formatCode="0">
                  <c:v>0</c:v>
                </c:pt>
                <c:pt idx="6889" formatCode="0">
                  <c:v>0</c:v>
                </c:pt>
                <c:pt idx="6890" formatCode="0">
                  <c:v>0</c:v>
                </c:pt>
                <c:pt idx="6891" formatCode="0">
                  <c:v>0</c:v>
                </c:pt>
                <c:pt idx="6892" formatCode="0">
                  <c:v>0</c:v>
                </c:pt>
                <c:pt idx="6893" formatCode="0">
                  <c:v>0</c:v>
                </c:pt>
                <c:pt idx="6894" formatCode="0">
                  <c:v>0</c:v>
                </c:pt>
                <c:pt idx="6895" formatCode="0">
                  <c:v>0</c:v>
                </c:pt>
                <c:pt idx="6896" formatCode="0">
                  <c:v>0</c:v>
                </c:pt>
                <c:pt idx="6897" formatCode="0">
                  <c:v>0</c:v>
                </c:pt>
                <c:pt idx="6898" formatCode="0">
                  <c:v>0</c:v>
                </c:pt>
                <c:pt idx="6899" formatCode="0">
                  <c:v>0</c:v>
                </c:pt>
                <c:pt idx="6900" formatCode="0">
                  <c:v>0</c:v>
                </c:pt>
                <c:pt idx="6901" formatCode="0">
                  <c:v>0</c:v>
                </c:pt>
                <c:pt idx="6902" formatCode="0">
                  <c:v>0</c:v>
                </c:pt>
                <c:pt idx="6903" formatCode="0">
                  <c:v>0</c:v>
                </c:pt>
                <c:pt idx="6904" formatCode="0">
                  <c:v>0</c:v>
                </c:pt>
                <c:pt idx="6905" formatCode="0">
                  <c:v>0</c:v>
                </c:pt>
                <c:pt idx="6906" formatCode="0">
                  <c:v>0</c:v>
                </c:pt>
                <c:pt idx="6907" formatCode="0">
                  <c:v>0</c:v>
                </c:pt>
                <c:pt idx="6908" formatCode="0">
                  <c:v>0</c:v>
                </c:pt>
                <c:pt idx="6909" formatCode="0">
                  <c:v>0</c:v>
                </c:pt>
                <c:pt idx="6910" formatCode="0">
                  <c:v>0</c:v>
                </c:pt>
                <c:pt idx="6911" formatCode="0">
                  <c:v>0</c:v>
                </c:pt>
                <c:pt idx="6912" formatCode="0">
                  <c:v>0</c:v>
                </c:pt>
                <c:pt idx="6913" formatCode="0">
                  <c:v>0</c:v>
                </c:pt>
                <c:pt idx="6914" formatCode="0">
                  <c:v>0</c:v>
                </c:pt>
                <c:pt idx="6915" formatCode="0">
                  <c:v>0</c:v>
                </c:pt>
                <c:pt idx="6916" formatCode="0">
                  <c:v>0</c:v>
                </c:pt>
                <c:pt idx="6917" formatCode="0">
                  <c:v>0</c:v>
                </c:pt>
                <c:pt idx="6918" formatCode="0">
                  <c:v>0</c:v>
                </c:pt>
                <c:pt idx="6919" formatCode="0">
                  <c:v>0</c:v>
                </c:pt>
                <c:pt idx="6920" formatCode="0">
                  <c:v>0</c:v>
                </c:pt>
                <c:pt idx="6921" formatCode="0">
                  <c:v>0</c:v>
                </c:pt>
                <c:pt idx="6922" formatCode="0">
                  <c:v>0</c:v>
                </c:pt>
                <c:pt idx="6923" formatCode="0">
                  <c:v>0</c:v>
                </c:pt>
                <c:pt idx="6924" formatCode="0">
                  <c:v>0</c:v>
                </c:pt>
                <c:pt idx="6925" formatCode="0">
                  <c:v>0</c:v>
                </c:pt>
                <c:pt idx="6926" formatCode="0">
                  <c:v>0</c:v>
                </c:pt>
                <c:pt idx="6927" formatCode="0">
                  <c:v>0</c:v>
                </c:pt>
                <c:pt idx="6928" formatCode="0">
                  <c:v>0</c:v>
                </c:pt>
                <c:pt idx="6929" formatCode="0">
                  <c:v>0</c:v>
                </c:pt>
                <c:pt idx="6930" formatCode="0">
                  <c:v>0</c:v>
                </c:pt>
                <c:pt idx="6931" formatCode="0">
                  <c:v>0</c:v>
                </c:pt>
                <c:pt idx="6932" formatCode="0">
                  <c:v>0</c:v>
                </c:pt>
                <c:pt idx="6933" formatCode="0">
                  <c:v>0</c:v>
                </c:pt>
                <c:pt idx="6934" formatCode="0">
                  <c:v>0</c:v>
                </c:pt>
                <c:pt idx="6935" formatCode="0">
                  <c:v>0</c:v>
                </c:pt>
                <c:pt idx="6936" formatCode="0">
                  <c:v>0</c:v>
                </c:pt>
                <c:pt idx="6937" formatCode="0">
                  <c:v>0</c:v>
                </c:pt>
                <c:pt idx="6938" formatCode="0">
                  <c:v>0</c:v>
                </c:pt>
                <c:pt idx="6939" formatCode="0">
                  <c:v>0</c:v>
                </c:pt>
                <c:pt idx="6940" formatCode="0">
                  <c:v>0</c:v>
                </c:pt>
                <c:pt idx="6941" formatCode="0">
                  <c:v>0</c:v>
                </c:pt>
                <c:pt idx="6942" formatCode="0">
                  <c:v>0</c:v>
                </c:pt>
                <c:pt idx="6943" formatCode="0">
                  <c:v>0</c:v>
                </c:pt>
                <c:pt idx="6944" formatCode="0">
                  <c:v>0</c:v>
                </c:pt>
                <c:pt idx="6945" formatCode="0">
                  <c:v>0</c:v>
                </c:pt>
                <c:pt idx="6946" formatCode="0">
                  <c:v>0</c:v>
                </c:pt>
                <c:pt idx="6947" formatCode="0">
                  <c:v>0</c:v>
                </c:pt>
                <c:pt idx="6948" formatCode="0">
                  <c:v>0</c:v>
                </c:pt>
                <c:pt idx="6949" formatCode="0">
                  <c:v>0</c:v>
                </c:pt>
                <c:pt idx="6950" formatCode="0">
                  <c:v>0</c:v>
                </c:pt>
                <c:pt idx="6951" formatCode="0">
                  <c:v>0</c:v>
                </c:pt>
                <c:pt idx="6952" formatCode="0">
                  <c:v>0</c:v>
                </c:pt>
                <c:pt idx="6953" formatCode="0">
                  <c:v>0</c:v>
                </c:pt>
                <c:pt idx="6954" formatCode="0">
                  <c:v>0</c:v>
                </c:pt>
                <c:pt idx="6955" formatCode="0">
                  <c:v>0</c:v>
                </c:pt>
                <c:pt idx="6956" formatCode="0">
                  <c:v>0</c:v>
                </c:pt>
                <c:pt idx="6957" formatCode="0">
                  <c:v>0</c:v>
                </c:pt>
                <c:pt idx="6958" formatCode="0">
                  <c:v>0</c:v>
                </c:pt>
                <c:pt idx="6959" formatCode="0">
                  <c:v>0</c:v>
                </c:pt>
                <c:pt idx="6960" formatCode="0">
                  <c:v>0</c:v>
                </c:pt>
                <c:pt idx="6961" formatCode="0">
                  <c:v>0</c:v>
                </c:pt>
                <c:pt idx="6962" formatCode="0">
                  <c:v>0</c:v>
                </c:pt>
                <c:pt idx="6963" formatCode="0">
                  <c:v>0</c:v>
                </c:pt>
                <c:pt idx="6964" formatCode="0">
                  <c:v>0</c:v>
                </c:pt>
                <c:pt idx="6965" formatCode="0">
                  <c:v>0</c:v>
                </c:pt>
                <c:pt idx="6966" formatCode="0">
                  <c:v>0</c:v>
                </c:pt>
                <c:pt idx="6967" formatCode="0">
                  <c:v>0</c:v>
                </c:pt>
                <c:pt idx="6968" formatCode="0">
                  <c:v>0</c:v>
                </c:pt>
                <c:pt idx="6969" formatCode="0">
                  <c:v>0</c:v>
                </c:pt>
                <c:pt idx="6970" formatCode="0">
                  <c:v>0</c:v>
                </c:pt>
                <c:pt idx="6971" formatCode="0">
                  <c:v>0</c:v>
                </c:pt>
                <c:pt idx="6972" formatCode="0">
                  <c:v>0</c:v>
                </c:pt>
                <c:pt idx="6973" formatCode="0">
                  <c:v>0</c:v>
                </c:pt>
                <c:pt idx="6974" formatCode="0">
                  <c:v>0</c:v>
                </c:pt>
                <c:pt idx="6975" formatCode="0">
                  <c:v>0</c:v>
                </c:pt>
                <c:pt idx="6976" formatCode="0">
                  <c:v>0</c:v>
                </c:pt>
                <c:pt idx="6977" formatCode="0">
                  <c:v>0</c:v>
                </c:pt>
                <c:pt idx="6978" formatCode="0">
                  <c:v>0</c:v>
                </c:pt>
                <c:pt idx="6979" formatCode="0">
                  <c:v>0</c:v>
                </c:pt>
                <c:pt idx="6980" formatCode="0">
                  <c:v>0</c:v>
                </c:pt>
                <c:pt idx="6981" formatCode="0">
                  <c:v>0</c:v>
                </c:pt>
                <c:pt idx="6982" formatCode="0">
                  <c:v>0</c:v>
                </c:pt>
                <c:pt idx="6983" formatCode="0">
                  <c:v>0</c:v>
                </c:pt>
                <c:pt idx="6984" formatCode="0">
                  <c:v>0</c:v>
                </c:pt>
                <c:pt idx="6985" formatCode="0">
                  <c:v>0</c:v>
                </c:pt>
                <c:pt idx="6986" formatCode="0">
                  <c:v>0</c:v>
                </c:pt>
                <c:pt idx="6987" formatCode="0">
                  <c:v>0</c:v>
                </c:pt>
                <c:pt idx="6988" formatCode="0">
                  <c:v>0</c:v>
                </c:pt>
                <c:pt idx="6989" formatCode="0">
                  <c:v>0</c:v>
                </c:pt>
                <c:pt idx="6990" formatCode="0">
                  <c:v>0</c:v>
                </c:pt>
                <c:pt idx="6991" formatCode="0">
                  <c:v>0</c:v>
                </c:pt>
                <c:pt idx="6992" formatCode="0">
                  <c:v>0</c:v>
                </c:pt>
                <c:pt idx="6993" formatCode="0">
                  <c:v>0</c:v>
                </c:pt>
                <c:pt idx="6994" formatCode="0">
                  <c:v>0</c:v>
                </c:pt>
                <c:pt idx="6995" formatCode="0">
                  <c:v>0</c:v>
                </c:pt>
                <c:pt idx="6996" formatCode="0">
                  <c:v>0</c:v>
                </c:pt>
                <c:pt idx="6997" formatCode="0">
                  <c:v>0</c:v>
                </c:pt>
                <c:pt idx="6998" formatCode="0">
                  <c:v>0</c:v>
                </c:pt>
                <c:pt idx="6999" formatCode="0">
                  <c:v>0</c:v>
                </c:pt>
                <c:pt idx="7000" formatCode="0">
                  <c:v>0</c:v>
                </c:pt>
                <c:pt idx="7001" formatCode="0">
                  <c:v>0</c:v>
                </c:pt>
                <c:pt idx="7002" formatCode="0">
                  <c:v>0</c:v>
                </c:pt>
                <c:pt idx="7003" formatCode="0">
                  <c:v>0</c:v>
                </c:pt>
                <c:pt idx="7004" formatCode="0">
                  <c:v>0</c:v>
                </c:pt>
                <c:pt idx="7005" formatCode="0">
                  <c:v>0</c:v>
                </c:pt>
                <c:pt idx="7006" formatCode="0">
                  <c:v>0</c:v>
                </c:pt>
                <c:pt idx="7007" formatCode="0">
                  <c:v>0</c:v>
                </c:pt>
                <c:pt idx="7008" formatCode="0">
                  <c:v>0</c:v>
                </c:pt>
                <c:pt idx="7009" formatCode="0">
                  <c:v>0</c:v>
                </c:pt>
                <c:pt idx="7010" formatCode="0">
                  <c:v>0</c:v>
                </c:pt>
                <c:pt idx="7011" formatCode="0">
                  <c:v>0</c:v>
                </c:pt>
                <c:pt idx="7012" formatCode="0">
                  <c:v>0</c:v>
                </c:pt>
                <c:pt idx="7013" formatCode="0">
                  <c:v>0</c:v>
                </c:pt>
                <c:pt idx="7014" formatCode="0">
                  <c:v>0</c:v>
                </c:pt>
                <c:pt idx="7015" formatCode="0">
                  <c:v>0</c:v>
                </c:pt>
                <c:pt idx="7016" formatCode="0">
                  <c:v>0</c:v>
                </c:pt>
                <c:pt idx="7017" formatCode="0">
                  <c:v>0</c:v>
                </c:pt>
                <c:pt idx="7018" formatCode="0">
                  <c:v>0</c:v>
                </c:pt>
                <c:pt idx="7019" formatCode="0">
                  <c:v>0</c:v>
                </c:pt>
                <c:pt idx="7020" formatCode="0">
                  <c:v>0</c:v>
                </c:pt>
                <c:pt idx="7021" formatCode="0">
                  <c:v>0</c:v>
                </c:pt>
                <c:pt idx="7022" formatCode="0">
                  <c:v>0</c:v>
                </c:pt>
                <c:pt idx="7023" formatCode="0">
                  <c:v>0</c:v>
                </c:pt>
                <c:pt idx="7024" formatCode="0">
                  <c:v>0</c:v>
                </c:pt>
                <c:pt idx="7025" formatCode="0">
                  <c:v>0</c:v>
                </c:pt>
                <c:pt idx="7026" formatCode="0">
                  <c:v>0</c:v>
                </c:pt>
                <c:pt idx="7027" formatCode="0">
                  <c:v>0</c:v>
                </c:pt>
                <c:pt idx="7028" formatCode="0">
                  <c:v>0</c:v>
                </c:pt>
                <c:pt idx="7029" formatCode="0">
                  <c:v>0</c:v>
                </c:pt>
                <c:pt idx="7030" formatCode="0">
                  <c:v>0</c:v>
                </c:pt>
                <c:pt idx="7031" formatCode="0">
                  <c:v>0</c:v>
                </c:pt>
                <c:pt idx="7032" formatCode="0">
                  <c:v>0</c:v>
                </c:pt>
                <c:pt idx="7033" formatCode="0">
                  <c:v>0</c:v>
                </c:pt>
                <c:pt idx="7034" formatCode="0">
                  <c:v>0</c:v>
                </c:pt>
                <c:pt idx="7035" formatCode="0">
                  <c:v>0</c:v>
                </c:pt>
                <c:pt idx="7036" formatCode="0">
                  <c:v>0</c:v>
                </c:pt>
                <c:pt idx="7037" formatCode="0">
                  <c:v>0</c:v>
                </c:pt>
                <c:pt idx="7038" formatCode="0">
                  <c:v>0</c:v>
                </c:pt>
                <c:pt idx="7039" formatCode="0">
                  <c:v>0</c:v>
                </c:pt>
                <c:pt idx="7040" formatCode="0">
                  <c:v>0</c:v>
                </c:pt>
                <c:pt idx="7041" formatCode="0">
                  <c:v>0</c:v>
                </c:pt>
                <c:pt idx="7042" formatCode="0">
                  <c:v>0</c:v>
                </c:pt>
                <c:pt idx="7043" formatCode="0">
                  <c:v>0</c:v>
                </c:pt>
                <c:pt idx="7044" formatCode="0">
                  <c:v>0</c:v>
                </c:pt>
                <c:pt idx="7045" formatCode="0">
                  <c:v>0</c:v>
                </c:pt>
                <c:pt idx="7046" formatCode="0">
                  <c:v>0</c:v>
                </c:pt>
                <c:pt idx="7047" formatCode="0">
                  <c:v>0</c:v>
                </c:pt>
                <c:pt idx="7048" formatCode="0">
                  <c:v>0</c:v>
                </c:pt>
                <c:pt idx="7049" formatCode="0">
                  <c:v>0</c:v>
                </c:pt>
                <c:pt idx="7050" formatCode="0">
                  <c:v>0</c:v>
                </c:pt>
                <c:pt idx="7051" formatCode="0">
                  <c:v>0</c:v>
                </c:pt>
                <c:pt idx="7052" formatCode="0">
                  <c:v>0</c:v>
                </c:pt>
                <c:pt idx="7053" formatCode="0">
                  <c:v>0</c:v>
                </c:pt>
                <c:pt idx="7054" formatCode="0">
                  <c:v>0</c:v>
                </c:pt>
                <c:pt idx="7055" formatCode="0">
                  <c:v>0</c:v>
                </c:pt>
                <c:pt idx="7056" formatCode="0">
                  <c:v>0</c:v>
                </c:pt>
                <c:pt idx="7057" formatCode="0">
                  <c:v>0</c:v>
                </c:pt>
                <c:pt idx="7058" formatCode="0">
                  <c:v>0</c:v>
                </c:pt>
                <c:pt idx="7059" formatCode="0">
                  <c:v>0</c:v>
                </c:pt>
                <c:pt idx="7060" formatCode="0">
                  <c:v>0</c:v>
                </c:pt>
                <c:pt idx="7061" formatCode="0">
                  <c:v>0</c:v>
                </c:pt>
                <c:pt idx="7062" formatCode="0">
                  <c:v>0</c:v>
                </c:pt>
                <c:pt idx="7063" formatCode="0">
                  <c:v>0</c:v>
                </c:pt>
                <c:pt idx="7064" formatCode="0">
                  <c:v>0</c:v>
                </c:pt>
                <c:pt idx="7065" formatCode="0">
                  <c:v>0</c:v>
                </c:pt>
                <c:pt idx="7066" formatCode="0">
                  <c:v>0</c:v>
                </c:pt>
                <c:pt idx="7067" formatCode="0">
                  <c:v>0</c:v>
                </c:pt>
                <c:pt idx="7068" formatCode="0">
                  <c:v>0</c:v>
                </c:pt>
                <c:pt idx="7069" formatCode="0">
                  <c:v>0</c:v>
                </c:pt>
                <c:pt idx="7070" formatCode="0">
                  <c:v>0</c:v>
                </c:pt>
                <c:pt idx="7071" formatCode="0">
                  <c:v>0</c:v>
                </c:pt>
                <c:pt idx="7072" formatCode="0">
                  <c:v>0</c:v>
                </c:pt>
                <c:pt idx="7073" formatCode="0">
                  <c:v>0</c:v>
                </c:pt>
                <c:pt idx="7074" formatCode="0">
                  <c:v>0</c:v>
                </c:pt>
                <c:pt idx="7075" formatCode="0">
                  <c:v>0</c:v>
                </c:pt>
                <c:pt idx="7076" formatCode="0">
                  <c:v>0</c:v>
                </c:pt>
                <c:pt idx="7077" formatCode="0">
                  <c:v>0</c:v>
                </c:pt>
                <c:pt idx="7078" formatCode="0">
                  <c:v>0</c:v>
                </c:pt>
                <c:pt idx="7079" formatCode="0">
                  <c:v>0</c:v>
                </c:pt>
                <c:pt idx="7080" formatCode="0">
                  <c:v>0</c:v>
                </c:pt>
                <c:pt idx="7081" formatCode="0">
                  <c:v>0</c:v>
                </c:pt>
                <c:pt idx="7082" formatCode="0">
                  <c:v>0</c:v>
                </c:pt>
                <c:pt idx="7083" formatCode="0">
                  <c:v>0</c:v>
                </c:pt>
                <c:pt idx="7084" formatCode="0">
                  <c:v>0</c:v>
                </c:pt>
                <c:pt idx="7085" formatCode="0">
                  <c:v>0</c:v>
                </c:pt>
                <c:pt idx="7086" formatCode="0">
                  <c:v>0</c:v>
                </c:pt>
                <c:pt idx="7087" formatCode="0">
                  <c:v>0</c:v>
                </c:pt>
                <c:pt idx="7088" formatCode="0">
                  <c:v>0</c:v>
                </c:pt>
                <c:pt idx="7089" formatCode="0">
                  <c:v>0</c:v>
                </c:pt>
                <c:pt idx="7090" formatCode="0">
                  <c:v>0</c:v>
                </c:pt>
                <c:pt idx="7091" formatCode="0">
                  <c:v>0</c:v>
                </c:pt>
                <c:pt idx="7092" formatCode="0">
                  <c:v>0</c:v>
                </c:pt>
                <c:pt idx="7093" formatCode="0">
                  <c:v>0</c:v>
                </c:pt>
                <c:pt idx="7094" formatCode="0">
                  <c:v>0</c:v>
                </c:pt>
                <c:pt idx="7095" formatCode="0">
                  <c:v>0</c:v>
                </c:pt>
                <c:pt idx="7096" formatCode="0">
                  <c:v>0</c:v>
                </c:pt>
                <c:pt idx="7097" formatCode="0">
                  <c:v>0</c:v>
                </c:pt>
                <c:pt idx="7098" formatCode="0">
                  <c:v>0</c:v>
                </c:pt>
                <c:pt idx="7099" formatCode="0">
                  <c:v>0</c:v>
                </c:pt>
                <c:pt idx="7100" formatCode="0">
                  <c:v>0</c:v>
                </c:pt>
                <c:pt idx="7101" formatCode="0">
                  <c:v>0</c:v>
                </c:pt>
                <c:pt idx="7102" formatCode="0">
                  <c:v>0</c:v>
                </c:pt>
                <c:pt idx="7103" formatCode="0">
                  <c:v>0</c:v>
                </c:pt>
                <c:pt idx="7104" formatCode="0">
                  <c:v>0</c:v>
                </c:pt>
                <c:pt idx="7105" formatCode="0">
                  <c:v>0</c:v>
                </c:pt>
                <c:pt idx="7106" formatCode="0">
                  <c:v>0</c:v>
                </c:pt>
                <c:pt idx="7107" formatCode="0">
                  <c:v>0</c:v>
                </c:pt>
                <c:pt idx="7108" formatCode="0">
                  <c:v>0</c:v>
                </c:pt>
                <c:pt idx="7109" formatCode="0">
                  <c:v>0</c:v>
                </c:pt>
                <c:pt idx="7110" formatCode="0">
                  <c:v>0</c:v>
                </c:pt>
                <c:pt idx="7111" formatCode="0">
                  <c:v>0</c:v>
                </c:pt>
                <c:pt idx="7112" formatCode="0">
                  <c:v>0</c:v>
                </c:pt>
                <c:pt idx="7113" formatCode="0">
                  <c:v>0</c:v>
                </c:pt>
                <c:pt idx="7114" formatCode="0">
                  <c:v>0</c:v>
                </c:pt>
                <c:pt idx="7115" formatCode="0">
                  <c:v>0</c:v>
                </c:pt>
                <c:pt idx="7116" formatCode="0">
                  <c:v>0</c:v>
                </c:pt>
                <c:pt idx="7117" formatCode="0">
                  <c:v>0</c:v>
                </c:pt>
                <c:pt idx="7118" formatCode="0">
                  <c:v>0</c:v>
                </c:pt>
                <c:pt idx="7119" formatCode="0">
                  <c:v>0</c:v>
                </c:pt>
                <c:pt idx="7120" formatCode="0">
                  <c:v>0</c:v>
                </c:pt>
                <c:pt idx="7121" formatCode="0">
                  <c:v>0</c:v>
                </c:pt>
                <c:pt idx="7122" formatCode="0">
                  <c:v>0</c:v>
                </c:pt>
                <c:pt idx="7123" formatCode="0">
                  <c:v>0</c:v>
                </c:pt>
                <c:pt idx="7124" formatCode="0">
                  <c:v>0</c:v>
                </c:pt>
                <c:pt idx="7125" formatCode="0">
                  <c:v>0</c:v>
                </c:pt>
                <c:pt idx="7126" formatCode="0">
                  <c:v>0</c:v>
                </c:pt>
                <c:pt idx="7127" formatCode="0">
                  <c:v>0</c:v>
                </c:pt>
                <c:pt idx="7128" formatCode="0">
                  <c:v>0</c:v>
                </c:pt>
                <c:pt idx="7129" formatCode="0">
                  <c:v>0</c:v>
                </c:pt>
                <c:pt idx="7130" formatCode="0">
                  <c:v>0</c:v>
                </c:pt>
                <c:pt idx="7131" formatCode="0">
                  <c:v>0</c:v>
                </c:pt>
                <c:pt idx="7132" formatCode="0">
                  <c:v>0</c:v>
                </c:pt>
                <c:pt idx="7133" formatCode="0">
                  <c:v>0</c:v>
                </c:pt>
                <c:pt idx="7134" formatCode="0">
                  <c:v>0</c:v>
                </c:pt>
                <c:pt idx="7135" formatCode="0">
                  <c:v>0</c:v>
                </c:pt>
                <c:pt idx="7136" formatCode="0">
                  <c:v>0</c:v>
                </c:pt>
                <c:pt idx="7137" formatCode="0">
                  <c:v>0</c:v>
                </c:pt>
                <c:pt idx="7138" formatCode="0">
                  <c:v>0</c:v>
                </c:pt>
                <c:pt idx="7139" formatCode="0">
                  <c:v>0</c:v>
                </c:pt>
                <c:pt idx="7140" formatCode="0">
                  <c:v>0</c:v>
                </c:pt>
                <c:pt idx="7141" formatCode="0">
                  <c:v>0</c:v>
                </c:pt>
                <c:pt idx="7142" formatCode="0">
                  <c:v>0</c:v>
                </c:pt>
                <c:pt idx="7143" formatCode="0">
                  <c:v>0</c:v>
                </c:pt>
                <c:pt idx="7144" formatCode="0">
                  <c:v>0</c:v>
                </c:pt>
                <c:pt idx="7145" formatCode="0">
                  <c:v>0</c:v>
                </c:pt>
                <c:pt idx="7146" formatCode="0">
                  <c:v>0</c:v>
                </c:pt>
                <c:pt idx="7147" formatCode="0">
                  <c:v>0</c:v>
                </c:pt>
                <c:pt idx="7148" formatCode="0">
                  <c:v>0</c:v>
                </c:pt>
                <c:pt idx="7149" formatCode="0">
                  <c:v>0</c:v>
                </c:pt>
                <c:pt idx="7150" formatCode="0">
                  <c:v>0</c:v>
                </c:pt>
                <c:pt idx="7151" formatCode="0">
                  <c:v>0</c:v>
                </c:pt>
                <c:pt idx="7152" formatCode="0">
                  <c:v>0</c:v>
                </c:pt>
                <c:pt idx="7153" formatCode="0">
                  <c:v>0</c:v>
                </c:pt>
                <c:pt idx="7154" formatCode="0">
                  <c:v>0</c:v>
                </c:pt>
                <c:pt idx="7155" formatCode="0">
                  <c:v>0</c:v>
                </c:pt>
                <c:pt idx="7156" formatCode="0">
                  <c:v>0</c:v>
                </c:pt>
                <c:pt idx="7157" formatCode="0">
                  <c:v>0</c:v>
                </c:pt>
                <c:pt idx="7158" formatCode="0">
                  <c:v>0</c:v>
                </c:pt>
                <c:pt idx="7159" formatCode="0">
                  <c:v>0</c:v>
                </c:pt>
                <c:pt idx="7160" formatCode="0">
                  <c:v>0</c:v>
                </c:pt>
                <c:pt idx="7161" formatCode="0">
                  <c:v>0</c:v>
                </c:pt>
                <c:pt idx="7162" formatCode="0">
                  <c:v>0</c:v>
                </c:pt>
                <c:pt idx="7163" formatCode="0">
                  <c:v>0</c:v>
                </c:pt>
                <c:pt idx="7164" formatCode="0">
                  <c:v>0</c:v>
                </c:pt>
                <c:pt idx="7165" formatCode="0">
                  <c:v>0</c:v>
                </c:pt>
                <c:pt idx="7166" formatCode="0">
                  <c:v>0</c:v>
                </c:pt>
                <c:pt idx="7167" formatCode="0">
                  <c:v>0</c:v>
                </c:pt>
                <c:pt idx="7168" formatCode="0">
                  <c:v>0</c:v>
                </c:pt>
                <c:pt idx="7169" formatCode="0">
                  <c:v>0</c:v>
                </c:pt>
                <c:pt idx="7170" formatCode="0">
                  <c:v>0</c:v>
                </c:pt>
                <c:pt idx="7171" formatCode="0">
                  <c:v>0</c:v>
                </c:pt>
                <c:pt idx="7172" formatCode="0">
                  <c:v>0</c:v>
                </c:pt>
                <c:pt idx="7173" formatCode="0">
                  <c:v>0</c:v>
                </c:pt>
                <c:pt idx="7174" formatCode="0">
                  <c:v>0</c:v>
                </c:pt>
                <c:pt idx="7175" formatCode="0">
                  <c:v>0</c:v>
                </c:pt>
                <c:pt idx="7176" formatCode="0">
                  <c:v>0</c:v>
                </c:pt>
                <c:pt idx="7177" formatCode="0">
                  <c:v>0</c:v>
                </c:pt>
                <c:pt idx="7178" formatCode="0">
                  <c:v>0</c:v>
                </c:pt>
                <c:pt idx="7179" formatCode="0">
                  <c:v>0</c:v>
                </c:pt>
                <c:pt idx="7180" formatCode="0">
                  <c:v>0</c:v>
                </c:pt>
                <c:pt idx="7181" formatCode="0">
                  <c:v>0</c:v>
                </c:pt>
                <c:pt idx="7182" formatCode="0">
                  <c:v>0</c:v>
                </c:pt>
                <c:pt idx="7183" formatCode="0">
                  <c:v>0</c:v>
                </c:pt>
                <c:pt idx="7184" formatCode="0">
                  <c:v>0</c:v>
                </c:pt>
                <c:pt idx="7185" formatCode="0">
                  <c:v>0</c:v>
                </c:pt>
                <c:pt idx="7186" formatCode="0">
                  <c:v>0</c:v>
                </c:pt>
                <c:pt idx="7187" formatCode="0">
                  <c:v>0</c:v>
                </c:pt>
                <c:pt idx="7188" formatCode="0">
                  <c:v>0</c:v>
                </c:pt>
                <c:pt idx="7189" formatCode="0">
                  <c:v>0</c:v>
                </c:pt>
                <c:pt idx="7190" formatCode="0">
                  <c:v>0</c:v>
                </c:pt>
                <c:pt idx="7191" formatCode="0">
                  <c:v>0</c:v>
                </c:pt>
                <c:pt idx="7192" formatCode="0">
                  <c:v>0</c:v>
                </c:pt>
                <c:pt idx="7193" formatCode="0">
                  <c:v>0</c:v>
                </c:pt>
                <c:pt idx="7194" formatCode="0">
                  <c:v>0</c:v>
                </c:pt>
                <c:pt idx="7195" formatCode="0">
                  <c:v>0</c:v>
                </c:pt>
                <c:pt idx="7196" formatCode="0">
                  <c:v>0</c:v>
                </c:pt>
                <c:pt idx="7197" formatCode="0">
                  <c:v>0</c:v>
                </c:pt>
                <c:pt idx="7198" formatCode="0">
                  <c:v>0</c:v>
                </c:pt>
                <c:pt idx="7199" formatCode="0">
                  <c:v>0</c:v>
                </c:pt>
                <c:pt idx="7200" formatCode="0">
                  <c:v>0</c:v>
                </c:pt>
                <c:pt idx="7201" formatCode="0">
                  <c:v>0</c:v>
                </c:pt>
                <c:pt idx="7202" formatCode="0">
                  <c:v>0</c:v>
                </c:pt>
                <c:pt idx="7203" formatCode="0">
                  <c:v>0</c:v>
                </c:pt>
                <c:pt idx="7204" formatCode="0">
                  <c:v>0</c:v>
                </c:pt>
                <c:pt idx="7205" formatCode="0">
                  <c:v>0</c:v>
                </c:pt>
                <c:pt idx="7206" formatCode="0">
                  <c:v>0</c:v>
                </c:pt>
                <c:pt idx="7207" formatCode="0">
                  <c:v>0</c:v>
                </c:pt>
                <c:pt idx="7208" formatCode="0">
                  <c:v>0</c:v>
                </c:pt>
                <c:pt idx="7209" formatCode="0">
                  <c:v>0</c:v>
                </c:pt>
                <c:pt idx="7210" formatCode="0">
                  <c:v>0</c:v>
                </c:pt>
                <c:pt idx="7211" formatCode="0">
                  <c:v>0</c:v>
                </c:pt>
                <c:pt idx="7212" formatCode="0">
                  <c:v>0</c:v>
                </c:pt>
                <c:pt idx="7213" formatCode="0">
                  <c:v>0</c:v>
                </c:pt>
                <c:pt idx="7214" formatCode="0">
                  <c:v>0</c:v>
                </c:pt>
                <c:pt idx="7215" formatCode="0">
                  <c:v>0</c:v>
                </c:pt>
                <c:pt idx="7216" formatCode="0">
                  <c:v>0</c:v>
                </c:pt>
                <c:pt idx="7217" formatCode="0">
                  <c:v>0</c:v>
                </c:pt>
                <c:pt idx="7218" formatCode="0">
                  <c:v>0</c:v>
                </c:pt>
                <c:pt idx="7219" formatCode="0">
                  <c:v>0</c:v>
                </c:pt>
                <c:pt idx="7220" formatCode="0">
                  <c:v>0</c:v>
                </c:pt>
                <c:pt idx="7221" formatCode="0">
                  <c:v>0</c:v>
                </c:pt>
                <c:pt idx="7222" formatCode="0">
                  <c:v>0</c:v>
                </c:pt>
                <c:pt idx="7223" formatCode="0">
                  <c:v>0</c:v>
                </c:pt>
                <c:pt idx="7224" formatCode="0">
                  <c:v>0</c:v>
                </c:pt>
                <c:pt idx="7225" formatCode="0">
                  <c:v>0</c:v>
                </c:pt>
                <c:pt idx="7226" formatCode="0">
                  <c:v>0</c:v>
                </c:pt>
                <c:pt idx="7227" formatCode="0">
                  <c:v>0</c:v>
                </c:pt>
                <c:pt idx="7228" formatCode="0">
                  <c:v>0</c:v>
                </c:pt>
                <c:pt idx="7229" formatCode="0">
                  <c:v>0</c:v>
                </c:pt>
                <c:pt idx="7230" formatCode="0">
                  <c:v>0</c:v>
                </c:pt>
                <c:pt idx="7231" formatCode="0">
                  <c:v>0</c:v>
                </c:pt>
                <c:pt idx="7232" formatCode="0">
                  <c:v>0</c:v>
                </c:pt>
                <c:pt idx="7233" formatCode="0">
                  <c:v>0</c:v>
                </c:pt>
                <c:pt idx="7234" formatCode="0">
                  <c:v>0</c:v>
                </c:pt>
                <c:pt idx="7235" formatCode="0">
                  <c:v>0</c:v>
                </c:pt>
                <c:pt idx="7236" formatCode="0">
                  <c:v>0</c:v>
                </c:pt>
                <c:pt idx="7237" formatCode="0">
                  <c:v>0</c:v>
                </c:pt>
                <c:pt idx="7238" formatCode="0">
                  <c:v>0</c:v>
                </c:pt>
                <c:pt idx="7239" formatCode="0">
                  <c:v>0</c:v>
                </c:pt>
                <c:pt idx="7240" formatCode="0">
                  <c:v>0</c:v>
                </c:pt>
                <c:pt idx="7241" formatCode="0">
                  <c:v>0</c:v>
                </c:pt>
                <c:pt idx="7242" formatCode="0">
                  <c:v>0</c:v>
                </c:pt>
                <c:pt idx="7243" formatCode="0">
                  <c:v>0</c:v>
                </c:pt>
                <c:pt idx="7244" formatCode="0">
                  <c:v>0</c:v>
                </c:pt>
                <c:pt idx="7245" formatCode="0">
                  <c:v>0</c:v>
                </c:pt>
                <c:pt idx="7246" formatCode="0">
                  <c:v>0</c:v>
                </c:pt>
                <c:pt idx="7247" formatCode="0">
                  <c:v>0</c:v>
                </c:pt>
                <c:pt idx="7248" formatCode="0">
                  <c:v>0</c:v>
                </c:pt>
                <c:pt idx="7249" formatCode="0">
                  <c:v>0</c:v>
                </c:pt>
                <c:pt idx="7250" formatCode="0">
                  <c:v>0</c:v>
                </c:pt>
                <c:pt idx="7251" formatCode="0">
                  <c:v>0</c:v>
                </c:pt>
                <c:pt idx="7252" formatCode="0">
                  <c:v>0</c:v>
                </c:pt>
                <c:pt idx="7253" formatCode="0">
                  <c:v>0</c:v>
                </c:pt>
                <c:pt idx="7254" formatCode="0">
                  <c:v>0</c:v>
                </c:pt>
                <c:pt idx="7255" formatCode="0">
                  <c:v>0</c:v>
                </c:pt>
                <c:pt idx="7256" formatCode="0">
                  <c:v>0</c:v>
                </c:pt>
                <c:pt idx="7257" formatCode="0">
                  <c:v>0</c:v>
                </c:pt>
                <c:pt idx="7258" formatCode="0">
                  <c:v>0</c:v>
                </c:pt>
                <c:pt idx="7259" formatCode="0">
                  <c:v>0</c:v>
                </c:pt>
                <c:pt idx="7260" formatCode="0">
                  <c:v>0</c:v>
                </c:pt>
                <c:pt idx="7261" formatCode="0">
                  <c:v>0</c:v>
                </c:pt>
                <c:pt idx="7262" formatCode="0">
                  <c:v>0</c:v>
                </c:pt>
                <c:pt idx="7263" formatCode="0">
                  <c:v>0</c:v>
                </c:pt>
                <c:pt idx="7264" formatCode="0">
                  <c:v>0</c:v>
                </c:pt>
                <c:pt idx="7265" formatCode="0">
                  <c:v>0</c:v>
                </c:pt>
                <c:pt idx="7266" formatCode="0">
                  <c:v>0</c:v>
                </c:pt>
                <c:pt idx="7267" formatCode="0">
                  <c:v>0</c:v>
                </c:pt>
                <c:pt idx="7268" formatCode="0">
                  <c:v>0</c:v>
                </c:pt>
                <c:pt idx="7269" formatCode="0">
                  <c:v>0</c:v>
                </c:pt>
                <c:pt idx="7270" formatCode="0">
                  <c:v>0</c:v>
                </c:pt>
                <c:pt idx="7271" formatCode="0">
                  <c:v>0</c:v>
                </c:pt>
                <c:pt idx="7272" formatCode="0">
                  <c:v>0</c:v>
                </c:pt>
                <c:pt idx="7273" formatCode="0">
                  <c:v>0</c:v>
                </c:pt>
                <c:pt idx="7274" formatCode="0">
                  <c:v>0</c:v>
                </c:pt>
                <c:pt idx="7275" formatCode="0">
                  <c:v>0</c:v>
                </c:pt>
                <c:pt idx="7276" formatCode="0">
                  <c:v>0</c:v>
                </c:pt>
                <c:pt idx="7277" formatCode="0">
                  <c:v>0</c:v>
                </c:pt>
                <c:pt idx="7278" formatCode="0">
                  <c:v>0</c:v>
                </c:pt>
                <c:pt idx="7279" formatCode="0">
                  <c:v>0</c:v>
                </c:pt>
                <c:pt idx="7280" formatCode="0">
                  <c:v>0</c:v>
                </c:pt>
                <c:pt idx="7281" formatCode="0">
                  <c:v>0</c:v>
                </c:pt>
                <c:pt idx="7282" formatCode="0">
                  <c:v>0</c:v>
                </c:pt>
                <c:pt idx="7283" formatCode="0">
                  <c:v>0</c:v>
                </c:pt>
                <c:pt idx="7284" formatCode="0">
                  <c:v>0</c:v>
                </c:pt>
                <c:pt idx="7285" formatCode="0">
                  <c:v>0</c:v>
                </c:pt>
                <c:pt idx="7286" formatCode="0">
                  <c:v>0</c:v>
                </c:pt>
                <c:pt idx="7287" formatCode="0">
                  <c:v>0</c:v>
                </c:pt>
                <c:pt idx="7288" formatCode="0">
                  <c:v>0</c:v>
                </c:pt>
                <c:pt idx="7289" formatCode="0">
                  <c:v>0</c:v>
                </c:pt>
                <c:pt idx="7290" formatCode="0">
                  <c:v>0</c:v>
                </c:pt>
                <c:pt idx="7291" formatCode="0">
                  <c:v>0</c:v>
                </c:pt>
                <c:pt idx="7292" formatCode="0">
                  <c:v>0</c:v>
                </c:pt>
                <c:pt idx="7293" formatCode="0">
                  <c:v>0</c:v>
                </c:pt>
                <c:pt idx="7294" formatCode="0">
                  <c:v>0</c:v>
                </c:pt>
                <c:pt idx="7295" formatCode="0">
                  <c:v>0</c:v>
                </c:pt>
                <c:pt idx="7296" formatCode="0">
                  <c:v>0</c:v>
                </c:pt>
                <c:pt idx="7297" formatCode="0">
                  <c:v>0</c:v>
                </c:pt>
                <c:pt idx="7298" formatCode="0">
                  <c:v>0</c:v>
                </c:pt>
                <c:pt idx="7299" formatCode="0">
                  <c:v>0</c:v>
                </c:pt>
                <c:pt idx="7300" formatCode="0">
                  <c:v>0</c:v>
                </c:pt>
                <c:pt idx="7301" formatCode="0">
                  <c:v>0</c:v>
                </c:pt>
                <c:pt idx="7302" formatCode="0">
                  <c:v>0</c:v>
                </c:pt>
                <c:pt idx="7303" formatCode="0">
                  <c:v>0</c:v>
                </c:pt>
                <c:pt idx="7304" formatCode="0">
                  <c:v>0</c:v>
                </c:pt>
                <c:pt idx="7305" formatCode="0">
                  <c:v>0</c:v>
                </c:pt>
                <c:pt idx="7306" formatCode="0">
                  <c:v>0</c:v>
                </c:pt>
                <c:pt idx="7307" formatCode="0">
                  <c:v>0</c:v>
                </c:pt>
                <c:pt idx="7308" formatCode="0">
                  <c:v>0</c:v>
                </c:pt>
                <c:pt idx="7309" formatCode="0">
                  <c:v>0</c:v>
                </c:pt>
                <c:pt idx="7310" formatCode="0">
                  <c:v>0</c:v>
                </c:pt>
                <c:pt idx="7311" formatCode="0">
                  <c:v>0</c:v>
                </c:pt>
                <c:pt idx="7312" formatCode="0">
                  <c:v>0</c:v>
                </c:pt>
                <c:pt idx="7313" formatCode="0">
                  <c:v>0</c:v>
                </c:pt>
                <c:pt idx="7314" formatCode="0">
                  <c:v>0</c:v>
                </c:pt>
                <c:pt idx="7315" formatCode="0">
                  <c:v>0</c:v>
                </c:pt>
                <c:pt idx="7316" formatCode="0">
                  <c:v>0</c:v>
                </c:pt>
                <c:pt idx="7317" formatCode="0">
                  <c:v>0</c:v>
                </c:pt>
                <c:pt idx="7318" formatCode="0">
                  <c:v>0</c:v>
                </c:pt>
                <c:pt idx="7319" formatCode="0">
                  <c:v>0</c:v>
                </c:pt>
                <c:pt idx="7320" formatCode="0">
                  <c:v>0</c:v>
                </c:pt>
                <c:pt idx="7321" formatCode="0">
                  <c:v>0</c:v>
                </c:pt>
                <c:pt idx="7322" formatCode="0">
                  <c:v>0</c:v>
                </c:pt>
                <c:pt idx="7323" formatCode="0">
                  <c:v>0</c:v>
                </c:pt>
                <c:pt idx="7324" formatCode="0">
                  <c:v>0</c:v>
                </c:pt>
                <c:pt idx="7325" formatCode="0">
                  <c:v>0</c:v>
                </c:pt>
                <c:pt idx="7326" formatCode="0">
                  <c:v>0</c:v>
                </c:pt>
                <c:pt idx="7327" formatCode="0">
                  <c:v>0</c:v>
                </c:pt>
                <c:pt idx="7328" formatCode="0">
                  <c:v>0</c:v>
                </c:pt>
                <c:pt idx="7329" formatCode="0">
                  <c:v>0</c:v>
                </c:pt>
                <c:pt idx="7330" formatCode="0">
                  <c:v>0</c:v>
                </c:pt>
                <c:pt idx="7331" formatCode="0">
                  <c:v>0</c:v>
                </c:pt>
                <c:pt idx="7332" formatCode="0">
                  <c:v>0</c:v>
                </c:pt>
                <c:pt idx="7333" formatCode="0">
                  <c:v>0</c:v>
                </c:pt>
                <c:pt idx="7334" formatCode="0">
                  <c:v>0</c:v>
                </c:pt>
                <c:pt idx="7335" formatCode="0">
                  <c:v>0</c:v>
                </c:pt>
                <c:pt idx="7336" formatCode="0">
                  <c:v>0</c:v>
                </c:pt>
                <c:pt idx="7337" formatCode="0">
                  <c:v>0</c:v>
                </c:pt>
                <c:pt idx="7338" formatCode="0">
                  <c:v>0</c:v>
                </c:pt>
                <c:pt idx="7339" formatCode="0">
                  <c:v>0</c:v>
                </c:pt>
                <c:pt idx="7340" formatCode="0">
                  <c:v>0</c:v>
                </c:pt>
                <c:pt idx="7341" formatCode="0">
                  <c:v>0</c:v>
                </c:pt>
                <c:pt idx="7342" formatCode="0">
                  <c:v>0</c:v>
                </c:pt>
                <c:pt idx="7343" formatCode="0">
                  <c:v>0</c:v>
                </c:pt>
                <c:pt idx="7344" formatCode="0">
                  <c:v>0</c:v>
                </c:pt>
                <c:pt idx="7345" formatCode="0">
                  <c:v>0</c:v>
                </c:pt>
                <c:pt idx="7346" formatCode="0">
                  <c:v>0</c:v>
                </c:pt>
                <c:pt idx="7347" formatCode="0">
                  <c:v>0</c:v>
                </c:pt>
                <c:pt idx="7348" formatCode="0">
                  <c:v>0</c:v>
                </c:pt>
                <c:pt idx="7349" formatCode="0">
                  <c:v>0</c:v>
                </c:pt>
                <c:pt idx="7350" formatCode="0">
                  <c:v>0</c:v>
                </c:pt>
                <c:pt idx="7351" formatCode="0">
                  <c:v>0</c:v>
                </c:pt>
                <c:pt idx="7352" formatCode="0">
                  <c:v>0</c:v>
                </c:pt>
                <c:pt idx="7353" formatCode="0">
                  <c:v>0</c:v>
                </c:pt>
                <c:pt idx="7354" formatCode="0">
                  <c:v>0</c:v>
                </c:pt>
                <c:pt idx="7355" formatCode="0">
                  <c:v>0</c:v>
                </c:pt>
                <c:pt idx="7356" formatCode="0">
                  <c:v>0</c:v>
                </c:pt>
                <c:pt idx="7357" formatCode="0">
                  <c:v>0</c:v>
                </c:pt>
                <c:pt idx="7358" formatCode="0">
                  <c:v>0</c:v>
                </c:pt>
                <c:pt idx="7359" formatCode="0">
                  <c:v>0</c:v>
                </c:pt>
                <c:pt idx="7360" formatCode="0">
                  <c:v>0</c:v>
                </c:pt>
                <c:pt idx="7361" formatCode="0">
                  <c:v>0</c:v>
                </c:pt>
                <c:pt idx="7362" formatCode="0">
                  <c:v>0</c:v>
                </c:pt>
                <c:pt idx="7363" formatCode="0">
                  <c:v>0</c:v>
                </c:pt>
                <c:pt idx="7364" formatCode="0">
                  <c:v>0</c:v>
                </c:pt>
                <c:pt idx="7365" formatCode="0">
                  <c:v>0</c:v>
                </c:pt>
                <c:pt idx="7366" formatCode="0">
                  <c:v>0</c:v>
                </c:pt>
                <c:pt idx="7367" formatCode="0">
                  <c:v>0</c:v>
                </c:pt>
                <c:pt idx="7368" formatCode="0">
                  <c:v>0</c:v>
                </c:pt>
                <c:pt idx="7369" formatCode="0">
                  <c:v>0</c:v>
                </c:pt>
                <c:pt idx="7370" formatCode="0">
                  <c:v>0</c:v>
                </c:pt>
                <c:pt idx="7371" formatCode="0">
                  <c:v>0</c:v>
                </c:pt>
                <c:pt idx="7372" formatCode="0">
                  <c:v>0</c:v>
                </c:pt>
                <c:pt idx="7373" formatCode="0">
                  <c:v>0</c:v>
                </c:pt>
                <c:pt idx="7374" formatCode="0">
                  <c:v>0</c:v>
                </c:pt>
                <c:pt idx="7375" formatCode="0">
                  <c:v>0</c:v>
                </c:pt>
                <c:pt idx="7376" formatCode="0">
                  <c:v>0</c:v>
                </c:pt>
                <c:pt idx="7377" formatCode="0">
                  <c:v>0</c:v>
                </c:pt>
                <c:pt idx="7378" formatCode="0">
                  <c:v>0</c:v>
                </c:pt>
                <c:pt idx="7379" formatCode="0">
                  <c:v>0</c:v>
                </c:pt>
                <c:pt idx="7380" formatCode="0">
                  <c:v>0</c:v>
                </c:pt>
                <c:pt idx="7381" formatCode="0">
                  <c:v>0</c:v>
                </c:pt>
                <c:pt idx="7382" formatCode="0">
                  <c:v>0</c:v>
                </c:pt>
                <c:pt idx="7383" formatCode="0">
                  <c:v>0</c:v>
                </c:pt>
                <c:pt idx="7384" formatCode="0">
                  <c:v>0</c:v>
                </c:pt>
                <c:pt idx="7385" formatCode="0">
                  <c:v>0</c:v>
                </c:pt>
                <c:pt idx="7386" formatCode="0">
                  <c:v>0</c:v>
                </c:pt>
                <c:pt idx="7387" formatCode="0">
                  <c:v>0</c:v>
                </c:pt>
                <c:pt idx="7388" formatCode="0">
                  <c:v>0</c:v>
                </c:pt>
                <c:pt idx="7389" formatCode="0">
                  <c:v>0</c:v>
                </c:pt>
                <c:pt idx="7390" formatCode="0">
                  <c:v>0</c:v>
                </c:pt>
                <c:pt idx="7391" formatCode="0">
                  <c:v>0</c:v>
                </c:pt>
                <c:pt idx="7392" formatCode="0">
                  <c:v>0</c:v>
                </c:pt>
                <c:pt idx="7393" formatCode="0">
                  <c:v>0</c:v>
                </c:pt>
                <c:pt idx="7394" formatCode="0">
                  <c:v>0</c:v>
                </c:pt>
                <c:pt idx="7395" formatCode="0">
                  <c:v>0</c:v>
                </c:pt>
                <c:pt idx="7396" formatCode="0">
                  <c:v>0</c:v>
                </c:pt>
                <c:pt idx="7397" formatCode="0">
                  <c:v>0</c:v>
                </c:pt>
                <c:pt idx="7398" formatCode="0">
                  <c:v>0</c:v>
                </c:pt>
                <c:pt idx="7399" formatCode="0">
                  <c:v>0</c:v>
                </c:pt>
                <c:pt idx="7400" formatCode="0">
                  <c:v>0</c:v>
                </c:pt>
                <c:pt idx="7401" formatCode="0">
                  <c:v>0</c:v>
                </c:pt>
                <c:pt idx="7402" formatCode="0">
                  <c:v>0</c:v>
                </c:pt>
                <c:pt idx="7403" formatCode="0">
                  <c:v>0</c:v>
                </c:pt>
                <c:pt idx="7404" formatCode="0">
                  <c:v>0</c:v>
                </c:pt>
                <c:pt idx="7405" formatCode="0">
                  <c:v>0</c:v>
                </c:pt>
                <c:pt idx="7406" formatCode="0">
                  <c:v>0</c:v>
                </c:pt>
                <c:pt idx="7407" formatCode="0">
                  <c:v>0</c:v>
                </c:pt>
                <c:pt idx="7408" formatCode="0">
                  <c:v>0</c:v>
                </c:pt>
                <c:pt idx="7409" formatCode="0">
                  <c:v>0</c:v>
                </c:pt>
                <c:pt idx="7410" formatCode="0">
                  <c:v>0</c:v>
                </c:pt>
                <c:pt idx="7411" formatCode="0">
                  <c:v>0</c:v>
                </c:pt>
                <c:pt idx="7412" formatCode="0">
                  <c:v>0</c:v>
                </c:pt>
                <c:pt idx="7413" formatCode="0">
                  <c:v>0</c:v>
                </c:pt>
                <c:pt idx="7414" formatCode="0">
                  <c:v>0</c:v>
                </c:pt>
                <c:pt idx="7415" formatCode="0">
                  <c:v>0</c:v>
                </c:pt>
                <c:pt idx="7416" formatCode="0">
                  <c:v>0</c:v>
                </c:pt>
                <c:pt idx="7417" formatCode="0">
                  <c:v>0</c:v>
                </c:pt>
                <c:pt idx="7418" formatCode="0">
                  <c:v>0</c:v>
                </c:pt>
                <c:pt idx="7419" formatCode="0">
                  <c:v>0</c:v>
                </c:pt>
                <c:pt idx="7420" formatCode="0">
                  <c:v>0</c:v>
                </c:pt>
                <c:pt idx="7421" formatCode="0">
                  <c:v>0</c:v>
                </c:pt>
                <c:pt idx="7422" formatCode="0">
                  <c:v>0</c:v>
                </c:pt>
                <c:pt idx="7423" formatCode="0">
                  <c:v>0</c:v>
                </c:pt>
                <c:pt idx="7424" formatCode="0">
                  <c:v>0</c:v>
                </c:pt>
                <c:pt idx="7425" formatCode="0">
                  <c:v>0</c:v>
                </c:pt>
                <c:pt idx="7426" formatCode="0">
                  <c:v>0</c:v>
                </c:pt>
                <c:pt idx="7427" formatCode="0">
                  <c:v>0</c:v>
                </c:pt>
                <c:pt idx="7428" formatCode="0">
                  <c:v>0</c:v>
                </c:pt>
                <c:pt idx="7429" formatCode="0">
                  <c:v>0</c:v>
                </c:pt>
                <c:pt idx="7430" formatCode="0">
                  <c:v>0</c:v>
                </c:pt>
                <c:pt idx="7431" formatCode="0">
                  <c:v>0</c:v>
                </c:pt>
                <c:pt idx="7432" formatCode="0">
                  <c:v>0</c:v>
                </c:pt>
                <c:pt idx="7433" formatCode="0">
                  <c:v>0</c:v>
                </c:pt>
                <c:pt idx="7434" formatCode="0">
                  <c:v>0</c:v>
                </c:pt>
                <c:pt idx="7435" formatCode="0">
                  <c:v>0</c:v>
                </c:pt>
                <c:pt idx="7436" formatCode="0">
                  <c:v>0</c:v>
                </c:pt>
                <c:pt idx="7437" formatCode="0">
                  <c:v>0</c:v>
                </c:pt>
                <c:pt idx="7438" formatCode="0">
                  <c:v>0</c:v>
                </c:pt>
                <c:pt idx="7439" formatCode="0">
                  <c:v>0</c:v>
                </c:pt>
                <c:pt idx="7440" formatCode="0">
                  <c:v>0</c:v>
                </c:pt>
                <c:pt idx="7441" formatCode="0">
                  <c:v>0</c:v>
                </c:pt>
                <c:pt idx="7442" formatCode="0">
                  <c:v>0</c:v>
                </c:pt>
                <c:pt idx="7443" formatCode="0">
                  <c:v>0</c:v>
                </c:pt>
                <c:pt idx="7444" formatCode="0">
                  <c:v>0</c:v>
                </c:pt>
                <c:pt idx="7445" formatCode="0">
                  <c:v>0</c:v>
                </c:pt>
                <c:pt idx="7446" formatCode="0">
                  <c:v>0</c:v>
                </c:pt>
                <c:pt idx="7447" formatCode="0">
                  <c:v>0</c:v>
                </c:pt>
                <c:pt idx="7448" formatCode="0">
                  <c:v>0</c:v>
                </c:pt>
                <c:pt idx="7449" formatCode="0">
                  <c:v>0</c:v>
                </c:pt>
                <c:pt idx="7450" formatCode="0">
                  <c:v>0</c:v>
                </c:pt>
                <c:pt idx="7451" formatCode="0">
                  <c:v>0</c:v>
                </c:pt>
                <c:pt idx="7452" formatCode="0">
                  <c:v>0</c:v>
                </c:pt>
                <c:pt idx="7453" formatCode="0">
                  <c:v>0</c:v>
                </c:pt>
                <c:pt idx="7454" formatCode="0">
                  <c:v>0</c:v>
                </c:pt>
                <c:pt idx="7455" formatCode="0">
                  <c:v>0</c:v>
                </c:pt>
                <c:pt idx="7456" formatCode="0">
                  <c:v>0</c:v>
                </c:pt>
                <c:pt idx="7457" formatCode="0">
                  <c:v>0</c:v>
                </c:pt>
                <c:pt idx="7458" formatCode="0">
                  <c:v>0</c:v>
                </c:pt>
                <c:pt idx="7459" formatCode="0">
                  <c:v>0</c:v>
                </c:pt>
                <c:pt idx="7460" formatCode="0">
                  <c:v>0</c:v>
                </c:pt>
                <c:pt idx="7461" formatCode="0">
                  <c:v>0</c:v>
                </c:pt>
                <c:pt idx="7462" formatCode="0">
                  <c:v>0</c:v>
                </c:pt>
                <c:pt idx="7463" formatCode="0">
                  <c:v>0</c:v>
                </c:pt>
                <c:pt idx="7464" formatCode="0">
                  <c:v>0</c:v>
                </c:pt>
                <c:pt idx="7465" formatCode="0">
                  <c:v>0</c:v>
                </c:pt>
                <c:pt idx="7466" formatCode="0">
                  <c:v>0</c:v>
                </c:pt>
                <c:pt idx="7467" formatCode="0">
                  <c:v>0</c:v>
                </c:pt>
                <c:pt idx="7468" formatCode="0">
                  <c:v>0</c:v>
                </c:pt>
                <c:pt idx="7469" formatCode="0">
                  <c:v>0</c:v>
                </c:pt>
                <c:pt idx="7470" formatCode="0">
                  <c:v>0</c:v>
                </c:pt>
                <c:pt idx="7471" formatCode="0">
                  <c:v>0</c:v>
                </c:pt>
                <c:pt idx="7472" formatCode="0">
                  <c:v>0</c:v>
                </c:pt>
                <c:pt idx="7473" formatCode="0">
                  <c:v>0</c:v>
                </c:pt>
                <c:pt idx="7474" formatCode="0">
                  <c:v>0</c:v>
                </c:pt>
                <c:pt idx="7475" formatCode="0">
                  <c:v>0</c:v>
                </c:pt>
                <c:pt idx="7476" formatCode="0">
                  <c:v>0</c:v>
                </c:pt>
                <c:pt idx="7477" formatCode="0">
                  <c:v>0</c:v>
                </c:pt>
                <c:pt idx="7478" formatCode="0">
                  <c:v>0</c:v>
                </c:pt>
                <c:pt idx="7479" formatCode="0">
                  <c:v>0</c:v>
                </c:pt>
                <c:pt idx="7480" formatCode="0">
                  <c:v>0</c:v>
                </c:pt>
                <c:pt idx="7481" formatCode="0">
                  <c:v>0</c:v>
                </c:pt>
                <c:pt idx="7482" formatCode="0">
                  <c:v>0</c:v>
                </c:pt>
                <c:pt idx="7483" formatCode="0">
                  <c:v>0</c:v>
                </c:pt>
                <c:pt idx="7484" formatCode="0">
                  <c:v>0</c:v>
                </c:pt>
                <c:pt idx="7485" formatCode="0">
                  <c:v>0</c:v>
                </c:pt>
                <c:pt idx="7486" formatCode="0">
                  <c:v>0</c:v>
                </c:pt>
                <c:pt idx="7487" formatCode="0">
                  <c:v>0</c:v>
                </c:pt>
                <c:pt idx="7488" formatCode="0">
                  <c:v>0</c:v>
                </c:pt>
                <c:pt idx="7489" formatCode="0">
                  <c:v>0</c:v>
                </c:pt>
                <c:pt idx="7490" formatCode="0">
                  <c:v>0</c:v>
                </c:pt>
                <c:pt idx="7491" formatCode="0">
                  <c:v>0</c:v>
                </c:pt>
                <c:pt idx="7492" formatCode="0">
                  <c:v>0</c:v>
                </c:pt>
                <c:pt idx="7493" formatCode="0">
                  <c:v>0</c:v>
                </c:pt>
                <c:pt idx="7494" formatCode="0">
                  <c:v>0</c:v>
                </c:pt>
                <c:pt idx="7495" formatCode="0">
                  <c:v>0</c:v>
                </c:pt>
                <c:pt idx="7496" formatCode="0">
                  <c:v>0</c:v>
                </c:pt>
                <c:pt idx="7497" formatCode="0">
                  <c:v>0</c:v>
                </c:pt>
                <c:pt idx="7498" formatCode="0">
                  <c:v>0</c:v>
                </c:pt>
                <c:pt idx="7499" formatCode="0">
                  <c:v>0</c:v>
                </c:pt>
                <c:pt idx="7500" formatCode="0">
                  <c:v>0</c:v>
                </c:pt>
                <c:pt idx="7501" formatCode="0">
                  <c:v>0</c:v>
                </c:pt>
                <c:pt idx="7502" formatCode="0">
                  <c:v>0</c:v>
                </c:pt>
                <c:pt idx="7503" formatCode="0">
                  <c:v>0</c:v>
                </c:pt>
                <c:pt idx="7504" formatCode="0">
                  <c:v>0</c:v>
                </c:pt>
                <c:pt idx="7505" formatCode="0">
                  <c:v>0</c:v>
                </c:pt>
                <c:pt idx="7506" formatCode="0">
                  <c:v>0</c:v>
                </c:pt>
                <c:pt idx="7507" formatCode="0">
                  <c:v>0</c:v>
                </c:pt>
                <c:pt idx="7508" formatCode="0">
                  <c:v>0</c:v>
                </c:pt>
                <c:pt idx="7509" formatCode="0">
                  <c:v>0</c:v>
                </c:pt>
                <c:pt idx="7510" formatCode="0">
                  <c:v>0</c:v>
                </c:pt>
                <c:pt idx="7511" formatCode="0">
                  <c:v>0</c:v>
                </c:pt>
                <c:pt idx="7512" formatCode="0">
                  <c:v>0</c:v>
                </c:pt>
                <c:pt idx="7513" formatCode="0">
                  <c:v>0</c:v>
                </c:pt>
                <c:pt idx="7514" formatCode="0">
                  <c:v>0</c:v>
                </c:pt>
                <c:pt idx="7515" formatCode="0">
                  <c:v>0</c:v>
                </c:pt>
                <c:pt idx="7516" formatCode="0">
                  <c:v>0</c:v>
                </c:pt>
                <c:pt idx="7517" formatCode="0">
                  <c:v>0</c:v>
                </c:pt>
                <c:pt idx="7518" formatCode="0">
                  <c:v>0</c:v>
                </c:pt>
                <c:pt idx="7519" formatCode="0">
                  <c:v>0</c:v>
                </c:pt>
                <c:pt idx="7520" formatCode="0">
                  <c:v>0</c:v>
                </c:pt>
                <c:pt idx="7521" formatCode="0">
                  <c:v>0</c:v>
                </c:pt>
                <c:pt idx="7522" formatCode="0">
                  <c:v>0</c:v>
                </c:pt>
                <c:pt idx="7523" formatCode="0">
                  <c:v>0</c:v>
                </c:pt>
                <c:pt idx="7524" formatCode="0">
                  <c:v>0</c:v>
                </c:pt>
                <c:pt idx="7525" formatCode="0">
                  <c:v>0</c:v>
                </c:pt>
                <c:pt idx="7526" formatCode="0">
                  <c:v>0</c:v>
                </c:pt>
                <c:pt idx="7527" formatCode="0">
                  <c:v>0</c:v>
                </c:pt>
                <c:pt idx="7528" formatCode="0">
                  <c:v>0</c:v>
                </c:pt>
                <c:pt idx="7529" formatCode="0">
                  <c:v>0</c:v>
                </c:pt>
                <c:pt idx="7530" formatCode="0">
                  <c:v>0</c:v>
                </c:pt>
                <c:pt idx="7531" formatCode="0">
                  <c:v>0</c:v>
                </c:pt>
                <c:pt idx="7532" formatCode="0">
                  <c:v>0</c:v>
                </c:pt>
                <c:pt idx="7533" formatCode="0">
                  <c:v>0</c:v>
                </c:pt>
                <c:pt idx="7534" formatCode="0">
                  <c:v>0</c:v>
                </c:pt>
                <c:pt idx="7535" formatCode="0">
                  <c:v>0</c:v>
                </c:pt>
                <c:pt idx="7536" formatCode="0">
                  <c:v>0</c:v>
                </c:pt>
                <c:pt idx="7537" formatCode="0">
                  <c:v>0</c:v>
                </c:pt>
                <c:pt idx="7538" formatCode="0">
                  <c:v>0</c:v>
                </c:pt>
                <c:pt idx="7539" formatCode="0">
                  <c:v>0</c:v>
                </c:pt>
                <c:pt idx="7540" formatCode="0">
                  <c:v>0</c:v>
                </c:pt>
                <c:pt idx="7541" formatCode="0">
                  <c:v>0</c:v>
                </c:pt>
                <c:pt idx="7542" formatCode="0">
                  <c:v>0</c:v>
                </c:pt>
                <c:pt idx="7543" formatCode="0">
                  <c:v>0</c:v>
                </c:pt>
                <c:pt idx="7544" formatCode="0">
                  <c:v>0</c:v>
                </c:pt>
                <c:pt idx="7545" formatCode="0">
                  <c:v>0</c:v>
                </c:pt>
                <c:pt idx="7546" formatCode="0">
                  <c:v>0</c:v>
                </c:pt>
                <c:pt idx="7547" formatCode="0">
                  <c:v>0</c:v>
                </c:pt>
                <c:pt idx="7548" formatCode="0">
                  <c:v>0</c:v>
                </c:pt>
                <c:pt idx="7549" formatCode="0">
                  <c:v>0</c:v>
                </c:pt>
                <c:pt idx="7550" formatCode="0">
                  <c:v>0</c:v>
                </c:pt>
                <c:pt idx="7551" formatCode="0">
                  <c:v>0</c:v>
                </c:pt>
                <c:pt idx="7552" formatCode="0">
                  <c:v>0</c:v>
                </c:pt>
                <c:pt idx="7553" formatCode="0">
                  <c:v>0</c:v>
                </c:pt>
                <c:pt idx="7554" formatCode="0">
                  <c:v>0</c:v>
                </c:pt>
                <c:pt idx="7555" formatCode="0">
                  <c:v>0</c:v>
                </c:pt>
                <c:pt idx="7556" formatCode="0">
                  <c:v>0</c:v>
                </c:pt>
                <c:pt idx="7557" formatCode="0">
                  <c:v>0</c:v>
                </c:pt>
                <c:pt idx="7558" formatCode="0">
                  <c:v>0</c:v>
                </c:pt>
                <c:pt idx="7559" formatCode="0">
                  <c:v>0</c:v>
                </c:pt>
                <c:pt idx="7560" formatCode="0">
                  <c:v>0</c:v>
                </c:pt>
                <c:pt idx="7561" formatCode="0">
                  <c:v>0</c:v>
                </c:pt>
                <c:pt idx="7562" formatCode="0">
                  <c:v>0</c:v>
                </c:pt>
                <c:pt idx="7563" formatCode="0">
                  <c:v>0</c:v>
                </c:pt>
                <c:pt idx="7564" formatCode="0">
                  <c:v>0</c:v>
                </c:pt>
                <c:pt idx="7565" formatCode="0">
                  <c:v>0</c:v>
                </c:pt>
                <c:pt idx="7566" formatCode="0">
                  <c:v>0</c:v>
                </c:pt>
                <c:pt idx="7567" formatCode="0">
                  <c:v>0</c:v>
                </c:pt>
                <c:pt idx="7568" formatCode="0">
                  <c:v>0</c:v>
                </c:pt>
                <c:pt idx="7569" formatCode="0">
                  <c:v>0</c:v>
                </c:pt>
                <c:pt idx="7570" formatCode="0">
                  <c:v>0</c:v>
                </c:pt>
                <c:pt idx="7571" formatCode="0">
                  <c:v>0</c:v>
                </c:pt>
                <c:pt idx="7572" formatCode="0">
                  <c:v>0</c:v>
                </c:pt>
                <c:pt idx="7573" formatCode="0">
                  <c:v>0</c:v>
                </c:pt>
                <c:pt idx="7574" formatCode="0">
                  <c:v>0</c:v>
                </c:pt>
                <c:pt idx="7575" formatCode="0">
                  <c:v>0</c:v>
                </c:pt>
                <c:pt idx="7576" formatCode="0">
                  <c:v>0</c:v>
                </c:pt>
                <c:pt idx="7577" formatCode="0">
                  <c:v>0</c:v>
                </c:pt>
                <c:pt idx="7578" formatCode="0">
                  <c:v>0</c:v>
                </c:pt>
                <c:pt idx="7579" formatCode="0">
                  <c:v>0</c:v>
                </c:pt>
                <c:pt idx="7580" formatCode="0">
                  <c:v>0</c:v>
                </c:pt>
                <c:pt idx="7581" formatCode="0">
                  <c:v>0</c:v>
                </c:pt>
                <c:pt idx="7582" formatCode="0">
                  <c:v>0</c:v>
                </c:pt>
                <c:pt idx="7583" formatCode="0">
                  <c:v>0</c:v>
                </c:pt>
                <c:pt idx="7584" formatCode="0">
                  <c:v>0</c:v>
                </c:pt>
                <c:pt idx="7585" formatCode="0">
                  <c:v>0</c:v>
                </c:pt>
                <c:pt idx="7586" formatCode="0">
                  <c:v>0</c:v>
                </c:pt>
                <c:pt idx="7587" formatCode="0">
                  <c:v>0</c:v>
                </c:pt>
                <c:pt idx="7588" formatCode="0">
                  <c:v>0</c:v>
                </c:pt>
                <c:pt idx="7589" formatCode="0">
                  <c:v>0</c:v>
                </c:pt>
                <c:pt idx="7590" formatCode="0">
                  <c:v>0</c:v>
                </c:pt>
                <c:pt idx="7591" formatCode="0">
                  <c:v>0</c:v>
                </c:pt>
                <c:pt idx="7592" formatCode="0">
                  <c:v>0</c:v>
                </c:pt>
                <c:pt idx="7593" formatCode="0">
                  <c:v>0</c:v>
                </c:pt>
                <c:pt idx="7594" formatCode="0">
                  <c:v>0</c:v>
                </c:pt>
                <c:pt idx="7595" formatCode="0">
                  <c:v>0</c:v>
                </c:pt>
                <c:pt idx="7596" formatCode="0">
                  <c:v>0</c:v>
                </c:pt>
                <c:pt idx="7597" formatCode="0">
                  <c:v>0</c:v>
                </c:pt>
                <c:pt idx="7598" formatCode="0">
                  <c:v>0</c:v>
                </c:pt>
                <c:pt idx="7599" formatCode="0">
                  <c:v>0</c:v>
                </c:pt>
                <c:pt idx="7600" formatCode="0">
                  <c:v>0</c:v>
                </c:pt>
                <c:pt idx="7601" formatCode="0">
                  <c:v>0</c:v>
                </c:pt>
                <c:pt idx="7602" formatCode="0">
                  <c:v>0</c:v>
                </c:pt>
                <c:pt idx="7603" formatCode="0">
                  <c:v>0</c:v>
                </c:pt>
                <c:pt idx="7604" formatCode="0">
                  <c:v>0</c:v>
                </c:pt>
                <c:pt idx="7605" formatCode="0">
                  <c:v>0</c:v>
                </c:pt>
                <c:pt idx="7606" formatCode="0">
                  <c:v>0</c:v>
                </c:pt>
                <c:pt idx="7607" formatCode="0">
                  <c:v>0</c:v>
                </c:pt>
                <c:pt idx="7608" formatCode="0">
                  <c:v>0</c:v>
                </c:pt>
                <c:pt idx="7609" formatCode="0">
                  <c:v>0</c:v>
                </c:pt>
                <c:pt idx="7610" formatCode="0">
                  <c:v>0</c:v>
                </c:pt>
                <c:pt idx="7611" formatCode="0">
                  <c:v>0</c:v>
                </c:pt>
                <c:pt idx="7612" formatCode="0">
                  <c:v>0</c:v>
                </c:pt>
                <c:pt idx="7613" formatCode="0">
                  <c:v>0</c:v>
                </c:pt>
                <c:pt idx="7614" formatCode="0">
                  <c:v>0</c:v>
                </c:pt>
                <c:pt idx="7615" formatCode="0">
                  <c:v>0</c:v>
                </c:pt>
                <c:pt idx="7616" formatCode="0">
                  <c:v>0</c:v>
                </c:pt>
                <c:pt idx="7617" formatCode="0">
                  <c:v>0</c:v>
                </c:pt>
                <c:pt idx="7618" formatCode="0">
                  <c:v>0</c:v>
                </c:pt>
                <c:pt idx="7619" formatCode="0">
                  <c:v>0</c:v>
                </c:pt>
                <c:pt idx="7620" formatCode="0">
                  <c:v>0</c:v>
                </c:pt>
                <c:pt idx="7621" formatCode="0">
                  <c:v>0</c:v>
                </c:pt>
                <c:pt idx="7622" formatCode="0">
                  <c:v>0</c:v>
                </c:pt>
                <c:pt idx="7623" formatCode="0">
                  <c:v>0</c:v>
                </c:pt>
                <c:pt idx="7624" formatCode="0">
                  <c:v>0</c:v>
                </c:pt>
                <c:pt idx="7625" formatCode="0">
                  <c:v>0</c:v>
                </c:pt>
                <c:pt idx="7626" formatCode="0">
                  <c:v>0</c:v>
                </c:pt>
                <c:pt idx="7627" formatCode="0">
                  <c:v>0</c:v>
                </c:pt>
                <c:pt idx="7628" formatCode="0">
                  <c:v>0</c:v>
                </c:pt>
                <c:pt idx="7629" formatCode="0">
                  <c:v>0</c:v>
                </c:pt>
                <c:pt idx="7630" formatCode="0">
                  <c:v>0</c:v>
                </c:pt>
                <c:pt idx="7631" formatCode="0">
                  <c:v>0</c:v>
                </c:pt>
                <c:pt idx="7632" formatCode="0">
                  <c:v>0</c:v>
                </c:pt>
                <c:pt idx="7633" formatCode="0">
                  <c:v>0</c:v>
                </c:pt>
                <c:pt idx="7634" formatCode="0">
                  <c:v>0</c:v>
                </c:pt>
                <c:pt idx="7635" formatCode="0">
                  <c:v>0</c:v>
                </c:pt>
                <c:pt idx="7636" formatCode="0">
                  <c:v>0</c:v>
                </c:pt>
                <c:pt idx="7637" formatCode="0">
                  <c:v>0</c:v>
                </c:pt>
                <c:pt idx="7638" formatCode="0">
                  <c:v>0</c:v>
                </c:pt>
                <c:pt idx="7639" formatCode="0">
                  <c:v>0</c:v>
                </c:pt>
                <c:pt idx="7640" formatCode="0">
                  <c:v>0</c:v>
                </c:pt>
                <c:pt idx="7641" formatCode="0">
                  <c:v>0</c:v>
                </c:pt>
                <c:pt idx="7642" formatCode="0">
                  <c:v>0</c:v>
                </c:pt>
                <c:pt idx="7643" formatCode="0">
                  <c:v>0</c:v>
                </c:pt>
                <c:pt idx="7644" formatCode="0">
                  <c:v>0</c:v>
                </c:pt>
                <c:pt idx="7645" formatCode="0">
                  <c:v>0</c:v>
                </c:pt>
                <c:pt idx="7646" formatCode="0">
                  <c:v>0</c:v>
                </c:pt>
                <c:pt idx="7647" formatCode="0">
                  <c:v>0</c:v>
                </c:pt>
                <c:pt idx="7648" formatCode="0">
                  <c:v>0</c:v>
                </c:pt>
                <c:pt idx="7649" formatCode="0">
                  <c:v>0</c:v>
                </c:pt>
                <c:pt idx="7650" formatCode="0">
                  <c:v>0</c:v>
                </c:pt>
                <c:pt idx="7651" formatCode="0">
                  <c:v>0</c:v>
                </c:pt>
                <c:pt idx="7652" formatCode="0">
                  <c:v>0</c:v>
                </c:pt>
                <c:pt idx="7653" formatCode="0">
                  <c:v>0</c:v>
                </c:pt>
                <c:pt idx="7654" formatCode="0">
                  <c:v>0</c:v>
                </c:pt>
                <c:pt idx="7655" formatCode="0">
                  <c:v>0</c:v>
                </c:pt>
                <c:pt idx="7656" formatCode="0">
                  <c:v>0</c:v>
                </c:pt>
                <c:pt idx="7657" formatCode="0">
                  <c:v>0</c:v>
                </c:pt>
                <c:pt idx="7658" formatCode="0">
                  <c:v>0</c:v>
                </c:pt>
                <c:pt idx="7659" formatCode="0">
                  <c:v>0</c:v>
                </c:pt>
                <c:pt idx="7660" formatCode="0">
                  <c:v>0</c:v>
                </c:pt>
                <c:pt idx="7661" formatCode="0">
                  <c:v>0</c:v>
                </c:pt>
                <c:pt idx="7662" formatCode="0">
                  <c:v>0</c:v>
                </c:pt>
                <c:pt idx="7663" formatCode="0">
                  <c:v>0</c:v>
                </c:pt>
                <c:pt idx="7664" formatCode="0">
                  <c:v>0</c:v>
                </c:pt>
                <c:pt idx="7665" formatCode="0">
                  <c:v>0</c:v>
                </c:pt>
                <c:pt idx="7666" formatCode="0">
                  <c:v>0</c:v>
                </c:pt>
                <c:pt idx="7667" formatCode="0">
                  <c:v>0</c:v>
                </c:pt>
                <c:pt idx="7668" formatCode="0">
                  <c:v>0</c:v>
                </c:pt>
                <c:pt idx="7669" formatCode="0">
                  <c:v>0</c:v>
                </c:pt>
                <c:pt idx="7670" formatCode="0">
                  <c:v>0</c:v>
                </c:pt>
                <c:pt idx="7671" formatCode="0">
                  <c:v>0</c:v>
                </c:pt>
                <c:pt idx="7672" formatCode="0">
                  <c:v>0</c:v>
                </c:pt>
                <c:pt idx="7673" formatCode="0">
                  <c:v>0</c:v>
                </c:pt>
                <c:pt idx="7674" formatCode="0">
                  <c:v>0</c:v>
                </c:pt>
                <c:pt idx="7675" formatCode="0">
                  <c:v>0</c:v>
                </c:pt>
                <c:pt idx="7676" formatCode="0">
                  <c:v>0</c:v>
                </c:pt>
                <c:pt idx="7677" formatCode="0">
                  <c:v>0</c:v>
                </c:pt>
                <c:pt idx="7678" formatCode="0">
                  <c:v>0</c:v>
                </c:pt>
                <c:pt idx="7679" formatCode="0">
                  <c:v>0</c:v>
                </c:pt>
                <c:pt idx="7680" formatCode="0">
                  <c:v>0</c:v>
                </c:pt>
                <c:pt idx="7681" formatCode="0">
                  <c:v>0</c:v>
                </c:pt>
                <c:pt idx="7682" formatCode="0">
                  <c:v>0</c:v>
                </c:pt>
                <c:pt idx="7683" formatCode="0">
                  <c:v>0</c:v>
                </c:pt>
                <c:pt idx="7684" formatCode="0">
                  <c:v>0</c:v>
                </c:pt>
                <c:pt idx="7685" formatCode="0">
                  <c:v>0</c:v>
                </c:pt>
                <c:pt idx="7686" formatCode="0">
                  <c:v>0</c:v>
                </c:pt>
                <c:pt idx="7687" formatCode="0">
                  <c:v>0</c:v>
                </c:pt>
                <c:pt idx="7688" formatCode="0">
                  <c:v>0</c:v>
                </c:pt>
                <c:pt idx="7689" formatCode="0">
                  <c:v>0</c:v>
                </c:pt>
                <c:pt idx="7690" formatCode="0">
                  <c:v>0</c:v>
                </c:pt>
                <c:pt idx="7691" formatCode="0">
                  <c:v>0</c:v>
                </c:pt>
                <c:pt idx="7692" formatCode="0">
                  <c:v>0</c:v>
                </c:pt>
                <c:pt idx="7693" formatCode="0">
                  <c:v>0</c:v>
                </c:pt>
                <c:pt idx="7694" formatCode="0">
                  <c:v>0</c:v>
                </c:pt>
                <c:pt idx="7695" formatCode="0">
                  <c:v>0</c:v>
                </c:pt>
                <c:pt idx="7696" formatCode="0">
                  <c:v>0</c:v>
                </c:pt>
                <c:pt idx="7697" formatCode="0">
                  <c:v>0</c:v>
                </c:pt>
                <c:pt idx="7698" formatCode="0">
                  <c:v>0</c:v>
                </c:pt>
                <c:pt idx="7699" formatCode="0">
                  <c:v>0</c:v>
                </c:pt>
                <c:pt idx="7700" formatCode="0">
                  <c:v>0</c:v>
                </c:pt>
                <c:pt idx="7701" formatCode="0">
                  <c:v>0</c:v>
                </c:pt>
                <c:pt idx="7702" formatCode="0">
                  <c:v>0</c:v>
                </c:pt>
                <c:pt idx="7703" formatCode="0">
                  <c:v>0</c:v>
                </c:pt>
                <c:pt idx="7704" formatCode="0">
                  <c:v>0</c:v>
                </c:pt>
                <c:pt idx="7705" formatCode="0">
                  <c:v>0</c:v>
                </c:pt>
                <c:pt idx="7706" formatCode="0">
                  <c:v>0</c:v>
                </c:pt>
                <c:pt idx="7707" formatCode="0">
                  <c:v>0</c:v>
                </c:pt>
                <c:pt idx="7708" formatCode="0">
                  <c:v>0</c:v>
                </c:pt>
                <c:pt idx="7709" formatCode="0">
                  <c:v>0</c:v>
                </c:pt>
                <c:pt idx="7710" formatCode="0">
                  <c:v>0</c:v>
                </c:pt>
                <c:pt idx="7711" formatCode="0">
                  <c:v>0</c:v>
                </c:pt>
                <c:pt idx="7712" formatCode="0">
                  <c:v>0</c:v>
                </c:pt>
                <c:pt idx="7713" formatCode="0">
                  <c:v>0</c:v>
                </c:pt>
                <c:pt idx="7714" formatCode="0">
                  <c:v>0</c:v>
                </c:pt>
                <c:pt idx="7715" formatCode="0">
                  <c:v>0</c:v>
                </c:pt>
                <c:pt idx="7716" formatCode="0">
                  <c:v>0</c:v>
                </c:pt>
                <c:pt idx="7717" formatCode="0">
                  <c:v>0</c:v>
                </c:pt>
                <c:pt idx="7718" formatCode="0">
                  <c:v>0</c:v>
                </c:pt>
                <c:pt idx="7719" formatCode="0">
                  <c:v>0</c:v>
                </c:pt>
                <c:pt idx="7720" formatCode="0">
                  <c:v>0</c:v>
                </c:pt>
                <c:pt idx="7721" formatCode="0">
                  <c:v>0</c:v>
                </c:pt>
                <c:pt idx="7722" formatCode="0">
                  <c:v>0</c:v>
                </c:pt>
                <c:pt idx="7723" formatCode="0">
                  <c:v>0</c:v>
                </c:pt>
                <c:pt idx="7724" formatCode="0">
                  <c:v>0</c:v>
                </c:pt>
                <c:pt idx="7725" formatCode="0">
                  <c:v>0</c:v>
                </c:pt>
                <c:pt idx="7726" formatCode="0">
                  <c:v>0</c:v>
                </c:pt>
                <c:pt idx="7727" formatCode="0">
                  <c:v>0</c:v>
                </c:pt>
                <c:pt idx="7728" formatCode="0">
                  <c:v>0</c:v>
                </c:pt>
                <c:pt idx="7729" formatCode="0">
                  <c:v>0</c:v>
                </c:pt>
                <c:pt idx="7730" formatCode="0">
                  <c:v>0</c:v>
                </c:pt>
                <c:pt idx="7731" formatCode="0">
                  <c:v>0</c:v>
                </c:pt>
                <c:pt idx="7732" formatCode="0">
                  <c:v>0</c:v>
                </c:pt>
                <c:pt idx="7733" formatCode="0">
                  <c:v>0</c:v>
                </c:pt>
                <c:pt idx="7734" formatCode="0">
                  <c:v>0</c:v>
                </c:pt>
                <c:pt idx="7735" formatCode="0">
                  <c:v>0</c:v>
                </c:pt>
                <c:pt idx="7736" formatCode="0">
                  <c:v>0</c:v>
                </c:pt>
                <c:pt idx="7737" formatCode="0">
                  <c:v>0</c:v>
                </c:pt>
                <c:pt idx="7738" formatCode="0">
                  <c:v>0</c:v>
                </c:pt>
                <c:pt idx="7739" formatCode="0">
                  <c:v>0</c:v>
                </c:pt>
                <c:pt idx="7740" formatCode="0">
                  <c:v>0</c:v>
                </c:pt>
                <c:pt idx="7741" formatCode="0">
                  <c:v>0</c:v>
                </c:pt>
                <c:pt idx="7742" formatCode="0">
                  <c:v>0</c:v>
                </c:pt>
                <c:pt idx="7743" formatCode="0">
                  <c:v>0</c:v>
                </c:pt>
                <c:pt idx="7744" formatCode="0">
                  <c:v>0</c:v>
                </c:pt>
                <c:pt idx="7745" formatCode="0">
                  <c:v>0</c:v>
                </c:pt>
                <c:pt idx="7746" formatCode="0">
                  <c:v>0</c:v>
                </c:pt>
                <c:pt idx="7747" formatCode="0">
                  <c:v>0</c:v>
                </c:pt>
                <c:pt idx="7748" formatCode="0">
                  <c:v>0</c:v>
                </c:pt>
                <c:pt idx="7749" formatCode="0">
                  <c:v>0</c:v>
                </c:pt>
                <c:pt idx="7750" formatCode="0">
                  <c:v>0</c:v>
                </c:pt>
                <c:pt idx="7751" formatCode="0">
                  <c:v>0</c:v>
                </c:pt>
                <c:pt idx="7752" formatCode="0">
                  <c:v>0</c:v>
                </c:pt>
                <c:pt idx="7753" formatCode="0">
                  <c:v>0</c:v>
                </c:pt>
                <c:pt idx="7754" formatCode="0">
                  <c:v>0</c:v>
                </c:pt>
                <c:pt idx="7755" formatCode="0">
                  <c:v>0</c:v>
                </c:pt>
                <c:pt idx="7756" formatCode="0">
                  <c:v>0</c:v>
                </c:pt>
                <c:pt idx="7757" formatCode="0">
                  <c:v>0</c:v>
                </c:pt>
                <c:pt idx="7758" formatCode="0">
                  <c:v>0</c:v>
                </c:pt>
                <c:pt idx="7759" formatCode="0">
                  <c:v>0</c:v>
                </c:pt>
                <c:pt idx="7760" formatCode="0">
                  <c:v>0</c:v>
                </c:pt>
                <c:pt idx="7761" formatCode="0">
                  <c:v>0</c:v>
                </c:pt>
                <c:pt idx="7762" formatCode="0">
                  <c:v>0</c:v>
                </c:pt>
                <c:pt idx="7763" formatCode="0">
                  <c:v>0</c:v>
                </c:pt>
                <c:pt idx="7764" formatCode="0">
                  <c:v>0</c:v>
                </c:pt>
                <c:pt idx="7765" formatCode="0">
                  <c:v>0</c:v>
                </c:pt>
                <c:pt idx="7766" formatCode="0">
                  <c:v>0</c:v>
                </c:pt>
                <c:pt idx="7767" formatCode="0">
                  <c:v>0</c:v>
                </c:pt>
                <c:pt idx="7768" formatCode="0">
                  <c:v>0</c:v>
                </c:pt>
                <c:pt idx="7769" formatCode="0">
                  <c:v>0</c:v>
                </c:pt>
                <c:pt idx="7770" formatCode="0">
                  <c:v>0</c:v>
                </c:pt>
                <c:pt idx="7771" formatCode="0">
                  <c:v>0</c:v>
                </c:pt>
                <c:pt idx="7772" formatCode="0">
                  <c:v>0</c:v>
                </c:pt>
                <c:pt idx="7773" formatCode="0">
                  <c:v>0</c:v>
                </c:pt>
                <c:pt idx="7774" formatCode="0">
                  <c:v>0</c:v>
                </c:pt>
                <c:pt idx="7775" formatCode="0">
                  <c:v>0</c:v>
                </c:pt>
                <c:pt idx="7776" formatCode="0">
                  <c:v>0</c:v>
                </c:pt>
                <c:pt idx="7777" formatCode="0">
                  <c:v>0</c:v>
                </c:pt>
                <c:pt idx="7778" formatCode="0">
                  <c:v>0</c:v>
                </c:pt>
                <c:pt idx="7779" formatCode="0">
                  <c:v>0</c:v>
                </c:pt>
                <c:pt idx="7780" formatCode="0">
                  <c:v>0</c:v>
                </c:pt>
                <c:pt idx="7781" formatCode="0">
                  <c:v>0</c:v>
                </c:pt>
                <c:pt idx="7782" formatCode="0">
                  <c:v>0</c:v>
                </c:pt>
                <c:pt idx="7783" formatCode="0">
                  <c:v>0</c:v>
                </c:pt>
                <c:pt idx="7784" formatCode="0">
                  <c:v>0</c:v>
                </c:pt>
                <c:pt idx="7785" formatCode="0">
                  <c:v>0</c:v>
                </c:pt>
                <c:pt idx="7786" formatCode="0">
                  <c:v>0</c:v>
                </c:pt>
                <c:pt idx="7787" formatCode="0">
                  <c:v>0</c:v>
                </c:pt>
                <c:pt idx="7788" formatCode="0">
                  <c:v>0</c:v>
                </c:pt>
                <c:pt idx="7789" formatCode="0">
                  <c:v>0</c:v>
                </c:pt>
                <c:pt idx="7790" formatCode="0">
                  <c:v>0</c:v>
                </c:pt>
                <c:pt idx="7791" formatCode="0">
                  <c:v>0</c:v>
                </c:pt>
                <c:pt idx="7792" formatCode="0">
                  <c:v>0</c:v>
                </c:pt>
                <c:pt idx="7793" formatCode="0">
                  <c:v>0</c:v>
                </c:pt>
                <c:pt idx="7794" formatCode="0">
                  <c:v>0</c:v>
                </c:pt>
                <c:pt idx="7795" formatCode="0">
                  <c:v>0</c:v>
                </c:pt>
                <c:pt idx="7796" formatCode="0">
                  <c:v>0</c:v>
                </c:pt>
                <c:pt idx="7797" formatCode="0">
                  <c:v>0</c:v>
                </c:pt>
                <c:pt idx="7798" formatCode="0">
                  <c:v>0</c:v>
                </c:pt>
                <c:pt idx="7799" formatCode="0">
                  <c:v>0</c:v>
                </c:pt>
                <c:pt idx="7800" formatCode="0">
                  <c:v>0</c:v>
                </c:pt>
                <c:pt idx="7801" formatCode="0">
                  <c:v>0</c:v>
                </c:pt>
                <c:pt idx="7802" formatCode="0">
                  <c:v>0</c:v>
                </c:pt>
                <c:pt idx="7803" formatCode="0">
                  <c:v>0</c:v>
                </c:pt>
                <c:pt idx="7804" formatCode="0">
                  <c:v>0</c:v>
                </c:pt>
                <c:pt idx="7805" formatCode="0">
                  <c:v>0</c:v>
                </c:pt>
                <c:pt idx="7806" formatCode="0">
                  <c:v>0</c:v>
                </c:pt>
                <c:pt idx="7807" formatCode="0">
                  <c:v>0</c:v>
                </c:pt>
                <c:pt idx="7808" formatCode="0">
                  <c:v>0</c:v>
                </c:pt>
                <c:pt idx="7809" formatCode="0">
                  <c:v>0</c:v>
                </c:pt>
                <c:pt idx="7810" formatCode="0">
                  <c:v>0</c:v>
                </c:pt>
                <c:pt idx="7811" formatCode="0">
                  <c:v>0</c:v>
                </c:pt>
                <c:pt idx="7812" formatCode="0">
                  <c:v>0</c:v>
                </c:pt>
                <c:pt idx="7813" formatCode="0">
                  <c:v>0</c:v>
                </c:pt>
                <c:pt idx="7814" formatCode="0">
                  <c:v>0</c:v>
                </c:pt>
                <c:pt idx="7815" formatCode="0">
                  <c:v>0</c:v>
                </c:pt>
                <c:pt idx="7816" formatCode="0">
                  <c:v>0</c:v>
                </c:pt>
                <c:pt idx="7817" formatCode="0">
                  <c:v>0</c:v>
                </c:pt>
                <c:pt idx="7818" formatCode="0">
                  <c:v>0</c:v>
                </c:pt>
                <c:pt idx="7819" formatCode="0">
                  <c:v>0</c:v>
                </c:pt>
                <c:pt idx="7820" formatCode="0">
                  <c:v>0</c:v>
                </c:pt>
                <c:pt idx="7821" formatCode="0">
                  <c:v>0</c:v>
                </c:pt>
                <c:pt idx="7822" formatCode="0">
                  <c:v>0</c:v>
                </c:pt>
                <c:pt idx="7823" formatCode="0">
                  <c:v>0</c:v>
                </c:pt>
                <c:pt idx="7824" formatCode="0">
                  <c:v>0</c:v>
                </c:pt>
                <c:pt idx="7825" formatCode="0">
                  <c:v>0</c:v>
                </c:pt>
                <c:pt idx="7826" formatCode="0">
                  <c:v>0</c:v>
                </c:pt>
                <c:pt idx="7827" formatCode="0">
                  <c:v>0</c:v>
                </c:pt>
                <c:pt idx="7828" formatCode="0">
                  <c:v>0</c:v>
                </c:pt>
                <c:pt idx="7829" formatCode="0">
                  <c:v>0</c:v>
                </c:pt>
                <c:pt idx="7830" formatCode="0">
                  <c:v>0</c:v>
                </c:pt>
                <c:pt idx="7831" formatCode="0">
                  <c:v>0</c:v>
                </c:pt>
                <c:pt idx="7832" formatCode="0">
                  <c:v>0</c:v>
                </c:pt>
                <c:pt idx="7833" formatCode="0">
                  <c:v>0</c:v>
                </c:pt>
                <c:pt idx="7834" formatCode="0">
                  <c:v>0</c:v>
                </c:pt>
                <c:pt idx="7835" formatCode="0">
                  <c:v>0</c:v>
                </c:pt>
                <c:pt idx="7836" formatCode="0">
                  <c:v>0</c:v>
                </c:pt>
                <c:pt idx="7837" formatCode="0">
                  <c:v>0</c:v>
                </c:pt>
                <c:pt idx="7838" formatCode="0">
                  <c:v>0</c:v>
                </c:pt>
                <c:pt idx="7839" formatCode="0">
                  <c:v>0</c:v>
                </c:pt>
                <c:pt idx="7840" formatCode="0">
                  <c:v>0</c:v>
                </c:pt>
                <c:pt idx="7841" formatCode="0">
                  <c:v>0</c:v>
                </c:pt>
                <c:pt idx="7842" formatCode="0">
                  <c:v>0</c:v>
                </c:pt>
                <c:pt idx="7843" formatCode="0">
                  <c:v>0</c:v>
                </c:pt>
                <c:pt idx="7844" formatCode="0">
                  <c:v>0</c:v>
                </c:pt>
                <c:pt idx="7845" formatCode="0">
                  <c:v>0</c:v>
                </c:pt>
                <c:pt idx="7846" formatCode="0">
                  <c:v>0</c:v>
                </c:pt>
                <c:pt idx="7847" formatCode="0">
                  <c:v>0</c:v>
                </c:pt>
                <c:pt idx="7848" formatCode="0">
                  <c:v>0</c:v>
                </c:pt>
                <c:pt idx="7849" formatCode="0">
                  <c:v>0</c:v>
                </c:pt>
                <c:pt idx="7850" formatCode="0">
                  <c:v>0</c:v>
                </c:pt>
                <c:pt idx="7851" formatCode="0">
                  <c:v>0</c:v>
                </c:pt>
                <c:pt idx="7852" formatCode="0">
                  <c:v>0</c:v>
                </c:pt>
                <c:pt idx="7853" formatCode="0">
                  <c:v>0</c:v>
                </c:pt>
                <c:pt idx="7854" formatCode="0">
                  <c:v>0</c:v>
                </c:pt>
                <c:pt idx="7855" formatCode="0">
                  <c:v>0</c:v>
                </c:pt>
                <c:pt idx="7856" formatCode="0">
                  <c:v>0</c:v>
                </c:pt>
                <c:pt idx="7857" formatCode="0">
                  <c:v>0</c:v>
                </c:pt>
                <c:pt idx="7858" formatCode="0">
                  <c:v>0</c:v>
                </c:pt>
                <c:pt idx="7859" formatCode="0">
                  <c:v>0</c:v>
                </c:pt>
                <c:pt idx="7860" formatCode="0">
                  <c:v>0</c:v>
                </c:pt>
                <c:pt idx="7861" formatCode="0">
                  <c:v>0</c:v>
                </c:pt>
                <c:pt idx="7862" formatCode="0">
                  <c:v>0</c:v>
                </c:pt>
                <c:pt idx="7863" formatCode="0">
                  <c:v>0</c:v>
                </c:pt>
                <c:pt idx="7864" formatCode="0">
                  <c:v>0</c:v>
                </c:pt>
                <c:pt idx="7865" formatCode="0">
                  <c:v>0</c:v>
                </c:pt>
                <c:pt idx="7866" formatCode="0">
                  <c:v>0</c:v>
                </c:pt>
                <c:pt idx="7867" formatCode="0">
                  <c:v>0</c:v>
                </c:pt>
                <c:pt idx="7868" formatCode="0">
                  <c:v>0</c:v>
                </c:pt>
                <c:pt idx="7869" formatCode="0">
                  <c:v>0</c:v>
                </c:pt>
                <c:pt idx="7870" formatCode="0">
                  <c:v>0</c:v>
                </c:pt>
                <c:pt idx="7871" formatCode="0">
                  <c:v>0</c:v>
                </c:pt>
                <c:pt idx="7872" formatCode="0">
                  <c:v>0</c:v>
                </c:pt>
                <c:pt idx="7873" formatCode="0">
                  <c:v>0</c:v>
                </c:pt>
                <c:pt idx="7874" formatCode="0">
                  <c:v>0</c:v>
                </c:pt>
                <c:pt idx="7875" formatCode="0">
                  <c:v>0</c:v>
                </c:pt>
                <c:pt idx="7876" formatCode="0">
                  <c:v>0</c:v>
                </c:pt>
                <c:pt idx="7877" formatCode="0">
                  <c:v>0</c:v>
                </c:pt>
                <c:pt idx="7878" formatCode="0">
                  <c:v>0</c:v>
                </c:pt>
                <c:pt idx="7879" formatCode="0">
                  <c:v>0</c:v>
                </c:pt>
                <c:pt idx="7880" formatCode="0">
                  <c:v>0</c:v>
                </c:pt>
                <c:pt idx="7881" formatCode="0">
                  <c:v>0</c:v>
                </c:pt>
                <c:pt idx="7882" formatCode="0">
                  <c:v>0</c:v>
                </c:pt>
                <c:pt idx="7883" formatCode="0">
                  <c:v>0</c:v>
                </c:pt>
                <c:pt idx="7884" formatCode="0">
                  <c:v>0</c:v>
                </c:pt>
                <c:pt idx="7885" formatCode="0">
                  <c:v>0</c:v>
                </c:pt>
                <c:pt idx="7886" formatCode="0">
                  <c:v>0</c:v>
                </c:pt>
                <c:pt idx="7887" formatCode="0">
                  <c:v>0</c:v>
                </c:pt>
                <c:pt idx="7888" formatCode="0">
                  <c:v>0</c:v>
                </c:pt>
                <c:pt idx="7889" formatCode="0">
                  <c:v>0</c:v>
                </c:pt>
                <c:pt idx="7890" formatCode="0">
                  <c:v>0</c:v>
                </c:pt>
                <c:pt idx="7891" formatCode="0">
                  <c:v>0</c:v>
                </c:pt>
                <c:pt idx="7892" formatCode="0">
                  <c:v>0</c:v>
                </c:pt>
                <c:pt idx="7893" formatCode="0">
                  <c:v>0</c:v>
                </c:pt>
                <c:pt idx="7894" formatCode="0">
                  <c:v>0</c:v>
                </c:pt>
                <c:pt idx="7895" formatCode="0">
                  <c:v>0</c:v>
                </c:pt>
                <c:pt idx="7896" formatCode="0">
                  <c:v>0</c:v>
                </c:pt>
                <c:pt idx="7897" formatCode="0">
                  <c:v>0</c:v>
                </c:pt>
                <c:pt idx="7898" formatCode="0">
                  <c:v>0</c:v>
                </c:pt>
                <c:pt idx="7899" formatCode="0">
                  <c:v>0</c:v>
                </c:pt>
                <c:pt idx="7900" formatCode="0">
                  <c:v>0</c:v>
                </c:pt>
                <c:pt idx="7901" formatCode="0">
                  <c:v>0</c:v>
                </c:pt>
                <c:pt idx="7902" formatCode="0">
                  <c:v>0</c:v>
                </c:pt>
                <c:pt idx="7903" formatCode="0">
                  <c:v>0</c:v>
                </c:pt>
                <c:pt idx="7904" formatCode="0">
                  <c:v>0</c:v>
                </c:pt>
                <c:pt idx="7905" formatCode="0">
                  <c:v>0</c:v>
                </c:pt>
                <c:pt idx="7906" formatCode="0">
                  <c:v>0</c:v>
                </c:pt>
                <c:pt idx="7907" formatCode="0">
                  <c:v>0</c:v>
                </c:pt>
                <c:pt idx="7908" formatCode="0">
                  <c:v>0</c:v>
                </c:pt>
                <c:pt idx="7909" formatCode="0">
                  <c:v>0</c:v>
                </c:pt>
                <c:pt idx="7910" formatCode="0">
                  <c:v>0</c:v>
                </c:pt>
                <c:pt idx="7911" formatCode="0">
                  <c:v>0</c:v>
                </c:pt>
                <c:pt idx="7912" formatCode="0">
                  <c:v>0</c:v>
                </c:pt>
                <c:pt idx="7913" formatCode="0">
                  <c:v>0</c:v>
                </c:pt>
                <c:pt idx="7914" formatCode="0">
                  <c:v>0</c:v>
                </c:pt>
                <c:pt idx="7915" formatCode="0">
                  <c:v>0</c:v>
                </c:pt>
                <c:pt idx="7916" formatCode="0">
                  <c:v>0</c:v>
                </c:pt>
                <c:pt idx="7917" formatCode="0">
                  <c:v>0</c:v>
                </c:pt>
                <c:pt idx="7918" formatCode="0">
                  <c:v>0</c:v>
                </c:pt>
                <c:pt idx="7919" formatCode="0">
                  <c:v>0</c:v>
                </c:pt>
                <c:pt idx="7920" formatCode="0">
                  <c:v>0</c:v>
                </c:pt>
                <c:pt idx="7921" formatCode="0">
                  <c:v>0</c:v>
                </c:pt>
                <c:pt idx="7922" formatCode="0">
                  <c:v>0</c:v>
                </c:pt>
                <c:pt idx="7923" formatCode="0">
                  <c:v>0</c:v>
                </c:pt>
                <c:pt idx="7924" formatCode="0">
                  <c:v>0</c:v>
                </c:pt>
                <c:pt idx="7925" formatCode="0">
                  <c:v>0</c:v>
                </c:pt>
                <c:pt idx="7926" formatCode="0">
                  <c:v>0</c:v>
                </c:pt>
                <c:pt idx="7927" formatCode="0">
                  <c:v>0</c:v>
                </c:pt>
                <c:pt idx="7928" formatCode="0">
                  <c:v>0</c:v>
                </c:pt>
                <c:pt idx="7929" formatCode="0">
                  <c:v>0</c:v>
                </c:pt>
                <c:pt idx="7930" formatCode="0">
                  <c:v>0</c:v>
                </c:pt>
                <c:pt idx="7931" formatCode="0">
                  <c:v>0</c:v>
                </c:pt>
                <c:pt idx="7932" formatCode="0">
                  <c:v>0</c:v>
                </c:pt>
                <c:pt idx="7933" formatCode="0">
                  <c:v>0</c:v>
                </c:pt>
                <c:pt idx="7934" formatCode="0">
                  <c:v>0</c:v>
                </c:pt>
                <c:pt idx="7935" formatCode="0">
                  <c:v>0</c:v>
                </c:pt>
                <c:pt idx="7936" formatCode="0">
                  <c:v>0</c:v>
                </c:pt>
                <c:pt idx="7937" formatCode="0">
                  <c:v>0</c:v>
                </c:pt>
                <c:pt idx="7938" formatCode="0">
                  <c:v>0</c:v>
                </c:pt>
                <c:pt idx="7939" formatCode="0">
                  <c:v>0</c:v>
                </c:pt>
                <c:pt idx="7940" formatCode="0">
                  <c:v>0</c:v>
                </c:pt>
                <c:pt idx="7941" formatCode="0">
                  <c:v>0</c:v>
                </c:pt>
                <c:pt idx="7942" formatCode="0">
                  <c:v>0</c:v>
                </c:pt>
                <c:pt idx="7943" formatCode="0">
                  <c:v>0</c:v>
                </c:pt>
                <c:pt idx="7944" formatCode="0">
                  <c:v>0</c:v>
                </c:pt>
                <c:pt idx="7945" formatCode="0">
                  <c:v>0</c:v>
                </c:pt>
                <c:pt idx="7946" formatCode="0">
                  <c:v>0</c:v>
                </c:pt>
                <c:pt idx="7947" formatCode="0">
                  <c:v>0</c:v>
                </c:pt>
                <c:pt idx="7948" formatCode="0">
                  <c:v>0</c:v>
                </c:pt>
                <c:pt idx="7949" formatCode="0">
                  <c:v>0</c:v>
                </c:pt>
                <c:pt idx="7950" formatCode="0">
                  <c:v>0</c:v>
                </c:pt>
                <c:pt idx="7951" formatCode="0">
                  <c:v>0</c:v>
                </c:pt>
                <c:pt idx="7952" formatCode="0">
                  <c:v>0</c:v>
                </c:pt>
                <c:pt idx="7953" formatCode="0">
                  <c:v>0</c:v>
                </c:pt>
                <c:pt idx="7954" formatCode="0">
                  <c:v>0</c:v>
                </c:pt>
                <c:pt idx="7955" formatCode="0">
                  <c:v>0</c:v>
                </c:pt>
                <c:pt idx="7956" formatCode="0">
                  <c:v>0</c:v>
                </c:pt>
                <c:pt idx="7957" formatCode="0">
                  <c:v>0</c:v>
                </c:pt>
                <c:pt idx="7958" formatCode="0">
                  <c:v>0</c:v>
                </c:pt>
                <c:pt idx="7959" formatCode="0">
                  <c:v>0</c:v>
                </c:pt>
                <c:pt idx="7960" formatCode="0">
                  <c:v>0</c:v>
                </c:pt>
                <c:pt idx="7961" formatCode="0">
                  <c:v>0</c:v>
                </c:pt>
                <c:pt idx="7962" formatCode="0">
                  <c:v>0</c:v>
                </c:pt>
                <c:pt idx="7963" formatCode="0">
                  <c:v>0</c:v>
                </c:pt>
                <c:pt idx="7964" formatCode="0">
                  <c:v>0</c:v>
                </c:pt>
                <c:pt idx="7965" formatCode="0">
                  <c:v>0</c:v>
                </c:pt>
                <c:pt idx="7966" formatCode="0">
                  <c:v>0</c:v>
                </c:pt>
                <c:pt idx="7967" formatCode="0">
                  <c:v>0</c:v>
                </c:pt>
                <c:pt idx="7968" formatCode="0">
                  <c:v>0</c:v>
                </c:pt>
                <c:pt idx="7969" formatCode="0">
                  <c:v>0</c:v>
                </c:pt>
                <c:pt idx="7970" formatCode="0">
                  <c:v>0</c:v>
                </c:pt>
                <c:pt idx="7971" formatCode="0">
                  <c:v>0</c:v>
                </c:pt>
                <c:pt idx="7972" formatCode="0">
                  <c:v>0</c:v>
                </c:pt>
                <c:pt idx="7973" formatCode="0">
                  <c:v>0</c:v>
                </c:pt>
                <c:pt idx="7974" formatCode="0">
                  <c:v>0</c:v>
                </c:pt>
                <c:pt idx="7975" formatCode="0">
                  <c:v>0</c:v>
                </c:pt>
                <c:pt idx="7976" formatCode="0">
                  <c:v>0</c:v>
                </c:pt>
                <c:pt idx="7977" formatCode="0">
                  <c:v>0</c:v>
                </c:pt>
                <c:pt idx="7978" formatCode="0">
                  <c:v>0</c:v>
                </c:pt>
                <c:pt idx="7979" formatCode="0">
                  <c:v>0</c:v>
                </c:pt>
                <c:pt idx="7980" formatCode="0">
                  <c:v>0</c:v>
                </c:pt>
                <c:pt idx="7981" formatCode="0">
                  <c:v>0</c:v>
                </c:pt>
                <c:pt idx="7982" formatCode="0">
                  <c:v>0</c:v>
                </c:pt>
                <c:pt idx="7983" formatCode="0">
                  <c:v>0</c:v>
                </c:pt>
                <c:pt idx="7984" formatCode="0">
                  <c:v>0</c:v>
                </c:pt>
                <c:pt idx="7985" formatCode="0">
                  <c:v>0</c:v>
                </c:pt>
                <c:pt idx="7986" formatCode="0">
                  <c:v>0</c:v>
                </c:pt>
                <c:pt idx="7987" formatCode="0">
                  <c:v>0</c:v>
                </c:pt>
                <c:pt idx="7988" formatCode="0">
                  <c:v>0</c:v>
                </c:pt>
                <c:pt idx="7989" formatCode="0">
                  <c:v>0</c:v>
                </c:pt>
                <c:pt idx="7990" formatCode="0">
                  <c:v>0</c:v>
                </c:pt>
                <c:pt idx="7991" formatCode="0">
                  <c:v>0</c:v>
                </c:pt>
                <c:pt idx="7992" formatCode="0">
                  <c:v>0</c:v>
                </c:pt>
                <c:pt idx="7993" formatCode="0">
                  <c:v>0</c:v>
                </c:pt>
                <c:pt idx="7994" formatCode="0">
                  <c:v>0</c:v>
                </c:pt>
                <c:pt idx="7995" formatCode="0">
                  <c:v>0</c:v>
                </c:pt>
                <c:pt idx="7996" formatCode="0">
                  <c:v>0</c:v>
                </c:pt>
                <c:pt idx="7997" formatCode="0">
                  <c:v>0</c:v>
                </c:pt>
                <c:pt idx="7998" formatCode="0">
                  <c:v>0</c:v>
                </c:pt>
                <c:pt idx="7999" formatCode="0">
                  <c:v>0</c:v>
                </c:pt>
                <c:pt idx="8000" formatCode="0">
                  <c:v>0</c:v>
                </c:pt>
                <c:pt idx="8001" formatCode="0">
                  <c:v>0</c:v>
                </c:pt>
                <c:pt idx="8002" formatCode="0">
                  <c:v>0</c:v>
                </c:pt>
                <c:pt idx="8003" formatCode="0">
                  <c:v>0</c:v>
                </c:pt>
                <c:pt idx="8004" formatCode="0">
                  <c:v>0</c:v>
                </c:pt>
                <c:pt idx="8005" formatCode="0">
                  <c:v>0</c:v>
                </c:pt>
                <c:pt idx="8006" formatCode="0">
                  <c:v>0</c:v>
                </c:pt>
                <c:pt idx="8007" formatCode="0">
                  <c:v>0</c:v>
                </c:pt>
                <c:pt idx="8008" formatCode="0">
                  <c:v>0</c:v>
                </c:pt>
                <c:pt idx="8009" formatCode="0">
                  <c:v>0</c:v>
                </c:pt>
                <c:pt idx="8010" formatCode="0">
                  <c:v>0</c:v>
                </c:pt>
                <c:pt idx="8011" formatCode="0">
                  <c:v>0</c:v>
                </c:pt>
                <c:pt idx="8012" formatCode="0">
                  <c:v>0</c:v>
                </c:pt>
                <c:pt idx="8013" formatCode="0">
                  <c:v>0</c:v>
                </c:pt>
                <c:pt idx="8014" formatCode="0">
                  <c:v>0</c:v>
                </c:pt>
                <c:pt idx="8015" formatCode="0">
                  <c:v>0</c:v>
                </c:pt>
                <c:pt idx="8016" formatCode="0">
                  <c:v>0</c:v>
                </c:pt>
                <c:pt idx="8017" formatCode="0">
                  <c:v>0</c:v>
                </c:pt>
                <c:pt idx="8018" formatCode="0">
                  <c:v>0</c:v>
                </c:pt>
                <c:pt idx="8019" formatCode="0">
                  <c:v>0</c:v>
                </c:pt>
                <c:pt idx="8020" formatCode="0">
                  <c:v>0</c:v>
                </c:pt>
                <c:pt idx="8021" formatCode="0">
                  <c:v>0</c:v>
                </c:pt>
                <c:pt idx="8022" formatCode="0">
                  <c:v>0</c:v>
                </c:pt>
                <c:pt idx="8023" formatCode="0">
                  <c:v>0</c:v>
                </c:pt>
                <c:pt idx="8024" formatCode="0">
                  <c:v>0</c:v>
                </c:pt>
                <c:pt idx="8025" formatCode="0">
                  <c:v>0</c:v>
                </c:pt>
                <c:pt idx="8026" formatCode="0">
                  <c:v>0</c:v>
                </c:pt>
                <c:pt idx="8027" formatCode="0">
                  <c:v>0</c:v>
                </c:pt>
                <c:pt idx="8028" formatCode="0">
                  <c:v>0</c:v>
                </c:pt>
                <c:pt idx="8029" formatCode="0">
                  <c:v>0</c:v>
                </c:pt>
                <c:pt idx="8030" formatCode="0">
                  <c:v>0</c:v>
                </c:pt>
                <c:pt idx="8031" formatCode="0">
                  <c:v>0</c:v>
                </c:pt>
                <c:pt idx="8032" formatCode="0">
                  <c:v>0</c:v>
                </c:pt>
                <c:pt idx="8033" formatCode="0">
                  <c:v>0</c:v>
                </c:pt>
                <c:pt idx="8034" formatCode="0">
                  <c:v>0</c:v>
                </c:pt>
                <c:pt idx="8035" formatCode="0">
                  <c:v>0</c:v>
                </c:pt>
                <c:pt idx="8036" formatCode="0">
                  <c:v>0</c:v>
                </c:pt>
                <c:pt idx="8037" formatCode="0">
                  <c:v>0</c:v>
                </c:pt>
                <c:pt idx="8038" formatCode="0">
                  <c:v>0</c:v>
                </c:pt>
                <c:pt idx="8039" formatCode="0">
                  <c:v>0</c:v>
                </c:pt>
                <c:pt idx="8040" formatCode="0">
                  <c:v>0</c:v>
                </c:pt>
                <c:pt idx="8041" formatCode="0">
                  <c:v>0</c:v>
                </c:pt>
                <c:pt idx="8042" formatCode="0">
                  <c:v>0</c:v>
                </c:pt>
                <c:pt idx="8043" formatCode="0">
                  <c:v>0</c:v>
                </c:pt>
                <c:pt idx="8044" formatCode="0">
                  <c:v>0</c:v>
                </c:pt>
                <c:pt idx="8045" formatCode="0">
                  <c:v>0</c:v>
                </c:pt>
                <c:pt idx="8046" formatCode="0">
                  <c:v>0</c:v>
                </c:pt>
                <c:pt idx="8047" formatCode="0">
                  <c:v>0</c:v>
                </c:pt>
                <c:pt idx="8048" formatCode="0">
                  <c:v>0</c:v>
                </c:pt>
                <c:pt idx="8049" formatCode="0">
                  <c:v>0</c:v>
                </c:pt>
                <c:pt idx="8050" formatCode="0">
                  <c:v>0</c:v>
                </c:pt>
                <c:pt idx="8051" formatCode="0">
                  <c:v>0</c:v>
                </c:pt>
                <c:pt idx="8052" formatCode="0">
                  <c:v>0</c:v>
                </c:pt>
                <c:pt idx="8053" formatCode="0">
                  <c:v>0</c:v>
                </c:pt>
                <c:pt idx="8054" formatCode="0">
                  <c:v>0</c:v>
                </c:pt>
                <c:pt idx="8055" formatCode="0">
                  <c:v>0</c:v>
                </c:pt>
                <c:pt idx="8056" formatCode="0">
                  <c:v>0</c:v>
                </c:pt>
                <c:pt idx="8057" formatCode="0">
                  <c:v>0</c:v>
                </c:pt>
                <c:pt idx="8058" formatCode="0">
                  <c:v>0</c:v>
                </c:pt>
                <c:pt idx="8059" formatCode="0">
                  <c:v>0</c:v>
                </c:pt>
                <c:pt idx="8060" formatCode="0">
                  <c:v>0</c:v>
                </c:pt>
                <c:pt idx="8061" formatCode="0">
                  <c:v>0</c:v>
                </c:pt>
                <c:pt idx="8062" formatCode="0">
                  <c:v>0</c:v>
                </c:pt>
                <c:pt idx="8063" formatCode="0">
                  <c:v>0</c:v>
                </c:pt>
                <c:pt idx="8064" formatCode="0">
                  <c:v>0</c:v>
                </c:pt>
                <c:pt idx="8065" formatCode="0">
                  <c:v>0</c:v>
                </c:pt>
                <c:pt idx="8066" formatCode="0">
                  <c:v>0</c:v>
                </c:pt>
                <c:pt idx="8067" formatCode="0">
                  <c:v>0</c:v>
                </c:pt>
                <c:pt idx="8068" formatCode="0">
                  <c:v>0</c:v>
                </c:pt>
                <c:pt idx="8069" formatCode="0">
                  <c:v>0</c:v>
                </c:pt>
                <c:pt idx="8070" formatCode="0">
                  <c:v>0</c:v>
                </c:pt>
                <c:pt idx="8071" formatCode="0">
                  <c:v>0</c:v>
                </c:pt>
                <c:pt idx="8072" formatCode="0">
                  <c:v>0</c:v>
                </c:pt>
                <c:pt idx="8073" formatCode="0">
                  <c:v>0</c:v>
                </c:pt>
                <c:pt idx="8074" formatCode="0">
                  <c:v>0</c:v>
                </c:pt>
                <c:pt idx="8075" formatCode="0">
                  <c:v>0</c:v>
                </c:pt>
                <c:pt idx="8076" formatCode="0">
                  <c:v>0</c:v>
                </c:pt>
                <c:pt idx="8077" formatCode="0">
                  <c:v>0</c:v>
                </c:pt>
                <c:pt idx="8078" formatCode="0">
                  <c:v>0</c:v>
                </c:pt>
                <c:pt idx="8079" formatCode="0">
                  <c:v>0</c:v>
                </c:pt>
                <c:pt idx="8080" formatCode="0">
                  <c:v>0</c:v>
                </c:pt>
                <c:pt idx="8081" formatCode="0">
                  <c:v>0</c:v>
                </c:pt>
                <c:pt idx="8082" formatCode="0">
                  <c:v>0</c:v>
                </c:pt>
                <c:pt idx="8083" formatCode="0">
                  <c:v>0</c:v>
                </c:pt>
                <c:pt idx="8084" formatCode="0">
                  <c:v>0</c:v>
                </c:pt>
                <c:pt idx="8085" formatCode="0">
                  <c:v>0</c:v>
                </c:pt>
                <c:pt idx="8086" formatCode="0">
                  <c:v>0</c:v>
                </c:pt>
                <c:pt idx="8087" formatCode="0">
                  <c:v>0</c:v>
                </c:pt>
                <c:pt idx="8088" formatCode="0">
                  <c:v>0</c:v>
                </c:pt>
                <c:pt idx="8089" formatCode="0">
                  <c:v>0</c:v>
                </c:pt>
                <c:pt idx="8090" formatCode="0">
                  <c:v>0</c:v>
                </c:pt>
                <c:pt idx="8091" formatCode="0">
                  <c:v>0</c:v>
                </c:pt>
                <c:pt idx="8092" formatCode="0">
                  <c:v>0</c:v>
                </c:pt>
                <c:pt idx="8093" formatCode="0">
                  <c:v>0</c:v>
                </c:pt>
                <c:pt idx="8094" formatCode="0">
                  <c:v>0</c:v>
                </c:pt>
                <c:pt idx="8095" formatCode="0">
                  <c:v>0</c:v>
                </c:pt>
                <c:pt idx="8096" formatCode="0">
                  <c:v>0</c:v>
                </c:pt>
                <c:pt idx="8097" formatCode="0">
                  <c:v>0</c:v>
                </c:pt>
                <c:pt idx="8098" formatCode="0">
                  <c:v>0</c:v>
                </c:pt>
                <c:pt idx="8099" formatCode="0">
                  <c:v>0</c:v>
                </c:pt>
                <c:pt idx="8100" formatCode="0">
                  <c:v>0</c:v>
                </c:pt>
                <c:pt idx="8101" formatCode="0">
                  <c:v>0</c:v>
                </c:pt>
                <c:pt idx="8102" formatCode="0">
                  <c:v>0</c:v>
                </c:pt>
                <c:pt idx="8103" formatCode="0">
                  <c:v>0</c:v>
                </c:pt>
                <c:pt idx="8104" formatCode="0">
                  <c:v>0</c:v>
                </c:pt>
                <c:pt idx="8105" formatCode="0">
                  <c:v>0</c:v>
                </c:pt>
                <c:pt idx="8106" formatCode="0">
                  <c:v>0</c:v>
                </c:pt>
                <c:pt idx="8107" formatCode="0">
                  <c:v>0</c:v>
                </c:pt>
                <c:pt idx="8108" formatCode="0">
                  <c:v>0</c:v>
                </c:pt>
                <c:pt idx="8109" formatCode="0">
                  <c:v>0</c:v>
                </c:pt>
                <c:pt idx="8110" formatCode="0">
                  <c:v>0</c:v>
                </c:pt>
                <c:pt idx="8111" formatCode="0">
                  <c:v>0</c:v>
                </c:pt>
                <c:pt idx="8112" formatCode="0">
                  <c:v>0</c:v>
                </c:pt>
                <c:pt idx="8113" formatCode="0">
                  <c:v>0</c:v>
                </c:pt>
                <c:pt idx="8114" formatCode="0">
                  <c:v>0</c:v>
                </c:pt>
                <c:pt idx="8115" formatCode="0">
                  <c:v>0</c:v>
                </c:pt>
                <c:pt idx="8116" formatCode="0">
                  <c:v>0</c:v>
                </c:pt>
                <c:pt idx="8117" formatCode="0">
                  <c:v>0</c:v>
                </c:pt>
                <c:pt idx="8118" formatCode="0">
                  <c:v>0</c:v>
                </c:pt>
                <c:pt idx="8119" formatCode="0">
                  <c:v>0</c:v>
                </c:pt>
                <c:pt idx="8120" formatCode="0">
                  <c:v>0</c:v>
                </c:pt>
                <c:pt idx="8121" formatCode="0">
                  <c:v>0</c:v>
                </c:pt>
                <c:pt idx="8122" formatCode="0">
                  <c:v>0</c:v>
                </c:pt>
                <c:pt idx="8123" formatCode="0">
                  <c:v>0</c:v>
                </c:pt>
                <c:pt idx="8124" formatCode="0">
                  <c:v>0</c:v>
                </c:pt>
                <c:pt idx="8125" formatCode="0">
                  <c:v>0</c:v>
                </c:pt>
                <c:pt idx="8126" formatCode="0">
                  <c:v>0</c:v>
                </c:pt>
                <c:pt idx="8127" formatCode="0">
                  <c:v>0</c:v>
                </c:pt>
                <c:pt idx="8128" formatCode="0">
                  <c:v>0</c:v>
                </c:pt>
                <c:pt idx="8129" formatCode="0">
                  <c:v>0</c:v>
                </c:pt>
                <c:pt idx="8130" formatCode="0">
                  <c:v>0</c:v>
                </c:pt>
                <c:pt idx="8131" formatCode="0">
                  <c:v>0</c:v>
                </c:pt>
                <c:pt idx="8132" formatCode="0">
                  <c:v>0</c:v>
                </c:pt>
                <c:pt idx="8133" formatCode="0">
                  <c:v>0</c:v>
                </c:pt>
                <c:pt idx="8134" formatCode="0">
                  <c:v>0</c:v>
                </c:pt>
                <c:pt idx="8135" formatCode="0">
                  <c:v>0</c:v>
                </c:pt>
                <c:pt idx="8136" formatCode="0">
                  <c:v>0</c:v>
                </c:pt>
                <c:pt idx="8137" formatCode="0">
                  <c:v>0</c:v>
                </c:pt>
                <c:pt idx="8138" formatCode="0">
                  <c:v>0</c:v>
                </c:pt>
                <c:pt idx="8139" formatCode="0">
                  <c:v>0</c:v>
                </c:pt>
                <c:pt idx="8140" formatCode="0">
                  <c:v>0</c:v>
                </c:pt>
                <c:pt idx="8141" formatCode="0">
                  <c:v>0</c:v>
                </c:pt>
                <c:pt idx="8142" formatCode="0">
                  <c:v>0</c:v>
                </c:pt>
                <c:pt idx="8143" formatCode="0">
                  <c:v>0</c:v>
                </c:pt>
                <c:pt idx="8144" formatCode="0">
                  <c:v>0</c:v>
                </c:pt>
                <c:pt idx="8145" formatCode="0">
                  <c:v>0</c:v>
                </c:pt>
                <c:pt idx="8146" formatCode="0">
                  <c:v>0</c:v>
                </c:pt>
                <c:pt idx="8147" formatCode="0">
                  <c:v>0</c:v>
                </c:pt>
                <c:pt idx="8148" formatCode="0">
                  <c:v>0</c:v>
                </c:pt>
                <c:pt idx="8149" formatCode="0">
                  <c:v>0</c:v>
                </c:pt>
                <c:pt idx="8150" formatCode="0">
                  <c:v>0</c:v>
                </c:pt>
                <c:pt idx="8151" formatCode="0">
                  <c:v>0</c:v>
                </c:pt>
                <c:pt idx="8152" formatCode="0">
                  <c:v>0</c:v>
                </c:pt>
                <c:pt idx="8153" formatCode="0">
                  <c:v>0</c:v>
                </c:pt>
                <c:pt idx="8154" formatCode="0">
                  <c:v>0</c:v>
                </c:pt>
                <c:pt idx="8155" formatCode="0">
                  <c:v>0</c:v>
                </c:pt>
                <c:pt idx="8156" formatCode="0">
                  <c:v>0</c:v>
                </c:pt>
                <c:pt idx="8157" formatCode="0">
                  <c:v>0</c:v>
                </c:pt>
                <c:pt idx="8158" formatCode="0">
                  <c:v>0</c:v>
                </c:pt>
                <c:pt idx="8159" formatCode="0">
                  <c:v>0</c:v>
                </c:pt>
                <c:pt idx="8160" formatCode="0">
                  <c:v>0</c:v>
                </c:pt>
                <c:pt idx="8161" formatCode="0">
                  <c:v>0</c:v>
                </c:pt>
                <c:pt idx="8162" formatCode="0">
                  <c:v>0</c:v>
                </c:pt>
                <c:pt idx="8163" formatCode="0">
                  <c:v>0</c:v>
                </c:pt>
                <c:pt idx="8164" formatCode="0">
                  <c:v>0</c:v>
                </c:pt>
                <c:pt idx="8165" formatCode="0">
                  <c:v>0</c:v>
                </c:pt>
                <c:pt idx="8166" formatCode="0">
                  <c:v>0</c:v>
                </c:pt>
                <c:pt idx="8167" formatCode="0">
                  <c:v>0</c:v>
                </c:pt>
                <c:pt idx="8168" formatCode="0">
                  <c:v>0</c:v>
                </c:pt>
                <c:pt idx="8169" formatCode="0">
                  <c:v>0</c:v>
                </c:pt>
                <c:pt idx="8170" formatCode="0">
                  <c:v>0</c:v>
                </c:pt>
                <c:pt idx="8171" formatCode="0">
                  <c:v>0</c:v>
                </c:pt>
                <c:pt idx="8172" formatCode="0">
                  <c:v>0</c:v>
                </c:pt>
                <c:pt idx="8173" formatCode="0">
                  <c:v>0</c:v>
                </c:pt>
                <c:pt idx="8174" formatCode="0">
                  <c:v>0</c:v>
                </c:pt>
                <c:pt idx="8175" formatCode="0">
                  <c:v>0</c:v>
                </c:pt>
                <c:pt idx="8176" formatCode="0">
                  <c:v>0</c:v>
                </c:pt>
                <c:pt idx="8177" formatCode="0">
                  <c:v>0</c:v>
                </c:pt>
                <c:pt idx="8178" formatCode="0">
                  <c:v>0</c:v>
                </c:pt>
                <c:pt idx="8179" formatCode="0">
                  <c:v>0</c:v>
                </c:pt>
                <c:pt idx="8180" formatCode="0">
                  <c:v>0</c:v>
                </c:pt>
                <c:pt idx="8181" formatCode="0">
                  <c:v>0</c:v>
                </c:pt>
                <c:pt idx="8182" formatCode="0">
                  <c:v>0</c:v>
                </c:pt>
                <c:pt idx="8183" formatCode="0">
                  <c:v>0</c:v>
                </c:pt>
                <c:pt idx="8184" formatCode="0">
                  <c:v>0</c:v>
                </c:pt>
                <c:pt idx="8185" formatCode="0">
                  <c:v>0</c:v>
                </c:pt>
                <c:pt idx="8186" formatCode="0">
                  <c:v>0</c:v>
                </c:pt>
                <c:pt idx="8187" formatCode="0">
                  <c:v>0</c:v>
                </c:pt>
                <c:pt idx="8188" formatCode="0">
                  <c:v>0</c:v>
                </c:pt>
                <c:pt idx="8189" formatCode="0">
                  <c:v>0</c:v>
                </c:pt>
                <c:pt idx="8190" formatCode="0">
                  <c:v>0</c:v>
                </c:pt>
                <c:pt idx="8191" formatCode="0">
                  <c:v>0</c:v>
                </c:pt>
                <c:pt idx="8192" formatCode="0">
                  <c:v>0</c:v>
                </c:pt>
                <c:pt idx="8193" formatCode="0">
                  <c:v>0</c:v>
                </c:pt>
                <c:pt idx="8194" formatCode="0">
                  <c:v>0</c:v>
                </c:pt>
                <c:pt idx="8195" formatCode="0">
                  <c:v>0</c:v>
                </c:pt>
                <c:pt idx="8196" formatCode="0">
                  <c:v>0</c:v>
                </c:pt>
                <c:pt idx="8197" formatCode="0">
                  <c:v>0</c:v>
                </c:pt>
                <c:pt idx="8198" formatCode="0">
                  <c:v>0</c:v>
                </c:pt>
                <c:pt idx="8199" formatCode="0">
                  <c:v>0</c:v>
                </c:pt>
                <c:pt idx="8200" formatCode="0">
                  <c:v>0</c:v>
                </c:pt>
                <c:pt idx="8201" formatCode="0">
                  <c:v>0</c:v>
                </c:pt>
                <c:pt idx="8202" formatCode="0">
                  <c:v>0</c:v>
                </c:pt>
                <c:pt idx="8203" formatCode="0">
                  <c:v>0</c:v>
                </c:pt>
                <c:pt idx="8204" formatCode="0">
                  <c:v>0</c:v>
                </c:pt>
                <c:pt idx="8205" formatCode="0">
                  <c:v>0</c:v>
                </c:pt>
                <c:pt idx="8206" formatCode="0">
                  <c:v>0</c:v>
                </c:pt>
                <c:pt idx="8207" formatCode="0">
                  <c:v>0</c:v>
                </c:pt>
                <c:pt idx="8208" formatCode="0">
                  <c:v>0</c:v>
                </c:pt>
                <c:pt idx="8209" formatCode="0">
                  <c:v>0</c:v>
                </c:pt>
                <c:pt idx="8210" formatCode="0">
                  <c:v>0</c:v>
                </c:pt>
                <c:pt idx="8211" formatCode="0">
                  <c:v>0</c:v>
                </c:pt>
                <c:pt idx="8212" formatCode="0">
                  <c:v>0</c:v>
                </c:pt>
                <c:pt idx="8213" formatCode="0">
                  <c:v>0</c:v>
                </c:pt>
                <c:pt idx="8214" formatCode="0">
                  <c:v>0</c:v>
                </c:pt>
                <c:pt idx="8215" formatCode="0">
                  <c:v>0</c:v>
                </c:pt>
                <c:pt idx="8216" formatCode="0">
                  <c:v>0</c:v>
                </c:pt>
                <c:pt idx="8217" formatCode="0">
                  <c:v>0</c:v>
                </c:pt>
                <c:pt idx="8218" formatCode="0">
                  <c:v>0</c:v>
                </c:pt>
                <c:pt idx="8219" formatCode="0">
                  <c:v>0</c:v>
                </c:pt>
                <c:pt idx="8220" formatCode="0">
                  <c:v>0</c:v>
                </c:pt>
                <c:pt idx="8221" formatCode="0">
                  <c:v>0</c:v>
                </c:pt>
                <c:pt idx="8222" formatCode="0">
                  <c:v>0</c:v>
                </c:pt>
                <c:pt idx="8223" formatCode="0">
                  <c:v>0</c:v>
                </c:pt>
                <c:pt idx="8224" formatCode="0">
                  <c:v>0</c:v>
                </c:pt>
                <c:pt idx="8225" formatCode="0">
                  <c:v>0</c:v>
                </c:pt>
                <c:pt idx="8226" formatCode="0">
                  <c:v>0</c:v>
                </c:pt>
                <c:pt idx="8227" formatCode="0">
                  <c:v>0</c:v>
                </c:pt>
                <c:pt idx="8228" formatCode="0">
                  <c:v>0</c:v>
                </c:pt>
                <c:pt idx="8229" formatCode="0">
                  <c:v>0</c:v>
                </c:pt>
                <c:pt idx="8230" formatCode="0">
                  <c:v>0</c:v>
                </c:pt>
                <c:pt idx="8231" formatCode="0">
                  <c:v>0</c:v>
                </c:pt>
                <c:pt idx="8232" formatCode="0">
                  <c:v>0</c:v>
                </c:pt>
                <c:pt idx="8233" formatCode="0">
                  <c:v>0</c:v>
                </c:pt>
                <c:pt idx="8234" formatCode="0">
                  <c:v>0</c:v>
                </c:pt>
                <c:pt idx="8235" formatCode="0">
                  <c:v>0</c:v>
                </c:pt>
                <c:pt idx="8236" formatCode="0">
                  <c:v>0</c:v>
                </c:pt>
                <c:pt idx="8237" formatCode="0">
                  <c:v>0</c:v>
                </c:pt>
                <c:pt idx="8238" formatCode="0">
                  <c:v>0</c:v>
                </c:pt>
                <c:pt idx="8239" formatCode="0">
                  <c:v>0</c:v>
                </c:pt>
                <c:pt idx="8240" formatCode="0">
                  <c:v>0</c:v>
                </c:pt>
                <c:pt idx="8241" formatCode="0">
                  <c:v>0</c:v>
                </c:pt>
                <c:pt idx="8242" formatCode="0">
                  <c:v>0</c:v>
                </c:pt>
                <c:pt idx="8243" formatCode="0">
                  <c:v>0</c:v>
                </c:pt>
                <c:pt idx="8244" formatCode="0">
                  <c:v>0</c:v>
                </c:pt>
                <c:pt idx="8245" formatCode="0">
                  <c:v>0</c:v>
                </c:pt>
                <c:pt idx="8246" formatCode="0">
                  <c:v>0</c:v>
                </c:pt>
                <c:pt idx="8247" formatCode="0">
                  <c:v>0</c:v>
                </c:pt>
                <c:pt idx="8248" formatCode="0">
                  <c:v>0</c:v>
                </c:pt>
                <c:pt idx="8249" formatCode="0">
                  <c:v>0</c:v>
                </c:pt>
                <c:pt idx="8250" formatCode="0">
                  <c:v>0</c:v>
                </c:pt>
                <c:pt idx="8251" formatCode="0">
                  <c:v>0</c:v>
                </c:pt>
                <c:pt idx="8252" formatCode="0">
                  <c:v>0</c:v>
                </c:pt>
                <c:pt idx="8253" formatCode="0">
                  <c:v>0</c:v>
                </c:pt>
                <c:pt idx="8254" formatCode="0">
                  <c:v>0</c:v>
                </c:pt>
                <c:pt idx="8255" formatCode="0">
                  <c:v>0</c:v>
                </c:pt>
                <c:pt idx="8256" formatCode="0">
                  <c:v>0</c:v>
                </c:pt>
                <c:pt idx="8257" formatCode="0">
                  <c:v>0</c:v>
                </c:pt>
                <c:pt idx="8258" formatCode="0">
                  <c:v>0</c:v>
                </c:pt>
                <c:pt idx="8259" formatCode="0">
                  <c:v>0</c:v>
                </c:pt>
                <c:pt idx="8260" formatCode="0">
                  <c:v>0</c:v>
                </c:pt>
                <c:pt idx="8261" formatCode="0">
                  <c:v>0</c:v>
                </c:pt>
                <c:pt idx="8262" formatCode="0">
                  <c:v>0</c:v>
                </c:pt>
                <c:pt idx="8263" formatCode="0">
                  <c:v>0</c:v>
                </c:pt>
                <c:pt idx="8264" formatCode="0">
                  <c:v>0</c:v>
                </c:pt>
                <c:pt idx="8265" formatCode="0">
                  <c:v>0</c:v>
                </c:pt>
                <c:pt idx="8266" formatCode="0">
                  <c:v>0</c:v>
                </c:pt>
                <c:pt idx="8267" formatCode="0">
                  <c:v>0</c:v>
                </c:pt>
                <c:pt idx="8268" formatCode="0">
                  <c:v>0</c:v>
                </c:pt>
                <c:pt idx="8269" formatCode="0">
                  <c:v>0</c:v>
                </c:pt>
                <c:pt idx="8270" formatCode="0">
                  <c:v>0</c:v>
                </c:pt>
                <c:pt idx="8271" formatCode="0">
                  <c:v>0</c:v>
                </c:pt>
                <c:pt idx="8272" formatCode="0">
                  <c:v>0</c:v>
                </c:pt>
                <c:pt idx="8273" formatCode="0">
                  <c:v>0</c:v>
                </c:pt>
                <c:pt idx="8274" formatCode="0">
                  <c:v>0</c:v>
                </c:pt>
                <c:pt idx="8275" formatCode="0">
                  <c:v>0</c:v>
                </c:pt>
                <c:pt idx="8276" formatCode="0">
                  <c:v>0</c:v>
                </c:pt>
                <c:pt idx="8277" formatCode="0">
                  <c:v>0</c:v>
                </c:pt>
                <c:pt idx="8278" formatCode="0">
                  <c:v>0</c:v>
                </c:pt>
                <c:pt idx="8279" formatCode="0">
                  <c:v>0</c:v>
                </c:pt>
                <c:pt idx="8280" formatCode="0">
                  <c:v>0</c:v>
                </c:pt>
                <c:pt idx="8281" formatCode="0">
                  <c:v>0</c:v>
                </c:pt>
                <c:pt idx="8282" formatCode="0">
                  <c:v>0</c:v>
                </c:pt>
                <c:pt idx="8283" formatCode="0">
                  <c:v>0</c:v>
                </c:pt>
                <c:pt idx="8284" formatCode="0">
                  <c:v>0</c:v>
                </c:pt>
                <c:pt idx="8285" formatCode="0">
                  <c:v>0</c:v>
                </c:pt>
                <c:pt idx="8286" formatCode="0">
                  <c:v>0</c:v>
                </c:pt>
                <c:pt idx="8287" formatCode="0">
                  <c:v>0</c:v>
                </c:pt>
                <c:pt idx="8288" formatCode="0">
                  <c:v>0</c:v>
                </c:pt>
                <c:pt idx="8289" formatCode="0">
                  <c:v>0</c:v>
                </c:pt>
                <c:pt idx="8290" formatCode="0">
                  <c:v>0</c:v>
                </c:pt>
                <c:pt idx="8291" formatCode="0">
                  <c:v>0</c:v>
                </c:pt>
                <c:pt idx="8292" formatCode="0">
                  <c:v>0</c:v>
                </c:pt>
                <c:pt idx="8293" formatCode="0">
                  <c:v>0</c:v>
                </c:pt>
                <c:pt idx="8294" formatCode="0">
                  <c:v>0</c:v>
                </c:pt>
                <c:pt idx="8295" formatCode="0">
                  <c:v>0</c:v>
                </c:pt>
                <c:pt idx="8296" formatCode="0">
                  <c:v>0</c:v>
                </c:pt>
                <c:pt idx="8297" formatCode="0">
                  <c:v>0</c:v>
                </c:pt>
                <c:pt idx="8298" formatCode="0">
                  <c:v>0</c:v>
                </c:pt>
                <c:pt idx="8299" formatCode="0">
                  <c:v>0</c:v>
                </c:pt>
                <c:pt idx="8300" formatCode="0">
                  <c:v>0</c:v>
                </c:pt>
                <c:pt idx="8301" formatCode="0">
                  <c:v>0</c:v>
                </c:pt>
                <c:pt idx="8302" formatCode="0">
                  <c:v>0</c:v>
                </c:pt>
                <c:pt idx="8303" formatCode="0">
                  <c:v>0</c:v>
                </c:pt>
                <c:pt idx="8304" formatCode="0">
                  <c:v>0</c:v>
                </c:pt>
                <c:pt idx="8305" formatCode="0">
                  <c:v>0</c:v>
                </c:pt>
                <c:pt idx="8306" formatCode="0">
                  <c:v>0</c:v>
                </c:pt>
                <c:pt idx="8307" formatCode="0">
                  <c:v>0</c:v>
                </c:pt>
                <c:pt idx="8308" formatCode="0">
                  <c:v>0</c:v>
                </c:pt>
                <c:pt idx="8309" formatCode="0">
                  <c:v>0</c:v>
                </c:pt>
                <c:pt idx="8310" formatCode="0">
                  <c:v>0</c:v>
                </c:pt>
                <c:pt idx="8311" formatCode="0">
                  <c:v>0</c:v>
                </c:pt>
                <c:pt idx="8312" formatCode="0">
                  <c:v>0</c:v>
                </c:pt>
                <c:pt idx="8313" formatCode="0">
                  <c:v>0</c:v>
                </c:pt>
                <c:pt idx="8314" formatCode="0">
                  <c:v>0</c:v>
                </c:pt>
                <c:pt idx="8315" formatCode="0">
                  <c:v>0</c:v>
                </c:pt>
                <c:pt idx="8316" formatCode="0">
                  <c:v>0</c:v>
                </c:pt>
                <c:pt idx="8317" formatCode="0">
                  <c:v>0</c:v>
                </c:pt>
                <c:pt idx="8318" formatCode="0">
                  <c:v>0</c:v>
                </c:pt>
                <c:pt idx="8319" formatCode="0">
                  <c:v>0</c:v>
                </c:pt>
                <c:pt idx="8320" formatCode="0">
                  <c:v>0</c:v>
                </c:pt>
                <c:pt idx="8321" formatCode="0">
                  <c:v>0</c:v>
                </c:pt>
                <c:pt idx="8322" formatCode="0">
                  <c:v>0</c:v>
                </c:pt>
                <c:pt idx="8323" formatCode="0">
                  <c:v>0</c:v>
                </c:pt>
                <c:pt idx="8324" formatCode="0">
                  <c:v>0</c:v>
                </c:pt>
                <c:pt idx="8325" formatCode="0">
                  <c:v>0</c:v>
                </c:pt>
                <c:pt idx="8326" formatCode="0">
                  <c:v>0</c:v>
                </c:pt>
                <c:pt idx="8327" formatCode="0">
                  <c:v>0</c:v>
                </c:pt>
                <c:pt idx="8328" formatCode="0">
                  <c:v>0</c:v>
                </c:pt>
                <c:pt idx="8329" formatCode="0">
                  <c:v>0</c:v>
                </c:pt>
                <c:pt idx="8330" formatCode="0">
                  <c:v>0</c:v>
                </c:pt>
                <c:pt idx="8331" formatCode="0">
                  <c:v>0</c:v>
                </c:pt>
                <c:pt idx="8332" formatCode="0">
                  <c:v>0</c:v>
                </c:pt>
                <c:pt idx="8333" formatCode="0">
                  <c:v>0</c:v>
                </c:pt>
                <c:pt idx="8334" formatCode="0">
                  <c:v>0</c:v>
                </c:pt>
                <c:pt idx="8335" formatCode="0">
                  <c:v>0</c:v>
                </c:pt>
                <c:pt idx="8336" formatCode="0">
                  <c:v>0</c:v>
                </c:pt>
                <c:pt idx="8337" formatCode="0">
                  <c:v>0</c:v>
                </c:pt>
                <c:pt idx="8338" formatCode="0">
                  <c:v>0</c:v>
                </c:pt>
                <c:pt idx="8339" formatCode="0">
                  <c:v>0</c:v>
                </c:pt>
                <c:pt idx="8340" formatCode="0">
                  <c:v>0</c:v>
                </c:pt>
                <c:pt idx="8341" formatCode="0">
                  <c:v>0</c:v>
                </c:pt>
                <c:pt idx="8342" formatCode="0">
                  <c:v>0</c:v>
                </c:pt>
                <c:pt idx="8343" formatCode="0">
                  <c:v>0</c:v>
                </c:pt>
                <c:pt idx="8344" formatCode="0">
                  <c:v>0</c:v>
                </c:pt>
                <c:pt idx="8345" formatCode="0">
                  <c:v>0</c:v>
                </c:pt>
                <c:pt idx="8346" formatCode="0">
                  <c:v>0</c:v>
                </c:pt>
                <c:pt idx="8347" formatCode="0">
                  <c:v>0</c:v>
                </c:pt>
                <c:pt idx="8348" formatCode="0">
                  <c:v>0</c:v>
                </c:pt>
                <c:pt idx="8349" formatCode="0">
                  <c:v>0</c:v>
                </c:pt>
                <c:pt idx="8350" formatCode="0">
                  <c:v>0</c:v>
                </c:pt>
                <c:pt idx="8351" formatCode="0">
                  <c:v>0</c:v>
                </c:pt>
                <c:pt idx="8352" formatCode="0">
                  <c:v>0</c:v>
                </c:pt>
                <c:pt idx="8353" formatCode="0">
                  <c:v>0</c:v>
                </c:pt>
                <c:pt idx="8354" formatCode="0">
                  <c:v>0</c:v>
                </c:pt>
                <c:pt idx="8355" formatCode="0">
                  <c:v>0</c:v>
                </c:pt>
                <c:pt idx="8356" formatCode="0">
                  <c:v>0</c:v>
                </c:pt>
                <c:pt idx="8357" formatCode="0">
                  <c:v>0</c:v>
                </c:pt>
                <c:pt idx="8358" formatCode="0">
                  <c:v>0</c:v>
                </c:pt>
                <c:pt idx="8359" formatCode="0">
                  <c:v>0</c:v>
                </c:pt>
                <c:pt idx="8360" formatCode="0">
                  <c:v>0</c:v>
                </c:pt>
                <c:pt idx="8361" formatCode="0">
                  <c:v>0</c:v>
                </c:pt>
                <c:pt idx="8362" formatCode="0">
                  <c:v>0</c:v>
                </c:pt>
                <c:pt idx="8363" formatCode="0">
                  <c:v>0</c:v>
                </c:pt>
                <c:pt idx="8364" formatCode="0">
                  <c:v>0</c:v>
                </c:pt>
                <c:pt idx="8365" formatCode="0">
                  <c:v>0</c:v>
                </c:pt>
                <c:pt idx="8366" formatCode="0">
                  <c:v>0</c:v>
                </c:pt>
                <c:pt idx="8367" formatCode="0">
                  <c:v>0</c:v>
                </c:pt>
                <c:pt idx="8368" formatCode="0">
                  <c:v>0</c:v>
                </c:pt>
                <c:pt idx="8369" formatCode="0">
                  <c:v>0</c:v>
                </c:pt>
                <c:pt idx="8370" formatCode="0">
                  <c:v>0</c:v>
                </c:pt>
                <c:pt idx="8371" formatCode="0">
                  <c:v>0</c:v>
                </c:pt>
                <c:pt idx="8372" formatCode="0">
                  <c:v>0</c:v>
                </c:pt>
                <c:pt idx="8373" formatCode="0">
                  <c:v>0</c:v>
                </c:pt>
                <c:pt idx="8374" formatCode="0">
                  <c:v>0</c:v>
                </c:pt>
                <c:pt idx="8375" formatCode="0">
                  <c:v>0</c:v>
                </c:pt>
                <c:pt idx="8376" formatCode="0">
                  <c:v>0</c:v>
                </c:pt>
                <c:pt idx="8377" formatCode="0">
                  <c:v>0</c:v>
                </c:pt>
                <c:pt idx="8378" formatCode="0">
                  <c:v>0</c:v>
                </c:pt>
                <c:pt idx="8379" formatCode="0">
                  <c:v>0</c:v>
                </c:pt>
                <c:pt idx="8380" formatCode="0">
                  <c:v>0</c:v>
                </c:pt>
                <c:pt idx="8381" formatCode="0">
                  <c:v>0</c:v>
                </c:pt>
                <c:pt idx="8382" formatCode="0">
                  <c:v>0</c:v>
                </c:pt>
                <c:pt idx="8383" formatCode="0">
                  <c:v>0</c:v>
                </c:pt>
                <c:pt idx="8384" formatCode="0">
                  <c:v>0</c:v>
                </c:pt>
                <c:pt idx="8385" formatCode="0">
                  <c:v>0</c:v>
                </c:pt>
                <c:pt idx="8386" formatCode="0">
                  <c:v>0</c:v>
                </c:pt>
                <c:pt idx="8387" formatCode="0">
                  <c:v>0</c:v>
                </c:pt>
                <c:pt idx="8388" formatCode="0">
                  <c:v>0</c:v>
                </c:pt>
                <c:pt idx="8389" formatCode="0">
                  <c:v>0</c:v>
                </c:pt>
                <c:pt idx="8390" formatCode="0">
                  <c:v>0</c:v>
                </c:pt>
                <c:pt idx="8391" formatCode="0">
                  <c:v>0</c:v>
                </c:pt>
                <c:pt idx="8392" formatCode="0">
                  <c:v>0</c:v>
                </c:pt>
                <c:pt idx="8393" formatCode="0">
                  <c:v>0</c:v>
                </c:pt>
                <c:pt idx="8394" formatCode="0">
                  <c:v>0</c:v>
                </c:pt>
                <c:pt idx="8395" formatCode="0">
                  <c:v>0</c:v>
                </c:pt>
                <c:pt idx="8396" formatCode="0">
                  <c:v>0</c:v>
                </c:pt>
                <c:pt idx="8397" formatCode="0">
                  <c:v>0</c:v>
                </c:pt>
                <c:pt idx="8398" formatCode="0">
                  <c:v>0</c:v>
                </c:pt>
                <c:pt idx="8399" formatCode="0">
                  <c:v>0</c:v>
                </c:pt>
                <c:pt idx="8400" formatCode="0">
                  <c:v>0</c:v>
                </c:pt>
                <c:pt idx="8401" formatCode="0">
                  <c:v>0</c:v>
                </c:pt>
                <c:pt idx="8402" formatCode="0">
                  <c:v>0</c:v>
                </c:pt>
                <c:pt idx="8403" formatCode="0">
                  <c:v>0</c:v>
                </c:pt>
                <c:pt idx="8404" formatCode="0">
                  <c:v>0</c:v>
                </c:pt>
                <c:pt idx="8405" formatCode="0">
                  <c:v>0</c:v>
                </c:pt>
                <c:pt idx="8406" formatCode="0">
                  <c:v>0</c:v>
                </c:pt>
                <c:pt idx="8407" formatCode="0">
                  <c:v>0</c:v>
                </c:pt>
                <c:pt idx="8408" formatCode="0">
                  <c:v>0</c:v>
                </c:pt>
                <c:pt idx="8409" formatCode="0">
                  <c:v>0</c:v>
                </c:pt>
                <c:pt idx="8410" formatCode="0">
                  <c:v>0</c:v>
                </c:pt>
                <c:pt idx="8411" formatCode="0">
                  <c:v>0</c:v>
                </c:pt>
                <c:pt idx="8412" formatCode="0">
                  <c:v>0</c:v>
                </c:pt>
                <c:pt idx="8413" formatCode="0">
                  <c:v>0</c:v>
                </c:pt>
                <c:pt idx="8414" formatCode="0">
                  <c:v>0</c:v>
                </c:pt>
                <c:pt idx="8415" formatCode="0">
                  <c:v>0</c:v>
                </c:pt>
                <c:pt idx="8416" formatCode="0">
                  <c:v>0</c:v>
                </c:pt>
                <c:pt idx="8417" formatCode="0">
                  <c:v>0</c:v>
                </c:pt>
                <c:pt idx="8418" formatCode="0">
                  <c:v>0</c:v>
                </c:pt>
                <c:pt idx="8419" formatCode="0">
                  <c:v>0</c:v>
                </c:pt>
                <c:pt idx="8420" formatCode="0">
                  <c:v>0</c:v>
                </c:pt>
                <c:pt idx="8421" formatCode="0">
                  <c:v>0</c:v>
                </c:pt>
                <c:pt idx="8422" formatCode="0">
                  <c:v>0</c:v>
                </c:pt>
                <c:pt idx="8423" formatCode="0">
                  <c:v>0</c:v>
                </c:pt>
                <c:pt idx="8424" formatCode="0">
                  <c:v>0</c:v>
                </c:pt>
                <c:pt idx="8425" formatCode="0">
                  <c:v>0</c:v>
                </c:pt>
                <c:pt idx="8426" formatCode="0">
                  <c:v>0</c:v>
                </c:pt>
                <c:pt idx="8427" formatCode="0">
                  <c:v>0</c:v>
                </c:pt>
                <c:pt idx="8428" formatCode="0">
                  <c:v>0</c:v>
                </c:pt>
                <c:pt idx="8429" formatCode="0">
                  <c:v>0</c:v>
                </c:pt>
                <c:pt idx="8430" formatCode="0">
                  <c:v>0</c:v>
                </c:pt>
                <c:pt idx="8431" formatCode="0">
                  <c:v>0</c:v>
                </c:pt>
                <c:pt idx="8432" formatCode="0">
                  <c:v>0</c:v>
                </c:pt>
                <c:pt idx="8433" formatCode="0">
                  <c:v>0</c:v>
                </c:pt>
                <c:pt idx="8434" formatCode="0">
                  <c:v>0</c:v>
                </c:pt>
                <c:pt idx="8435" formatCode="0">
                  <c:v>0</c:v>
                </c:pt>
                <c:pt idx="8436" formatCode="0">
                  <c:v>0</c:v>
                </c:pt>
                <c:pt idx="8437" formatCode="0">
                  <c:v>0</c:v>
                </c:pt>
                <c:pt idx="8438" formatCode="0">
                  <c:v>0</c:v>
                </c:pt>
                <c:pt idx="8439" formatCode="0">
                  <c:v>0</c:v>
                </c:pt>
                <c:pt idx="8440" formatCode="0">
                  <c:v>0</c:v>
                </c:pt>
                <c:pt idx="8441" formatCode="0">
                  <c:v>0</c:v>
                </c:pt>
                <c:pt idx="8442" formatCode="0">
                  <c:v>0</c:v>
                </c:pt>
                <c:pt idx="8443" formatCode="0">
                  <c:v>0</c:v>
                </c:pt>
                <c:pt idx="8444" formatCode="0">
                  <c:v>0</c:v>
                </c:pt>
                <c:pt idx="8445" formatCode="0">
                  <c:v>0</c:v>
                </c:pt>
                <c:pt idx="8446" formatCode="0">
                  <c:v>0</c:v>
                </c:pt>
                <c:pt idx="8447" formatCode="0">
                  <c:v>0</c:v>
                </c:pt>
                <c:pt idx="8448" formatCode="0">
                  <c:v>0</c:v>
                </c:pt>
                <c:pt idx="8449" formatCode="0">
                  <c:v>0</c:v>
                </c:pt>
                <c:pt idx="8450" formatCode="0">
                  <c:v>0</c:v>
                </c:pt>
                <c:pt idx="8451" formatCode="0">
                  <c:v>0</c:v>
                </c:pt>
                <c:pt idx="8452" formatCode="0">
                  <c:v>0</c:v>
                </c:pt>
                <c:pt idx="8453" formatCode="0">
                  <c:v>0</c:v>
                </c:pt>
                <c:pt idx="8454" formatCode="0">
                  <c:v>0</c:v>
                </c:pt>
                <c:pt idx="8455" formatCode="0">
                  <c:v>0</c:v>
                </c:pt>
                <c:pt idx="8456" formatCode="0">
                  <c:v>0</c:v>
                </c:pt>
                <c:pt idx="8457" formatCode="0">
                  <c:v>0</c:v>
                </c:pt>
                <c:pt idx="8458" formatCode="0">
                  <c:v>0</c:v>
                </c:pt>
                <c:pt idx="8459" formatCode="0">
                  <c:v>0</c:v>
                </c:pt>
                <c:pt idx="8460" formatCode="0">
                  <c:v>0</c:v>
                </c:pt>
                <c:pt idx="8461" formatCode="0">
                  <c:v>0</c:v>
                </c:pt>
                <c:pt idx="8462" formatCode="0">
                  <c:v>0</c:v>
                </c:pt>
                <c:pt idx="8463" formatCode="0">
                  <c:v>0</c:v>
                </c:pt>
                <c:pt idx="8464" formatCode="0">
                  <c:v>0</c:v>
                </c:pt>
                <c:pt idx="8465" formatCode="0">
                  <c:v>0</c:v>
                </c:pt>
                <c:pt idx="8466" formatCode="0">
                  <c:v>0</c:v>
                </c:pt>
                <c:pt idx="8467" formatCode="0">
                  <c:v>0</c:v>
                </c:pt>
                <c:pt idx="8468" formatCode="0">
                  <c:v>0</c:v>
                </c:pt>
                <c:pt idx="8469" formatCode="0">
                  <c:v>0</c:v>
                </c:pt>
                <c:pt idx="8470" formatCode="0">
                  <c:v>0</c:v>
                </c:pt>
                <c:pt idx="8471" formatCode="0">
                  <c:v>0</c:v>
                </c:pt>
                <c:pt idx="8472" formatCode="0">
                  <c:v>0</c:v>
                </c:pt>
                <c:pt idx="8473" formatCode="0">
                  <c:v>0</c:v>
                </c:pt>
                <c:pt idx="8474" formatCode="0">
                  <c:v>0</c:v>
                </c:pt>
                <c:pt idx="8475" formatCode="0">
                  <c:v>0</c:v>
                </c:pt>
                <c:pt idx="8476" formatCode="0">
                  <c:v>0</c:v>
                </c:pt>
                <c:pt idx="8477" formatCode="0">
                  <c:v>0</c:v>
                </c:pt>
                <c:pt idx="8478" formatCode="0">
                  <c:v>0</c:v>
                </c:pt>
                <c:pt idx="8479" formatCode="0">
                  <c:v>0</c:v>
                </c:pt>
                <c:pt idx="8480" formatCode="0">
                  <c:v>0</c:v>
                </c:pt>
                <c:pt idx="8481" formatCode="0">
                  <c:v>0</c:v>
                </c:pt>
                <c:pt idx="8482" formatCode="0">
                  <c:v>0</c:v>
                </c:pt>
                <c:pt idx="8483" formatCode="0">
                  <c:v>0</c:v>
                </c:pt>
                <c:pt idx="8484" formatCode="0">
                  <c:v>0</c:v>
                </c:pt>
                <c:pt idx="8485" formatCode="0">
                  <c:v>0</c:v>
                </c:pt>
                <c:pt idx="8486" formatCode="0">
                  <c:v>0</c:v>
                </c:pt>
                <c:pt idx="8487" formatCode="0">
                  <c:v>0</c:v>
                </c:pt>
                <c:pt idx="8488" formatCode="0">
                  <c:v>0</c:v>
                </c:pt>
                <c:pt idx="8489" formatCode="0">
                  <c:v>0</c:v>
                </c:pt>
                <c:pt idx="8490" formatCode="0">
                  <c:v>0</c:v>
                </c:pt>
                <c:pt idx="8491" formatCode="0">
                  <c:v>0</c:v>
                </c:pt>
                <c:pt idx="8492" formatCode="0">
                  <c:v>0</c:v>
                </c:pt>
                <c:pt idx="8493" formatCode="0">
                  <c:v>0</c:v>
                </c:pt>
                <c:pt idx="8494" formatCode="0">
                  <c:v>0</c:v>
                </c:pt>
                <c:pt idx="8495" formatCode="0">
                  <c:v>0</c:v>
                </c:pt>
                <c:pt idx="8496" formatCode="0">
                  <c:v>0</c:v>
                </c:pt>
                <c:pt idx="8497" formatCode="0">
                  <c:v>0</c:v>
                </c:pt>
                <c:pt idx="8498" formatCode="0">
                  <c:v>0</c:v>
                </c:pt>
                <c:pt idx="8499" formatCode="0">
                  <c:v>0</c:v>
                </c:pt>
                <c:pt idx="8500" formatCode="0">
                  <c:v>0</c:v>
                </c:pt>
                <c:pt idx="8501" formatCode="0">
                  <c:v>0</c:v>
                </c:pt>
                <c:pt idx="8502" formatCode="0">
                  <c:v>0</c:v>
                </c:pt>
                <c:pt idx="8503" formatCode="0">
                  <c:v>0</c:v>
                </c:pt>
                <c:pt idx="8504" formatCode="0">
                  <c:v>0</c:v>
                </c:pt>
                <c:pt idx="8505" formatCode="0">
                  <c:v>0</c:v>
                </c:pt>
                <c:pt idx="8506" formatCode="0">
                  <c:v>0</c:v>
                </c:pt>
                <c:pt idx="8507" formatCode="0">
                  <c:v>0</c:v>
                </c:pt>
                <c:pt idx="8508" formatCode="0">
                  <c:v>0</c:v>
                </c:pt>
                <c:pt idx="8509" formatCode="0">
                  <c:v>0</c:v>
                </c:pt>
                <c:pt idx="8510" formatCode="0">
                  <c:v>0</c:v>
                </c:pt>
                <c:pt idx="8511" formatCode="0">
                  <c:v>0</c:v>
                </c:pt>
                <c:pt idx="8512" formatCode="0">
                  <c:v>0</c:v>
                </c:pt>
                <c:pt idx="8513" formatCode="0">
                  <c:v>0</c:v>
                </c:pt>
                <c:pt idx="8514" formatCode="0">
                  <c:v>0</c:v>
                </c:pt>
                <c:pt idx="8515" formatCode="0">
                  <c:v>0</c:v>
                </c:pt>
                <c:pt idx="8516" formatCode="0">
                  <c:v>0</c:v>
                </c:pt>
                <c:pt idx="8517" formatCode="0">
                  <c:v>0</c:v>
                </c:pt>
                <c:pt idx="8518" formatCode="0">
                  <c:v>0</c:v>
                </c:pt>
                <c:pt idx="8519" formatCode="0">
                  <c:v>0</c:v>
                </c:pt>
                <c:pt idx="8520" formatCode="0">
                  <c:v>0</c:v>
                </c:pt>
                <c:pt idx="8521" formatCode="0">
                  <c:v>0</c:v>
                </c:pt>
                <c:pt idx="8522" formatCode="0">
                  <c:v>0</c:v>
                </c:pt>
                <c:pt idx="8523" formatCode="0">
                  <c:v>0</c:v>
                </c:pt>
                <c:pt idx="8524" formatCode="0">
                  <c:v>0</c:v>
                </c:pt>
                <c:pt idx="8525" formatCode="0">
                  <c:v>0</c:v>
                </c:pt>
                <c:pt idx="8526" formatCode="0">
                  <c:v>0</c:v>
                </c:pt>
                <c:pt idx="8527" formatCode="0">
                  <c:v>0</c:v>
                </c:pt>
                <c:pt idx="8528" formatCode="0">
                  <c:v>0</c:v>
                </c:pt>
                <c:pt idx="8529" formatCode="0">
                  <c:v>0</c:v>
                </c:pt>
                <c:pt idx="8530" formatCode="0">
                  <c:v>0</c:v>
                </c:pt>
                <c:pt idx="8531" formatCode="0">
                  <c:v>0</c:v>
                </c:pt>
                <c:pt idx="8532" formatCode="0">
                  <c:v>0</c:v>
                </c:pt>
                <c:pt idx="8533" formatCode="0">
                  <c:v>0</c:v>
                </c:pt>
                <c:pt idx="8534" formatCode="0">
                  <c:v>0</c:v>
                </c:pt>
                <c:pt idx="8535" formatCode="0">
                  <c:v>0</c:v>
                </c:pt>
                <c:pt idx="8536" formatCode="0">
                  <c:v>0</c:v>
                </c:pt>
                <c:pt idx="8537" formatCode="0">
                  <c:v>0</c:v>
                </c:pt>
                <c:pt idx="8538" formatCode="0">
                  <c:v>0</c:v>
                </c:pt>
                <c:pt idx="8539" formatCode="0">
                  <c:v>0</c:v>
                </c:pt>
                <c:pt idx="8540" formatCode="0">
                  <c:v>0</c:v>
                </c:pt>
                <c:pt idx="8541" formatCode="0">
                  <c:v>0</c:v>
                </c:pt>
                <c:pt idx="8542" formatCode="0">
                  <c:v>0</c:v>
                </c:pt>
                <c:pt idx="8543" formatCode="0">
                  <c:v>0</c:v>
                </c:pt>
                <c:pt idx="8544" formatCode="0">
                  <c:v>0</c:v>
                </c:pt>
                <c:pt idx="8545" formatCode="0">
                  <c:v>0</c:v>
                </c:pt>
                <c:pt idx="8546" formatCode="0">
                  <c:v>0</c:v>
                </c:pt>
                <c:pt idx="8547" formatCode="0">
                  <c:v>0</c:v>
                </c:pt>
                <c:pt idx="8548" formatCode="0">
                  <c:v>0</c:v>
                </c:pt>
                <c:pt idx="8549" formatCode="0">
                  <c:v>0</c:v>
                </c:pt>
                <c:pt idx="8550" formatCode="0">
                  <c:v>0</c:v>
                </c:pt>
                <c:pt idx="8551" formatCode="0">
                  <c:v>0</c:v>
                </c:pt>
                <c:pt idx="8552" formatCode="0">
                  <c:v>0</c:v>
                </c:pt>
                <c:pt idx="8553" formatCode="0">
                  <c:v>0</c:v>
                </c:pt>
                <c:pt idx="8554" formatCode="0">
                  <c:v>0</c:v>
                </c:pt>
                <c:pt idx="8555" formatCode="0">
                  <c:v>0</c:v>
                </c:pt>
                <c:pt idx="8556" formatCode="0">
                  <c:v>0</c:v>
                </c:pt>
                <c:pt idx="8557" formatCode="0">
                  <c:v>0</c:v>
                </c:pt>
                <c:pt idx="8558" formatCode="0">
                  <c:v>0</c:v>
                </c:pt>
                <c:pt idx="8559" formatCode="0">
                  <c:v>0</c:v>
                </c:pt>
                <c:pt idx="8560" formatCode="0">
                  <c:v>0</c:v>
                </c:pt>
                <c:pt idx="8561" formatCode="0">
                  <c:v>0</c:v>
                </c:pt>
                <c:pt idx="8562" formatCode="0">
                  <c:v>0</c:v>
                </c:pt>
                <c:pt idx="8563" formatCode="0">
                  <c:v>0</c:v>
                </c:pt>
                <c:pt idx="8564" formatCode="0">
                  <c:v>0</c:v>
                </c:pt>
                <c:pt idx="8565" formatCode="0">
                  <c:v>0</c:v>
                </c:pt>
                <c:pt idx="8566" formatCode="0">
                  <c:v>0</c:v>
                </c:pt>
                <c:pt idx="8567" formatCode="0">
                  <c:v>0</c:v>
                </c:pt>
                <c:pt idx="8568" formatCode="0">
                  <c:v>0</c:v>
                </c:pt>
                <c:pt idx="8569" formatCode="0">
                  <c:v>0</c:v>
                </c:pt>
                <c:pt idx="8570" formatCode="0">
                  <c:v>0</c:v>
                </c:pt>
                <c:pt idx="8571" formatCode="0">
                  <c:v>0</c:v>
                </c:pt>
                <c:pt idx="8572" formatCode="0">
                  <c:v>0</c:v>
                </c:pt>
                <c:pt idx="8573" formatCode="0">
                  <c:v>0</c:v>
                </c:pt>
                <c:pt idx="8574" formatCode="0">
                  <c:v>0</c:v>
                </c:pt>
                <c:pt idx="8575" formatCode="0">
                  <c:v>0</c:v>
                </c:pt>
                <c:pt idx="8576" formatCode="0">
                  <c:v>0</c:v>
                </c:pt>
                <c:pt idx="8577" formatCode="0">
                  <c:v>0</c:v>
                </c:pt>
                <c:pt idx="8578" formatCode="0">
                  <c:v>0</c:v>
                </c:pt>
                <c:pt idx="8579" formatCode="0">
                  <c:v>0</c:v>
                </c:pt>
                <c:pt idx="8580" formatCode="0">
                  <c:v>0</c:v>
                </c:pt>
                <c:pt idx="8581" formatCode="0">
                  <c:v>0</c:v>
                </c:pt>
                <c:pt idx="8582" formatCode="0">
                  <c:v>0</c:v>
                </c:pt>
                <c:pt idx="8583" formatCode="0">
                  <c:v>0</c:v>
                </c:pt>
                <c:pt idx="8584" formatCode="0">
                  <c:v>0</c:v>
                </c:pt>
                <c:pt idx="8585" formatCode="0">
                  <c:v>0</c:v>
                </c:pt>
                <c:pt idx="8586" formatCode="0">
                  <c:v>0</c:v>
                </c:pt>
                <c:pt idx="8587" formatCode="0">
                  <c:v>0</c:v>
                </c:pt>
                <c:pt idx="8588" formatCode="0">
                  <c:v>0</c:v>
                </c:pt>
                <c:pt idx="8589" formatCode="0">
                  <c:v>0</c:v>
                </c:pt>
                <c:pt idx="8590" formatCode="0">
                  <c:v>0</c:v>
                </c:pt>
                <c:pt idx="8591" formatCode="0">
                  <c:v>0</c:v>
                </c:pt>
                <c:pt idx="8592" formatCode="0">
                  <c:v>0</c:v>
                </c:pt>
                <c:pt idx="8593" formatCode="0">
                  <c:v>0</c:v>
                </c:pt>
                <c:pt idx="8594" formatCode="0">
                  <c:v>0</c:v>
                </c:pt>
                <c:pt idx="8595" formatCode="0">
                  <c:v>0</c:v>
                </c:pt>
                <c:pt idx="8596" formatCode="0">
                  <c:v>0</c:v>
                </c:pt>
                <c:pt idx="8597" formatCode="0">
                  <c:v>0</c:v>
                </c:pt>
                <c:pt idx="8598" formatCode="0">
                  <c:v>0</c:v>
                </c:pt>
                <c:pt idx="8599" formatCode="0">
                  <c:v>0</c:v>
                </c:pt>
                <c:pt idx="8600" formatCode="0">
                  <c:v>0</c:v>
                </c:pt>
                <c:pt idx="8601" formatCode="0">
                  <c:v>0</c:v>
                </c:pt>
                <c:pt idx="8602" formatCode="0">
                  <c:v>0</c:v>
                </c:pt>
                <c:pt idx="8603" formatCode="0">
                  <c:v>0</c:v>
                </c:pt>
                <c:pt idx="8604" formatCode="0">
                  <c:v>0</c:v>
                </c:pt>
                <c:pt idx="8605" formatCode="0">
                  <c:v>0</c:v>
                </c:pt>
                <c:pt idx="8606" formatCode="0">
                  <c:v>0</c:v>
                </c:pt>
                <c:pt idx="8607" formatCode="0">
                  <c:v>0</c:v>
                </c:pt>
                <c:pt idx="8608" formatCode="0">
                  <c:v>0</c:v>
                </c:pt>
                <c:pt idx="8609" formatCode="0">
                  <c:v>0</c:v>
                </c:pt>
                <c:pt idx="8610" formatCode="0">
                  <c:v>0</c:v>
                </c:pt>
                <c:pt idx="8611" formatCode="0">
                  <c:v>0</c:v>
                </c:pt>
                <c:pt idx="8612" formatCode="0">
                  <c:v>0</c:v>
                </c:pt>
                <c:pt idx="8613" formatCode="0">
                  <c:v>0</c:v>
                </c:pt>
                <c:pt idx="8614" formatCode="0">
                  <c:v>0</c:v>
                </c:pt>
                <c:pt idx="8615" formatCode="0">
                  <c:v>0</c:v>
                </c:pt>
                <c:pt idx="8616" formatCode="0">
                  <c:v>0</c:v>
                </c:pt>
                <c:pt idx="8617" formatCode="0">
                  <c:v>0</c:v>
                </c:pt>
                <c:pt idx="8618" formatCode="0">
                  <c:v>0</c:v>
                </c:pt>
                <c:pt idx="8619" formatCode="0">
                  <c:v>0</c:v>
                </c:pt>
                <c:pt idx="8620" formatCode="0">
                  <c:v>0</c:v>
                </c:pt>
                <c:pt idx="8621" formatCode="0">
                  <c:v>0</c:v>
                </c:pt>
                <c:pt idx="8622" formatCode="0">
                  <c:v>0</c:v>
                </c:pt>
                <c:pt idx="8623" formatCode="0">
                  <c:v>0</c:v>
                </c:pt>
                <c:pt idx="8624" formatCode="0">
                  <c:v>0</c:v>
                </c:pt>
                <c:pt idx="8625" formatCode="0">
                  <c:v>0</c:v>
                </c:pt>
                <c:pt idx="8626" formatCode="0">
                  <c:v>0</c:v>
                </c:pt>
                <c:pt idx="8627" formatCode="0">
                  <c:v>0</c:v>
                </c:pt>
                <c:pt idx="8628" formatCode="0">
                  <c:v>0</c:v>
                </c:pt>
                <c:pt idx="8629" formatCode="0">
                  <c:v>0</c:v>
                </c:pt>
                <c:pt idx="8630" formatCode="0">
                  <c:v>0</c:v>
                </c:pt>
                <c:pt idx="8631" formatCode="0">
                  <c:v>0</c:v>
                </c:pt>
                <c:pt idx="8632" formatCode="0">
                  <c:v>0</c:v>
                </c:pt>
                <c:pt idx="8633" formatCode="0">
                  <c:v>0</c:v>
                </c:pt>
                <c:pt idx="8634" formatCode="0">
                  <c:v>0</c:v>
                </c:pt>
                <c:pt idx="8635" formatCode="0">
                  <c:v>0</c:v>
                </c:pt>
                <c:pt idx="8636" formatCode="0">
                  <c:v>0</c:v>
                </c:pt>
                <c:pt idx="8637" formatCode="0">
                  <c:v>0</c:v>
                </c:pt>
                <c:pt idx="8638" formatCode="0">
                  <c:v>0</c:v>
                </c:pt>
                <c:pt idx="8639" formatCode="0">
                  <c:v>0</c:v>
                </c:pt>
                <c:pt idx="8640" formatCode="0">
                  <c:v>0</c:v>
                </c:pt>
                <c:pt idx="8641" formatCode="0">
                  <c:v>0</c:v>
                </c:pt>
                <c:pt idx="8642" formatCode="0">
                  <c:v>0</c:v>
                </c:pt>
                <c:pt idx="8643" formatCode="0">
                  <c:v>0</c:v>
                </c:pt>
                <c:pt idx="8644" formatCode="0">
                  <c:v>0</c:v>
                </c:pt>
                <c:pt idx="8645" formatCode="0">
                  <c:v>0</c:v>
                </c:pt>
                <c:pt idx="8646" formatCode="0">
                  <c:v>0</c:v>
                </c:pt>
                <c:pt idx="8647" formatCode="0">
                  <c:v>0</c:v>
                </c:pt>
                <c:pt idx="8648" formatCode="0">
                  <c:v>0</c:v>
                </c:pt>
                <c:pt idx="8649" formatCode="0">
                  <c:v>0</c:v>
                </c:pt>
                <c:pt idx="8650" formatCode="0">
                  <c:v>0</c:v>
                </c:pt>
                <c:pt idx="8651" formatCode="0">
                  <c:v>0</c:v>
                </c:pt>
                <c:pt idx="8652" formatCode="0">
                  <c:v>0</c:v>
                </c:pt>
                <c:pt idx="8653" formatCode="0">
                  <c:v>0</c:v>
                </c:pt>
                <c:pt idx="8654" formatCode="0">
                  <c:v>0</c:v>
                </c:pt>
                <c:pt idx="8655" formatCode="0">
                  <c:v>0</c:v>
                </c:pt>
                <c:pt idx="8656" formatCode="0">
                  <c:v>0</c:v>
                </c:pt>
                <c:pt idx="8657" formatCode="0">
                  <c:v>0</c:v>
                </c:pt>
                <c:pt idx="8658" formatCode="0">
                  <c:v>0</c:v>
                </c:pt>
                <c:pt idx="8659" formatCode="0">
                  <c:v>0</c:v>
                </c:pt>
                <c:pt idx="8660" formatCode="0">
                  <c:v>0</c:v>
                </c:pt>
                <c:pt idx="8661" formatCode="0">
                  <c:v>0</c:v>
                </c:pt>
                <c:pt idx="8662" formatCode="0">
                  <c:v>0</c:v>
                </c:pt>
                <c:pt idx="8663" formatCode="0">
                  <c:v>0</c:v>
                </c:pt>
                <c:pt idx="8664" formatCode="0">
                  <c:v>0</c:v>
                </c:pt>
                <c:pt idx="8665" formatCode="0">
                  <c:v>0</c:v>
                </c:pt>
                <c:pt idx="8666" formatCode="0">
                  <c:v>0</c:v>
                </c:pt>
                <c:pt idx="8667" formatCode="0">
                  <c:v>0</c:v>
                </c:pt>
                <c:pt idx="8668" formatCode="0">
                  <c:v>0</c:v>
                </c:pt>
                <c:pt idx="8669" formatCode="0">
                  <c:v>0</c:v>
                </c:pt>
                <c:pt idx="8670" formatCode="0">
                  <c:v>0</c:v>
                </c:pt>
                <c:pt idx="8671" formatCode="0">
                  <c:v>0</c:v>
                </c:pt>
                <c:pt idx="8672" formatCode="0">
                  <c:v>0</c:v>
                </c:pt>
                <c:pt idx="8673" formatCode="0">
                  <c:v>0</c:v>
                </c:pt>
                <c:pt idx="8674" formatCode="0">
                  <c:v>0</c:v>
                </c:pt>
                <c:pt idx="8675" formatCode="0">
                  <c:v>0</c:v>
                </c:pt>
                <c:pt idx="8676" formatCode="0">
                  <c:v>0</c:v>
                </c:pt>
                <c:pt idx="8677" formatCode="0">
                  <c:v>0</c:v>
                </c:pt>
                <c:pt idx="8678" formatCode="0">
                  <c:v>0</c:v>
                </c:pt>
                <c:pt idx="8679" formatCode="0">
                  <c:v>0</c:v>
                </c:pt>
                <c:pt idx="8680" formatCode="0">
                  <c:v>0</c:v>
                </c:pt>
                <c:pt idx="8681" formatCode="0">
                  <c:v>0</c:v>
                </c:pt>
                <c:pt idx="8682" formatCode="0">
                  <c:v>0</c:v>
                </c:pt>
                <c:pt idx="8683" formatCode="0">
                  <c:v>0</c:v>
                </c:pt>
                <c:pt idx="8684" formatCode="0">
                  <c:v>0</c:v>
                </c:pt>
                <c:pt idx="8685" formatCode="0">
                  <c:v>0</c:v>
                </c:pt>
                <c:pt idx="8686" formatCode="0">
                  <c:v>0</c:v>
                </c:pt>
                <c:pt idx="8687" formatCode="0">
                  <c:v>0</c:v>
                </c:pt>
                <c:pt idx="8688" formatCode="0">
                  <c:v>0</c:v>
                </c:pt>
                <c:pt idx="8689" formatCode="0">
                  <c:v>0</c:v>
                </c:pt>
                <c:pt idx="8690" formatCode="0">
                  <c:v>0</c:v>
                </c:pt>
                <c:pt idx="8691" formatCode="0">
                  <c:v>0</c:v>
                </c:pt>
                <c:pt idx="8692" formatCode="0">
                  <c:v>0</c:v>
                </c:pt>
                <c:pt idx="8693" formatCode="0">
                  <c:v>0</c:v>
                </c:pt>
                <c:pt idx="8694" formatCode="0">
                  <c:v>0</c:v>
                </c:pt>
                <c:pt idx="8695" formatCode="0">
                  <c:v>0</c:v>
                </c:pt>
                <c:pt idx="8696" formatCode="0">
                  <c:v>0</c:v>
                </c:pt>
                <c:pt idx="8697" formatCode="0">
                  <c:v>0</c:v>
                </c:pt>
                <c:pt idx="8698" formatCode="0">
                  <c:v>0</c:v>
                </c:pt>
                <c:pt idx="8699" formatCode="0">
                  <c:v>0</c:v>
                </c:pt>
                <c:pt idx="8700" formatCode="0">
                  <c:v>0</c:v>
                </c:pt>
                <c:pt idx="8701" formatCode="0">
                  <c:v>0</c:v>
                </c:pt>
                <c:pt idx="8702" formatCode="0">
                  <c:v>0</c:v>
                </c:pt>
                <c:pt idx="8703" formatCode="0">
                  <c:v>0</c:v>
                </c:pt>
                <c:pt idx="8704" formatCode="0">
                  <c:v>0</c:v>
                </c:pt>
                <c:pt idx="8705" formatCode="0">
                  <c:v>0</c:v>
                </c:pt>
                <c:pt idx="8706" formatCode="0">
                  <c:v>0</c:v>
                </c:pt>
                <c:pt idx="8707" formatCode="0">
                  <c:v>0</c:v>
                </c:pt>
                <c:pt idx="8708" formatCode="0">
                  <c:v>0</c:v>
                </c:pt>
                <c:pt idx="8709" formatCode="0">
                  <c:v>0</c:v>
                </c:pt>
                <c:pt idx="8710" formatCode="0">
                  <c:v>0</c:v>
                </c:pt>
                <c:pt idx="8711" formatCode="0">
                  <c:v>0</c:v>
                </c:pt>
                <c:pt idx="8712" formatCode="0">
                  <c:v>0</c:v>
                </c:pt>
                <c:pt idx="8713" formatCode="0">
                  <c:v>0</c:v>
                </c:pt>
                <c:pt idx="8714" formatCode="0">
                  <c:v>0</c:v>
                </c:pt>
                <c:pt idx="8715" formatCode="0">
                  <c:v>0</c:v>
                </c:pt>
                <c:pt idx="8716" formatCode="0">
                  <c:v>0</c:v>
                </c:pt>
                <c:pt idx="8717" formatCode="0">
                  <c:v>0</c:v>
                </c:pt>
                <c:pt idx="8718" formatCode="0">
                  <c:v>0</c:v>
                </c:pt>
                <c:pt idx="8719" formatCode="0">
                  <c:v>0</c:v>
                </c:pt>
                <c:pt idx="8720" formatCode="0">
                  <c:v>0</c:v>
                </c:pt>
                <c:pt idx="8721" formatCode="0">
                  <c:v>0</c:v>
                </c:pt>
                <c:pt idx="8722" formatCode="0">
                  <c:v>0</c:v>
                </c:pt>
                <c:pt idx="8723" formatCode="0">
                  <c:v>0</c:v>
                </c:pt>
                <c:pt idx="8724" formatCode="0">
                  <c:v>0</c:v>
                </c:pt>
                <c:pt idx="8725" formatCode="0">
                  <c:v>0</c:v>
                </c:pt>
                <c:pt idx="8726" formatCode="0">
                  <c:v>0</c:v>
                </c:pt>
                <c:pt idx="8727" formatCode="0">
                  <c:v>0</c:v>
                </c:pt>
                <c:pt idx="8728" formatCode="0">
                  <c:v>0</c:v>
                </c:pt>
                <c:pt idx="8729" formatCode="0">
                  <c:v>0</c:v>
                </c:pt>
                <c:pt idx="8730" formatCode="0">
                  <c:v>0</c:v>
                </c:pt>
                <c:pt idx="8731" formatCode="0">
                  <c:v>0</c:v>
                </c:pt>
                <c:pt idx="8732" formatCode="0">
                  <c:v>0</c:v>
                </c:pt>
                <c:pt idx="8733" formatCode="0">
                  <c:v>0</c:v>
                </c:pt>
                <c:pt idx="8734" formatCode="0">
                  <c:v>0</c:v>
                </c:pt>
                <c:pt idx="8735" formatCode="0">
                  <c:v>0</c:v>
                </c:pt>
                <c:pt idx="8736" formatCode="0">
                  <c:v>0</c:v>
                </c:pt>
                <c:pt idx="8737" formatCode="0">
                  <c:v>0</c:v>
                </c:pt>
                <c:pt idx="8738" formatCode="0">
                  <c:v>0</c:v>
                </c:pt>
                <c:pt idx="8739" formatCode="0">
                  <c:v>0</c:v>
                </c:pt>
                <c:pt idx="8740" formatCode="0">
                  <c:v>0</c:v>
                </c:pt>
                <c:pt idx="8741" formatCode="0">
                  <c:v>0</c:v>
                </c:pt>
                <c:pt idx="8742" formatCode="0">
                  <c:v>0</c:v>
                </c:pt>
                <c:pt idx="8743" formatCode="0">
                  <c:v>0</c:v>
                </c:pt>
                <c:pt idx="8744" formatCode="0">
                  <c:v>0</c:v>
                </c:pt>
                <c:pt idx="8745" formatCode="0">
                  <c:v>0</c:v>
                </c:pt>
                <c:pt idx="8746" formatCode="0">
                  <c:v>0</c:v>
                </c:pt>
                <c:pt idx="8747" formatCode="0">
                  <c:v>0</c:v>
                </c:pt>
                <c:pt idx="8748" formatCode="0">
                  <c:v>0</c:v>
                </c:pt>
                <c:pt idx="8749" formatCode="0">
                  <c:v>0</c:v>
                </c:pt>
                <c:pt idx="8750" formatCode="0">
                  <c:v>0</c:v>
                </c:pt>
                <c:pt idx="8751" formatCode="0">
                  <c:v>0</c:v>
                </c:pt>
                <c:pt idx="8752" formatCode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E9-494D-A6A8-FA5AFA0CC839}"/>
            </c:ext>
          </c:extLst>
        </c:ser>
        <c:ser>
          <c:idx val="4"/>
          <c:order val="4"/>
          <c:tx>
            <c:v>Lim.Monóxido de Carbono</c:v>
          </c:tx>
          <c:spPr>
            <a:ln w="158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'01-01-2025 a 01-09-2025'!$A$4:$A$8756</c:f>
              <c:numCache>
                <c:formatCode>m/d/yyyy\ h:mm</c:formatCode>
                <c:ptCount val="8753"/>
                <c:pt idx="0">
                  <c:v>45658.020833333336</c:v>
                </c:pt>
                <c:pt idx="1">
                  <c:v>45658.0625</c:v>
                </c:pt>
                <c:pt idx="2">
                  <c:v>45658.104166666664</c:v>
                </c:pt>
                <c:pt idx="3">
                  <c:v>45658.145833333336</c:v>
                </c:pt>
                <c:pt idx="4">
                  <c:v>45658.1875</c:v>
                </c:pt>
                <c:pt idx="5">
                  <c:v>45658.229166666664</c:v>
                </c:pt>
                <c:pt idx="6">
                  <c:v>45658.270833333336</c:v>
                </c:pt>
                <c:pt idx="7">
                  <c:v>45658.3125</c:v>
                </c:pt>
                <c:pt idx="8">
                  <c:v>45658.354166666664</c:v>
                </c:pt>
                <c:pt idx="9">
                  <c:v>45658.395833333336</c:v>
                </c:pt>
                <c:pt idx="10">
                  <c:v>45658.4375</c:v>
                </c:pt>
                <c:pt idx="11">
                  <c:v>45658.479166666664</c:v>
                </c:pt>
                <c:pt idx="12">
                  <c:v>45658.520833333336</c:v>
                </c:pt>
                <c:pt idx="13">
                  <c:v>45658.5625</c:v>
                </c:pt>
                <c:pt idx="14">
                  <c:v>45658.604166666664</c:v>
                </c:pt>
                <c:pt idx="15">
                  <c:v>45658.645833333336</c:v>
                </c:pt>
                <c:pt idx="16">
                  <c:v>45658.6875</c:v>
                </c:pt>
                <c:pt idx="17">
                  <c:v>45658.729166666664</c:v>
                </c:pt>
                <c:pt idx="18">
                  <c:v>45658.770833333336</c:v>
                </c:pt>
                <c:pt idx="19">
                  <c:v>45658.8125</c:v>
                </c:pt>
                <c:pt idx="20">
                  <c:v>45658.854166666664</c:v>
                </c:pt>
                <c:pt idx="21">
                  <c:v>45658.895833333336</c:v>
                </c:pt>
                <c:pt idx="22">
                  <c:v>45658.9375</c:v>
                </c:pt>
                <c:pt idx="23">
                  <c:v>45658.979166666664</c:v>
                </c:pt>
                <c:pt idx="24">
                  <c:v>45659.020833333336</c:v>
                </c:pt>
                <c:pt idx="25">
                  <c:v>45659.0625</c:v>
                </c:pt>
                <c:pt idx="26">
                  <c:v>45659.104166666664</c:v>
                </c:pt>
                <c:pt idx="27">
                  <c:v>45659.145833333336</c:v>
                </c:pt>
                <c:pt idx="28">
                  <c:v>45659.1875</c:v>
                </c:pt>
                <c:pt idx="29">
                  <c:v>45659.229166666664</c:v>
                </c:pt>
                <c:pt idx="30">
                  <c:v>45659.270833333336</c:v>
                </c:pt>
                <c:pt idx="31">
                  <c:v>45659.3125</c:v>
                </c:pt>
                <c:pt idx="32">
                  <c:v>45659.354166666664</c:v>
                </c:pt>
                <c:pt idx="33">
                  <c:v>45659.395833333336</c:v>
                </c:pt>
                <c:pt idx="34">
                  <c:v>45659.4375</c:v>
                </c:pt>
                <c:pt idx="35">
                  <c:v>45659.479166666664</c:v>
                </c:pt>
                <c:pt idx="36">
                  <c:v>45659.520833333336</c:v>
                </c:pt>
                <c:pt idx="37">
                  <c:v>45659.5625</c:v>
                </c:pt>
                <c:pt idx="38">
                  <c:v>45659.604166666664</c:v>
                </c:pt>
                <c:pt idx="39">
                  <c:v>45659.645833333336</c:v>
                </c:pt>
                <c:pt idx="40">
                  <c:v>45659.6875</c:v>
                </c:pt>
                <c:pt idx="41">
                  <c:v>45659.729166666664</c:v>
                </c:pt>
                <c:pt idx="42">
                  <c:v>45659.770833333336</c:v>
                </c:pt>
                <c:pt idx="43">
                  <c:v>45659.8125</c:v>
                </c:pt>
                <c:pt idx="44">
                  <c:v>45659.854166666664</c:v>
                </c:pt>
                <c:pt idx="45">
                  <c:v>45659.895833333336</c:v>
                </c:pt>
                <c:pt idx="46">
                  <c:v>45659.9375</c:v>
                </c:pt>
                <c:pt idx="47">
                  <c:v>45659.979166666664</c:v>
                </c:pt>
                <c:pt idx="48">
                  <c:v>45660.020833333336</c:v>
                </c:pt>
                <c:pt idx="49">
                  <c:v>45660.0625</c:v>
                </c:pt>
                <c:pt idx="50">
                  <c:v>45660.104166666664</c:v>
                </c:pt>
                <c:pt idx="51">
                  <c:v>45660.145833333336</c:v>
                </c:pt>
                <c:pt idx="52">
                  <c:v>45660.1875</c:v>
                </c:pt>
                <c:pt idx="53">
                  <c:v>45660.229166666664</c:v>
                </c:pt>
                <c:pt idx="54">
                  <c:v>45660.270833333336</c:v>
                </c:pt>
                <c:pt idx="55">
                  <c:v>45660.3125</c:v>
                </c:pt>
                <c:pt idx="56">
                  <c:v>45660.354166666664</c:v>
                </c:pt>
                <c:pt idx="57">
                  <c:v>45660.395833333336</c:v>
                </c:pt>
                <c:pt idx="58">
                  <c:v>45660.4375</c:v>
                </c:pt>
                <c:pt idx="59">
                  <c:v>45660.479166666664</c:v>
                </c:pt>
                <c:pt idx="60">
                  <c:v>45660.520833333336</c:v>
                </c:pt>
                <c:pt idx="61">
                  <c:v>45660.5625</c:v>
                </c:pt>
                <c:pt idx="62">
                  <c:v>45660.604166666664</c:v>
                </c:pt>
                <c:pt idx="63">
                  <c:v>45660.645833333336</c:v>
                </c:pt>
                <c:pt idx="64">
                  <c:v>45660.6875</c:v>
                </c:pt>
                <c:pt idx="65">
                  <c:v>45660.729166666664</c:v>
                </c:pt>
                <c:pt idx="66">
                  <c:v>45660.770833333336</c:v>
                </c:pt>
                <c:pt idx="67">
                  <c:v>45660.8125</c:v>
                </c:pt>
                <c:pt idx="68">
                  <c:v>45660.854166666664</c:v>
                </c:pt>
                <c:pt idx="69">
                  <c:v>45660.895833333336</c:v>
                </c:pt>
                <c:pt idx="70">
                  <c:v>45660.9375</c:v>
                </c:pt>
                <c:pt idx="71">
                  <c:v>45660.979166666664</c:v>
                </c:pt>
                <c:pt idx="72">
                  <c:v>45661.020833333336</c:v>
                </c:pt>
                <c:pt idx="73">
                  <c:v>45661.0625</c:v>
                </c:pt>
                <c:pt idx="74">
                  <c:v>45661.104166666664</c:v>
                </c:pt>
                <c:pt idx="75">
                  <c:v>45661.145833333336</c:v>
                </c:pt>
                <c:pt idx="76">
                  <c:v>45661.1875</c:v>
                </c:pt>
                <c:pt idx="77">
                  <c:v>45661.229166666664</c:v>
                </c:pt>
                <c:pt idx="78">
                  <c:v>45661.270833333336</c:v>
                </c:pt>
                <c:pt idx="79">
                  <c:v>45661.3125</c:v>
                </c:pt>
                <c:pt idx="80">
                  <c:v>45661.354166666664</c:v>
                </c:pt>
                <c:pt idx="81">
                  <c:v>45661.395833333336</c:v>
                </c:pt>
                <c:pt idx="82">
                  <c:v>45661.4375</c:v>
                </c:pt>
                <c:pt idx="83">
                  <c:v>45661.479166666664</c:v>
                </c:pt>
                <c:pt idx="84">
                  <c:v>45661.520833333336</c:v>
                </c:pt>
                <c:pt idx="85">
                  <c:v>45661.5625</c:v>
                </c:pt>
                <c:pt idx="86">
                  <c:v>45661.604166666664</c:v>
                </c:pt>
                <c:pt idx="87">
                  <c:v>45661.645833333336</c:v>
                </c:pt>
                <c:pt idx="88">
                  <c:v>45661.6875</c:v>
                </c:pt>
                <c:pt idx="89">
                  <c:v>45661.729166666664</c:v>
                </c:pt>
                <c:pt idx="90">
                  <c:v>45661.770833333336</c:v>
                </c:pt>
                <c:pt idx="91">
                  <c:v>45661.8125</c:v>
                </c:pt>
                <c:pt idx="92">
                  <c:v>45661.854166666664</c:v>
                </c:pt>
                <c:pt idx="93">
                  <c:v>45661.895833333336</c:v>
                </c:pt>
                <c:pt idx="94">
                  <c:v>45661.9375</c:v>
                </c:pt>
                <c:pt idx="95">
                  <c:v>45661.979166666664</c:v>
                </c:pt>
                <c:pt idx="96">
                  <c:v>45662.020833333336</c:v>
                </c:pt>
                <c:pt idx="97">
                  <c:v>45662.0625</c:v>
                </c:pt>
                <c:pt idx="98">
                  <c:v>45662.104166666664</c:v>
                </c:pt>
                <c:pt idx="99">
                  <c:v>45662.145833333336</c:v>
                </c:pt>
                <c:pt idx="100">
                  <c:v>45662.1875</c:v>
                </c:pt>
                <c:pt idx="101">
                  <c:v>45662.229166666664</c:v>
                </c:pt>
                <c:pt idx="102">
                  <c:v>45662.270833333336</c:v>
                </c:pt>
                <c:pt idx="103">
                  <c:v>45662.3125</c:v>
                </c:pt>
                <c:pt idx="104">
                  <c:v>45662.354166666664</c:v>
                </c:pt>
                <c:pt idx="105">
                  <c:v>45662.395833333336</c:v>
                </c:pt>
                <c:pt idx="106">
                  <c:v>45662.4375</c:v>
                </c:pt>
                <c:pt idx="107">
                  <c:v>45662.479166666664</c:v>
                </c:pt>
                <c:pt idx="108">
                  <c:v>45662.520833333336</c:v>
                </c:pt>
                <c:pt idx="109">
                  <c:v>45662.5625</c:v>
                </c:pt>
                <c:pt idx="110">
                  <c:v>45662.604166666664</c:v>
                </c:pt>
                <c:pt idx="111">
                  <c:v>45662.645833333336</c:v>
                </c:pt>
                <c:pt idx="112">
                  <c:v>45662.6875</c:v>
                </c:pt>
                <c:pt idx="113">
                  <c:v>45662.729166666664</c:v>
                </c:pt>
                <c:pt idx="114">
                  <c:v>45662.770833333336</c:v>
                </c:pt>
                <c:pt idx="115">
                  <c:v>45662.8125</c:v>
                </c:pt>
                <c:pt idx="116">
                  <c:v>45662.854166666664</c:v>
                </c:pt>
                <c:pt idx="117">
                  <c:v>45662.895833333336</c:v>
                </c:pt>
                <c:pt idx="118">
                  <c:v>45662.9375</c:v>
                </c:pt>
                <c:pt idx="119">
                  <c:v>45662.979166666664</c:v>
                </c:pt>
                <c:pt idx="120">
                  <c:v>45663.020833333336</c:v>
                </c:pt>
                <c:pt idx="121">
                  <c:v>45663.0625</c:v>
                </c:pt>
                <c:pt idx="122">
                  <c:v>45663.104166666664</c:v>
                </c:pt>
                <c:pt idx="123">
                  <c:v>45663.145833333336</c:v>
                </c:pt>
                <c:pt idx="124">
                  <c:v>45663.1875</c:v>
                </c:pt>
                <c:pt idx="125">
                  <c:v>45663.229166666664</c:v>
                </c:pt>
                <c:pt idx="126">
                  <c:v>45663.270833333336</c:v>
                </c:pt>
                <c:pt idx="127">
                  <c:v>45663.3125</c:v>
                </c:pt>
                <c:pt idx="128">
                  <c:v>45663.354166666664</c:v>
                </c:pt>
                <c:pt idx="129">
                  <c:v>45663.395833333336</c:v>
                </c:pt>
                <c:pt idx="130">
                  <c:v>45663.4375</c:v>
                </c:pt>
                <c:pt idx="131">
                  <c:v>45663.479166666664</c:v>
                </c:pt>
                <c:pt idx="132">
                  <c:v>45663.520833333336</c:v>
                </c:pt>
                <c:pt idx="133">
                  <c:v>45663.5625</c:v>
                </c:pt>
                <c:pt idx="134">
                  <c:v>45663.604166666664</c:v>
                </c:pt>
                <c:pt idx="135">
                  <c:v>45663.645833333336</c:v>
                </c:pt>
                <c:pt idx="136">
                  <c:v>45663.6875</c:v>
                </c:pt>
                <c:pt idx="137">
                  <c:v>45663.729166666664</c:v>
                </c:pt>
                <c:pt idx="138">
                  <c:v>45663.770833333336</c:v>
                </c:pt>
                <c:pt idx="139">
                  <c:v>45663.8125</c:v>
                </c:pt>
                <c:pt idx="140">
                  <c:v>45663.854166666664</c:v>
                </c:pt>
                <c:pt idx="141">
                  <c:v>45663.895833333336</c:v>
                </c:pt>
                <c:pt idx="142">
                  <c:v>45663.9375</c:v>
                </c:pt>
                <c:pt idx="143">
                  <c:v>45663.979166666664</c:v>
                </c:pt>
                <c:pt idx="144">
                  <c:v>45664.020833333336</c:v>
                </c:pt>
                <c:pt idx="145">
                  <c:v>45664.0625</c:v>
                </c:pt>
                <c:pt idx="146">
                  <c:v>45664.104166666664</c:v>
                </c:pt>
                <c:pt idx="147">
                  <c:v>45664.145833333336</c:v>
                </c:pt>
                <c:pt idx="148">
                  <c:v>45664.1875</c:v>
                </c:pt>
                <c:pt idx="149">
                  <c:v>45664.229166666664</c:v>
                </c:pt>
                <c:pt idx="150">
                  <c:v>45664.270833333336</c:v>
                </c:pt>
                <c:pt idx="151">
                  <c:v>45664.3125</c:v>
                </c:pt>
                <c:pt idx="152">
                  <c:v>45664.354166666664</c:v>
                </c:pt>
                <c:pt idx="153">
                  <c:v>45664.395833333336</c:v>
                </c:pt>
                <c:pt idx="154">
                  <c:v>45664.4375</c:v>
                </c:pt>
                <c:pt idx="155">
                  <c:v>45664.479166666664</c:v>
                </c:pt>
                <c:pt idx="156">
                  <c:v>45664.520833333336</c:v>
                </c:pt>
                <c:pt idx="157">
                  <c:v>45664.5625</c:v>
                </c:pt>
                <c:pt idx="158">
                  <c:v>45664.604166666664</c:v>
                </c:pt>
                <c:pt idx="159">
                  <c:v>45664.645833333336</c:v>
                </c:pt>
                <c:pt idx="160">
                  <c:v>45664.6875</c:v>
                </c:pt>
                <c:pt idx="161">
                  <c:v>45664.729166666664</c:v>
                </c:pt>
                <c:pt idx="162">
                  <c:v>45664.770833333336</c:v>
                </c:pt>
                <c:pt idx="163">
                  <c:v>45664.8125</c:v>
                </c:pt>
                <c:pt idx="164">
                  <c:v>45664.854166666664</c:v>
                </c:pt>
                <c:pt idx="165">
                  <c:v>45664.895833333336</c:v>
                </c:pt>
                <c:pt idx="166">
                  <c:v>45664.9375</c:v>
                </c:pt>
                <c:pt idx="167">
                  <c:v>45664.979166666664</c:v>
                </c:pt>
                <c:pt idx="168">
                  <c:v>45665.020833333336</c:v>
                </c:pt>
                <c:pt idx="169">
                  <c:v>45665.0625</c:v>
                </c:pt>
                <c:pt idx="170">
                  <c:v>45665.104166666664</c:v>
                </c:pt>
                <c:pt idx="171">
                  <c:v>45665.145833333336</c:v>
                </c:pt>
                <c:pt idx="172">
                  <c:v>45665.1875</c:v>
                </c:pt>
                <c:pt idx="173">
                  <c:v>45665.229166666664</c:v>
                </c:pt>
                <c:pt idx="174">
                  <c:v>45665.270833333336</c:v>
                </c:pt>
                <c:pt idx="175">
                  <c:v>45665.3125</c:v>
                </c:pt>
                <c:pt idx="176">
                  <c:v>45665.354166666664</c:v>
                </c:pt>
                <c:pt idx="177">
                  <c:v>45665.395833333336</c:v>
                </c:pt>
                <c:pt idx="178">
                  <c:v>45665.4375</c:v>
                </c:pt>
                <c:pt idx="179">
                  <c:v>45665.479166666664</c:v>
                </c:pt>
                <c:pt idx="180">
                  <c:v>45665.520833333336</c:v>
                </c:pt>
                <c:pt idx="181">
                  <c:v>45665.5625</c:v>
                </c:pt>
                <c:pt idx="182">
                  <c:v>45665.604166666664</c:v>
                </c:pt>
                <c:pt idx="183">
                  <c:v>45665.645833333336</c:v>
                </c:pt>
                <c:pt idx="184">
                  <c:v>45665.6875</c:v>
                </c:pt>
                <c:pt idx="185">
                  <c:v>45665.729166666664</c:v>
                </c:pt>
                <c:pt idx="186">
                  <c:v>45665.770833333336</c:v>
                </c:pt>
                <c:pt idx="187">
                  <c:v>45665.8125</c:v>
                </c:pt>
                <c:pt idx="188">
                  <c:v>45665.854166666664</c:v>
                </c:pt>
                <c:pt idx="189">
                  <c:v>45665.895833333336</c:v>
                </c:pt>
                <c:pt idx="190">
                  <c:v>45665.9375</c:v>
                </c:pt>
                <c:pt idx="191">
                  <c:v>45665.979166666664</c:v>
                </c:pt>
                <c:pt idx="192">
                  <c:v>45666.020833333336</c:v>
                </c:pt>
                <c:pt idx="193">
                  <c:v>45666.0625</c:v>
                </c:pt>
                <c:pt idx="194">
                  <c:v>45666.104166666664</c:v>
                </c:pt>
                <c:pt idx="195">
                  <c:v>45666.145833333336</c:v>
                </c:pt>
                <c:pt idx="196">
                  <c:v>45666.1875</c:v>
                </c:pt>
                <c:pt idx="197">
                  <c:v>45666.229166666664</c:v>
                </c:pt>
                <c:pt idx="198">
                  <c:v>45666.270833333336</c:v>
                </c:pt>
                <c:pt idx="199">
                  <c:v>45666.3125</c:v>
                </c:pt>
                <c:pt idx="200">
                  <c:v>45666.354166666664</c:v>
                </c:pt>
                <c:pt idx="201">
                  <c:v>45666.395833333336</c:v>
                </c:pt>
                <c:pt idx="202">
                  <c:v>45666.4375</c:v>
                </c:pt>
                <c:pt idx="203">
                  <c:v>45666.479166666664</c:v>
                </c:pt>
                <c:pt idx="204">
                  <c:v>45666.520833333336</c:v>
                </c:pt>
                <c:pt idx="205">
                  <c:v>45666.5625</c:v>
                </c:pt>
                <c:pt idx="206">
                  <c:v>45666.604166666664</c:v>
                </c:pt>
                <c:pt idx="207">
                  <c:v>45666.645833333336</c:v>
                </c:pt>
                <c:pt idx="208">
                  <c:v>45666.6875</c:v>
                </c:pt>
                <c:pt idx="209">
                  <c:v>45666.729166666664</c:v>
                </c:pt>
                <c:pt idx="210">
                  <c:v>45666.770833333336</c:v>
                </c:pt>
                <c:pt idx="211">
                  <c:v>45666.8125</c:v>
                </c:pt>
                <c:pt idx="212">
                  <c:v>45666.854166666664</c:v>
                </c:pt>
                <c:pt idx="213">
                  <c:v>45666.895833333336</c:v>
                </c:pt>
                <c:pt idx="214">
                  <c:v>45666.9375</c:v>
                </c:pt>
                <c:pt idx="215">
                  <c:v>45666.979166666664</c:v>
                </c:pt>
                <c:pt idx="216">
                  <c:v>45667.020833333336</c:v>
                </c:pt>
                <c:pt idx="217">
                  <c:v>45667.0625</c:v>
                </c:pt>
                <c:pt idx="218">
                  <c:v>45667.104166666664</c:v>
                </c:pt>
                <c:pt idx="219">
                  <c:v>45667.145833333336</c:v>
                </c:pt>
                <c:pt idx="220">
                  <c:v>45667.1875</c:v>
                </c:pt>
                <c:pt idx="221">
                  <c:v>45667.229166666664</c:v>
                </c:pt>
                <c:pt idx="222">
                  <c:v>45667.270833333336</c:v>
                </c:pt>
                <c:pt idx="223">
                  <c:v>45667.3125</c:v>
                </c:pt>
                <c:pt idx="224">
                  <c:v>45667.354166666664</c:v>
                </c:pt>
                <c:pt idx="225">
                  <c:v>45667.395833333336</c:v>
                </c:pt>
                <c:pt idx="226">
                  <c:v>45667.4375</c:v>
                </c:pt>
                <c:pt idx="227">
                  <c:v>45667.479166666664</c:v>
                </c:pt>
                <c:pt idx="228">
                  <c:v>45667.520833333336</c:v>
                </c:pt>
                <c:pt idx="229">
                  <c:v>45667.5625</c:v>
                </c:pt>
                <c:pt idx="230">
                  <c:v>45667.604166666664</c:v>
                </c:pt>
                <c:pt idx="231">
                  <c:v>45667.645833333336</c:v>
                </c:pt>
                <c:pt idx="232">
                  <c:v>45667.6875</c:v>
                </c:pt>
                <c:pt idx="233">
                  <c:v>45667.729166666664</c:v>
                </c:pt>
                <c:pt idx="234">
                  <c:v>45667.770833333336</c:v>
                </c:pt>
                <c:pt idx="235">
                  <c:v>45667.8125</c:v>
                </c:pt>
                <c:pt idx="236">
                  <c:v>45667.854166666664</c:v>
                </c:pt>
                <c:pt idx="237">
                  <c:v>45667.895833333336</c:v>
                </c:pt>
                <c:pt idx="238">
                  <c:v>45667.9375</c:v>
                </c:pt>
                <c:pt idx="239">
                  <c:v>45667.979166666664</c:v>
                </c:pt>
                <c:pt idx="240">
                  <c:v>45668.020833333336</c:v>
                </c:pt>
                <c:pt idx="241">
                  <c:v>45668.0625</c:v>
                </c:pt>
                <c:pt idx="242">
                  <c:v>45668.104166666664</c:v>
                </c:pt>
                <c:pt idx="243">
                  <c:v>45668.145833333336</c:v>
                </c:pt>
                <c:pt idx="244">
                  <c:v>45668.1875</c:v>
                </c:pt>
                <c:pt idx="245">
                  <c:v>45668.229166666664</c:v>
                </c:pt>
                <c:pt idx="246">
                  <c:v>45668.270833333336</c:v>
                </c:pt>
                <c:pt idx="247">
                  <c:v>45668.3125</c:v>
                </c:pt>
                <c:pt idx="248">
                  <c:v>45668.354166666664</c:v>
                </c:pt>
                <c:pt idx="249">
                  <c:v>45668.395833333336</c:v>
                </c:pt>
                <c:pt idx="250">
                  <c:v>45668.4375</c:v>
                </c:pt>
                <c:pt idx="251">
                  <c:v>45668.479166666664</c:v>
                </c:pt>
                <c:pt idx="252">
                  <c:v>45668.520833333336</c:v>
                </c:pt>
                <c:pt idx="253">
                  <c:v>45668.5625</c:v>
                </c:pt>
                <c:pt idx="254">
                  <c:v>45668.604166666664</c:v>
                </c:pt>
                <c:pt idx="255">
                  <c:v>45668.645833333336</c:v>
                </c:pt>
                <c:pt idx="256">
                  <c:v>45668.6875</c:v>
                </c:pt>
                <c:pt idx="257">
                  <c:v>45668.729166666664</c:v>
                </c:pt>
                <c:pt idx="258">
                  <c:v>45668.770833333336</c:v>
                </c:pt>
                <c:pt idx="259">
                  <c:v>45668.8125</c:v>
                </c:pt>
                <c:pt idx="260">
                  <c:v>45668.854166666664</c:v>
                </c:pt>
                <c:pt idx="261">
                  <c:v>45668.895833333336</c:v>
                </c:pt>
                <c:pt idx="262">
                  <c:v>45668.9375</c:v>
                </c:pt>
                <c:pt idx="263">
                  <c:v>45668.979166666664</c:v>
                </c:pt>
                <c:pt idx="264">
                  <c:v>45669.020833333336</c:v>
                </c:pt>
                <c:pt idx="265">
                  <c:v>45669.0625</c:v>
                </c:pt>
                <c:pt idx="266">
                  <c:v>45669.104166666664</c:v>
                </c:pt>
                <c:pt idx="267">
                  <c:v>45669.145833333336</c:v>
                </c:pt>
                <c:pt idx="268">
                  <c:v>45669.1875</c:v>
                </c:pt>
                <c:pt idx="269">
                  <c:v>45669.229166666664</c:v>
                </c:pt>
                <c:pt idx="270">
                  <c:v>45669.270833333336</c:v>
                </c:pt>
                <c:pt idx="271">
                  <c:v>45669.3125</c:v>
                </c:pt>
                <c:pt idx="272">
                  <c:v>45669.354166666664</c:v>
                </c:pt>
                <c:pt idx="273">
                  <c:v>45669.395833333336</c:v>
                </c:pt>
                <c:pt idx="274">
                  <c:v>45669.4375</c:v>
                </c:pt>
                <c:pt idx="275">
                  <c:v>45669.479166666664</c:v>
                </c:pt>
                <c:pt idx="276">
                  <c:v>45669.520833333336</c:v>
                </c:pt>
                <c:pt idx="277">
                  <c:v>45669.5625</c:v>
                </c:pt>
                <c:pt idx="278">
                  <c:v>45669.604166666664</c:v>
                </c:pt>
                <c:pt idx="279">
                  <c:v>45669.645833333336</c:v>
                </c:pt>
                <c:pt idx="280">
                  <c:v>45669.6875</c:v>
                </c:pt>
                <c:pt idx="281">
                  <c:v>45669.729166666664</c:v>
                </c:pt>
                <c:pt idx="282">
                  <c:v>45669.770833333336</c:v>
                </c:pt>
                <c:pt idx="283">
                  <c:v>45669.8125</c:v>
                </c:pt>
                <c:pt idx="284">
                  <c:v>45669.854166666664</c:v>
                </c:pt>
                <c:pt idx="285">
                  <c:v>45669.895833333336</c:v>
                </c:pt>
                <c:pt idx="286">
                  <c:v>45669.9375</c:v>
                </c:pt>
                <c:pt idx="287">
                  <c:v>45669.979166666664</c:v>
                </c:pt>
                <c:pt idx="288">
                  <c:v>45670.020833333336</c:v>
                </c:pt>
                <c:pt idx="289">
                  <c:v>45670.0625</c:v>
                </c:pt>
                <c:pt idx="290">
                  <c:v>45670.104166666664</c:v>
                </c:pt>
                <c:pt idx="291">
                  <c:v>45670.145833333336</c:v>
                </c:pt>
                <c:pt idx="292">
                  <c:v>45670.1875</c:v>
                </c:pt>
                <c:pt idx="293">
                  <c:v>45670.229166666664</c:v>
                </c:pt>
                <c:pt idx="294">
                  <c:v>45670.270833333336</c:v>
                </c:pt>
                <c:pt idx="295">
                  <c:v>45670.3125</c:v>
                </c:pt>
                <c:pt idx="296">
                  <c:v>45670.354166666664</c:v>
                </c:pt>
                <c:pt idx="297">
                  <c:v>45670.395833333336</c:v>
                </c:pt>
                <c:pt idx="298">
                  <c:v>45670.4375</c:v>
                </c:pt>
                <c:pt idx="299">
                  <c:v>45670.479166666664</c:v>
                </c:pt>
                <c:pt idx="300">
                  <c:v>45670.520833333336</c:v>
                </c:pt>
                <c:pt idx="301">
                  <c:v>45670.5625</c:v>
                </c:pt>
                <c:pt idx="302">
                  <c:v>45670.604166666664</c:v>
                </c:pt>
                <c:pt idx="303">
                  <c:v>45670.645833333336</c:v>
                </c:pt>
                <c:pt idx="304">
                  <c:v>45670.6875</c:v>
                </c:pt>
                <c:pt idx="305">
                  <c:v>45670.729166666664</c:v>
                </c:pt>
                <c:pt idx="306">
                  <c:v>45670.770833333336</c:v>
                </c:pt>
                <c:pt idx="307">
                  <c:v>45670.8125</c:v>
                </c:pt>
                <c:pt idx="308">
                  <c:v>45670.854166666664</c:v>
                </c:pt>
                <c:pt idx="309">
                  <c:v>45670.895833333336</c:v>
                </c:pt>
                <c:pt idx="310">
                  <c:v>45670.9375</c:v>
                </c:pt>
                <c:pt idx="311">
                  <c:v>45670.979166666664</c:v>
                </c:pt>
                <c:pt idx="312">
                  <c:v>45671.020833333336</c:v>
                </c:pt>
                <c:pt idx="313">
                  <c:v>45671.0625</c:v>
                </c:pt>
                <c:pt idx="314">
                  <c:v>45671.104166666664</c:v>
                </c:pt>
                <c:pt idx="315">
                  <c:v>45671.145833333336</c:v>
                </c:pt>
                <c:pt idx="316">
                  <c:v>45671.1875</c:v>
                </c:pt>
                <c:pt idx="317">
                  <c:v>45671.229166666664</c:v>
                </c:pt>
                <c:pt idx="318">
                  <c:v>45671.270833333336</c:v>
                </c:pt>
                <c:pt idx="319">
                  <c:v>45671.3125</c:v>
                </c:pt>
                <c:pt idx="320">
                  <c:v>45671.354166666664</c:v>
                </c:pt>
                <c:pt idx="321">
                  <c:v>45671.395833333336</c:v>
                </c:pt>
                <c:pt idx="322">
                  <c:v>45671.4375</c:v>
                </c:pt>
                <c:pt idx="323">
                  <c:v>45671.479166666664</c:v>
                </c:pt>
                <c:pt idx="324">
                  <c:v>45671.520833333336</c:v>
                </c:pt>
                <c:pt idx="325">
                  <c:v>45671.5625</c:v>
                </c:pt>
                <c:pt idx="326">
                  <c:v>45671.604166666664</c:v>
                </c:pt>
                <c:pt idx="327">
                  <c:v>45671.645833333336</c:v>
                </c:pt>
                <c:pt idx="328">
                  <c:v>45671.6875</c:v>
                </c:pt>
                <c:pt idx="329">
                  <c:v>45671.729166666664</c:v>
                </c:pt>
                <c:pt idx="330">
                  <c:v>45671.770833333336</c:v>
                </c:pt>
                <c:pt idx="331">
                  <c:v>45671.8125</c:v>
                </c:pt>
                <c:pt idx="332">
                  <c:v>45671.854166666664</c:v>
                </c:pt>
                <c:pt idx="333">
                  <c:v>45671.895833333336</c:v>
                </c:pt>
                <c:pt idx="334">
                  <c:v>45671.9375</c:v>
                </c:pt>
                <c:pt idx="335">
                  <c:v>45671.979166666664</c:v>
                </c:pt>
                <c:pt idx="336">
                  <c:v>45672.020833333336</c:v>
                </c:pt>
                <c:pt idx="337">
                  <c:v>45672.0625</c:v>
                </c:pt>
                <c:pt idx="338">
                  <c:v>45672.104166666664</c:v>
                </c:pt>
                <c:pt idx="339">
                  <c:v>45672.145833333336</c:v>
                </c:pt>
                <c:pt idx="340">
                  <c:v>45672.1875</c:v>
                </c:pt>
                <c:pt idx="341">
                  <c:v>45672.229166666664</c:v>
                </c:pt>
                <c:pt idx="342">
                  <c:v>45672.270833333336</c:v>
                </c:pt>
                <c:pt idx="343">
                  <c:v>45672.3125</c:v>
                </c:pt>
                <c:pt idx="344">
                  <c:v>45672.354166666664</c:v>
                </c:pt>
                <c:pt idx="345">
                  <c:v>45672.395833333336</c:v>
                </c:pt>
                <c:pt idx="346">
                  <c:v>45672.4375</c:v>
                </c:pt>
                <c:pt idx="347">
                  <c:v>45672.479166666664</c:v>
                </c:pt>
                <c:pt idx="348">
                  <c:v>45672.520833333336</c:v>
                </c:pt>
                <c:pt idx="349">
                  <c:v>45672.5625</c:v>
                </c:pt>
                <c:pt idx="350">
                  <c:v>45672.604166666664</c:v>
                </c:pt>
                <c:pt idx="351">
                  <c:v>45672.645833333336</c:v>
                </c:pt>
                <c:pt idx="352">
                  <c:v>45672.6875</c:v>
                </c:pt>
                <c:pt idx="353">
                  <c:v>45672.729166666664</c:v>
                </c:pt>
                <c:pt idx="354">
                  <c:v>45672.770833333336</c:v>
                </c:pt>
                <c:pt idx="355">
                  <c:v>45672.8125</c:v>
                </c:pt>
                <c:pt idx="356">
                  <c:v>45672.854166666664</c:v>
                </c:pt>
                <c:pt idx="357">
                  <c:v>45672.895833333336</c:v>
                </c:pt>
                <c:pt idx="358">
                  <c:v>45672.9375</c:v>
                </c:pt>
                <c:pt idx="359">
                  <c:v>45672.979166666664</c:v>
                </c:pt>
                <c:pt idx="360">
                  <c:v>45673.020833333336</c:v>
                </c:pt>
                <c:pt idx="361">
                  <c:v>45673.0625</c:v>
                </c:pt>
                <c:pt idx="362">
                  <c:v>45673.104166666664</c:v>
                </c:pt>
                <c:pt idx="363">
                  <c:v>45673.145833333336</c:v>
                </c:pt>
                <c:pt idx="364">
                  <c:v>45673.1875</c:v>
                </c:pt>
                <c:pt idx="365">
                  <c:v>45673.229166666664</c:v>
                </c:pt>
                <c:pt idx="366">
                  <c:v>45673.270833333336</c:v>
                </c:pt>
                <c:pt idx="367">
                  <c:v>45673.3125</c:v>
                </c:pt>
                <c:pt idx="368">
                  <c:v>45673.354166666664</c:v>
                </c:pt>
                <c:pt idx="369">
                  <c:v>45673.395833333336</c:v>
                </c:pt>
                <c:pt idx="370">
                  <c:v>45673.4375</c:v>
                </c:pt>
                <c:pt idx="371">
                  <c:v>45673.479166666664</c:v>
                </c:pt>
                <c:pt idx="372">
                  <c:v>45673.520833333336</c:v>
                </c:pt>
                <c:pt idx="373">
                  <c:v>45673.5625</c:v>
                </c:pt>
                <c:pt idx="374">
                  <c:v>45673.604166666664</c:v>
                </c:pt>
                <c:pt idx="375">
                  <c:v>45673.645833333336</c:v>
                </c:pt>
                <c:pt idx="376">
                  <c:v>45673.6875</c:v>
                </c:pt>
                <c:pt idx="377">
                  <c:v>45673.729166666664</c:v>
                </c:pt>
                <c:pt idx="378">
                  <c:v>45673.770833333336</c:v>
                </c:pt>
                <c:pt idx="379">
                  <c:v>45673.8125</c:v>
                </c:pt>
                <c:pt idx="380">
                  <c:v>45673.854166666664</c:v>
                </c:pt>
                <c:pt idx="381">
                  <c:v>45673.895833333336</c:v>
                </c:pt>
                <c:pt idx="382">
                  <c:v>45673.9375</c:v>
                </c:pt>
                <c:pt idx="383">
                  <c:v>45673.979166666664</c:v>
                </c:pt>
                <c:pt idx="384">
                  <c:v>45674.020833333336</c:v>
                </c:pt>
                <c:pt idx="385">
                  <c:v>45674.0625</c:v>
                </c:pt>
                <c:pt idx="386">
                  <c:v>45674.104166666664</c:v>
                </c:pt>
                <c:pt idx="387">
                  <c:v>45674.145833333336</c:v>
                </c:pt>
                <c:pt idx="388">
                  <c:v>45674.1875</c:v>
                </c:pt>
                <c:pt idx="389">
                  <c:v>45674.229166666664</c:v>
                </c:pt>
                <c:pt idx="390">
                  <c:v>45674.270833333336</c:v>
                </c:pt>
                <c:pt idx="391">
                  <c:v>45674.3125</c:v>
                </c:pt>
                <c:pt idx="392">
                  <c:v>45674.354166666664</c:v>
                </c:pt>
                <c:pt idx="393">
                  <c:v>45674.395833333336</c:v>
                </c:pt>
                <c:pt idx="394">
                  <c:v>45674.4375</c:v>
                </c:pt>
                <c:pt idx="395">
                  <c:v>45674.479166666664</c:v>
                </c:pt>
                <c:pt idx="396">
                  <c:v>45674.520833333336</c:v>
                </c:pt>
                <c:pt idx="397">
                  <c:v>45674.5625</c:v>
                </c:pt>
                <c:pt idx="398">
                  <c:v>45674.604166666664</c:v>
                </c:pt>
                <c:pt idx="399">
                  <c:v>45674.645833333336</c:v>
                </c:pt>
                <c:pt idx="400">
                  <c:v>45674.6875</c:v>
                </c:pt>
                <c:pt idx="401">
                  <c:v>45674.729166666664</c:v>
                </c:pt>
                <c:pt idx="402">
                  <c:v>45674.770833333336</c:v>
                </c:pt>
                <c:pt idx="403">
                  <c:v>45674.8125</c:v>
                </c:pt>
                <c:pt idx="404">
                  <c:v>45674.854166666664</c:v>
                </c:pt>
                <c:pt idx="405">
                  <c:v>45674.895833333336</c:v>
                </c:pt>
                <c:pt idx="406">
                  <c:v>45674.9375</c:v>
                </c:pt>
                <c:pt idx="407">
                  <c:v>45674.979166666664</c:v>
                </c:pt>
                <c:pt idx="408">
                  <c:v>45675.020833333336</c:v>
                </c:pt>
                <c:pt idx="409">
                  <c:v>45675.0625</c:v>
                </c:pt>
                <c:pt idx="410">
                  <c:v>45675.104166666664</c:v>
                </c:pt>
                <c:pt idx="411">
                  <c:v>45675.145833333336</c:v>
                </c:pt>
                <c:pt idx="412">
                  <c:v>45675.1875</c:v>
                </c:pt>
                <c:pt idx="413">
                  <c:v>45675.229166666664</c:v>
                </c:pt>
                <c:pt idx="414">
                  <c:v>45675.270833333336</c:v>
                </c:pt>
                <c:pt idx="415">
                  <c:v>45675.3125</c:v>
                </c:pt>
                <c:pt idx="416">
                  <c:v>45675.354166666664</c:v>
                </c:pt>
                <c:pt idx="417">
                  <c:v>45675.395833333336</c:v>
                </c:pt>
                <c:pt idx="418">
                  <c:v>45675.4375</c:v>
                </c:pt>
                <c:pt idx="419">
                  <c:v>45675.479166666664</c:v>
                </c:pt>
                <c:pt idx="420">
                  <c:v>45675.520833333336</c:v>
                </c:pt>
                <c:pt idx="421">
                  <c:v>45675.5625</c:v>
                </c:pt>
                <c:pt idx="422">
                  <c:v>45675.604166666664</c:v>
                </c:pt>
                <c:pt idx="423">
                  <c:v>45675.645833333336</c:v>
                </c:pt>
                <c:pt idx="424">
                  <c:v>45675.6875</c:v>
                </c:pt>
                <c:pt idx="425">
                  <c:v>45675.729166666664</c:v>
                </c:pt>
                <c:pt idx="426">
                  <c:v>45675.770833333336</c:v>
                </c:pt>
                <c:pt idx="427">
                  <c:v>45675.8125</c:v>
                </c:pt>
                <c:pt idx="428">
                  <c:v>45675.854166666664</c:v>
                </c:pt>
                <c:pt idx="429">
                  <c:v>45675.895833333336</c:v>
                </c:pt>
                <c:pt idx="430">
                  <c:v>45675.9375</c:v>
                </c:pt>
                <c:pt idx="431">
                  <c:v>45675.979166666664</c:v>
                </c:pt>
                <c:pt idx="432">
                  <c:v>45676.020833333336</c:v>
                </c:pt>
                <c:pt idx="433">
                  <c:v>45676.0625</c:v>
                </c:pt>
                <c:pt idx="434">
                  <c:v>45676.104166666664</c:v>
                </c:pt>
                <c:pt idx="435">
                  <c:v>45676.145833333336</c:v>
                </c:pt>
                <c:pt idx="436">
                  <c:v>45676.1875</c:v>
                </c:pt>
                <c:pt idx="437">
                  <c:v>45676.229166666664</c:v>
                </c:pt>
                <c:pt idx="438">
                  <c:v>45676.270833333336</c:v>
                </c:pt>
                <c:pt idx="439">
                  <c:v>45676.3125</c:v>
                </c:pt>
                <c:pt idx="440">
                  <c:v>45676.354166666664</c:v>
                </c:pt>
                <c:pt idx="441">
                  <c:v>45676.395833333336</c:v>
                </c:pt>
                <c:pt idx="442">
                  <c:v>45676.4375</c:v>
                </c:pt>
                <c:pt idx="443">
                  <c:v>45676.479166666664</c:v>
                </c:pt>
                <c:pt idx="444">
                  <c:v>45676.520833333336</c:v>
                </c:pt>
                <c:pt idx="445">
                  <c:v>45676.5625</c:v>
                </c:pt>
                <c:pt idx="446">
                  <c:v>45676.604166666664</c:v>
                </c:pt>
                <c:pt idx="447">
                  <c:v>45676.645833333336</c:v>
                </c:pt>
                <c:pt idx="448">
                  <c:v>45676.6875</c:v>
                </c:pt>
                <c:pt idx="449">
                  <c:v>45676.729166666664</c:v>
                </c:pt>
                <c:pt idx="450">
                  <c:v>45676.770833333336</c:v>
                </c:pt>
                <c:pt idx="451">
                  <c:v>45676.8125</c:v>
                </c:pt>
                <c:pt idx="452">
                  <c:v>45676.854166666664</c:v>
                </c:pt>
                <c:pt idx="453">
                  <c:v>45676.895833333336</c:v>
                </c:pt>
                <c:pt idx="454">
                  <c:v>45676.9375</c:v>
                </c:pt>
                <c:pt idx="455">
                  <c:v>45676.979166666664</c:v>
                </c:pt>
                <c:pt idx="456">
                  <c:v>45677.020833333336</c:v>
                </c:pt>
                <c:pt idx="457">
                  <c:v>45677.0625</c:v>
                </c:pt>
                <c:pt idx="458">
                  <c:v>45677.104166666664</c:v>
                </c:pt>
                <c:pt idx="459">
                  <c:v>45677.145833333336</c:v>
                </c:pt>
                <c:pt idx="460">
                  <c:v>45677.1875</c:v>
                </c:pt>
                <c:pt idx="461">
                  <c:v>45677.229166666664</c:v>
                </c:pt>
                <c:pt idx="462">
                  <c:v>45677.270833333336</c:v>
                </c:pt>
                <c:pt idx="463">
                  <c:v>45677.3125</c:v>
                </c:pt>
                <c:pt idx="464">
                  <c:v>45677.354166666664</c:v>
                </c:pt>
                <c:pt idx="465">
                  <c:v>45677.395833333336</c:v>
                </c:pt>
                <c:pt idx="466">
                  <c:v>45677.4375</c:v>
                </c:pt>
                <c:pt idx="467">
                  <c:v>45677.479166666664</c:v>
                </c:pt>
                <c:pt idx="468">
                  <c:v>45677.520833333336</c:v>
                </c:pt>
                <c:pt idx="469">
                  <c:v>45677.5625</c:v>
                </c:pt>
                <c:pt idx="470">
                  <c:v>45677.604166666664</c:v>
                </c:pt>
                <c:pt idx="471">
                  <c:v>45677.645833333336</c:v>
                </c:pt>
                <c:pt idx="472">
                  <c:v>45677.6875</c:v>
                </c:pt>
                <c:pt idx="473">
                  <c:v>45677.729166666664</c:v>
                </c:pt>
                <c:pt idx="474">
                  <c:v>45677.770833333336</c:v>
                </c:pt>
                <c:pt idx="475">
                  <c:v>45677.8125</c:v>
                </c:pt>
                <c:pt idx="476">
                  <c:v>45677.854166666664</c:v>
                </c:pt>
                <c:pt idx="477">
                  <c:v>45677.895833333336</c:v>
                </c:pt>
                <c:pt idx="478">
                  <c:v>45677.9375</c:v>
                </c:pt>
                <c:pt idx="479">
                  <c:v>45677.979166666664</c:v>
                </c:pt>
                <c:pt idx="480">
                  <c:v>45678.020833333336</c:v>
                </c:pt>
                <c:pt idx="481">
                  <c:v>45678.0625</c:v>
                </c:pt>
                <c:pt idx="482">
                  <c:v>45678.104166666664</c:v>
                </c:pt>
                <c:pt idx="483">
                  <c:v>45678.145833333336</c:v>
                </c:pt>
                <c:pt idx="484">
                  <c:v>45678.1875</c:v>
                </c:pt>
                <c:pt idx="485">
                  <c:v>45678.229166666664</c:v>
                </c:pt>
                <c:pt idx="486">
                  <c:v>45678.270833333336</c:v>
                </c:pt>
                <c:pt idx="487">
                  <c:v>45678.3125</c:v>
                </c:pt>
                <c:pt idx="488">
                  <c:v>45678.354166666664</c:v>
                </c:pt>
                <c:pt idx="489">
                  <c:v>45678.395833333336</c:v>
                </c:pt>
                <c:pt idx="490">
                  <c:v>45678.4375</c:v>
                </c:pt>
                <c:pt idx="491">
                  <c:v>45678.479166666664</c:v>
                </c:pt>
                <c:pt idx="492">
                  <c:v>45678.520833333336</c:v>
                </c:pt>
                <c:pt idx="493">
                  <c:v>45678.5625</c:v>
                </c:pt>
                <c:pt idx="494">
                  <c:v>45678.604166666664</c:v>
                </c:pt>
                <c:pt idx="495">
                  <c:v>45678.645833333336</c:v>
                </c:pt>
                <c:pt idx="496">
                  <c:v>45678.6875</c:v>
                </c:pt>
                <c:pt idx="497">
                  <c:v>45678.729166666664</c:v>
                </c:pt>
                <c:pt idx="498">
                  <c:v>45678.770833333336</c:v>
                </c:pt>
                <c:pt idx="499">
                  <c:v>45678.8125</c:v>
                </c:pt>
                <c:pt idx="500">
                  <c:v>45678.854166666664</c:v>
                </c:pt>
                <c:pt idx="501">
                  <c:v>45678.895833333336</c:v>
                </c:pt>
                <c:pt idx="502">
                  <c:v>45678.9375</c:v>
                </c:pt>
                <c:pt idx="503">
                  <c:v>45678.979166666664</c:v>
                </c:pt>
                <c:pt idx="504">
                  <c:v>45679.020833333336</c:v>
                </c:pt>
                <c:pt idx="505">
                  <c:v>45679.0625</c:v>
                </c:pt>
                <c:pt idx="506">
                  <c:v>45679.104166666664</c:v>
                </c:pt>
                <c:pt idx="507">
                  <c:v>45679.145833333336</c:v>
                </c:pt>
                <c:pt idx="508">
                  <c:v>45679.1875</c:v>
                </c:pt>
                <c:pt idx="509">
                  <c:v>45679.229166666664</c:v>
                </c:pt>
                <c:pt idx="510">
                  <c:v>45679.270833333336</c:v>
                </c:pt>
                <c:pt idx="511">
                  <c:v>45679.3125</c:v>
                </c:pt>
                <c:pt idx="512">
                  <c:v>45679.354166666664</c:v>
                </c:pt>
                <c:pt idx="513">
                  <c:v>45679.395833333336</c:v>
                </c:pt>
                <c:pt idx="514">
                  <c:v>45679.4375</c:v>
                </c:pt>
                <c:pt idx="515">
                  <c:v>45679.479166666664</c:v>
                </c:pt>
                <c:pt idx="516">
                  <c:v>45679.520833333336</c:v>
                </c:pt>
                <c:pt idx="517">
                  <c:v>45679.5625</c:v>
                </c:pt>
                <c:pt idx="518">
                  <c:v>45679.604166666664</c:v>
                </c:pt>
                <c:pt idx="519">
                  <c:v>45679.645833333336</c:v>
                </c:pt>
                <c:pt idx="520">
                  <c:v>45679.6875</c:v>
                </c:pt>
                <c:pt idx="521">
                  <c:v>45679.729166666664</c:v>
                </c:pt>
                <c:pt idx="522">
                  <c:v>45679.770833333336</c:v>
                </c:pt>
                <c:pt idx="523">
                  <c:v>45679.8125</c:v>
                </c:pt>
                <c:pt idx="524">
                  <c:v>45679.854166666664</c:v>
                </c:pt>
                <c:pt idx="525">
                  <c:v>45679.895833333336</c:v>
                </c:pt>
                <c:pt idx="526">
                  <c:v>45679.9375</c:v>
                </c:pt>
                <c:pt idx="527">
                  <c:v>45679.979166666664</c:v>
                </c:pt>
                <c:pt idx="528">
                  <c:v>45680.020833333336</c:v>
                </c:pt>
                <c:pt idx="529">
                  <c:v>45680.0625</c:v>
                </c:pt>
                <c:pt idx="530">
                  <c:v>45680.104166666664</c:v>
                </c:pt>
                <c:pt idx="531">
                  <c:v>45680.145833333336</c:v>
                </c:pt>
                <c:pt idx="532">
                  <c:v>45680.1875</c:v>
                </c:pt>
                <c:pt idx="533">
                  <c:v>45680.229166666664</c:v>
                </c:pt>
                <c:pt idx="534">
                  <c:v>45680.270833333336</c:v>
                </c:pt>
                <c:pt idx="535">
                  <c:v>45680.3125</c:v>
                </c:pt>
                <c:pt idx="536">
                  <c:v>45680.354166666664</c:v>
                </c:pt>
                <c:pt idx="537">
                  <c:v>45680.395833333336</c:v>
                </c:pt>
                <c:pt idx="538">
                  <c:v>45680.4375</c:v>
                </c:pt>
                <c:pt idx="539">
                  <c:v>45680.479166666664</c:v>
                </c:pt>
                <c:pt idx="540">
                  <c:v>45680.520833333336</c:v>
                </c:pt>
                <c:pt idx="541">
                  <c:v>45680.5625</c:v>
                </c:pt>
                <c:pt idx="542">
                  <c:v>45680.604166666664</c:v>
                </c:pt>
                <c:pt idx="543">
                  <c:v>45680.645833333336</c:v>
                </c:pt>
                <c:pt idx="544">
                  <c:v>45680.6875</c:v>
                </c:pt>
                <c:pt idx="545">
                  <c:v>45680.729166666664</c:v>
                </c:pt>
                <c:pt idx="546">
                  <c:v>45680.770833333336</c:v>
                </c:pt>
                <c:pt idx="547">
                  <c:v>45680.8125</c:v>
                </c:pt>
                <c:pt idx="548">
                  <c:v>45680.854166666664</c:v>
                </c:pt>
                <c:pt idx="549">
                  <c:v>45680.895833333336</c:v>
                </c:pt>
                <c:pt idx="550">
                  <c:v>45680.9375</c:v>
                </c:pt>
                <c:pt idx="551">
                  <c:v>45680.979166666664</c:v>
                </c:pt>
                <c:pt idx="552">
                  <c:v>45681.020833333336</c:v>
                </c:pt>
                <c:pt idx="553">
                  <c:v>45681.0625</c:v>
                </c:pt>
                <c:pt idx="554">
                  <c:v>45681.104166666664</c:v>
                </c:pt>
                <c:pt idx="555">
                  <c:v>45681.145833333336</c:v>
                </c:pt>
                <c:pt idx="556">
                  <c:v>45681.1875</c:v>
                </c:pt>
                <c:pt idx="557">
                  <c:v>45681.229166666664</c:v>
                </c:pt>
                <c:pt idx="558">
                  <c:v>45681.270833333336</c:v>
                </c:pt>
                <c:pt idx="559">
                  <c:v>45681.3125</c:v>
                </c:pt>
                <c:pt idx="560">
                  <c:v>45681.354166666664</c:v>
                </c:pt>
                <c:pt idx="561">
                  <c:v>45681.395833333336</c:v>
                </c:pt>
                <c:pt idx="562">
                  <c:v>45681.4375</c:v>
                </c:pt>
                <c:pt idx="563">
                  <c:v>45681.479166666664</c:v>
                </c:pt>
                <c:pt idx="564">
                  <c:v>45681.520833333336</c:v>
                </c:pt>
                <c:pt idx="565">
                  <c:v>45681.5625</c:v>
                </c:pt>
                <c:pt idx="566">
                  <c:v>45681.604166666664</c:v>
                </c:pt>
                <c:pt idx="567">
                  <c:v>45681.645833333336</c:v>
                </c:pt>
                <c:pt idx="568">
                  <c:v>45681.6875</c:v>
                </c:pt>
                <c:pt idx="569">
                  <c:v>45681.729166666664</c:v>
                </c:pt>
                <c:pt idx="570">
                  <c:v>45681.770833333336</c:v>
                </c:pt>
                <c:pt idx="571">
                  <c:v>45681.8125</c:v>
                </c:pt>
                <c:pt idx="572">
                  <c:v>45681.854166666664</c:v>
                </c:pt>
                <c:pt idx="573">
                  <c:v>45681.895833333336</c:v>
                </c:pt>
                <c:pt idx="574">
                  <c:v>45681.9375</c:v>
                </c:pt>
                <c:pt idx="575">
                  <c:v>45681.979166666664</c:v>
                </c:pt>
                <c:pt idx="576">
                  <c:v>45682.020833333336</c:v>
                </c:pt>
                <c:pt idx="577">
                  <c:v>45682.0625</c:v>
                </c:pt>
                <c:pt idx="578">
                  <c:v>45682.104166666664</c:v>
                </c:pt>
                <c:pt idx="579">
                  <c:v>45682.145833333336</c:v>
                </c:pt>
                <c:pt idx="580">
                  <c:v>45682.1875</c:v>
                </c:pt>
                <c:pt idx="581">
                  <c:v>45682.229166666664</c:v>
                </c:pt>
                <c:pt idx="582">
                  <c:v>45682.270833333336</c:v>
                </c:pt>
                <c:pt idx="583">
                  <c:v>45682.3125</c:v>
                </c:pt>
                <c:pt idx="584">
                  <c:v>45682.354166666664</c:v>
                </c:pt>
                <c:pt idx="585">
                  <c:v>45682.395833333336</c:v>
                </c:pt>
                <c:pt idx="586">
                  <c:v>45682.4375</c:v>
                </c:pt>
                <c:pt idx="587">
                  <c:v>45682.479166666664</c:v>
                </c:pt>
                <c:pt idx="588">
                  <c:v>45682.520833333336</c:v>
                </c:pt>
                <c:pt idx="589">
                  <c:v>45682.5625</c:v>
                </c:pt>
                <c:pt idx="590">
                  <c:v>45682.604166666664</c:v>
                </c:pt>
                <c:pt idx="591">
                  <c:v>45682.645833333336</c:v>
                </c:pt>
                <c:pt idx="592">
                  <c:v>45682.6875</c:v>
                </c:pt>
                <c:pt idx="593">
                  <c:v>45682.729166666664</c:v>
                </c:pt>
                <c:pt idx="594">
                  <c:v>45682.770833333336</c:v>
                </c:pt>
                <c:pt idx="595">
                  <c:v>45682.8125</c:v>
                </c:pt>
                <c:pt idx="596">
                  <c:v>45682.854166666664</c:v>
                </c:pt>
                <c:pt idx="597">
                  <c:v>45682.895833333336</c:v>
                </c:pt>
                <c:pt idx="598">
                  <c:v>45682.9375</c:v>
                </c:pt>
                <c:pt idx="599">
                  <c:v>45682.979166666664</c:v>
                </c:pt>
                <c:pt idx="600">
                  <c:v>45683.020833333336</c:v>
                </c:pt>
                <c:pt idx="601">
                  <c:v>45683.0625</c:v>
                </c:pt>
                <c:pt idx="602">
                  <c:v>45683.104166666664</c:v>
                </c:pt>
                <c:pt idx="603">
                  <c:v>45683.145833333336</c:v>
                </c:pt>
                <c:pt idx="604">
                  <c:v>45683.1875</c:v>
                </c:pt>
                <c:pt idx="605">
                  <c:v>45683.229166666664</c:v>
                </c:pt>
                <c:pt idx="606">
                  <c:v>45683.270833333336</c:v>
                </c:pt>
                <c:pt idx="607">
                  <c:v>45683.3125</c:v>
                </c:pt>
                <c:pt idx="608">
                  <c:v>45683.354166666664</c:v>
                </c:pt>
                <c:pt idx="609">
                  <c:v>45683.395833333336</c:v>
                </c:pt>
                <c:pt idx="610">
                  <c:v>45683.4375</c:v>
                </c:pt>
                <c:pt idx="611">
                  <c:v>45683.479166666664</c:v>
                </c:pt>
                <c:pt idx="612">
                  <c:v>45683.520833333336</c:v>
                </c:pt>
                <c:pt idx="613">
                  <c:v>45683.5625</c:v>
                </c:pt>
                <c:pt idx="614">
                  <c:v>45683.604166666664</c:v>
                </c:pt>
                <c:pt idx="615">
                  <c:v>45683.645833333336</c:v>
                </c:pt>
                <c:pt idx="616">
                  <c:v>45683.6875</c:v>
                </c:pt>
                <c:pt idx="617">
                  <c:v>45683.729166666664</c:v>
                </c:pt>
                <c:pt idx="618">
                  <c:v>45683.770833333336</c:v>
                </c:pt>
                <c:pt idx="619">
                  <c:v>45683.8125</c:v>
                </c:pt>
                <c:pt idx="620">
                  <c:v>45683.854166666664</c:v>
                </c:pt>
                <c:pt idx="621">
                  <c:v>45683.895833333336</c:v>
                </c:pt>
                <c:pt idx="622">
                  <c:v>45683.9375</c:v>
                </c:pt>
                <c:pt idx="623">
                  <c:v>45683.979166666664</c:v>
                </c:pt>
                <c:pt idx="624">
                  <c:v>45684.020833333336</c:v>
                </c:pt>
                <c:pt idx="625">
                  <c:v>45684.0625</c:v>
                </c:pt>
                <c:pt idx="626">
                  <c:v>45684.104166666664</c:v>
                </c:pt>
                <c:pt idx="627">
                  <c:v>45684.145833333336</c:v>
                </c:pt>
                <c:pt idx="628">
                  <c:v>45684.1875</c:v>
                </c:pt>
                <c:pt idx="629">
                  <c:v>45684.229166666664</c:v>
                </c:pt>
                <c:pt idx="630">
                  <c:v>45684.270833333336</c:v>
                </c:pt>
                <c:pt idx="631">
                  <c:v>45684.3125</c:v>
                </c:pt>
                <c:pt idx="632">
                  <c:v>45684.354166666664</c:v>
                </c:pt>
                <c:pt idx="633">
                  <c:v>45684.395833333336</c:v>
                </c:pt>
                <c:pt idx="634">
                  <c:v>45684.4375</c:v>
                </c:pt>
                <c:pt idx="635">
                  <c:v>45684.479166666664</c:v>
                </c:pt>
                <c:pt idx="636">
                  <c:v>45684.520833333336</c:v>
                </c:pt>
                <c:pt idx="637">
                  <c:v>45684.5625</c:v>
                </c:pt>
                <c:pt idx="638">
                  <c:v>45684.604166666664</c:v>
                </c:pt>
                <c:pt idx="639">
                  <c:v>45684.645833333336</c:v>
                </c:pt>
                <c:pt idx="640">
                  <c:v>45684.6875</c:v>
                </c:pt>
                <c:pt idx="641">
                  <c:v>45684.729166666664</c:v>
                </c:pt>
                <c:pt idx="642">
                  <c:v>45684.770833333336</c:v>
                </c:pt>
                <c:pt idx="643">
                  <c:v>45684.8125</c:v>
                </c:pt>
                <c:pt idx="644">
                  <c:v>45684.854166666664</c:v>
                </c:pt>
                <c:pt idx="645">
                  <c:v>45684.895833333336</c:v>
                </c:pt>
                <c:pt idx="646">
                  <c:v>45684.9375</c:v>
                </c:pt>
                <c:pt idx="647">
                  <c:v>45684.979166666664</c:v>
                </c:pt>
                <c:pt idx="648">
                  <c:v>45685.020833333336</c:v>
                </c:pt>
                <c:pt idx="649">
                  <c:v>45685.0625</c:v>
                </c:pt>
                <c:pt idx="650">
                  <c:v>45685.104166666664</c:v>
                </c:pt>
                <c:pt idx="651">
                  <c:v>45685.145833333336</c:v>
                </c:pt>
                <c:pt idx="652">
                  <c:v>45685.1875</c:v>
                </c:pt>
                <c:pt idx="653">
                  <c:v>45685.229166666664</c:v>
                </c:pt>
                <c:pt idx="654">
                  <c:v>45685.270833333336</c:v>
                </c:pt>
                <c:pt idx="655">
                  <c:v>45685.3125</c:v>
                </c:pt>
                <c:pt idx="656">
                  <c:v>45685.354166666664</c:v>
                </c:pt>
                <c:pt idx="657">
                  <c:v>45685.395833333336</c:v>
                </c:pt>
                <c:pt idx="658">
                  <c:v>45685.4375</c:v>
                </c:pt>
                <c:pt idx="659">
                  <c:v>45685.479166666664</c:v>
                </c:pt>
                <c:pt idx="660">
                  <c:v>45685.520833333336</c:v>
                </c:pt>
                <c:pt idx="661">
                  <c:v>45685.5625</c:v>
                </c:pt>
                <c:pt idx="662">
                  <c:v>45685.604166666664</c:v>
                </c:pt>
                <c:pt idx="663">
                  <c:v>45685.645833333336</c:v>
                </c:pt>
                <c:pt idx="664">
                  <c:v>45685.6875</c:v>
                </c:pt>
                <c:pt idx="665">
                  <c:v>45685.729166666664</c:v>
                </c:pt>
                <c:pt idx="666">
                  <c:v>45685.770833333336</c:v>
                </c:pt>
                <c:pt idx="667">
                  <c:v>45685.8125</c:v>
                </c:pt>
                <c:pt idx="668">
                  <c:v>45685.854166666664</c:v>
                </c:pt>
                <c:pt idx="669">
                  <c:v>45685.895833333336</c:v>
                </c:pt>
                <c:pt idx="670">
                  <c:v>45685.9375</c:v>
                </c:pt>
                <c:pt idx="671">
                  <c:v>45685.979166666664</c:v>
                </c:pt>
                <c:pt idx="672">
                  <c:v>45686.020833333336</c:v>
                </c:pt>
                <c:pt idx="673">
                  <c:v>45686.0625</c:v>
                </c:pt>
                <c:pt idx="674">
                  <c:v>45686.104166666664</c:v>
                </c:pt>
                <c:pt idx="675">
                  <c:v>45686.145833333336</c:v>
                </c:pt>
                <c:pt idx="676">
                  <c:v>45686.1875</c:v>
                </c:pt>
                <c:pt idx="677">
                  <c:v>45686.229166666664</c:v>
                </c:pt>
                <c:pt idx="678">
                  <c:v>45686.270833333336</c:v>
                </c:pt>
                <c:pt idx="679">
                  <c:v>45686.3125</c:v>
                </c:pt>
                <c:pt idx="680">
                  <c:v>45686.354166666664</c:v>
                </c:pt>
                <c:pt idx="681">
                  <c:v>45686.395833333336</c:v>
                </c:pt>
                <c:pt idx="682">
                  <c:v>45686.4375</c:v>
                </c:pt>
                <c:pt idx="683">
                  <c:v>45686.479166666664</c:v>
                </c:pt>
                <c:pt idx="684">
                  <c:v>45686.520833333336</c:v>
                </c:pt>
                <c:pt idx="685">
                  <c:v>45686.5625</c:v>
                </c:pt>
                <c:pt idx="686">
                  <c:v>45686.604166666664</c:v>
                </c:pt>
                <c:pt idx="687">
                  <c:v>45686.645833333336</c:v>
                </c:pt>
                <c:pt idx="688">
                  <c:v>45686.6875</c:v>
                </c:pt>
                <c:pt idx="689">
                  <c:v>45686.729166666664</c:v>
                </c:pt>
                <c:pt idx="690">
                  <c:v>45686.770833333336</c:v>
                </c:pt>
                <c:pt idx="691">
                  <c:v>45686.8125</c:v>
                </c:pt>
                <c:pt idx="692">
                  <c:v>45686.854166666664</c:v>
                </c:pt>
                <c:pt idx="693">
                  <c:v>45686.895833333336</c:v>
                </c:pt>
                <c:pt idx="694">
                  <c:v>45686.9375</c:v>
                </c:pt>
                <c:pt idx="695">
                  <c:v>45686.979166666664</c:v>
                </c:pt>
                <c:pt idx="696">
                  <c:v>45687.020833333336</c:v>
                </c:pt>
                <c:pt idx="697">
                  <c:v>45687.0625</c:v>
                </c:pt>
                <c:pt idx="698">
                  <c:v>45687.104166666664</c:v>
                </c:pt>
                <c:pt idx="699">
                  <c:v>45687.145833333336</c:v>
                </c:pt>
                <c:pt idx="700">
                  <c:v>45687.1875</c:v>
                </c:pt>
                <c:pt idx="701">
                  <c:v>45687.229166666664</c:v>
                </c:pt>
                <c:pt idx="702">
                  <c:v>45687.270833333336</c:v>
                </c:pt>
                <c:pt idx="703">
                  <c:v>45687.3125</c:v>
                </c:pt>
                <c:pt idx="704">
                  <c:v>45687.354166666664</c:v>
                </c:pt>
                <c:pt idx="705">
                  <c:v>45687.395833333336</c:v>
                </c:pt>
                <c:pt idx="706">
                  <c:v>45687.4375</c:v>
                </c:pt>
                <c:pt idx="707">
                  <c:v>45687.479166666664</c:v>
                </c:pt>
                <c:pt idx="708">
                  <c:v>45687.520833333336</c:v>
                </c:pt>
                <c:pt idx="709">
                  <c:v>45687.5625</c:v>
                </c:pt>
                <c:pt idx="710">
                  <c:v>45687.604166666664</c:v>
                </c:pt>
                <c:pt idx="711">
                  <c:v>45687.645833333336</c:v>
                </c:pt>
                <c:pt idx="712">
                  <c:v>45687.6875</c:v>
                </c:pt>
                <c:pt idx="713">
                  <c:v>45687.729166666664</c:v>
                </c:pt>
                <c:pt idx="714">
                  <c:v>45687.770833333336</c:v>
                </c:pt>
                <c:pt idx="715">
                  <c:v>45687.8125</c:v>
                </c:pt>
                <c:pt idx="716">
                  <c:v>45687.854166666664</c:v>
                </c:pt>
                <c:pt idx="717">
                  <c:v>45687.895833333336</c:v>
                </c:pt>
                <c:pt idx="718">
                  <c:v>45687.9375</c:v>
                </c:pt>
                <c:pt idx="719">
                  <c:v>45687.979166666664</c:v>
                </c:pt>
                <c:pt idx="720">
                  <c:v>45688.020833333336</c:v>
                </c:pt>
                <c:pt idx="721">
                  <c:v>45688.0625</c:v>
                </c:pt>
                <c:pt idx="722">
                  <c:v>45688.104166666664</c:v>
                </c:pt>
                <c:pt idx="723">
                  <c:v>45688.145833333336</c:v>
                </c:pt>
                <c:pt idx="724">
                  <c:v>45688.1875</c:v>
                </c:pt>
                <c:pt idx="725">
                  <c:v>45688.229166666664</c:v>
                </c:pt>
                <c:pt idx="726">
                  <c:v>45688.270833333336</c:v>
                </c:pt>
                <c:pt idx="727">
                  <c:v>45688.3125</c:v>
                </c:pt>
                <c:pt idx="728">
                  <c:v>45688.354166666664</c:v>
                </c:pt>
                <c:pt idx="729">
                  <c:v>45688.395833333336</c:v>
                </c:pt>
                <c:pt idx="730">
                  <c:v>45688.4375</c:v>
                </c:pt>
                <c:pt idx="731">
                  <c:v>45688.479166666664</c:v>
                </c:pt>
                <c:pt idx="732">
                  <c:v>45688.520833333336</c:v>
                </c:pt>
                <c:pt idx="733">
                  <c:v>45688.5625</c:v>
                </c:pt>
                <c:pt idx="734">
                  <c:v>45688.604166666664</c:v>
                </c:pt>
                <c:pt idx="735">
                  <c:v>45688.645833333336</c:v>
                </c:pt>
                <c:pt idx="736">
                  <c:v>45688.6875</c:v>
                </c:pt>
                <c:pt idx="737">
                  <c:v>45688.729166666664</c:v>
                </c:pt>
                <c:pt idx="738">
                  <c:v>45688.770833333336</c:v>
                </c:pt>
                <c:pt idx="739">
                  <c:v>45688.8125</c:v>
                </c:pt>
                <c:pt idx="740">
                  <c:v>45688.854166666664</c:v>
                </c:pt>
                <c:pt idx="741">
                  <c:v>45688.895833333336</c:v>
                </c:pt>
                <c:pt idx="742">
                  <c:v>45688.9375</c:v>
                </c:pt>
                <c:pt idx="743">
                  <c:v>45688.979166666664</c:v>
                </c:pt>
                <c:pt idx="744">
                  <c:v>45689.020833333336</c:v>
                </c:pt>
                <c:pt idx="745">
                  <c:v>45689.0625</c:v>
                </c:pt>
                <c:pt idx="746">
                  <c:v>45689.104166666664</c:v>
                </c:pt>
                <c:pt idx="747">
                  <c:v>45689.145833333336</c:v>
                </c:pt>
                <c:pt idx="748">
                  <c:v>45689.1875</c:v>
                </c:pt>
                <c:pt idx="749">
                  <c:v>45689.229166666664</c:v>
                </c:pt>
                <c:pt idx="750">
                  <c:v>45689.270833333336</c:v>
                </c:pt>
                <c:pt idx="751">
                  <c:v>45689.3125</c:v>
                </c:pt>
                <c:pt idx="752">
                  <c:v>45689.354166666664</c:v>
                </c:pt>
                <c:pt idx="753">
                  <c:v>45689.395833333336</c:v>
                </c:pt>
                <c:pt idx="754">
                  <c:v>45689.4375</c:v>
                </c:pt>
                <c:pt idx="755">
                  <c:v>45689.479166666664</c:v>
                </c:pt>
                <c:pt idx="756">
                  <c:v>45689.520833333336</c:v>
                </c:pt>
                <c:pt idx="757">
                  <c:v>45689.5625</c:v>
                </c:pt>
                <c:pt idx="758">
                  <c:v>45689.604166666664</c:v>
                </c:pt>
                <c:pt idx="759">
                  <c:v>45689.645833333336</c:v>
                </c:pt>
                <c:pt idx="760">
                  <c:v>45689.6875</c:v>
                </c:pt>
                <c:pt idx="761">
                  <c:v>45689.729166666664</c:v>
                </c:pt>
                <c:pt idx="762">
                  <c:v>45689.770833333336</c:v>
                </c:pt>
                <c:pt idx="763">
                  <c:v>45689.8125</c:v>
                </c:pt>
                <c:pt idx="764">
                  <c:v>45689.854166666664</c:v>
                </c:pt>
                <c:pt idx="765">
                  <c:v>45689.895833333336</c:v>
                </c:pt>
                <c:pt idx="766">
                  <c:v>45689.9375</c:v>
                </c:pt>
                <c:pt idx="767">
                  <c:v>45689.979166666664</c:v>
                </c:pt>
                <c:pt idx="768">
                  <c:v>45690.020833333336</c:v>
                </c:pt>
                <c:pt idx="769">
                  <c:v>45690.0625</c:v>
                </c:pt>
                <c:pt idx="770">
                  <c:v>45690.104166666664</c:v>
                </c:pt>
                <c:pt idx="771">
                  <c:v>45690.145833333336</c:v>
                </c:pt>
                <c:pt idx="772">
                  <c:v>45690.1875</c:v>
                </c:pt>
                <c:pt idx="773">
                  <c:v>45690.229166666664</c:v>
                </c:pt>
                <c:pt idx="774">
                  <c:v>45690.270833333336</c:v>
                </c:pt>
                <c:pt idx="775">
                  <c:v>45690.3125</c:v>
                </c:pt>
                <c:pt idx="776">
                  <c:v>45690.354166666664</c:v>
                </c:pt>
                <c:pt idx="777">
                  <c:v>45690.395833333336</c:v>
                </c:pt>
                <c:pt idx="778">
                  <c:v>45690.4375</c:v>
                </c:pt>
                <c:pt idx="779">
                  <c:v>45690.479166666664</c:v>
                </c:pt>
                <c:pt idx="780">
                  <c:v>45690.520833333336</c:v>
                </c:pt>
                <c:pt idx="781">
                  <c:v>45690.5625</c:v>
                </c:pt>
                <c:pt idx="782">
                  <c:v>45690.604166666664</c:v>
                </c:pt>
                <c:pt idx="783">
                  <c:v>45690.645833333336</c:v>
                </c:pt>
                <c:pt idx="784">
                  <c:v>45690.6875</c:v>
                </c:pt>
                <c:pt idx="785">
                  <c:v>45690.729166666664</c:v>
                </c:pt>
                <c:pt idx="786">
                  <c:v>45690.770833333336</c:v>
                </c:pt>
                <c:pt idx="787">
                  <c:v>45690.8125</c:v>
                </c:pt>
                <c:pt idx="788">
                  <c:v>45690.854166666664</c:v>
                </c:pt>
                <c:pt idx="789">
                  <c:v>45690.895833333336</c:v>
                </c:pt>
                <c:pt idx="790">
                  <c:v>45690.9375</c:v>
                </c:pt>
                <c:pt idx="791">
                  <c:v>45690.979166666664</c:v>
                </c:pt>
                <c:pt idx="792">
                  <c:v>45691.020833333336</c:v>
                </c:pt>
                <c:pt idx="793">
                  <c:v>45691.0625</c:v>
                </c:pt>
                <c:pt idx="794">
                  <c:v>45691.104166666664</c:v>
                </c:pt>
                <c:pt idx="795">
                  <c:v>45691.145833333336</c:v>
                </c:pt>
                <c:pt idx="796">
                  <c:v>45691.1875</c:v>
                </c:pt>
                <c:pt idx="797">
                  <c:v>45691.229166666664</c:v>
                </c:pt>
                <c:pt idx="798">
                  <c:v>45691.270833333336</c:v>
                </c:pt>
                <c:pt idx="799">
                  <c:v>45691.3125</c:v>
                </c:pt>
                <c:pt idx="800">
                  <c:v>45691.354166666664</c:v>
                </c:pt>
                <c:pt idx="801">
                  <c:v>45691.395833333336</c:v>
                </c:pt>
                <c:pt idx="802">
                  <c:v>45691.4375</c:v>
                </c:pt>
                <c:pt idx="803">
                  <c:v>45691.479166666664</c:v>
                </c:pt>
                <c:pt idx="804">
                  <c:v>45691.520833333336</c:v>
                </c:pt>
                <c:pt idx="805">
                  <c:v>45691.5625</c:v>
                </c:pt>
                <c:pt idx="806">
                  <c:v>45691.604166666664</c:v>
                </c:pt>
                <c:pt idx="807">
                  <c:v>45691.645833333336</c:v>
                </c:pt>
                <c:pt idx="808">
                  <c:v>45691.6875</c:v>
                </c:pt>
                <c:pt idx="809">
                  <c:v>45691.729166666664</c:v>
                </c:pt>
                <c:pt idx="810">
                  <c:v>45691.770833333336</c:v>
                </c:pt>
                <c:pt idx="811">
                  <c:v>45691.8125</c:v>
                </c:pt>
                <c:pt idx="812">
                  <c:v>45691.854166666664</c:v>
                </c:pt>
                <c:pt idx="813">
                  <c:v>45691.895833333336</c:v>
                </c:pt>
                <c:pt idx="814">
                  <c:v>45691.9375</c:v>
                </c:pt>
                <c:pt idx="815">
                  <c:v>45691.979166666664</c:v>
                </c:pt>
                <c:pt idx="816">
                  <c:v>45692.020833333336</c:v>
                </c:pt>
                <c:pt idx="817">
                  <c:v>45692.0625</c:v>
                </c:pt>
                <c:pt idx="818">
                  <c:v>45692.104166666664</c:v>
                </c:pt>
                <c:pt idx="819">
                  <c:v>45692.145833333336</c:v>
                </c:pt>
                <c:pt idx="820">
                  <c:v>45692.1875</c:v>
                </c:pt>
                <c:pt idx="821">
                  <c:v>45692.229166666664</c:v>
                </c:pt>
                <c:pt idx="822">
                  <c:v>45692.270833333336</c:v>
                </c:pt>
                <c:pt idx="823">
                  <c:v>45692.3125</c:v>
                </c:pt>
                <c:pt idx="824">
                  <c:v>45692.354166666664</c:v>
                </c:pt>
                <c:pt idx="825">
                  <c:v>45692.395833333336</c:v>
                </c:pt>
                <c:pt idx="826">
                  <c:v>45692.4375</c:v>
                </c:pt>
                <c:pt idx="827">
                  <c:v>45692.479166666664</c:v>
                </c:pt>
                <c:pt idx="828">
                  <c:v>45692.520833333336</c:v>
                </c:pt>
                <c:pt idx="829">
                  <c:v>45692.5625</c:v>
                </c:pt>
                <c:pt idx="830">
                  <c:v>45692.604166666664</c:v>
                </c:pt>
                <c:pt idx="831">
                  <c:v>45692.645833333336</c:v>
                </c:pt>
                <c:pt idx="832">
                  <c:v>45692.6875</c:v>
                </c:pt>
                <c:pt idx="833">
                  <c:v>45692.729166666664</c:v>
                </c:pt>
                <c:pt idx="834">
                  <c:v>45692.770833333336</c:v>
                </c:pt>
                <c:pt idx="835">
                  <c:v>45692.8125</c:v>
                </c:pt>
                <c:pt idx="836">
                  <c:v>45692.854166666664</c:v>
                </c:pt>
                <c:pt idx="837">
                  <c:v>45692.895833333336</c:v>
                </c:pt>
                <c:pt idx="838">
                  <c:v>45692.9375</c:v>
                </c:pt>
                <c:pt idx="839">
                  <c:v>45692.979166666664</c:v>
                </c:pt>
                <c:pt idx="840">
                  <c:v>45693.020833333336</c:v>
                </c:pt>
                <c:pt idx="841">
                  <c:v>45693.0625</c:v>
                </c:pt>
                <c:pt idx="842">
                  <c:v>45693.104166666664</c:v>
                </c:pt>
                <c:pt idx="843">
                  <c:v>45693.145833333336</c:v>
                </c:pt>
                <c:pt idx="844">
                  <c:v>45693.1875</c:v>
                </c:pt>
                <c:pt idx="845">
                  <c:v>45693.229166666664</c:v>
                </c:pt>
                <c:pt idx="846">
                  <c:v>45693.270833333336</c:v>
                </c:pt>
                <c:pt idx="847">
                  <c:v>45693.3125</c:v>
                </c:pt>
                <c:pt idx="848">
                  <c:v>45693.354166666664</c:v>
                </c:pt>
                <c:pt idx="849">
                  <c:v>45693.395833333336</c:v>
                </c:pt>
                <c:pt idx="850">
                  <c:v>45693.4375</c:v>
                </c:pt>
                <c:pt idx="851">
                  <c:v>45693.479166666664</c:v>
                </c:pt>
                <c:pt idx="852">
                  <c:v>45693.520833333336</c:v>
                </c:pt>
                <c:pt idx="853">
                  <c:v>45693.5625</c:v>
                </c:pt>
                <c:pt idx="854">
                  <c:v>45693.604166666664</c:v>
                </c:pt>
                <c:pt idx="855">
                  <c:v>45693.645833333336</c:v>
                </c:pt>
                <c:pt idx="856">
                  <c:v>45693.6875</c:v>
                </c:pt>
                <c:pt idx="857">
                  <c:v>45693.729166666664</c:v>
                </c:pt>
                <c:pt idx="858">
                  <c:v>45693.770833333336</c:v>
                </c:pt>
                <c:pt idx="859">
                  <c:v>45693.8125</c:v>
                </c:pt>
                <c:pt idx="860">
                  <c:v>45693.854166666664</c:v>
                </c:pt>
                <c:pt idx="861">
                  <c:v>45693.895833333336</c:v>
                </c:pt>
                <c:pt idx="862">
                  <c:v>45693.9375</c:v>
                </c:pt>
                <c:pt idx="863">
                  <c:v>45693.979166666664</c:v>
                </c:pt>
                <c:pt idx="864">
                  <c:v>45694.020833333336</c:v>
                </c:pt>
                <c:pt idx="865">
                  <c:v>45694.0625</c:v>
                </c:pt>
                <c:pt idx="866">
                  <c:v>45694.104166666664</c:v>
                </c:pt>
                <c:pt idx="867">
                  <c:v>45694.145833333336</c:v>
                </c:pt>
                <c:pt idx="868">
                  <c:v>45694.1875</c:v>
                </c:pt>
                <c:pt idx="869">
                  <c:v>45694.229166666664</c:v>
                </c:pt>
                <c:pt idx="870">
                  <c:v>45694.270833333336</c:v>
                </c:pt>
                <c:pt idx="871">
                  <c:v>45694.3125</c:v>
                </c:pt>
                <c:pt idx="872">
                  <c:v>45694.354166666664</c:v>
                </c:pt>
                <c:pt idx="873">
                  <c:v>45694.395833333336</c:v>
                </c:pt>
                <c:pt idx="874">
                  <c:v>45694.4375</c:v>
                </c:pt>
                <c:pt idx="875">
                  <c:v>45694.479166666664</c:v>
                </c:pt>
                <c:pt idx="876">
                  <c:v>45694.520833333336</c:v>
                </c:pt>
                <c:pt idx="877">
                  <c:v>45694.5625</c:v>
                </c:pt>
                <c:pt idx="878">
                  <c:v>45694.604166666664</c:v>
                </c:pt>
                <c:pt idx="879">
                  <c:v>45694.645833333336</c:v>
                </c:pt>
                <c:pt idx="880">
                  <c:v>45694.6875</c:v>
                </c:pt>
                <c:pt idx="881">
                  <c:v>45694.729166666664</c:v>
                </c:pt>
                <c:pt idx="882">
                  <c:v>45694.770833333336</c:v>
                </c:pt>
                <c:pt idx="883">
                  <c:v>45694.8125</c:v>
                </c:pt>
                <c:pt idx="884">
                  <c:v>45694.854166666664</c:v>
                </c:pt>
                <c:pt idx="885">
                  <c:v>45694.895833333336</c:v>
                </c:pt>
                <c:pt idx="886">
                  <c:v>45694.9375</c:v>
                </c:pt>
                <c:pt idx="887">
                  <c:v>45694.979166666664</c:v>
                </c:pt>
                <c:pt idx="888">
                  <c:v>45695.020833333336</c:v>
                </c:pt>
                <c:pt idx="889">
                  <c:v>45695.0625</c:v>
                </c:pt>
                <c:pt idx="890">
                  <c:v>45695.104166666664</c:v>
                </c:pt>
                <c:pt idx="891">
                  <c:v>45695.145833333336</c:v>
                </c:pt>
                <c:pt idx="892">
                  <c:v>45695.1875</c:v>
                </c:pt>
                <c:pt idx="893">
                  <c:v>45695.229166666664</c:v>
                </c:pt>
                <c:pt idx="894">
                  <c:v>45695.270833333336</c:v>
                </c:pt>
                <c:pt idx="895">
                  <c:v>45695.3125</c:v>
                </c:pt>
                <c:pt idx="896">
                  <c:v>45695.354166666664</c:v>
                </c:pt>
                <c:pt idx="897">
                  <c:v>45695.395833333336</c:v>
                </c:pt>
                <c:pt idx="898">
                  <c:v>45695.4375</c:v>
                </c:pt>
                <c:pt idx="899">
                  <c:v>45695.479166666664</c:v>
                </c:pt>
                <c:pt idx="900">
                  <c:v>45695.520833333336</c:v>
                </c:pt>
                <c:pt idx="901">
                  <c:v>45695.5625</c:v>
                </c:pt>
                <c:pt idx="902">
                  <c:v>45695.604166666664</c:v>
                </c:pt>
                <c:pt idx="903">
                  <c:v>45695.645833333336</c:v>
                </c:pt>
                <c:pt idx="904">
                  <c:v>45695.6875</c:v>
                </c:pt>
                <c:pt idx="905">
                  <c:v>45695.729166666664</c:v>
                </c:pt>
                <c:pt idx="906">
                  <c:v>45695.770833333336</c:v>
                </c:pt>
                <c:pt idx="907">
                  <c:v>45695.8125</c:v>
                </c:pt>
                <c:pt idx="908">
                  <c:v>45695.854166666664</c:v>
                </c:pt>
                <c:pt idx="909">
                  <c:v>45695.895833333336</c:v>
                </c:pt>
                <c:pt idx="910">
                  <c:v>45695.9375</c:v>
                </c:pt>
                <c:pt idx="911">
                  <c:v>45695.979166666664</c:v>
                </c:pt>
                <c:pt idx="912">
                  <c:v>45696.020833333336</c:v>
                </c:pt>
                <c:pt idx="913">
                  <c:v>45696.0625</c:v>
                </c:pt>
                <c:pt idx="914">
                  <c:v>45696.104166666664</c:v>
                </c:pt>
                <c:pt idx="915">
                  <c:v>45696.145833333336</c:v>
                </c:pt>
                <c:pt idx="916">
                  <c:v>45696.1875</c:v>
                </c:pt>
                <c:pt idx="917">
                  <c:v>45696.229166666664</c:v>
                </c:pt>
                <c:pt idx="918">
                  <c:v>45696.270833333336</c:v>
                </c:pt>
                <c:pt idx="919">
                  <c:v>45696.3125</c:v>
                </c:pt>
                <c:pt idx="920">
                  <c:v>45696.354166666664</c:v>
                </c:pt>
                <c:pt idx="921">
                  <c:v>45696.395833333336</c:v>
                </c:pt>
                <c:pt idx="922">
                  <c:v>45696.4375</c:v>
                </c:pt>
                <c:pt idx="923">
                  <c:v>45696.479166666664</c:v>
                </c:pt>
                <c:pt idx="924">
                  <c:v>45696.520833333336</c:v>
                </c:pt>
                <c:pt idx="925">
                  <c:v>45696.5625</c:v>
                </c:pt>
                <c:pt idx="926">
                  <c:v>45696.604166666664</c:v>
                </c:pt>
                <c:pt idx="927">
                  <c:v>45696.645833333336</c:v>
                </c:pt>
                <c:pt idx="928">
                  <c:v>45696.6875</c:v>
                </c:pt>
                <c:pt idx="929">
                  <c:v>45696.729166666664</c:v>
                </c:pt>
                <c:pt idx="930">
                  <c:v>45696.770833333336</c:v>
                </c:pt>
                <c:pt idx="931">
                  <c:v>45696.8125</c:v>
                </c:pt>
                <c:pt idx="932">
                  <c:v>45696.854166666664</c:v>
                </c:pt>
                <c:pt idx="933">
                  <c:v>45696.895833333336</c:v>
                </c:pt>
                <c:pt idx="934">
                  <c:v>45696.9375</c:v>
                </c:pt>
                <c:pt idx="935">
                  <c:v>45696.979166666664</c:v>
                </c:pt>
                <c:pt idx="936">
                  <c:v>45697.020833333336</c:v>
                </c:pt>
                <c:pt idx="937">
                  <c:v>45697.0625</c:v>
                </c:pt>
                <c:pt idx="938">
                  <c:v>45697.104166666664</c:v>
                </c:pt>
                <c:pt idx="939">
                  <c:v>45697.145833333336</c:v>
                </c:pt>
                <c:pt idx="940">
                  <c:v>45697.1875</c:v>
                </c:pt>
                <c:pt idx="941">
                  <c:v>45697.229166666664</c:v>
                </c:pt>
                <c:pt idx="942">
                  <c:v>45697.270833333336</c:v>
                </c:pt>
                <c:pt idx="943">
                  <c:v>45697.3125</c:v>
                </c:pt>
                <c:pt idx="944">
                  <c:v>45697.354166666664</c:v>
                </c:pt>
                <c:pt idx="945">
                  <c:v>45697.395833333336</c:v>
                </c:pt>
                <c:pt idx="946">
                  <c:v>45697.4375</c:v>
                </c:pt>
                <c:pt idx="947">
                  <c:v>45697.479166666664</c:v>
                </c:pt>
                <c:pt idx="948">
                  <c:v>45697.520833333336</c:v>
                </c:pt>
                <c:pt idx="949">
                  <c:v>45697.5625</c:v>
                </c:pt>
                <c:pt idx="950">
                  <c:v>45697.604166666664</c:v>
                </c:pt>
                <c:pt idx="951">
                  <c:v>45697.645833333336</c:v>
                </c:pt>
                <c:pt idx="952">
                  <c:v>45697.6875</c:v>
                </c:pt>
                <c:pt idx="953">
                  <c:v>45697.729166666664</c:v>
                </c:pt>
                <c:pt idx="954">
                  <c:v>45697.770833333336</c:v>
                </c:pt>
                <c:pt idx="955">
                  <c:v>45697.8125</c:v>
                </c:pt>
                <c:pt idx="956">
                  <c:v>45697.854166666664</c:v>
                </c:pt>
                <c:pt idx="957">
                  <c:v>45697.895833333336</c:v>
                </c:pt>
                <c:pt idx="958">
                  <c:v>45697.9375</c:v>
                </c:pt>
                <c:pt idx="959">
                  <c:v>45697.979166666664</c:v>
                </c:pt>
                <c:pt idx="960">
                  <c:v>45698.020833333336</c:v>
                </c:pt>
                <c:pt idx="961">
                  <c:v>45698.0625</c:v>
                </c:pt>
                <c:pt idx="962">
                  <c:v>45698.104166666664</c:v>
                </c:pt>
                <c:pt idx="963">
                  <c:v>45698.145833333336</c:v>
                </c:pt>
                <c:pt idx="964">
                  <c:v>45698.1875</c:v>
                </c:pt>
                <c:pt idx="965">
                  <c:v>45698.229166666664</c:v>
                </c:pt>
                <c:pt idx="966">
                  <c:v>45698.270833333336</c:v>
                </c:pt>
                <c:pt idx="967">
                  <c:v>45698.3125</c:v>
                </c:pt>
                <c:pt idx="968">
                  <c:v>45698.354166666664</c:v>
                </c:pt>
                <c:pt idx="969">
                  <c:v>45698.395833333336</c:v>
                </c:pt>
                <c:pt idx="970">
                  <c:v>45698.4375</c:v>
                </c:pt>
                <c:pt idx="971">
                  <c:v>45698.479166666664</c:v>
                </c:pt>
                <c:pt idx="972">
                  <c:v>45698.520833333336</c:v>
                </c:pt>
                <c:pt idx="973">
                  <c:v>45698.5625</c:v>
                </c:pt>
                <c:pt idx="974">
                  <c:v>45698.604166666664</c:v>
                </c:pt>
                <c:pt idx="975">
                  <c:v>45698.645833333336</c:v>
                </c:pt>
                <c:pt idx="976">
                  <c:v>45698.6875</c:v>
                </c:pt>
                <c:pt idx="977">
                  <c:v>45698.729166666664</c:v>
                </c:pt>
                <c:pt idx="978">
                  <c:v>45698.770833333336</c:v>
                </c:pt>
                <c:pt idx="979">
                  <c:v>45698.8125</c:v>
                </c:pt>
                <c:pt idx="980">
                  <c:v>45698.854166666664</c:v>
                </c:pt>
                <c:pt idx="981">
                  <c:v>45698.895833333336</c:v>
                </c:pt>
                <c:pt idx="982">
                  <c:v>45698.9375</c:v>
                </c:pt>
                <c:pt idx="983">
                  <c:v>45698.979166666664</c:v>
                </c:pt>
                <c:pt idx="984">
                  <c:v>45699.020833333336</c:v>
                </c:pt>
                <c:pt idx="985">
                  <c:v>45699.0625</c:v>
                </c:pt>
                <c:pt idx="986">
                  <c:v>45699.104166666664</c:v>
                </c:pt>
                <c:pt idx="987">
                  <c:v>45699.145833333336</c:v>
                </c:pt>
                <c:pt idx="988">
                  <c:v>45699.1875</c:v>
                </c:pt>
                <c:pt idx="989">
                  <c:v>45699.229166666664</c:v>
                </c:pt>
                <c:pt idx="990">
                  <c:v>45699.270833333336</c:v>
                </c:pt>
                <c:pt idx="991">
                  <c:v>45699.3125</c:v>
                </c:pt>
                <c:pt idx="992">
                  <c:v>45699.354166666664</c:v>
                </c:pt>
                <c:pt idx="993">
                  <c:v>45699.395833333336</c:v>
                </c:pt>
                <c:pt idx="994">
                  <c:v>45699.4375</c:v>
                </c:pt>
                <c:pt idx="995">
                  <c:v>45699.479166666664</c:v>
                </c:pt>
                <c:pt idx="996">
                  <c:v>45699.520833333336</c:v>
                </c:pt>
                <c:pt idx="997">
                  <c:v>45699.5625</c:v>
                </c:pt>
                <c:pt idx="998">
                  <c:v>45699.604166666664</c:v>
                </c:pt>
                <c:pt idx="999">
                  <c:v>45699.645833333336</c:v>
                </c:pt>
                <c:pt idx="1000">
                  <c:v>45699.6875</c:v>
                </c:pt>
                <c:pt idx="1001">
                  <c:v>45699.729166666664</c:v>
                </c:pt>
                <c:pt idx="1002">
                  <c:v>45699.770833333336</c:v>
                </c:pt>
                <c:pt idx="1003">
                  <c:v>45699.8125</c:v>
                </c:pt>
                <c:pt idx="1004">
                  <c:v>45699.854166666664</c:v>
                </c:pt>
                <c:pt idx="1005">
                  <c:v>45699.895833333336</c:v>
                </c:pt>
                <c:pt idx="1006">
                  <c:v>45699.9375</c:v>
                </c:pt>
                <c:pt idx="1007">
                  <c:v>45699.979166666664</c:v>
                </c:pt>
                <c:pt idx="1008">
                  <c:v>45700.020833333336</c:v>
                </c:pt>
                <c:pt idx="1009">
                  <c:v>45700.0625</c:v>
                </c:pt>
                <c:pt idx="1010">
                  <c:v>45700.104166666664</c:v>
                </c:pt>
                <c:pt idx="1011">
                  <c:v>45700.145833333336</c:v>
                </c:pt>
                <c:pt idx="1012">
                  <c:v>45700.1875</c:v>
                </c:pt>
                <c:pt idx="1013">
                  <c:v>45700.229166666664</c:v>
                </c:pt>
                <c:pt idx="1014">
                  <c:v>45700.270833333336</c:v>
                </c:pt>
                <c:pt idx="1015">
                  <c:v>45700.3125</c:v>
                </c:pt>
                <c:pt idx="1016">
                  <c:v>45700.354166666664</c:v>
                </c:pt>
                <c:pt idx="1017">
                  <c:v>45700.395833333336</c:v>
                </c:pt>
                <c:pt idx="1018">
                  <c:v>45700.4375</c:v>
                </c:pt>
                <c:pt idx="1019">
                  <c:v>45700.479166666664</c:v>
                </c:pt>
                <c:pt idx="1020">
                  <c:v>45700.520833333336</c:v>
                </c:pt>
                <c:pt idx="1021">
                  <c:v>45700.5625</c:v>
                </c:pt>
                <c:pt idx="1022">
                  <c:v>45700.604166666664</c:v>
                </c:pt>
                <c:pt idx="1023">
                  <c:v>45700.645833333336</c:v>
                </c:pt>
                <c:pt idx="1024">
                  <c:v>45700.6875</c:v>
                </c:pt>
                <c:pt idx="1025">
                  <c:v>45700.729166666664</c:v>
                </c:pt>
                <c:pt idx="1026">
                  <c:v>45700.770833333336</c:v>
                </c:pt>
                <c:pt idx="1027">
                  <c:v>45700.8125</c:v>
                </c:pt>
                <c:pt idx="1028">
                  <c:v>45700.854166666664</c:v>
                </c:pt>
                <c:pt idx="1029">
                  <c:v>45700.895833333336</c:v>
                </c:pt>
                <c:pt idx="1030">
                  <c:v>45700.9375</c:v>
                </c:pt>
                <c:pt idx="1031">
                  <c:v>45700.979166666664</c:v>
                </c:pt>
                <c:pt idx="1032">
                  <c:v>45701.020833333336</c:v>
                </c:pt>
                <c:pt idx="1033">
                  <c:v>45701.0625</c:v>
                </c:pt>
                <c:pt idx="1034">
                  <c:v>45701.104166666664</c:v>
                </c:pt>
                <c:pt idx="1035">
                  <c:v>45701.145833333336</c:v>
                </c:pt>
                <c:pt idx="1036">
                  <c:v>45701.1875</c:v>
                </c:pt>
                <c:pt idx="1037">
                  <c:v>45701.229166666664</c:v>
                </c:pt>
                <c:pt idx="1038">
                  <c:v>45701.270833333336</c:v>
                </c:pt>
                <c:pt idx="1039">
                  <c:v>45701.3125</c:v>
                </c:pt>
                <c:pt idx="1040">
                  <c:v>45701.354166666664</c:v>
                </c:pt>
                <c:pt idx="1041">
                  <c:v>45701.395833333336</c:v>
                </c:pt>
                <c:pt idx="1042">
                  <c:v>45701.4375</c:v>
                </c:pt>
                <c:pt idx="1043">
                  <c:v>45701.479166666664</c:v>
                </c:pt>
                <c:pt idx="1044">
                  <c:v>45701.520833333336</c:v>
                </c:pt>
                <c:pt idx="1045">
                  <c:v>45701.5625</c:v>
                </c:pt>
                <c:pt idx="1046">
                  <c:v>45701.604166666664</c:v>
                </c:pt>
                <c:pt idx="1047">
                  <c:v>45701.645833333336</c:v>
                </c:pt>
                <c:pt idx="1048">
                  <c:v>45701.6875</c:v>
                </c:pt>
                <c:pt idx="1049">
                  <c:v>45701.729166666664</c:v>
                </c:pt>
                <c:pt idx="1050">
                  <c:v>45701.770833333336</c:v>
                </c:pt>
                <c:pt idx="1051">
                  <c:v>45701.8125</c:v>
                </c:pt>
                <c:pt idx="1052">
                  <c:v>45701.854166666664</c:v>
                </c:pt>
                <c:pt idx="1053">
                  <c:v>45701.895833333336</c:v>
                </c:pt>
                <c:pt idx="1054">
                  <c:v>45701.9375</c:v>
                </c:pt>
                <c:pt idx="1055">
                  <c:v>45701.979166666664</c:v>
                </c:pt>
                <c:pt idx="1056">
                  <c:v>45702.020833333336</c:v>
                </c:pt>
                <c:pt idx="1057">
                  <c:v>45702.0625</c:v>
                </c:pt>
                <c:pt idx="1058">
                  <c:v>45702.104166666664</c:v>
                </c:pt>
                <c:pt idx="1059">
                  <c:v>45702.145833333336</c:v>
                </c:pt>
                <c:pt idx="1060">
                  <c:v>45702.1875</c:v>
                </c:pt>
                <c:pt idx="1061">
                  <c:v>45702.229166666664</c:v>
                </c:pt>
                <c:pt idx="1062">
                  <c:v>45702.270833333336</c:v>
                </c:pt>
                <c:pt idx="1063">
                  <c:v>45702.3125</c:v>
                </c:pt>
                <c:pt idx="1064">
                  <c:v>45702.354166666664</c:v>
                </c:pt>
                <c:pt idx="1065">
                  <c:v>45702.395833333336</c:v>
                </c:pt>
                <c:pt idx="1066">
                  <c:v>45702.4375</c:v>
                </c:pt>
                <c:pt idx="1067">
                  <c:v>45702.479166666664</c:v>
                </c:pt>
                <c:pt idx="1068">
                  <c:v>45702.520833333336</c:v>
                </c:pt>
                <c:pt idx="1069">
                  <c:v>45702.5625</c:v>
                </c:pt>
                <c:pt idx="1070">
                  <c:v>45702.604166666664</c:v>
                </c:pt>
                <c:pt idx="1071">
                  <c:v>45702.645833333336</c:v>
                </c:pt>
                <c:pt idx="1072">
                  <c:v>45702.6875</c:v>
                </c:pt>
                <c:pt idx="1073">
                  <c:v>45702.729166666664</c:v>
                </c:pt>
                <c:pt idx="1074">
                  <c:v>45702.770833333336</c:v>
                </c:pt>
                <c:pt idx="1075">
                  <c:v>45702.8125</c:v>
                </c:pt>
                <c:pt idx="1076">
                  <c:v>45702.854166666664</c:v>
                </c:pt>
                <c:pt idx="1077">
                  <c:v>45702.895833333336</c:v>
                </c:pt>
                <c:pt idx="1078">
                  <c:v>45702.9375</c:v>
                </c:pt>
                <c:pt idx="1079">
                  <c:v>45702.979166666664</c:v>
                </c:pt>
                <c:pt idx="1080">
                  <c:v>45703.020833333336</c:v>
                </c:pt>
                <c:pt idx="1081">
                  <c:v>45703.0625</c:v>
                </c:pt>
                <c:pt idx="1082">
                  <c:v>45703.104166666664</c:v>
                </c:pt>
                <c:pt idx="1083">
                  <c:v>45703.145833333336</c:v>
                </c:pt>
                <c:pt idx="1084">
                  <c:v>45703.1875</c:v>
                </c:pt>
                <c:pt idx="1085">
                  <c:v>45703.229166666664</c:v>
                </c:pt>
                <c:pt idx="1086">
                  <c:v>45703.270833333336</c:v>
                </c:pt>
                <c:pt idx="1087">
                  <c:v>45703.3125</c:v>
                </c:pt>
                <c:pt idx="1088">
                  <c:v>45703.354166666664</c:v>
                </c:pt>
                <c:pt idx="1089">
                  <c:v>45703.395833333336</c:v>
                </c:pt>
                <c:pt idx="1090">
                  <c:v>45703.4375</c:v>
                </c:pt>
                <c:pt idx="1091">
                  <c:v>45703.479166666664</c:v>
                </c:pt>
                <c:pt idx="1092">
                  <c:v>45703.520833333336</c:v>
                </c:pt>
                <c:pt idx="1093">
                  <c:v>45703.5625</c:v>
                </c:pt>
                <c:pt idx="1094">
                  <c:v>45703.604166666664</c:v>
                </c:pt>
                <c:pt idx="1095">
                  <c:v>45703.645833333336</c:v>
                </c:pt>
                <c:pt idx="1096">
                  <c:v>45703.6875</c:v>
                </c:pt>
                <c:pt idx="1097">
                  <c:v>45703.729166666664</c:v>
                </c:pt>
                <c:pt idx="1098">
                  <c:v>45703.770833333336</c:v>
                </c:pt>
                <c:pt idx="1099">
                  <c:v>45703.8125</c:v>
                </c:pt>
                <c:pt idx="1100">
                  <c:v>45703.854166666664</c:v>
                </c:pt>
                <c:pt idx="1101">
                  <c:v>45703.895833333336</c:v>
                </c:pt>
                <c:pt idx="1102">
                  <c:v>45703.9375</c:v>
                </c:pt>
                <c:pt idx="1103">
                  <c:v>45703.979166666664</c:v>
                </c:pt>
                <c:pt idx="1104">
                  <c:v>45704.020833333336</c:v>
                </c:pt>
                <c:pt idx="1105">
                  <c:v>45704.0625</c:v>
                </c:pt>
                <c:pt idx="1106">
                  <c:v>45704.104166666664</c:v>
                </c:pt>
                <c:pt idx="1107">
                  <c:v>45704.145833333336</c:v>
                </c:pt>
                <c:pt idx="1108">
                  <c:v>45704.1875</c:v>
                </c:pt>
                <c:pt idx="1109">
                  <c:v>45704.229166666664</c:v>
                </c:pt>
                <c:pt idx="1110">
                  <c:v>45704.270833333336</c:v>
                </c:pt>
                <c:pt idx="1111">
                  <c:v>45704.3125</c:v>
                </c:pt>
                <c:pt idx="1112">
                  <c:v>45704.354166666664</c:v>
                </c:pt>
                <c:pt idx="1113">
                  <c:v>45704.395833333336</c:v>
                </c:pt>
                <c:pt idx="1114">
                  <c:v>45704.4375</c:v>
                </c:pt>
                <c:pt idx="1115">
                  <c:v>45704.479166666664</c:v>
                </c:pt>
                <c:pt idx="1116">
                  <c:v>45704.520833333336</c:v>
                </c:pt>
                <c:pt idx="1117">
                  <c:v>45704.5625</c:v>
                </c:pt>
                <c:pt idx="1118">
                  <c:v>45704.604166666664</c:v>
                </c:pt>
                <c:pt idx="1119">
                  <c:v>45704.645833333336</c:v>
                </c:pt>
                <c:pt idx="1120">
                  <c:v>45704.6875</c:v>
                </c:pt>
                <c:pt idx="1121">
                  <c:v>45704.729166666664</c:v>
                </c:pt>
                <c:pt idx="1122">
                  <c:v>45704.770833333336</c:v>
                </c:pt>
                <c:pt idx="1123">
                  <c:v>45704.8125</c:v>
                </c:pt>
                <c:pt idx="1124">
                  <c:v>45704.854166666664</c:v>
                </c:pt>
                <c:pt idx="1125">
                  <c:v>45704.895833333336</c:v>
                </c:pt>
                <c:pt idx="1126">
                  <c:v>45704.9375</c:v>
                </c:pt>
                <c:pt idx="1127">
                  <c:v>45704.979166666664</c:v>
                </c:pt>
                <c:pt idx="1128">
                  <c:v>45705.020833333336</c:v>
                </c:pt>
                <c:pt idx="1129">
                  <c:v>45705.0625</c:v>
                </c:pt>
                <c:pt idx="1130">
                  <c:v>45705.104166666664</c:v>
                </c:pt>
                <c:pt idx="1131">
                  <c:v>45705.145833333336</c:v>
                </c:pt>
                <c:pt idx="1132">
                  <c:v>45705.1875</c:v>
                </c:pt>
                <c:pt idx="1133">
                  <c:v>45705.229166666664</c:v>
                </c:pt>
                <c:pt idx="1134">
                  <c:v>45705.270833333336</c:v>
                </c:pt>
                <c:pt idx="1135">
                  <c:v>45705.3125</c:v>
                </c:pt>
                <c:pt idx="1136">
                  <c:v>45705.354166666664</c:v>
                </c:pt>
                <c:pt idx="1137">
                  <c:v>45705.395833333336</c:v>
                </c:pt>
                <c:pt idx="1138">
                  <c:v>45705.4375</c:v>
                </c:pt>
                <c:pt idx="1139">
                  <c:v>45705.479166666664</c:v>
                </c:pt>
                <c:pt idx="1140">
                  <c:v>45705.520833333336</c:v>
                </c:pt>
                <c:pt idx="1141">
                  <c:v>45705.5625</c:v>
                </c:pt>
                <c:pt idx="1142">
                  <c:v>45705.604166666664</c:v>
                </c:pt>
                <c:pt idx="1143">
                  <c:v>45705.645833333336</c:v>
                </c:pt>
                <c:pt idx="1144">
                  <c:v>45705.6875</c:v>
                </c:pt>
                <c:pt idx="1145">
                  <c:v>45705.729166666664</c:v>
                </c:pt>
                <c:pt idx="1146">
                  <c:v>45705.770833333336</c:v>
                </c:pt>
                <c:pt idx="1147">
                  <c:v>45705.8125</c:v>
                </c:pt>
                <c:pt idx="1148">
                  <c:v>45705.854166666664</c:v>
                </c:pt>
                <c:pt idx="1149">
                  <c:v>45705.895833333336</c:v>
                </c:pt>
                <c:pt idx="1150">
                  <c:v>45705.9375</c:v>
                </c:pt>
                <c:pt idx="1151">
                  <c:v>45705.979166666664</c:v>
                </c:pt>
                <c:pt idx="1152">
                  <c:v>45706.020833333336</c:v>
                </c:pt>
                <c:pt idx="1153">
                  <c:v>45706.0625</c:v>
                </c:pt>
                <c:pt idx="1154">
                  <c:v>45706.104166666664</c:v>
                </c:pt>
                <c:pt idx="1155">
                  <c:v>45706.145833333336</c:v>
                </c:pt>
                <c:pt idx="1156">
                  <c:v>45706.1875</c:v>
                </c:pt>
                <c:pt idx="1157">
                  <c:v>45706.229166666664</c:v>
                </c:pt>
                <c:pt idx="1158">
                  <c:v>45706.270833333336</c:v>
                </c:pt>
                <c:pt idx="1159">
                  <c:v>45706.3125</c:v>
                </c:pt>
                <c:pt idx="1160">
                  <c:v>45706.354166666664</c:v>
                </c:pt>
                <c:pt idx="1161">
                  <c:v>45706.395833333336</c:v>
                </c:pt>
                <c:pt idx="1162">
                  <c:v>45706.4375</c:v>
                </c:pt>
                <c:pt idx="1163">
                  <c:v>45706.479166666664</c:v>
                </c:pt>
                <c:pt idx="1164">
                  <c:v>45706.520833333336</c:v>
                </c:pt>
                <c:pt idx="1165">
                  <c:v>45706.5625</c:v>
                </c:pt>
                <c:pt idx="1166">
                  <c:v>45706.604166666664</c:v>
                </c:pt>
                <c:pt idx="1167">
                  <c:v>45706.645833333336</c:v>
                </c:pt>
                <c:pt idx="1168">
                  <c:v>45706.6875</c:v>
                </c:pt>
                <c:pt idx="1169">
                  <c:v>45706.729166666664</c:v>
                </c:pt>
                <c:pt idx="1170">
                  <c:v>45706.770833333336</c:v>
                </c:pt>
                <c:pt idx="1171">
                  <c:v>45706.8125</c:v>
                </c:pt>
                <c:pt idx="1172">
                  <c:v>45706.854166666664</c:v>
                </c:pt>
                <c:pt idx="1173">
                  <c:v>45706.895833333336</c:v>
                </c:pt>
                <c:pt idx="1174">
                  <c:v>45706.9375</c:v>
                </c:pt>
                <c:pt idx="1175">
                  <c:v>45706.979166666664</c:v>
                </c:pt>
                <c:pt idx="1176">
                  <c:v>45707.020833333336</c:v>
                </c:pt>
                <c:pt idx="1177">
                  <c:v>45707.0625</c:v>
                </c:pt>
                <c:pt idx="1178">
                  <c:v>45707.104166666664</c:v>
                </c:pt>
                <c:pt idx="1179">
                  <c:v>45707.145833333336</c:v>
                </c:pt>
                <c:pt idx="1180">
                  <c:v>45707.1875</c:v>
                </c:pt>
                <c:pt idx="1181">
                  <c:v>45707.229166666664</c:v>
                </c:pt>
                <c:pt idx="1182">
                  <c:v>45707.270833333336</c:v>
                </c:pt>
                <c:pt idx="1183">
                  <c:v>45707.3125</c:v>
                </c:pt>
                <c:pt idx="1184">
                  <c:v>45707.354166666664</c:v>
                </c:pt>
                <c:pt idx="1185">
                  <c:v>45707.395833333336</c:v>
                </c:pt>
                <c:pt idx="1186">
                  <c:v>45707.4375</c:v>
                </c:pt>
                <c:pt idx="1187">
                  <c:v>45707.479166666664</c:v>
                </c:pt>
                <c:pt idx="1188">
                  <c:v>45707.520833333336</c:v>
                </c:pt>
                <c:pt idx="1189">
                  <c:v>45707.5625</c:v>
                </c:pt>
                <c:pt idx="1190">
                  <c:v>45707.604166666664</c:v>
                </c:pt>
                <c:pt idx="1191">
                  <c:v>45707.645833333336</c:v>
                </c:pt>
                <c:pt idx="1192">
                  <c:v>45707.6875</c:v>
                </c:pt>
                <c:pt idx="1193">
                  <c:v>45707.729166666664</c:v>
                </c:pt>
                <c:pt idx="1194">
                  <c:v>45707.770833333336</c:v>
                </c:pt>
                <c:pt idx="1195">
                  <c:v>45707.8125</c:v>
                </c:pt>
                <c:pt idx="1196">
                  <c:v>45707.854166666664</c:v>
                </c:pt>
                <c:pt idx="1197">
                  <c:v>45707.895833333336</c:v>
                </c:pt>
                <c:pt idx="1198">
                  <c:v>45707.9375</c:v>
                </c:pt>
                <c:pt idx="1199">
                  <c:v>45707.979166666664</c:v>
                </c:pt>
                <c:pt idx="1200">
                  <c:v>45708.020833333336</c:v>
                </c:pt>
                <c:pt idx="1201">
                  <c:v>45708.0625</c:v>
                </c:pt>
                <c:pt idx="1202">
                  <c:v>45708.104166666664</c:v>
                </c:pt>
                <c:pt idx="1203">
                  <c:v>45708.145833333336</c:v>
                </c:pt>
                <c:pt idx="1204">
                  <c:v>45708.1875</c:v>
                </c:pt>
                <c:pt idx="1205">
                  <c:v>45708.229166666664</c:v>
                </c:pt>
                <c:pt idx="1206">
                  <c:v>45708.270833333336</c:v>
                </c:pt>
                <c:pt idx="1207">
                  <c:v>45708.3125</c:v>
                </c:pt>
                <c:pt idx="1208">
                  <c:v>45708.354166666664</c:v>
                </c:pt>
                <c:pt idx="1209">
                  <c:v>45708.395833333336</c:v>
                </c:pt>
                <c:pt idx="1210">
                  <c:v>45708.4375</c:v>
                </c:pt>
                <c:pt idx="1211">
                  <c:v>45708.479166666664</c:v>
                </c:pt>
                <c:pt idx="1212">
                  <c:v>45708.520833333336</c:v>
                </c:pt>
                <c:pt idx="1213">
                  <c:v>45708.5625</c:v>
                </c:pt>
                <c:pt idx="1214">
                  <c:v>45708.604166666664</c:v>
                </c:pt>
                <c:pt idx="1215">
                  <c:v>45708.645833333336</c:v>
                </c:pt>
                <c:pt idx="1216">
                  <c:v>45708.6875</c:v>
                </c:pt>
                <c:pt idx="1217">
                  <c:v>45708.729166666664</c:v>
                </c:pt>
                <c:pt idx="1218">
                  <c:v>45708.770833333336</c:v>
                </c:pt>
                <c:pt idx="1219">
                  <c:v>45708.8125</c:v>
                </c:pt>
                <c:pt idx="1220">
                  <c:v>45708.854166666664</c:v>
                </c:pt>
                <c:pt idx="1221">
                  <c:v>45708.895833333336</c:v>
                </c:pt>
                <c:pt idx="1222">
                  <c:v>45708.9375</c:v>
                </c:pt>
                <c:pt idx="1223">
                  <c:v>45708.979166666664</c:v>
                </c:pt>
                <c:pt idx="1224">
                  <c:v>45709.020833333336</c:v>
                </c:pt>
                <c:pt idx="1225">
                  <c:v>45709.0625</c:v>
                </c:pt>
                <c:pt idx="1226">
                  <c:v>45709.104166666664</c:v>
                </c:pt>
                <c:pt idx="1227">
                  <c:v>45709.145833333336</c:v>
                </c:pt>
                <c:pt idx="1228">
                  <c:v>45709.1875</c:v>
                </c:pt>
                <c:pt idx="1229">
                  <c:v>45709.229166666664</c:v>
                </c:pt>
                <c:pt idx="1230">
                  <c:v>45709.270833333336</c:v>
                </c:pt>
                <c:pt idx="1231">
                  <c:v>45709.3125</c:v>
                </c:pt>
                <c:pt idx="1232">
                  <c:v>45709.354166666664</c:v>
                </c:pt>
                <c:pt idx="1233">
                  <c:v>45709.395833333336</c:v>
                </c:pt>
                <c:pt idx="1234">
                  <c:v>45709.4375</c:v>
                </c:pt>
                <c:pt idx="1235">
                  <c:v>45709.479166666664</c:v>
                </c:pt>
                <c:pt idx="1236">
                  <c:v>45709.520833333336</c:v>
                </c:pt>
                <c:pt idx="1237">
                  <c:v>45709.5625</c:v>
                </c:pt>
                <c:pt idx="1238">
                  <c:v>45709.604166666664</c:v>
                </c:pt>
                <c:pt idx="1239">
                  <c:v>45709.645833333336</c:v>
                </c:pt>
                <c:pt idx="1240">
                  <c:v>45709.6875</c:v>
                </c:pt>
                <c:pt idx="1241">
                  <c:v>45709.729166666664</c:v>
                </c:pt>
                <c:pt idx="1242">
                  <c:v>45709.770833333336</c:v>
                </c:pt>
                <c:pt idx="1243">
                  <c:v>45709.8125</c:v>
                </c:pt>
                <c:pt idx="1244">
                  <c:v>45709.854166666664</c:v>
                </c:pt>
                <c:pt idx="1245">
                  <c:v>45709.895833333336</c:v>
                </c:pt>
                <c:pt idx="1246">
                  <c:v>45709.9375</c:v>
                </c:pt>
                <c:pt idx="1247">
                  <c:v>45709.979166666664</c:v>
                </c:pt>
                <c:pt idx="1248">
                  <c:v>45710.020833333336</c:v>
                </c:pt>
                <c:pt idx="1249">
                  <c:v>45710.0625</c:v>
                </c:pt>
                <c:pt idx="1250">
                  <c:v>45710.104166666664</c:v>
                </c:pt>
                <c:pt idx="1251">
                  <c:v>45710.145833333336</c:v>
                </c:pt>
                <c:pt idx="1252">
                  <c:v>45710.1875</c:v>
                </c:pt>
                <c:pt idx="1253">
                  <c:v>45710.229166666664</c:v>
                </c:pt>
                <c:pt idx="1254">
                  <c:v>45710.270833333336</c:v>
                </c:pt>
                <c:pt idx="1255">
                  <c:v>45710.3125</c:v>
                </c:pt>
                <c:pt idx="1256">
                  <c:v>45710.354166666664</c:v>
                </c:pt>
                <c:pt idx="1257">
                  <c:v>45710.395833333336</c:v>
                </c:pt>
                <c:pt idx="1258">
                  <c:v>45710.4375</c:v>
                </c:pt>
                <c:pt idx="1259">
                  <c:v>45710.479166666664</c:v>
                </c:pt>
                <c:pt idx="1260">
                  <c:v>45710.520833333336</c:v>
                </c:pt>
                <c:pt idx="1261">
                  <c:v>45710.5625</c:v>
                </c:pt>
                <c:pt idx="1262">
                  <c:v>45710.604166666664</c:v>
                </c:pt>
                <c:pt idx="1263">
                  <c:v>45710.645833333336</c:v>
                </c:pt>
                <c:pt idx="1264">
                  <c:v>45710.6875</c:v>
                </c:pt>
                <c:pt idx="1265">
                  <c:v>45710.729166666664</c:v>
                </c:pt>
                <c:pt idx="1266">
                  <c:v>45710.770833333336</c:v>
                </c:pt>
                <c:pt idx="1267">
                  <c:v>45710.8125</c:v>
                </c:pt>
                <c:pt idx="1268">
                  <c:v>45710.854166666664</c:v>
                </c:pt>
                <c:pt idx="1269">
                  <c:v>45710.895833333336</c:v>
                </c:pt>
                <c:pt idx="1270">
                  <c:v>45710.9375</c:v>
                </c:pt>
                <c:pt idx="1271">
                  <c:v>45710.979166666664</c:v>
                </c:pt>
                <c:pt idx="1272">
                  <c:v>45711.020833333336</c:v>
                </c:pt>
                <c:pt idx="1273">
                  <c:v>45711.0625</c:v>
                </c:pt>
                <c:pt idx="1274">
                  <c:v>45711.104166666664</c:v>
                </c:pt>
                <c:pt idx="1275">
                  <c:v>45711.145833333336</c:v>
                </c:pt>
                <c:pt idx="1276">
                  <c:v>45711.1875</c:v>
                </c:pt>
                <c:pt idx="1277">
                  <c:v>45711.229166666664</c:v>
                </c:pt>
                <c:pt idx="1278">
                  <c:v>45711.270833333336</c:v>
                </c:pt>
                <c:pt idx="1279">
                  <c:v>45711.3125</c:v>
                </c:pt>
                <c:pt idx="1280">
                  <c:v>45711.354166666664</c:v>
                </c:pt>
                <c:pt idx="1281">
                  <c:v>45711.395833333336</c:v>
                </c:pt>
                <c:pt idx="1282">
                  <c:v>45711.4375</c:v>
                </c:pt>
                <c:pt idx="1283">
                  <c:v>45711.479166666664</c:v>
                </c:pt>
                <c:pt idx="1284">
                  <c:v>45711.520833333336</c:v>
                </c:pt>
                <c:pt idx="1285">
                  <c:v>45711.5625</c:v>
                </c:pt>
                <c:pt idx="1286">
                  <c:v>45711.604166666664</c:v>
                </c:pt>
                <c:pt idx="1287">
                  <c:v>45711.645833333336</c:v>
                </c:pt>
                <c:pt idx="1288">
                  <c:v>45711.6875</c:v>
                </c:pt>
                <c:pt idx="1289">
                  <c:v>45711.729166666664</c:v>
                </c:pt>
                <c:pt idx="1290">
                  <c:v>45711.770833333336</c:v>
                </c:pt>
                <c:pt idx="1291">
                  <c:v>45711.8125</c:v>
                </c:pt>
                <c:pt idx="1292">
                  <c:v>45711.854166666664</c:v>
                </c:pt>
                <c:pt idx="1293">
                  <c:v>45711.895833333336</c:v>
                </c:pt>
                <c:pt idx="1294">
                  <c:v>45711.9375</c:v>
                </c:pt>
                <c:pt idx="1295">
                  <c:v>45711.979166666664</c:v>
                </c:pt>
                <c:pt idx="1296">
                  <c:v>45712.020833333336</c:v>
                </c:pt>
                <c:pt idx="1297">
                  <c:v>45712.0625</c:v>
                </c:pt>
                <c:pt idx="1298">
                  <c:v>45712.104166666664</c:v>
                </c:pt>
                <c:pt idx="1299">
                  <c:v>45712.145833333336</c:v>
                </c:pt>
                <c:pt idx="1300">
                  <c:v>45712.1875</c:v>
                </c:pt>
                <c:pt idx="1301">
                  <c:v>45712.229166666664</c:v>
                </c:pt>
                <c:pt idx="1302">
                  <c:v>45712.270833333336</c:v>
                </c:pt>
                <c:pt idx="1303">
                  <c:v>45712.3125</c:v>
                </c:pt>
                <c:pt idx="1304">
                  <c:v>45712.354166666664</c:v>
                </c:pt>
                <c:pt idx="1305">
                  <c:v>45712.395833333336</c:v>
                </c:pt>
                <c:pt idx="1306">
                  <c:v>45712.4375</c:v>
                </c:pt>
                <c:pt idx="1307">
                  <c:v>45712.479166666664</c:v>
                </c:pt>
                <c:pt idx="1308">
                  <c:v>45712.520833333336</c:v>
                </c:pt>
                <c:pt idx="1309">
                  <c:v>45712.5625</c:v>
                </c:pt>
                <c:pt idx="1310">
                  <c:v>45712.604166666664</c:v>
                </c:pt>
                <c:pt idx="1311">
                  <c:v>45712.645833333336</c:v>
                </c:pt>
                <c:pt idx="1312">
                  <c:v>45712.6875</c:v>
                </c:pt>
                <c:pt idx="1313">
                  <c:v>45712.729166666664</c:v>
                </c:pt>
                <c:pt idx="1314">
                  <c:v>45712.770833333336</c:v>
                </c:pt>
                <c:pt idx="1315">
                  <c:v>45712.8125</c:v>
                </c:pt>
                <c:pt idx="1316">
                  <c:v>45712.854166666664</c:v>
                </c:pt>
                <c:pt idx="1317">
                  <c:v>45712.895833333336</c:v>
                </c:pt>
                <c:pt idx="1318">
                  <c:v>45712.9375</c:v>
                </c:pt>
                <c:pt idx="1319">
                  <c:v>45712.979166666664</c:v>
                </c:pt>
                <c:pt idx="1320">
                  <c:v>45713.020833333336</c:v>
                </c:pt>
                <c:pt idx="1321">
                  <c:v>45713.0625</c:v>
                </c:pt>
                <c:pt idx="1322">
                  <c:v>45713.104166666664</c:v>
                </c:pt>
                <c:pt idx="1323">
                  <c:v>45713.145833333336</c:v>
                </c:pt>
                <c:pt idx="1324">
                  <c:v>45713.1875</c:v>
                </c:pt>
                <c:pt idx="1325">
                  <c:v>45713.229166666664</c:v>
                </c:pt>
                <c:pt idx="1326">
                  <c:v>45713.270833333336</c:v>
                </c:pt>
                <c:pt idx="1327">
                  <c:v>45713.3125</c:v>
                </c:pt>
                <c:pt idx="1328">
                  <c:v>45713.354166666664</c:v>
                </c:pt>
                <c:pt idx="1329">
                  <c:v>45713.395833333336</c:v>
                </c:pt>
                <c:pt idx="1330">
                  <c:v>45713.4375</c:v>
                </c:pt>
                <c:pt idx="1331">
                  <c:v>45713.479166666664</c:v>
                </c:pt>
                <c:pt idx="1332">
                  <c:v>45713.520833333336</c:v>
                </c:pt>
                <c:pt idx="1333">
                  <c:v>45713.5625</c:v>
                </c:pt>
                <c:pt idx="1334">
                  <c:v>45713.604166666664</c:v>
                </c:pt>
                <c:pt idx="1335">
                  <c:v>45713.645833333336</c:v>
                </c:pt>
                <c:pt idx="1336">
                  <c:v>45713.6875</c:v>
                </c:pt>
                <c:pt idx="1337">
                  <c:v>45713.729166666664</c:v>
                </c:pt>
                <c:pt idx="1338">
                  <c:v>45713.770833333336</c:v>
                </c:pt>
                <c:pt idx="1339">
                  <c:v>45713.8125</c:v>
                </c:pt>
                <c:pt idx="1340">
                  <c:v>45713.854166666664</c:v>
                </c:pt>
                <c:pt idx="1341">
                  <c:v>45713.895833333336</c:v>
                </c:pt>
                <c:pt idx="1342">
                  <c:v>45713.9375</c:v>
                </c:pt>
                <c:pt idx="1343">
                  <c:v>45713.979166666664</c:v>
                </c:pt>
                <c:pt idx="1344">
                  <c:v>45714.020833333336</c:v>
                </c:pt>
                <c:pt idx="1345">
                  <c:v>45714.0625</c:v>
                </c:pt>
                <c:pt idx="1346">
                  <c:v>45714.104166666664</c:v>
                </c:pt>
                <c:pt idx="1347">
                  <c:v>45714.145833333336</c:v>
                </c:pt>
                <c:pt idx="1348">
                  <c:v>45714.1875</c:v>
                </c:pt>
                <c:pt idx="1349">
                  <c:v>45714.229166666664</c:v>
                </c:pt>
                <c:pt idx="1350">
                  <c:v>45714.270833333336</c:v>
                </c:pt>
                <c:pt idx="1351">
                  <c:v>45714.3125</c:v>
                </c:pt>
                <c:pt idx="1352">
                  <c:v>45714.354166666664</c:v>
                </c:pt>
                <c:pt idx="1353">
                  <c:v>45714.395833333336</c:v>
                </c:pt>
                <c:pt idx="1354">
                  <c:v>45714.4375</c:v>
                </c:pt>
                <c:pt idx="1355">
                  <c:v>45714.479166666664</c:v>
                </c:pt>
                <c:pt idx="1356">
                  <c:v>45714.520833333336</c:v>
                </c:pt>
                <c:pt idx="1357">
                  <c:v>45714.5625</c:v>
                </c:pt>
                <c:pt idx="1358">
                  <c:v>45714.604166666664</c:v>
                </c:pt>
                <c:pt idx="1359">
                  <c:v>45714.645833333336</c:v>
                </c:pt>
                <c:pt idx="1360">
                  <c:v>45714.6875</c:v>
                </c:pt>
                <c:pt idx="1361">
                  <c:v>45714.729166666664</c:v>
                </c:pt>
                <c:pt idx="1362">
                  <c:v>45714.770833333336</c:v>
                </c:pt>
                <c:pt idx="1363">
                  <c:v>45714.8125</c:v>
                </c:pt>
                <c:pt idx="1364">
                  <c:v>45714.854166666664</c:v>
                </c:pt>
                <c:pt idx="1365">
                  <c:v>45714.895833333336</c:v>
                </c:pt>
                <c:pt idx="1366">
                  <c:v>45714.9375</c:v>
                </c:pt>
                <c:pt idx="1367">
                  <c:v>45714.979166666664</c:v>
                </c:pt>
                <c:pt idx="1368">
                  <c:v>45715.020833333336</c:v>
                </c:pt>
                <c:pt idx="1369">
                  <c:v>45715.0625</c:v>
                </c:pt>
                <c:pt idx="1370">
                  <c:v>45715.104166666664</c:v>
                </c:pt>
                <c:pt idx="1371">
                  <c:v>45715.145833333336</c:v>
                </c:pt>
                <c:pt idx="1372">
                  <c:v>45715.1875</c:v>
                </c:pt>
                <c:pt idx="1373">
                  <c:v>45715.229166666664</c:v>
                </c:pt>
                <c:pt idx="1374">
                  <c:v>45715.270833333336</c:v>
                </c:pt>
                <c:pt idx="1375">
                  <c:v>45715.3125</c:v>
                </c:pt>
                <c:pt idx="1376">
                  <c:v>45715.354166666664</c:v>
                </c:pt>
                <c:pt idx="1377">
                  <c:v>45715.395833333336</c:v>
                </c:pt>
                <c:pt idx="1378">
                  <c:v>45715.4375</c:v>
                </c:pt>
                <c:pt idx="1379">
                  <c:v>45715.479166666664</c:v>
                </c:pt>
                <c:pt idx="1380">
                  <c:v>45715.520833333336</c:v>
                </c:pt>
                <c:pt idx="1381">
                  <c:v>45715.5625</c:v>
                </c:pt>
                <c:pt idx="1382">
                  <c:v>45715.604166666664</c:v>
                </c:pt>
                <c:pt idx="1383">
                  <c:v>45715.645833333336</c:v>
                </c:pt>
                <c:pt idx="1384">
                  <c:v>45715.6875</c:v>
                </c:pt>
                <c:pt idx="1385">
                  <c:v>45715.729166666664</c:v>
                </c:pt>
                <c:pt idx="1386">
                  <c:v>45715.770833333336</c:v>
                </c:pt>
                <c:pt idx="1387">
                  <c:v>45715.8125</c:v>
                </c:pt>
                <c:pt idx="1388">
                  <c:v>45715.854166666664</c:v>
                </c:pt>
                <c:pt idx="1389">
                  <c:v>45715.895833333336</c:v>
                </c:pt>
                <c:pt idx="1390">
                  <c:v>45715.9375</c:v>
                </c:pt>
                <c:pt idx="1391">
                  <c:v>45715.979166666664</c:v>
                </c:pt>
                <c:pt idx="1392">
                  <c:v>45716.020833333336</c:v>
                </c:pt>
                <c:pt idx="1393">
                  <c:v>45716.0625</c:v>
                </c:pt>
                <c:pt idx="1394">
                  <c:v>45716.104166666664</c:v>
                </c:pt>
                <c:pt idx="1395">
                  <c:v>45716.145833333336</c:v>
                </c:pt>
                <c:pt idx="1396">
                  <c:v>45716.1875</c:v>
                </c:pt>
                <c:pt idx="1397">
                  <c:v>45716.229166666664</c:v>
                </c:pt>
                <c:pt idx="1398">
                  <c:v>45716.270833333336</c:v>
                </c:pt>
                <c:pt idx="1399">
                  <c:v>45716.3125</c:v>
                </c:pt>
                <c:pt idx="1400">
                  <c:v>45716.354166666664</c:v>
                </c:pt>
                <c:pt idx="1401">
                  <c:v>45716.395833333336</c:v>
                </c:pt>
                <c:pt idx="1402">
                  <c:v>45716.4375</c:v>
                </c:pt>
                <c:pt idx="1403">
                  <c:v>45716.479166666664</c:v>
                </c:pt>
                <c:pt idx="1404">
                  <c:v>45716.520833333336</c:v>
                </c:pt>
                <c:pt idx="1405">
                  <c:v>45716.5625</c:v>
                </c:pt>
                <c:pt idx="1406">
                  <c:v>45716.604166666664</c:v>
                </c:pt>
                <c:pt idx="1407">
                  <c:v>45716.645833333336</c:v>
                </c:pt>
                <c:pt idx="1408">
                  <c:v>45716.6875</c:v>
                </c:pt>
                <c:pt idx="1409">
                  <c:v>45716.729166666664</c:v>
                </c:pt>
                <c:pt idx="1410">
                  <c:v>45716.770833333336</c:v>
                </c:pt>
                <c:pt idx="1411">
                  <c:v>45716.8125</c:v>
                </c:pt>
                <c:pt idx="1412">
                  <c:v>45716.854166666664</c:v>
                </c:pt>
                <c:pt idx="1413">
                  <c:v>45716.895833333336</c:v>
                </c:pt>
                <c:pt idx="1414">
                  <c:v>45716.9375</c:v>
                </c:pt>
                <c:pt idx="1415">
                  <c:v>45716.979166666664</c:v>
                </c:pt>
                <c:pt idx="1416">
                  <c:v>45717.020833333336</c:v>
                </c:pt>
                <c:pt idx="1417">
                  <c:v>45717.0625</c:v>
                </c:pt>
                <c:pt idx="1418">
                  <c:v>45717.104166666664</c:v>
                </c:pt>
                <c:pt idx="1419">
                  <c:v>45717.145833333336</c:v>
                </c:pt>
                <c:pt idx="1420">
                  <c:v>45717.1875</c:v>
                </c:pt>
                <c:pt idx="1421">
                  <c:v>45717.229166666664</c:v>
                </c:pt>
                <c:pt idx="1422">
                  <c:v>45717.270833333336</c:v>
                </c:pt>
                <c:pt idx="1423">
                  <c:v>45717.3125</c:v>
                </c:pt>
                <c:pt idx="1424">
                  <c:v>45717.354166666664</c:v>
                </c:pt>
                <c:pt idx="1425">
                  <c:v>45717.395833333336</c:v>
                </c:pt>
                <c:pt idx="1426">
                  <c:v>45717.4375</c:v>
                </c:pt>
                <c:pt idx="1427">
                  <c:v>45717.479166666664</c:v>
                </c:pt>
                <c:pt idx="1428">
                  <c:v>45717.520833333336</c:v>
                </c:pt>
                <c:pt idx="1429">
                  <c:v>45717.5625</c:v>
                </c:pt>
                <c:pt idx="1430">
                  <c:v>45717.604166666664</c:v>
                </c:pt>
                <c:pt idx="1431">
                  <c:v>45717.645833333336</c:v>
                </c:pt>
                <c:pt idx="1432">
                  <c:v>45717.6875</c:v>
                </c:pt>
                <c:pt idx="1433">
                  <c:v>45717.729166666664</c:v>
                </c:pt>
                <c:pt idx="1434">
                  <c:v>45717.770833333336</c:v>
                </c:pt>
                <c:pt idx="1435">
                  <c:v>45717.8125</c:v>
                </c:pt>
                <c:pt idx="1436">
                  <c:v>45717.854166666664</c:v>
                </c:pt>
                <c:pt idx="1437">
                  <c:v>45717.895833333336</c:v>
                </c:pt>
                <c:pt idx="1438">
                  <c:v>45717.9375</c:v>
                </c:pt>
                <c:pt idx="1439">
                  <c:v>45717.979166666664</c:v>
                </c:pt>
                <c:pt idx="1440">
                  <c:v>45718.020833333336</c:v>
                </c:pt>
                <c:pt idx="1441">
                  <c:v>45718.0625</c:v>
                </c:pt>
                <c:pt idx="1442">
                  <c:v>45718.104166666664</c:v>
                </c:pt>
                <c:pt idx="1443">
                  <c:v>45718.145833333336</c:v>
                </c:pt>
                <c:pt idx="1444">
                  <c:v>45718.1875</c:v>
                </c:pt>
                <c:pt idx="1445">
                  <c:v>45718.229166666664</c:v>
                </c:pt>
                <c:pt idx="1446">
                  <c:v>45718.270833333336</c:v>
                </c:pt>
                <c:pt idx="1447">
                  <c:v>45718.3125</c:v>
                </c:pt>
                <c:pt idx="1448">
                  <c:v>45718.354166666664</c:v>
                </c:pt>
                <c:pt idx="1449">
                  <c:v>45718.395833333336</c:v>
                </c:pt>
                <c:pt idx="1450">
                  <c:v>45718.4375</c:v>
                </c:pt>
                <c:pt idx="1451">
                  <c:v>45718.479166666664</c:v>
                </c:pt>
                <c:pt idx="1452">
                  <c:v>45718.520833333336</c:v>
                </c:pt>
                <c:pt idx="1453">
                  <c:v>45718.5625</c:v>
                </c:pt>
                <c:pt idx="1454">
                  <c:v>45718.604166666664</c:v>
                </c:pt>
                <c:pt idx="1455">
                  <c:v>45718.645833333336</c:v>
                </c:pt>
                <c:pt idx="1456">
                  <c:v>45718.6875</c:v>
                </c:pt>
                <c:pt idx="1457">
                  <c:v>45718.729166666664</c:v>
                </c:pt>
                <c:pt idx="1458">
                  <c:v>45718.770833333336</c:v>
                </c:pt>
                <c:pt idx="1459">
                  <c:v>45718.8125</c:v>
                </c:pt>
                <c:pt idx="1460">
                  <c:v>45718.854166666664</c:v>
                </c:pt>
                <c:pt idx="1461">
                  <c:v>45718.895833333336</c:v>
                </c:pt>
                <c:pt idx="1462">
                  <c:v>45718.9375</c:v>
                </c:pt>
                <c:pt idx="1463">
                  <c:v>45718.979166666664</c:v>
                </c:pt>
                <c:pt idx="1464">
                  <c:v>45719.020833333336</c:v>
                </c:pt>
                <c:pt idx="1465">
                  <c:v>45719.0625</c:v>
                </c:pt>
                <c:pt idx="1466">
                  <c:v>45719.104166666664</c:v>
                </c:pt>
                <c:pt idx="1467">
                  <c:v>45719.145833333336</c:v>
                </c:pt>
                <c:pt idx="1468">
                  <c:v>45719.1875</c:v>
                </c:pt>
                <c:pt idx="1469">
                  <c:v>45719.229166666664</c:v>
                </c:pt>
                <c:pt idx="1470">
                  <c:v>45719.270833333336</c:v>
                </c:pt>
                <c:pt idx="1471">
                  <c:v>45719.3125</c:v>
                </c:pt>
                <c:pt idx="1472">
                  <c:v>45719.354166666664</c:v>
                </c:pt>
                <c:pt idx="1473">
                  <c:v>45719.395833333336</c:v>
                </c:pt>
                <c:pt idx="1474">
                  <c:v>45719.4375</c:v>
                </c:pt>
                <c:pt idx="1475">
                  <c:v>45719.479166666664</c:v>
                </c:pt>
                <c:pt idx="1476">
                  <c:v>45719.520833333336</c:v>
                </c:pt>
                <c:pt idx="1477">
                  <c:v>45719.5625</c:v>
                </c:pt>
                <c:pt idx="1478">
                  <c:v>45719.604166666664</c:v>
                </c:pt>
                <c:pt idx="1479">
                  <c:v>45719.645833333336</c:v>
                </c:pt>
                <c:pt idx="1480">
                  <c:v>45719.6875</c:v>
                </c:pt>
                <c:pt idx="1481">
                  <c:v>45719.729166666664</c:v>
                </c:pt>
                <c:pt idx="1482">
                  <c:v>45719.770833333336</c:v>
                </c:pt>
                <c:pt idx="1483">
                  <c:v>45719.8125</c:v>
                </c:pt>
                <c:pt idx="1484">
                  <c:v>45719.854166666664</c:v>
                </c:pt>
                <c:pt idx="1485">
                  <c:v>45719.895833333336</c:v>
                </c:pt>
                <c:pt idx="1486">
                  <c:v>45719.9375</c:v>
                </c:pt>
                <c:pt idx="1487">
                  <c:v>45719.979166666664</c:v>
                </c:pt>
                <c:pt idx="1488">
                  <c:v>45720.020833333336</c:v>
                </c:pt>
                <c:pt idx="1489">
                  <c:v>45720.0625</c:v>
                </c:pt>
                <c:pt idx="1490">
                  <c:v>45720.104166666664</c:v>
                </c:pt>
                <c:pt idx="1491">
                  <c:v>45720.145833333336</c:v>
                </c:pt>
                <c:pt idx="1492">
                  <c:v>45720.1875</c:v>
                </c:pt>
                <c:pt idx="1493">
                  <c:v>45720.229166666664</c:v>
                </c:pt>
                <c:pt idx="1494">
                  <c:v>45720.270833333336</c:v>
                </c:pt>
                <c:pt idx="1495">
                  <c:v>45720.3125</c:v>
                </c:pt>
                <c:pt idx="1496">
                  <c:v>45720.354166666664</c:v>
                </c:pt>
                <c:pt idx="1497">
                  <c:v>45720.395833333336</c:v>
                </c:pt>
                <c:pt idx="1498">
                  <c:v>45720.4375</c:v>
                </c:pt>
                <c:pt idx="1499">
                  <c:v>45720.479166666664</c:v>
                </c:pt>
                <c:pt idx="1500">
                  <c:v>45720.520833333336</c:v>
                </c:pt>
                <c:pt idx="1501">
                  <c:v>45720.5625</c:v>
                </c:pt>
                <c:pt idx="1502">
                  <c:v>45720.604166666664</c:v>
                </c:pt>
                <c:pt idx="1503">
                  <c:v>45720.645833333336</c:v>
                </c:pt>
                <c:pt idx="1504">
                  <c:v>45720.6875</c:v>
                </c:pt>
                <c:pt idx="1505">
                  <c:v>45720.729166666664</c:v>
                </c:pt>
                <c:pt idx="1506">
                  <c:v>45720.770833333336</c:v>
                </c:pt>
                <c:pt idx="1507">
                  <c:v>45720.8125</c:v>
                </c:pt>
                <c:pt idx="1508">
                  <c:v>45720.854166666664</c:v>
                </c:pt>
                <c:pt idx="1509">
                  <c:v>45720.895833333336</c:v>
                </c:pt>
                <c:pt idx="1510">
                  <c:v>45720.9375</c:v>
                </c:pt>
                <c:pt idx="1511">
                  <c:v>45720.979166666664</c:v>
                </c:pt>
                <c:pt idx="1512">
                  <c:v>45721.020833333336</c:v>
                </c:pt>
                <c:pt idx="1513">
                  <c:v>45721.0625</c:v>
                </c:pt>
                <c:pt idx="1514">
                  <c:v>45721.104166666664</c:v>
                </c:pt>
                <c:pt idx="1515">
                  <c:v>45721.145833333336</c:v>
                </c:pt>
                <c:pt idx="1516">
                  <c:v>45721.1875</c:v>
                </c:pt>
                <c:pt idx="1517">
                  <c:v>45721.229166666664</c:v>
                </c:pt>
                <c:pt idx="1518">
                  <c:v>45721.270833333336</c:v>
                </c:pt>
                <c:pt idx="1519">
                  <c:v>45721.3125</c:v>
                </c:pt>
                <c:pt idx="1520">
                  <c:v>45721.354166666664</c:v>
                </c:pt>
                <c:pt idx="1521">
                  <c:v>45721.395833333336</c:v>
                </c:pt>
                <c:pt idx="1522">
                  <c:v>45721.4375</c:v>
                </c:pt>
                <c:pt idx="1523">
                  <c:v>45721.479166666664</c:v>
                </c:pt>
                <c:pt idx="1524">
                  <c:v>45721.520833333336</c:v>
                </c:pt>
                <c:pt idx="1525">
                  <c:v>45721.5625</c:v>
                </c:pt>
                <c:pt idx="1526">
                  <c:v>45721.604166666664</c:v>
                </c:pt>
                <c:pt idx="1527">
                  <c:v>45721.645833333336</c:v>
                </c:pt>
                <c:pt idx="1528">
                  <c:v>45721.6875</c:v>
                </c:pt>
                <c:pt idx="1529">
                  <c:v>45721.729166666664</c:v>
                </c:pt>
                <c:pt idx="1530">
                  <c:v>45721.770833333336</c:v>
                </c:pt>
                <c:pt idx="1531">
                  <c:v>45721.8125</c:v>
                </c:pt>
                <c:pt idx="1532">
                  <c:v>45721.854166666664</c:v>
                </c:pt>
                <c:pt idx="1533">
                  <c:v>45721.895833333336</c:v>
                </c:pt>
                <c:pt idx="1534">
                  <c:v>45721.9375</c:v>
                </c:pt>
                <c:pt idx="1535">
                  <c:v>45721.979166666664</c:v>
                </c:pt>
                <c:pt idx="1536">
                  <c:v>45722.020833333336</c:v>
                </c:pt>
                <c:pt idx="1537">
                  <c:v>45722.0625</c:v>
                </c:pt>
                <c:pt idx="1538">
                  <c:v>45722.104166666664</c:v>
                </c:pt>
                <c:pt idx="1539">
                  <c:v>45722.145833333336</c:v>
                </c:pt>
                <c:pt idx="1540">
                  <c:v>45722.1875</c:v>
                </c:pt>
                <c:pt idx="1541">
                  <c:v>45722.229166666664</c:v>
                </c:pt>
                <c:pt idx="1542">
                  <c:v>45722.270833333336</c:v>
                </c:pt>
                <c:pt idx="1543">
                  <c:v>45722.3125</c:v>
                </c:pt>
                <c:pt idx="1544">
                  <c:v>45722.354166666664</c:v>
                </c:pt>
                <c:pt idx="1545">
                  <c:v>45722.395833333336</c:v>
                </c:pt>
                <c:pt idx="1546">
                  <c:v>45722.4375</c:v>
                </c:pt>
                <c:pt idx="1547">
                  <c:v>45722.479166666664</c:v>
                </c:pt>
                <c:pt idx="1548">
                  <c:v>45722.520833333336</c:v>
                </c:pt>
                <c:pt idx="1549">
                  <c:v>45722.5625</c:v>
                </c:pt>
                <c:pt idx="1550">
                  <c:v>45722.604166666664</c:v>
                </c:pt>
                <c:pt idx="1551">
                  <c:v>45722.645833333336</c:v>
                </c:pt>
                <c:pt idx="1552">
                  <c:v>45722.6875</c:v>
                </c:pt>
                <c:pt idx="1553">
                  <c:v>45722.729166666664</c:v>
                </c:pt>
                <c:pt idx="1554">
                  <c:v>45722.770833333336</c:v>
                </c:pt>
                <c:pt idx="1555">
                  <c:v>45722.8125</c:v>
                </c:pt>
                <c:pt idx="1556">
                  <c:v>45722.854166666664</c:v>
                </c:pt>
                <c:pt idx="1557">
                  <c:v>45722.895833333336</c:v>
                </c:pt>
                <c:pt idx="1558">
                  <c:v>45722.9375</c:v>
                </c:pt>
                <c:pt idx="1559">
                  <c:v>45722.979166666664</c:v>
                </c:pt>
                <c:pt idx="1560">
                  <c:v>45723.020833333336</c:v>
                </c:pt>
                <c:pt idx="1561">
                  <c:v>45723.0625</c:v>
                </c:pt>
                <c:pt idx="1562">
                  <c:v>45723.104166666664</c:v>
                </c:pt>
                <c:pt idx="1563">
                  <c:v>45723.145833333336</c:v>
                </c:pt>
                <c:pt idx="1564">
                  <c:v>45723.1875</c:v>
                </c:pt>
                <c:pt idx="1565">
                  <c:v>45723.229166666664</c:v>
                </c:pt>
                <c:pt idx="1566">
                  <c:v>45723.270833333336</c:v>
                </c:pt>
                <c:pt idx="1567">
                  <c:v>45723.3125</c:v>
                </c:pt>
                <c:pt idx="1568">
                  <c:v>45723.354166666664</c:v>
                </c:pt>
                <c:pt idx="1569">
                  <c:v>45723.395833333336</c:v>
                </c:pt>
                <c:pt idx="1570">
                  <c:v>45723.4375</c:v>
                </c:pt>
                <c:pt idx="1571">
                  <c:v>45723.479166666664</c:v>
                </c:pt>
                <c:pt idx="1572">
                  <c:v>45723.520833333336</c:v>
                </c:pt>
                <c:pt idx="1573">
                  <c:v>45723.5625</c:v>
                </c:pt>
                <c:pt idx="1574">
                  <c:v>45723.604166666664</c:v>
                </c:pt>
                <c:pt idx="1575">
                  <c:v>45723.645833333336</c:v>
                </c:pt>
                <c:pt idx="1576">
                  <c:v>45723.6875</c:v>
                </c:pt>
                <c:pt idx="1577">
                  <c:v>45723.729166666664</c:v>
                </c:pt>
                <c:pt idx="1578">
                  <c:v>45723.770833333336</c:v>
                </c:pt>
                <c:pt idx="1579">
                  <c:v>45723.8125</c:v>
                </c:pt>
                <c:pt idx="1580">
                  <c:v>45723.854166666664</c:v>
                </c:pt>
                <c:pt idx="1581">
                  <c:v>45723.895833333336</c:v>
                </c:pt>
                <c:pt idx="1582">
                  <c:v>45723.9375</c:v>
                </c:pt>
                <c:pt idx="1583">
                  <c:v>45723.979166666664</c:v>
                </c:pt>
                <c:pt idx="1584">
                  <c:v>45724.020833333336</c:v>
                </c:pt>
                <c:pt idx="1585">
                  <c:v>45724.0625</c:v>
                </c:pt>
                <c:pt idx="1586">
                  <c:v>45724.104166666664</c:v>
                </c:pt>
                <c:pt idx="1587">
                  <c:v>45724.145833333336</c:v>
                </c:pt>
                <c:pt idx="1588">
                  <c:v>45724.1875</c:v>
                </c:pt>
                <c:pt idx="1589">
                  <c:v>45724.229166666664</c:v>
                </c:pt>
                <c:pt idx="1590">
                  <c:v>45724.270833333336</c:v>
                </c:pt>
                <c:pt idx="1591">
                  <c:v>45724.3125</c:v>
                </c:pt>
                <c:pt idx="1592">
                  <c:v>45724.354166666664</c:v>
                </c:pt>
                <c:pt idx="1593">
                  <c:v>45724.395833333336</c:v>
                </c:pt>
                <c:pt idx="1594">
                  <c:v>45724.4375</c:v>
                </c:pt>
                <c:pt idx="1595">
                  <c:v>45724.479166666664</c:v>
                </c:pt>
                <c:pt idx="1596">
                  <c:v>45724.520833333336</c:v>
                </c:pt>
                <c:pt idx="1597">
                  <c:v>45724.5625</c:v>
                </c:pt>
                <c:pt idx="1598">
                  <c:v>45724.604166666664</c:v>
                </c:pt>
                <c:pt idx="1599">
                  <c:v>45724.645833333336</c:v>
                </c:pt>
                <c:pt idx="1600">
                  <c:v>45724.6875</c:v>
                </c:pt>
                <c:pt idx="1601">
                  <c:v>45724.729166666664</c:v>
                </c:pt>
                <c:pt idx="1602">
                  <c:v>45724.770833333336</c:v>
                </c:pt>
                <c:pt idx="1603">
                  <c:v>45724.8125</c:v>
                </c:pt>
                <c:pt idx="1604">
                  <c:v>45724.854166666664</c:v>
                </c:pt>
                <c:pt idx="1605">
                  <c:v>45724.895833333336</c:v>
                </c:pt>
                <c:pt idx="1606">
                  <c:v>45724.9375</c:v>
                </c:pt>
                <c:pt idx="1607">
                  <c:v>45724.979166666664</c:v>
                </c:pt>
                <c:pt idx="1608">
                  <c:v>45725.020833333336</c:v>
                </c:pt>
                <c:pt idx="1609">
                  <c:v>45725.0625</c:v>
                </c:pt>
                <c:pt idx="1610">
                  <c:v>45725.104166666664</c:v>
                </c:pt>
                <c:pt idx="1611">
                  <c:v>45725.145833333336</c:v>
                </c:pt>
                <c:pt idx="1612">
                  <c:v>45725.1875</c:v>
                </c:pt>
                <c:pt idx="1613">
                  <c:v>45725.229166666664</c:v>
                </c:pt>
                <c:pt idx="1614">
                  <c:v>45725.270833333336</c:v>
                </c:pt>
                <c:pt idx="1615">
                  <c:v>45725.3125</c:v>
                </c:pt>
                <c:pt idx="1616">
                  <c:v>45725.354166666664</c:v>
                </c:pt>
                <c:pt idx="1617">
                  <c:v>45725.395833333336</c:v>
                </c:pt>
                <c:pt idx="1618">
                  <c:v>45725.4375</c:v>
                </c:pt>
                <c:pt idx="1619">
                  <c:v>45725.479166666664</c:v>
                </c:pt>
                <c:pt idx="1620">
                  <c:v>45725.520833333336</c:v>
                </c:pt>
                <c:pt idx="1621">
                  <c:v>45725.5625</c:v>
                </c:pt>
                <c:pt idx="1622">
                  <c:v>45725.604166666664</c:v>
                </c:pt>
                <c:pt idx="1623">
                  <c:v>45725.645833333336</c:v>
                </c:pt>
                <c:pt idx="1624">
                  <c:v>45725.6875</c:v>
                </c:pt>
                <c:pt idx="1625">
                  <c:v>45725.729166666664</c:v>
                </c:pt>
                <c:pt idx="1626">
                  <c:v>45725.770833333336</c:v>
                </c:pt>
                <c:pt idx="1627">
                  <c:v>45725.8125</c:v>
                </c:pt>
                <c:pt idx="1628">
                  <c:v>45725.854166666664</c:v>
                </c:pt>
                <c:pt idx="1629">
                  <c:v>45725.895833333336</c:v>
                </c:pt>
                <c:pt idx="1630">
                  <c:v>45725.9375</c:v>
                </c:pt>
                <c:pt idx="1631">
                  <c:v>45725.979166666664</c:v>
                </c:pt>
                <c:pt idx="1632">
                  <c:v>45726.020833333336</c:v>
                </c:pt>
                <c:pt idx="1633">
                  <c:v>45726.0625</c:v>
                </c:pt>
                <c:pt idx="1634">
                  <c:v>45726.104166666664</c:v>
                </c:pt>
                <c:pt idx="1635">
                  <c:v>45726.145833333336</c:v>
                </c:pt>
                <c:pt idx="1636">
                  <c:v>45726.1875</c:v>
                </c:pt>
                <c:pt idx="1637">
                  <c:v>45726.229166666664</c:v>
                </c:pt>
                <c:pt idx="1638">
                  <c:v>45726.270833333336</c:v>
                </c:pt>
                <c:pt idx="1639">
                  <c:v>45726.3125</c:v>
                </c:pt>
                <c:pt idx="1640">
                  <c:v>45726.354166666664</c:v>
                </c:pt>
                <c:pt idx="1641">
                  <c:v>45726.395833333336</c:v>
                </c:pt>
                <c:pt idx="1642">
                  <c:v>45726.4375</c:v>
                </c:pt>
                <c:pt idx="1643">
                  <c:v>45726.479166666664</c:v>
                </c:pt>
                <c:pt idx="1644">
                  <c:v>45726.520833333336</c:v>
                </c:pt>
                <c:pt idx="1645">
                  <c:v>45726.5625</c:v>
                </c:pt>
                <c:pt idx="1646">
                  <c:v>45726.604166666664</c:v>
                </c:pt>
                <c:pt idx="1647">
                  <c:v>45726.645833333336</c:v>
                </c:pt>
                <c:pt idx="1648">
                  <c:v>45726.6875</c:v>
                </c:pt>
                <c:pt idx="1649">
                  <c:v>45726.729166666664</c:v>
                </c:pt>
                <c:pt idx="1650">
                  <c:v>45726.770833333336</c:v>
                </c:pt>
                <c:pt idx="1651">
                  <c:v>45726.8125</c:v>
                </c:pt>
                <c:pt idx="1652">
                  <c:v>45726.854166666664</c:v>
                </c:pt>
                <c:pt idx="1653">
                  <c:v>45726.895833333336</c:v>
                </c:pt>
                <c:pt idx="1654">
                  <c:v>45726.9375</c:v>
                </c:pt>
                <c:pt idx="1655">
                  <c:v>45726.979166666664</c:v>
                </c:pt>
                <c:pt idx="1656">
                  <c:v>45727.020833333336</c:v>
                </c:pt>
                <c:pt idx="1657">
                  <c:v>45727.0625</c:v>
                </c:pt>
                <c:pt idx="1658">
                  <c:v>45727.104166666664</c:v>
                </c:pt>
                <c:pt idx="1659">
                  <c:v>45727.145833333336</c:v>
                </c:pt>
                <c:pt idx="1660">
                  <c:v>45727.1875</c:v>
                </c:pt>
                <c:pt idx="1661">
                  <c:v>45727.229166666664</c:v>
                </c:pt>
                <c:pt idx="1662">
                  <c:v>45727.270833333336</c:v>
                </c:pt>
                <c:pt idx="1663">
                  <c:v>45727.3125</c:v>
                </c:pt>
                <c:pt idx="1664">
                  <c:v>45727.354166666664</c:v>
                </c:pt>
                <c:pt idx="1665">
                  <c:v>45727.395833333336</c:v>
                </c:pt>
                <c:pt idx="1666">
                  <c:v>45727.4375</c:v>
                </c:pt>
                <c:pt idx="1667">
                  <c:v>45727.479166666664</c:v>
                </c:pt>
                <c:pt idx="1668">
                  <c:v>45727.520833333336</c:v>
                </c:pt>
                <c:pt idx="1669">
                  <c:v>45727.5625</c:v>
                </c:pt>
                <c:pt idx="1670">
                  <c:v>45727.604166666664</c:v>
                </c:pt>
                <c:pt idx="1671">
                  <c:v>45727.645833333336</c:v>
                </c:pt>
                <c:pt idx="1672">
                  <c:v>45727.6875</c:v>
                </c:pt>
                <c:pt idx="1673">
                  <c:v>45727.729166666664</c:v>
                </c:pt>
                <c:pt idx="1674">
                  <c:v>45727.770833333336</c:v>
                </c:pt>
                <c:pt idx="1675">
                  <c:v>45727.8125</c:v>
                </c:pt>
                <c:pt idx="1676">
                  <c:v>45727.854166666664</c:v>
                </c:pt>
                <c:pt idx="1677">
                  <c:v>45727.895833333336</c:v>
                </c:pt>
                <c:pt idx="1678">
                  <c:v>45727.9375</c:v>
                </c:pt>
                <c:pt idx="1679">
                  <c:v>45727.979166666664</c:v>
                </c:pt>
                <c:pt idx="1680">
                  <c:v>45728.020833333336</c:v>
                </c:pt>
                <c:pt idx="1681">
                  <c:v>45728.0625</c:v>
                </c:pt>
                <c:pt idx="1682">
                  <c:v>45728.104166666664</c:v>
                </c:pt>
                <c:pt idx="1683">
                  <c:v>45728.145833333336</c:v>
                </c:pt>
                <c:pt idx="1684">
                  <c:v>45728.1875</c:v>
                </c:pt>
                <c:pt idx="1685">
                  <c:v>45728.229166666664</c:v>
                </c:pt>
                <c:pt idx="1686">
                  <c:v>45728.270833333336</c:v>
                </c:pt>
                <c:pt idx="1687">
                  <c:v>45728.3125</c:v>
                </c:pt>
                <c:pt idx="1688">
                  <c:v>45728.354166666664</c:v>
                </c:pt>
                <c:pt idx="1689">
                  <c:v>45728.395833333336</c:v>
                </c:pt>
                <c:pt idx="1690">
                  <c:v>45728.4375</c:v>
                </c:pt>
                <c:pt idx="1691">
                  <c:v>45728.479166666664</c:v>
                </c:pt>
                <c:pt idx="1692">
                  <c:v>45728.520833333336</c:v>
                </c:pt>
                <c:pt idx="1693">
                  <c:v>45728.5625</c:v>
                </c:pt>
                <c:pt idx="1694">
                  <c:v>45728.604166666664</c:v>
                </c:pt>
                <c:pt idx="1695">
                  <c:v>45728.645833333336</c:v>
                </c:pt>
                <c:pt idx="1696">
                  <c:v>45728.6875</c:v>
                </c:pt>
                <c:pt idx="1697">
                  <c:v>45728.729166666664</c:v>
                </c:pt>
                <c:pt idx="1698">
                  <c:v>45728.770833333336</c:v>
                </c:pt>
                <c:pt idx="1699">
                  <c:v>45728.8125</c:v>
                </c:pt>
                <c:pt idx="1700">
                  <c:v>45728.854166666664</c:v>
                </c:pt>
                <c:pt idx="1701">
                  <c:v>45728.895833333336</c:v>
                </c:pt>
                <c:pt idx="1702">
                  <c:v>45728.9375</c:v>
                </c:pt>
                <c:pt idx="1703">
                  <c:v>45728.979166666664</c:v>
                </c:pt>
                <c:pt idx="1704">
                  <c:v>45729.020833333336</c:v>
                </c:pt>
                <c:pt idx="1705">
                  <c:v>45729.0625</c:v>
                </c:pt>
                <c:pt idx="1706">
                  <c:v>45729.104166666664</c:v>
                </c:pt>
                <c:pt idx="1707">
                  <c:v>45729.145833333336</c:v>
                </c:pt>
                <c:pt idx="1708">
                  <c:v>45729.1875</c:v>
                </c:pt>
                <c:pt idx="1709">
                  <c:v>45729.229166666664</c:v>
                </c:pt>
                <c:pt idx="1710">
                  <c:v>45729.270833333336</c:v>
                </c:pt>
                <c:pt idx="1711">
                  <c:v>45729.3125</c:v>
                </c:pt>
                <c:pt idx="1712">
                  <c:v>45729.354166666664</c:v>
                </c:pt>
                <c:pt idx="1713">
                  <c:v>45729.395833333336</c:v>
                </c:pt>
                <c:pt idx="1714">
                  <c:v>45729.4375</c:v>
                </c:pt>
                <c:pt idx="1715">
                  <c:v>45729.479166666664</c:v>
                </c:pt>
                <c:pt idx="1716">
                  <c:v>45729.520833333336</c:v>
                </c:pt>
                <c:pt idx="1717">
                  <c:v>45729.5625</c:v>
                </c:pt>
                <c:pt idx="1718">
                  <c:v>45729.604166666664</c:v>
                </c:pt>
                <c:pt idx="1719">
                  <c:v>45729.645833333336</c:v>
                </c:pt>
                <c:pt idx="1720">
                  <c:v>45729.6875</c:v>
                </c:pt>
                <c:pt idx="1721">
                  <c:v>45729.729166666664</c:v>
                </c:pt>
                <c:pt idx="1722">
                  <c:v>45729.770833333336</c:v>
                </c:pt>
                <c:pt idx="1723">
                  <c:v>45729.8125</c:v>
                </c:pt>
                <c:pt idx="1724">
                  <c:v>45729.854166666664</c:v>
                </c:pt>
                <c:pt idx="1725">
                  <c:v>45729.895833333336</c:v>
                </c:pt>
                <c:pt idx="1726">
                  <c:v>45729.9375</c:v>
                </c:pt>
                <c:pt idx="1727">
                  <c:v>45729.979166666664</c:v>
                </c:pt>
                <c:pt idx="1728">
                  <c:v>45730.020833333336</c:v>
                </c:pt>
                <c:pt idx="1729">
                  <c:v>45730.0625</c:v>
                </c:pt>
                <c:pt idx="1730">
                  <c:v>45730.104166666664</c:v>
                </c:pt>
                <c:pt idx="1731">
                  <c:v>45730.145833333336</c:v>
                </c:pt>
                <c:pt idx="1732">
                  <c:v>45730.1875</c:v>
                </c:pt>
                <c:pt idx="1733">
                  <c:v>45730.229166666664</c:v>
                </c:pt>
                <c:pt idx="1734">
                  <c:v>45730.270833333336</c:v>
                </c:pt>
                <c:pt idx="1735">
                  <c:v>45730.3125</c:v>
                </c:pt>
                <c:pt idx="1736">
                  <c:v>45730.354166666664</c:v>
                </c:pt>
                <c:pt idx="1737">
                  <c:v>45730.395833333336</c:v>
                </c:pt>
                <c:pt idx="1738">
                  <c:v>45730.4375</c:v>
                </c:pt>
                <c:pt idx="1739">
                  <c:v>45730.479166666664</c:v>
                </c:pt>
                <c:pt idx="1740">
                  <c:v>45730.520833333336</c:v>
                </c:pt>
                <c:pt idx="1741">
                  <c:v>45730.5625</c:v>
                </c:pt>
                <c:pt idx="1742">
                  <c:v>45730.604166666664</c:v>
                </c:pt>
                <c:pt idx="1743">
                  <c:v>45730.645833333336</c:v>
                </c:pt>
                <c:pt idx="1744">
                  <c:v>45730.6875</c:v>
                </c:pt>
                <c:pt idx="1745">
                  <c:v>45730.729166666664</c:v>
                </c:pt>
                <c:pt idx="1746">
                  <c:v>45730.770833333336</c:v>
                </c:pt>
                <c:pt idx="1747">
                  <c:v>45730.8125</c:v>
                </c:pt>
                <c:pt idx="1748">
                  <c:v>45730.854166666664</c:v>
                </c:pt>
                <c:pt idx="1749">
                  <c:v>45730.895833333336</c:v>
                </c:pt>
                <c:pt idx="1750">
                  <c:v>45730.9375</c:v>
                </c:pt>
                <c:pt idx="1751">
                  <c:v>45730.979166666664</c:v>
                </c:pt>
                <c:pt idx="1752">
                  <c:v>45731.020833333336</c:v>
                </c:pt>
                <c:pt idx="1753">
                  <c:v>45731.0625</c:v>
                </c:pt>
                <c:pt idx="1754">
                  <c:v>45731.104166666664</c:v>
                </c:pt>
                <c:pt idx="1755">
                  <c:v>45731.145833333336</c:v>
                </c:pt>
                <c:pt idx="1756">
                  <c:v>45731.1875</c:v>
                </c:pt>
                <c:pt idx="1757">
                  <c:v>45731.229166666664</c:v>
                </c:pt>
                <c:pt idx="1758">
                  <c:v>45731.270833333336</c:v>
                </c:pt>
                <c:pt idx="1759">
                  <c:v>45731.3125</c:v>
                </c:pt>
                <c:pt idx="1760">
                  <c:v>45731.354166666664</c:v>
                </c:pt>
                <c:pt idx="1761">
                  <c:v>45731.395833333336</c:v>
                </c:pt>
                <c:pt idx="1762">
                  <c:v>45731.4375</c:v>
                </c:pt>
                <c:pt idx="1763">
                  <c:v>45731.479166666664</c:v>
                </c:pt>
                <c:pt idx="1764">
                  <c:v>45731.520833333336</c:v>
                </c:pt>
                <c:pt idx="1765">
                  <c:v>45731.5625</c:v>
                </c:pt>
                <c:pt idx="1766">
                  <c:v>45731.604166666664</c:v>
                </c:pt>
                <c:pt idx="1767">
                  <c:v>45731.645833333336</c:v>
                </c:pt>
                <c:pt idx="1768">
                  <c:v>45731.6875</c:v>
                </c:pt>
                <c:pt idx="1769">
                  <c:v>45731.729166666664</c:v>
                </c:pt>
                <c:pt idx="1770">
                  <c:v>45731.770833333336</c:v>
                </c:pt>
                <c:pt idx="1771">
                  <c:v>45731.8125</c:v>
                </c:pt>
                <c:pt idx="1772">
                  <c:v>45731.854166666664</c:v>
                </c:pt>
                <c:pt idx="1773">
                  <c:v>45731.895833333336</c:v>
                </c:pt>
                <c:pt idx="1774">
                  <c:v>45731.9375</c:v>
                </c:pt>
                <c:pt idx="1775">
                  <c:v>45731.979166666664</c:v>
                </c:pt>
                <c:pt idx="1776">
                  <c:v>45732.020833333336</c:v>
                </c:pt>
                <c:pt idx="1777">
                  <c:v>45732.0625</c:v>
                </c:pt>
                <c:pt idx="1778">
                  <c:v>45732.104166666664</c:v>
                </c:pt>
                <c:pt idx="1779">
                  <c:v>45732.145833333336</c:v>
                </c:pt>
                <c:pt idx="1780">
                  <c:v>45732.1875</c:v>
                </c:pt>
                <c:pt idx="1781">
                  <c:v>45732.229166666664</c:v>
                </c:pt>
                <c:pt idx="1782">
                  <c:v>45732.270833333336</c:v>
                </c:pt>
                <c:pt idx="1783">
                  <c:v>45732.3125</c:v>
                </c:pt>
                <c:pt idx="1784">
                  <c:v>45732.354166666664</c:v>
                </c:pt>
                <c:pt idx="1785">
                  <c:v>45732.395833333336</c:v>
                </c:pt>
                <c:pt idx="1786">
                  <c:v>45732.4375</c:v>
                </c:pt>
                <c:pt idx="1787">
                  <c:v>45732.479166666664</c:v>
                </c:pt>
                <c:pt idx="1788">
                  <c:v>45732.520833333336</c:v>
                </c:pt>
                <c:pt idx="1789">
                  <c:v>45732.5625</c:v>
                </c:pt>
                <c:pt idx="1790">
                  <c:v>45732.604166666664</c:v>
                </c:pt>
                <c:pt idx="1791">
                  <c:v>45732.645833333336</c:v>
                </c:pt>
                <c:pt idx="1792">
                  <c:v>45732.6875</c:v>
                </c:pt>
                <c:pt idx="1793">
                  <c:v>45732.729166666664</c:v>
                </c:pt>
                <c:pt idx="1794">
                  <c:v>45732.770833333336</c:v>
                </c:pt>
                <c:pt idx="1795">
                  <c:v>45732.8125</c:v>
                </c:pt>
                <c:pt idx="1796">
                  <c:v>45732.854166666664</c:v>
                </c:pt>
                <c:pt idx="1797">
                  <c:v>45732.895833333336</c:v>
                </c:pt>
                <c:pt idx="1798">
                  <c:v>45732.9375</c:v>
                </c:pt>
                <c:pt idx="1799">
                  <c:v>45732.979166666664</c:v>
                </c:pt>
                <c:pt idx="1800">
                  <c:v>45733.020833333336</c:v>
                </c:pt>
                <c:pt idx="1801">
                  <c:v>45733.0625</c:v>
                </c:pt>
                <c:pt idx="1802">
                  <c:v>45733.104166666664</c:v>
                </c:pt>
                <c:pt idx="1803">
                  <c:v>45733.145833333336</c:v>
                </c:pt>
                <c:pt idx="1804">
                  <c:v>45733.1875</c:v>
                </c:pt>
                <c:pt idx="1805">
                  <c:v>45733.229166666664</c:v>
                </c:pt>
                <c:pt idx="1806">
                  <c:v>45733.270833333336</c:v>
                </c:pt>
                <c:pt idx="1807">
                  <c:v>45733.3125</c:v>
                </c:pt>
                <c:pt idx="1808">
                  <c:v>45733.354166666664</c:v>
                </c:pt>
                <c:pt idx="1809">
                  <c:v>45733.395833333336</c:v>
                </c:pt>
                <c:pt idx="1810">
                  <c:v>45733.4375</c:v>
                </c:pt>
                <c:pt idx="1811">
                  <c:v>45733.479166666664</c:v>
                </c:pt>
                <c:pt idx="1812">
                  <c:v>45733.520833333336</c:v>
                </c:pt>
                <c:pt idx="1813">
                  <c:v>45733.5625</c:v>
                </c:pt>
                <c:pt idx="1814">
                  <c:v>45733.604166666664</c:v>
                </c:pt>
                <c:pt idx="1815">
                  <c:v>45733.645833333336</c:v>
                </c:pt>
                <c:pt idx="1816">
                  <c:v>45733.6875</c:v>
                </c:pt>
                <c:pt idx="1817">
                  <c:v>45733.729166666664</c:v>
                </c:pt>
                <c:pt idx="1818">
                  <c:v>45733.770833333336</c:v>
                </c:pt>
                <c:pt idx="1819">
                  <c:v>45733.8125</c:v>
                </c:pt>
                <c:pt idx="1820">
                  <c:v>45733.854166666664</c:v>
                </c:pt>
                <c:pt idx="1821">
                  <c:v>45733.895833333336</c:v>
                </c:pt>
                <c:pt idx="1822">
                  <c:v>45733.9375</c:v>
                </c:pt>
                <c:pt idx="1823">
                  <c:v>45733.979166666664</c:v>
                </c:pt>
                <c:pt idx="1824">
                  <c:v>45734.020833333336</c:v>
                </c:pt>
                <c:pt idx="1825">
                  <c:v>45734.0625</c:v>
                </c:pt>
                <c:pt idx="1826">
                  <c:v>45734.104166666664</c:v>
                </c:pt>
                <c:pt idx="1827">
                  <c:v>45734.145833333336</c:v>
                </c:pt>
                <c:pt idx="1828">
                  <c:v>45734.1875</c:v>
                </c:pt>
                <c:pt idx="1829">
                  <c:v>45734.229166666664</c:v>
                </c:pt>
                <c:pt idx="1830">
                  <c:v>45734.270833333336</c:v>
                </c:pt>
                <c:pt idx="1831">
                  <c:v>45734.3125</c:v>
                </c:pt>
                <c:pt idx="1832">
                  <c:v>45734.354166666664</c:v>
                </c:pt>
                <c:pt idx="1833">
                  <c:v>45734.395833333336</c:v>
                </c:pt>
                <c:pt idx="1834">
                  <c:v>45734.4375</c:v>
                </c:pt>
                <c:pt idx="1835">
                  <c:v>45734.479166666664</c:v>
                </c:pt>
                <c:pt idx="1836">
                  <c:v>45734.520833333336</c:v>
                </c:pt>
                <c:pt idx="1837">
                  <c:v>45734.5625</c:v>
                </c:pt>
                <c:pt idx="1838">
                  <c:v>45734.604166666664</c:v>
                </c:pt>
                <c:pt idx="1839">
                  <c:v>45734.645833333336</c:v>
                </c:pt>
                <c:pt idx="1840">
                  <c:v>45734.6875</c:v>
                </c:pt>
                <c:pt idx="1841">
                  <c:v>45734.729166666664</c:v>
                </c:pt>
                <c:pt idx="1842">
                  <c:v>45734.770833333336</c:v>
                </c:pt>
                <c:pt idx="1843">
                  <c:v>45734.8125</c:v>
                </c:pt>
                <c:pt idx="1844">
                  <c:v>45734.854166666664</c:v>
                </c:pt>
                <c:pt idx="1845">
                  <c:v>45734.895833333336</c:v>
                </c:pt>
                <c:pt idx="1846">
                  <c:v>45734.9375</c:v>
                </c:pt>
                <c:pt idx="1847">
                  <c:v>45734.979166666664</c:v>
                </c:pt>
                <c:pt idx="1848">
                  <c:v>45735.020833333336</c:v>
                </c:pt>
                <c:pt idx="1849">
                  <c:v>45735.0625</c:v>
                </c:pt>
                <c:pt idx="1850">
                  <c:v>45735.104166666664</c:v>
                </c:pt>
                <c:pt idx="1851">
                  <c:v>45735.145833333336</c:v>
                </c:pt>
                <c:pt idx="1852">
                  <c:v>45735.1875</c:v>
                </c:pt>
                <c:pt idx="1853">
                  <c:v>45735.229166666664</c:v>
                </c:pt>
                <c:pt idx="1854">
                  <c:v>45735.270833333336</c:v>
                </c:pt>
                <c:pt idx="1855">
                  <c:v>45735.3125</c:v>
                </c:pt>
                <c:pt idx="1856">
                  <c:v>45735.354166666664</c:v>
                </c:pt>
                <c:pt idx="1857">
                  <c:v>45735.395833333336</c:v>
                </c:pt>
                <c:pt idx="1858">
                  <c:v>45735.4375</c:v>
                </c:pt>
                <c:pt idx="1859">
                  <c:v>45735.479166666664</c:v>
                </c:pt>
                <c:pt idx="1860">
                  <c:v>45735.520833333336</c:v>
                </c:pt>
                <c:pt idx="1861">
                  <c:v>45735.5625</c:v>
                </c:pt>
                <c:pt idx="1862">
                  <c:v>45735.604166666664</c:v>
                </c:pt>
                <c:pt idx="1863">
                  <c:v>45735.645833333336</c:v>
                </c:pt>
                <c:pt idx="1864">
                  <c:v>45735.6875</c:v>
                </c:pt>
                <c:pt idx="1865">
                  <c:v>45735.729166666664</c:v>
                </c:pt>
                <c:pt idx="1866">
                  <c:v>45735.770833333336</c:v>
                </c:pt>
                <c:pt idx="1867">
                  <c:v>45735.8125</c:v>
                </c:pt>
                <c:pt idx="1868">
                  <c:v>45735.854166666664</c:v>
                </c:pt>
                <c:pt idx="1869">
                  <c:v>45735.895833333336</c:v>
                </c:pt>
                <c:pt idx="1870">
                  <c:v>45735.9375</c:v>
                </c:pt>
                <c:pt idx="1871">
                  <c:v>45735.979166666664</c:v>
                </c:pt>
                <c:pt idx="1872">
                  <c:v>45736.020833333336</c:v>
                </c:pt>
                <c:pt idx="1873">
                  <c:v>45736.0625</c:v>
                </c:pt>
                <c:pt idx="1874">
                  <c:v>45736.104166666664</c:v>
                </c:pt>
                <c:pt idx="1875">
                  <c:v>45736.145833333336</c:v>
                </c:pt>
                <c:pt idx="1876">
                  <c:v>45736.1875</c:v>
                </c:pt>
                <c:pt idx="1877">
                  <c:v>45736.229166666664</c:v>
                </c:pt>
                <c:pt idx="1878">
                  <c:v>45736.270833333336</c:v>
                </c:pt>
                <c:pt idx="1879">
                  <c:v>45736.3125</c:v>
                </c:pt>
                <c:pt idx="1880">
                  <c:v>45736.354166666664</c:v>
                </c:pt>
                <c:pt idx="1881">
                  <c:v>45736.395833333336</c:v>
                </c:pt>
                <c:pt idx="1882">
                  <c:v>45736.4375</c:v>
                </c:pt>
                <c:pt idx="1883">
                  <c:v>45736.479166666664</c:v>
                </c:pt>
                <c:pt idx="1884">
                  <c:v>45736.520833333336</c:v>
                </c:pt>
                <c:pt idx="1885">
                  <c:v>45736.5625</c:v>
                </c:pt>
                <c:pt idx="1886">
                  <c:v>45736.604166666664</c:v>
                </c:pt>
                <c:pt idx="1887">
                  <c:v>45736.645833333336</c:v>
                </c:pt>
                <c:pt idx="1888">
                  <c:v>45736.6875</c:v>
                </c:pt>
                <c:pt idx="1889">
                  <c:v>45736.729166666664</c:v>
                </c:pt>
                <c:pt idx="1890">
                  <c:v>45736.770833333336</c:v>
                </c:pt>
                <c:pt idx="1891">
                  <c:v>45736.8125</c:v>
                </c:pt>
                <c:pt idx="1892">
                  <c:v>45736.854166666664</c:v>
                </c:pt>
                <c:pt idx="1893">
                  <c:v>45736.895833333336</c:v>
                </c:pt>
                <c:pt idx="1894">
                  <c:v>45736.9375</c:v>
                </c:pt>
                <c:pt idx="1895">
                  <c:v>45736.979166666664</c:v>
                </c:pt>
                <c:pt idx="1896">
                  <c:v>45737.020833333336</c:v>
                </c:pt>
                <c:pt idx="1897">
                  <c:v>45737.0625</c:v>
                </c:pt>
                <c:pt idx="1898">
                  <c:v>45737.104166666664</c:v>
                </c:pt>
                <c:pt idx="1899">
                  <c:v>45737.145833333336</c:v>
                </c:pt>
                <c:pt idx="1900">
                  <c:v>45737.1875</c:v>
                </c:pt>
                <c:pt idx="1901">
                  <c:v>45737.229166666664</c:v>
                </c:pt>
                <c:pt idx="1902">
                  <c:v>45737.270833333336</c:v>
                </c:pt>
                <c:pt idx="1903">
                  <c:v>45737.3125</c:v>
                </c:pt>
                <c:pt idx="1904">
                  <c:v>45737.354166666664</c:v>
                </c:pt>
                <c:pt idx="1905">
                  <c:v>45737.395833333336</c:v>
                </c:pt>
                <c:pt idx="1906">
                  <c:v>45737.4375</c:v>
                </c:pt>
                <c:pt idx="1907">
                  <c:v>45737.479166666664</c:v>
                </c:pt>
                <c:pt idx="1908">
                  <c:v>45737.520833333336</c:v>
                </c:pt>
                <c:pt idx="1909">
                  <c:v>45737.5625</c:v>
                </c:pt>
                <c:pt idx="1910">
                  <c:v>45737.604166666664</c:v>
                </c:pt>
                <c:pt idx="1911">
                  <c:v>45737.645833333336</c:v>
                </c:pt>
                <c:pt idx="1912">
                  <c:v>45737.6875</c:v>
                </c:pt>
                <c:pt idx="1913">
                  <c:v>45737.729166666664</c:v>
                </c:pt>
                <c:pt idx="1914">
                  <c:v>45737.770833333336</c:v>
                </c:pt>
                <c:pt idx="1915">
                  <c:v>45737.8125</c:v>
                </c:pt>
                <c:pt idx="1916">
                  <c:v>45737.854166666664</c:v>
                </c:pt>
                <c:pt idx="1917">
                  <c:v>45737.895833333336</c:v>
                </c:pt>
                <c:pt idx="1918">
                  <c:v>45737.9375</c:v>
                </c:pt>
                <c:pt idx="1919">
                  <c:v>45737.979166666664</c:v>
                </c:pt>
                <c:pt idx="1920">
                  <c:v>45738.020833333336</c:v>
                </c:pt>
                <c:pt idx="1921">
                  <c:v>45738.0625</c:v>
                </c:pt>
                <c:pt idx="1922">
                  <c:v>45738.104166666664</c:v>
                </c:pt>
                <c:pt idx="1923">
                  <c:v>45738.145833333336</c:v>
                </c:pt>
                <c:pt idx="1924">
                  <c:v>45738.1875</c:v>
                </c:pt>
                <c:pt idx="1925">
                  <c:v>45738.229166666664</c:v>
                </c:pt>
                <c:pt idx="1926">
                  <c:v>45738.270833333336</c:v>
                </c:pt>
                <c:pt idx="1927">
                  <c:v>45738.3125</c:v>
                </c:pt>
                <c:pt idx="1928">
                  <c:v>45738.354166666664</c:v>
                </c:pt>
                <c:pt idx="1929">
                  <c:v>45738.395833333336</c:v>
                </c:pt>
                <c:pt idx="1930">
                  <c:v>45738.4375</c:v>
                </c:pt>
                <c:pt idx="1931">
                  <c:v>45738.479166666664</c:v>
                </c:pt>
                <c:pt idx="1932">
                  <c:v>45738.520833333336</c:v>
                </c:pt>
                <c:pt idx="1933">
                  <c:v>45738.5625</c:v>
                </c:pt>
                <c:pt idx="1934">
                  <c:v>45738.604166666664</c:v>
                </c:pt>
                <c:pt idx="1935">
                  <c:v>45738.645833333336</c:v>
                </c:pt>
                <c:pt idx="1936">
                  <c:v>45738.6875</c:v>
                </c:pt>
                <c:pt idx="1937">
                  <c:v>45738.729166666664</c:v>
                </c:pt>
                <c:pt idx="1938">
                  <c:v>45738.770833333336</c:v>
                </c:pt>
                <c:pt idx="1939">
                  <c:v>45738.8125</c:v>
                </c:pt>
                <c:pt idx="1940">
                  <c:v>45738.854166666664</c:v>
                </c:pt>
                <c:pt idx="1941">
                  <c:v>45738.895833333336</c:v>
                </c:pt>
                <c:pt idx="1942">
                  <c:v>45738.9375</c:v>
                </c:pt>
                <c:pt idx="1943">
                  <c:v>45738.979166666664</c:v>
                </c:pt>
                <c:pt idx="1944">
                  <c:v>45739.020833333336</c:v>
                </c:pt>
                <c:pt idx="1945">
                  <c:v>45739.0625</c:v>
                </c:pt>
                <c:pt idx="1946">
                  <c:v>45739.104166666664</c:v>
                </c:pt>
                <c:pt idx="1947">
                  <c:v>45739.145833333336</c:v>
                </c:pt>
                <c:pt idx="1948">
                  <c:v>45739.1875</c:v>
                </c:pt>
                <c:pt idx="1949">
                  <c:v>45739.229166666664</c:v>
                </c:pt>
                <c:pt idx="1950">
                  <c:v>45739.270833333336</c:v>
                </c:pt>
                <c:pt idx="1951">
                  <c:v>45739.3125</c:v>
                </c:pt>
                <c:pt idx="1952">
                  <c:v>45739.354166666664</c:v>
                </c:pt>
                <c:pt idx="1953">
                  <c:v>45739.395833333336</c:v>
                </c:pt>
                <c:pt idx="1954">
                  <c:v>45739.4375</c:v>
                </c:pt>
                <c:pt idx="1955">
                  <c:v>45739.479166666664</c:v>
                </c:pt>
                <c:pt idx="1956">
                  <c:v>45739.520833333336</c:v>
                </c:pt>
                <c:pt idx="1957">
                  <c:v>45739.5625</c:v>
                </c:pt>
                <c:pt idx="1958">
                  <c:v>45739.604166666664</c:v>
                </c:pt>
                <c:pt idx="1959">
                  <c:v>45739.645833333336</c:v>
                </c:pt>
                <c:pt idx="1960">
                  <c:v>45739.6875</c:v>
                </c:pt>
                <c:pt idx="1961">
                  <c:v>45739.729166666664</c:v>
                </c:pt>
                <c:pt idx="1962">
                  <c:v>45739.770833333336</c:v>
                </c:pt>
                <c:pt idx="1963">
                  <c:v>45739.8125</c:v>
                </c:pt>
                <c:pt idx="1964">
                  <c:v>45739.854166666664</c:v>
                </c:pt>
                <c:pt idx="1965">
                  <c:v>45739.895833333336</c:v>
                </c:pt>
                <c:pt idx="1966">
                  <c:v>45739.9375</c:v>
                </c:pt>
                <c:pt idx="1967">
                  <c:v>45739.979166666664</c:v>
                </c:pt>
                <c:pt idx="1968">
                  <c:v>45740.020833333336</c:v>
                </c:pt>
                <c:pt idx="1969">
                  <c:v>45740.0625</c:v>
                </c:pt>
                <c:pt idx="1970">
                  <c:v>45740.104166666664</c:v>
                </c:pt>
                <c:pt idx="1971">
                  <c:v>45740.145833333336</c:v>
                </c:pt>
                <c:pt idx="1972">
                  <c:v>45740.1875</c:v>
                </c:pt>
                <c:pt idx="1973">
                  <c:v>45740.229166666664</c:v>
                </c:pt>
                <c:pt idx="1974">
                  <c:v>45740.270833333336</c:v>
                </c:pt>
                <c:pt idx="1975">
                  <c:v>45740.3125</c:v>
                </c:pt>
                <c:pt idx="1976">
                  <c:v>45740.354166666664</c:v>
                </c:pt>
                <c:pt idx="1977">
                  <c:v>45740.395833333336</c:v>
                </c:pt>
                <c:pt idx="1978">
                  <c:v>45740.4375</c:v>
                </c:pt>
                <c:pt idx="1979">
                  <c:v>45740.479166666664</c:v>
                </c:pt>
                <c:pt idx="1980">
                  <c:v>45740.520833333336</c:v>
                </c:pt>
                <c:pt idx="1981">
                  <c:v>45740.5625</c:v>
                </c:pt>
                <c:pt idx="1982">
                  <c:v>45740.604166666664</c:v>
                </c:pt>
                <c:pt idx="1983">
                  <c:v>45740.645833333336</c:v>
                </c:pt>
                <c:pt idx="1984">
                  <c:v>45740.6875</c:v>
                </c:pt>
                <c:pt idx="1985">
                  <c:v>45740.729166666664</c:v>
                </c:pt>
                <c:pt idx="1986">
                  <c:v>45740.770833333336</c:v>
                </c:pt>
                <c:pt idx="1987">
                  <c:v>45740.8125</c:v>
                </c:pt>
                <c:pt idx="1988">
                  <c:v>45740.854166666664</c:v>
                </c:pt>
                <c:pt idx="1989">
                  <c:v>45740.895833333336</c:v>
                </c:pt>
                <c:pt idx="1990">
                  <c:v>45740.9375</c:v>
                </c:pt>
                <c:pt idx="1991">
                  <c:v>45740.979166666664</c:v>
                </c:pt>
                <c:pt idx="1992">
                  <c:v>45741.020833333336</c:v>
                </c:pt>
                <c:pt idx="1993">
                  <c:v>45741.0625</c:v>
                </c:pt>
                <c:pt idx="1994">
                  <c:v>45741.104166666664</c:v>
                </c:pt>
                <c:pt idx="1995">
                  <c:v>45741.145833333336</c:v>
                </c:pt>
                <c:pt idx="1996">
                  <c:v>45741.1875</c:v>
                </c:pt>
                <c:pt idx="1997">
                  <c:v>45741.229166666664</c:v>
                </c:pt>
                <c:pt idx="1998">
                  <c:v>45741.270833333336</c:v>
                </c:pt>
                <c:pt idx="1999">
                  <c:v>45741.3125</c:v>
                </c:pt>
                <c:pt idx="2000">
                  <c:v>45741.354166666664</c:v>
                </c:pt>
                <c:pt idx="2001">
                  <c:v>45741.395833333336</c:v>
                </c:pt>
                <c:pt idx="2002">
                  <c:v>45741.4375</c:v>
                </c:pt>
                <c:pt idx="2003">
                  <c:v>45741.479166666664</c:v>
                </c:pt>
                <c:pt idx="2004">
                  <c:v>45741.520833333336</c:v>
                </c:pt>
                <c:pt idx="2005">
                  <c:v>45741.5625</c:v>
                </c:pt>
                <c:pt idx="2006">
                  <c:v>45741.604166666664</c:v>
                </c:pt>
                <c:pt idx="2007">
                  <c:v>45741.645833333336</c:v>
                </c:pt>
                <c:pt idx="2008">
                  <c:v>45741.6875</c:v>
                </c:pt>
                <c:pt idx="2009">
                  <c:v>45741.729166666664</c:v>
                </c:pt>
                <c:pt idx="2010">
                  <c:v>45741.770833333336</c:v>
                </c:pt>
                <c:pt idx="2011">
                  <c:v>45741.8125</c:v>
                </c:pt>
                <c:pt idx="2012">
                  <c:v>45741.854166666664</c:v>
                </c:pt>
                <c:pt idx="2013">
                  <c:v>45741.895833333336</c:v>
                </c:pt>
                <c:pt idx="2014">
                  <c:v>45741.9375</c:v>
                </c:pt>
                <c:pt idx="2015">
                  <c:v>45741.979166666664</c:v>
                </c:pt>
                <c:pt idx="2016">
                  <c:v>45742.020833333336</c:v>
                </c:pt>
                <c:pt idx="2017">
                  <c:v>45742.0625</c:v>
                </c:pt>
                <c:pt idx="2018">
                  <c:v>45742.104166666664</c:v>
                </c:pt>
                <c:pt idx="2019">
                  <c:v>45742.145833333336</c:v>
                </c:pt>
                <c:pt idx="2020">
                  <c:v>45742.1875</c:v>
                </c:pt>
                <c:pt idx="2021">
                  <c:v>45742.229166666664</c:v>
                </c:pt>
                <c:pt idx="2022">
                  <c:v>45742.270833333336</c:v>
                </c:pt>
                <c:pt idx="2023">
                  <c:v>45742.3125</c:v>
                </c:pt>
                <c:pt idx="2024">
                  <c:v>45742.354166666664</c:v>
                </c:pt>
                <c:pt idx="2025">
                  <c:v>45742.395833333336</c:v>
                </c:pt>
                <c:pt idx="2026">
                  <c:v>45742.4375</c:v>
                </c:pt>
                <c:pt idx="2027">
                  <c:v>45742.479166666664</c:v>
                </c:pt>
                <c:pt idx="2028">
                  <c:v>45742.520833333336</c:v>
                </c:pt>
                <c:pt idx="2029">
                  <c:v>45742.5625</c:v>
                </c:pt>
                <c:pt idx="2030">
                  <c:v>45742.604166666664</c:v>
                </c:pt>
                <c:pt idx="2031">
                  <c:v>45742.645833333336</c:v>
                </c:pt>
                <c:pt idx="2032">
                  <c:v>45742.6875</c:v>
                </c:pt>
                <c:pt idx="2033">
                  <c:v>45742.729166666664</c:v>
                </c:pt>
                <c:pt idx="2034">
                  <c:v>45742.770833333336</c:v>
                </c:pt>
                <c:pt idx="2035">
                  <c:v>45742.8125</c:v>
                </c:pt>
                <c:pt idx="2036">
                  <c:v>45742.854166666664</c:v>
                </c:pt>
                <c:pt idx="2037">
                  <c:v>45742.895833333336</c:v>
                </c:pt>
                <c:pt idx="2038">
                  <c:v>45742.9375</c:v>
                </c:pt>
                <c:pt idx="2039">
                  <c:v>45742.979166666664</c:v>
                </c:pt>
                <c:pt idx="2040">
                  <c:v>45743.020833333336</c:v>
                </c:pt>
                <c:pt idx="2041">
                  <c:v>45743.0625</c:v>
                </c:pt>
                <c:pt idx="2042">
                  <c:v>45743.104166666664</c:v>
                </c:pt>
                <c:pt idx="2043">
                  <c:v>45743.145833333336</c:v>
                </c:pt>
                <c:pt idx="2044">
                  <c:v>45743.1875</c:v>
                </c:pt>
                <c:pt idx="2045">
                  <c:v>45743.229166666664</c:v>
                </c:pt>
                <c:pt idx="2046">
                  <c:v>45743.270833333336</c:v>
                </c:pt>
                <c:pt idx="2047">
                  <c:v>45743.3125</c:v>
                </c:pt>
                <c:pt idx="2048">
                  <c:v>45743.354166666664</c:v>
                </c:pt>
                <c:pt idx="2049">
                  <c:v>45743.395833333336</c:v>
                </c:pt>
                <c:pt idx="2050">
                  <c:v>45743.4375</c:v>
                </c:pt>
                <c:pt idx="2051">
                  <c:v>45743.479166666664</c:v>
                </c:pt>
                <c:pt idx="2052">
                  <c:v>45743.520833333336</c:v>
                </c:pt>
                <c:pt idx="2053">
                  <c:v>45743.5625</c:v>
                </c:pt>
                <c:pt idx="2054">
                  <c:v>45743.604166666664</c:v>
                </c:pt>
                <c:pt idx="2055">
                  <c:v>45743.645833333336</c:v>
                </c:pt>
                <c:pt idx="2056">
                  <c:v>45743.6875</c:v>
                </c:pt>
                <c:pt idx="2057">
                  <c:v>45743.729166666664</c:v>
                </c:pt>
                <c:pt idx="2058">
                  <c:v>45743.770833333336</c:v>
                </c:pt>
                <c:pt idx="2059">
                  <c:v>45743.8125</c:v>
                </c:pt>
                <c:pt idx="2060">
                  <c:v>45743.854166666664</c:v>
                </c:pt>
                <c:pt idx="2061">
                  <c:v>45743.895833333336</c:v>
                </c:pt>
                <c:pt idx="2062">
                  <c:v>45743.9375</c:v>
                </c:pt>
                <c:pt idx="2063">
                  <c:v>45743.979166666664</c:v>
                </c:pt>
                <c:pt idx="2064">
                  <c:v>45744.020833333336</c:v>
                </c:pt>
                <c:pt idx="2065">
                  <c:v>45744.0625</c:v>
                </c:pt>
                <c:pt idx="2066">
                  <c:v>45744.104166666664</c:v>
                </c:pt>
                <c:pt idx="2067">
                  <c:v>45744.145833333336</c:v>
                </c:pt>
                <c:pt idx="2068">
                  <c:v>45744.1875</c:v>
                </c:pt>
                <c:pt idx="2069">
                  <c:v>45744.229166666664</c:v>
                </c:pt>
                <c:pt idx="2070">
                  <c:v>45744.270833333336</c:v>
                </c:pt>
                <c:pt idx="2071">
                  <c:v>45744.3125</c:v>
                </c:pt>
                <c:pt idx="2072">
                  <c:v>45744.354166666664</c:v>
                </c:pt>
                <c:pt idx="2073">
                  <c:v>45744.395833333336</c:v>
                </c:pt>
                <c:pt idx="2074">
                  <c:v>45744.4375</c:v>
                </c:pt>
                <c:pt idx="2075">
                  <c:v>45744.479166666664</c:v>
                </c:pt>
                <c:pt idx="2076">
                  <c:v>45744.520833333336</c:v>
                </c:pt>
                <c:pt idx="2077">
                  <c:v>45744.5625</c:v>
                </c:pt>
                <c:pt idx="2078">
                  <c:v>45744.604166666664</c:v>
                </c:pt>
                <c:pt idx="2079">
                  <c:v>45744.645833333336</c:v>
                </c:pt>
                <c:pt idx="2080">
                  <c:v>45744.6875</c:v>
                </c:pt>
                <c:pt idx="2081">
                  <c:v>45744.729166666664</c:v>
                </c:pt>
                <c:pt idx="2082">
                  <c:v>45744.770833333336</c:v>
                </c:pt>
                <c:pt idx="2083">
                  <c:v>45744.8125</c:v>
                </c:pt>
                <c:pt idx="2084">
                  <c:v>45744.854166666664</c:v>
                </c:pt>
                <c:pt idx="2085">
                  <c:v>45744.895833333336</c:v>
                </c:pt>
                <c:pt idx="2086">
                  <c:v>45744.9375</c:v>
                </c:pt>
                <c:pt idx="2087">
                  <c:v>45744.979166666664</c:v>
                </c:pt>
                <c:pt idx="2088">
                  <c:v>45745.020833333336</c:v>
                </c:pt>
                <c:pt idx="2089">
                  <c:v>45745.0625</c:v>
                </c:pt>
                <c:pt idx="2090">
                  <c:v>45745.104166666664</c:v>
                </c:pt>
                <c:pt idx="2091">
                  <c:v>45745.145833333336</c:v>
                </c:pt>
                <c:pt idx="2092">
                  <c:v>45745.1875</c:v>
                </c:pt>
                <c:pt idx="2093">
                  <c:v>45745.229166666664</c:v>
                </c:pt>
                <c:pt idx="2094">
                  <c:v>45745.270833333336</c:v>
                </c:pt>
                <c:pt idx="2095">
                  <c:v>45745.3125</c:v>
                </c:pt>
                <c:pt idx="2096">
                  <c:v>45745.354166666664</c:v>
                </c:pt>
                <c:pt idx="2097">
                  <c:v>45745.395833333336</c:v>
                </c:pt>
                <c:pt idx="2098">
                  <c:v>45745.4375</c:v>
                </c:pt>
                <c:pt idx="2099">
                  <c:v>45745.479166666664</c:v>
                </c:pt>
                <c:pt idx="2100">
                  <c:v>45745.520833333336</c:v>
                </c:pt>
                <c:pt idx="2101">
                  <c:v>45745.5625</c:v>
                </c:pt>
                <c:pt idx="2102">
                  <c:v>45745.604166666664</c:v>
                </c:pt>
                <c:pt idx="2103">
                  <c:v>45745.645833333336</c:v>
                </c:pt>
                <c:pt idx="2104">
                  <c:v>45745.6875</c:v>
                </c:pt>
                <c:pt idx="2105">
                  <c:v>45745.729166666664</c:v>
                </c:pt>
                <c:pt idx="2106">
                  <c:v>45745.770833333336</c:v>
                </c:pt>
                <c:pt idx="2107">
                  <c:v>45745.8125</c:v>
                </c:pt>
                <c:pt idx="2108">
                  <c:v>45745.854166666664</c:v>
                </c:pt>
                <c:pt idx="2109">
                  <c:v>45745.895833333336</c:v>
                </c:pt>
                <c:pt idx="2110">
                  <c:v>45745.9375</c:v>
                </c:pt>
                <c:pt idx="2111">
                  <c:v>45745.979166666664</c:v>
                </c:pt>
                <c:pt idx="2112">
                  <c:v>45746.020833333336</c:v>
                </c:pt>
                <c:pt idx="2113">
                  <c:v>45746.0625</c:v>
                </c:pt>
                <c:pt idx="2114">
                  <c:v>45746.104166666664</c:v>
                </c:pt>
                <c:pt idx="2115">
                  <c:v>45746.145833333336</c:v>
                </c:pt>
                <c:pt idx="2116">
                  <c:v>45746.1875</c:v>
                </c:pt>
                <c:pt idx="2117">
                  <c:v>45746.229166666664</c:v>
                </c:pt>
                <c:pt idx="2118">
                  <c:v>45746.270833333336</c:v>
                </c:pt>
                <c:pt idx="2119">
                  <c:v>45746.3125</c:v>
                </c:pt>
                <c:pt idx="2120">
                  <c:v>45746.354166666664</c:v>
                </c:pt>
                <c:pt idx="2121">
                  <c:v>45746.395833333336</c:v>
                </c:pt>
                <c:pt idx="2122">
                  <c:v>45746.4375</c:v>
                </c:pt>
                <c:pt idx="2123">
                  <c:v>45746.479166666664</c:v>
                </c:pt>
                <c:pt idx="2124">
                  <c:v>45746.520833333336</c:v>
                </c:pt>
                <c:pt idx="2125">
                  <c:v>45746.5625</c:v>
                </c:pt>
                <c:pt idx="2126">
                  <c:v>45746.604166666664</c:v>
                </c:pt>
                <c:pt idx="2127">
                  <c:v>45746.645833333336</c:v>
                </c:pt>
                <c:pt idx="2128">
                  <c:v>45746.6875</c:v>
                </c:pt>
                <c:pt idx="2129">
                  <c:v>45746.729166666664</c:v>
                </c:pt>
                <c:pt idx="2130">
                  <c:v>45746.770833333336</c:v>
                </c:pt>
                <c:pt idx="2131">
                  <c:v>45746.8125</c:v>
                </c:pt>
                <c:pt idx="2132">
                  <c:v>45746.854166666664</c:v>
                </c:pt>
                <c:pt idx="2133">
                  <c:v>45746.895833333336</c:v>
                </c:pt>
                <c:pt idx="2134">
                  <c:v>45746.9375</c:v>
                </c:pt>
                <c:pt idx="2135">
                  <c:v>45746.979166666664</c:v>
                </c:pt>
                <c:pt idx="2136">
                  <c:v>45747.020833333336</c:v>
                </c:pt>
                <c:pt idx="2137">
                  <c:v>45747.0625</c:v>
                </c:pt>
                <c:pt idx="2138">
                  <c:v>45747.104166666664</c:v>
                </c:pt>
                <c:pt idx="2139">
                  <c:v>45747.145833333336</c:v>
                </c:pt>
                <c:pt idx="2140">
                  <c:v>45747.1875</c:v>
                </c:pt>
                <c:pt idx="2141">
                  <c:v>45747.229166666664</c:v>
                </c:pt>
                <c:pt idx="2142">
                  <c:v>45747.270833333336</c:v>
                </c:pt>
                <c:pt idx="2143">
                  <c:v>45747.3125</c:v>
                </c:pt>
                <c:pt idx="2144">
                  <c:v>45747.354166666664</c:v>
                </c:pt>
                <c:pt idx="2145">
                  <c:v>45747.395833333336</c:v>
                </c:pt>
                <c:pt idx="2146">
                  <c:v>45747.4375</c:v>
                </c:pt>
                <c:pt idx="2147">
                  <c:v>45747.479166666664</c:v>
                </c:pt>
                <c:pt idx="2148">
                  <c:v>45747.520833333336</c:v>
                </c:pt>
                <c:pt idx="2149">
                  <c:v>45747.5625</c:v>
                </c:pt>
                <c:pt idx="2150">
                  <c:v>45747.604166666664</c:v>
                </c:pt>
                <c:pt idx="2151">
                  <c:v>45747.645833333336</c:v>
                </c:pt>
                <c:pt idx="2152">
                  <c:v>45747.6875</c:v>
                </c:pt>
                <c:pt idx="2153">
                  <c:v>45747.729166666664</c:v>
                </c:pt>
                <c:pt idx="2154">
                  <c:v>45747.770833333336</c:v>
                </c:pt>
                <c:pt idx="2155">
                  <c:v>45747.8125</c:v>
                </c:pt>
                <c:pt idx="2156">
                  <c:v>45747.854166666664</c:v>
                </c:pt>
                <c:pt idx="2157">
                  <c:v>45747.895833333336</c:v>
                </c:pt>
                <c:pt idx="2158">
                  <c:v>45747.9375</c:v>
                </c:pt>
                <c:pt idx="2159">
                  <c:v>45747.979166666664</c:v>
                </c:pt>
                <c:pt idx="2160">
                  <c:v>45748.020833333336</c:v>
                </c:pt>
                <c:pt idx="2161">
                  <c:v>45748.0625</c:v>
                </c:pt>
                <c:pt idx="2162">
                  <c:v>45748.104166666664</c:v>
                </c:pt>
                <c:pt idx="2163">
                  <c:v>45748.145833333336</c:v>
                </c:pt>
                <c:pt idx="2164">
                  <c:v>45748.1875</c:v>
                </c:pt>
                <c:pt idx="2165">
                  <c:v>45748.229166666664</c:v>
                </c:pt>
                <c:pt idx="2166">
                  <c:v>45748.270833333336</c:v>
                </c:pt>
                <c:pt idx="2167">
                  <c:v>45748.3125</c:v>
                </c:pt>
                <c:pt idx="2168">
                  <c:v>45748.354166666664</c:v>
                </c:pt>
                <c:pt idx="2169">
                  <c:v>45748.395833333336</c:v>
                </c:pt>
                <c:pt idx="2170">
                  <c:v>45748.4375</c:v>
                </c:pt>
                <c:pt idx="2171">
                  <c:v>45748.479166666664</c:v>
                </c:pt>
                <c:pt idx="2172">
                  <c:v>45748.520833333336</c:v>
                </c:pt>
                <c:pt idx="2173">
                  <c:v>45748.5625</c:v>
                </c:pt>
                <c:pt idx="2174">
                  <c:v>45748.604166666664</c:v>
                </c:pt>
                <c:pt idx="2175">
                  <c:v>45748.645833333336</c:v>
                </c:pt>
                <c:pt idx="2176">
                  <c:v>45748.6875</c:v>
                </c:pt>
                <c:pt idx="2177">
                  <c:v>45748.729166666664</c:v>
                </c:pt>
                <c:pt idx="2178">
                  <c:v>45748.770833333336</c:v>
                </c:pt>
                <c:pt idx="2179">
                  <c:v>45748.8125</c:v>
                </c:pt>
                <c:pt idx="2180">
                  <c:v>45748.854166666664</c:v>
                </c:pt>
                <c:pt idx="2181">
                  <c:v>45748.895833333336</c:v>
                </c:pt>
                <c:pt idx="2182">
                  <c:v>45748.9375</c:v>
                </c:pt>
                <c:pt idx="2183">
                  <c:v>45748.979166666664</c:v>
                </c:pt>
                <c:pt idx="2184">
                  <c:v>45749.020833333336</c:v>
                </c:pt>
                <c:pt idx="2185">
                  <c:v>45749.0625</c:v>
                </c:pt>
                <c:pt idx="2186">
                  <c:v>45749.104166666664</c:v>
                </c:pt>
                <c:pt idx="2187">
                  <c:v>45749.145833333336</c:v>
                </c:pt>
                <c:pt idx="2188">
                  <c:v>45749.1875</c:v>
                </c:pt>
                <c:pt idx="2189">
                  <c:v>45749.229166666664</c:v>
                </c:pt>
                <c:pt idx="2190">
                  <c:v>45749.270833333336</c:v>
                </c:pt>
                <c:pt idx="2191">
                  <c:v>45749.3125</c:v>
                </c:pt>
                <c:pt idx="2192">
                  <c:v>45749.354166666664</c:v>
                </c:pt>
                <c:pt idx="2193">
                  <c:v>45749.395833333336</c:v>
                </c:pt>
                <c:pt idx="2194">
                  <c:v>45749.4375</c:v>
                </c:pt>
                <c:pt idx="2195">
                  <c:v>45749.479166666664</c:v>
                </c:pt>
                <c:pt idx="2196">
                  <c:v>45749.520833333336</c:v>
                </c:pt>
                <c:pt idx="2197">
                  <c:v>45749.5625</c:v>
                </c:pt>
                <c:pt idx="2198">
                  <c:v>45749.604166666664</c:v>
                </c:pt>
                <c:pt idx="2199">
                  <c:v>45749.645833333336</c:v>
                </c:pt>
                <c:pt idx="2200">
                  <c:v>45749.6875</c:v>
                </c:pt>
                <c:pt idx="2201">
                  <c:v>45749.729166666664</c:v>
                </c:pt>
                <c:pt idx="2202">
                  <c:v>45749.770833333336</c:v>
                </c:pt>
                <c:pt idx="2203">
                  <c:v>45749.8125</c:v>
                </c:pt>
                <c:pt idx="2204">
                  <c:v>45749.854166666664</c:v>
                </c:pt>
                <c:pt idx="2205">
                  <c:v>45749.895833333336</c:v>
                </c:pt>
                <c:pt idx="2206">
                  <c:v>45749.9375</c:v>
                </c:pt>
                <c:pt idx="2207">
                  <c:v>45749.979166666664</c:v>
                </c:pt>
                <c:pt idx="2208">
                  <c:v>45750.020833333336</c:v>
                </c:pt>
                <c:pt idx="2209">
                  <c:v>45750.0625</c:v>
                </c:pt>
                <c:pt idx="2210">
                  <c:v>45750.104166666664</c:v>
                </c:pt>
                <c:pt idx="2211">
                  <c:v>45750.145833333336</c:v>
                </c:pt>
                <c:pt idx="2212">
                  <c:v>45750.1875</c:v>
                </c:pt>
                <c:pt idx="2213">
                  <c:v>45750.229166666664</c:v>
                </c:pt>
                <c:pt idx="2214">
                  <c:v>45750.270833333336</c:v>
                </c:pt>
                <c:pt idx="2215">
                  <c:v>45750.3125</c:v>
                </c:pt>
                <c:pt idx="2216">
                  <c:v>45750.354166666664</c:v>
                </c:pt>
                <c:pt idx="2217">
                  <c:v>45750.395833333336</c:v>
                </c:pt>
                <c:pt idx="2218">
                  <c:v>45750.4375</c:v>
                </c:pt>
                <c:pt idx="2219">
                  <c:v>45750.479166666664</c:v>
                </c:pt>
                <c:pt idx="2220">
                  <c:v>45750.520833333336</c:v>
                </c:pt>
                <c:pt idx="2221">
                  <c:v>45750.5625</c:v>
                </c:pt>
                <c:pt idx="2222">
                  <c:v>45750.604166666664</c:v>
                </c:pt>
                <c:pt idx="2223">
                  <c:v>45750.645833333336</c:v>
                </c:pt>
                <c:pt idx="2224">
                  <c:v>45750.6875</c:v>
                </c:pt>
                <c:pt idx="2225">
                  <c:v>45750.729166666664</c:v>
                </c:pt>
                <c:pt idx="2226">
                  <c:v>45750.770833333336</c:v>
                </c:pt>
                <c:pt idx="2227">
                  <c:v>45750.8125</c:v>
                </c:pt>
                <c:pt idx="2228">
                  <c:v>45750.854166666664</c:v>
                </c:pt>
                <c:pt idx="2229">
                  <c:v>45750.895833333336</c:v>
                </c:pt>
                <c:pt idx="2230">
                  <c:v>45750.9375</c:v>
                </c:pt>
                <c:pt idx="2231">
                  <c:v>45750.979166666664</c:v>
                </c:pt>
                <c:pt idx="2232">
                  <c:v>45751.020833333336</c:v>
                </c:pt>
                <c:pt idx="2233">
                  <c:v>45751.0625</c:v>
                </c:pt>
                <c:pt idx="2234">
                  <c:v>45751.104166666664</c:v>
                </c:pt>
                <c:pt idx="2235">
                  <c:v>45751.145833333336</c:v>
                </c:pt>
                <c:pt idx="2236">
                  <c:v>45751.1875</c:v>
                </c:pt>
                <c:pt idx="2237">
                  <c:v>45751.229166666664</c:v>
                </c:pt>
                <c:pt idx="2238">
                  <c:v>45751.270833333336</c:v>
                </c:pt>
                <c:pt idx="2239">
                  <c:v>45751.3125</c:v>
                </c:pt>
                <c:pt idx="2240">
                  <c:v>45751.354166666664</c:v>
                </c:pt>
                <c:pt idx="2241">
                  <c:v>45751.395833333336</c:v>
                </c:pt>
                <c:pt idx="2242">
                  <c:v>45751.4375</c:v>
                </c:pt>
                <c:pt idx="2243">
                  <c:v>45751.479166666664</c:v>
                </c:pt>
                <c:pt idx="2244">
                  <c:v>45751.520833333336</c:v>
                </c:pt>
                <c:pt idx="2245">
                  <c:v>45751.5625</c:v>
                </c:pt>
                <c:pt idx="2246">
                  <c:v>45751.604166666664</c:v>
                </c:pt>
                <c:pt idx="2247">
                  <c:v>45751.645833333336</c:v>
                </c:pt>
                <c:pt idx="2248">
                  <c:v>45751.6875</c:v>
                </c:pt>
                <c:pt idx="2249">
                  <c:v>45751.729166666664</c:v>
                </c:pt>
                <c:pt idx="2250">
                  <c:v>45751.770833333336</c:v>
                </c:pt>
                <c:pt idx="2251">
                  <c:v>45751.8125</c:v>
                </c:pt>
                <c:pt idx="2252">
                  <c:v>45751.854166666664</c:v>
                </c:pt>
                <c:pt idx="2253">
                  <c:v>45751.895833333336</c:v>
                </c:pt>
                <c:pt idx="2254">
                  <c:v>45751.9375</c:v>
                </c:pt>
                <c:pt idx="2255">
                  <c:v>45751.979166666664</c:v>
                </c:pt>
                <c:pt idx="2256">
                  <c:v>45752.020833333336</c:v>
                </c:pt>
                <c:pt idx="2257">
                  <c:v>45752.0625</c:v>
                </c:pt>
                <c:pt idx="2258">
                  <c:v>45752.104166666664</c:v>
                </c:pt>
                <c:pt idx="2259">
                  <c:v>45752.145833333336</c:v>
                </c:pt>
                <c:pt idx="2260">
                  <c:v>45752.1875</c:v>
                </c:pt>
                <c:pt idx="2261">
                  <c:v>45752.229166666664</c:v>
                </c:pt>
                <c:pt idx="2262">
                  <c:v>45752.270833333336</c:v>
                </c:pt>
                <c:pt idx="2263">
                  <c:v>45752.3125</c:v>
                </c:pt>
                <c:pt idx="2264">
                  <c:v>45752.354166666664</c:v>
                </c:pt>
                <c:pt idx="2265">
                  <c:v>45752.395833333336</c:v>
                </c:pt>
                <c:pt idx="2266">
                  <c:v>45752.4375</c:v>
                </c:pt>
                <c:pt idx="2267">
                  <c:v>45752.479166666664</c:v>
                </c:pt>
                <c:pt idx="2268">
                  <c:v>45752.520833333336</c:v>
                </c:pt>
                <c:pt idx="2269">
                  <c:v>45752.5625</c:v>
                </c:pt>
                <c:pt idx="2270">
                  <c:v>45752.604166666664</c:v>
                </c:pt>
                <c:pt idx="2271">
                  <c:v>45752.645833333336</c:v>
                </c:pt>
                <c:pt idx="2272">
                  <c:v>45752.6875</c:v>
                </c:pt>
                <c:pt idx="2273">
                  <c:v>45752.729166666664</c:v>
                </c:pt>
                <c:pt idx="2274">
                  <c:v>45752.770833333336</c:v>
                </c:pt>
                <c:pt idx="2275">
                  <c:v>45752.8125</c:v>
                </c:pt>
                <c:pt idx="2276">
                  <c:v>45752.854166666664</c:v>
                </c:pt>
                <c:pt idx="2277">
                  <c:v>45752.895833333336</c:v>
                </c:pt>
                <c:pt idx="2278">
                  <c:v>45752.9375</c:v>
                </c:pt>
                <c:pt idx="2279">
                  <c:v>45752.979166666664</c:v>
                </c:pt>
                <c:pt idx="2280">
                  <c:v>45753.020833333336</c:v>
                </c:pt>
                <c:pt idx="2281">
                  <c:v>45753.0625</c:v>
                </c:pt>
                <c:pt idx="2282">
                  <c:v>45753.104166666664</c:v>
                </c:pt>
                <c:pt idx="2283">
                  <c:v>45753.145833333336</c:v>
                </c:pt>
                <c:pt idx="2284">
                  <c:v>45753.1875</c:v>
                </c:pt>
                <c:pt idx="2285">
                  <c:v>45753.229166666664</c:v>
                </c:pt>
                <c:pt idx="2286">
                  <c:v>45753.270833333336</c:v>
                </c:pt>
                <c:pt idx="2287">
                  <c:v>45753.3125</c:v>
                </c:pt>
                <c:pt idx="2288">
                  <c:v>45753.354166666664</c:v>
                </c:pt>
                <c:pt idx="2289">
                  <c:v>45753.395833333336</c:v>
                </c:pt>
                <c:pt idx="2290">
                  <c:v>45753.4375</c:v>
                </c:pt>
                <c:pt idx="2291">
                  <c:v>45753.479166666664</c:v>
                </c:pt>
                <c:pt idx="2292">
                  <c:v>45753.520833333336</c:v>
                </c:pt>
                <c:pt idx="2293">
                  <c:v>45753.5625</c:v>
                </c:pt>
                <c:pt idx="2294">
                  <c:v>45753.604166666664</c:v>
                </c:pt>
                <c:pt idx="2295">
                  <c:v>45753.645833333336</c:v>
                </c:pt>
                <c:pt idx="2296">
                  <c:v>45753.6875</c:v>
                </c:pt>
                <c:pt idx="2297">
                  <c:v>45753.729166666664</c:v>
                </c:pt>
                <c:pt idx="2298">
                  <c:v>45753.770833333336</c:v>
                </c:pt>
                <c:pt idx="2299">
                  <c:v>45753.8125</c:v>
                </c:pt>
                <c:pt idx="2300">
                  <c:v>45753.854166666664</c:v>
                </c:pt>
                <c:pt idx="2301">
                  <c:v>45753.895833333336</c:v>
                </c:pt>
                <c:pt idx="2302">
                  <c:v>45753.9375</c:v>
                </c:pt>
                <c:pt idx="2303">
                  <c:v>45753.979166666664</c:v>
                </c:pt>
                <c:pt idx="2304">
                  <c:v>45754.020833333336</c:v>
                </c:pt>
                <c:pt idx="2305">
                  <c:v>45754.0625</c:v>
                </c:pt>
                <c:pt idx="2306">
                  <c:v>45754.104166666664</c:v>
                </c:pt>
                <c:pt idx="2307">
                  <c:v>45754.145833333336</c:v>
                </c:pt>
                <c:pt idx="2308">
                  <c:v>45754.1875</c:v>
                </c:pt>
                <c:pt idx="2309">
                  <c:v>45754.229166666664</c:v>
                </c:pt>
                <c:pt idx="2310">
                  <c:v>45754.270833333336</c:v>
                </c:pt>
                <c:pt idx="2311">
                  <c:v>45754.3125</c:v>
                </c:pt>
                <c:pt idx="2312">
                  <c:v>45754.354166666664</c:v>
                </c:pt>
                <c:pt idx="2313">
                  <c:v>45754.395833333336</c:v>
                </c:pt>
                <c:pt idx="2314">
                  <c:v>45754.4375</c:v>
                </c:pt>
                <c:pt idx="2315">
                  <c:v>45754.479166666664</c:v>
                </c:pt>
                <c:pt idx="2316">
                  <c:v>45754.520833333336</c:v>
                </c:pt>
                <c:pt idx="2317">
                  <c:v>45754.5625</c:v>
                </c:pt>
                <c:pt idx="2318">
                  <c:v>45754.604166666664</c:v>
                </c:pt>
                <c:pt idx="2319">
                  <c:v>45754.645833333336</c:v>
                </c:pt>
                <c:pt idx="2320">
                  <c:v>45754.6875</c:v>
                </c:pt>
                <c:pt idx="2321">
                  <c:v>45754.729166666664</c:v>
                </c:pt>
                <c:pt idx="2322">
                  <c:v>45754.770833333336</c:v>
                </c:pt>
                <c:pt idx="2323">
                  <c:v>45754.8125</c:v>
                </c:pt>
                <c:pt idx="2324">
                  <c:v>45754.854166666664</c:v>
                </c:pt>
                <c:pt idx="2325">
                  <c:v>45754.895833333336</c:v>
                </c:pt>
                <c:pt idx="2326">
                  <c:v>45754.9375</c:v>
                </c:pt>
                <c:pt idx="2327">
                  <c:v>45754.979166666664</c:v>
                </c:pt>
                <c:pt idx="2328">
                  <c:v>45755.020833333336</c:v>
                </c:pt>
                <c:pt idx="2329">
                  <c:v>45755.0625</c:v>
                </c:pt>
                <c:pt idx="2330">
                  <c:v>45755.104166666664</c:v>
                </c:pt>
                <c:pt idx="2331">
                  <c:v>45755.145833333336</c:v>
                </c:pt>
                <c:pt idx="2332">
                  <c:v>45755.1875</c:v>
                </c:pt>
                <c:pt idx="2333">
                  <c:v>45755.229166666664</c:v>
                </c:pt>
                <c:pt idx="2334">
                  <c:v>45755.270833333336</c:v>
                </c:pt>
                <c:pt idx="2335">
                  <c:v>45755.3125</c:v>
                </c:pt>
                <c:pt idx="2336">
                  <c:v>45755.354166666664</c:v>
                </c:pt>
                <c:pt idx="2337">
                  <c:v>45755.395833333336</c:v>
                </c:pt>
                <c:pt idx="2338">
                  <c:v>45755.4375</c:v>
                </c:pt>
                <c:pt idx="2339">
                  <c:v>45755.479166666664</c:v>
                </c:pt>
                <c:pt idx="2340">
                  <c:v>45755.520833333336</c:v>
                </c:pt>
                <c:pt idx="2341">
                  <c:v>45755.5625</c:v>
                </c:pt>
                <c:pt idx="2342">
                  <c:v>45755.604166666664</c:v>
                </c:pt>
                <c:pt idx="2343">
                  <c:v>45755.645833333336</c:v>
                </c:pt>
                <c:pt idx="2344">
                  <c:v>45755.6875</c:v>
                </c:pt>
                <c:pt idx="2345">
                  <c:v>45755.729166666664</c:v>
                </c:pt>
                <c:pt idx="2346">
                  <c:v>45755.770833333336</c:v>
                </c:pt>
                <c:pt idx="2347">
                  <c:v>45755.8125</c:v>
                </c:pt>
                <c:pt idx="2348">
                  <c:v>45755.854166666664</c:v>
                </c:pt>
                <c:pt idx="2349">
                  <c:v>45755.895833333336</c:v>
                </c:pt>
                <c:pt idx="2350">
                  <c:v>45755.9375</c:v>
                </c:pt>
                <c:pt idx="2351">
                  <c:v>45755.979166666664</c:v>
                </c:pt>
                <c:pt idx="2352">
                  <c:v>45756.020833333336</c:v>
                </c:pt>
                <c:pt idx="2353">
                  <c:v>45756.0625</c:v>
                </c:pt>
                <c:pt idx="2354">
                  <c:v>45756.104166666664</c:v>
                </c:pt>
                <c:pt idx="2355">
                  <c:v>45756.145833333336</c:v>
                </c:pt>
                <c:pt idx="2356">
                  <c:v>45756.1875</c:v>
                </c:pt>
                <c:pt idx="2357">
                  <c:v>45756.229166666664</c:v>
                </c:pt>
                <c:pt idx="2358">
                  <c:v>45756.270833333336</c:v>
                </c:pt>
                <c:pt idx="2359">
                  <c:v>45756.3125</c:v>
                </c:pt>
                <c:pt idx="2360">
                  <c:v>45756.354166666664</c:v>
                </c:pt>
                <c:pt idx="2361">
                  <c:v>45756.395833333336</c:v>
                </c:pt>
                <c:pt idx="2362">
                  <c:v>45756.4375</c:v>
                </c:pt>
                <c:pt idx="2363">
                  <c:v>45756.479166666664</c:v>
                </c:pt>
                <c:pt idx="2364">
                  <c:v>45756.520833333336</c:v>
                </c:pt>
                <c:pt idx="2365">
                  <c:v>45756.5625</c:v>
                </c:pt>
                <c:pt idx="2366">
                  <c:v>45756.604166666664</c:v>
                </c:pt>
                <c:pt idx="2367">
                  <c:v>45756.645833333336</c:v>
                </c:pt>
                <c:pt idx="2368">
                  <c:v>45756.6875</c:v>
                </c:pt>
                <c:pt idx="2369">
                  <c:v>45756.729166666664</c:v>
                </c:pt>
                <c:pt idx="2370">
                  <c:v>45756.770833333336</c:v>
                </c:pt>
                <c:pt idx="2371">
                  <c:v>45756.8125</c:v>
                </c:pt>
                <c:pt idx="2372">
                  <c:v>45756.854166666664</c:v>
                </c:pt>
                <c:pt idx="2373">
                  <c:v>45756.895833333336</c:v>
                </c:pt>
                <c:pt idx="2374">
                  <c:v>45756.9375</c:v>
                </c:pt>
                <c:pt idx="2375">
                  <c:v>45756.979166666664</c:v>
                </c:pt>
                <c:pt idx="2376">
                  <c:v>45757.020833333336</c:v>
                </c:pt>
                <c:pt idx="2377">
                  <c:v>45757.0625</c:v>
                </c:pt>
                <c:pt idx="2378">
                  <c:v>45757.104166666664</c:v>
                </c:pt>
                <c:pt idx="2379">
                  <c:v>45757.145833333336</c:v>
                </c:pt>
                <c:pt idx="2380">
                  <c:v>45757.1875</c:v>
                </c:pt>
                <c:pt idx="2381">
                  <c:v>45757.229166666664</c:v>
                </c:pt>
                <c:pt idx="2382">
                  <c:v>45757.270833333336</c:v>
                </c:pt>
                <c:pt idx="2383">
                  <c:v>45757.3125</c:v>
                </c:pt>
                <c:pt idx="2384">
                  <c:v>45757.354166666664</c:v>
                </c:pt>
                <c:pt idx="2385">
                  <c:v>45757.395833333336</c:v>
                </c:pt>
                <c:pt idx="2386">
                  <c:v>45757.4375</c:v>
                </c:pt>
                <c:pt idx="2387">
                  <c:v>45757.479166666664</c:v>
                </c:pt>
                <c:pt idx="2388">
                  <c:v>45757.520833333336</c:v>
                </c:pt>
                <c:pt idx="2389">
                  <c:v>45757.5625</c:v>
                </c:pt>
                <c:pt idx="2390">
                  <c:v>45757.604166666664</c:v>
                </c:pt>
                <c:pt idx="2391">
                  <c:v>45757.645833333336</c:v>
                </c:pt>
                <c:pt idx="2392">
                  <c:v>45757.6875</c:v>
                </c:pt>
                <c:pt idx="2393">
                  <c:v>45757.729166666664</c:v>
                </c:pt>
                <c:pt idx="2394">
                  <c:v>45757.770833333336</c:v>
                </c:pt>
                <c:pt idx="2395">
                  <c:v>45757.8125</c:v>
                </c:pt>
                <c:pt idx="2396">
                  <c:v>45757.854166666664</c:v>
                </c:pt>
                <c:pt idx="2397">
                  <c:v>45757.895833333336</c:v>
                </c:pt>
                <c:pt idx="2398">
                  <c:v>45757.9375</c:v>
                </c:pt>
                <c:pt idx="2399">
                  <c:v>45757.979166666664</c:v>
                </c:pt>
                <c:pt idx="2400">
                  <c:v>45758.020833333336</c:v>
                </c:pt>
                <c:pt idx="2401">
                  <c:v>45758.0625</c:v>
                </c:pt>
                <c:pt idx="2402">
                  <c:v>45758.104166666664</c:v>
                </c:pt>
                <c:pt idx="2403">
                  <c:v>45758.145833333336</c:v>
                </c:pt>
                <c:pt idx="2404">
                  <c:v>45758.1875</c:v>
                </c:pt>
                <c:pt idx="2405">
                  <c:v>45758.229166666664</c:v>
                </c:pt>
                <c:pt idx="2406">
                  <c:v>45758.270833333336</c:v>
                </c:pt>
                <c:pt idx="2407">
                  <c:v>45758.3125</c:v>
                </c:pt>
                <c:pt idx="2408">
                  <c:v>45758.354166666664</c:v>
                </c:pt>
                <c:pt idx="2409">
                  <c:v>45758.395833333336</c:v>
                </c:pt>
                <c:pt idx="2410">
                  <c:v>45758.4375</c:v>
                </c:pt>
                <c:pt idx="2411">
                  <c:v>45758.479166666664</c:v>
                </c:pt>
                <c:pt idx="2412">
                  <c:v>45758.520833333336</c:v>
                </c:pt>
                <c:pt idx="2413">
                  <c:v>45758.5625</c:v>
                </c:pt>
                <c:pt idx="2414">
                  <c:v>45758.604166666664</c:v>
                </c:pt>
                <c:pt idx="2415">
                  <c:v>45758.645833333336</c:v>
                </c:pt>
                <c:pt idx="2416">
                  <c:v>45758.6875</c:v>
                </c:pt>
                <c:pt idx="2417">
                  <c:v>45758.729166666664</c:v>
                </c:pt>
                <c:pt idx="2418">
                  <c:v>45758.770833333336</c:v>
                </c:pt>
                <c:pt idx="2419">
                  <c:v>45758.8125</c:v>
                </c:pt>
                <c:pt idx="2420">
                  <c:v>45758.854166666664</c:v>
                </c:pt>
                <c:pt idx="2421">
                  <c:v>45758.895833333336</c:v>
                </c:pt>
                <c:pt idx="2422">
                  <c:v>45758.9375</c:v>
                </c:pt>
                <c:pt idx="2423">
                  <c:v>45758.979166666664</c:v>
                </c:pt>
                <c:pt idx="2424">
                  <c:v>45759.020833333336</c:v>
                </c:pt>
                <c:pt idx="2425">
                  <c:v>45759.0625</c:v>
                </c:pt>
                <c:pt idx="2426">
                  <c:v>45759.104166666664</c:v>
                </c:pt>
                <c:pt idx="2427">
                  <c:v>45759.145833333336</c:v>
                </c:pt>
                <c:pt idx="2428">
                  <c:v>45759.1875</c:v>
                </c:pt>
                <c:pt idx="2429">
                  <c:v>45759.229166666664</c:v>
                </c:pt>
                <c:pt idx="2430">
                  <c:v>45759.270833333336</c:v>
                </c:pt>
                <c:pt idx="2431">
                  <c:v>45759.3125</c:v>
                </c:pt>
                <c:pt idx="2432">
                  <c:v>45759.354166666664</c:v>
                </c:pt>
                <c:pt idx="2433">
                  <c:v>45759.395833333336</c:v>
                </c:pt>
                <c:pt idx="2434">
                  <c:v>45759.4375</c:v>
                </c:pt>
                <c:pt idx="2435">
                  <c:v>45759.479166666664</c:v>
                </c:pt>
                <c:pt idx="2436">
                  <c:v>45759.520833333336</c:v>
                </c:pt>
                <c:pt idx="2437">
                  <c:v>45759.5625</c:v>
                </c:pt>
                <c:pt idx="2438">
                  <c:v>45759.604166666664</c:v>
                </c:pt>
                <c:pt idx="2439">
                  <c:v>45759.645833333336</c:v>
                </c:pt>
                <c:pt idx="2440">
                  <c:v>45759.6875</c:v>
                </c:pt>
                <c:pt idx="2441">
                  <c:v>45759.729166666664</c:v>
                </c:pt>
                <c:pt idx="2442">
                  <c:v>45759.770833333336</c:v>
                </c:pt>
                <c:pt idx="2443">
                  <c:v>45759.8125</c:v>
                </c:pt>
                <c:pt idx="2444">
                  <c:v>45759.854166666664</c:v>
                </c:pt>
                <c:pt idx="2445">
                  <c:v>45759.895833333336</c:v>
                </c:pt>
                <c:pt idx="2446">
                  <c:v>45759.9375</c:v>
                </c:pt>
                <c:pt idx="2447">
                  <c:v>45759.979166666664</c:v>
                </c:pt>
                <c:pt idx="2448">
                  <c:v>45760.020833333336</c:v>
                </c:pt>
                <c:pt idx="2449">
                  <c:v>45760.0625</c:v>
                </c:pt>
                <c:pt idx="2450">
                  <c:v>45760.104166666664</c:v>
                </c:pt>
                <c:pt idx="2451">
                  <c:v>45760.145833333336</c:v>
                </c:pt>
                <c:pt idx="2452">
                  <c:v>45760.1875</c:v>
                </c:pt>
                <c:pt idx="2453">
                  <c:v>45760.229166666664</c:v>
                </c:pt>
                <c:pt idx="2454">
                  <c:v>45760.270833333336</c:v>
                </c:pt>
                <c:pt idx="2455">
                  <c:v>45760.3125</c:v>
                </c:pt>
                <c:pt idx="2456">
                  <c:v>45760.354166666664</c:v>
                </c:pt>
                <c:pt idx="2457">
                  <c:v>45760.395833333336</c:v>
                </c:pt>
                <c:pt idx="2458">
                  <c:v>45760.4375</c:v>
                </c:pt>
                <c:pt idx="2459">
                  <c:v>45760.479166666664</c:v>
                </c:pt>
                <c:pt idx="2460">
                  <c:v>45760.520833333336</c:v>
                </c:pt>
                <c:pt idx="2461">
                  <c:v>45760.5625</c:v>
                </c:pt>
                <c:pt idx="2462">
                  <c:v>45760.604166666664</c:v>
                </c:pt>
                <c:pt idx="2463">
                  <c:v>45760.645833333336</c:v>
                </c:pt>
                <c:pt idx="2464">
                  <c:v>45760.6875</c:v>
                </c:pt>
                <c:pt idx="2465">
                  <c:v>45760.729166666664</c:v>
                </c:pt>
                <c:pt idx="2466">
                  <c:v>45760.770833333336</c:v>
                </c:pt>
                <c:pt idx="2467">
                  <c:v>45760.8125</c:v>
                </c:pt>
                <c:pt idx="2468">
                  <c:v>45760.854166666664</c:v>
                </c:pt>
                <c:pt idx="2469">
                  <c:v>45760.895833333336</c:v>
                </c:pt>
                <c:pt idx="2470">
                  <c:v>45760.9375</c:v>
                </c:pt>
                <c:pt idx="2471">
                  <c:v>45760.979166666664</c:v>
                </c:pt>
                <c:pt idx="2472">
                  <c:v>45761.020833333336</c:v>
                </c:pt>
                <c:pt idx="2473">
                  <c:v>45761.0625</c:v>
                </c:pt>
                <c:pt idx="2474">
                  <c:v>45761.104166666664</c:v>
                </c:pt>
                <c:pt idx="2475">
                  <c:v>45761.145833333336</c:v>
                </c:pt>
                <c:pt idx="2476">
                  <c:v>45761.1875</c:v>
                </c:pt>
                <c:pt idx="2477">
                  <c:v>45761.229166666664</c:v>
                </c:pt>
                <c:pt idx="2478">
                  <c:v>45761.270833333336</c:v>
                </c:pt>
                <c:pt idx="2479">
                  <c:v>45761.3125</c:v>
                </c:pt>
                <c:pt idx="2480">
                  <c:v>45761.354166666664</c:v>
                </c:pt>
                <c:pt idx="2481">
                  <c:v>45761.395833333336</c:v>
                </c:pt>
                <c:pt idx="2482">
                  <c:v>45761.4375</c:v>
                </c:pt>
                <c:pt idx="2483">
                  <c:v>45761.479166666664</c:v>
                </c:pt>
                <c:pt idx="2484">
                  <c:v>45761.520833333336</c:v>
                </c:pt>
                <c:pt idx="2485">
                  <c:v>45761.5625</c:v>
                </c:pt>
                <c:pt idx="2486">
                  <c:v>45761.604166666664</c:v>
                </c:pt>
                <c:pt idx="2487">
                  <c:v>45761.645833333336</c:v>
                </c:pt>
                <c:pt idx="2488">
                  <c:v>45761.6875</c:v>
                </c:pt>
                <c:pt idx="2489">
                  <c:v>45761.729166666664</c:v>
                </c:pt>
                <c:pt idx="2490">
                  <c:v>45761.770833333336</c:v>
                </c:pt>
                <c:pt idx="2491">
                  <c:v>45761.8125</c:v>
                </c:pt>
                <c:pt idx="2492">
                  <c:v>45761.854166666664</c:v>
                </c:pt>
                <c:pt idx="2493">
                  <c:v>45761.895833333336</c:v>
                </c:pt>
                <c:pt idx="2494">
                  <c:v>45761.9375</c:v>
                </c:pt>
                <c:pt idx="2495">
                  <c:v>45761.979166666664</c:v>
                </c:pt>
                <c:pt idx="2496">
                  <c:v>45762.020833333336</c:v>
                </c:pt>
                <c:pt idx="2497">
                  <c:v>45762.0625</c:v>
                </c:pt>
                <c:pt idx="2498">
                  <c:v>45762.104166666664</c:v>
                </c:pt>
                <c:pt idx="2499">
                  <c:v>45762.145833333336</c:v>
                </c:pt>
                <c:pt idx="2500">
                  <c:v>45762.1875</c:v>
                </c:pt>
                <c:pt idx="2501">
                  <c:v>45762.229166666664</c:v>
                </c:pt>
                <c:pt idx="2502">
                  <c:v>45762.270833333336</c:v>
                </c:pt>
                <c:pt idx="2503">
                  <c:v>45762.3125</c:v>
                </c:pt>
                <c:pt idx="2504">
                  <c:v>45762.354166666664</c:v>
                </c:pt>
                <c:pt idx="2505">
                  <c:v>45762.395833333336</c:v>
                </c:pt>
                <c:pt idx="2506">
                  <c:v>45762.4375</c:v>
                </c:pt>
                <c:pt idx="2507">
                  <c:v>45762.479166666664</c:v>
                </c:pt>
                <c:pt idx="2508">
                  <c:v>45762.520833333336</c:v>
                </c:pt>
                <c:pt idx="2509">
                  <c:v>45762.5625</c:v>
                </c:pt>
                <c:pt idx="2510">
                  <c:v>45762.604166666664</c:v>
                </c:pt>
                <c:pt idx="2511">
                  <c:v>45762.645833333336</c:v>
                </c:pt>
                <c:pt idx="2512">
                  <c:v>45762.6875</c:v>
                </c:pt>
                <c:pt idx="2513">
                  <c:v>45762.729166666664</c:v>
                </c:pt>
                <c:pt idx="2514">
                  <c:v>45762.770833333336</c:v>
                </c:pt>
                <c:pt idx="2515">
                  <c:v>45762.8125</c:v>
                </c:pt>
                <c:pt idx="2516">
                  <c:v>45762.854166666664</c:v>
                </c:pt>
                <c:pt idx="2517">
                  <c:v>45762.895833333336</c:v>
                </c:pt>
                <c:pt idx="2518">
                  <c:v>45762.9375</c:v>
                </c:pt>
                <c:pt idx="2519">
                  <c:v>45762.979166666664</c:v>
                </c:pt>
                <c:pt idx="2520">
                  <c:v>45763.020833333336</c:v>
                </c:pt>
                <c:pt idx="2521">
                  <c:v>45763.0625</c:v>
                </c:pt>
                <c:pt idx="2522">
                  <c:v>45763.104166666664</c:v>
                </c:pt>
                <c:pt idx="2523">
                  <c:v>45763.145833333336</c:v>
                </c:pt>
                <c:pt idx="2524">
                  <c:v>45763.1875</c:v>
                </c:pt>
                <c:pt idx="2525">
                  <c:v>45763.229166666664</c:v>
                </c:pt>
                <c:pt idx="2526">
                  <c:v>45763.270833333336</c:v>
                </c:pt>
                <c:pt idx="2527">
                  <c:v>45763.3125</c:v>
                </c:pt>
                <c:pt idx="2528">
                  <c:v>45763.354166666664</c:v>
                </c:pt>
                <c:pt idx="2529">
                  <c:v>45763.395833333336</c:v>
                </c:pt>
                <c:pt idx="2530">
                  <c:v>45763.4375</c:v>
                </c:pt>
                <c:pt idx="2531">
                  <c:v>45763.479166666664</c:v>
                </c:pt>
                <c:pt idx="2532">
                  <c:v>45763.520833333336</c:v>
                </c:pt>
                <c:pt idx="2533">
                  <c:v>45763.5625</c:v>
                </c:pt>
                <c:pt idx="2534">
                  <c:v>45763.604166666664</c:v>
                </c:pt>
                <c:pt idx="2535">
                  <c:v>45763.645833333336</c:v>
                </c:pt>
                <c:pt idx="2536">
                  <c:v>45763.6875</c:v>
                </c:pt>
                <c:pt idx="2537">
                  <c:v>45763.729166666664</c:v>
                </c:pt>
                <c:pt idx="2538">
                  <c:v>45763.770833333336</c:v>
                </c:pt>
                <c:pt idx="2539">
                  <c:v>45763.8125</c:v>
                </c:pt>
                <c:pt idx="2540">
                  <c:v>45763.854166666664</c:v>
                </c:pt>
                <c:pt idx="2541">
                  <c:v>45763.895833333336</c:v>
                </c:pt>
                <c:pt idx="2542">
                  <c:v>45763.9375</c:v>
                </c:pt>
                <c:pt idx="2543">
                  <c:v>45763.979166666664</c:v>
                </c:pt>
                <c:pt idx="2544">
                  <c:v>45764.020833333336</c:v>
                </c:pt>
                <c:pt idx="2545">
                  <c:v>45764.0625</c:v>
                </c:pt>
                <c:pt idx="2546">
                  <c:v>45764.104166666664</c:v>
                </c:pt>
                <c:pt idx="2547">
                  <c:v>45764.145833333336</c:v>
                </c:pt>
                <c:pt idx="2548">
                  <c:v>45764.1875</c:v>
                </c:pt>
                <c:pt idx="2549">
                  <c:v>45764.229166666664</c:v>
                </c:pt>
                <c:pt idx="2550">
                  <c:v>45764.270833333336</c:v>
                </c:pt>
                <c:pt idx="2551">
                  <c:v>45764.3125</c:v>
                </c:pt>
                <c:pt idx="2552">
                  <c:v>45764.354166666664</c:v>
                </c:pt>
                <c:pt idx="2553">
                  <c:v>45764.395833333336</c:v>
                </c:pt>
                <c:pt idx="2554">
                  <c:v>45764.4375</c:v>
                </c:pt>
                <c:pt idx="2555">
                  <c:v>45764.479166666664</c:v>
                </c:pt>
                <c:pt idx="2556">
                  <c:v>45764.520833333336</c:v>
                </c:pt>
                <c:pt idx="2557">
                  <c:v>45764.5625</c:v>
                </c:pt>
                <c:pt idx="2558">
                  <c:v>45764.604166666664</c:v>
                </c:pt>
                <c:pt idx="2559">
                  <c:v>45764.645833333336</c:v>
                </c:pt>
                <c:pt idx="2560">
                  <c:v>45764.6875</c:v>
                </c:pt>
                <c:pt idx="2561">
                  <c:v>45764.729166666664</c:v>
                </c:pt>
                <c:pt idx="2562">
                  <c:v>45764.770833333336</c:v>
                </c:pt>
                <c:pt idx="2563">
                  <c:v>45764.8125</c:v>
                </c:pt>
                <c:pt idx="2564">
                  <c:v>45764.854166666664</c:v>
                </c:pt>
                <c:pt idx="2565">
                  <c:v>45764.895833333336</c:v>
                </c:pt>
                <c:pt idx="2566">
                  <c:v>45764.9375</c:v>
                </c:pt>
                <c:pt idx="2567">
                  <c:v>45764.979166666664</c:v>
                </c:pt>
                <c:pt idx="2568">
                  <c:v>45765.020833333336</c:v>
                </c:pt>
                <c:pt idx="2569">
                  <c:v>45765.0625</c:v>
                </c:pt>
                <c:pt idx="2570">
                  <c:v>45765.104166666664</c:v>
                </c:pt>
                <c:pt idx="2571">
                  <c:v>45765.145833333336</c:v>
                </c:pt>
                <c:pt idx="2572">
                  <c:v>45765.1875</c:v>
                </c:pt>
                <c:pt idx="2573">
                  <c:v>45765.229166666664</c:v>
                </c:pt>
                <c:pt idx="2574">
                  <c:v>45765.270833333336</c:v>
                </c:pt>
                <c:pt idx="2575">
                  <c:v>45765.3125</c:v>
                </c:pt>
                <c:pt idx="2576">
                  <c:v>45765.354166666664</c:v>
                </c:pt>
                <c:pt idx="2577">
                  <c:v>45765.395833333336</c:v>
                </c:pt>
                <c:pt idx="2578">
                  <c:v>45765.4375</c:v>
                </c:pt>
                <c:pt idx="2579">
                  <c:v>45765.479166666664</c:v>
                </c:pt>
                <c:pt idx="2580">
                  <c:v>45765.520833333336</c:v>
                </c:pt>
                <c:pt idx="2581">
                  <c:v>45765.5625</c:v>
                </c:pt>
                <c:pt idx="2582">
                  <c:v>45765.604166666664</c:v>
                </c:pt>
                <c:pt idx="2583">
                  <c:v>45765.645833333336</c:v>
                </c:pt>
                <c:pt idx="2584">
                  <c:v>45765.6875</c:v>
                </c:pt>
                <c:pt idx="2585">
                  <c:v>45765.729166666664</c:v>
                </c:pt>
                <c:pt idx="2586">
                  <c:v>45765.770833333336</c:v>
                </c:pt>
                <c:pt idx="2587">
                  <c:v>45765.8125</c:v>
                </c:pt>
                <c:pt idx="2588">
                  <c:v>45765.854166666664</c:v>
                </c:pt>
                <c:pt idx="2589">
                  <c:v>45765.895833333336</c:v>
                </c:pt>
                <c:pt idx="2590">
                  <c:v>45765.9375</c:v>
                </c:pt>
                <c:pt idx="2591">
                  <c:v>45765.979166666664</c:v>
                </c:pt>
                <c:pt idx="2592">
                  <c:v>45766.020833333336</c:v>
                </c:pt>
                <c:pt idx="2593">
                  <c:v>45766.0625</c:v>
                </c:pt>
                <c:pt idx="2594">
                  <c:v>45766.104166666664</c:v>
                </c:pt>
                <c:pt idx="2595">
                  <c:v>45766.145833333336</c:v>
                </c:pt>
                <c:pt idx="2596">
                  <c:v>45766.1875</c:v>
                </c:pt>
                <c:pt idx="2597">
                  <c:v>45766.229166666664</c:v>
                </c:pt>
                <c:pt idx="2598">
                  <c:v>45766.270833333336</c:v>
                </c:pt>
                <c:pt idx="2599">
                  <c:v>45766.3125</c:v>
                </c:pt>
                <c:pt idx="2600">
                  <c:v>45766.354166666664</c:v>
                </c:pt>
                <c:pt idx="2601">
                  <c:v>45766.395833333336</c:v>
                </c:pt>
                <c:pt idx="2602">
                  <c:v>45766.4375</c:v>
                </c:pt>
                <c:pt idx="2603">
                  <c:v>45766.479166666664</c:v>
                </c:pt>
                <c:pt idx="2604">
                  <c:v>45766.520833333336</c:v>
                </c:pt>
                <c:pt idx="2605">
                  <c:v>45766.5625</c:v>
                </c:pt>
                <c:pt idx="2606">
                  <c:v>45766.604166666664</c:v>
                </c:pt>
                <c:pt idx="2607">
                  <c:v>45766.645833333336</c:v>
                </c:pt>
                <c:pt idx="2608">
                  <c:v>45766.6875</c:v>
                </c:pt>
                <c:pt idx="2609">
                  <c:v>45766.729166666664</c:v>
                </c:pt>
                <c:pt idx="2610">
                  <c:v>45766.770833333336</c:v>
                </c:pt>
                <c:pt idx="2611">
                  <c:v>45766.8125</c:v>
                </c:pt>
                <c:pt idx="2612">
                  <c:v>45766.854166666664</c:v>
                </c:pt>
                <c:pt idx="2613">
                  <c:v>45766.895833333336</c:v>
                </c:pt>
                <c:pt idx="2614">
                  <c:v>45766.9375</c:v>
                </c:pt>
                <c:pt idx="2615">
                  <c:v>45766.979166666664</c:v>
                </c:pt>
                <c:pt idx="2616">
                  <c:v>45767.020833333336</c:v>
                </c:pt>
                <c:pt idx="2617">
                  <c:v>45767.0625</c:v>
                </c:pt>
                <c:pt idx="2618">
                  <c:v>45767.104166666664</c:v>
                </c:pt>
                <c:pt idx="2619">
                  <c:v>45767.145833333336</c:v>
                </c:pt>
                <c:pt idx="2620">
                  <c:v>45767.1875</c:v>
                </c:pt>
                <c:pt idx="2621">
                  <c:v>45767.229166666664</c:v>
                </c:pt>
                <c:pt idx="2622">
                  <c:v>45767.270833333336</c:v>
                </c:pt>
                <c:pt idx="2623">
                  <c:v>45767.3125</c:v>
                </c:pt>
                <c:pt idx="2624">
                  <c:v>45767.354166666664</c:v>
                </c:pt>
                <c:pt idx="2625">
                  <c:v>45767.395833333336</c:v>
                </c:pt>
                <c:pt idx="2626">
                  <c:v>45767.4375</c:v>
                </c:pt>
                <c:pt idx="2627">
                  <c:v>45767.479166666664</c:v>
                </c:pt>
                <c:pt idx="2628">
                  <c:v>45767.520833333336</c:v>
                </c:pt>
                <c:pt idx="2629">
                  <c:v>45767.5625</c:v>
                </c:pt>
                <c:pt idx="2630">
                  <c:v>45767.604166666664</c:v>
                </c:pt>
                <c:pt idx="2631">
                  <c:v>45767.645833333336</c:v>
                </c:pt>
                <c:pt idx="2632">
                  <c:v>45767.6875</c:v>
                </c:pt>
                <c:pt idx="2633">
                  <c:v>45767.729166666664</c:v>
                </c:pt>
                <c:pt idx="2634">
                  <c:v>45767.770833333336</c:v>
                </c:pt>
                <c:pt idx="2635">
                  <c:v>45767.8125</c:v>
                </c:pt>
                <c:pt idx="2636">
                  <c:v>45767.854166666664</c:v>
                </c:pt>
                <c:pt idx="2637">
                  <c:v>45767.895833333336</c:v>
                </c:pt>
                <c:pt idx="2638">
                  <c:v>45767.9375</c:v>
                </c:pt>
                <c:pt idx="2639">
                  <c:v>45767.979166666664</c:v>
                </c:pt>
                <c:pt idx="2640">
                  <c:v>45768.020833333336</c:v>
                </c:pt>
                <c:pt idx="2641">
                  <c:v>45768.0625</c:v>
                </c:pt>
                <c:pt idx="2642">
                  <c:v>45768.104166666664</c:v>
                </c:pt>
                <c:pt idx="2643">
                  <c:v>45768.145833333336</c:v>
                </c:pt>
                <c:pt idx="2644">
                  <c:v>45768.1875</c:v>
                </c:pt>
                <c:pt idx="2645">
                  <c:v>45768.229166666664</c:v>
                </c:pt>
                <c:pt idx="2646">
                  <c:v>45768.270833333336</c:v>
                </c:pt>
                <c:pt idx="2647">
                  <c:v>45768.3125</c:v>
                </c:pt>
                <c:pt idx="2648">
                  <c:v>45768.354166666664</c:v>
                </c:pt>
                <c:pt idx="2649">
                  <c:v>45768.395833333336</c:v>
                </c:pt>
                <c:pt idx="2650">
                  <c:v>45768.4375</c:v>
                </c:pt>
                <c:pt idx="2651">
                  <c:v>45768.479166666664</c:v>
                </c:pt>
                <c:pt idx="2652">
                  <c:v>45768.520833333336</c:v>
                </c:pt>
                <c:pt idx="2653">
                  <c:v>45768.5625</c:v>
                </c:pt>
                <c:pt idx="2654">
                  <c:v>45768.604166666664</c:v>
                </c:pt>
                <c:pt idx="2655">
                  <c:v>45768.645833333336</c:v>
                </c:pt>
                <c:pt idx="2656">
                  <c:v>45768.6875</c:v>
                </c:pt>
                <c:pt idx="2657">
                  <c:v>45768.729166666664</c:v>
                </c:pt>
                <c:pt idx="2658">
                  <c:v>45768.770833333336</c:v>
                </c:pt>
                <c:pt idx="2659">
                  <c:v>45768.8125</c:v>
                </c:pt>
                <c:pt idx="2660">
                  <c:v>45768.854166666664</c:v>
                </c:pt>
                <c:pt idx="2661">
                  <c:v>45768.895833333336</c:v>
                </c:pt>
                <c:pt idx="2662">
                  <c:v>45768.9375</c:v>
                </c:pt>
                <c:pt idx="2663">
                  <c:v>45768.979166666664</c:v>
                </c:pt>
                <c:pt idx="2664">
                  <c:v>45769.020833333336</c:v>
                </c:pt>
                <c:pt idx="2665">
                  <c:v>45769.0625</c:v>
                </c:pt>
                <c:pt idx="2666">
                  <c:v>45769.104166666664</c:v>
                </c:pt>
                <c:pt idx="2667">
                  <c:v>45769.145833333336</c:v>
                </c:pt>
                <c:pt idx="2668">
                  <c:v>45769.1875</c:v>
                </c:pt>
                <c:pt idx="2669">
                  <c:v>45769.229166666664</c:v>
                </c:pt>
                <c:pt idx="2670">
                  <c:v>45769.270833333336</c:v>
                </c:pt>
                <c:pt idx="2671">
                  <c:v>45769.3125</c:v>
                </c:pt>
                <c:pt idx="2672">
                  <c:v>45769.354166666664</c:v>
                </c:pt>
                <c:pt idx="2673">
                  <c:v>45769.395833333336</c:v>
                </c:pt>
                <c:pt idx="2674">
                  <c:v>45769.4375</c:v>
                </c:pt>
                <c:pt idx="2675">
                  <c:v>45769.479166666664</c:v>
                </c:pt>
                <c:pt idx="2676">
                  <c:v>45769.520833333336</c:v>
                </c:pt>
                <c:pt idx="2677">
                  <c:v>45769.5625</c:v>
                </c:pt>
                <c:pt idx="2678">
                  <c:v>45769.604166666664</c:v>
                </c:pt>
                <c:pt idx="2679">
                  <c:v>45769.645833333336</c:v>
                </c:pt>
                <c:pt idx="2680">
                  <c:v>45769.6875</c:v>
                </c:pt>
                <c:pt idx="2681">
                  <c:v>45769.729166666664</c:v>
                </c:pt>
                <c:pt idx="2682">
                  <c:v>45769.770833333336</c:v>
                </c:pt>
                <c:pt idx="2683">
                  <c:v>45769.8125</c:v>
                </c:pt>
                <c:pt idx="2684">
                  <c:v>45769.854166666664</c:v>
                </c:pt>
                <c:pt idx="2685">
                  <c:v>45769.895833333336</c:v>
                </c:pt>
                <c:pt idx="2686">
                  <c:v>45769.9375</c:v>
                </c:pt>
                <c:pt idx="2687">
                  <c:v>45769.979166666664</c:v>
                </c:pt>
                <c:pt idx="2688">
                  <c:v>45770.020833333336</c:v>
                </c:pt>
                <c:pt idx="2689">
                  <c:v>45770.0625</c:v>
                </c:pt>
                <c:pt idx="2690">
                  <c:v>45770.104166666664</c:v>
                </c:pt>
                <c:pt idx="2691">
                  <c:v>45770.145833333336</c:v>
                </c:pt>
                <c:pt idx="2692">
                  <c:v>45770.1875</c:v>
                </c:pt>
                <c:pt idx="2693">
                  <c:v>45770.229166666664</c:v>
                </c:pt>
                <c:pt idx="2694">
                  <c:v>45770.270833333336</c:v>
                </c:pt>
                <c:pt idx="2695">
                  <c:v>45770.3125</c:v>
                </c:pt>
                <c:pt idx="2696">
                  <c:v>45770.354166666664</c:v>
                </c:pt>
                <c:pt idx="2697">
                  <c:v>45770.395833333336</c:v>
                </c:pt>
                <c:pt idx="2698">
                  <c:v>45770.4375</c:v>
                </c:pt>
                <c:pt idx="2699">
                  <c:v>45770.479166666664</c:v>
                </c:pt>
                <c:pt idx="2700">
                  <c:v>45770.520833333336</c:v>
                </c:pt>
                <c:pt idx="2701">
                  <c:v>45770.5625</c:v>
                </c:pt>
                <c:pt idx="2702">
                  <c:v>45770.604166666664</c:v>
                </c:pt>
                <c:pt idx="2703">
                  <c:v>45770.645833333336</c:v>
                </c:pt>
                <c:pt idx="2704">
                  <c:v>45770.6875</c:v>
                </c:pt>
                <c:pt idx="2705">
                  <c:v>45770.729166666664</c:v>
                </c:pt>
                <c:pt idx="2706">
                  <c:v>45770.770833333336</c:v>
                </c:pt>
                <c:pt idx="2707">
                  <c:v>45770.8125</c:v>
                </c:pt>
                <c:pt idx="2708">
                  <c:v>45770.854166666664</c:v>
                </c:pt>
                <c:pt idx="2709">
                  <c:v>45770.895833333336</c:v>
                </c:pt>
                <c:pt idx="2710">
                  <c:v>45770.9375</c:v>
                </c:pt>
                <c:pt idx="2711">
                  <c:v>45770.979166666664</c:v>
                </c:pt>
                <c:pt idx="2712">
                  <c:v>45771.020833333336</c:v>
                </c:pt>
                <c:pt idx="2713">
                  <c:v>45771.0625</c:v>
                </c:pt>
                <c:pt idx="2714">
                  <c:v>45771.104166666664</c:v>
                </c:pt>
                <c:pt idx="2715">
                  <c:v>45771.145833333336</c:v>
                </c:pt>
                <c:pt idx="2716">
                  <c:v>45771.1875</c:v>
                </c:pt>
                <c:pt idx="2717">
                  <c:v>45771.229166666664</c:v>
                </c:pt>
                <c:pt idx="2718">
                  <c:v>45771.270833333336</c:v>
                </c:pt>
                <c:pt idx="2719">
                  <c:v>45771.3125</c:v>
                </c:pt>
                <c:pt idx="2720">
                  <c:v>45771.354166666664</c:v>
                </c:pt>
                <c:pt idx="2721">
                  <c:v>45771.395833333336</c:v>
                </c:pt>
                <c:pt idx="2722">
                  <c:v>45771.4375</c:v>
                </c:pt>
                <c:pt idx="2723">
                  <c:v>45771.479166666664</c:v>
                </c:pt>
                <c:pt idx="2724">
                  <c:v>45771.520833333336</c:v>
                </c:pt>
                <c:pt idx="2725">
                  <c:v>45771.5625</c:v>
                </c:pt>
                <c:pt idx="2726">
                  <c:v>45771.604166666664</c:v>
                </c:pt>
                <c:pt idx="2727">
                  <c:v>45771.645833333336</c:v>
                </c:pt>
                <c:pt idx="2728">
                  <c:v>45771.6875</c:v>
                </c:pt>
                <c:pt idx="2729">
                  <c:v>45771.729166666664</c:v>
                </c:pt>
                <c:pt idx="2730">
                  <c:v>45771.770833333336</c:v>
                </c:pt>
                <c:pt idx="2731">
                  <c:v>45771.8125</c:v>
                </c:pt>
                <c:pt idx="2732">
                  <c:v>45771.854166666664</c:v>
                </c:pt>
                <c:pt idx="2733">
                  <c:v>45771.895833333336</c:v>
                </c:pt>
                <c:pt idx="2734">
                  <c:v>45771.9375</c:v>
                </c:pt>
                <c:pt idx="2735">
                  <c:v>45771.979166666664</c:v>
                </c:pt>
                <c:pt idx="2736">
                  <c:v>45772.020833333336</c:v>
                </c:pt>
                <c:pt idx="2737">
                  <c:v>45772.0625</c:v>
                </c:pt>
                <c:pt idx="2738">
                  <c:v>45772.104166666664</c:v>
                </c:pt>
                <c:pt idx="2739">
                  <c:v>45772.145833333336</c:v>
                </c:pt>
                <c:pt idx="2740">
                  <c:v>45772.1875</c:v>
                </c:pt>
                <c:pt idx="2741">
                  <c:v>45772.229166666664</c:v>
                </c:pt>
                <c:pt idx="2742">
                  <c:v>45772.270833333336</c:v>
                </c:pt>
                <c:pt idx="2743">
                  <c:v>45772.3125</c:v>
                </c:pt>
                <c:pt idx="2744">
                  <c:v>45772.354166666664</c:v>
                </c:pt>
                <c:pt idx="2745">
                  <c:v>45772.395833333336</c:v>
                </c:pt>
                <c:pt idx="2746">
                  <c:v>45772.4375</c:v>
                </c:pt>
                <c:pt idx="2747">
                  <c:v>45772.479166666664</c:v>
                </c:pt>
                <c:pt idx="2748">
                  <c:v>45772.520833333336</c:v>
                </c:pt>
                <c:pt idx="2749">
                  <c:v>45772.5625</c:v>
                </c:pt>
                <c:pt idx="2750">
                  <c:v>45772.604166666664</c:v>
                </c:pt>
                <c:pt idx="2751">
                  <c:v>45772.645833333336</c:v>
                </c:pt>
                <c:pt idx="2752">
                  <c:v>45772.6875</c:v>
                </c:pt>
                <c:pt idx="2753">
                  <c:v>45772.729166666664</c:v>
                </c:pt>
                <c:pt idx="2754">
                  <c:v>45772.770833333336</c:v>
                </c:pt>
                <c:pt idx="2755">
                  <c:v>45772.8125</c:v>
                </c:pt>
                <c:pt idx="2756">
                  <c:v>45772.854166666664</c:v>
                </c:pt>
                <c:pt idx="2757">
                  <c:v>45772.895833333336</c:v>
                </c:pt>
                <c:pt idx="2758">
                  <c:v>45772.9375</c:v>
                </c:pt>
                <c:pt idx="2759">
                  <c:v>45772.979166666664</c:v>
                </c:pt>
                <c:pt idx="2760">
                  <c:v>45773.020833333336</c:v>
                </c:pt>
                <c:pt idx="2761">
                  <c:v>45773.0625</c:v>
                </c:pt>
                <c:pt idx="2762">
                  <c:v>45773.104166666664</c:v>
                </c:pt>
                <c:pt idx="2763">
                  <c:v>45773.145833333336</c:v>
                </c:pt>
                <c:pt idx="2764">
                  <c:v>45773.1875</c:v>
                </c:pt>
                <c:pt idx="2765">
                  <c:v>45773.229166666664</c:v>
                </c:pt>
                <c:pt idx="2766">
                  <c:v>45773.270833333336</c:v>
                </c:pt>
                <c:pt idx="2767">
                  <c:v>45773.3125</c:v>
                </c:pt>
                <c:pt idx="2768">
                  <c:v>45773.354166666664</c:v>
                </c:pt>
                <c:pt idx="2769">
                  <c:v>45773.395833333336</c:v>
                </c:pt>
                <c:pt idx="2770">
                  <c:v>45773.4375</c:v>
                </c:pt>
                <c:pt idx="2771">
                  <c:v>45773.479166666664</c:v>
                </c:pt>
                <c:pt idx="2772">
                  <c:v>45773.520833333336</c:v>
                </c:pt>
                <c:pt idx="2773">
                  <c:v>45773.5625</c:v>
                </c:pt>
                <c:pt idx="2774">
                  <c:v>45773.604166666664</c:v>
                </c:pt>
                <c:pt idx="2775">
                  <c:v>45773.645833333336</c:v>
                </c:pt>
                <c:pt idx="2776">
                  <c:v>45773.6875</c:v>
                </c:pt>
                <c:pt idx="2777">
                  <c:v>45773.729166666664</c:v>
                </c:pt>
                <c:pt idx="2778">
                  <c:v>45773.770833333336</c:v>
                </c:pt>
                <c:pt idx="2779">
                  <c:v>45773.8125</c:v>
                </c:pt>
                <c:pt idx="2780">
                  <c:v>45773.854166666664</c:v>
                </c:pt>
                <c:pt idx="2781">
                  <c:v>45773.895833333336</c:v>
                </c:pt>
                <c:pt idx="2782">
                  <c:v>45773.9375</c:v>
                </c:pt>
                <c:pt idx="2783">
                  <c:v>45773.979166666664</c:v>
                </c:pt>
                <c:pt idx="2784">
                  <c:v>45774.020833333336</c:v>
                </c:pt>
                <c:pt idx="2785">
                  <c:v>45774.0625</c:v>
                </c:pt>
                <c:pt idx="2786">
                  <c:v>45774.104166666664</c:v>
                </c:pt>
                <c:pt idx="2787">
                  <c:v>45774.145833333336</c:v>
                </c:pt>
                <c:pt idx="2788">
                  <c:v>45774.1875</c:v>
                </c:pt>
                <c:pt idx="2789">
                  <c:v>45774.229166666664</c:v>
                </c:pt>
                <c:pt idx="2790">
                  <c:v>45774.270833333336</c:v>
                </c:pt>
                <c:pt idx="2791">
                  <c:v>45774.3125</c:v>
                </c:pt>
                <c:pt idx="2792">
                  <c:v>45774.354166666664</c:v>
                </c:pt>
                <c:pt idx="2793">
                  <c:v>45774.395833333336</c:v>
                </c:pt>
                <c:pt idx="2794">
                  <c:v>45774.4375</c:v>
                </c:pt>
                <c:pt idx="2795">
                  <c:v>45774.479166666664</c:v>
                </c:pt>
                <c:pt idx="2796">
                  <c:v>45774.520833333336</c:v>
                </c:pt>
                <c:pt idx="2797">
                  <c:v>45774.5625</c:v>
                </c:pt>
                <c:pt idx="2798">
                  <c:v>45774.604166666664</c:v>
                </c:pt>
                <c:pt idx="2799">
                  <c:v>45774.645833333336</c:v>
                </c:pt>
                <c:pt idx="2800">
                  <c:v>45774.6875</c:v>
                </c:pt>
                <c:pt idx="2801">
                  <c:v>45774.729166666664</c:v>
                </c:pt>
                <c:pt idx="2802">
                  <c:v>45774.770833333336</c:v>
                </c:pt>
                <c:pt idx="2803">
                  <c:v>45774.8125</c:v>
                </c:pt>
                <c:pt idx="2804">
                  <c:v>45774.854166666664</c:v>
                </c:pt>
                <c:pt idx="2805">
                  <c:v>45774.895833333336</c:v>
                </c:pt>
                <c:pt idx="2806">
                  <c:v>45774.9375</c:v>
                </c:pt>
                <c:pt idx="2807">
                  <c:v>45774.979166666664</c:v>
                </c:pt>
                <c:pt idx="2808">
                  <c:v>45775.020833333336</c:v>
                </c:pt>
                <c:pt idx="2809">
                  <c:v>45775.0625</c:v>
                </c:pt>
                <c:pt idx="2810">
                  <c:v>45775.104166666664</c:v>
                </c:pt>
                <c:pt idx="2811">
                  <c:v>45775.145833333336</c:v>
                </c:pt>
                <c:pt idx="2812">
                  <c:v>45775.1875</c:v>
                </c:pt>
                <c:pt idx="2813">
                  <c:v>45775.229166666664</c:v>
                </c:pt>
                <c:pt idx="2814">
                  <c:v>45775.270833333336</c:v>
                </c:pt>
                <c:pt idx="2815">
                  <c:v>45775.3125</c:v>
                </c:pt>
                <c:pt idx="2816">
                  <c:v>45775.354166666664</c:v>
                </c:pt>
                <c:pt idx="2817">
                  <c:v>45775.395833333336</c:v>
                </c:pt>
                <c:pt idx="2818">
                  <c:v>45775.4375</c:v>
                </c:pt>
                <c:pt idx="2819">
                  <c:v>45775.479166666664</c:v>
                </c:pt>
                <c:pt idx="2820">
                  <c:v>45775.520833333336</c:v>
                </c:pt>
                <c:pt idx="2821">
                  <c:v>45775.5625</c:v>
                </c:pt>
                <c:pt idx="2822">
                  <c:v>45775.604166666664</c:v>
                </c:pt>
                <c:pt idx="2823">
                  <c:v>45775.645833333336</c:v>
                </c:pt>
                <c:pt idx="2824">
                  <c:v>45775.6875</c:v>
                </c:pt>
                <c:pt idx="2825">
                  <c:v>45775.729166666664</c:v>
                </c:pt>
                <c:pt idx="2826">
                  <c:v>45775.770833333336</c:v>
                </c:pt>
                <c:pt idx="2827">
                  <c:v>45775.8125</c:v>
                </c:pt>
                <c:pt idx="2828">
                  <c:v>45775.854166666664</c:v>
                </c:pt>
                <c:pt idx="2829">
                  <c:v>45775.895833333336</c:v>
                </c:pt>
                <c:pt idx="2830">
                  <c:v>45775.9375</c:v>
                </c:pt>
                <c:pt idx="2831">
                  <c:v>45775.979166666664</c:v>
                </c:pt>
                <c:pt idx="2832">
                  <c:v>45776.020833333336</c:v>
                </c:pt>
                <c:pt idx="2833">
                  <c:v>45776.0625</c:v>
                </c:pt>
                <c:pt idx="2834">
                  <c:v>45776.104166666664</c:v>
                </c:pt>
                <c:pt idx="2835">
                  <c:v>45776.145833333336</c:v>
                </c:pt>
                <c:pt idx="2836">
                  <c:v>45776.1875</c:v>
                </c:pt>
                <c:pt idx="2837">
                  <c:v>45776.229166666664</c:v>
                </c:pt>
                <c:pt idx="2838">
                  <c:v>45776.270833333336</c:v>
                </c:pt>
                <c:pt idx="2839">
                  <c:v>45776.3125</c:v>
                </c:pt>
                <c:pt idx="2840">
                  <c:v>45776.354166666664</c:v>
                </c:pt>
                <c:pt idx="2841">
                  <c:v>45776.395833333336</c:v>
                </c:pt>
                <c:pt idx="2842">
                  <c:v>45776.4375</c:v>
                </c:pt>
                <c:pt idx="2843">
                  <c:v>45776.479166666664</c:v>
                </c:pt>
                <c:pt idx="2844">
                  <c:v>45776.520833333336</c:v>
                </c:pt>
                <c:pt idx="2845">
                  <c:v>45776.5625</c:v>
                </c:pt>
                <c:pt idx="2846">
                  <c:v>45776.604166666664</c:v>
                </c:pt>
                <c:pt idx="2847">
                  <c:v>45776.645833333336</c:v>
                </c:pt>
                <c:pt idx="2848">
                  <c:v>45776.6875</c:v>
                </c:pt>
                <c:pt idx="2849">
                  <c:v>45776.729166666664</c:v>
                </c:pt>
                <c:pt idx="2850">
                  <c:v>45776.770833333336</c:v>
                </c:pt>
                <c:pt idx="2851">
                  <c:v>45776.8125</c:v>
                </c:pt>
                <c:pt idx="2852">
                  <c:v>45776.854166666664</c:v>
                </c:pt>
                <c:pt idx="2853">
                  <c:v>45776.895833333336</c:v>
                </c:pt>
                <c:pt idx="2854">
                  <c:v>45776.9375</c:v>
                </c:pt>
                <c:pt idx="2855">
                  <c:v>45776.979166666664</c:v>
                </c:pt>
                <c:pt idx="2856">
                  <c:v>45777.020833333336</c:v>
                </c:pt>
                <c:pt idx="2857">
                  <c:v>45777.0625</c:v>
                </c:pt>
                <c:pt idx="2858">
                  <c:v>45777.104166666664</c:v>
                </c:pt>
                <c:pt idx="2859">
                  <c:v>45777.145833333336</c:v>
                </c:pt>
                <c:pt idx="2860">
                  <c:v>45777.1875</c:v>
                </c:pt>
                <c:pt idx="2861">
                  <c:v>45777.229166666664</c:v>
                </c:pt>
                <c:pt idx="2862">
                  <c:v>45777.270833333336</c:v>
                </c:pt>
                <c:pt idx="2863">
                  <c:v>45777.3125</c:v>
                </c:pt>
                <c:pt idx="2864">
                  <c:v>45777.354166666664</c:v>
                </c:pt>
                <c:pt idx="2865">
                  <c:v>45777.395833333336</c:v>
                </c:pt>
                <c:pt idx="2866">
                  <c:v>45777.4375</c:v>
                </c:pt>
                <c:pt idx="2867">
                  <c:v>45777.479166666664</c:v>
                </c:pt>
                <c:pt idx="2868">
                  <c:v>45777.520833333336</c:v>
                </c:pt>
                <c:pt idx="2869">
                  <c:v>45777.5625</c:v>
                </c:pt>
                <c:pt idx="2870">
                  <c:v>45777.604166666664</c:v>
                </c:pt>
                <c:pt idx="2871">
                  <c:v>45777.645833333336</c:v>
                </c:pt>
                <c:pt idx="2872">
                  <c:v>45777.6875</c:v>
                </c:pt>
                <c:pt idx="2873">
                  <c:v>45777.729166666664</c:v>
                </c:pt>
                <c:pt idx="2874">
                  <c:v>45777.770833333336</c:v>
                </c:pt>
                <c:pt idx="2875">
                  <c:v>45777.8125</c:v>
                </c:pt>
                <c:pt idx="2876">
                  <c:v>45777.854166666664</c:v>
                </c:pt>
                <c:pt idx="2877">
                  <c:v>45777.895833333336</c:v>
                </c:pt>
                <c:pt idx="2878">
                  <c:v>45777.9375</c:v>
                </c:pt>
                <c:pt idx="2879">
                  <c:v>45777.979166666664</c:v>
                </c:pt>
                <c:pt idx="2880">
                  <c:v>45778.020833333336</c:v>
                </c:pt>
                <c:pt idx="2881">
                  <c:v>45778.0625</c:v>
                </c:pt>
                <c:pt idx="2882">
                  <c:v>45778.104166666664</c:v>
                </c:pt>
                <c:pt idx="2883">
                  <c:v>45778.145833333336</c:v>
                </c:pt>
                <c:pt idx="2884">
                  <c:v>45778.1875</c:v>
                </c:pt>
                <c:pt idx="2885">
                  <c:v>45778.229166666664</c:v>
                </c:pt>
                <c:pt idx="2886">
                  <c:v>45778.270833333336</c:v>
                </c:pt>
                <c:pt idx="2887">
                  <c:v>45778.3125</c:v>
                </c:pt>
                <c:pt idx="2888">
                  <c:v>45778.354166666664</c:v>
                </c:pt>
                <c:pt idx="2889">
                  <c:v>45778.395833333336</c:v>
                </c:pt>
                <c:pt idx="2890">
                  <c:v>45778.4375</c:v>
                </c:pt>
                <c:pt idx="2891">
                  <c:v>45778.479166666664</c:v>
                </c:pt>
                <c:pt idx="2892">
                  <c:v>45778.520833333336</c:v>
                </c:pt>
                <c:pt idx="2893">
                  <c:v>45778.5625</c:v>
                </c:pt>
                <c:pt idx="2894">
                  <c:v>45778.604166666664</c:v>
                </c:pt>
                <c:pt idx="2895">
                  <c:v>45778.645833333336</c:v>
                </c:pt>
                <c:pt idx="2896">
                  <c:v>45778.6875</c:v>
                </c:pt>
                <c:pt idx="2897">
                  <c:v>45778.729166666664</c:v>
                </c:pt>
                <c:pt idx="2898">
                  <c:v>45778.770833333336</c:v>
                </c:pt>
                <c:pt idx="2899">
                  <c:v>45778.8125</c:v>
                </c:pt>
                <c:pt idx="2900">
                  <c:v>45778.854166666664</c:v>
                </c:pt>
                <c:pt idx="2901">
                  <c:v>45778.895833333336</c:v>
                </c:pt>
                <c:pt idx="2902">
                  <c:v>45778.9375</c:v>
                </c:pt>
                <c:pt idx="2903">
                  <c:v>45778.979166666664</c:v>
                </c:pt>
                <c:pt idx="2904">
                  <c:v>45779.020833333336</c:v>
                </c:pt>
                <c:pt idx="2905">
                  <c:v>45779.0625</c:v>
                </c:pt>
                <c:pt idx="2906">
                  <c:v>45779.104166666664</c:v>
                </c:pt>
                <c:pt idx="2907">
                  <c:v>45779.145833333336</c:v>
                </c:pt>
                <c:pt idx="2908">
                  <c:v>45779.1875</c:v>
                </c:pt>
                <c:pt idx="2909">
                  <c:v>45779.229166666664</c:v>
                </c:pt>
                <c:pt idx="2910">
                  <c:v>45779.270833333336</c:v>
                </c:pt>
                <c:pt idx="2911">
                  <c:v>45779.3125</c:v>
                </c:pt>
                <c:pt idx="2912">
                  <c:v>45779.354166666664</c:v>
                </c:pt>
                <c:pt idx="2913">
                  <c:v>45779.395833333336</c:v>
                </c:pt>
                <c:pt idx="2914">
                  <c:v>45779.4375</c:v>
                </c:pt>
                <c:pt idx="2915">
                  <c:v>45779.479166666664</c:v>
                </c:pt>
                <c:pt idx="2916">
                  <c:v>45779.520833333336</c:v>
                </c:pt>
                <c:pt idx="2917">
                  <c:v>45779.5625</c:v>
                </c:pt>
                <c:pt idx="2918">
                  <c:v>45779.604166666664</c:v>
                </c:pt>
                <c:pt idx="2919">
                  <c:v>45779.645833333336</c:v>
                </c:pt>
                <c:pt idx="2920">
                  <c:v>45779.6875</c:v>
                </c:pt>
                <c:pt idx="2921">
                  <c:v>45779.729166666664</c:v>
                </c:pt>
                <c:pt idx="2922">
                  <c:v>45779.770833333336</c:v>
                </c:pt>
                <c:pt idx="2923">
                  <c:v>45779.8125</c:v>
                </c:pt>
                <c:pt idx="2924">
                  <c:v>45779.854166666664</c:v>
                </c:pt>
                <c:pt idx="2925">
                  <c:v>45779.895833333336</c:v>
                </c:pt>
                <c:pt idx="2926">
                  <c:v>45779.9375</c:v>
                </c:pt>
                <c:pt idx="2927">
                  <c:v>45779.979166666664</c:v>
                </c:pt>
                <c:pt idx="2928">
                  <c:v>45780.020833333336</c:v>
                </c:pt>
                <c:pt idx="2929">
                  <c:v>45780.0625</c:v>
                </c:pt>
                <c:pt idx="2930">
                  <c:v>45780.104166666664</c:v>
                </c:pt>
                <c:pt idx="2931">
                  <c:v>45780.145833333336</c:v>
                </c:pt>
                <c:pt idx="2932">
                  <c:v>45780.1875</c:v>
                </c:pt>
                <c:pt idx="2933">
                  <c:v>45780.229166666664</c:v>
                </c:pt>
                <c:pt idx="2934">
                  <c:v>45780.270833333336</c:v>
                </c:pt>
                <c:pt idx="2935">
                  <c:v>45780.3125</c:v>
                </c:pt>
                <c:pt idx="2936">
                  <c:v>45780.354166666664</c:v>
                </c:pt>
                <c:pt idx="2937">
                  <c:v>45780.395833333336</c:v>
                </c:pt>
                <c:pt idx="2938">
                  <c:v>45780.4375</c:v>
                </c:pt>
                <c:pt idx="2939">
                  <c:v>45780.479166666664</c:v>
                </c:pt>
                <c:pt idx="2940">
                  <c:v>45780.520833333336</c:v>
                </c:pt>
                <c:pt idx="2941">
                  <c:v>45780.5625</c:v>
                </c:pt>
                <c:pt idx="2942">
                  <c:v>45780.604166666664</c:v>
                </c:pt>
                <c:pt idx="2943">
                  <c:v>45780.645833333336</c:v>
                </c:pt>
                <c:pt idx="2944">
                  <c:v>45780.6875</c:v>
                </c:pt>
                <c:pt idx="2945">
                  <c:v>45780.729166666664</c:v>
                </c:pt>
                <c:pt idx="2946">
                  <c:v>45780.770833333336</c:v>
                </c:pt>
                <c:pt idx="2947">
                  <c:v>45780.8125</c:v>
                </c:pt>
                <c:pt idx="2948">
                  <c:v>45780.854166666664</c:v>
                </c:pt>
                <c:pt idx="2949">
                  <c:v>45780.895833333336</c:v>
                </c:pt>
                <c:pt idx="2950">
                  <c:v>45780.9375</c:v>
                </c:pt>
                <c:pt idx="2951">
                  <c:v>45780.979166666664</c:v>
                </c:pt>
                <c:pt idx="2952">
                  <c:v>45781.020833333336</c:v>
                </c:pt>
                <c:pt idx="2953">
                  <c:v>45781.0625</c:v>
                </c:pt>
                <c:pt idx="2954">
                  <c:v>45781.104166666664</c:v>
                </c:pt>
                <c:pt idx="2955">
                  <c:v>45781.145833333336</c:v>
                </c:pt>
                <c:pt idx="2956">
                  <c:v>45781.1875</c:v>
                </c:pt>
                <c:pt idx="2957">
                  <c:v>45781.229166666664</c:v>
                </c:pt>
                <c:pt idx="2958">
                  <c:v>45781.270833333336</c:v>
                </c:pt>
                <c:pt idx="2959">
                  <c:v>45781.3125</c:v>
                </c:pt>
                <c:pt idx="2960">
                  <c:v>45781.354166666664</c:v>
                </c:pt>
                <c:pt idx="2961">
                  <c:v>45781.395833333336</c:v>
                </c:pt>
                <c:pt idx="2962">
                  <c:v>45781.4375</c:v>
                </c:pt>
                <c:pt idx="2963">
                  <c:v>45781.479166666664</c:v>
                </c:pt>
                <c:pt idx="2964">
                  <c:v>45781.520833333336</c:v>
                </c:pt>
                <c:pt idx="2965">
                  <c:v>45781.5625</c:v>
                </c:pt>
                <c:pt idx="2966">
                  <c:v>45781.604166666664</c:v>
                </c:pt>
                <c:pt idx="2967">
                  <c:v>45781.645833333336</c:v>
                </c:pt>
                <c:pt idx="2968">
                  <c:v>45781.6875</c:v>
                </c:pt>
                <c:pt idx="2969">
                  <c:v>45781.729166666664</c:v>
                </c:pt>
                <c:pt idx="2970">
                  <c:v>45781.770833333336</c:v>
                </c:pt>
                <c:pt idx="2971">
                  <c:v>45781.8125</c:v>
                </c:pt>
                <c:pt idx="2972">
                  <c:v>45781.854166666664</c:v>
                </c:pt>
                <c:pt idx="2973">
                  <c:v>45781.895833333336</c:v>
                </c:pt>
                <c:pt idx="2974">
                  <c:v>45781.9375</c:v>
                </c:pt>
                <c:pt idx="2975">
                  <c:v>45781.979166666664</c:v>
                </c:pt>
                <c:pt idx="2976">
                  <c:v>45782.020833333336</c:v>
                </c:pt>
                <c:pt idx="2977">
                  <c:v>45782.0625</c:v>
                </c:pt>
                <c:pt idx="2978">
                  <c:v>45782.104166666664</c:v>
                </c:pt>
                <c:pt idx="2979">
                  <c:v>45782.145833333336</c:v>
                </c:pt>
                <c:pt idx="2980">
                  <c:v>45782.1875</c:v>
                </c:pt>
                <c:pt idx="2981">
                  <c:v>45782.229166666664</c:v>
                </c:pt>
                <c:pt idx="2982">
                  <c:v>45782.270833333336</c:v>
                </c:pt>
                <c:pt idx="2983">
                  <c:v>45782.3125</c:v>
                </c:pt>
                <c:pt idx="2984">
                  <c:v>45782.354166666664</c:v>
                </c:pt>
                <c:pt idx="2985">
                  <c:v>45782.395833333336</c:v>
                </c:pt>
                <c:pt idx="2986">
                  <c:v>45782.4375</c:v>
                </c:pt>
                <c:pt idx="2987">
                  <c:v>45782.479166666664</c:v>
                </c:pt>
                <c:pt idx="2988">
                  <c:v>45782.520833333336</c:v>
                </c:pt>
                <c:pt idx="2989">
                  <c:v>45782.5625</c:v>
                </c:pt>
                <c:pt idx="2990">
                  <c:v>45782.604166666664</c:v>
                </c:pt>
                <c:pt idx="2991">
                  <c:v>45782.645833333336</c:v>
                </c:pt>
                <c:pt idx="2992">
                  <c:v>45782.6875</c:v>
                </c:pt>
                <c:pt idx="2993">
                  <c:v>45782.729166666664</c:v>
                </c:pt>
                <c:pt idx="2994">
                  <c:v>45782.770833333336</c:v>
                </c:pt>
                <c:pt idx="2995">
                  <c:v>45782.8125</c:v>
                </c:pt>
                <c:pt idx="2996">
                  <c:v>45782.854166666664</c:v>
                </c:pt>
                <c:pt idx="2997">
                  <c:v>45782.895833333336</c:v>
                </c:pt>
                <c:pt idx="2998">
                  <c:v>45782.9375</c:v>
                </c:pt>
                <c:pt idx="2999">
                  <c:v>45782.979166666664</c:v>
                </c:pt>
                <c:pt idx="3000">
                  <c:v>45783.020833333336</c:v>
                </c:pt>
                <c:pt idx="3001">
                  <c:v>45783.0625</c:v>
                </c:pt>
                <c:pt idx="3002">
                  <c:v>45783.104166666664</c:v>
                </c:pt>
                <c:pt idx="3003">
                  <c:v>45783.145833333336</c:v>
                </c:pt>
                <c:pt idx="3004">
                  <c:v>45783.1875</c:v>
                </c:pt>
                <c:pt idx="3005">
                  <c:v>45783.229166666664</c:v>
                </c:pt>
                <c:pt idx="3006">
                  <c:v>45783.270833333336</c:v>
                </c:pt>
                <c:pt idx="3007">
                  <c:v>45783.3125</c:v>
                </c:pt>
                <c:pt idx="3008">
                  <c:v>45783.354166666664</c:v>
                </c:pt>
                <c:pt idx="3009">
                  <c:v>45783.395833333336</c:v>
                </c:pt>
                <c:pt idx="3010">
                  <c:v>45783.4375</c:v>
                </c:pt>
                <c:pt idx="3011">
                  <c:v>45783.479166666664</c:v>
                </c:pt>
                <c:pt idx="3012">
                  <c:v>45783.520833333336</c:v>
                </c:pt>
                <c:pt idx="3013">
                  <c:v>45783.5625</c:v>
                </c:pt>
                <c:pt idx="3014">
                  <c:v>45783.604166666664</c:v>
                </c:pt>
                <c:pt idx="3015">
                  <c:v>45783.645833333336</c:v>
                </c:pt>
                <c:pt idx="3016">
                  <c:v>45783.6875</c:v>
                </c:pt>
                <c:pt idx="3017">
                  <c:v>45783.729166666664</c:v>
                </c:pt>
                <c:pt idx="3018">
                  <c:v>45783.770833333336</c:v>
                </c:pt>
                <c:pt idx="3019">
                  <c:v>45783.8125</c:v>
                </c:pt>
                <c:pt idx="3020">
                  <c:v>45783.854166666664</c:v>
                </c:pt>
                <c:pt idx="3021">
                  <c:v>45783.895833333336</c:v>
                </c:pt>
                <c:pt idx="3022">
                  <c:v>45783.9375</c:v>
                </c:pt>
                <c:pt idx="3023">
                  <c:v>45783.979166666664</c:v>
                </c:pt>
                <c:pt idx="3024">
                  <c:v>45784.020833333336</c:v>
                </c:pt>
                <c:pt idx="3025">
                  <c:v>45784.0625</c:v>
                </c:pt>
                <c:pt idx="3026">
                  <c:v>45784.104166666664</c:v>
                </c:pt>
                <c:pt idx="3027">
                  <c:v>45784.145833333336</c:v>
                </c:pt>
                <c:pt idx="3028">
                  <c:v>45784.1875</c:v>
                </c:pt>
                <c:pt idx="3029">
                  <c:v>45784.229166666664</c:v>
                </c:pt>
                <c:pt idx="3030">
                  <c:v>45784.270833333336</c:v>
                </c:pt>
                <c:pt idx="3031">
                  <c:v>45784.3125</c:v>
                </c:pt>
                <c:pt idx="3032">
                  <c:v>45784.354166666664</c:v>
                </c:pt>
                <c:pt idx="3033">
                  <c:v>45784.395833333336</c:v>
                </c:pt>
                <c:pt idx="3034">
                  <c:v>45784.4375</c:v>
                </c:pt>
                <c:pt idx="3035">
                  <c:v>45784.479166666664</c:v>
                </c:pt>
                <c:pt idx="3036">
                  <c:v>45784.520833333336</c:v>
                </c:pt>
                <c:pt idx="3037">
                  <c:v>45784.5625</c:v>
                </c:pt>
                <c:pt idx="3038">
                  <c:v>45784.604166666664</c:v>
                </c:pt>
                <c:pt idx="3039">
                  <c:v>45784.645833333336</c:v>
                </c:pt>
                <c:pt idx="3040">
                  <c:v>45784.6875</c:v>
                </c:pt>
                <c:pt idx="3041">
                  <c:v>45784.729166666664</c:v>
                </c:pt>
                <c:pt idx="3042">
                  <c:v>45784.770833333336</c:v>
                </c:pt>
                <c:pt idx="3043">
                  <c:v>45784.8125</c:v>
                </c:pt>
                <c:pt idx="3044">
                  <c:v>45784.854166666664</c:v>
                </c:pt>
                <c:pt idx="3045">
                  <c:v>45784.895833333336</c:v>
                </c:pt>
                <c:pt idx="3046">
                  <c:v>45784.9375</c:v>
                </c:pt>
                <c:pt idx="3047">
                  <c:v>45784.979166666664</c:v>
                </c:pt>
                <c:pt idx="3048">
                  <c:v>45785.020833333336</c:v>
                </c:pt>
                <c:pt idx="3049">
                  <c:v>45785.0625</c:v>
                </c:pt>
                <c:pt idx="3050">
                  <c:v>45785.104166666664</c:v>
                </c:pt>
                <c:pt idx="3051">
                  <c:v>45785.145833333336</c:v>
                </c:pt>
                <c:pt idx="3052">
                  <c:v>45785.1875</c:v>
                </c:pt>
                <c:pt idx="3053">
                  <c:v>45785.229166666664</c:v>
                </c:pt>
                <c:pt idx="3054">
                  <c:v>45785.270833333336</c:v>
                </c:pt>
                <c:pt idx="3055">
                  <c:v>45785.3125</c:v>
                </c:pt>
                <c:pt idx="3056">
                  <c:v>45785.354166666664</c:v>
                </c:pt>
                <c:pt idx="3057">
                  <c:v>45785.395833333336</c:v>
                </c:pt>
                <c:pt idx="3058">
                  <c:v>45785.4375</c:v>
                </c:pt>
                <c:pt idx="3059">
                  <c:v>45785.479166666664</c:v>
                </c:pt>
                <c:pt idx="3060">
                  <c:v>45785.520833333336</c:v>
                </c:pt>
                <c:pt idx="3061">
                  <c:v>45785.5625</c:v>
                </c:pt>
                <c:pt idx="3062">
                  <c:v>45785.604166666664</c:v>
                </c:pt>
                <c:pt idx="3063">
                  <c:v>45785.645833333336</c:v>
                </c:pt>
                <c:pt idx="3064">
                  <c:v>45785.6875</c:v>
                </c:pt>
                <c:pt idx="3065">
                  <c:v>45785.729166666664</c:v>
                </c:pt>
                <c:pt idx="3066">
                  <c:v>45785.770833333336</c:v>
                </c:pt>
                <c:pt idx="3067">
                  <c:v>45785.8125</c:v>
                </c:pt>
                <c:pt idx="3068">
                  <c:v>45785.854166666664</c:v>
                </c:pt>
                <c:pt idx="3069">
                  <c:v>45785.895833333336</c:v>
                </c:pt>
                <c:pt idx="3070">
                  <c:v>45785.9375</c:v>
                </c:pt>
                <c:pt idx="3071">
                  <c:v>45785.979166666664</c:v>
                </c:pt>
                <c:pt idx="3072">
                  <c:v>45786.020833333336</c:v>
                </c:pt>
                <c:pt idx="3073">
                  <c:v>45786.0625</c:v>
                </c:pt>
                <c:pt idx="3074">
                  <c:v>45786.104166666664</c:v>
                </c:pt>
                <c:pt idx="3075">
                  <c:v>45786.145833333336</c:v>
                </c:pt>
                <c:pt idx="3076">
                  <c:v>45786.1875</c:v>
                </c:pt>
                <c:pt idx="3077">
                  <c:v>45786.229166666664</c:v>
                </c:pt>
                <c:pt idx="3078">
                  <c:v>45786.270833333336</c:v>
                </c:pt>
                <c:pt idx="3079">
                  <c:v>45786.3125</c:v>
                </c:pt>
                <c:pt idx="3080">
                  <c:v>45786.354166666664</c:v>
                </c:pt>
                <c:pt idx="3081">
                  <c:v>45786.395833333336</c:v>
                </c:pt>
                <c:pt idx="3082">
                  <c:v>45786.4375</c:v>
                </c:pt>
                <c:pt idx="3083">
                  <c:v>45786.479166666664</c:v>
                </c:pt>
                <c:pt idx="3084">
                  <c:v>45786.520833333336</c:v>
                </c:pt>
                <c:pt idx="3085">
                  <c:v>45786.5625</c:v>
                </c:pt>
                <c:pt idx="3086">
                  <c:v>45786.604166666664</c:v>
                </c:pt>
                <c:pt idx="3087">
                  <c:v>45786.645833333336</c:v>
                </c:pt>
                <c:pt idx="3088">
                  <c:v>45786.6875</c:v>
                </c:pt>
                <c:pt idx="3089">
                  <c:v>45786.729166666664</c:v>
                </c:pt>
                <c:pt idx="3090">
                  <c:v>45786.770833333336</c:v>
                </c:pt>
                <c:pt idx="3091">
                  <c:v>45786.8125</c:v>
                </c:pt>
                <c:pt idx="3092">
                  <c:v>45786.854166666664</c:v>
                </c:pt>
                <c:pt idx="3093">
                  <c:v>45786.895833333336</c:v>
                </c:pt>
                <c:pt idx="3094">
                  <c:v>45786.9375</c:v>
                </c:pt>
                <c:pt idx="3095">
                  <c:v>45786.979166666664</c:v>
                </c:pt>
                <c:pt idx="3096">
                  <c:v>45787.020833333336</c:v>
                </c:pt>
                <c:pt idx="3097">
                  <c:v>45787.0625</c:v>
                </c:pt>
                <c:pt idx="3098">
                  <c:v>45787.104166666664</c:v>
                </c:pt>
                <c:pt idx="3099">
                  <c:v>45787.145833333336</c:v>
                </c:pt>
                <c:pt idx="3100">
                  <c:v>45787.1875</c:v>
                </c:pt>
                <c:pt idx="3101">
                  <c:v>45787.229166666664</c:v>
                </c:pt>
                <c:pt idx="3102">
                  <c:v>45787.270833333336</c:v>
                </c:pt>
                <c:pt idx="3103">
                  <c:v>45787.3125</c:v>
                </c:pt>
                <c:pt idx="3104">
                  <c:v>45787.354166666664</c:v>
                </c:pt>
                <c:pt idx="3105">
                  <c:v>45787.395833333336</c:v>
                </c:pt>
                <c:pt idx="3106">
                  <c:v>45787.4375</c:v>
                </c:pt>
                <c:pt idx="3107">
                  <c:v>45787.479166666664</c:v>
                </c:pt>
                <c:pt idx="3108">
                  <c:v>45787.520833333336</c:v>
                </c:pt>
                <c:pt idx="3109">
                  <c:v>45787.5625</c:v>
                </c:pt>
                <c:pt idx="3110">
                  <c:v>45787.604166666664</c:v>
                </c:pt>
                <c:pt idx="3111">
                  <c:v>45787.645833333336</c:v>
                </c:pt>
                <c:pt idx="3112">
                  <c:v>45787.6875</c:v>
                </c:pt>
                <c:pt idx="3113">
                  <c:v>45787.729166666664</c:v>
                </c:pt>
                <c:pt idx="3114">
                  <c:v>45787.770833333336</c:v>
                </c:pt>
                <c:pt idx="3115">
                  <c:v>45787.8125</c:v>
                </c:pt>
                <c:pt idx="3116">
                  <c:v>45787.854166666664</c:v>
                </c:pt>
                <c:pt idx="3117">
                  <c:v>45787.895833333336</c:v>
                </c:pt>
                <c:pt idx="3118">
                  <c:v>45787.9375</c:v>
                </c:pt>
                <c:pt idx="3119">
                  <c:v>45787.979166666664</c:v>
                </c:pt>
                <c:pt idx="3120">
                  <c:v>45788.020833333336</c:v>
                </c:pt>
                <c:pt idx="3121">
                  <c:v>45788.0625</c:v>
                </c:pt>
                <c:pt idx="3122">
                  <c:v>45788.104166666664</c:v>
                </c:pt>
                <c:pt idx="3123">
                  <c:v>45788.145833333336</c:v>
                </c:pt>
                <c:pt idx="3124">
                  <c:v>45788.1875</c:v>
                </c:pt>
                <c:pt idx="3125">
                  <c:v>45788.229166666664</c:v>
                </c:pt>
                <c:pt idx="3126">
                  <c:v>45788.270833333336</c:v>
                </c:pt>
                <c:pt idx="3127">
                  <c:v>45788.3125</c:v>
                </c:pt>
                <c:pt idx="3128">
                  <c:v>45788.354166666664</c:v>
                </c:pt>
                <c:pt idx="3129">
                  <c:v>45788.395833333336</c:v>
                </c:pt>
                <c:pt idx="3130">
                  <c:v>45788.4375</c:v>
                </c:pt>
                <c:pt idx="3131">
                  <c:v>45788.479166666664</c:v>
                </c:pt>
                <c:pt idx="3132">
                  <c:v>45788.520833333336</c:v>
                </c:pt>
                <c:pt idx="3133">
                  <c:v>45788.5625</c:v>
                </c:pt>
                <c:pt idx="3134">
                  <c:v>45788.604166666664</c:v>
                </c:pt>
                <c:pt idx="3135">
                  <c:v>45788.645833333336</c:v>
                </c:pt>
                <c:pt idx="3136">
                  <c:v>45788.6875</c:v>
                </c:pt>
                <c:pt idx="3137">
                  <c:v>45788.729166666664</c:v>
                </c:pt>
                <c:pt idx="3138">
                  <c:v>45788.770833333336</c:v>
                </c:pt>
                <c:pt idx="3139">
                  <c:v>45788.8125</c:v>
                </c:pt>
                <c:pt idx="3140">
                  <c:v>45788.854166666664</c:v>
                </c:pt>
                <c:pt idx="3141">
                  <c:v>45788.895833333336</c:v>
                </c:pt>
                <c:pt idx="3142">
                  <c:v>45788.9375</c:v>
                </c:pt>
                <c:pt idx="3143">
                  <c:v>45788.979166666664</c:v>
                </c:pt>
                <c:pt idx="3144">
                  <c:v>45789.020833333336</c:v>
                </c:pt>
                <c:pt idx="3145">
                  <c:v>45789.0625</c:v>
                </c:pt>
                <c:pt idx="3146">
                  <c:v>45789.104166666664</c:v>
                </c:pt>
                <c:pt idx="3147">
                  <c:v>45789.145833333336</c:v>
                </c:pt>
                <c:pt idx="3148">
                  <c:v>45789.1875</c:v>
                </c:pt>
                <c:pt idx="3149">
                  <c:v>45789.229166666664</c:v>
                </c:pt>
                <c:pt idx="3150">
                  <c:v>45789.270833333336</c:v>
                </c:pt>
                <c:pt idx="3151">
                  <c:v>45789.3125</c:v>
                </c:pt>
                <c:pt idx="3152">
                  <c:v>45789.354166666664</c:v>
                </c:pt>
                <c:pt idx="3153">
                  <c:v>45789.395833333336</c:v>
                </c:pt>
                <c:pt idx="3154">
                  <c:v>45789.4375</c:v>
                </c:pt>
                <c:pt idx="3155">
                  <c:v>45789.479166666664</c:v>
                </c:pt>
                <c:pt idx="3156">
                  <c:v>45789.520833333336</c:v>
                </c:pt>
                <c:pt idx="3157">
                  <c:v>45789.5625</c:v>
                </c:pt>
                <c:pt idx="3158">
                  <c:v>45789.604166666664</c:v>
                </c:pt>
                <c:pt idx="3159">
                  <c:v>45789.645833333336</c:v>
                </c:pt>
                <c:pt idx="3160">
                  <c:v>45789.6875</c:v>
                </c:pt>
                <c:pt idx="3161">
                  <c:v>45789.729166666664</c:v>
                </c:pt>
                <c:pt idx="3162">
                  <c:v>45789.770833333336</c:v>
                </c:pt>
                <c:pt idx="3163">
                  <c:v>45789.8125</c:v>
                </c:pt>
                <c:pt idx="3164">
                  <c:v>45789.854166666664</c:v>
                </c:pt>
                <c:pt idx="3165">
                  <c:v>45789.895833333336</c:v>
                </c:pt>
                <c:pt idx="3166">
                  <c:v>45789.9375</c:v>
                </c:pt>
                <c:pt idx="3167">
                  <c:v>45789.979166666664</c:v>
                </c:pt>
                <c:pt idx="3168">
                  <c:v>45790.020833333336</c:v>
                </c:pt>
                <c:pt idx="3169">
                  <c:v>45790.0625</c:v>
                </c:pt>
                <c:pt idx="3170">
                  <c:v>45790.104166666664</c:v>
                </c:pt>
                <c:pt idx="3171">
                  <c:v>45790.145833333336</c:v>
                </c:pt>
                <c:pt idx="3172">
                  <c:v>45790.1875</c:v>
                </c:pt>
                <c:pt idx="3173">
                  <c:v>45790.229166666664</c:v>
                </c:pt>
                <c:pt idx="3174">
                  <c:v>45790.270833333336</c:v>
                </c:pt>
                <c:pt idx="3175">
                  <c:v>45790.3125</c:v>
                </c:pt>
                <c:pt idx="3176">
                  <c:v>45790.354166666664</c:v>
                </c:pt>
                <c:pt idx="3177">
                  <c:v>45790.395833333336</c:v>
                </c:pt>
                <c:pt idx="3178">
                  <c:v>45790.4375</c:v>
                </c:pt>
                <c:pt idx="3179">
                  <c:v>45790.479166666664</c:v>
                </c:pt>
                <c:pt idx="3180">
                  <c:v>45790.520833333336</c:v>
                </c:pt>
                <c:pt idx="3181">
                  <c:v>45790.5625</c:v>
                </c:pt>
                <c:pt idx="3182">
                  <c:v>45790.604166666664</c:v>
                </c:pt>
                <c:pt idx="3183">
                  <c:v>45790.645833333336</c:v>
                </c:pt>
                <c:pt idx="3184">
                  <c:v>45790.6875</c:v>
                </c:pt>
                <c:pt idx="3185">
                  <c:v>45790.729166666664</c:v>
                </c:pt>
                <c:pt idx="3186">
                  <c:v>45790.770833333336</c:v>
                </c:pt>
                <c:pt idx="3187">
                  <c:v>45790.8125</c:v>
                </c:pt>
                <c:pt idx="3188">
                  <c:v>45790.854166666664</c:v>
                </c:pt>
                <c:pt idx="3189">
                  <c:v>45790.895833333336</c:v>
                </c:pt>
                <c:pt idx="3190">
                  <c:v>45790.9375</c:v>
                </c:pt>
                <c:pt idx="3191">
                  <c:v>45790.979166666664</c:v>
                </c:pt>
                <c:pt idx="3192">
                  <c:v>45791.020833333336</c:v>
                </c:pt>
                <c:pt idx="3193">
                  <c:v>45791.0625</c:v>
                </c:pt>
                <c:pt idx="3194">
                  <c:v>45791.104166666664</c:v>
                </c:pt>
                <c:pt idx="3195">
                  <c:v>45791.145833333336</c:v>
                </c:pt>
                <c:pt idx="3196">
                  <c:v>45791.1875</c:v>
                </c:pt>
                <c:pt idx="3197">
                  <c:v>45791.229166666664</c:v>
                </c:pt>
                <c:pt idx="3198">
                  <c:v>45791.270833333336</c:v>
                </c:pt>
                <c:pt idx="3199">
                  <c:v>45791.3125</c:v>
                </c:pt>
                <c:pt idx="3200">
                  <c:v>45791.354166666664</c:v>
                </c:pt>
                <c:pt idx="3201">
                  <c:v>45791.395833333336</c:v>
                </c:pt>
                <c:pt idx="3202">
                  <c:v>45791.4375</c:v>
                </c:pt>
                <c:pt idx="3203">
                  <c:v>45791.479166666664</c:v>
                </c:pt>
                <c:pt idx="3204">
                  <c:v>45791.520833333336</c:v>
                </c:pt>
                <c:pt idx="3205">
                  <c:v>45791.5625</c:v>
                </c:pt>
                <c:pt idx="3206">
                  <c:v>45791.604166666664</c:v>
                </c:pt>
                <c:pt idx="3207">
                  <c:v>45791.645833333336</c:v>
                </c:pt>
                <c:pt idx="3208">
                  <c:v>45791.6875</c:v>
                </c:pt>
                <c:pt idx="3209">
                  <c:v>45791.729166666664</c:v>
                </c:pt>
                <c:pt idx="3210">
                  <c:v>45791.770833333336</c:v>
                </c:pt>
                <c:pt idx="3211">
                  <c:v>45791.8125</c:v>
                </c:pt>
                <c:pt idx="3212">
                  <c:v>45791.854166666664</c:v>
                </c:pt>
                <c:pt idx="3213">
                  <c:v>45791.895833333336</c:v>
                </c:pt>
                <c:pt idx="3214">
                  <c:v>45791.9375</c:v>
                </c:pt>
                <c:pt idx="3215">
                  <c:v>45791.979166666664</c:v>
                </c:pt>
                <c:pt idx="3216">
                  <c:v>45792.020833333336</c:v>
                </c:pt>
                <c:pt idx="3217">
                  <c:v>45792.0625</c:v>
                </c:pt>
                <c:pt idx="3218">
                  <c:v>45792.104166666664</c:v>
                </c:pt>
                <c:pt idx="3219">
                  <c:v>45792.145833333336</c:v>
                </c:pt>
                <c:pt idx="3220">
                  <c:v>45792.1875</c:v>
                </c:pt>
                <c:pt idx="3221">
                  <c:v>45792.229166666664</c:v>
                </c:pt>
                <c:pt idx="3222">
                  <c:v>45792.270833333336</c:v>
                </c:pt>
                <c:pt idx="3223">
                  <c:v>45792.3125</c:v>
                </c:pt>
                <c:pt idx="3224">
                  <c:v>45792.354166666664</c:v>
                </c:pt>
                <c:pt idx="3225">
                  <c:v>45792.395833333336</c:v>
                </c:pt>
                <c:pt idx="3226">
                  <c:v>45792.4375</c:v>
                </c:pt>
                <c:pt idx="3227">
                  <c:v>45792.479166666664</c:v>
                </c:pt>
                <c:pt idx="3228">
                  <c:v>45792.520833333336</c:v>
                </c:pt>
                <c:pt idx="3229">
                  <c:v>45792.5625</c:v>
                </c:pt>
                <c:pt idx="3230">
                  <c:v>45792.604166666664</c:v>
                </c:pt>
                <c:pt idx="3231">
                  <c:v>45792.645833333336</c:v>
                </c:pt>
                <c:pt idx="3232">
                  <c:v>45792.6875</c:v>
                </c:pt>
                <c:pt idx="3233">
                  <c:v>45792.729166666664</c:v>
                </c:pt>
                <c:pt idx="3234">
                  <c:v>45792.770833333336</c:v>
                </c:pt>
                <c:pt idx="3235">
                  <c:v>45792.8125</c:v>
                </c:pt>
                <c:pt idx="3236">
                  <c:v>45792.854166666664</c:v>
                </c:pt>
                <c:pt idx="3237">
                  <c:v>45792.895833333336</c:v>
                </c:pt>
                <c:pt idx="3238">
                  <c:v>45792.9375</c:v>
                </c:pt>
                <c:pt idx="3239">
                  <c:v>45792.979166666664</c:v>
                </c:pt>
                <c:pt idx="3240">
                  <c:v>45793.020833333336</c:v>
                </c:pt>
                <c:pt idx="3241">
                  <c:v>45793.0625</c:v>
                </c:pt>
                <c:pt idx="3242">
                  <c:v>45793.104166666664</c:v>
                </c:pt>
                <c:pt idx="3243">
                  <c:v>45793.145833333336</c:v>
                </c:pt>
                <c:pt idx="3244">
                  <c:v>45793.1875</c:v>
                </c:pt>
                <c:pt idx="3245">
                  <c:v>45793.229166666664</c:v>
                </c:pt>
                <c:pt idx="3246">
                  <c:v>45793.270833333336</c:v>
                </c:pt>
                <c:pt idx="3247">
                  <c:v>45793.3125</c:v>
                </c:pt>
                <c:pt idx="3248">
                  <c:v>45793.354166666664</c:v>
                </c:pt>
                <c:pt idx="3249">
                  <c:v>45793.395833333336</c:v>
                </c:pt>
                <c:pt idx="3250">
                  <c:v>45793.4375</c:v>
                </c:pt>
                <c:pt idx="3251">
                  <c:v>45793.479166666664</c:v>
                </c:pt>
                <c:pt idx="3252">
                  <c:v>45793.520833333336</c:v>
                </c:pt>
                <c:pt idx="3253">
                  <c:v>45793.5625</c:v>
                </c:pt>
                <c:pt idx="3254">
                  <c:v>45793.604166666664</c:v>
                </c:pt>
                <c:pt idx="3255">
                  <c:v>45793.645833333336</c:v>
                </c:pt>
                <c:pt idx="3256">
                  <c:v>45793.6875</c:v>
                </c:pt>
                <c:pt idx="3257">
                  <c:v>45793.729166666664</c:v>
                </c:pt>
                <c:pt idx="3258">
                  <c:v>45793.770833333336</c:v>
                </c:pt>
                <c:pt idx="3259">
                  <c:v>45793.8125</c:v>
                </c:pt>
                <c:pt idx="3260">
                  <c:v>45793.854166666664</c:v>
                </c:pt>
                <c:pt idx="3261">
                  <c:v>45793.895833333336</c:v>
                </c:pt>
                <c:pt idx="3262">
                  <c:v>45793.9375</c:v>
                </c:pt>
                <c:pt idx="3263">
                  <c:v>45793.979166666664</c:v>
                </c:pt>
                <c:pt idx="3264">
                  <c:v>45794.020833333336</c:v>
                </c:pt>
                <c:pt idx="3265">
                  <c:v>45794.0625</c:v>
                </c:pt>
                <c:pt idx="3266">
                  <c:v>45794.104166666664</c:v>
                </c:pt>
                <c:pt idx="3267">
                  <c:v>45794.145833333336</c:v>
                </c:pt>
                <c:pt idx="3268">
                  <c:v>45794.1875</c:v>
                </c:pt>
                <c:pt idx="3269">
                  <c:v>45794.229166666664</c:v>
                </c:pt>
                <c:pt idx="3270">
                  <c:v>45794.270833333336</c:v>
                </c:pt>
                <c:pt idx="3271">
                  <c:v>45794.3125</c:v>
                </c:pt>
                <c:pt idx="3272">
                  <c:v>45794.354166666664</c:v>
                </c:pt>
                <c:pt idx="3273">
                  <c:v>45794.395833333336</c:v>
                </c:pt>
                <c:pt idx="3274">
                  <c:v>45794.4375</c:v>
                </c:pt>
                <c:pt idx="3275">
                  <c:v>45794.479166666664</c:v>
                </c:pt>
                <c:pt idx="3276">
                  <c:v>45794.520833333336</c:v>
                </c:pt>
                <c:pt idx="3277">
                  <c:v>45794.5625</c:v>
                </c:pt>
                <c:pt idx="3278">
                  <c:v>45794.604166666664</c:v>
                </c:pt>
                <c:pt idx="3279">
                  <c:v>45794.645833333336</c:v>
                </c:pt>
                <c:pt idx="3280">
                  <c:v>45794.6875</c:v>
                </c:pt>
                <c:pt idx="3281">
                  <c:v>45794.729166666664</c:v>
                </c:pt>
                <c:pt idx="3282">
                  <c:v>45794.770833333336</c:v>
                </c:pt>
                <c:pt idx="3283">
                  <c:v>45794.8125</c:v>
                </c:pt>
                <c:pt idx="3284">
                  <c:v>45794.854166666664</c:v>
                </c:pt>
                <c:pt idx="3285">
                  <c:v>45794.895833333336</c:v>
                </c:pt>
                <c:pt idx="3286">
                  <c:v>45794.9375</c:v>
                </c:pt>
                <c:pt idx="3287">
                  <c:v>45794.979166666664</c:v>
                </c:pt>
                <c:pt idx="3288">
                  <c:v>45795.020833333336</c:v>
                </c:pt>
                <c:pt idx="3289">
                  <c:v>45795.0625</c:v>
                </c:pt>
                <c:pt idx="3290">
                  <c:v>45795.104166666664</c:v>
                </c:pt>
                <c:pt idx="3291">
                  <c:v>45795.145833333336</c:v>
                </c:pt>
                <c:pt idx="3292">
                  <c:v>45795.1875</c:v>
                </c:pt>
                <c:pt idx="3293">
                  <c:v>45795.229166666664</c:v>
                </c:pt>
                <c:pt idx="3294">
                  <c:v>45795.270833333336</c:v>
                </c:pt>
                <c:pt idx="3295">
                  <c:v>45795.3125</c:v>
                </c:pt>
                <c:pt idx="3296">
                  <c:v>45795.354166666664</c:v>
                </c:pt>
                <c:pt idx="3297">
                  <c:v>45795.395833333336</c:v>
                </c:pt>
                <c:pt idx="3298">
                  <c:v>45795.4375</c:v>
                </c:pt>
                <c:pt idx="3299">
                  <c:v>45795.479166666664</c:v>
                </c:pt>
                <c:pt idx="3300">
                  <c:v>45795.520833333336</c:v>
                </c:pt>
                <c:pt idx="3301">
                  <c:v>45795.5625</c:v>
                </c:pt>
                <c:pt idx="3302">
                  <c:v>45795.604166666664</c:v>
                </c:pt>
                <c:pt idx="3303">
                  <c:v>45795.645833333336</c:v>
                </c:pt>
                <c:pt idx="3304">
                  <c:v>45795.6875</c:v>
                </c:pt>
                <c:pt idx="3305">
                  <c:v>45795.729166666664</c:v>
                </c:pt>
                <c:pt idx="3306">
                  <c:v>45795.770833333336</c:v>
                </c:pt>
                <c:pt idx="3307">
                  <c:v>45795.8125</c:v>
                </c:pt>
                <c:pt idx="3308">
                  <c:v>45795.854166666664</c:v>
                </c:pt>
                <c:pt idx="3309">
                  <c:v>45795.895833333336</c:v>
                </c:pt>
                <c:pt idx="3310">
                  <c:v>45795.9375</c:v>
                </c:pt>
                <c:pt idx="3311">
                  <c:v>45795.979166666664</c:v>
                </c:pt>
                <c:pt idx="3312">
                  <c:v>45796.020833333336</c:v>
                </c:pt>
                <c:pt idx="3313">
                  <c:v>45796.0625</c:v>
                </c:pt>
                <c:pt idx="3314">
                  <c:v>45796.104166666664</c:v>
                </c:pt>
                <c:pt idx="3315">
                  <c:v>45796.145833333336</c:v>
                </c:pt>
                <c:pt idx="3316">
                  <c:v>45796.1875</c:v>
                </c:pt>
                <c:pt idx="3317">
                  <c:v>45796.229166666664</c:v>
                </c:pt>
                <c:pt idx="3318">
                  <c:v>45796.270833333336</c:v>
                </c:pt>
                <c:pt idx="3319">
                  <c:v>45796.3125</c:v>
                </c:pt>
                <c:pt idx="3320">
                  <c:v>45796.354166666664</c:v>
                </c:pt>
                <c:pt idx="3321">
                  <c:v>45796.395833333336</c:v>
                </c:pt>
                <c:pt idx="3322">
                  <c:v>45796.4375</c:v>
                </c:pt>
                <c:pt idx="3323">
                  <c:v>45796.479166666664</c:v>
                </c:pt>
                <c:pt idx="3324">
                  <c:v>45796.520833333336</c:v>
                </c:pt>
                <c:pt idx="3325">
                  <c:v>45796.5625</c:v>
                </c:pt>
                <c:pt idx="3326">
                  <c:v>45796.604166666664</c:v>
                </c:pt>
                <c:pt idx="3327">
                  <c:v>45796.645833333336</c:v>
                </c:pt>
                <c:pt idx="3328">
                  <c:v>45796.6875</c:v>
                </c:pt>
                <c:pt idx="3329">
                  <c:v>45796.729166666664</c:v>
                </c:pt>
                <c:pt idx="3330">
                  <c:v>45796.770833333336</c:v>
                </c:pt>
                <c:pt idx="3331">
                  <c:v>45796.8125</c:v>
                </c:pt>
                <c:pt idx="3332">
                  <c:v>45796.854166666664</c:v>
                </c:pt>
                <c:pt idx="3333">
                  <c:v>45796.895833333336</c:v>
                </c:pt>
                <c:pt idx="3334">
                  <c:v>45796.9375</c:v>
                </c:pt>
                <c:pt idx="3335">
                  <c:v>45796.979166666664</c:v>
                </c:pt>
                <c:pt idx="3336">
                  <c:v>45797.020833333336</c:v>
                </c:pt>
                <c:pt idx="3337">
                  <c:v>45797.0625</c:v>
                </c:pt>
                <c:pt idx="3338">
                  <c:v>45797.104166666664</c:v>
                </c:pt>
                <c:pt idx="3339">
                  <c:v>45797.145833333336</c:v>
                </c:pt>
                <c:pt idx="3340">
                  <c:v>45797.1875</c:v>
                </c:pt>
                <c:pt idx="3341">
                  <c:v>45797.229166666664</c:v>
                </c:pt>
                <c:pt idx="3342">
                  <c:v>45797.270833333336</c:v>
                </c:pt>
                <c:pt idx="3343">
                  <c:v>45797.3125</c:v>
                </c:pt>
                <c:pt idx="3344">
                  <c:v>45797.354166666664</c:v>
                </c:pt>
                <c:pt idx="3345">
                  <c:v>45797.395833333336</c:v>
                </c:pt>
                <c:pt idx="3346">
                  <c:v>45797.4375</c:v>
                </c:pt>
                <c:pt idx="3347">
                  <c:v>45797.479166666664</c:v>
                </c:pt>
                <c:pt idx="3348">
                  <c:v>45797.520833333336</c:v>
                </c:pt>
                <c:pt idx="3349">
                  <c:v>45797.5625</c:v>
                </c:pt>
                <c:pt idx="3350">
                  <c:v>45797.604166666664</c:v>
                </c:pt>
                <c:pt idx="3351">
                  <c:v>45797.645833333336</c:v>
                </c:pt>
                <c:pt idx="3352">
                  <c:v>45797.6875</c:v>
                </c:pt>
                <c:pt idx="3353">
                  <c:v>45797.729166666664</c:v>
                </c:pt>
                <c:pt idx="3354">
                  <c:v>45797.770833333336</c:v>
                </c:pt>
                <c:pt idx="3355">
                  <c:v>45797.8125</c:v>
                </c:pt>
                <c:pt idx="3356">
                  <c:v>45797.854166666664</c:v>
                </c:pt>
                <c:pt idx="3357">
                  <c:v>45797.895833333336</c:v>
                </c:pt>
                <c:pt idx="3358">
                  <c:v>45797.9375</c:v>
                </c:pt>
                <c:pt idx="3359">
                  <c:v>45797.979166666664</c:v>
                </c:pt>
                <c:pt idx="3360">
                  <c:v>45798.020833333336</c:v>
                </c:pt>
                <c:pt idx="3361">
                  <c:v>45798.0625</c:v>
                </c:pt>
                <c:pt idx="3362">
                  <c:v>45798.104166666664</c:v>
                </c:pt>
                <c:pt idx="3363">
                  <c:v>45798.145833333336</c:v>
                </c:pt>
                <c:pt idx="3364">
                  <c:v>45798.1875</c:v>
                </c:pt>
                <c:pt idx="3365">
                  <c:v>45798.229166666664</c:v>
                </c:pt>
                <c:pt idx="3366">
                  <c:v>45798.270833333336</c:v>
                </c:pt>
                <c:pt idx="3367">
                  <c:v>45798.3125</c:v>
                </c:pt>
                <c:pt idx="3368">
                  <c:v>45798.354166666664</c:v>
                </c:pt>
                <c:pt idx="3369">
                  <c:v>45798.395833333336</c:v>
                </c:pt>
                <c:pt idx="3370">
                  <c:v>45798.4375</c:v>
                </c:pt>
                <c:pt idx="3371">
                  <c:v>45798.479166666664</c:v>
                </c:pt>
                <c:pt idx="3372">
                  <c:v>45798.520833333336</c:v>
                </c:pt>
                <c:pt idx="3373">
                  <c:v>45798.5625</c:v>
                </c:pt>
                <c:pt idx="3374">
                  <c:v>45798.604166666664</c:v>
                </c:pt>
                <c:pt idx="3375">
                  <c:v>45798.645833333336</c:v>
                </c:pt>
                <c:pt idx="3376">
                  <c:v>45798.6875</c:v>
                </c:pt>
                <c:pt idx="3377">
                  <c:v>45798.729166666664</c:v>
                </c:pt>
                <c:pt idx="3378">
                  <c:v>45798.770833333336</c:v>
                </c:pt>
                <c:pt idx="3379">
                  <c:v>45798.8125</c:v>
                </c:pt>
                <c:pt idx="3380">
                  <c:v>45798.854166666664</c:v>
                </c:pt>
                <c:pt idx="3381">
                  <c:v>45798.895833333336</c:v>
                </c:pt>
                <c:pt idx="3382">
                  <c:v>45798.9375</c:v>
                </c:pt>
                <c:pt idx="3383">
                  <c:v>45798.979166666664</c:v>
                </c:pt>
                <c:pt idx="3384">
                  <c:v>45799.020833333336</c:v>
                </c:pt>
                <c:pt idx="3385">
                  <c:v>45799.0625</c:v>
                </c:pt>
                <c:pt idx="3386">
                  <c:v>45799.104166666664</c:v>
                </c:pt>
                <c:pt idx="3387">
                  <c:v>45799.145833333336</c:v>
                </c:pt>
                <c:pt idx="3388">
                  <c:v>45799.1875</c:v>
                </c:pt>
                <c:pt idx="3389">
                  <c:v>45799.229166666664</c:v>
                </c:pt>
                <c:pt idx="3390">
                  <c:v>45799.270833333336</c:v>
                </c:pt>
                <c:pt idx="3391">
                  <c:v>45799.3125</c:v>
                </c:pt>
                <c:pt idx="3392">
                  <c:v>45799.354166666664</c:v>
                </c:pt>
                <c:pt idx="3393">
                  <c:v>45799.395833333336</c:v>
                </c:pt>
                <c:pt idx="3394">
                  <c:v>45799.4375</c:v>
                </c:pt>
                <c:pt idx="3395">
                  <c:v>45799.479166666664</c:v>
                </c:pt>
                <c:pt idx="3396">
                  <c:v>45799.520833333336</c:v>
                </c:pt>
                <c:pt idx="3397">
                  <c:v>45799.5625</c:v>
                </c:pt>
                <c:pt idx="3398">
                  <c:v>45799.604166666664</c:v>
                </c:pt>
                <c:pt idx="3399">
                  <c:v>45799.645833333336</c:v>
                </c:pt>
                <c:pt idx="3400">
                  <c:v>45799.6875</c:v>
                </c:pt>
                <c:pt idx="3401">
                  <c:v>45799.729166666664</c:v>
                </c:pt>
                <c:pt idx="3402">
                  <c:v>45799.770833333336</c:v>
                </c:pt>
                <c:pt idx="3403">
                  <c:v>45799.8125</c:v>
                </c:pt>
                <c:pt idx="3404">
                  <c:v>45799.854166666664</c:v>
                </c:pt>
                <c:pt idx="3405">
                  <c:v>45799.895833333336</c:v>
                </c:pt>
                <c:pt idx="3406">
                  <c:v>45799.9375</c:v>
                </c:pt>
                <c:pt idx="3407">
                  <c:v>45799.979166666664</c:v>
                </c:pt>
                <c:pt idx="3408">
                  <c:v>45800.020833333336</c:v>
                </c:pt>
                <c:pt idx="3409">
                  <c:v>45800.0625</c:v>
                </c:pt>
                <c:pt idx="3410">
                  <c:v>45800.104166666664</c:v>
                </c:pt>
                <c:pt idx="3411">
                  <c:v>45800.145833333336</c:v>
                </c:pt>
                <c:pt idx="3412">
                  <c:v>45800.1875</c:v>
                </c:pt>
                <c:pt idx="3413">
                  <c:v>45800.229166666664</c:v>
                </c:pt>
                <c:pt idx="3414">
                  <c:v>45800.270833333336</c:v>
                </c:pt>
                <c:pt idx="3415">
                  <c:v>45800.3125</c:v>
                </c:pt>
                <c:pt idx="3416">
                  <c:v>45800.354166666664</c:v>
                </c:pt>
                <c:pt idx="3417">
                  <c:v>45800.395833333336</c:v>
                </c:pt>
                <c:pt idx="3418">
                  <c:v>45800.4375</c:v>
                </c:pt>
                <c:pt idx="3419">
                  <c:v>45800.479166666664</c:v>
                </c:pt>
                <c:pt idx="3420">
                  <c:v>45800.520833333336</c:v>
                </c:pt>
                <c:pt idx="3421">
                  <c:v>45800.5625</c:v>
                </c:pt>
                <c:pt idx="3422">
                  <c:v>45800.604166666664</c:v>
                </c:pt>
                <c:pt idx="3423">
                  <c:v>45800.645833333336</c:v>
                </c:pt>
                <c:pt idx="3424">
                  <c:v>45800.6875</c:v>
                </c:pt>
                <c:pt idx="3425">
                  <c:v>45800.729166666664</c:v>
                </c:pt>
                <c:pt idx="3426">
                  <c:v>45800.770833333336</c:v>
                </c:pt>
                <c:pt idx="3427">
                  <c:v>45800.8125</c:v>
                </c:pt>
                <c:pt idx="3428">
                  <c:v>45800.854166666664</c:v>
                </c:pt>
                <c:pt idx="3429">
                  <c:v>45800.895833333336</c:v>
                </c:pt>
                <c:pt idx="3430">
                  <c:v>45800.9375</c:v>
                </c:pt>
                <c:pt idx="3431">
                  <c:v>45800.979166666664</c:v>
                </c:pt>
                <c:pt idx="3432">
                  <c:v>45801.020833333336</c:v>
                </c:pt>
                <c:pt idx="3433">
                  <c:v>45801.0625</c:v>
                </c:pt>
                <c:pt idx="3434">
                  <c:v>45801.104166666664</c:v>
                </c:pt>
                <c:pt idx="3435">
                  <c:v>45801.145833333336</c:v>
                </c:pt>
                <c:pt idx="3436">
                  <c:v>45801.1875</c:v>
                </c:pt>
                <c:pt idx="3437">
                  <c:v>45801.229166666664</c:v>
                </c:pt>
                <c:pt idx="3438">
                  <c:v>45801.270833333336</c:v>
                </c:pt>
                <c:pt idx="3439">
                  <c:v>45801.3125</c:v>
                </c:pt>
                <c:pt idx="3440">
                  <c:v>45801.354166666664</c:v>
                </c:pt>
                <c:pt idx="3441">
                  <c:v>45801.395833333336</c:v>
                </c:pt>
                <c:pt idx="3442">
                  <c:v>45801.4375</c:v>
                </c:pt>
                <c:pt idx="3443">
                  <c:v>45801.479166666664</c:v>
                </c:pt>
                <c:pt idx="3444">
                  <c:v>45801.520833333336</c:v>
                </c:pt>
                <c:pt idx="3445">
                  <c:v>45801.5625</c:v>
                </c:pt>
                <c:pt idx="3446">
                  <c:v>45801.604166666664</c:v>
                </c:pt>
                <c:pt idx="3447">
                  <c:v>45801.645833333336</c:v>
                </c:pt>
                <c:pt idx="3448">
                  <c:v>45801.6875</c:v>
                </c:pt>
                <c:pt idx="3449">
                  <c:v>45801.729166666664</c:v>
                </c:pt>
                <c:pt idx="3450">
                  <c:v>45801.770833333336</c:v>
                </c:pt>
                <c:pt idx="3451">
                  <c:v>45801.8125</c:v>
                </c:pt>
                <c:pt idx="3452">
                  <c:v>45801.854166666664</c:v>
                </c:pt>
                <c:pt idx="3453">
                  <c:v>45801.895833333336</c:v>
                </c:pt>
                <c:pt idx="3454">
                  <c:v>45801.9375</c:v>
                </c:pt>
                <c:pt idx="3455">
                  <c:v>45801.979166666664</c:v>
                </c:pt>
                <c:pt idx="3456">
                  <c:v>45802.020833333336</c:v>
                </c:pt>
                <c:pt idx="3457">
                  <c:v>45802.0625</c:v>
                </c:pt>
                <c:pt idx="3458">
                  <c:v>45802.104166666664</c:v>
                </c:pt>
                <c:pt idx="3459">
                  <c:v>45802.145833333336</c:v>
                </c:pt>
                <c:pt idx="3460">
                  <c:v>45802.1875</c:v>
                </c:pt>
                <c:pt idx="3461">
                  <c:v>45802.229166666664</c:v>
                </c:pt>
                <c:pt idx="3462">
                  <c:v>45802.270833333336</c:v>
                </c:pt>
                <c:pt idx="3463">
                  <c:v>45802.3125</c:v>
                </c:pt>
                <c:pt idx="3464">
                  <c:v>45802.354166666664</c:v>
                </c:pt>
                <c:pt idx="3465">
                  <c:v>45802.395833333336</c:v>
                </c:pt>
                <c:pt idx="3466">
                  <c:v>45802.4375</c:v>
                </c:pt>
                <c:pt idx="3467">
                  <c:v>45802.479166666664</c:v>
                </c:pt>
                <c:pt idx="3468">
                  <c:v>45802.520833333336</c:v>
                </c:pt>
                <c:pt idx="3469">
                  <c:v>45802.5625</c:v>
                </c:pt>
                <c:pt idx="3470">
                  <c:v>45802.604166666664</c:v>
                </c:pt>
                <c:pt idx="3471">
                  <c:v>45802.645833333336</c:v>
                </c:pt>
                <c:pt idx="3472">
                  <c:v>45802.6875</c:v>
                </c:pt>
                <c:pt idx="3473">
                  <c:v>45802.729166666664</c:v>
                </c:pt>
                <c:pt idx="3474">
                  <c:v>45802.770833333336</c:v>
                </c:pt>
                <c:pt idx="3475">
                  <c:v>45802.8125</c:v>
                </c:pt>
                <c:pt idx="3476">
                  <c:v>45802.854166666664</c:v>
                </c:pt>
                <c:pt idx="3477">
                  <c:v>45802.895833333336</c:v>
                </c:pt>
                <c:pt idx="3478">
                  <c:v>45802.9375</c:v>
                </c:pt>
                <c:pt idx="3479">
                  <c:v>45802.979166666664</c:v>
                </c:pt>
                <c:pt idx="3480">
                  <c:v>45803.020833333336</c:v>
                </c:pt>
                <c:pt idx="3481">
                  <c:v>45803.0625</c:v>
                </c:pt>
                <c:pt idx="3482">
                  <c:v>45803.104166666664</c:v>
                </c:pt>
                <c:pt idx="3483">
                  <c:v>45803.145833333336</c:v>
                </c:pt>
                <c:pt idx="3484">
                  <c:v>45803.1875</c:v>
                </c:pt>
                <c:pt idx="3485">
                  <c:v>45803.229166666664</c:v>
                </c:pt>
                <c:pt idx="3486">
                  <c:v>45803.270833333336</c:v>
                </c:pt>
                <c:pt idx="3487">
                  <c:v>45803.3125</c:v>
                </c:pt>
                <c:pt idx="3488">
                  <c:v>45803.354166666664</c:v>
                </c:pt>
                <c:pt idx="3489">
                  <c:v>45803.395833333336</c:v>
                </c:pt>
                <c:pt idx="3490">
                  <c:v>45803.4375</c:v>
                </c:pt>
                <c:pt idx="3491">
                  <c:v>45803.479166666664</c:v>
                </c:pt>
                <c:pt idx="3492">
                  <c:v>45803.520833333336</c:v>
                </c:pt>
                <c:pt idx="3493">
                  <c:v>45803.5625</c:v>
                </c:pt>
                <c:pt idx="3494">
                  <c:v>45803.604166666664</c:v>
                </c:pt>
                <c:pt idx="3495">
                  <c:v>45803.645833333336</c:v>
                </c:pt>
                <c:pt idx="3496">
                  <c:v>45803.6875</c:v>
                </c:pt>
                <c:pt idx="3497">
                  <c:v>45803.729166666664</c:v>
                </c:pt>
                <c:pt idx="3498">
                  <c:v>45803.770833333336</c:v>
                </c:pt>
                <c:pt idx="3499">
                  <c:v>45803.8125</c:v>
                </c:pt>
                <c:pt idx="3500">
                  <c:v>45803.854166666664</c:v>
                </c:pt>
                <c:pt idx="3501">
                  <c:v>45803.895833333336</c:v>
                </c:pt>
                <c:pt idx="3502">
                  <c:v>45803.9375</c:v>
                </c:pt>
                <c:pt idx="3503">
                  <c:v>45803.979166666664</c:v>
                </c:pt>
                <c:pt idx="3504">
                  <c:v>45804.020833333336</c:v>
                </c:pt>
                <c:pt idx="3505">
                  <c:v>45804.0625</c:v>
                </c:pt>
                <c:pt idx="3506">
                  <c:v>45804.104166666664</c:v>
                </c:pt>
                <c:pt idx="3507">
                  <c:v>45804.145833333336</c:v>
                </c:pt>
                <c:pt idx="3508">
                  <c:v>45804.1875</c:v>
                </c:pt>
                <c:pt idx="3509">
                  <c:v>45804.229166666664</c:v>
                </c:pt>
                <c:pt idx="3510">
                  <c:v>45804.270833333336</c:v>
                </c:pt>
                <c:pt idx="3511">
                  <c:v>45804.3125</c:v>
                </c:pt>
                <c:pt idx="3512">
                  <c:v>45804.354166666664</c:v>
                </c:pt>
                <c:pt idx="3513">
                  <c:v>45804.395833333336</c:v>
                </c:pt>
                <c:pt idx="3514">
                  <c:v>45804.4375</c:v>
                </c:pt>
                <c:pt idx="3515">
                  <c:v>45804.479166666664</c:v>
                </c:pt>
                <c:pt idx="3516">
                  <c:v>45804.520833333336</c:v>
                </c:pt>
                <c:pt idx="3517">
                  <c:v>45804.5625</c:v>
                </c:pt>
                <c:pt idx="3518">
                  <c:v>45804.604166666664</c:v>
                </c:pt>
                <c:pt idx="3519">
                  <c:v>45804.645833333336</c:v>
                </c:pt>
                <c:pt idx="3520">
                  <c:v>45804.6875</c:v>
                </c:pt>
                <c:pt idx="3521">
                  <c:v>45804.729166666664</c:v>
                </c:pt>
                <c:pt idx="3522">
                  <c:v>45804.770833333336</c:v>
                </c:pt>
                <c:pt idx="3523">
                  <c:v>45804.8125</c:v>
                </c:pt>
                <c:pt idx="3524">
                  <c:v>45804.854166666664</c:v>
                </c:pt>
                <c:pt idx="3525">
                  <c:v>45804.895833333336</c:v>
                </c:pt>
                <c:pt idx="3526">
                  <c:v>45804.9375</c:v>
                </c:pt>
                <c:pt idx="3527">
                  <c:v>45804.979166666664</c:v>
                </c:pt>
                <c:pt idx="3528">
                  <c:v>45805.020833333336</c:v>
                </c:pt>
                <c:pt idx="3529">
                  <c:v>45805.0625</c:v>
                </c:pt>
                <c:pt idx="3530">
                  <c:v>45805.104166666664</c:v>
                </c:pt>
                <c:pt idx="3531">
                  <c:v>45805.145833333336</c:v>
                </c:pt>
                <c:pt idx="3532">
                  <c:v>45805.1875</c:v>
                </c:pt>
                <c:pt idx="3533">
                  <c:v>45805.229166666664</c:v>
                </c:pt>
                <c:pt idx="3534">
                  <c:v>45805.270833333336</c:v>
                </c:pt>
                <c:pt idx="3535">
                  <c:v>45805.3125</c:v>
                </c:pt>
                <c:pt idx="3536">
                  <c:v>45805.354166666664</c:v>
                </c:pt>
                <c:pt idx="3537">
                  <c:v>45805.395833333336</c:v>
                </c:pt>
                <c:pt idx="3538">
                  <c:v>45805.4375</c:v>
                </c:pt>
                <c:pt idx="3539">
                  <c:v>45805.479166666664</c:v>
                </c:pt>
                <c:pt idx="3540">
                  <c:v>45805.520833333336</c:v>
                </c:pt>
                <c:pt idx="3541">
                  <c:v>45805.5625</c:v>
                </c:pt>
                <c:pt idx="3542">
                  <c:v>45805.604166666664</c:v>
                </c:pt>
                <c:pt idx="3543">
                  <c:v>45805.645833333336</c:v>
                </c:pt>
                <c:pt idx="3544">
                  <c:v>45805.6875</c:v>
                </c:pt>
                <c:pt idx="3545">
                  <c:v>45805.729166666664</c:v>
                </c:pt>
                <c:pt idx="3546">
                  <c:v>45805.770833333336</c:v>
                </c:pt>
                <c:pt idx="3547">
                  <c:v>45805.8125</c:v>
                </c:pt>
                <c:pt idx="3548">
                  <c:v>45805.854166666664</c:v>
                </c:pt>
                <c:pt idx="3549">
                  <c:v>45805.895833333336</c:v>
                </c:pt>
                <c:pt idx="3550">
                  <c:v>45805.9375</c:v>
                </c:pt>
                <c:pt idx="3551">
                  <c:v>45805.979166666664</c:v>
                </c:pt>
                <c:pt idx="3552">
                  <c:v>45806.020833333336</c:v>
                </c:pt>
                <c:pt idx="3553">
                  <c:v>45806.0625</c:v>
                </c:pt>
                <c:pt idx="3554">
                  <c:v>45806.104166666664</c:v>
                </c:pt>
                <c:pt idx="3555">
                  <c:v>45806.145833333336</c:v>
                </c:pt>
                <c:pt idx="3556">
                  <c:v>45806.1875</c:v>
                </c:pt>
                <c:pt idx="3557">
                  <c:v>45806.229166666664</c:v>
                </c:pt>
                <c:pt idx="3558">
                  <c:v>45806.270833333336</c:v>
                </c:pt>
                <c:pt idx="3559">
                  <c:v>45806.3125</c:v>
                </c:pt>
                <c:pt idx="3560">
                  <c:v>45806.354166666664</c:v>
                </c:pt>
                <c:pt idx="3561">
                  <c:v>45806.395833333336</c:v>
                </c:pt>
                <c:pt idx="3562">
                  <c:v>45806.4375</c:v>
                </c:pt>
                <c:pt idx="3563">
                  <c:v>45806.479166666664</c:v>
                </c:pt>
                <c:pt idx="3564">
                  <c:v>45806.520833333336</c:v>
                </c:pt>
                <c:pt idx="3565">
                  <c:v>45806.5625</c:v>
                </c:pt>
                <c:pt idx="3566">
                  <c:v>45806.604166666664</c:v>
                </c:pt>
                <c:pt idx="3567">
                  <c:v>45806.645833333336</c:v>
                </c:pt>
                <c:pt idx="3568">
                  <c:v>45806.6875</c:v>
                </c:pt>
                <c:pt idx="3569">
                  <c:v>45806.729166666664</c:v>
                </c:pt>
                <c:pt idx="3570">
                  <c:v>45806.770833333336</c:v>
                </c:pt>
                <c:pt idx="3571">
                  <c:v>45806.8125</c:v>
                </c:pt>
                <c:pt idx="3572">
                  <c:v>45806.854166666664</c:v>
                </c:pt>
                <c:pt idx="3573">
                  <c:v>45806.895833333336</c:v>
                </c:pt>
                <c:pt idx="3574">
                  <c:v>45806.9375</c:v>
                </c:pt>
                <c:pt idx="3575">
                  <c:v>45806.979166666664</c:v>
                </c:pt>
                <c:pt idx="3576">
                  <c:v>45807.020833333336</c:v>
                </c:pt>
                <c:pt idx="3577">
                  <c:v>45807.0625</c:v>
                </c:pt>
                <c:pt idx="3578">
                  <c:v>45807.104166666664</c:v>
                </c:pt>
                <c:pt idx="3579">
                  <c:v>45807.145833333336</c:v>
                </c:pt>
                <c:pt idx="3580">
                  <c:v>45807.1875</c:v>
                </c:pt>
                <c:pt idx="3581">
                  <c:v>45807.229166666664</c:v>
                </c:pt>
                <c:pt idx="3582">
                  <c:v>45807.270833333336</c:v>
                </c:pt>
                <c:pt idx="3583">
                  <c:v>45807.3125</c:v>
                </c:pt>
                <c:pt idx="3584">
                  <c:v>45807.354166666664</c:v>
                </c:pt>
                <c:pt idx="3585">
                  <c:v>45807.395833333336</c:v>
                </c:pt>
                <c:pt idx="3586">
                  <c:v>45807.4375</c:v>
                </c:pt>
                <c:pt idx="3587">
                  <c:v>45807.479166666664</c:v>
                </c:pt>
                <c:pt idx="3588">
                  <c:v>45807.520833333336</c:v>
                </c:pt>
                <c:pt idx="3589">
                  <c:v>45807.5625</c:v>
                </c:pt>
                <c:pt idx="3590">
                  <c:v>45807.604166666664</c:v>
                </c:pt>
                <c:pt idx="3591">
                  <c:v>45807.645833333336</c:v>
                </c:pt>
                <c:pt idx="3592">
                  <c:v>45807.6875</c:v>
                </c:pt>
                <c:pt idx="3593">
                  <c:v>45807.729166666664</c:v>
                </c:pt>
                <c:pt idx="3594">
                  <c:v>45807.770833333336</c:v>
                </c:pt>
                <c:pt idx="3595">
                  <c:v>45807.8125</c:v>
                </c:pt>
                <c:pt idx="3596">
                  <c:v>45807.854166666664</c:v>
                </c:pt>
                <c:pt idx="3597">
                  <c:v>45807.895833333336</c:v>
                </c:pt>
                <c:pt idx="3598">
                  <c:v>45807.9375</c:v>
                </c:pt>
                <c:pt idx="3599">
                  <c:v>45807.979166666664</c:v>
                </c:pt>
                <c:pt idx="3600">
                  <c:v>45808.020833333336</c:v>
                </c:pt>
                <c:pt idx="3601">
                  <c:v>45808.0625</c:v>
                </c:pt>
                <c:pt idx="3602">
                  <c:v>45808.104166666664</c:v>
                </c:pt>
                <c:pt idx="3603">
                  <c:v>45808.145833333336</c:v>
                </c:pt>
                <c:pt idx="3604">
                  <c:v>45808.1875</c:v>
                </c:pt>
                <c:pt idx="3605">
                  <c:v>45808.229166666664</c:v>
                </c:pt>
                <c:pt idx="3606">
                  <c:v>45808.270833333336</c:v>
                </c:pt>
                <c:pt idx="3607">
                  <c:v>45808.3125</c:v>
                </c:pt>
                <c:pt idx="3608">
                  <c:v>45808.354166666664</c:v>
                </c:pt>
                <c:pt idx="3609">
                  <c:v>45808.395833333336</c:v>
                </c:pt>
                <c:pt idx="3610">
                  <c:v>45808.4375</c:v>
                </c:pt>
                <c:pt idx="3611">
                  <c:v>45808.479166666664</c:v>
                </c:pt>
                <c:pt idx="3612">
                  <c:v>45808.520833333336</c:v>
                </c:pt>
                <c:pt idx="3613">
                  <c:v>45808.5625</c:v>
                </c:pt>
                <c:pt idx="3614">
                  <c:v>45808.604166666664</c:v>
                </c:pt>
                <c:pt idx="3615">
                  <c:v>45808.645833333336</c:v>
                </c:pt>
                <c:pt idx="3616">
                  <c:v>45808.6875</c:v>
                </c:pt>
                <c:pt idx="3617">
                  <c:v>45808.729166666664</c:v>
                </c:pt>
                <c:pt idx="3618">
                  <c:v>45808.770833333336</c:v>
                </c:pt>
                <c:pt idx="3619">
                  <c:v>45808.8125</c:v>
                </c:pt>
                <c:pt idx="3620">
                  <c:v>45808.854166666664</c:v>
                </c:pt>
                <c:pt idx="3621">
                  <c:v>45808.895833333336</c:v>
                </c:pt>
                <c:pt idx="3622">
                  <c:v>45808.9375</c:v>
                </c:pt>
                <c:pt idx="3623">
                  <c:v>45808.979166666664</c:v>
                </c:pt>
                <c:pt idx="3624">
                  <c:v>45809.020833333336</c:v>
                </c:pt>
                <c:pt idx="3625">
                  <c:v>45809.0625</c:v>
                </c:pt>
                <c:pt idx="3626">
                  <c:v>45809.104166666664</c:v>
                </c:pt>
                <c:pt idx="3627">
                  <c:v>45809.145833333336</c:v>
                </c:pt>
                <c:pt idx="3628">
                  <c:v>45809.1875</c:v>
                </c:pt>
                <c:pt idx="3629">
                  <c:v>45809.229166666664</c:v>
                </c:pt>
                <c:pt idx="3630">
                  <c:v>45809.270833333336</c:v>
                </c:pt>
                <c:pt idx="3631">
                  <c:v>45809.3125</c:v>
                </c:pt>
                <c:pt idx="3632">
                  <c:v>45809.354166666664</c:v>
                </c:pt>
                <c:pt idx="3633">
                  <c:v>45809.395833333336</c:v>
                </c:pt>
                <c:pt idx="3634">
                  <c:v>45809.4375</c:v>
                </c:pt>
                <c:pt idx="3635">
                  <c:v>45809.479166666664</c:v>
                </c:pt>
                <c:pt idx="3636">
                  <c:v>45809.520833333336</c:v>
                </c:pt>
                <c:pt idx="3637">
                  <c:v>45809.5625</c:v>
                </c:pt>
                <c:pt idx="3638">
                  <c:v>45809.604166666664</c:v>
                </c:pt>
                <c:pt idx="3639">
                  <c:v>45809.645833333336</c:v>
                </c:pt>
                <c:pt idx="3640">
                  <c:v>45809.6875</c:v>
                </c:pt>
                <c:pt idx="3641">
                  <c:v>45809.729166666664</c:v>
                </c:pt>
                <c:pt idx="3642">
                  <c:v>45809.770833333336</c:v>
                </c:pt>
                <c:pt idx="3643">
                  <c:v>45809.8125</c:v>
                </c:pt>
                <c:pt idx="3644">
                  <c:v>45809.854166666664</c:v>
                </c:pt>
                <c:pt idx="3645">
                  <c:v>45809.895833333336</c:v>
                </c:pt>
                <c:pt idx="3646">
                  <c:v>45809.9375</c:v>
                </c:pt>
                <c:pt idx="3647">
                  <c:v>45809.979166666664</c:v>
                </c:pt>
                <c:pt idx="3648">
                  <c:v>45810.020833333336</c:v>
                </c:pt>
                <c:pt idx="3649">
                  <c:v>45810.0625</c:v>
                </c:pt>
                <c:pt idx="3650">
                  <c:v>45810.104166666664</c:v>
                </c:pt>
                <c:pt idx="3651">
                  <c:v>45810.145833333336</c:v>
                </c:pt>
                <c:pt idx="3652">
                  <c:v>45810.1875</c:v>
                </c:pt>
                <c:pt idx="3653">
                  <c:v>45810.229166666664</c:v>
                </c:pt>
                <c:pt idx="3654">
                  <c:v>45810.270833333336</c:v>
                </c:pt>
                <c:pt idx="3655">
                  <c:v>45810.3125</c:v>
                </c:pt>
                <c:pt idx="3656">
                  <c:v>45810.354166666664</c:v>
                </c:pt>
                <c:pt idx="3657">
                  <c:v>45810.395833333336</c:v>
                </c:pt>
                <c:pt idx="3658">
                  <c:v>45810.4375</c:v>
                </c:pt>
                <c:pt idx="3659">
                  <c:v>45810.479166666664</c:v>
                </c:pt>
                <c:pt idx="3660">
                  <c:v>45810.520833333336</c:v>
                </c:pt>
                <c:pt idx="3661">
                  <c:v>45810.5625</c:v>
                </c:pt>
                <c:pt idx="3662">
                  <c:v>45810.604166666664</c:v>
                </c:pt>
                <c:pt idx="3663">
                  <c:v>45810.645833333336</c:v>
                </c:pt>
                <c:pt idx="3664">
                  <c:v>45810.6875</c:v>
                </c:pt>
                <c:pt idx="3665">
                  <c:v>45810.729166666664</c:v>
                </c:pt>
                <c:pt idx="3666">
                  <c:v>45810.770833333336</c:v>
                </c:pt>
                <c:pt idx="3667">
                  <c:v>45810.8125</c:v>
                </c:pt>
                <c:pt idx="3668">
                  <c:v>45810.854166666664</c:v>
                </c:pt>
                <c:pt idx="3669">
                  <c:v>45810.895833333336</c:v>
                </c:pt>
                <c:pt idx="3670">
                  <c:v>45810.9375</c:v>
                </c:pt>
                <c:pt idx="3671">
                  <c:v>45810.979166666664</c:v>
                </c:pt>
                <c:pt idx="3672">
                  <c:v>45811.020833333336</c:v>
                </c:pt>
                <c:pt idx="3673">
                  <c:v>45811.0625</c:v>
                </c:pt>
                <c:pt idx="3674">
                  <c:v>45811.104166666664</c:v>
                </c:pt>
                <c:pt idx="3675">
                  <c:v>45811.145833333336</c:v>
                </c:pt>
                <c:pt idx="3676">
                  <c:v>45811.1875</c:v>
                </c:pt>
                <c:pt idx="3677">
                  <c:v>45811.229166666664</c:v>
                </c:pt>
                <c:pt idx="3678">
                  <c:v>45811.270833333336</c:v>
                </c:pt>
                <c:pt idx="3679">
                  <c:v>45811.3125</c:v>
                </c:pt>
                <c:pt idx="3680">
                  <c:v>45811.354166666664</c:v>
                </c:pt>
                <c:pt idx="3681">
                  <c:v>45811.395833333336</c:v>
                </c:pt>
                <c:pt idx="3682">
                  <c:v>45811.4375</c:v>
                </c:pt>
                <c:pt idx="3683">
                  <c:v>45811.479166666664</c:v>
                </c:pt>
                <c:pt idx="3684">
                  <c:v>45811.520833333336</c:v>
                </c:pt>
                <c:pt idx="3685">
                  <c:v>45811.5625</c:v>
                </c:pt>
                <c:pt idx="3686">
                  <c:v>45811.604166666664</c:v>
                </c:pt>
                <c:pt idx="3687">
                  <c:v>45811.645833333336</c:v>
                </c:pt>
                <c:pt idx="3688">
                  <c:v>45811.6875</c:v>
                </c:pt>
                <c:pt idx="3689">
                  <c:v>45811.729166666664</c:v>
                </c:pt>
                <c:pt idx="3690">
                  <c:v>45811.770833333336</c:v>
                </c:pt>
                <c:pt idx="3691">
                  <c:v>45811.8125</c:v>
                </c:pt>
                <c:pt idx="3692">
                  <c:v>45811.854166666664</c:v>
                </c:pt>
                <c:pt idx="3693">
                  <c:v>45811.895833333336</c:v>
                </c:pt>
                <c:pt idx="3694">
                  <c:v>45811.9375</c:v>
                </c:pt>
                <c:pt idx="3695">
                  <c:v>45811.979166666664</c:v>
                </c:pt>
                <c:pt idx="3696">
                  <c:v>45812.020833333336</c:v>
                </c:pt>
                <c:pt idx="3697">
                  <c:v>45812.0625</c:v>
                </c:pt>
                <c:pt idx="3698">
                  <c:v>45812.104166666664</c:v>
                </c:pt>
                <c:pt idx="3699">
                  <c:v>45812.145833333336</c:v>
                </c:pt>
                <c:pt idx="3700">
                  <c:v>45812.1875</c:v>
                </c:pt>
                <c:pt idx="3701">
                  <c:v>45812.229166666664</c:v>
                </c:pt>
                <c:pt idx="3702">
                  <c:v>45812.270833333336</c:v>
                </c:pt>
                <c:pt idx="3703">
                  <c:v>45812.3125</c:v>
                </c:pt>
                <c:pt idx="3704">
                  <c:v>45812.354166666664</c:v>
                </c:pt>
                <c:pt idx="3705">
                  <c:v>45812.395833333336</c:v>
                </c:pt>
                <c:pt idx="3706">
                  <c:v>45812.4375</c:v>
                </c:pt>
                <c:pt idx="3707">
                  <c:v>45812.479166666664</c:v>
                </c:pt>
                <c:pt idx="3708">
                  <c:v>45812.520833333336</c:v>
                </c:pt>
                <c:pt idx="3709">
                  <c:v>45812.5625</c:v>
                </c:pt>
                <c:pt idx="3710">
                  <c:v>45812.604166666664</c:v>
                </c:pt>
                <c:pt idx="3711">
                  <c:v>45812.645833333336</c:v>
                </c:pt>
                <c:pt idx="3712">
                  <c:v>45812.6875</c:v>
                </c:pt>
                <c:pt idx="3713">
                  <c:v>45812.729166666664</c:v>
                </c:pt>
                <c:pt idx="3714">
                  <c:v>45812.770833333336</c:v>
                </c:pt>
                <c:pt idx="3715">
                  <c:v>45812.8125</c:v>
                </c:pt>
                <c:pt idx="3716">
                  <c:v>45812.854166666664</c:v>
                </c:pt>
                <c:pt idx="3717">
                  <c:v>45812.895833333336</c:v>
                </c:pt>
                <c:pt idx="3718">
                  <c:v>45812.9375</c:v>
                </c:pt>
                <c:pt idx="3719">
                  <c:v>45812.979166666664</c:v>
                </c:pt>
                <c:pt idx="3720">
                  <c:v>45813.020833333336</c:v>
                </c:pt>
                <c:pt idx="3721">
                  <c:v>45813.0625</c:v>
                </c:pt>
                <c:pt idx="3722">
                  <c:v>45813.104166666664</c:v>
                </c:pt>
                <c:pt idx="3723">
                  <c:v>45813.145833333336</c:v>
                </c:pt>
                <c:pt idx="3724">
                  <c:v>45813.1875</c:v>
                </c:pt>
                <c:pt idx="3725">
                  <c:v>45813.229166666664</c:v>
                </c:pt>
                <c:pt idx="3726">
                  <c:v>45813.270833333336</c:v>
                </c:pt>
                <c:pt idx="3727">
                  <c:v>45813.3125</c:v>
                </c:pt>
                <c:pt idx="3728">
                  <c:v>45813.354166666664</c:v>
                </c:pt>
                <c:pt idx="3729">
                  <c:v>45813.395833333336</c:v>
                </c:pt>
                <c:pt idx="3730">
                  <c:v>45813.4375</c:v>
                </c:pt>
                <c:pt idx="3731">
                  <c:v>45813.479166666664</c:v>
                </c:pt>
                <c:pt idx="3732">
                  <c:v>45813.520833333336</c:v>
                </c:pt>
                <c:pt idx="3733">
                  <c:v>45813.5625</c:v>
                </c:pt>
                <c:pt idx="3734">
                  <c:v>45813.604166666664</c:v>
                </c:pt>
                <c:pt idx="3735">
                  <c:v>45813.645833333336</c:v>
                </c:pt>
                <c:pt idx="3736">
                  <c:v>45813.6875</c:v>
                </c:pt>
                <c:pt idx="3737">
                  <c:v>45813.729166666664</c:v>
                </c:pt>
                <c:pt idx="3738">
                  <c:v>45813.770833333336</c:v>
                </c:pt>
                <c:pt idx="3739">
                  <c:v>45813.8125</c:v>
                </c:pt>
                <c:pt idx="3740">
                  <c:v>45813.854166666664</c:v>
                </c:pt>
                <c:pt idx="3741">
                  <c:v>45813.895833333336</c:v>
                </c:pt>
                <c:pt idx="3742">
                  <c:v>45813.9375</c:v>
                </c:pt>
                <c:pt idx="3743">
                  <c:v>45813.979166666664</c:v>
                </c:pt>
                <c:pt idx="3744">
                  <c:v>45814.020833333336</c:v>
                </c:pt>
                <c:pt idx="3745">
                  <c:v>45814.0625</c:v>
                </c:pt>
                <c:pt idx="3746">
                  <c:v>45814.104166666664</c:v>
                </c:pt>
                <c:pt idx="3747">
                  <c:v>45814.145833333336</c:v>
                </c:pt>
                <c:pt idx="3748">
                  <c:v>45814.1875</c:v>
                </c:pt>
                <c:pt idx="3749">
                  <c:v>45814.229166666664</c:v>
                </c:pt>
                <c:pt idx="3750">
                  <c:v>45814.270833333336</c:v>
                </c:pt>
                <c:pt idx="3751">
                  <c:v>45814.3125</c:v>
                </c:pt>
                <c:pt idx="3752">
                  <c:v>45814.354166666664</c:v>
                </c:pt>
                <c:pt idx="3753">
                  <c:v>45814.395833333336</c:v>
                </c:pt>
                <c:pt idx="3754">
                  <c:v>45814.4375</c:v>
                </c:pt>
                <c:pt idx="3755">
                  <c:v>45814.479166666664</c:v>
                </c:pt>
                <c:pt idx="3756">
                  <c:v>45814.520833333336</c:v>
                </c:pt>
                <c:pt idx="3757">
                  <c:v>45814.5625</c:v>
                </c:pt>
                <c:pt idx="3758">
                  <c:v>45814.604166666664</c:v>
                </c:pt>
                <c:pt idx="3759">
                  <c:v>45814.645833333336</c:v>
                </c:pt>
                <c:pt idx="3760">
                  <c:v>45814.6875</c:v>
                </c:pt>
                <c:pt idx="3761">
                  <c:v>45814.729166666664</c:v>
                </c:pt>
                <c:pt idx="3762">
                  <c:v>45814.770833333336</c:v>
                </c:pt>
                <c:pt idx="3763">
                  <c:v>45814.8125</c:v>
                </c:pt>
                <c:pt idx="3764">
                  <c:v>45814.854166666664</c:v>
                </c:pt>
                <c:pt idx="3765">
                  <c:v>45814.895833333336</c:v>
                </c:pt>
                <c:pt idx="3766">
                  <c:v>45814.9375</c:v>
                </c:pt>
                <c:pt idx="3767">
                  <c:v>45814.979166666664</c:v>
                </c:pt>
                <c:pt idx="3768">
                  <c:v>45815.020833333336</c:v>
                </c:pt>
                <c:pt idx="3769">
                  <c:v>45815.0625</c:v>
                </c:pt>
                <c:pt idx="3770">
                  <c:v>45815.104166666664</c:v>
                </c:pt>
                <c:pt idx="3771">
                  <c:v>45815.145833333336</c:v>
                </c:pt>
                <c:pt idx="3772">
                  <c:v>45815.1875</c:v>
                </c:pt>
                <c:pt idx="3773">
                  <c:v>45815.229166666664</c:v>
                </c:pt>
                <c:pt idx="3774">
                  <c:v>45815.270833333336</c:v>
                </c:pt>
                <c:pt idx="3775">
                  <c:v>45815.3125</c:v>
                </c:pt>
                <c:pt idx="3776">
                  <c:v>45815.354166666664</c:v>
                </c:pt>
                <c:pt idx="3777">
                  <c:v>45815.395833333336</c:v>
                </c:pt>
                <c:pt idx="3778">
                  <c:v>45815.4375</c:v>
                </c:pt>
                <c:pt idx="3779">
                  <c:v>45815.479166666664</c:v>
                </c:pt>
                <c:pt idx="3780">
                  <c:v>45815.520833333336</c:v>
                </c:pt>
                <c:pt idx="3781">
                  <c:v>45815.5625</c:v>
                </c:pt>
                <c:pt idx="3782">
                  <c:v>45815.604166666664</c:v>
                </c:pt>
                <c:pt idx="3783">
                  <c:v>45815.645833333336</c:v>
                </c:pt>
                <c:pt idx="3784">
                  <c:v>45815.6875</c:v>
                </c:pt>
                <c:pt idx="3785">
                  <c:v>45815.729166666664</c:v>
                </c:pt>
                <c:pt idx="3786">
                  <c:v>45815.770833333336</c:v>
                </c:pt>
                <c:pt idx="3787">
                  <c:v>45815.8125</c:v>
                </c:pt>
                <c:pt idx="3788">
                  <c:v>45815.854166666664</c:v>
                </c:pt>
                <c:pt idx="3789">
                  <c:v>45815.895833333336</c:v>
                </c:pt>
                <c:pt idx="3790">
                  <c:v>45815.9375</c:v>
                </c:pt>
                <c:pt idx="3791">
                  <c:v>45815.979166666664</c:v>
                </c:pt>
                <c:pt idx="3792">
                  <c:v>45816.020833333336</c:v>
                </c:pt>
                <c:pt idx="3793">
                  <c:v>45816.0625</c:v>
                </c:pt>
                <c:pt idx="3794">
                  <c:v>45816.104166666664</c:v>
                </c:pt>
                <c:pt idx="3795">
                  <c:v>45816.145833333336</c:v>
                </c:pt>
                <c:pt idx="3796">
                  <c:v>45816.1875</c:v>
                </c:pt>
                <c:pt idx="3797">
                  <c:v>45816.229166666664</c:v>
                </c:pt>
                <c:pt idx="3798">
                  <c:v>45816.270833333336</c:v>
                </c:pt>
                <c:pt idx="3799">
                  <c:v>45816.3125</c:v>
                </c:pt>
                <c:pt idx="3800">
                  <c:v>45816.354166666664</c:v>
                </c:pt>
                <c:pt idx="3801">
                  <c:v>45816.395833333336</c:v>
                </c:pt>
                <c:pt idx="3802">
                  <c:v>45816.4375</c:v>
                </c:pt>
                <c:pt idx="3803">
                  <c:v>45816.479166666664</c:v>
                </c:pt>
                <c:pt idx="3804">
                  <c:v>45816.520833333336</c:v>
                </c:pt>
                <c:pt idx="3805">
                  <c:v>45816.5625</c:v>
                </c:pt>
                <c:pt idx="3806">
                  <c:v>45816.604166666664</c:v>
                </c:pt>
                <c:pt idx="3807">
                  <c:v>45816.645833333336</c:v>
                </c:pt>
                <c:pt idx="3808">
                  <c:v>45816.6875</c:v>
                </c:pt>
                <c:pt idx="3809">
                  <c:v>45816.729166666664</c:v>
                </c:pt>
                <c:pt idx="3810">
                  <c:v>45816.770833333336</c:v>
                </c:pt>
                <c:pt idx="3811">
                  <c:v>45816.8125</c:v>
                </c:pt>
                <c:pt idx="3812">
                  <c:v>45816.854166666664</c:v>
                </c:pt>
                <c:pt idx="3813">
                  <c:v>45816.895833333336</c:v>
                </c:pt>
                <c:pt idx="3814">
                  <c:v>45816.9375</c:v>
                </c:pt>
                <c:pt idx="3815">
                  <c:v>45816.979166666664</c:v>
                </c:pt>
                <c:pt idx="3816">
                  <c:v>45817.020833333336</c:v>
                </c:pt>
                <c:pt idx="3817">
                  <c:v>45817.0625</c:v>
                </c:pt>
                <c:pt idx="3818">
                  <c:v>45817.104166666664</c:v>
                </c:pt>
                <c:pt idx="3819">
                  <c:v>45817.145833333336</c:v>
                </c:pt>
                <c:pt idx="3820">
                  <c:v>45817.1875</c:v>
                </c:pt>
                <c:pt idx="3821">
                  <c:v>45817.229166666664</c:v>
                </c:pt>
                <c:pt idx="3822">
                  <c:v>45817.270833333336</c:v>
                </c:pt>
                <c:pt idx="3823">
                  <c:v>45817.3125</c:v>
                </c:pt>
                <c:pt idx="3824">
                  <c:v>45817.354166666664</c:v>
                </c:pt>
                <c:pt idx="3825">
                  <c:v>45817.395833333336</c:v>
                </c:pt>
                <c:pt idx="3826">
                  <c:v>45817.4375</c:v>
                </c:pt>
                <c:pt idx="3827">
                  <c:v>45817.479166666664</c:v>
                </c:pt>
                <c:pt idx="3828">
                  <c:v>45817.520833333336</c:v>
                </c:pt>
                <c:pt idx="3829">
                  <c:v>45817.5625</c:v>
                </c:pt>
                <c:pt idx="3830">
                  <c:v>45817.604166666664</c:v>
                </c:pt>
                <c:pt idx="3831">
                  <c:v>45817.645833333336</c:v>
                </c:pt>
                <c:pt idx="3832">
                  <c:v>45817.6875</c:v>
                </c:pt>
                <c:pt idx="3833">
                  <c:v>45817.729166666664</c:v>
                </c:pt>
                <c:pt idx="3834">
                  <c:v>45817.770833333336</c:v>
                </c:pt>
                <c:pt idx="3835">
                  <c:v>45817.8125</c:v>
                </c:pt>
                <c:pt idx="3836">
                  <c:v>45817.854166666664</c:v>
                </c:pt>
                <c:pt idx="3837">
                  <c:v>45817.895833333336</c:v>
                </c:pt>
                <c:pt idx="3838">
                  <c:v>45817.9375</c:v>
                </c:pt>
                <c:pt idx="3839">
                  <c:v>45817.979166666664</c:v>
                </c:pt>
                <c:pt idx="3840">
                  <c:v>45818.020833333336</c:v>
                </c:pt>
                <c:pt idx="3841">
                  <c:v>45818.0625</c:v>
                </c:pt>
                <c:pt idx="3842">
                  <c:v>45818.104166666664</c:v>
                </c:pt>
                <c:pt idx="3843">
                  <c:v>45818.145833333336</c:v>
                </c:pt>
                <c:pt idx="3844">
                  <c:v>45818.1875</c:v>
                </c:pt>
                <c:pt idx="3845">
                  <c:v>45818.229166666664</c:v>
                </c:pt>
                <c:pt idx="3846">
                  <c:v>45818.270833333336</c:v>
                </c:pt>
                <c:pt idx="3847">
                  <c:v>45818.3125</c:v>
                </c:pt>
                <c:pt idx="3848">
                  <c:v>45818.354166666664</c:v>
                </c:pt>
                <c:pt idx="3849">
                  <c:v>45818.395833333336</c:v>
                </c:pt>
                <c:pt idx="3850">
                  <c:v>45818.4375</c:v>
                </c:pt>
                <c:pt idx="3851">
                  <c:v>45818.479166666664</c:v>
                </c:pt>
                <c:pt idx="3852">
                  <c:v>45818.520833333336</c:v>
                </c:pt>
                <c:pt idx="3853">
                  <c:v>45818.5625</c:v>
                </c:pt>
                <c:pt idx="3854">
                  <c:v>45818.604166666664</c:v>
                </c:pt>
                <c:pt idx="3855">
                  <c:v>45818.645833333336</c:v>
                </c:pt>
                <c:pt idx="3856">
                  <c:v>45818.6875</c:v>
                </c:pt>
                <c:pt idx="3857">
                  <c:v>45818.729166666664</c:v>
                </c:pt>
                <c:pt idx="3858">
                  <c:v>45818.770833333336</c:v>
                </c:pt>
                <c:pt idx="3859">
                  <c:v>45818.8125</c:v>
                </c:pt>
                <c:pt idx="3860">
                  <c:v>45818.854166666664</c:v>
                </c:pt>
                <c:pt idx="3861">
                  <c:v>45818.895833333336</c:v>
                </c:pt>
                <c:pt idx="3862">
                  <c:v>45818.9375</c:v>
                </c:pt>
                <c:pt idx="3863">
                  <c:v>45818.979166666664</c:v>
                </c:pt>
                <c:pt idx="3864">
                  <c:v>45819.020833333336</c:v>
                </c:pt>
                <c:pt idx="3865">
                  <c:v>45819.0625</c:v>
                </c:pt>
                <c:pt idx="3866">
                  <c:v>45819.104166666664</c:v>
                </c:pt>
                <c:pt idx="3867">
                  <c:v>45819.145833333336</c:v>
                </c:pt>
                <c:pt idx="3868">
                  <c:v>45819.1875</c:v>
                </c:pt>
                <c:pt idx="3869">
                  <c:v>45819.229166666664</c:v>
                </c:pt>
                <c:pt idx="3870">
                  <c:v>45819.270833333336</c:v>
                </c:pt>
                <c:pt idx="3871">
                  <c:v>45819.3125</c:v>
                </c:pt>
                <c:pt idx="3872">
                  <c:v>45819.354166666664</c:v>
                </c:pt>
                <c:pt idx="3873">
                  <c:v>45819.395833333336</c:v>
                </c:pt>
                <c:pt idx="3874">
                  <c:v>45819.4375</c:v>
                </c:pt>
                <c:pt idx="3875">
                  <c:v>45819.479166666664</c:v>
                </c:pt>
                <c:pt idx="3876">
                  <c:v>45819.520833333336</c:v>
                </c:pt>
                <c:pt idx="3877">
                  <c:v>45819.5625</c:v>
                </c:pt>
                <c:pt idx="3878">
                  <c:v>45819.604166666664</c:v>
                </c:pt>
                <c:pt idx="3879">
                  <c:v>45819.645833333336</c:v>
                </c:pt>
                <c:pt idx="3880">
                  <c:v>45819.6875</c:v>
                </c:pt>
                <c:pt idx="3881">
                  <c:v>45819.729166666664</c:v>
                </c:pt>
                <c:pt idx="3882">
                  <c:v>45819.770833333336</c:v>
                </c:pt>
                <c:pt idx="3883">
                  <c:v>45819.8125</c:v>
                </c:pt>
                <c:pt idx="3884">
                  <c:v>45819.854166666664</c:v>
                </c:pt>
                <c:pt idx="3885">
                  <c:v>45819.895833333336</c:v>
                </c:pt>
                <c:pt idx="3886">
                  <c:v>45819.9375</c:v>
                </c:pt>
                <c:pt idx="3887">
                  <c:v>45819.979166666664</c:v>
                </c:pt>
                <c:pt idx="3888">
                  <c:v>45820.020833333336</c:v>
                </c:pt>
                <c:pt idx="3889">
                  <c:v>45820.0625</c:v>
                </c:pt>
                <c:pt idx="3890">
                  <c:v>45820.104166666664</c:v>
                </c:pt>
                <c:pt idx="3891">
                  <c:v>45820.145833333336</c:v>
                </c:pt>
                <c:pt idx="3892">
                  <c:v>45820.1875</c:v>
                </c:pt>
                <c:pt idx="3893">
                  <c:v>45820.229166666664</c:v>
                </c:pt>
                <c:pt idx="3894">
                  <c:v>45820.270833333336</c:v>
                </c:pt>
                <c:pt idx="3895">
                  <c:v>45820.3125</c:v>
                </c:pt>
                <c:pt idx="3896">
                  <c:v>45820.354166666664</c:v>
                </c:pt>
                <c:pt idx="3897">
                  <c:v>45820.395833333336</c:v>
                </c:pt>
                <c:pt idx="3898">
                  <c:v>45820.4375</c:v>
                </c:pt>
                <c:pt idx="3899">
                  <c:v>45820.479166666664</c:v>
                </c:pt>
                <c:pt idx="3900">
                  <c:v>45820.520833333336</c:v>
                </c:pt>
                <c:pt idx="3901">
                  <c:v>45820.5625</c:v>
                </c:pt>
                <c:pt idx="3902">
                  <c:v>45820.604166666664</c:v>
                </c:pt>
                <c:pt idx="3903">
                  <c:v>45820.645833333336</c:v>
                </c:pt>
                <c:pt idx="3904">
                  <c:v>45820.6875</c:v>
                </c:pt>
                <c:pt idx="3905">
                  <c:v>45820.729166666664</c:v>
                </c:pt>
                <c:pt idx="3906">
                  <c:v>45820.770833333336</c:v>
                </c:pt>
                <c:pt idx="3907">
                  <c:v>45820.8125</c:v>
                </c:pt>
                <c:pt idx="3908">
                  <c:v>45820.854166666664</c:v>
                </c:pt>
                <c:pt idx="3909">
                  <c:v>45820.895833333336</c:v>
                </c:pt>
                <c:pt idx="3910">
                  <c:v>45820.9375</c:v>
                </c:pt>
                <c:pt idx="3911">
                  <c:v>45820.979166666664</c:v>
                </c:pt>
                <c:pt idx="3912">
                  <c:v>45821.020833333336</c:v>
                </c:pt>
                <c:pt idx="3913">
                  <c:v>45821.0625</c:v>
                </c:pt>
                <c:pt idx="3914">
                  <c:v>45821.104166666664</c:v>
                </c:pt>
                <c:pt idx="3915">
                  <c:v>45821.145833333336</c:v>
                </c:pt>
                <c:pt idx="3916">
                  <c:v>45821.1875</c:v>
                </c:pt>
                <c:pt idx="3917">
                  <c:v>45821.229166666664</c:v>
                </c:pt>
                <c:pt idx="3918">
                  <c:v>45821.270833333336</c:v>
                </c:pt>
                <c:pt idx="3919">
                  <c:v>45821.3125</c:v>
                </c:pt>
                <c:pt idx="3920">
                  <c:v>45821.354166666664</c:v>
                </c:pt>
                <c:pt idx="3921">
                  <c:v>45821.395833333336</c:v>
                </c:pt>
                <c:pt idx="3922">
                  <c:v>45821.4375</c:v>
                </c:pt>
                <c:pt idx="3923">
                  <c:v>45821.479166666664</c:v>
                </c:pt>
                <c:pt idx="3924">
                  <c:v>45821.520833333336</c:v>
                </c:pt>
                <c:pt idx="3925">
                  <c:v>45821.5625</c:v>
                </c:pt>
                <c:pt idx="3926">
                  <c:v>45821.604166666664</c:v>
                </c:pt>
                <c:pt idx="3927">
                  <c:v>45821.645833333336</c:v>
                </c:pt>
                <c:pt idx="3928">
                  <c:v>45821.6875</c:v>
                </c:pt>
                <c:pt idx="3929">
                  <c:v>45821.729166666664</c:v>
                </c:pt>
                <c:pt idx="3930">
                  <c:v>45821.770833333336</c:v>
                </c:pt>
                <c:pt idx="3931">
                  <c:v>45821.8125</c:v>
                </c:pt>
                <c:pt idx="3932">
                  <c:v>45821.854166666664</c:v>
                </c:pt>
                <c:pt idx="3933">
                  <c:v>45821.895833333336</c:v>
                </c:pt>
                <c:pt idx="3934">
                  <c:v>45821.9375</c:v>
                </c:pt>
                <c:pt idx="3935">
                  <c:v>45821.979166666664</c:v>
                </c:pt>
                <c:pt idx="3936">
                  <c:v>45822.020833333336</c:v>
                </c:pt>
                <c:pt idx="3937">
                  <c:v>45822.0625</c:v>
                </c:pt>
                <c:pt idx="3938">
                  <c:v>45822.104166666664</c:v>
                </c:pt>
                <c:pt idx="3939">
                  <c:v>45822.145833333336</c:v>
                </c:pt>
                <c:pt idx="3940">
                  <c:v>45822.1875</c:v>
                </c:pt>
                <c:pt idx="3941">
                  <c:v>45822.229166666664</c:v>
                </c:pt>
                <c:pt idx="3942">
                  <c:v>45822.270833333336</c:v>
                </c:pt>
                <c:pt idx="3943">
                  <c:v>45822.3125</c:v>
                </c:pt>
                <c:pt idx="3944">
                  <c:v>45822.354166666664</c:v>
                </c:pt>
                <c:pt idx="3945">
                  <c:v>45822.395833333336</c:v>
                </c:pt>
                <c:pt idx="3946">
                  <c:v>45822.4375</c:v>
                </c:pt>
                <c:pt idx="3947">
                  <c:v>45822.479166666664</c:v>
                </c:pt>
                <c:pt idx="3948">
                  <c:v>45822.520833333336</c:v>
                </c:pt>
                <c:pt idx="3949">
                  <c:v>45822.5625</c:v>
                </c:pt>
                <c:pt idx="3950">
                  <c:v>45822.604166666664</c:v>
                </c:pt>
                <c:pt idx="3951">
                  <c:v>45822.645833333336</c:v>
                </c:pt>
                <c:pt idx="3952">
                  <c:v>45822.6875</c:v>
                </c:pt>
                <c:pt idx="3953">
                  <c:v>45822.729166666664</c:v>
                </c:pt>
                <c:pt idx="3954">
                  <c:v>45822.770833333336</c:v>
                </c:pt>
                <c:pt idx="3955">
                  <c:v>45822.8125</c:v>
                </c:pt>
                <c:pt idx="3956">
                  <c:v>45822.854166666664</c:v>
                </c:pt>
                <c:pt idx="3957">
                  <c:v>45822.895833333336</c:v>
                </c:pt>
                <c:pt idx="3958">
                  <c:v>45822.9375</c:v>
                </c:pt>
                <c:pt idx="3959">
                  <c:v>45822.979166666664</c:v>
                </c:pt>
                <c:pt idx="3960">
                  <c:v>45823.020833333336</c:v>
                </c:pt>
                <c:pt idx="3961">
                  <c:v>45823.0625</c:v>
                </c:pt>
                <c:pt idx="3962">
                  <c:v>45823.104166666664</c:v>
                </c:pt>
                <c:pt idx="3963">
                  <c:v>45823.145833333336</c:v>
                </c:pt>
                <c:pt idx="3964">
                  <c:v>45823.1875</c:v>
                </c:pt>
                <c:pt idx="3965">
                  <c:v>45823.229166666664</c:v>
                </c:pt>
                <c:pt idx="3966">
                  <c:v>45823.270833333336</c:v>
                </c:pt>
                <c:pt idx="3967">
                  <c:v>45823.3125</c:v>
                </c:pt>
                <c:pt idx="3968">
                  <c:v>45823.354166666664</c:v>
                </c:pt>
                <c:pt idx="3969">
                  <c:v>45823.395833333336</c:v>
                </c:pt>
                <c:pt idx="3970">
                  <c:v>45823.4375</c:v>
                </c:pt>
                <c:pt idx="3971">
                  <c:v>45823.479166666664</c:v>
                </c:pt>
                <c:pt idx="3972">
                  <c:v>45823.520833333336</c:v>
                </c:pt>
                <c:pt idx="3973">
                  <c:v>45823.5625</c:v>
                </c:pt>
                <c:pt idx="3974">
                  <c:v>45823.604166666664</c:v>
                </c:pt>
                <c:pt idx="3975">
                  <c:v>45823.645833333336</c:v>
                </c:pt>
                <c:pt idx="3976">
                  <c:v>45823.6875</c:v>
                </c:pt>
                <c:pt idx="3977">
                  <c:v>45823.729166666664</c:v>
                </c:pt>
                <c:pt idx="3978">
                  <c:v>45823.770833333336</c:v>
                </c:pt>
                <c:pt idx="3979">
                  <c:v>45823.8125</c:v>
                </c:pt>
                <c:pt idx="3980">
                  <c:v>45823.854166666664</c:v>
                </c:pt>
                <c:pt idx="3981">
                  <c:v>45823.895833333336</c:v>
                </c:pt>
                <c:pt idx="3982">
                  <c:v>45823.9375</c:v>
                </c:pt>
                <c:pt idx="3983">
                  <c:v>45823.979166666664</c:v>
                </c:pt>
                <c:pt idx="3984">
                  <c:v>45824.020833333336</c:v>
                </c:pt>
                <c:pt idx="3985">
                  <c:v>45824.0625</c:v>
                </c:pt>
                <c:pt idx="3986">
                  <c:v>45824.104166666664</c:v>
                </c:pt>
                <c:pt idx="3987">
                  <c:v>45824.145833333336</c:v>
                </c:pt>
                <c:pt idx="3988">
                  <c:v>45824.1875</c:v>
                </c:pt>
                <c:pt idx="3989">
                  <c:v>45824.229166666664</c:v>
                </c:pt>
                <c:pt idx="3990">
                  <c:v>45824.270833333336</c:v>
                </c:pt>
                <c:pt idx="3991">
                  <c:v>45824.3125</c:v>
                </c:pt>
                <c:pt idx="3992">
                  <c:v>45824.354166666664</c:v>
                </c:pt>
                <c:pt idx="3993">
                  <c:v>45824.395833333336</c:v>
                </c:pt>
                <c:pt idx="3994">
                  <c:v>45824.4375</c:v>
                </c:pt>
                <c:pt idx="3995">
                  <c:v>45824.479166666664</c:v>
                </c:pt>
                <c:pt idx="3996">
                  <c:v>45824.520833333336</c:v>
                </c:pt>
                <c:pt idx="3997">
                  <c:v>45824.5625</c:v>
                </c:pt>
                <c:pt idx="3998">
                  <c:v>45824.604166666664</c:v>
                </c:pt>
                <c:pt idx="3999">
                  <c:v>45824.645833333336</c:v>
                </c:pt>
                <c:pt idx="4000">
                  <c:v>45824.6875</c:v>
                </c:pt>
                <c:pt idx="4001">
                  <c:v>45824.729166666664</c:v>
                </c:pt>
                <c:pt idx="4002">
                  <c:v>45824.770833333336</c:v>
                </c:pt>
                <c:pt idx="4003">
                  <c:v>45824.8125</c:v>
                </c:pt>
                <c:pt idx="4004">
                  <c:v>45824.854166666664</c:v>
                </c:pt>
                <c:pt idx="4005">
                  <c:v>45824.895833333336</c:v>
                </c:pt>
                <c:pt idx="4006">
                  <c:v>45824.9375</c:v>
                </c:pt>
                <c:pt idx="4007">
                  <c:v>45824.979166666664</c:v>
                </c:pt>
                <c:pt idx="4008">
                  <c:v>45825.020833333336</c:v>
                </c:pt>
                <c:pt idx="4009">
                  <c:v>45825.0625</c:v>
                </c:pt>
                <c:pt idx="4010">
                  <c:v>45825.104166666664</c:v>
                </c:pt>
                <c:pt idx="4011">
                  <c:v>45825.145833333336</c:v>
                </c:pt>
                <c:pt idx="4012">
                  <c:v>45825.1875</c:v>
                </c:pt>
                <c:pt idx="4013">
                  <c:v>45825.229166666664</c:v>
                </c:pt>
                <c:pt idx="4014">
                  <c:v>45825.270833333336</c:v>
                </c:pt>
                <c:pt idx="4015">
                  <c:v>45825.3125</c:v>
                </c:pt>
                <c:pt idx="4016">
                  <c:v>45825.354166666664</c:v>
                </c:pt>
                <c:pt idx="4017">
                  <c:v>45825.395833333336</c:v>
                </c:pt>
                <c:pt idx="4018">
                  <c:v>45825.4375</c:v>
                </c:pt>
                <c:pt idx="4019">
                  <c:v>45825.479166666664</c:v>
                </c:pt>
                <c:pt idx="4020">
                  <c:v>45825.520833333336</c:v>
                </c:pt>
                <c:pt idx="4021">
                  <c:v>45825.5625</c:v>
                </c:pt>
                <c:pt idx="4022">
                  <c:v>45825.604166666664</c:v>
                </c:pt>
                <c:pt idx="4023">
                  <c:v>45825.645833333336</c:v>
                </c:pt>
                <c:pt idx="4024">
                  <c:v>45825.6875</c:v>
                </c:pt>
                <c:pt idx="4025">
                  <c:v>45825.729166666664</c:v>
                </c:pt>
                <c:pt idx="4026">
                  <c:v>45825.770833333336</c:v>
                </c:pt>
                <c:pt idx="4027">
                  <c:v>45825.8125</c:v>
                </c:pt>
                <c:pt idx="4028">
                  <c:v>45825.854166666664</c:v>
                </c:pt>
                <c:pt idx="4029">
                  <c:v>45825.895833333336</c:v>
                </c:pt>
                <c:pt idx="4030">
                  <c:v>45825.9375</c:v>
                </c:pt>
                <c:pt idx="4031">
                  <c:v>45825.979166666664</c:v>
                </c:pt>
                <c:pt idx="4032">
                  <c:v>45826.020833333336</c:v>
                </c:pt>
                <c:pt idx="4033">
                  <c:v>45826.0625</c:v>
                </c:pt>
                <c:pt idx="4034">
                  <c:v>45826.104166666664</c:v>
                </c:pt>
                <c:pt idx="4035">
                  <c:v>45826.145833333336</c:v>
                </c:pt>
                <c:pt idx="4036">
                  <c:v>45826.1875</c:v>
                </c:pt>
                <c:pt idx="4037">
                  <c:v>45826.229166666664</c:v>
                </c:pt>
                <c:pt idx="4038">
                  <c:v>45826.270833333336</c:v>
                </c:pt>
                <c:pt idx="4039">
                  <c:v>45826.3125</c:v>
                </c:pt>
                <c:pt idx="4040">
                  <c:v>45826.354166666664</c:v>
                </c:pt>
                <c:pt idx="4041">
                  <c:v>45826.395833333336</c:v>
                </c:pt>
                <c:pt idx="4042">
                  <c:v>45826.4375</c:v>
                </c:pt>
                <c:pt idx="4043">
                  <c:v>45826.479166666664</c:v>
                </c:pt>
                <c:pt idx="4044">
                  <c:v>45826.520833333336</c:v>
                </c:pt>
                <c:pt idx="4045">
                  <c:v>45826.5625</c:v>
                </c:pt>
                <c:pt idx="4046">
                  <c:v>45826.604166666664</c:v>
                </c:pt>
                <c:pt idx="4047">
                  <c:v>45826.645833333336</c:v>
                </c:pt>
                <c:pt idx="4048">
                  <c:v>45826.6875</c:v>
                </c:pt>
                <c:pt idx="4049">
                  <c:v>45826.729166666664</c:v>
                </c:pt>
                <c:pt idx="4050">
                  <c:v>45826.770833333336</c:v>
                </c:pt>
                <c:pt idx="4051">
                  <c:v>45826.8125</c:v>
                </c:pt>
                <c:pt idx="4052">
                  <c:v>45826.854166666664</c:v>
                </c:pt>
                <c:pt idx="4053">
                  <c:v>45826.895833333336</c:v>
                </c:pt>
                <c:pt idx="4054">
                  <c:v>45826.9375</c:v>
                </c:pt>
                <c:pt idx="4055">
                  <c:v>45826.979166666664</c:v>
                </c:pt>
                <c:pt idx="4056">
                  <c:v>45827.020833333336</c:v>
                </c:pt>
                <c:pt idx="4057">
                  <c:v>45827.0625</c:v>
                </c:pt>
                <c:pt idx="4058">
                  <c:v>45827.104166666664</c:v>
                </c:pt>
                <c:pt idx="4059">
                  <c:v>45827.145833333336</c:v>
                </c:pt>
                <c:pt idx="4060">
                  <c:v>45827.1875</c:v>
                </c:pt>
                <c:pt idx="4061">
                  <c:v>45827.229166666664</c:v>
                </c:pt>
                <c:pt idx="4062">
                  <c:v>45827.270833333336</c:v>
                </c:pt>
                <c:pt idx="4063">
                  <c:v>45827.3125</c:v>
                </c:pt>
                <c:pt idx="4064">
                  <c:v>45827.354166666664</c:v>
                </c:pt>
                <c:pt idx="4065">
                  <c:v>45827.395833333336</c:v>
                </c:pt>
                <c:pt idx="4066">
                  <c:v>45827.4375</c:v>
                </c:pt>
                <c:pt idx="4067">
                  <c:v>45827.479166666664</c:v>
                </c:pt>
                <c:pt idx="4068">
                  <c:v>45827.520833333336</c:v>
                </c:pt>
                <c:pt idx="4069">
                  <c:v>45827.5625</c:v>
                </c:pt>
                <c:pt idx="4070">
                  <c:v>45827.604166666664</c:v>
                </c:pt>
                <c:pt idx="4071">
                  <c:v>45827.645833333336</c:v>
                </c:pt>
                <c:pt idx="4072">
                  <c:v>45827.6875</c:v>
                </c:pt>
                <c:pt idx="4073">
                  <c:v>45827.729166666664</c:v>
                </c:pt>
                <c:pt idx="4074">
                  <c:v>45827.770833333336</c:v>
                </c:pt>
                <c:pt idx="4075">
                  <c:v>45827.8125</c:v>
                </c:pt>
                <c:pt idx="4076">
                  <c:v>45827.854166666664</c:v>
                </c:pt>
                <c:pt idx="4077">
                  <c:v>45827.895833333336</c:v>
                </c:pt>
                <c:pt idx="4078">
                  <c:v>45827.9375</c:v>
                </c:pt>
                <c:pt idx="4079">
                  <c:v>45827.979166666664</c:v>
                </c:pt>
                <c:pt idx="4080">
                  <c:v>45828.020833333336</c:v>
                </c:pt>
                <c:pt idx="4081">
                  <c:v>45828.0625</c:v>
                </c:pt>
                <c:pt idx="4082">
                  <c:v>45828.104166666664</c:v>
                </c:pt>
                <c:pt idx="4083">
                  <c:v>45828.145833333336</c:v>
                </c:pt>
                <c:pt idx="4084">
                  <c:v>45828.1875</c:v>
                </c:pt>
                <c:pt idx="4085">
                  <c:v>45828.229166666664</c:v>
                </c:pt>
                <c:pt idx="4086">
                  <c:v>45828.270833333336</c:v>
                </c:pt>
                <c:pt idx="4087">
                  <c:v>45828.3125</c:v>
                </c:pt>
                <c:pt idx="4088">
                  <c:v>45828.354166666664</c:v>
                </c:pt>
                <c:pt idx="4089">
                  <c:v>45828.395833333336</c:v>
                </c:pt>
                <c:pt idx="4090">
                  <c:v>45828.4375</c:v>
                </c:pt>
                <c:pt idx="4091">
                  <c:v>45828.479166666664</c:v>
                </c:pt>
                <c:pt idx="4092">
                  <c:v>45828.520833333336</c:v>
                </c:pt>
                <c:pt idx="4093">
                  <c:v>45828.5625</c:v>
                </c:pt>
                <c:pt idx="4094">
                  <c:v>45828.604166666664</c:v>
                </c:pt>
                <c:pt idx="4095">
                  <c:v>45828.645833333336</c:v>
                </c:pt>
                <c:pt idx="4096">
                  <c:v>45828.6875</c:v>
                </c:pt>
                <c:pt idx="4097">
                  <c:v>45828.729166666664</c:v>
                </c:pt>
                <c:pt idx="4098">
                  <c:v>45828.770833333336</c:v>
                </c:pt>
                <c:pt idx="4099">
                  <c:v>45828.8125</c:v>
                </c:pt>
                <c:pt idx="4100">
                  <c:v>45828.854166666664</c:v>
                </c:pt>
                <c:pt idx="4101">
                  <c:v>45828.895833333336</c:v>
                </c:pt>
                <c:pt idx="4102">
                  <c:v>45828.9375</c:v>
                </c:pt>
                <c:pt idx="4103">
                  <c:v>45828.979166666664</c:v>
                </c:pt>
                <c:pt idx="4104">
                  <c:v>45829.020833333336</c:v>
                </c:pt>
                <c:pt idx="4105">
                  <c:v>45829.0625</c:v>
                </c:pt>
                <c:pt idx="4106">
                  <c:v>45829.104166666664</c:v>
                </c:pt>
                <c:pt idx="4107">
                  <c:v>45829.145833333336</c:v>
                </c:pt>
                <c:pt idx="4108">
                  <c:v>45829.1875</c:v>
                </c:pt>
                <c:pt idx="4109">
                  <c:v>45829.229166666664</c:v>
                </c:pt>
                <c:pt idx="4110">
                  <c:v>45829.270833333336</c:v>
                </c:pt>
                <c:pt idx="4111">
                  <c:v>45829.3125</c:v>
                </c:pt>
                <c:pt idx="4112">
                  <c:v>45829.354166666664</c:v>
                </c:pt>
                <c:pt idx="4113">
                  <c:v>45829.395833333336</c:v>
                </c:pt>
                <c:pt idx="4114">
                  <c:v>45829.4375</c:v>
                </c:pt>
                <c:pt idx="4115">
                  <c:v>45829.479166666664</c:v>
                </c:pt>
                <c:pt idx="4116">
                  <c:v>45829.520833333336</c:v>
                </c:pt>
                <c:pt idx="4117">
                  <c:v>45829.5625</c:v>
                </c:pt>
                <c:pt idx="4118">
                  <c:v>45829.604166666664</c:v>
                </c:pt>
                <c:pt idx="4119">
                  <c:v>45829.645833333336</c:v>
                </c:pt>
                <c:pt idx="4120">
                  <c:v>45829.6875</c:v>
                </c:pt>
                <c:pt idx="4121">
                  <c:v>45829.729166666664</c:v>
                </c:pt>
                <c:pt idx="4122">
                  <c:v>45829.770833333336</c:v>
                </c:pt>
                <c:pt idx="4123">
                  <c:v>45829.8125</c:v>
                </c:pt>
                <c:pt idx="4124">
                  <c:v>45829.854166666664</c:v>
                </c:pt>
                <c:pt idx="4125">
                  <c:v>45829.895833333336</c:v>
                </c:pt>
                <c:pt idx="4126">
                  <c:v>45829.9375</c:v>
                </c:pt>
                <c:pt idx="4127">
                  <c:v>45829.979166666664</c:v>
                </c:pt>
                <c:pt idx="4128">
                  <c:v>45830.020833333336</c:v>
                </c:pt>
                <c:pt idx="4129">
                  <c:v>45830.0625</c:v>
                </c:pt>
                <c:pt idx="4130">
                  <c:v>45830.104166666664</c:v>
                </c:pt>
                <c:pt idx="4131">
                  <c:v>45830.145833333336</c:v>
                </c:pt>
                <c:pt idx="4132">
                  <c:v>45830.1875</c:v>
                </c:pt>
                <c:pt idx="4133">
                  <c:v>45830.229166666664</c:v>
                </c:pt>
                <c:pt idx="4134">
                  <c:v>45830.270833333336</c:v>
                </c:pt>
                <c:pt idx="4135">
                  <c:v>45830.3125</c:v>
                </c:pt>
                <c:pt idx="4136">
                  <c:v>45830.354166666664</c:v>
                </c:pt>
                <c:pt idx="4137">
                  <c:v>45830.395833333336</c:v>
                </c:pt>
                <c:pt idx="4138">
                  <c:v>45830.4375</c:v>
                </c:pt>
                <c:pt idx="4139">
                  <c:v>45830.479166666664</c:v>
                </c:pt>
                <c:pt idx="4140">
                  <c:v>45830.520833333336</c:v>
                </c:pt>
                <c:pt idx="4141">
                  <c:v>45830.5625</c:v>
                </c:pt>
                <c:pt idx="4142">
                  <c:v>45830.604166666664</c:v>
                </c:pt>
                <c:pt idx="4143">
                  <c:v>45830.645833333336</c:v>
                </c:pt>
                <c:pt idx="4144">
                  <c:v>45830.6875</c:v>
                </c:pt>
                <c:pt idx="4145">
                  <c:v>45830.729166666664</c:v>
                </c:pt>
                <c:pt idx="4146">
                  <c:v>45830.770833333336</c:v>
                </c:pt>
                <c:pt idx="4147">
                  <c:v>45830.8125</c:v>
                </c:pt>
                <c:pt idx="4148">
                  <c:v>45830.854166666664</c:v>
                </c:pt>
                <c:pt idx="4149">
                  <c:v>45830.895833333336</c:v>
                </c:pt>
                <c:pt idx="4150">
                  <c:v>45830.9375</c:v>
                </c:pt>
                <c:pt idx="4151">
                  <c:v>45830.979166666664</c:v>
                </c:pt>
                <c:pt idx="4152">
                  <c:v>45831.020833333336</c:v>
                </c:pt>
                <c:pt idx="4153">
                  <c:v>45831.0625</c:v>
                </c:pt>
                <c:pt idx="4154">
                  <c:v>45831.104166666664</c:v>
                </c:pt>
                <c:pt idx="4155">
                  <c:v>45831.145833333336</c:v>
                </c:pt>
                <c:pt idx="4156">
                  <c:v>45831.1875</c:v>
                </c:pt>
                <c:pt idx="4157">
                  <c:v>45831.229166666664</c:v>
                </c:pt>
                <c:pt idx="4158">
                  <c:v>45831.270833333336</c:v>
                </c:pt>
                <c:pt idx="4159">
                  <c:v>45831.3125</c:v>
                </c:pt>
                <c:pt idx="4160">
                  <c:v>45831.354166666664</c:v>
                </c:pt>
                <c:pt idx="4161">
                  <c:v>45831.395833333336</c:v>
                </c:pt>
                <c:pt idx="4162">
                  <c:v>45831.4375</c:v>
                </c:pt>
                <c:pt idx="4163">
                  <c:v>45831.479166666664</c:v>
                </c:pt>
                <c:pt idx="4164">
                  <c:v>45831.520833333336</c:v>
                </c:pt>
                <c:pt idx="4165">
                  <c:v>45831.5625</c:v>
                </c:pt>
                <c:pt idx="4166">
                  <c:v>45831.604166666664</c:v>
                </c:pt>
                <c:pt idx="4167">
                  <c:v>45831.645833333336</c:v>
                </c:pt>
                <c:pt idx="4168">
                  <c:v>45831.6875</c:v>
                </c:pt>
                <c:pt idx="4169">
                  <c:v>45831.729166666664</c:v>
                </c:pt>
                <c:pt idx="4170">
                  <c:v>45831.770833333336</c:v>
                </c:pt>
                <c:pt idx="4171">
                  <c:v>45831.8125</c:v>
                </c:pt>
                <c:pt idx="4172">
                  <c:v>45831.854166666664</c:v>
                </c:pt>
                <c:pt idx="4173">
                  <c:v>45831.895833333336</c:v>
                </c:pt>
                <c:pt idx="4174">
                  <c:v>45831.9375</c:v>
                </c:pt>
                <c:pt idx="4175">
                  <c:v>45831.979166666664</c:v>
                </c:pt>
                <c:pt idx="4176">
                  <c:v>45832.020833333336</c:v>
                </c:pt>
                <c:pt idx="4177">
                  <c:v>45832.0625</c:v>
                </c:pt>
                <c:pt idx="4178">
                  <c:v>45832.104166666664</c:v>
                </c:pt>
                <c:pt idx="4179">
                  <c:v>45832.145833333336</c:v>
                </c:pt>
                <c:pt idx="4180">
                  <c:v>45832.1875</c:v>
                </c:pt>
                <c:pt idx="4181">
                  <c:v>45832.229166666664</c:v>
                </c:pt>
                <c:pt idx="4182">
                  <c:v>45832.270833333336</c:v>
                </c:pt>
                <c:pt idx="4183">
                  <c:v>45832.3125</c:v>
                </c:pt>
                <c:pt idx="4184">
                  <c:v>45832.354166666664</c:v>
                </c:pt>
                <c:pt idx="4185">
                  <c:v>45832.395833333336</c:v>
                </c:pt>
                <c:pt idx="4186">
                  <c:v>45832.4375</c:v>
                </c:pt>
                <c:pt idx="4187">
                  <c:v>45832.479166666664</c:v>
                </c:pt>
                <c:pt idx="4188">
                  <c:v>45832.520833333336</c:v>
                </c:pt>
                <c:pt idx="4189">
                  <c:v>45832.5625</c:v>
                </c:pt>
                <c:pt idx="4190">
                  <c:v>45832.604166666664</c:v>
                </c:pt>
                <c:pt idx="4191">
                  <c:v>45832.645833333336</c:v>
                </c:pt>
                <c:pt idx="4192">
                  <c:v>45832.6875</c:v>
                </c:pt>
                <c:pt idx="4193">
                  <c:v>45832.729166666664</c:v>
                </c:pt>
                <c:pt idx="4194">
                  <c:v>45832.770833333336</c:v>
                </c:pt>
                <c:pt idx="4195">
                  <c:v>45832.8125</c:v>
                </c:pt>
                <c:pt idx="4196">
                  <c:v>45832.854166666664</c:v>
                </c:pt>
                <c:pt idx="4197">
                  <c:v>45832.895833333336</c:v>
                </c:pt>
                <c:pt idx="4198">
                  <c:v>45832.9375</c:v>
                </c:pt>
                <c:pt idx="4199">
                  <c:v>45832.979166666664</c:v>
                </c:pt>
                <c:pt idx="4200">
                  <c:v>45833.020833333336</c:v>
                </c:pt>
                <c:pt idx="4201">
                  <c:v>45833.0625</c:v>
                </c:pt>
                <c:pt idx="4202">
                  <c:v>45833.104166666664</c:v>
                </c:pt>
                <c:pt idx="4203">
                  <c:v>45833.145833333336</c:v>
                </c:pt>
                <c:pt idx="4204">
                  <c:v>45833.1875</c:v>
                </c:pt>
                <c:pt idx="4205">
                  <c:v>45833.229166666664</c:v>
                </c:pt>
                <c:pt idx="4206">
                  <c:v>45833.270833333336</c:v>
                </c:pt>
                <c:pt idx="4207">
                  <c:v>45833.3125</c:v>
                </c:pt>
                <c:pt idx="4208">
                  <c:v>45833.354166666664</c:v>
                </c:pt>
                <c:pt idx="4209">
                  <c:v>45833.395833333336</c:v>
                </c:pt>
                <c:pt idx="4210">
                  <c:v>45833.4375</c:v>
                </c:pt>
                <c:pt idx="4211">
                  <c:v>45833.479166666664</c:v>
                </c:pt>
                <c:pt idx="4212">
                  <c:v>45833.520833333336</c:v>
                </c:pt>
                <c:pt idx="4213">
                  <c:v>45833.5625</c:v>
                </c:pt>
                <c:pt idx="4214">
                  <c:v>45833.604166666664</c:v>
                </c:pt>
                <c:pt idx="4215">
                  <c:v>45833.645833333336</c:v>
                </c:pt>
                <c:pt idx="4216">
                  <c:v>45833.6875</c:v>
                </c:pt>
                <c:pt idx="4217">
                  <c:v>45833.729166666664</c:v>
                </c:pt>
                <c:pt idx="4218">
                  <c:v>45833.770833333336</c:v>
                </c:pt>
                <c:pt idx="4219">
                  <c:v>45833.8125</c:v>
                </c:pt>
                <c:pt idx="4220">
                  <c:v>45833.854166666664</c:v>
                </c:pt>
                <c:pt idx="4221">
                  <c:v>45833.895833333336</c:v>
                </c:pt>
                <c:pt idx="4222">
                  <c:v>45833.9375</c:v>
                </c:pt>
                <c:pt idx="4223">
                  <c:v>45833.979166666664</c:v>
                </c:pt>
                <c:pt idx="4224">
                  <c:v>45834.020833333336</c:v>
                </c:pt>
                <c:pt idx="4225">
                  <c:v>45834.0625</c:v>
                </c:pt>
                <c:pt idx="4226">
                  <c:v>45834.104166666664</c:v>
                </c:pt>
                <c:pt idx="4227">
                  <c:v>45834.145833333336</c:v>
                </c:pt>
                <c:pt idx="4228">
                  <c:v>45834.1875</c:v>
                </c:pt>
                <c:pt idx="4229">
                  <c:v>45834.229166666664</c:v>
                </c:pt>
                <c:pt idx="4230">
                  <c:v>45834.270833333336</c:v>
                </c:pt>
                <c:pt idx="4231">
                  <c:v>45834.3125</c:v>
                </c:pt>
                <c:pt idx="4232">
                  <c:v>45834.354166666664</c:v>
                </c:pt>
                <c:pt idx="4233">
                  <c:v>45834.395833333336</c:v>
                </c:pt>
                <c:pt idx="4234">
                  <c:v>45834.4375</c:v>
                </c:pt>
                <c:pt idx="4235">
                  <c:v>45834.479166666664</c:v>
                </c:pt>
                <c:pt idx="4236">
                  <c:v>45834.520833333336</c:v>
                </c:pt>
                <c:pt idx="4237">
                  <c:v>45834.5625</c:v>
                </c:pt>
                <c:pt idx="4238">
                  <c:v>45834.604166666664</c:v>
                </c:pt>
                <c:pt idx="4239">
                  <c:v>45834.645833333336</c:v>
                </c:pt>
                <c:pt idx="4240">
                  <c:v>45834.6875</c:v>
                </c:pt>
                <c:pt idx="4241">
                  <c:v>45834.729166666664</c:v>
                </c:pt>
                <c:pt idx="4242">
                  <c:v>45834.770833333336</c:v>
                </c:pt>
                <c:pt idx="4243">
                  <c:v>45834.8125</c:v>
                </c:pt>
                <c:pt idx="4244">
                  <c:v>45834.854166666664</c:v>
                </c:pt>
                <c:pt idx="4245">
                  <c:v>45834.895833333336</c:v>
                </c:pt>
                <c:pt idx="4246">
                  <c:v>45834.9375</c:v>
                </c:pt>
                <c:pt idx="4247">
                  <c:v>45834.979166666664</c:v>
                </c:pt>
                <c:pt idx="4248">
                  <c:v>45835.020833333336</c:v>
                </c:pt>
                <c:pt idx="4249">
                  <c:v>45835.0625</c:v>
                </c:pt>
                <c:pt idx="4250">
                  <c:v>45835.104166666664</c:v>
                </c:pt>
                <c:pt idx="4251">
                  <c:v>45835.145833333336</c:v>
                </c:pt>
                <c:pt idx="4252">
                  <c:v>45835.1875</c:v>
                </c:pt>
                <c:pt idx="4253">
                  <c:v>45835.229166666664</c:v>
                </c:pt>
                <c:pt idx="4254">
                  <c:v>45835.270833333336</c:v>
                </c:pt>
                <c:pt idx="4255">
                  <c:v>45835.3125</c:v>
                </c:pt>
                <c:pt idx="4256">
                  <c:v>45835.354166666664</c:v>
                </c:pt>
                <c:pt idx="4257">
                  <c:v>45835.395833333336</c:v>
                </c:pt>
                <c:pt idx="4258">
                  <c:v>45835.4375</c:v>
                </c:pt>
                <c:pt idx="4259">
                  <c:v>45835.479166666664</c:v>
                </c:pt>
                <c:pt idx="4260">
                  <c:v>45835.520833333336</c:v>
                </c:pt>
                <c:pt idx="4261">
                  <c:v>45835.5625</c:v>
                </c:pt>
                <c:pt idx="4262">
                  <c:v>45835.604166666664</c:v>
                </c:pt>
                <c:pt idx="4263">
                  <c:v>45835.645833333336</c:v>
                </c:pt>
                <c:pt idx="4264">
                  <c:v>45835.6875</c:v>
                </c:pt>
                <c:pt idx="4265">
                  <c:v>45835.729166666664</c:v>
                </c:pt>
                <c:pt idx="4266">
                  <c:v>45835.770833333336</c:v>
                </c:pt>
                <c:pt idx="4267">
                  <c:v>45835.8125</c:v>
                </c:pt>
                <c:pt idx="4268">
                  <c:v>45835.854166666664</c:v>
                </c:pt>
                <c:pt idx="4269">
                  <c:v>45835.895833333336</c:v>
                </c:pt>
                <c:pt idx="4270">
                  <c:v>45835.9375</c:v>
                </c:pt>
                <c:pt idx="4271">
                  <c:v>45835.979166666664</c:v>
                </c:pt>
                <c:pt idx="4272">
                  <c:v>45836.020833333336</c:v>
                </c:pt>
                <c:pt idx="4273">
                  <c:v>45836.0625</c:v>
                </c:pt>
                <c:pt idx="4274">
                  <c:v>45836.104166666664</c:v>
                </c:pt>
                <c:pt idx="4275">
                  <c:v>45836.145833333336</c:v>
                </c:pt>
                <c:pt idx="4276">
                  <c:v>45836.1875</c:v>
                </c:pt>
                <c:pt idx="4277">
                  <c:v>45836.229166666664</c:v>
                </c:pt>
                <c:pt idx="4278">
                  <c:v>45836.270833333336</c:v>
                </c:pt>
                <c:pt idx="4279">
                  <c:v>45836.3125</c:v>
                </c:pt>
                <c:pt idx="4280">
                  <c:v>45836.354166666664</c:v>
                </c:pt>
                <c:pt idx="4281">
                  <c:v>45836.395833333336</c:v>
                </c:pt>
                <c:pt idx="4282">
                  <c:v>45836.4375</c:v>
                </c:pt>
                <c:pt idx="4283">
                  <c:v>45836.479166666664</c:v>
                </c:pt>
                <c:pt idx="4284">
                  <c:v>45836.520833333336</c:v>
                </c:pt>
                <c:pt idx="4285">
                  <c:v>45836.5625</c:v>
                </c:pt>
                <c:pt idx="4286">
                  <c:v>45836.604166666664</c:v>
                </c:pt>
                <c:pt idx="4287">
                  <c:v>45836.645833333336</c:v>
                </c:pt>
                <c:pt idx="4288">
                  <c:v>45836.6875</c:v>
                </c:pt>
                <c:pt idx="4289">
                  <c:v>45836.729166666664</c:v>
                </c:pt>
                <c:pt idx="4290">
                  <c:v>45836.770833333336</c:v>
                </c:pt>
                <c:pt idx="4291">
                  <c:v>45836.8125</c:v>
                </c:pt>
                <c:pt idx="4292">
                  <c:v>45836.854166666664</c:v>
                </c:pt>
                <c:pt idx="4293">
                  <c:v>45836.895833333336</c:v>
                </c:pt>
                <c:pt idx="4294">
                  <c:v>45836.9375</c:v>
                </c:pt>
                <c:pt idx="4295">
                  <c:v>45836.979166666664</c:v>
                </c:pt>
                <c:pt idx="4296">
                  <c:v>45837.020833333336</c:v>
                </c:pt>
                <c:pt idx="4297">
                  <c:v>45837.0625</c:v>
                </c:pt>
                <c:pt idx="4298">
                  <c:v>45837.104166666664</c:v>
                </c:pt>
                <c:pt idx="4299">
                  <c:v>45837.145833333336</c:v>
                </c:pt>
                <c:pt idx="4300">
                  <c:v>45837.1875</c:v>
                </c:pt>
                <c:pt idx="4301">
                  <c:v>45837.229166666664</c:v>
                </c:pt>
                <c:pt idx="4302">
                  <c:v>45837.270833333336</c:v>
                </c:pt>
                <c:pt idx="4303">
                  <c:v>45837.3125</c:v>
                </c:pt>
                <c:pt idx="4304">
                  <c:v>45837.354166666664</c:v>
                </c:pt>
                <c:pt idx="4305">
                  <c:v>45837.395833333336</c:v>
                </c:pt>
                <c:pt idx="4306">
                  <c:v>45837.4375</c:v>
                </c:pt>
                <c:pt idx="4307">
                  <c:v>45837.479166666664</c:v>
                </c:pt>
                <c:pt idx="4308">
                  <c:v>45837.520833333336</c:v>
                </c:pt>
                <c:pt idx="4309">
                  <c:v>45837.5625</c:v>
                </c:pt>
                <c:pt idx="4310">
                  <c:v>45837.604166666664</c:v>
                </c:pt>
                <c:pt idx="4311">
                  <c:v>45837.645833333336</c:v>
                </c:pt>
                <c:pt idx="4312">
                  <c:v>45837.6875</c:v>
                </c:pt>
                <c:pt idx="4313">
                  <c:v>45837.729166666664</c:v>
                </c:pt>
                <c:pt idx="4314">
                  <c:v>45837.770833333336</c:v>
                </c:pt>
                <c:pt idx="4315">
                  <c:v>45837.8125</c:v>
                </c:pt>
                <c:pt idx="4316">
                  <c:v>45837.854166666664</c:v>
                </c:pt>
                <c:pt idx="4317">
                  <c:v>45837.895833333336</c:v>
                </c:pt>
                <c:pt idx="4318">
                  <c:v>45837.9375</c:v>
                </c:pt>
                <c:pt idx="4319">
                  <c:v>45837.979166666664</c:v>
                </c:pt>
                <c:pt idx="4320">
                  <c:v>45838.020833333336</c:v>
                </c:pt>
                <c:pt idx="4321">
                  <c:v>45838.0625</c:v>
                </c:pt>
                <c:pt idx="4322">
                  <c:v>45838.104166666664</c:v>
                </c:pt>
                <c:pt idx="4323">
                  <c:v>45838.145833333336</c:v>
                </c:pt>
                <c:pt idx="4324">
                  <c:v>45838.1875</c:v>
                </c:pt>
                <c:pt idx="4325">
                  <c:v>45838.229166666664</c:v>
                </c:pt>
                <c:pt idx="4326">
                  <c:v>45838.270833333336</c:v>
                </c:pt>
                <c:pt idx="4327">
                  <c:v>45838.3125</c:v>
                </c:pt>
                <c:pt idx="4328">
                  <c:v>45838.354166666664</c:v>
                </c:pt>
                <c:pt idx="4329">
                  <c:v>45838.395833333336</c:v>
                </c:pt>
                <c:pt idx="4330">
                  <c:v>45838.4375</c:v>
                </c:pt>
                <c:pt idx="4331">
                  <c:v>45838.479166666664</c:v>
                </c:pt>
                <c:pt idx="4332">
                  <c:v>45838.520833333336</c:v>
                </c:pt>
                <c:pt idx="4333">
                  <c:v>45838.5625</c:v>
                </c:pt>
                <c:pt idx="4334">
                  <c:v>45838.604166666664</c:v>
                </c:pt>
                <c:pt idx="4335">
                  <c:v>45838.645833333336</c:v>
                </c:pt>
                <c:pt idx="4336">
                  <c:v>45838.6875</c:v>
                </c:pt>
                <c:pt idx="4337">
                  <c:v>45838.729166666664</c:v>
                </c:pt>
                <c:pt idx="4338">
                  <c:v>45838.770833333336</c:v>
                </c:pt>
                <c:pt idx="4339">
                  <c:v>45838.8125</c:v>
                </c:pt>
                <c:pt idx="4340">
                  <c:v>45838.854166666664</c:v>
                </c:pt>
                <c:pt idx="4341">
                  <c:v>45838.895833333336</c:v>
                </c:pt>
                <c:pt idx="4342">
                  <c:v>45838.9375</c:v>
                </c:pt>
                <c:pt idx="4343">
                  <c:v>45838.979166666664</c:v>
                </c:pt>
                <c:pt idx="4344">
                  <c:v>45839.020833333336</c:v>
                </c:pt>
                <c:pt idx="4345">
                  <c:v>45839.0625</c:v>
                </c:pt>
                <c:pt idx="4346">
                  <c:v>45839.104166666664</c:v>
                </c:pt>
                <c:pt idx="4347">
                  <c:v>45839.145833333336</c:v>
                </c:pt>
                <c:pt idx="4348">
                  <c:v>45839.1875</c:v>
                </c:pt>
                <c:pt idx="4349">
                  <c:v>45839.229166666664</c:v>
                </c:pt>
                <c:pt idx="4350">
                  <c:v>45839.270833333336</c:v>
                </c:pt>
                <c:pt idx="4351">
                  <c:v>45839.3125</c:v>
                </c:pt>
                <c:pt idx="4352">
                  <c:v>45839.354166666664</c:v>
                </c:pt>
                <c:pt idx="4353">
                  <c:v>45839.395833333336</c:v>
                </c:pt>
                <c:pt idx="4354">
                  <c:v>45839.4375</c:v>
                </c:pt>
                <c:pt idx="4355">
                  <c:v>45839.479166666664</c:v>
                </c:pt>
                <c:pt idx="4356">
                  <c:v>45839.520833333336</c:v>
                </c:pt>
                <c:pt idx="4357">
                  <c:v>45839.5625</c:v>
                </c:pt>
                <c:pt idx="4358">
                  <c:v>45839.604166666664</c:v>
                </c:pt>
                <c:pt idx="4359">
                  <c:v>45839.645833333336</c:v>
                </c:pt>
                <c:pt idx="4360">
                  <c:v>45839.6875</c:v>
                </c:pt>
                <c:pt idx="4361">
                  <c:v>45839.729166666664</c:v>
                </c:pt>
                <c:pt idx="4362">
                  <c:v>45839.770833333336</c:v>
                </c:pt>
                <c:pt idx="4363">
                  <c:v>45839.8125</c:v>
                </c:pt>
                <c:pt idx="4364">
                  <c:v>45839.854166666664</c:v>
                </c:pt>
                <c:pt idx="4365">
                  <c:v>45839.895833333336</c:v>
                </c:pt>
                <c:pt idx="4366">
                  <c:v>45839.9375</c:v>
                </c:pt>
                <c:pt idx="4367">
                  <c:v>45839.979166666664</c:v>
                </c:pt>
                <c:pt idx="4368">
                  <c:v>45840.020833333336</c:v>
                </c:pt>
                <c:pt idx="4369">
                  <c:v>45840.0625</c:v>
                </c:pt>
                <c:pt idx="4370">
                  <c:v>45840.104166666664</c:v>
                </c:pt>
                <c:pt idx="4371">
                  <c:v>45840.145833333336</c:v>
                </c:pt>
                <c:pt idx="4372">
                  <c:v>45840.1875</c:v>
                </c:pt>
                <c:pt idx="4373">
                  <c:v>45840.229166666664</c:v>
                </c:pt>
                <c:pt idx="4374">
                  <c:v>45840.270833333336</c:v>
                </c:pt>
                <c:pt idx="4375">
                  <c:v>45840.3125</c:v>
                </c:pt>
                <c:pt idx="4376">
                  <c:v>45840.354166666664</c:v>
                </c:pt>
                <c:pt idx="4377">
                  <c:v>45840.395833333336</c:v>
                </c:pt>
                <c:pt idx="4378">
                  <c:v>45840.4375</c:v>
                </c:pt>
                <c:pt idx="4379">
                  <c:v>45840.479166666664</c:v>
                </c:pt>
                <c:pt idx="4380">
                  <c:v>45840.520833333336</c:v>
                </c:pt>
                <c:pt idx="4381">
                  <c:v>45840.5625</c:v>
                </c:pt>
                <c:pt idx="4382">
                  <c:v>45840.604166666664</c:v>
                </c:pt>
                <c:pt idx="4383">
                  <c:v>45840.645833333336</c:v>
                </c:pt>
                <c:pt idx="4384">
                  <c:v>45840.6875</c:v>
                </c:pt>
                <c:pt idx="4385">
                  <c:v>45840.729166666664</c:v>
                </c:pt>
                <c:pt idx="4386">
                  <c:v>45840.770833333336</c:v>
                </c:pt>
                <c:pt idx="4387">
                  <c:v>45840.8125</c:v>
                </c:pt>
                <c:pt idx="4388">
                  <c:v>45840.854166666664</c:v>
                </c:pt>
                <c:pt idx="4389">
                  <c:v>45840.895833333336</c:v>
                </c:pt>
                <c:pt idx="4390">
                  <c:v>45840.9375</c:v>
                </c:pt>
                <c:pt idx="4391">
                  <c:v>45840.979166666664</c:v>
                </c:pt>
                <c:pt idx="4392">
                  <c:v>45841.020833333336</c:v>
                </c:pt>
                <c:pt idx="4393">
                  <c:v>45841.0625</c:v>
                </c:pt>
                <c:pt idx="4394">
                  <c:v>45841.104166666664</c:v>
                </c:pt>
                <c:pt idx="4395">
                  <c:v>45841.145833333336</c:v>
                </c:pt>
                <c:pt idx="4396">
                  <c:v>45841.1875</c:v>
                </c:pt>
                <c:pt idx="4397">
                  <c:v>45841.229166666664</c:v>
                </c:pt>
                <c:pt idx="4398">
                  <c:v>45841.270833333336</c:v>
                </c:pt>
                <c:pt idx="4399">
                  <c:v>45841.3125</c:v>
                </c:pt>
                <c:pt idx="4400">
                  <c:v>45841.354166666664</c:v>
                </c:pt>
                <c:pt idx="4401">
                  <c:v>45841.395833333336</c:v>
                </c:pt>
                <c:pt idx="4402">
                  <c:v>45841.4375</c:v>
                </c:pt>
                <c:pt idx="4403">
                  <c:v>45841.479166666664</c:v>
                </c:pt>
                <c:pt idx="4404">
                  <c:v>45841.520833333336</c:v>
                </c:pt>
                <c:pt idx="4405">
                  <c:v>45841.5625</c:v>
                </c:pt>
                <c:pt idx="4406">
                  <c:v>45841.604166666664</c:v>
                </c:pt>
                <c:pt idx="4407">
                  <c:v>45841.645833333336</c:v>
                </c:pt>
                <c:pt idx="4408">
                  <c:v>45841.6875</c:v>
                </c:pt>
                <c:pt idx="4409">
                  <c:v>45841.729166666664</c:v>
                </c:pt>
                <c:pt idx="4410">
                  <c:v>45841.770833333336</c:v>
                </c:pt>
                <c:pt idx="4411">
                  <c:v>45841.8125</c:v>
                </c:pt>
                <c:pt idx="4412">
                  <c:v>45841.854166666664</c:v>
                </c:pt>
                <c:pt idx="4413">
                  <c:v>45841.895833333336</c:v>
                </c:pt>
                <c:pt idx="4414">
                  <c:v>45841.9375</c:v>
                </c:pt>
                <c:pt idx="4415">
                  <c:v>45841.979166666664</c:v>
                </c:pt>
                <c:pt idx="4416">
                  <c:v>45842.020833333336</c:v>
                </c:pt>
                <c:pt idx="4417">
                  <c:v>45842.0625</c:v>
                </c:pt>
                <c:pt idx="4418">
                  <c:v>45842.104166666664</c:v>
                </c:pt>
                <c:pt idx="4419">
                  <c:v>45842.145833333336</c:v>
                </c:pt>
                <c:pt idx="4420">
                  <c:v>45842.1875</c:v>
                </c:pt>
                <c:pt idx="4421">
                  <c:v>45842.229166666664</c:v>
                </c:pt>
                <c:pt idx="4422">
                  <c:v>45842.270833333336</c:v>
                </c:pt>
                <c:pt idx="4423">
                  <c:v>45842.3125</c:v>
                </c:pt>
                <c:pt idx="4424">
                  <c:v>45842.354166666664</c:v>
                </c:pt>
                <c:pt idx="4425">
                  <c:v>45842.395833333336</c:v>
                </c:pt>
                <c:pt idx="4426">
                  <c:v>45842.4375</c:v>
                </c:pt>
                <c:pt idx="4427">
                  <c:v>45842.479166666664</c:v>
                </c:pt>
                <c:pt idx="4428">
                  <c:v>45842.520833333336</c:v>
                </c:pt>
                <c:pt idx="4429">
                  <c:v>45842.5625</c:v>
                </c:pt>
                <c:pt idx="4430">
                  <c:v>45842.604166666664</c:v>
                </c:pt>
                <c:pt idx="4431">
                  <c:v>45842.645833333336</c:v>
                </c:pt>
                <c:pt idx="4432">
                  <c:v>45842.6875</c:v>
                </c:pt>
                <c:pt idx="4433">
                  <c:v>45842.729166666664</c:v>
                </c:pt>
                <c:pt idx="4434">
                  <c:v>45842.770833333336</c:v>
                </c:pt>
                <c:pt idx="4435">
                  <c:v>45842.8125</c:v>
                </c:pt>
                <c:pt idx="4436">
                  <c:v>45842.854166666664</c:v>
                </c:pt>
                <c:pt idx="4437">
                  <c:v>45842.895833333336</c:v>
                </c:pt>
                <c:pt idx="4438">
                  <c:v>45842.9375</c:v>
                </c:pt>
                <c:pt idx="4439">
                  <c:v>45842.979166666664</c:v>
                </c:pt>
                <c:pt idx="4440">
                  <c:v>45843.020833333336</c:v>
                </c:pt>
                <c:pt idx="4441">
                  <c:v>45843.0625</c:v>
                </c:pt>
                <c:pt idx="4442">
                  <c:v>45843.104166666664</c:v>
                </c:pt>
                <c:pt idx="4443">
                  <c:v>45843.145833333336</c:v>
                </c:pt>
                <c:pt idx="4444">
                  <c:v>45843.1875</c:v>
                </c:pt>
                <c:pt idx="4445">
                  <c:v>45843.229166666664</c:v>
                </c:pt>
                <c:pt idx="4446">
                  <c:v>45843.270833333336</c:v>
                </c:pt>
                <c:pt idx="4447">
                  <c:v>45843.3125</c:v>
                </c:pt>
                <c:pt idx="4448">
                  <c:v>45843.354166666664</c:v>
                </c:pt>
                <c:pt idx="4449">
                  <c:v>45843.395833333336</c:v>
                </c:pt>
                <c:pt idx="4450">
                  <c:v>45843.4375</c:v>
                </c:pt>
                <c:pt idx="4451">
                  <c:v>45843.479166666664</c:v>
                </c:pt>
                <c:pt idx="4452">
                  <c:v>45843.520833333336</c:v>
                </c:pt>
                <c:pt idx="4453">
                  <c:v>45843.5625</c:v>
                </c:pt>
                <c:pt idx="4454">
                  <c:v>45843.604166666664</c:v>
                </c:pt>
                <c:pt idx="4455">
                  <c:v>45843.645833333336</c:v>
                </c:pt>
                <c:pt idx="4456">
                  <c:v>45843.6875</c:v>
                </c:pt>
                <c:pt idx="4457">
                  <c:v>45843.729166666664</c:v>
                </c:pt>
                <c:pt idx="4458">
                  <c:v>45843.770833333336</c:v>
                </c:pt>
                <c:pt idx="4459">
                  <c:v>45843.8125</c:v>
                </c:pt>
                <c:pt idx="4460">
                  <c:v>45843.854166666664</c:v>
                </c:pt>
                <c:pt idx="4461">
                  <c:v>45843.895833333336</c:v>
                </c:pt>
                <c:pt idx="4462">
                  <c:v>45843.9375</c:v>
                </c:pt>
                <c:pt idx="4463">
                  <c:v>45843.979166666664</c:v>
                </c:pt>
                <c:pt idx="4464">
                  <c:v>45844.020833333336</c:v>
                </c:pt>
                <c:pt idx="4465">
                  <c:v>45844.0625</c:v>
                </c:pt>
                <c:pt idx="4466">
                  <c:v>45844.104166666664</c:v>
                </c:pt>
                <c:pt idx="4467">
                  <c:v>45844.145833333336</c:v>
                </c:pt>
                <c:pt idx="4468">
                  <c:v>45844.1875</c:v>
                </c:pt>
                <c:pt idx="4469">
                  <c:v>45844.229166666664</c:v>
                </c:pt>
                <c:pt idx="4470">
                  <c:v>45844.270833333336</c:v>
                </c:pt>
                <c:pt idx="4471">
                  <c:v>45844.3125</c:v>
                </c:pt>
                <c:pt idx="4472">
                  <c:v>45844.354166666664</c:v>
                </c:pt>
                <c:pt idx="4473">
                  <c:v>45844.395833333336</c:v>
                </c:pt>
                <c:pt idx="4474">
                  <c:v>45844.4375</c:v>
                </c:pt>
                <c:pt idx="4475">
                  <c:v>45844.479166666664</c:v>
                </c:pt>
                <c:pt idx="4476">
                  <c:v>45844.520833333336</c:v>
                </c:pt>
                <c:pt idx="4477">
                  <c:v>45844.5625</c:v>
                </c:pt>
                <c:pt idx="4478">
                  <c:v>45844.604166666664</c:v>
                </c:pt>
                <c:pt idx="4479">
                  <c:v>45844.645833333336</c:v>
                </c:pt>
                <c:pt idx="4480">
                  <c:v>45844.6875</c:v>
                </c:pt>
                <c:pt idx="4481">
                  <c:v>45844.729166666664</c:v>
                </c:pt>
                <c:pt idx="4482">
                  <c:v>45844.770833333336</c:v>
                </c:pt>
                <c:pt idx="4483">
                  <c:v>45844.8125</c:v>
                </c:pt>
                <c:pt idx="4484">
                  <c:v>45844.854166666664</c:v>
                </c:pt>
                <c:pt idx="4485">
                  <c:v>45844.895833333336</c:v>
                </c:pt>
                <c:pt idx="4486">
                  <c:v>45844.9375</c:v>
                </c:pt>
                <c:pt idx="4487">
                  <c:v>45844.979166666664</c:v>
                </c:pt>
                <c:pt idx="4488">
                  <c:v>45845.020833333336</c:v>
                </c:pt>
                <c:pt idx="4489">
                  <c:v>45845.0625</c:v>
                </c:pt>
                <c:pt idx="4490">
                  <c:v>45845.104166666664</c:v>
                </c:pt>
                <c:pt idx="4491">
                  <c:v>45845.145833333336</c:v>
                </c:pt>
                <c:pt idx="4492">
                  <c:v>45845.1875</c:v>
                </c:pt>
                <c:pt idx="4493">
                  <c:v>45845.229166666664</c:v>
                </c:pt>
                <c:pt idx="4494">
                  <c:v>45845.270833333336</c:v>
                </c:pt>
                <c:pt idx="4495">
                  <c:v>45845.3125</c:v>
                </c:pt>
                <c:pt idx="4496">
                  <c:v>45845.354166666664</c:v>
                </c:pt>
                <c:pt idx="4497">
                  <c:v>45845.395833333336</c:v>
                </c:pt>
                <c:pt idx="4498">
                  <c:v>45845.4375</c:v>
                </c:pt>
                <c:pt idx="4499">
                  <c:v>45845.479166666664</c:v>
                </c:pt>
                <c:pt idx="4500">
                  <c:v>45845.520833333336</c:v>
                </c:pt>
                <c:pt idx="4501">
                  <c:v>45845.5625</c:v>
                </c:pt>
                <c:pt idx="4502">
                  <c:v>45845.604166666664</c:v>
                </c:pt>
                <c:pt idx="4503">
                  <c:v>45845.645833333336</c:v>
                </c:pt>
                <c:pt idx="4504">
                  <c:v>45845.6875</c:v>
                </c:pt>
                <c:pt idx="4505">
                  <c:v>45845.729166666664</c:v>
                </c:pt>
                <c:pt idx="4506">
                  <c:v>45845.770833333336</c:v>
                </c:pt>
                <c:pt idx="4507">
                  <c:v>45845.8125</c:v>
                </c:pt>
                <c:pt idx="4508">
                  <c:v>45845.854166666664</c:v>
                </c:pt>
                <c:pt idx="4509">
                  <c:v>45845.895833333336</c:v>
                </c:pt>
                <c:pt idx="4510">
                  <c:v>45845.9375</c:v>
                </c:pt>
                <c:pt idx="4511">
                  <c:v>45845.979166666664</c:v>
                </c:pt>
                <c:pt idx="4512">
                  <c:v>45846.020833333336</c:v>
                </c:pt>
                <c:pt idx="4513">
                  <c:v>45846.0625</c:v>
                </c:pt>
                <c:pt idx="4514">
                  <c:v>45846.104166666664</c:v>
                </c:pt>
                <c:pt idx="4515">
                  <c:v>45846.145833333336</c:v>
                </c:pt>
                <c:pt idx="4516">
                  <c:v>45846.1875</c:v>
                </c:pt>
                <c:pt idx="4517">
                  <c:v>45846.229166666664</c:v>
                </c:pt>
                <c:pt idx="4518">
                  <c:v>45846.270833333336</c:v>
                </c:pt>
                <c:pt idx="4519">
                  <c:v>45846.3125</c:v>
                </c:pt>
                <c:pt idx="4520">
                  <c:v>45846.354166666664</c:v>
                </c:pt>
                <c:pt idx="4521">
                  <c:v>45846.395833333336</c:v>
                </c:pt>
                <c:pt idx="4522">
                  <c:v>45846.4375</c:v>
                </c:pt>
                <c:pt idx="4523">
                  <c:v>45846.479166666664</c:v>
                </c:pt>
                <c:pt idx="4524">
                  <c:v>45846.520833333336</c:v>
                </c:pt>
                <c:pt idx="4525">
                  <c:v>45846.5625</c:v>
                </c:pt>
                <c:pt idx="4526">
                  <c:v>45846.604166666664</c:v>
                </c:pt>
                <c:pt idx="4527">
                  <c:v>45846.645833333336</c:v>
                </c:pt>
                <c:pt idx="4528">
                  <c:v>45846.6875</c:v>
                </c:pt>
                <c:pt idx="4529">
                  <c:v>45846.729166666664</c:v>
                </c:pt>
                <c:pt idx="4530">
                  <c:v>45846.770833333336</c:v>
                </c:pt>
                <c:pt idx="4531">
                  <c:v>45846.8125</c:v>
                </c:pt>
                <c:pt idx="4532">
                  <c:v>45846.854166666664</c:v>
                </c:pt>
                <c:pt idx="4533">
                  <c:v>45846.895833333336</c:v>
                </c:pt>
                <c:pt idx="4534">
                  <c:v>45846.9375</c:v>
                </c:pt>
                <c:pt idx="4535">
                  <c:v>45846.979166666664</c:v>
                </c:pt>
                <c:pt idx="4536">
                  <c:v>45847.020833333336</c:v>
                </c:pt>
                <c:pt idx="4537">
                  <c:v>45847.0625</c:v>
                </c:pt>
                <c:pt idx="4538">
                  <c:v>45847.104166666664</c:v>
                </c:pt>
                <c:pt idx="4539">
                  <c:v>45847.145833333336</c:v>
                </c:pt>
                <c:pt idx="4540">
                  <c:v>45847.1875</c:v>
                </c:pt>
                <c:pt idx="4541">
                  <c:v>45847.229166666664</c:v>
                </c:pt>
                <c:pt idx="4542">
                  <c:v>45847.270833333336</c:v>
                </c:pt>
                <c:pt idx="4543">
                  <c:v>45847.3125</c:v>
                </c:pt>
                <c:pt idx="4544">
                  <c:v>45847.354166666664</c:v>
                </c:pt>
                <c:pt idx="4545">
                  <c:v>45847.395833333336</c:v>
                </c:pt>
                <c:pt idx="4546">
                  <c:v>45847.4375</c:v>
                </c:pt>
                <c:pt idx="4547">
                  <c:v>45847.479166666664</c:v>
                </c:pt>
                <c:pt idx="4548">
                  <c:v>45847.520833333336</c:v>
                </c:pt>
                <c:pt idx="4549">
                  <c:v>45847.5625</c:v>
                </c:pt>
                <c:pt idx="4550">
                  <c:v>45847.604166666664</c:v>
                </c:pt>
                <c:pt idx="4551">
                  <c:v>45847.645833333336</c:v>
                </c:pt>
                <c:pt idx="4552">
                  <c:v>45847.6875</c:v>
                </c:pt>
                <c:pt idx="4553">
                  <c:v>45847.729166666664</c:v>
                </c:pt>
                <c:pt idx="4554">
                  <c:v>45847.770833333336</c:v>
                </c:pt>
                <c:pt idx="4555">
                  <c:v>45847.8125</c:v>
                </c:pt>
                <c:pt idx="4556">
                  <c:v>45847.854166666664</c:v>
                </c:pt>
                <c:pt idx="4557">
                  <c:v>45847.895833333336</c:v>
                </c:pt>
                <c:pt idx="4558">
                  <c:v>45847.9375</c:v>
                </c:pt>
                <c:pt idx="4559">
                  <c:v>45847.979166666664</c:v>
                </c:pt>
                <c:pt idx="4560">
                  <c:v>45848.020833333336</c:v>
                </c:pt>
                <c:pt idx="4561">
                  <c:v>45848.0625</c:v>
                </c:pt>
                <c:pt idx="4562">
                  <c:v>45848.104166666664</c:v>
                </c:pt>
                <c:pt idx="4563">
                  <c:v>45848.145833333336</c:v>
                </c:pt>
                <c:pt idx="4564">
                  <c:v>45848.1875</c:v>
                </c:pt>
                <c:pt idx="4565">
                  <c:v>45848.229166666664</c:v>
                </c:pt>
                <c:pt idx="4566">
                  <c:v>45848.270833333336</c:v>
                </c:pt>
                <c:pt idx="4567">
                  <c:v>45848.3125</c:v>
                </c:pt>
                <c:pt idx="4568">
                  <c:v>45848.354166666664</c:v>
                </c:pt>
                <c:pt idx="4569">
                  <c:v>45848.395833333336</c:v>
                </c:pt>
                <c:pt idx="4570">
                  <c:v>45848.4375</c:v>
                </c:pt>
                <c:pt idx="4571">
                  <c:v>45848.479166666664</c:v>
                </c:pt>
                <c:pt idx="4572">
                  <c:v>45848.520833333336</c:v>
                </c:pt>
                <c:pt idx="4573">
                  <c:v>45848.5625</c:v>
                </c:pt>
                <c:pt idx="4574">
                  <c:v>45848.604166666664</c:v>
                </c:pt>
                <c:pt idx="4575">
                  <c:v>45848.645833333336</c:v>
                </c:pt>
                <c:pt idx="4576">
                  <c:v>45848.6875</c:v>
                </c:pt>
                <c:pt idx="4577">
                  <c:v>45848.729166666664</c:v>
                </c:pt>
                <c:pt idx="4578">
                  <c:v>45848.770833333336</c:v>
                </c:pt>
                <c:pt idx="4579">
                  <c:v>45848.8125</c:v>
                </c:pt>
                <c:pt idx="4580">
                  <c:v>45848.854166666664</c:v>
                </c:pt>
                <c:pt idx="4581">
                  <c:v>45848.895833333336</c:v>
                </c:pt>
                <c:pt idx="4582">
                  <c:v>45848.9375</c:v>
                </c:pt>
                <c:pt idx="4583">
                  <c:v>45848.979166666664</c:v>
                </c:pt>
                <c:pt idx="4584">
                  <c:v>45849.020833333336</c:v>
                </c:pt>
                <c:pt idx="4585">
                  <c:v>45849.0625</c:v>
                </c:pt>
                <c:pt idx="4586">
                  <c:v>45849.104166666664</c:v>
                </c:pt>
                <c:pt idx="4587">
                  <c:v>45849.145833333336</c:v>
                </c:pt>
                <c:pt idx="4588">
                  <c:v>45849.1875</c:v>
                </c:pt>
                <c:pt idx="4589">
                  <c:v>45849.229166666664</c:v>
                </c:pt>
                <c:pt idx="4590">
                  <c:v>45849.270833333336</c:v>
                </c:pt>
                <c:pt idx="4591">
                  <c:v>45849.3125</c:v>
                </c:pt>
                <c:pt idx="4592">
                  <c:v>45849.354166666664</c:v>
                </c:pt>
                <c:pt idx="4593">
                  <c:v>45849.395833333336</c:v>
                </c:pt>
                <c:pt idx="4594">
                  <c:v>45849.4375</c:v>
                </c:pt>
                <c:pt idx="4595">
                  <c:v>45849.479166666664</c:v>
                </c:pt>
                <c:pt idx="4596">
                  <c:v>45849.520833333336</c:v>
                </c:pt>
                <c:pt idx="4597">
                  <c:v>45849.5625</c:v>
                </c:pt>
                <c:pt idx="4598">
                  <c:v>45849.604166666664</c:v>
                </c:pt>
                <c:pt idx="4599">
                  <c:v>45849.645833333336</c:v>
                </c:pt>
                <c:pt idx="4600">
                  <c:v>45849.6875</c:v>
                </c:pt>
                <c:pt idx="4601">
                  <c:v>45849.729166666664</c:v>
                </c:pt>
                <c:pt idx="4602">
                  <c:v>45849.770833333336</c:v>
                </c:pt>
                <c:pt idx="4603">
                  <c:v>45849.8125</c:v>
                </c:pt>
                <c:pt idx="4604">
                  <c:v>45849.854166666664</c:v>
                </c:pt>
                <c:pt idx="4605">
                  <c:v>45849.895833333336</c:v>
                </c:pt>
                <c:pt idx="4606">
                  <c:v>45849.9375</c:v>
                </c:pt>
                <c:pt idx="4607">
                  <c:v>45849.979166666664</c:v>
                </c:pt>
                <c:pt idx="4608">
                  <c:v>45850.020833333336</c:v>
                </c:pt>
                <c:pt idx="4609">
                  <c:v>45850.0625</c:v>
                </c:pt>
                <c:pt idx="4610">
                  <c:v>45850.104166666664</c:v>
                </c:pt>
                <c:pt idx="4611">
                  <c:v>45850.145833333336</c:v>
                </c:pt>
                <c:pt idx="4612">
                  <c:v>45850.1875</c:v>
                </c:pt>
                <c:pt idx="4613">
                  <c:v>45850.229166666664</c:v>
                </c:pt>
                <c:pt idx="4614">
                  <c:v>45850.270833333336</c:v>
                </c:pt>
                <c:pt idx="4615">
                  <c:v>45850.3125</c:v>
                </c:pt>
                <c:pt idx="4616">
                  <c:v>45850.354166666664</c:v>
                </c:pt>
                <c:pt idx="4617">
                  <c:v>45850.395833333336</c:v>
                </c:pt>
                <c:pt idx="4618">
                  <c:v>45850.4375</c:v>
                </c:pt>
                <c:pt idx="4619">
                  <c:v>45850.479166666664</c:v>
                </c:pt>
                <c:pt idx="4620">
                  <c:v>45850.520833333336</c:v>
                </c:pt>
                <c:pt idx="4621">
                  <c:v>45850.5625</c:v>
                </c:pt>
                <c:pt idx="4622">
                  <c:v>45850.604166666664</c:v>
                </c:pt>
                <c:pt idx="4623">
                  <c:v>45850.645833333336</c:v>
                </c:pt>
                <c:pt idx="4624">
                  <c:v>45850.6875</c:v>
                </c:pt>
                <c:pt idx="4625">
                  <c:v>45850.729166666664</c:v>
                </c:pt>
                <c:pt idx="4626">
                  <c:v>45850.770833333336</c:v>
                </c:pt>
                <c:pt idx="4627">
                  <c:v>45850.8125</c:v>
                </c:pt>
                <c:pt idx="4628">
                  <c:v>45850.854166666664</c:v>
                </c:pt>
                <c:pt idx="4629">
                  <c:v>45850.895833333336</c:v>
                </c:pt>
                <c:pt idx="4630">
                  <c:v>45850.9375</c:v>
                </c:pt>
                <c:pt idx="4631">
                  <c:v>45850.979166666664</c:v>
                </c:pt>
                <c:pt idx="4632">
                  <c:v>45851.020833333336</c:v>
                </c:pt>
                <c:pt idx="4633">
                  <c:v>45851.0625</c:v>
                </c:pt>
                <c:pt idx="4634">
                  <c:v>45851.104166666664</c:v>
                </c:pt>
                <c:pt idx="4635">
                  <c:v>45851.145833333336</c:v>
                </c:pt>
                <c:pt idx="4636">
                  <c:v>45851.1875</c:v>
                </c:pt>
                <c:pt idx="4637">
                  <c:v>45851.229166666664</c:v>
                </c:pt>
                <c:pt idx="4638">
                  <c:v>45851.270833333336</c:v>
                </c:pt>
                <c:pt idx="4639">
                  <c:v>45851.3125</c:v>
                </c:pt>
                <c:pt idx="4640">
                  <c:v>45851.354166666664</c:v>
                </c:pt>
                <c:pt idx="4641">
                  <c:v>45851.395833333336</c:v>
                </c:pt>
                <c:pt idx="4642">
                  <c:v>45851.4375</c:v>
                </c:pt>
                <c:pt idx="4643">
                  <c:v>45851.479166666664</c:v>
                </c:pt>
                <c:pt idx="4644">
                  <c:v>45851.520833333336</c:v>
                </c:pt>
                <c:pt idx="4645">
                  <c:v>45851.5625</c:v>
                </c:pt>
                <c:pt idx="4646">
                  <c:v>45851.604166666664</c:v>
                </c:pt>
                <c:pt idx="4647">
                  <c:v>45851.645833333336</c:v>
                </c:pt>
                <c:pt idx="4648">
                  <c:v>45851.6875</c:v>
                </c:pt>
                <c:pt idx="4649">
                  <c:v>45851.729166666664</c:v>
                </c:pt>
                <c:pt idx="4650">
                  <c:v>45851.770833333336</c:v>
                </c:pt>
                <c:pt idx="4651">
                  <c:v>45851.8125</c:v>
                </c:pt>
                <c:pt idx="4652">
                  <c:v>45851.854166666664</c:v>
                </c:pt>
                <c:pt idx="4653">
                  <c:v>45851.895833333336</c:v>
                </c:pt>
                <c:pt idx="4654">
                  <c:v>45851.9375</c:v>
                </c:pt>
                <c:pt idx="4655">
                  <c:v>45851.979166666664</c:v>
                </c:pt>
                <c:pt idx="4656">
                  <c:v>45852.020833333336</c:v>
                </c:pt>
                <c:pt idx="4657">
                  <c:v>45852.0625</c:v>
                </c:pt>
                <c:pt idx="4658">
                  <c:v>45852.104166666664</c:v>
                </c:pt>
                <c:pt idx="4659">
                  <c:v>45852.145833333336</c:v>
                </c:pt>
                <c:pt idx="4660">
                  <c:v>45852.1875</c:v>
                </c:pt>
                <c:pt idx="4661">
                  <c:v>45852.229166666664</c:v>
                </c:pt>
                <c:pt idx="4662">
                  <c:v>45852.270833333336</c:v>
                </c:pt>
                <c:pt idx="4663">
                  <c:v>45852.3125</c:v>
                </c:pt>
                <c:pt idx="4664">
                  <c:v>45852.354166666664</c:v>
                </c:pt>
                <c:pt idx="4665">
                  <c:v>45852.395833333336</c:v>
                </c:pt>
                <c:pt idx="4666">
                  <c:v>45852.4375</c:v>
                </c:pt>
                <c:pt idx="4667">
                  <c:v>45852.479166666664</c:v>
                </c:pt>
                <c:pt idx="4668">
                  <c:v>45852.520833333336</c:v>
                </c:pt>
                <c:pt idx="4669">
                  <c:v>45852.5625</c:v>
                </c:pt>
                <c:pt idx="4670">
                  <c:v>45852.604166666664</c:v>
                </c:pt>
                <c:pt idx="4671">
                  <c:v>45852.645833333336</c:v>
                </c:pt>
                <c:pt idx="4672">
                  <c:v>45852.6875</c:v>
                </c:pt>
                <c:pt idx="4673">
                  <c:v>45852.729166666664</c:v>
                </c:pt>
                <c:pt idx="4674">
                  <c:v>45852.770833333336</c:v>
                </c:pt>
                <c:pt idx="4675">
                  <c:v>45852.8125</c:v>
                </c:pt>
                <c:pt idx="4676">
                  <c:v>45852.854166666664</c:v>
                </c:pt>
                <c:pt idx="4677">
                  <c:v>45852.895833333336</c:v>
                </c:pt>
                <c:pt idx="4678">
                  <c:v>45852.9375</c:v>
                </c:pt>
                <c:pt idx="4679">
                  <c:v>45852.979166666664</c:v>
                </c:pt>
                <c:pt idx="4680">
                  <c:v>45853.020833333336</c:v>
                </c:pt>
                <c:pt idx="4681">
                  <c:v>45853.0625</c:v>
                </c:pt>
                <c:pt idx="4682">
                  <c:v>45853.104166666664</c:v>
                </c:pt>
                <c:pt idx="4683">
                  <c:v>45853.145833333336</c:v>
                </c:pt>
                <c:pt idx="4684">
                  <c:v>45853.1875</c:v>
                </c:pt>
                <c:pt idx="4685">
                  <c:v>45853.229166666664</c:v>
                </c:pt>
                <c:pt idx="4686">
                  <c:v>45853.270833333336</c:v>
                </c:pt>
                <c:pt idx="4687">
                  <c:v>45853.3125</c:v>
                </c:pt>
                <c:pt idx="4688">
                  <c:v>45853.354166666664</c:v>
                </c:pt>
                <c:pt idx="4689">
                  <c:v>45853.395833333336</c:v>
                </c:pt>
                <c:pt idx="4690">
                  <c:v>45853.4375</c:v>
                </c:pt>
                <c:pt idx="4691">
                  <c:v>45853.479166666664</c:v>
                </c:pt>
                <c:pt idx="4692">
                  <c:v>45853.520833333336</c:v>
                </c:pt>
                <c:pt idx="4693">
                  <c:v>45853.5625</c:v>
                </c:pt>
                <c:pt idx="4694">
                  <c:v>45853.604166666664</c:v>
                </c:pt>
                <c:pt idx="4695">
                  <c:v>45853.645833333336</c:v>
                </c:pt>
                <c:pt idx="4696">
                  <c:v>45853.6875</c:v>
                </c:pt>
                <c:pt idx="4697">
                  <c:v>45853.729166666664</c:v>
                </c:pt>
                <c:pt idx="4698">
                  <c:v>45853.770833333336</c:v>
                </c:pt>
                <c:pt idx="4699">
                  <c:v>45853.8125</c:v>
                </c:pt>
                <c:pt idx="4700">
                  <c:v>45853.854166666664</c:v>
                </c:pt>
                <c:pt idx="4701">
                  <c:v>45853.895833333336</c:v>
                </c:pt>
                <c:pt idx="4702">
                  <c:v>45853.9375</c:v>
                </c:pt>
                <c:pt idx="4703">
                  <c:v>45853.979166666664</c:v>
                </c:pt>
                <c:pt idx="4704">
                  <c:v>45854.020833333336</c:v>
                </c:pt>
                <c:pt idx="4705">
                  <c:v>45854.0625</c:v>
                </c:pt>
                <c:pt idx="4706">
                  <c:v>45854.104166666664</c:v>
                </c:pt>
                <c:pt idx="4707">
                  <c:v>45854.145833333336</c:v>
                </c:pt>
                <c:pt idx="4708">
                  <c:v>45854.1875</c:v>
                </c:pt>
                <c:pt idx="4709">
                  <c:v>45854.229166666664</c:v>
                </c:pt>
                <c:pt idx="4710">
                  <c:v>45854.270833333336</c:v>
                </c:pt>
                <c:pt idx="4711">
                  <c:v>45854.3125</c:v>
                </c:pt>
                <c:pt idx="4712">
                  <c:v>45854.354166666664</c:v>
                </c:pt>
                <c:pt idx="4713">
                  <c:v>45854.395833333336</c:v>
                </c:pt>
                <c:pt idx="4714">
                  <c:v>45854.4375</c:v>
                </c:pt>
                <c:pt idx="4715">
                  <c:v>45854.479166666664</c:v>
                </c:pt>
                <c:pt idx="4716">
                  <c:v>45854.520833333336</c:v>
                </c:pt>
                <c:pt idx="4717">
                  <c:v>45854.5625</c:v>
                </c:pt>
                <c:pt idx="4718">
                  <c:v>45854.604166666664</c:v>
                </c:pt>
                <c:pt idx="4719">
                  <c:v>45854.645833333336</c:v>
                </c:pt>
                <c:pt idx="4720">
                  <c:v>45854.6875</c:v>
                </c:pt>
                <c:pt idx="4721">
                  <c:v>45854.729166666664</c:v>
                </c:pt>
                <c:pt idx="4722">
                  <c:v>45854.770833333336</c:v>
                </c:pt>
                <c:pt idx="4723">
                  <c:v>45854.8125</c:v>
                </c:pt>
                <c:pt idx="4724">
                  <c:v>45854.854166666664</c:v>
                </c:pt>
                <c:pt idx="4725">
                  <c:v>45854.895833333336</c:v>
                </c:pt>
                <c:pt idx="4726">
                  <c:v>45854.9375</c:v>
                </c:pt>
                <c:pt idx="4727">
                  <c:v>45854.979166666664</c:v>
                </c:pt>
                <c:pt idx="4728">
                  <c:v>45855.020833333336</c:v>
                </c:pt>
                <c:pt idx="4729">
                  <c:v>45855.0625</c:v>
                </c:pt>
                <c:pt idx="4730">
                  <c:v>45855.104166666664</c:v>
                </c:pt>
                <c:pt idx="4731">
                  <c:v>45855.145833333336</c:v>
                </c:pt>
                <c:pt idx="4732">
                  <c:v>45855.1875</c:v>
                </c:pt>
                <c:pt idx="4733">
                  <c:v>45855.229166666664</c:v>
                </c:pt>
                <c:pt idx="4734">
                  <c:v>45855.270833333336</c:v>
                </c:pt>
                <c:pt idx="4735">
                  <c:v>45855.3125</c:v>
                </c:pt>
                <c:pt idx="4736">
                  <c:v>45855.354166666664</c:v>
                </c:pt>
                <c:pt idx="4737">
                  <c:v>45855.395833333336</c:v>
                </c:pt>
                <c:pt idx="4738">
                  <c:v>45855.4375</c:v>
                </c:pt>
                <c:pt idx="4739">
                  <c:v>45855.479166666664</c:v>
                </c:pt>
                <c:pt idx="4740">
                  <c:v>45855.520833333336</c:v>
                </c:pt>
                <c:pt idx="4741">
                  <c:v>45855.5625</c:v>
                </c:pt>
                <c:pt idx="4742">
                  <c:v>45855.604166666664</c:v>
                </c:pt>
                <c:pt idx="4743">
                  <c:v>45855.645833333336</c:v>
                </c:pt>
                <c:pt idx="4744">
                  <c:v>45855.6875</c:v>
                </c:pt>
                <c:pt idx="4745">
                  <c:v>45855.729166666664</c:v>
                </c:pt>
                <c:pt idx="4746">
                  <c:v>45855.770833333336</c:v>
                </c:pt>
                <c:pt idx="4747">
                  <c:v>45855.8125</c:v>
                </c:pt>
                <c:pt idx="4748">
                  <c:v>45855.854166666664</c:v>
                </c:pt>
                <c:pt idx="4749">
                  <c:v>45855.895833333336</c:v>
                </c:pt>
                <c:pt idx="4750">
                  <c:v>45855.9375</c:v>
                </c:pt>
                <c:pt idx="4751">
                  <c:v>45855.979166666664</c:v>
                </c:pt>
                <c:pt idx="4752">
                  <c:v>45856.020833333336</c:v>
                </c:pt>
                <c:pt idx="4753">
                  <c:v>45856.0625</c:v>
                </c:pt>
                <c:pt idx="4754">
                  <c:v>45856.104166666664</c:v>
                </c:pt>
                <c:pt idx="4755">
                  <c:v>45856.145833333336</c:v>
                </c:pt>
                <c:pt idx="4756">
                  <c:v>45856.1875</c:v>
                </c:pt>
                <c:pt idx="4757">
                  <c:v>45856.229166666664</c:v>
                </c:pt>
                <c:pt idx="4758">
                  <c:v>45856.270833333336</c:v>
                </c:pt>
                <c:pt idx="4759">
                  <c:v>45856.3125</c:v>
                </c:pt>
                <c:pt idx="4760">
                  <c:v>45856.354166666664</c:v>
                </c:pt>
                <c:pt idx="4761">
                  <c:v>45856.395833333336</c:v>
                </c:pt>
                <c:pt idx="4762">
                  <c:v>45856.4375</c:v>
                </c:pt>
                <c:pt idx="4763">
                  <c:v>45856.479166666664</c:v>
                </c:pt>
                <c:pt idx="4764">
                  <c:v>45856.520833333336</c:v>
                </c:pt>
                <c:pt idx="4765">
                  <c:v>45856.5625</c:v>
                </c:pt>
                <c:pt idx="4766">
                  <c:v>45856.604166666664</c:v>
                </c:pt>
                <c:pt idx="4767">
                  <c:v>45856.645833333336</c:v>
                </c:pt>
                <c:pt idx="4768">
                  <c:v>45856.6875</c:v>
                </c:pt>
                <c:pt idx="4769">
                  <c:v>45856.729166666664</c:v>
                </c:pt>
                <c:pt idx="4770">
                  <c:v>45856.770833333336</c:v>
                </c:pt>
                <c:pt idx="4771">
                  <c:v>45856.8125</c:v>
                </c:pt>
                <c:pt idx="4772">
                  <c:v>45856.854166666664</c:v>
                </c:pt>
                <c:pt idx="4773">
                  <c:v>45856.895833333336</c:v>
                </c:pt>
                <c:pt idx="4774">
                  <c:v>45856.9375</c:v>
                </c:pt>
                <c:pt idx="4775">
                  <c:v>45856.979166666664</c:v>
                </c:pt>
                <c:pt idx="4776">
                  <c:v>45857.020833333336</c:v>
                </c:pt>
                <c:pt idx="4777">
                  <c:v>45857.0625</c:v>
                </c:pt>
                <c:pt idx="4778">
                  <c:v>45857.104166666664</c:v>
                </c:pt>
                <c:pt idx="4779">
                  <c:v>45857.145833333336</c:v>
                </c:pt>
                <c:pt idx="4780">
                  <c:v>45857.1875</c:v>
                </c:pt>
                <c:pt idx="4781">
                  <c:v>45857.229166666664</c:v>
                </c:pt>
                <c:pt idx="4782">
                  <c:v>45857.270833333336</c:v>
                </c:pt>
                <c:pt idx="4783">
                  <c:v>45857.3125</c:v>
                </c:pt>
                <c:pt idx="4784">
                  <c:v>45857.354166666664</c:v>
                </c:pt>
                <c:pt idx="4785">
                  <c:v>45857.395833333336</c:v>
                </c:pt>
                <c:pt idx="4786">
                  <c:v>45857.4375</c:v>
                </c:pt>
                <c:pt idx="4787">
                  <c:v>45857.479166666664</c:v>
                </c:pt>
                <c:pt idx="4788">
                  <c:v>45857.520833333336</c:v>
                </c:pt>
                <c:pt idx="4789">
                  <c:v>45857.5625</c:v>
                </c:pt>
                <c:pt idx="4790">
                  <c:v>45857.604166666664</c:v>
                </c:pt>
                <c:pt idx="4791">
                  <c:v>45857.645833333336</c:v>
                </c:pt>
                <c:pt idx="4792">
                  <c:v>45857.6875</c:v>
                </c:pt>
                <c:pt idx="4793">
                  <c:v>45857.729166666664</c:v>
                </c:pt>
                <c:pt idx="4794">
                  <c:v>45857.770833333336</c:v>
                </c:pt>
                <c:pt idx="4795">
                  <c:v>45857.8125</c:v>
                </c:pt>
                <c:pt idx="4796">
                  <c:v>45857.854166666664</c:v>
                </c:pt>
                <c:pt idx="4797">
                  <c:v>45857.895833333336</c:v>
                </c:pt>
                <c:pt idx="4798">
                  <c:v>45857.9375</c:v>
                </c:pt>
                <c:pt idx="4799">
                  <c:v>45857.979166666664</c:v>
                </c:pt>
                <c:pt idx="4800">
                  <c:v>45858.020833333336</c:v>
                </c:pt>
                <c:pt idx="4801">
                  <c:v>45858.0625</c:v>
                </c:pt>
                <c:pt idx="4802">
                  <c:v>45858.104166666664</c:v>
                </c:pt>
                <c:pt idx="4803">
                  <c:v>45858.145833333336</c:v>
                </c:pt>
                <c:pt idx="4804">
                  <c:v>45858.1875</c:v>
                </c:pt>
                <c:pt idx="4805">
                  <c:v>45858.229166666664</c:v>
                </c:pt>
                <c:pt idx="4806">
                  <c:v>45858.270833333336</c:v>
                </c:pt>
                <c:pt idx="4807">
                  <c:v>45858.3125</c:v>
                </c:pt>
                <c:pt idx="4808">
                  <c:v>45858.354166666664</c:v>
                </c:pt>
                <c:pt idx="4809">
                  <c:v>45858.395833333336</c:v>
                </c:pt>
                <c:pt idx="4810">
                  <c:v>45858.4375</c:v>
                </c:pt>
                <c:pt idx="4811">
                  <c:v>45858.479166666664</c:v>
                </c:pt>
                <c:pt idx="4812">
                  <c:v>45858.520833333336</c:v>
                </c:pt>
                <c:pt idx="4813">
                  <c:v>45858.5625</c:v>
                </c:pt>
                <c:pt idx="4814">
                  <c:v>45858.604166666664</c:v>
                </c:pt>
                <c:pt idx="4815">
                  <c:v>45858.645833333336</c:v>
                </c:pt>
                <c:pt idx="4816">
                  <c:v>45858.6875</c:v>
                </c:pt>
                <c:pt idx="4817">
                  <c:v>45858.729166666664</c:v>
                </c:pt>
                <c:pt idx="4818">
                  <c:v>45858.770833333336</c:v>
                </c:pt>
                <c:pt idx="4819">
                  <c:v>45858.8125</c:v>
                </c:pt>
                <c:pt idx="4820">
                  <c:v>45858.854166666664</c:v>
                </c:pt>
                <c:pt idx="4821">
                  <c:v>45858.895833333336</c:v>
                </c:pt>
                <c:pt idx="4822">
                  <c:v>45858.9375</c:v>
                </c:pt>
                <c:pt idx="4823">
                  <c:v>45858.979166666664</c:v>
                </c:pt>
                <c:pt idx="4824">
                  <c:v>45859.020833333336</c:v>
                </c:pt>
                <c:pt idx="4825">
                  <c:v>45859.0625</c:v>
                </c:pt>
                <c:pt idx="4826">
                  <c:v>45859.104166666664</c:v>
                </c:pt>
                <c:pt idx="4827">
                  <c:v>45859.145833333336</c:v>
                </c:pt>
                <c:pt idx="4828">
                  <c:v>45859.1875</c:v>
                </c:pt>
                <c:pt idx="4829">
                  <c:v>45859.229166666664</c:v>
                </c:pt>
                <c:pt idx="4830">
                  <c:v>45859.270833333336</c:v>
                </c:pt>
                <c:pt idx="4831">
                  <c:v>45859.3125</c:v>
                </c:pt>
                <c:pt idx="4832">
                  <c:v>45859.354166666664</c:v>
                </c:pt>
                <c:pt idx="4833">
                  <c:v>45859.395833333336</c:v>
                </c:pt>
                <c:pt idx="4834">
                  <c:v>45859.4375</c:v>
                </c:pt>
                <c:pt idx="4835">
                  <c:v>45859.479166666664</c:v>
                </c:pt>
                <c:pt idx="4836">
                  <c:v>45859.520833333336</c:v>
                </c:pt>
                <c:pt idx="4837">
                  <c:v>45859.5625</c:v>
                </c:pt>
                <c:pt idx="4838">
                  <c:v>45859.604166666664</c:v>
                </c:pt>
                <c:pt idx="4839">
                  <c:v>45859.645833333336</c:v>
                </c:pt>
                <c:pt idx="4840">
                  <c:v>45859.6875</c:v>
                </c:pt>
                <c:pt idx="4841">
                  <c:v>45859.729166666664</c:v>
                </c:pt>
                <c:pt idx="4842">
                  <c:v>45859.770833333336</c:v>
                </c:pt>
                <c:pt idx="4843">
                  <c:v>45859.8125</c:v>
                </c:pt>
                <c:pt idx="4844">
                  <c:v>45859.854166666664</c:v>
                </c:pt>
                <c:pt idx="4845">
                  <c:v>45859.895833333336</c:v>
                </c:pt>
                <c:pt idx="4846">
                  <c:v>45859.9375</c:v>
                </c:pt>
                <c:pt idx="4847">
                  <c:v>45859.979166666664</c:v>
                </c:pt>
                <c:pt idx="4848">
                  <c:v>45860.020833333336</c:v>
                </c:pt>
                <c:pt idx="4849">
                  <c:v>45860.0625</c:v>
                </c:pt>
                <c:pt idx="4850">
                  <c:v>45860.104166666664</c:v>
                </c:pt>
                <c:pt idx="4851">
                  <c:v>45860.145833333336</c:v>
                </c:pt>
                <c:pt idx="4852">
                  <c:v>45860.1875</c:v>
                </c:pt>
                <c:pt idx="4853">
                  <c:v>45860.229166666664</c:v>
                </c:pt>
                <c:pt idx="4854">
                  <c:v>45860.270833333336</c:v>
                </c:pt>
                <c:pt idx="4855">
                  <c:v>45860.3125</c:v>
                </c:pt>
                <c:pt idx="4856">
                  <c:v>45860.354166666664</c:v>
                </c:pt>
                <c:pt idx="4857">
                  <c:v>45860.395833333336</c:v>
                </c:pt>
                <c:pt idx="4858">
                  <c:v>45860.4375</c:v>
                </c:pt>
                <c:pt idx="4859">
                  <c:v>45860.479166666664</c:v>
                </c:pt>
                <c:pt idx="4860">
                  <c:v>45860.520833333336</c:v>
                </c:pt>
                <c:pt idx="4861">
                  <c:v>45860.5625</c:v>
                </c:pt>
                <c:pt idx="4862">
                  <c:v>45860.604166666664</c:v>
                </c:pt>
                <c:pt idx="4863">
                  <c:v>45860.645833333336</c:v>
                </c:pt>
                <c:pt idx="4864">
                  <c:v>45860.6875</c:v>
                </c:pt>
                <c:pt idx="4865">
                  <c:v>45860.729166666664</c:v>
                </c:pt>
                <c:pt idx="4866">
                  <c:v>45860.770833333336</c:v>
                </c:pt>
                <c:pt idx="4867">
                  <c:v>45860.8125</c:v>
                </c:pt>
                <c:pt idx="4868">
                  <c:v>45860.854166666664</c:v>
                </c:pt>
                <c:pt idx="4869">
                  <c:v>45860.895833333336</c:v>
                </c:pt>
                <c:pt idx="4870">
                  <c:v>45860.9375</c:v>
                </c:pt>
                <c:pt idx="4871">
                  <c:v>45860.979166666664</c:v>
                </c:pt>
                <c:pt idx="4872">
                  <c:v>45861.020833333336</c:v>
                </c:pt>
                <c:pt idx="4873">
                  <c:v>45861.0625</c:v>
                </c:pt>
                <c:pt idx="4874">
                  <c:v>45861.104166666664</c:v>
                </c:pt>
                <c:pt idx="4875">
                  <c:v>45861.145833333336</c:v>
                </c:pt>
                <c:pt idx="4876">
                  <c:v>45861.1875</c:v>
                </c:pt>
                <c:pt idx="4877">
                  <c:v>45861.229166666664</c:v>
                </c:pt>
                <c:pt idx="4878">
                  <c:v>45861.270833333336</c:v>
                </c:pt>
                <c:pt idx="4879">
                  <c:v>45861.3125</c:v>
                </c:pt>
                <c:pt idx="4880">
                  <c:v>45861.354166666664</c:v>
                </c:pt>
                <c:pt idx="4881">
                  <c:v>45861.395833333336</c:v>
                </c:pt>
                <c:pt idx="4882">
                  <c:v>45861.4375</c:v>
                </c:pt>
                <c:pt idx="4883">
                  <c:v>45861.479166666664</c:v>
                </c:pt>
                <c:pt idx="4884">
                  <c:v>45861.520833333336</c:v>
                </c:pt>
                <c:pt idx="4885">
                  <c:v>45861.5625</c:v>
                </c:pt>
                <c:pt idx="4886">
                  <c:v>45861.604166666664</c:v>
                </c:pt>
                <c:pt idx="4887">
                  <c:v>45861.645833333336</c:v>
                </c:pt>
                <c:pt idx="4888">
                  <c:v>45861.6875</c:v>
                </c:pt>
                <c:pt idx="4889">
                  <c:v>45861.729166666664</c:v>
                </c:pt>
                <c:pt idx="4890">
                  <c:v>45861.770833333336</c:v>
                </c:pt>
                <c:pt idx="4891">
                  <c:v>45861.8125</c:v>
                </c:pt>
                <c:pt idx="4892">
                  <c:v>45861.854166666664</c:v>
                </c:pt>
                <c:pt idx="4893">
                  <c:v>45861.895833333336</c:v>
                </c:pt>
                <c:pt idx="4894">
                  <c:v>45861.9375</c:v>
                </c:pt>
                <c:pt idx="4895">
                  <c:v>45861.979166666664</c:v>
                </c:pt>
                <c:pt idx="4896">
                  <c:v>45862.020833333336</c:v>
                </c:pt>
                <c:pt idx="4897">
                  <c:v>45862.0625</c:v>
                </c:pt>
                <c:pt idx="4898">
                  <c:v>45862.104166666664</c:v>
                </c:pt>
                <c:pt idx="4899">
                  <c:v>45862.145833333336</c:v>
                </c:pt>
                <c:pt idx="4900">
                  <c:v>45862.1875</c:v>
                </c:pt>
                <c:pt idx="4901">
                  <c:v>45862.229166666664</c:v>
                </c:pt>
                <c:pt idx="4902">
                  <c:v>45862.270833333336</c:v>
                </c:pt>
                <c:pt idx="4903">
                  <c:v>45862.3125</c:v>
                </c:pt>
                <c:pt idx="4904">
                  <c:v>45862.354166666664</c:v>
                </c:pt>
                <c:pt idx="4905">
                  <c:v>45862.395833333336</c:v>
                </c:pt>
                <c:pt idx="4906">
                  <c:v>45862.4375</c:v>
                </c:pt>
                <c:pt idx="4907">
                  <c:v>45862.479166666664</c:v>
                </c:pt>
                <c:pt idx="4908">
                  <c:v>45862.520833333336</c:v>
                </c:pt>
                <c:pt idx="4909">
                  <c:v>45862.5625</c:v>
                </c:pt>
                <c:pt idx="4910">
                  <c:v>45862.604166666664</c:v>
                </c:pt>
                <c:pt idx="4911">
                  <c:v>45862.645833333336</c:v>
                </c:pt>
                <c:pt idx="4912">
                  <c:v>45862.6875</c:v>
                </c:pt>
                <c:pt idx="4913">
                  <c:v>45862.729166666664</c:v>
                </c:pt>
                <c:pt idx="4914">
                  <c:v>45862.770833333336</c:v>
                </c:pt>
                <c:pt idx="4915">
                  <c:v>45862.8125</c:v>
                </c:pt>
                <c:pt idx="4916">
                  <c:v>45862.854166666664</c:v>
                </c:pt>
                <c:pt idx="4917">
                  <c:v>45862.895833333336</c:v>
                </c:pt>
                <c:pt idx="4918">
                  <c:v>45862.9375</c:v>
                </c:pt>
                <c:pt idx="4919">
                  <c:v>45862.979166666664</c:v>
                </c:pt>
                <c:pt idx="4920">
                  <c:v>45863.020833333336</c:v>
                </c:pt>
                <c:pt idx="4921">
                  <c:v>45863.0625</c:v>
                </c:pt>
                <c:pt idx="4922">
                  <c:v>45863.104166666664</c:v>
                </c:pt>
                <c:pt idx="4923">
                  <c:v>45863.145833333336</c:v>
                </c:pt>
                <c:pt idx="4924">
                  <c:v>45863.1875</c:v>
                </c:pt>
                <c:pt idx="4925">
                  <c:v>45863.229166666664</c:v>
                </c:pt>
                <c:pt idx="4926">
                  <c:v>45863.270833333336</c:v>
                </c:pt>
                <c:pt idx="4927">
                  <c:v>45863.3125</c:v>
                </c:pt>
                <c:pt idx="4928">
                  <c:v>45863.354166666664</c:v>
                </c:pt>
                <c:pt idx="4929">
                  <c:v>45863.395833333336</c:v>
                </c:pt>
                <c:pt idx="4930">
                  <c:v>45863.4375</c:v>
                </c:pt>
                <c:pt idx="4931">
                  <c:v>45863.479166666664</c:v>
                </c:pt>
                <c:pt idx="4932">
                  <c:v>45863.520833333336</c:v>
                </c:pt>
                <c:pt idx="4933">
                  <c:v>45863.5625</c:v>
                </c:pt>
                <c:pt idx="4934">
                  <c:v>45863.604166666664</c:v>
                </c:pt>
                <c:pt idx="4935">
                  <c:v>45863.645833333336</c:v>
                </c:pt>
                <c:pt idx="4936">
                  <c:v>45863.6875</c:v>
                </c:pt>
                <c:pt idx="4937">
                  <c:v>45863.729166666664</c:v>
                </c:pt>
                <c:pt idx="4938">
                  <c:v>45863.770833333336</c:v>
                </c:pt>
                <c:pt idx="4939">
                  <c:v>45863.8125</c:v>
                </c:pt>
                <c:pt idx="4940">
                  <c:v>45863.854166666664</c:v>
                </c:pt>
                <c:pt idx="4941">
                  <c:v>45863.895833333336</c:v>
                </c:pt>
                <c:pt idx="4942">
                  <c:v>45863.9375</c:v>
                </c:pt>
                <c:pt idx="4943">
                  <c:v>45863.979166666664</c:v>
                </c:pt>
                <c:pt idx="4944">
                  <c:v>45864.020833333336</c:v>
                </c:pt>
                <c:pt idx="4945">
                  <c:v>45864.0625</c:v>
                </c:pt>
                <c:pt idx="4946">
                  <c:v>45864.104166666664</c:v>
                </c:pt>
                <c:pt idx="4947">
                  <c:v>45864.145833333336</c:v>
                </c:pt>
                <c:pt idx="4948">
                  <c:v>45864.1875</c:v>
                </c:pt>
                <c:pt idx="4949">
                  <c:v>45864.229166666664</c:v>
                </c:pt>
                <c:pt idx="4950">
                  <c:v>45864.270833333336</c:v>
                </c:pt>
                <c:pt idx="4951">
                  <c:v>45864.3125</c:v>
                </c:pt>
                <c:pt idx="4952">
                  <c:v>45864.354166666664</c:v>
                </c:pt>
                <c:pt idx="4953">
                  <c:v>45864.395833333336</c:v>
                </c:pt>
                <c:pt idx="4954">
                  <c:v>45864.4375</c:v>
                </c:pt>
                <c:pt idx="4955">
                  <c:v>45864.479166666664</c:v>
                </c:pt>
                <c:pt idx="4956">
                  <c:v>45864.520833333336</c:v>
                </c:pt>
                <c:pt idx="4957">
                  <c:v>45864.5625</c:v>
                </c:pt>
                <c:pt idx="4958">
                  <c:v>45864.604166666664</c:v>
                </c:pt>
                <c:pt idx="4959">
                  <c:v>45864.645833333336</c:v>
                </c:pt>
                <c:pt idx="4960">
                  <c:v>45864.6875</c:v>
                </c:pt>
                <c:pt idx="4961">
                  <c:v>45864.729166666664</c:v>
                </c:pt>
                <c:pt idx="4962">
                  <c:v>45864.770833333336</c:v>
                </c:pt>
                <c:pt idx="4963">
                  <c:v>45864.8125</c:v>
                </c:pt>
                <c:pt idx="4964">
                  <c:v>45864.854166666664</c:v>
                </c:pt>
                <c:pt idx="4965">
                  <c:v>45864.895833333336</c:v>
                </c:pt>
                <c:pt idx="4966">
                  <c:v>45864.9375</c:v>
                </c:pt>
                <c:pt idx="4967">
                  <c:v>45864.979166666664</c:v>
                </c:pt>
                <c:pt idx="4968">
                  <c:v>45865.020833333336</c:v>
                </c:pt>
                <c:pt idx="4969">
                  <c:v>45865.0625</c:v>
                </c:pt>
                <c:pt idx="4970">
                  <c:v>45865.104166666664</c:v>
                </c:pt>
                <c:pt idx="4971">
                  <c:v>45865.145833333336</c:v>
                </c:pt>
                <c:pt idx="4972">
                  <c:v>45865.1875</c:v>
                </c:pt>
                <c:pt idx="4973">
                  <c:v>45865.229166666664</c:v>
                </c:pt>
                <c:pt idx="4974">
                  <c:v>45865.270833333336</c:v>
                </c:pt>
                <c:pt idx="4975">
                  <c:v>45865.3125</c:v>
                </c:pt>
                <c:pt idx="4976">
                  <c:v>45865.354166666664</c:v>
                </c:pt>
                <c:pt idx="4977">
                  <c:v>45865.395833333336</c:v>
                </c:pt>
                <c:pt idx="4978">
                  <c:v>45865.4375</c:v>
                </c:pt>
                <c:pt idx="4979">
                  <c:v>45865.479166666664</c:v>
                </c:pt>
                <c:pt idx="4980">
                  <c:v>45865.520833333336</c:v>
                </c:pt>
                <c:pt idx="4981">
                  <c:v>45865.5625</c:v>
                </c:pt>
                <c:pt idx="4982">
                  <c:v>45865.604166666664</c:v>
                </c:pt>
                <c:pt idx="4983">
                  <c:v>45865.645833333336</c:v>
                </c:pt>
                <c:pt idx="4984">
                  <c:v>45865.6875</c:v>
                </c:pt>
                <c:pt idx="4985">
                  <c:v>45865.729166666664</c:v>
                </c:pt>
                <c:pt idx="4986">
                  <c:v>45865.770833333336</c:v>
                </c:pt>
                <c:pt idx="4987">
                  <c:v>45865.8125</c:v>
                </c:pt>
                <c:pt idx="4988">
                  <c:v>45865.854166666664</c:v>
                </c:pt>
                <c:pt idx="4989">
                  <c:v>45865.895833333336</c:v>
                </c:pt>
                <c:pt idx="4990">
                  <c:v>45865.9375</c:v>
                </c:pt>
                <c:pt idx="4991">
                  <c:v>45865.979166666664</c:v>
                </c:pt>
                <c:pt idx="4992">
                  <c:v>45866.020833333336</c:v>
                </c:pt>
                <c:pt idx="4993">
                  <c:v>45866.0625</c:v>
                </c:pt>
                <c:pt idx="4994">
                  <c:v>45866.104166666664</c:v>
                </c:pt>
                <c:pt idx="4995">
                  <c:v>45866.145833333336</c:v>
                </c:pt>
                <c:pt idx="4996">
                  <c:v>45866.1875</c:v>
                </c:pt>
                <c:pt idx="4997">
                  <c:v>45866.229166666664</c:v>
                </c:pt>
                <c:pt idx="4998">
                  <c:v>45866.270833333336</c:v>
                </c:pt>
                <c:pt idx="4999">
                  <c:v>45866.3125</c:v>
                </c:pt>
                <c:pt idx="5000">
                  <c:v>45866.354166666664</c:v>
                </c:pt>
                <c:pt idx="5001">
                  <c:v>45866.395833333336</c:v>
                </c:pt>
                <c:pt idx="5002">
                  <c:v>45866.4375</c:v>
                </c:pt>
                <c:pt idx="5003">
                  <c:v>45866.479166666664</c:v>
                </c:pt>
                <c:pt idx="5004">
                  <c:v>45866.520833333336</c:v>
                </c:pt>
                <c:pt idx="5005">
                  <c:v>45866.5625</c:v>
                </c:pt>
                <c:pt idx="5006">
                  <c:v>45866.604166666664</c:v>
                </c:pt>
                <c:pt idx="5007">
                  <c:v>45866.645833333336</c:v>
                </c:pt>
                <c:pt idx="5008">
                  <c:v>45866.6875</c:v>
                </c:pt>
                <c:pt idx="5009">
                  <c:v>45866.729166666664</c:v>
                </c:pt>
                <c:pt idx="5010">
                  <c:v>45866.770833333336</c:v>
                </c:pt>
                <c:pt idx="5011">
                  <c:v>45866.8125</c:v>
                </c:pt>
                <c:pt idx="5012">
                  <c:v>45866.854166666664</c:v>
                </c:pt>
                <c:pt idx="5013">
                  <c:v>45866.895833333336</c:v>
                </c:pt>
                <c:pt idx="5014">
                  <c:v>45866.9375</c:v>
                </c:pt>
                <c:pt idx="5015">
                  <c:v>45866.979166666664</c:v>
                </c:pt>
                <c:pt idx="5016">
                  <c:v>45867.020833333336</c:v>
                </c:pt>
                <c:pt idx="5017">
                  <c:v>45867.0625</c:v>
                </c:pt>
                <c:pt idx="5018">
                  <c:v>45867.104166666664</c:v>
                </c:pt>
                <c:pt idx="5019">
                  <c:v>45867.145833333336</c:v>
                </c:pt>
                <c:pt idx="5020">
                  <c:v>45867.1875</c:v>
                </c:pt>
                <c:pt idx="5021">
                  <c:v>45867.229166666664</c:v>
                </c:pt>
                <c:pt idx="5022">
                  <c:v>45867.270833333336</c:v>
                </c:pt>
                <c:pt idx="5023">
                  <c:v>45867.3125</c:v>
                </c:pt>
                <c:pt idx="5024">
                  <c:v>45867.354166666664</c:v>
                </c:pt>
                <c:pt idx="5025">
                  <c:v>45867.395833333336</c:v>
                </c:pt>
                <c:pt idx="5026">
                  <c:v>45867.4375</c:v>
                </c:pt>
                <c:pt idx="5027">
                  <c:v>45867.479166666664</c:v>
                </c:pt>
                <c:pt idx="5028">
                  <c:v>45867.520833333336</c:v>
                </c:pt>
                <c:pt idx="5029">
                  <c:v>45867.5625</c:v>
                </c:pt>
                <c:pt idx="5030">
                  <c:v>45867.604166666664</c:v>
                </c:pt>
                <c:pt idx="5031">
                  <c:v>45867.645833333336</c:v>
                </c:pt>
                <c:pt idx="5032">
                  <c:v>45867.6875</c:v>
                </c:pt>
                <c:pt idx="5033">
                  <c:v>45867.729166666664</c:v>
                </c:pt>
                <c:pt idx="5034">
                  <c:v>45867.770833333336</c:v>
                </c:pt>
                <c:pt idx="5035">
                  <c:v>45867.8125</c:v>
                </c:pt>
                <c:pt idx="5036">
                  <c:v>45867.854166666664</c:v>
                </c:pt>
                <c:pt idx="5037">
                  <c:v>45867.895833333336</c:v>
                </c:pt>
                <c:pt idx="5038">
                  <c:v>45867.9375</c:v>
                </c:pt>
                <c:pt idx="5039">
                  <c:v>45867.979166666664</c:v>
                </c:pt>
                <c:pt idx="5040">
                  <c:v>45868.020833333336</c:v>
                </c:pt>
                <c:pt idx="5041">
                  <c:v>45868.0625</c:v>
                </c:pt>
                <c:pt idx="5042">
                  <c:v>45868.104166666664</c:v>
                </c:pt>
                <c:pt idx="5043">
                  <c:v>45868.145833333336</c:v>
                </c:pt>
                <c:pt idx="5044">
                  <c:v>45868.1875</c:v>
                </c:pt>
                <c:pt idx="5045">
                  <c:v>45868.229166666664</c:v>
                </c:pt>
                <c:pt idx="5046">
                  <c:v>45868.270833333336</c:v>
                </c:pt>
                <c:pt idx="5047">
                  <c:v>45868.3125</c:v>
                </c:pt>
                <c:pt idx="5048">
                  <c:v>45868.354166666664</c:v>
                </c:pt>
                <c:pt idx="5049">
                  <c:v>45868.395833333336</c:v>
                </c:pt>
                <c:pt idx="5050">
                  <c:v>45868.4375</c:v>
                </c:pt>
                <c:pt idx="5051">
                  <c:v>45868.479166666664</c:v>
                </c:pt>
                <c:pt idx="5052">
                  <c:v>45868.520833333336</c:v>
                </c:pt>
                <c:pt idx="5053">
                  <c:v>45868.5625</c:v>
                </c:pt>
                <c:pt idx="5054">
                  <c:v>45868.604166666664</c:v>
                </c:pt>
                <c:pt idx="5055">
                  <c:v>45868.645833333336</c:v>
                </c:pt>
                <c:pt idx="5056">
                  <c:v>45868.6875</c:v>
                </c:pt>
                <c:pt idx="5057">
                  <c:v>45868.729166666664</c:v>
                </c:pt>
                <c:pt idx="5058">
                  <c:v>45868.770833333336</c:v>
                </c:pt>
                <c:pt idx="5059">
                  <c:v>45868.8125</c:v>
                </c:pt>
                <c:pt idx="5060">
                  <c:v>45868.854166666664</c:v>
                </c:pt>
                <c:pt idx="5061">
                  <c:v>45868.895833333336</c:v>
                </c:pt>
                <c:pt idx="5062">
                  <c:v>45868.9375</c:v>
                </c:pt>
                <c:pt idx="5063">
                  <c:v>45868.979166666664</c:v>
                </c:pt>
                <c:pt idx="5064">
                  <c:v>45869.020833333336</c:v>
                </c:pt>
                <c:pt idx="5065">
                  <c:v>45869.0625</c:v>
                </c:pt>
                <c:pt idx="5066">
                  <c:v>45869.104166666664</c:v>
                </c:pt>
                <c:pt idx="5067">
                  <c:v>45869.145833333336</c:v>
                </c:pt>
                <c:pt idx="5068">
                  <c:v>45869.1875</c:v>
                </c:pt>
                <c:pt idx="5069">
                  <c:v>45869.229166666664</c:v>
                </c:pt>
                <c:pt idx="5070">
                  <c:v>45869.270833333336</c:v>
                </c:pt>
                <c:pt idx="5071">
                  <c:v>45869.3125</c:v>
                </c:pt>
                <c:pt idx="5072">
                  <c:v>45869.354166666664</c:v>
                </c:pt>
                <c:pt idx="5073">
                  <c:v>45869.395833333336</c:v>
                </c:pt>
                <c:pt idx="5074">
                  <c:v>45869.4375</c:v>
                </c:pt>
                <c:pt idx="5075">
                  <c:v>45869.479166666664</c:v>
                </c:pt>
                <c:pt idx="5076">
                  <c:v>45869.520833333336</c:v>
                </c:pt>
                <c:pt idx="5077">
                  <c:v>45869.5625</c:v>
                </c:pt>
                <c:pt idx="5078">
                  <c:v>45869.604166666664</c:v>
                </c:pt>
                <c:pt idx="5079">
                  <c:v>45869.645833333336</c:v>
                </c:pt>
                <c:pt idx="5080">
                  <c:v>45869.6875</c:v>
                </c:pt>
                <c:pt idx="5081">
                  <c:v>45869.729166666664</c:v>
                </c:pt>
                <c:pt idx="5082">
                  <c:v>45869.770833333336</c:v>
                </c:pt>
                <c:pt idx="5083">
                  <c:v>45869.8125</c:v>
                </c:pt>
                <c:pt idx="5084">
                  <c:v>45869.854166666664</c:v>
                </c:pt>
                <c:pt idx="5085">
                  <c:v>45869.895833333336</c:v>
                </c:pt>
                <c:pt idx="5086">
                  <c:v>45869.9375</c:v>
                </c:pt>
                <c:pt idx="5087">
                  <c:v>45869.979166666664</c:v>
                </c:pt>
                <c:pt idx="5088">
                  <c:v>45870.020833333336</c:v>
                </c:pt>
                <c:pt idx="5089">
                  <c:v>45870.0625</c:v>
                </c:pt>
                <c:pt idx="5090">
                  <c:v>45870.104166666664</c:v>
                </c:pt>
                <c:pt idx="5091">
                  <c:v>45870.145833333336</c:v>
                </c:pt>
                <c:pt idx="5092">
                  <c:v>45870.1875</c:v>
                </c:pt>
                <c:pt idx="5093">
                  <c:v>45870.229166666664</c:v>
                </c:pt>
                <c:pt idx="5094">
                  <c:v>45870.270833333336</c:v>
                </c:pt>
                <c:pt idx="5095">
                  <c:v>45870.3125</c:v>
                </c:pt>
                <c:pt idx="5096">
                  <c:v>45870.354166666664</c:v>
                </c:pt>
                <c:pt idx="5097">
                  <c:v>45870.395833333336</c:v>
                </c:pt>
                <c:pt idx="5098">
                  <c:v>45870.4375</c:v>
                </c:pt>
                <c:pt idx="5099">
                  <c:v>45870.479166666664</c:v>
                </c:pt>
                <c:pt idx="5100">
                  <c:v>45870.520833333336</c:v>
                </c:pt>
                <c:pt idx="5101">
                  <c:v>45870.5625</c:v>
                </c:pt>
                <c:pt idx="5102">
                  <c:v>45870.604166666664</c:v>
                </c:pt>
                <c:pt idx="5103">
                  <c:v>45870.645833333336</c:v>
                </c:pt>
                <c:pt idx="5104">
                  <c:v>45870.6875</c:v>
                </c:pt>
                <c:pt idx="5105">
                  <c:v>45870.729166666664</c:v>
                </c:pt>
                <c:pt idx="5106">
                  <c:v>45870.770833333336</c:v>
                </c:pt>
                <c:pt idx="5107">
                  <c:v>45870.8125</c:v>
                </c:pt>
                <c:pt idx="5108">
                  <c:v>45870.854166666664</c:v>
                </c:pt>
                <c:pt idx="5109">
                  <c:v>45870.895833333336</c:v>
                </c:pt>
                <c:pt idx="5110">
                  <c:v>45870.9375</c:v>
                </c:pt>
                <c:pt idx="5111">
                  <c:v>45870.979166666664</c:v>
                </c:pt>
                <c:pt idx="5112">
                  <c:v>45871.020833333336</c:v>
                </c:pt>
                <c:pt idx="5113">
                  <c:v>45871.0625</c:v>
                </c:pt>
                <c:pt idx="5114">
                  <c:v>45871.104166666664</c:v>
                </c:pt>
                <c:pt idx="5115">
                  <c:v>45871.145833333336</c:v>
                </c:pt>
                <c:pt idx="5116">
                  <c:v>45871.1875</c:v>
                </c:pt>
                <c:pt idx="5117">
                  <c:v>45871.229166666664</c:v>
                </c:pt>
                <c:pt idx="5118">
                  <c:v>45871.270833333336</c:v>
                </c:pt>
                <c:pt idx="5119">
                  <c:v>45871.3125</c:v>
                </c:pt>
                <c:pt idx="5120">
                  <c:v>45871.354166666664</c:v>
                </c:pt>
                <c:pt idx="5121">
                  <c:v>45871.395833333336</c:v>
                </c:pt>
                <c:pt idx="5122">
                  <c:v>45871.4375</c:v>
                </c:pt>
                <c:pt idx="5123">
                  <c:v>45871.479166666664</c:v>
                </c:pt>
                <c:pt idx="5124">
                  <c:v>45871.520833333336</c:v>
                </c:pt>
                <c:pt idx="5125">
                  <c:v>45871.5625</c:v>
                </c:pt>
                <c:pt idx="5126">
                  <c:v>45871.604166666664</c:v>
                </c:pt>
                <c:pt idx="5127">
                  <c:v>45871.645833333336</c:v>
                </c:pt>
                <c:pt idx="5128">
                  <c:v>45871.6875</c:v>
                </c:pt>
                <c:pt idx="5129">
                  <c:v>45871.729166666664</c:v>
                </c:pt>
                <c:pt idx="5130">
                  <c:v>45871.770833333336</c:v>
                </c:pt>
                <c:pt idx="5131">
                  <c:v>45871.8125</c:v>
                </c:pt>
                <c:pt idx="5132">
                  <c:v>45871.854166666664</c:v>
                </c:pt>
                <c:pt idx="5133">
                  <c:v>45871.895833333336</c:v>
                </c:pt>
                <c:pt idx="5134">
                  <c:v>45871.9375</c:v>
                </c:pt>
                <c:pt idx="5135">
                  <c:v>45871.979166666664</c:v>
                </c:pt>
                <c:pt idx="5136">
                  <c:v>45872.020833333336</c:v>
                </c:pt>
                <c:pt idx="5137">
                  <c:v>45872.0625</c:v>
                </c:pt>
                <c:pt idx="5138">
                  <c:v>45872.104166666664</c:v>
                </c:pt>
                <c:pt idx="5139">
                  <c:v>45872.145833333336</c:v>
                </c:pt>
                <c:pt idx="5140">
                  <c:v>45872.1875</c:v>
                </c:pt>
                <c:pt idx="5141">
                  <c:v>45872.229166666664</c:v>
                </c:pt>
                <c:pt idx="5142">
                  <c:v>45872.270833333336</c:v>
                </c:pt>
                <c:pt idx="5143">
                  <c:v>45872.3125</c:v>
                </c:pt>
                <c:pt idx="5144">
                  <c:v>45872.354166666664</c:v>
                </c:pt>
                <c:pt idx="5145">
                  <c:v>45872.395833333336</c:v>
                </c:pt>
                <c:pt idx="5146">
                  <c:v>45872.4375</c:v>
                </c:pt>
                <c:pt idx="5147">
                  <c:v>45872.479166666664</c:v>
                </c:pt>
                <c:pt idx="5148">
                  <c:v>45872.520833333336</c:v>
                </c:pt>
                <c:pt idx="5149">
                  <c:v>45872.5625</c:v>
                </c:pt>
                <c:pt idx="5150">
                  <c:v>45872.604166666664</c:v>
                </c:pt>
                <c:pt idx="5151">
                  <c:v>45872.645833333336</c:v>
                </c:pt>
                <c:pt idx="5152">
                  <c:v>45872.6875</c:v>
                </c:pt>
                <c:pt idx="5153">
                  <c:v>45872.729166666664</c:v>
                </c:pt>
                <c:pt idx="5154">
                  <c:v>45872.770833333336</c:v>
                </c:pt>
                <c:pt idx="5155">
                  <c:v>45872.8125</c:v>
                </c:pt>
                <c:pt idx="5156">
                  <c:v>45872.854166666664</c:v>
                </c:pt>
                <c:pt idx="5157">
                  <c:v>45872.895833333336</c:v>
                </c:pt>
                <c:pt idx="5158">
                  <c:v>45872.9375</c:v>
                </c:pt>
                <c:pt idx="5159">
                  <c:v>45872.979166666664</c:v>
                </c:pt>
                <c:pt idx="5160">
                  <c:v>45873.020833333336</c:v>
                </c:pt>
                <c:pt idx="5161">
                  <c:v>45873.0625</c:v>
                </c:pt>
                <c:pt idx="5162">
                  <c:v>45873.104166666664</c:v>
                </c:pt>
                <c:pt idx="5163">
                  <c:v>45873.145833333336</c:v>
                </c:pt>
                <c:pt idx="5164">
                  <c:v>45873.1875</c:v>
                </c:pt>
                <c:pt idx="5165">
                  <c:v>45873.229166666664</c:v>
                </c:pt>
                <c:pt idx="5166">
                  <c:v>45873.270833333336</c:v>
                </c:pt>
                <c:pt idx="5167">
                  <c:v>45873.3125</c:v>
                </c:pt>
                <c:pt idx="5168">
                  <c:v>45873.354166666664</c:v>
                </c:pt>
                <c:pt idx="5169">
                  <c:v>45873.395833333336</c:v>
                </c:pt>
                <c:pt idx="5170">
                  <c:v>45873.4375</c:v>
                </c:pt>
                <c:pt idx="5171">
                  <c:v>45873.479166666664</c:v>
                </c:pt>
                <c:pt idx="5172">
                  <c:v>45873.520833333336</c:v>
                </c:pt>
                <c:pt idx="5173">
                  <c:v>45873.5625</c:v>
                </c:pt>
                <c:pt idx="5174">
                  <c:v>45873.604166666664</c:v>
                </c:pt>
                <c:pt idx="5175">
                  <c:v>45873.645833333336</c:v>
                </c:pt>
                <c:pt idx="5176">
                  <c:v>45873.6875</c:v>
                </c:pt>
                <c:pt idx="5177">
                  <c:v>45873.729166666664</c:v>
                </c:pt>
                <c:pt idx="5178">
                  <c:v>45873.770833333336</c:v>
                </c:pt>
                <c:pt idx="5179">
                  <c:v>45873.8125</c:v>
                </c:pt>
                <c:pt idx="5180">
                  <c:v>45873.854166666664</c:v>
                </c:pt>
                <c:pt idx="5181">
                  <c:v>45873.895833333336</c:v>
                </c:pt>
                <c:pt idx="5182">
                  <c:v>45873.9375</c:v>
                </c:pt>
                <c:pt idx="5183">
                  <c:v>45873.979166666664</c:v>
                </c:pt>
                <c:pt idx="5184">
                  <c:v>45874.020833333336</c:v>
                </c:pt>
                <c:pt idx="5185">
                  <c:v>45874.0625</c:v>
                </c:pt>
                <c:pt idx="5186">
                  <c:v>45874.104166666664</c:v>
                </c:pt>
                <c:pt idx="5187">
                  <c:v>45874.145833333336</c:v>
                </c:pt>
                <c:pt idx="5188">
                  <c:v>45874.1875</c:v>
                </c:pt>
                <c:pt idx="5189">
                  <c:v>45874.229166666664</c:v>
                </c:pt>
                <c:pt idx="5190">
                  <c:v>45874.270833333336</c:v>
                </c:pt>
                <c:pt idx="5191">
                  <c:v>45874.3125</c:v>
                </c:pt>
                <c:pt idx="5192">
                  <c:v>45874.354166666664</c:v>
                </c:pt>
                <c:pt idx="5193">
                  <c:v>45874.395833333336</c:v>
                </c:pt>
                <c:pt idx="5194">
                  <c:v>45874.4375</c:v>
                </c:pt>
                <c:pt idx="5195">
                  <c:v>45874.479166666664</c:v>
                </c:pt>
                <c:pt idx="5196">
                  <c:v>45874.520833333336</c:v>
                </c:pt>
                <c:pt idx="5197">
                  <c:v>45874.5625</c:v>
                </c:pt>
                <c:pt idx="5198">
                  <c:v>45874.604166666664</c:v>
                </c:pt>
                <c:pt idx="5199">
                  <c:v>45874.645833333336</c:v>
                </c:pt>
                <c:pt idx="5200">
                  <c:v>45874.6875</c:v>
                </c:pt>
                <c:pt idx="5201">
                  <c:v>45874.729166666664</c:v>
                </c:pt>
                <c:pt idx="5202">
                  <c:v>45874.770833333336</c:v>
                </c:pt>
                <c:pt idx="5203">
                  <c:v>45874.8125</c:v>
                </c:pt>
                <c:pt idx="5204">
                  <c:v>45874.854166666664</c:v>
                </c:pt>
                <c:pt idx="5205">
                  <c:v>45874.895833333336</c:v>
                </c:pt>
                <c:pt idx="5206">
                  <c:v>45874.9375</c:v>
                </c:pt>
                <c:pt idx="5207">
                  <c:v>45874.979166666664</c:v>
                </c:pt>
                <c:pt idx="5208">
                  <c:v>45875.020833333336</c:v>
                </c:pt>
                <c:pt idx="5209">
                  <c:v>45875.0625</c:v>
                </c:pt>
                <c:pt idx="5210">
                  <c:v>45875.104166666664</c:v>
                </c:pt>
                <c:pt idx="5211">
                  <c:v>45875.145833333336</c:v>
                </c:pt>
                <c:pt idx="5212">
                  <c:v>45875.1875</c:v>
                </c:pt>
                <c:pt idx="5213">
                  <c:v>45875.229166666664</c:v>
                </c:pt>
                <c:pt idx="5214">
                  <c:v>45875.270833333336</c:v>
                </c:pt>
                <c:pt idx="5215">
                  <c:v>45875.3125</c:v>
                </c:pt>
                <c:pt idx="5216">
                  <c:v>45875.354166666664</c:v>
                </c:pt>
                <c:pt idx="5217">
                  <c:v>45875.395833333336</c:v>
                </c:pt>
                <c:pt idx="5218">
                  <c:v>45875.4375</c:v>
                </c:pt>
                <c:pt idx="5219">
                  <c:v>45875.479166666664</c:v>
                </c:pt>
                <c:pt idx="5220">
                  <c:v>45875.520833333336</c:v>
                </c:pt>
                <c:pt idx="5221">
                  <c:v>45875.5625</c:v>
                </c:pt>
                <c:pt idx="5222">
                  <c:v>45875.604166666664</c:v>
                </c:pt>
                <c:pt idx="5223">
                  <c:v>45875.645833333336</c:v>
                </c:pt>
                <c:pt idx="5224">
                  <c:v>45875.6875</c:v>
                </c:pt>
                <c:pt idx="5225">
                  <c:v>45875.729166666664</c:v>
                </c:pt>
                <c:pt idx="5226">
                  <c:v>45875.770833333336</c:v>
                </c:pt>
                <c:pt idx="5227">
                  <c:v>45875.8125</c:v>
                </c:pt>
                <c:pt idx="5228">
                  <c:v>45875.854166666664</c:v>
                </c:pt>
                <c:pt idx="5229">
                  <c:v>45875.895833333336</c:v>
                </c:pt>
                <c:pt idx="5230">
                  <c:v>45875.9375</c:v>
                </c:pt>
                <c:pt idx="5231">
                  <c:v>45875.979166666664</c:v>
                </c:pt>
                <c:pt idx="5232">
                  <c:v>45876.020833333336</c:v>
                </c:pt>
                <c:pt idx="5233">
                  <c:v>45876.0625</c:v>
                </c:pt>
                <c:pt idx="5234">
                  <c:v>45876.104166666664</c:v>
                </c:pt>
                <c:pt idx="5235">
                  <c:v>45876.145833333336</c:v>
                </c:pt>
                <c:pt idx="5236">
                  <c:v>45876.1875</c:v>
                </c:pt>
                <c:pt idx="5237">
                  <c:v>45876.229166666664</c:v>
                </c:pt>
                <c:pt idx="5238">
                  <c:v>45876.270833333336</c:v>
                </c:pt>
                <c:pt idx="5239">
                  <c:v>45876.3125</c:v>
                </c:pt>
                <c:pt idx="5240">
                  <c:v>45876.354166666664</c:v>
                </c:pt>
                <c:pt idx="5241">
                  <c:v>45876.395833333336</c:v>
                </c:pt>
                <c:pt idx="5242">
                  <c:v>45876.4375</c:v>
                </c:pt>
                <c:pt idx="5243">
                  <c:v>45876.479166666664</c:v>
                </c:pt>
                <c:pt idx="5244">
                  <c:v>45876.520833333336</c:v>
                </c:pt>
                <c:pt idx="5245">
                  <c:v>45876.5625</c:v>
                </c:pt>
                <c:pt idx="5246">
                  <c:v>45876.604166666664</c:v>
                </c:pt>
                <c:pt idx="5247">
                  <c:v>45876.645833333336</c:v>
                </c:pt>
                <c:pt idx="5248">
                  <c:v>45876.6875</c:v>
                </c:pt>
                <c:pt idx="5249">
                  <c:v>45876.729166666664</c:v>
                </c:pt>
                <c:pt idx="5250">
                  <c:v>45876.770833333336</c:v>
                </c:pt>
                <c:pt idx="5251">
                  <c:v>45876.8125</c:v>
                </c:pt>
                <c:pt idx="5252">
                  <c:v>45876.854166666664</c:v>
                </c:pt>
                <c:pt idx="5253">
                  <c:v>45876.895833333336</c:v>
                </c:pt>
                <c:pt idx="5254">
                  <c:v>45876.9375</c:v>
                </c:pt>
                <c:pt idx="5255">
                  <c:v>45876.979166666664</c:v>
                </c:pt>
                <c:pt idx="5256">
                  <c:v>45877.020833333336</c:v>
                </c:pt>
                <c:pt idx="5257">
                  <c:v>45877.0625</c:v>
                </c:pt>
                <c:pt idx="5258">
                  <c:v>45877.104166666664</c:v>
                </c:pt>
                <c:pt idx="5259">
                  <c:v>45877.145833333336</c:v>
                </c:pt>
                <c:pt idx="5260">
                  <c:v>45877.1875</c:v>
                </c:pt>
                <c:pt idx="5261">
                  <c:v>45877.229166666664</c:v>
                </c:pt>
                <c:pt idx="5262">
                  <c:v>45877.270833333336</c:v>
                </c:pt>
                <c:pt idx="5263">
                  <c:v>45877.3125</c:v>
                </c:pt>
                <c:pt idx="5264">
                  <c:v>45877.354166666664</c:v>
                </c:pt>
                <c:pt idx="5265">
                  <c:v>45877.395833333336</c:v>
                </c:pt>
                <c:pt idx="5266">
                  <c:v>45877.4375</c:v>
                </c:pt>
                <c:pt idx="5267">
                  <c:v>45877.479166666664</c:v>
                </c:pt>
                <c:pt idx="5268">
                  <c:v>45877.520833333336</c:v>
                </c:pt>
                <c:pt idx="5269">
                  <c:v>45877.5625</c:v>
                </c:pt>
                <c:pt idx="5270">
                  <c:v>45877.604166666664</c:v>
                </c:pt>
                <c:pt idx="5271">
                  <c:v>45877.645833333336</c:v>
                </c:pt>
                <c:pt idx="5272">
                  <c:v>45877.6875</c:v>
                </c:pt>
                <c:pt idx="5273">
                  <c:v>45877.729166666664</c:v>
                </c:pt>
                <c:pt idx="5274">
                  <c:v>45877.770833333336</c:v>
                </c:pt>
                <c:pt idx="5275">
                  <c:v>45877.8125</c:v>
                </c:pt>
                <c:pt idx="5276">
                  <c:v>45877.854166666664</c:v>
                </c:pt>
                <c:pt idx="5277">
                  <c:v>45877.895833333336</c:v>
                </c:pt>
                <c:pt idx="5278">
                  <c:v>45877.9375</c:v>
                </c:pt>
                <c:pt idx="5279">
                  <c:v>45877.979166666664</c:v>
                </c:pt>
                <c:pt idx="5280">
                  <c:v>45878.020833333336</c:v>
                </c:pt>
                <c:pt idx="5281">
                  <c:v>45878.0625</c:v>
                </c:pt>
                <c:pt idx="5282">
                  <c:v>45878.104166666664</c:v>
                </c:pt>
                <c:pt idx="5283">
                  <c:v>45878.145833333336</c:v>
                </c:pt>
                <c:pt idx="5284">
                  <c:v>45878.1875</c:v>
                </c:pt>
                <c:pt idx="5285">
                  <c:v>45878.229166666664</c:v>
                </c:pt>
                <c:pt idx="5286">
                  <c:v>45878.270833333336</c:v>
                </c:pt>
                <c:pt idx="5287">
                  <c:v>45878.3125</c:v>
                </c:pt>
                <c:pt idx="5288">
                  <c:v>45878.354166666664</c:v>
                </c:pt>
                <c:pt idx="5289">
                  <c:v>45878.395833333336</c:v>
                </c:pt>
                <c:pt idx="5290">
                  <c:v>45878.4375</c:v>
                </c:pt>
                <c:pt idx="5291">
                  <c:v>45878.479166666664</c:v>
                </c:pt>
                <c:pt idx="5292">
                  <c:v>45878.520833333336</c:v>
                </c:pt>
                <c:pt idx="5293">
                  <c:v>45878.5625</c:v>
                </c:pt>
                <c:pt idx="5294">
                  <c:v>45878.604166666664</c:v>
                </c:pt>
                <c:pt idx="5295">
                  <c:v>45878.645833333336</c:v>
                </c:pt>
                <c:pt idx="5296">
                  <c:v>45878.6875</c:v>
                </c:pt>
                <c:pt idx="5297">
                  <c:v>45878.729166666664</c:v>
                </c:pt>
                <c:pt idx="5298">
                  <c:v>45878.770833333336</c:v>
                </c:pt>
                <c:pt idx="5299">
                  <c:v>45878.8125</c:v>
                </c:pt>
                <c:pt idx="5300">
                  <c:v>45878.854166666664</c:v>
                </c:pt>
                <c:pt idx="5301">
                  <c:v>45878.895833333336</c:v>
                </c:pt>
                <c:pt idx="5302">
                  <c:v>45878.9375</c:v>
                </c:pt>
                <c:pt idx="5303">
                  <c:v>45878.979166666664</c:v>
                </c:pt>
                <c:pt idx="5304">
                  <c:v>45879.020833333336</c:v>
                </c:pt>
                <c:pt idx="5305">
                  <c:v>45879.0625</c:v>
                </c:pt>
                <c:pt idx="5306">
                  <c:v>45879.104166666664</c:v>
                </c:pt>
                <c:pt idx="5307">
                  <c:v>45879.145833333336</c:v>
                </c:pt>
                <c:pt idx="5308">
                  <c:v>45879.1875</c:v>
                </c:pt>
                <c:pt idx="5309">
                  <c:v>45879.229166666664</c:v>
                </c:pt>
                <c:pt idx="5310">
                  <c:v>45879.270833333336</c:v>
                </c:pt>
                <c:pt idx="5311">
                  <c:v>45879.3125</c:v>
                </c:pt>
                <c:pt idx="5312">
                  <c:v>45879.354166666664</c:v>
                </c:pt>
                <c:pt idx="5313">
                  <c:v>45879.395833333336</c:v>
                </c:pt>
                <c:pt idx="5314">
                  <c:v>45879.4375</c:v>
                </c:pt>
                <c:pt idx="5315">
                  <c:v>45879.479166666664</c:v>
                </c:pt>
                <c:pt idx="5316">
                  <c:v>45879.520833333336</c:v>
                </c:pt>
                <c:pt idx="5317">
                  <c:v>45879.5625</c:v>
                </c:pt>
                <c:pt idx="5318">
                  <c:v>45879.604166666664</c:v>
                </c:pt>
                <c:pt idx="5319">
                  <c:v>45879.645833333336</c:v>
                </c:pt>
                <c:pt idx="5320">
                  <c:v>45879.6875</c:v>
                </c:pt>
                <c:pt idx="5321">
                  <c:v>45879.729166666664</c:v>
                </c:pt>
                <c:pt idx="5322">
                  <c:v>45879.770833333336</c:v>
                </c:pt>
                <c:pt idx="5323">
                  <c:v>45879.8125</c:v>
                </c:pt>
                <c:pt idx="5324">
                  <c:v>45879.854166666664</c:v>
                </c:pt>
                <c:pt idx="5325">
                  <c:v>45879.895833333336</c:v>
                </c:pt>
                <c:pt idx="5326">
                  <c:v>45879.9375</c:v>
                </c:pt>
                <c:pt idx="5327">
                  <c:v>45879.979166666664</c:v>
                </c:pt>
                <c:pt idx="5328">
                  <c:v>45880.020833333336</c:v>
                </c:pt>
                <c:pt idx="5329">
                  <c:v>45880.0625</c:v>
                </c:pt>
                <c:pt idx="5330">
                  <c:v>45880.104166666664</c:v>
                </c:pt>
                <c:pt idx="5331">
                  <c:v>45880.145833333336</c:v>
                </c:pt>
                <c:pt idx="5332">
                  <c:v>45880.1875</c:v>
                </c:pt>
                <c:pt idx="5333">
                  <c:v>45880.229166666664</c:v>
                </c:pt>
                <c:pt idx="5334">
                  <c:v>45880.270833333336</c:v>
                </c:pt>
                <c:pt idx="5335">
                  <c:v>45880.3125</c:v>
                </c:pt>
                <c:pt idx="5336">
                  <c:v>45880.354166666664</c:v>
                </c:pt>
                <c:pt idx="5337">
                  <c:v>45880.395833333336</c:v>
                </c:pt>
                <c:pt idx="5338">
                  <c:v>45880.4375</c:v>
                </c:pt>
                <c:pt idx="5339">
                  <c:v>45880.479166666664</c:v>
                </c:pt>
                <c:pt idx="5340">
                  <c:v>45880.520833333336</c:v>
                </c:pt>
                <c:pt idx="5341">
                  <c:v>45880.5625</c:v>
                </c:pt>
                <c:pt idx="5342">
                  <c:v>45880.604166666664</c:v>
                </c:pt>
                <c:pt idx="5343">
                  <c:v>45880.645833333336</c:v>
                </c:pt>
                <c:pt idx="5344">
                  <c:v>45880.6875</c:v>
                </c:pt>
                <c:pt idx="5345">
                  <c:v>45880.729166666664</c:v>
                </c:pt>
                <c:pt idx="5346">
                  <c:v>45880.770833333336</c:v>
                </c:pt>
                <c:pt idx="5347">
                  <c:v>45880.8125</c:v>
                </c:pt>
                <c:pt idx="5348">
                  <c:v>45880.854166666664</c:v>
                </c:pt>
                <c:pt idx="5349">
                  <c:v>45880.895833333336</c:v>
                </c:pt>
                <c:pt idx="5350">
                  <c:v>45880.9375</c:v>
                </c:pt>
                <c:pt idx="5351">
                  <c:v>45880.979166666664</c:v>
                </c:pt>
                <c:pt idx="5352">
                  <c:v>45881.020833333336</c:v>
                </c:pt>
                <c:pt idx="5353">
                  <c:v>45881.0625</c:v>
                </c:pt>
                <c:pt idx="5354">
                  <c:v>45881.104166666664</c:v>
                </c:pt>
                <c:pt idx="5355">
                  <c:v>45881.145833333336</c:v>
                </c:pt>
                <c:pt idx="5356">
                  <c:v>45881.1875</c:v>
                </c:pt>
                <c:pt idx="5357">
                  <c:v>45881.229166666664</c:v>
                </c:pt>
                <c:pt idx="5358">
                  <c:v>45881.270833333336</c:v>
                </c:pt>
                <c:pt idx="5359">
                  <c:v>45881.3125</c:v>
                </c:pt>
                <c:pt idx="5360">
                  <c:v>45881.354166666664</c:v>
                </c:pt>
                <c:pt idx="5361">
                  <c:v>45881.395833333336</c:v>
                </c:pt>
                <c:pt idx="5362">
                  <c:v>45881.4375</c:v>
                </c:pt>
                <c:pt idx="5363">
                  <c:v>45881.479166666664</c:v>
                </c:pt>
                <c:pt idx="5364">
                  <c:v>45881.520833333336</c:v>
                </c:pt>
                <c:pt idx="5365">
                  <c:v>45881.5625</c:v>
                </c:pt>
                <c:pt idx="5366">
                  <c:v>45881.604166666664</c:v>
                </c:pt>
                <c:pt idx="5367">
                  <c:v>45881.645833333336</c:v>
                </c:pt>
                <c:pt idx="5368">
                  <c:v>45881.6875</c:v>
                </c:pt>
                <c:pt idx="5369">
                  <c:v>45881.729166666664</c:v>
                </c:pt>
                <c:pt idx="5370">
                  <c:v>45881.770833333336</c:v>
                </c:pt>
                <c:pt idx="5371">
                  <c:v>45881.8125</c:v>
                </c:pt>
                <c:pt idx="5372">
                  <c:v>45881.854166666664</c:v>
                </c:pt>
                <c:pt idx="5373">
                  <c:v>45881.895833333336</c:v>
                </c:pt>
                <c:pt idx="5374">
                  <c:v>45881.9375</c:v>
                </c:pt>
                <c:pt idx="5375">
                  <c:v>45881.979166666664</c:v>
                </c:pt>
                <c:pt idx="5376">
                  <c:v>45882.020833333336</c:v>
                </c:pt>
                <c:pt idx="5377">
                  <c:v>45882.0625</c:v>
                </c:pt>
                <c:pt idx="5378">
                  <c:v>45882.104166666664</c:v>
                </c:pt>
                <c:pt idx="5379">
                  <c:v>45882.145833333336</c:v>
                </c:pt>
                <c:pt idx="5380">
                  <c:v>45882.1875</c:v>
                </c:pt>
                <c:pt idx="5381">
                  <c:v>45882.229166666664</c:v>
                </c:pt>
                <c:pt idx="5382">
                  <c:v>45882.270833333336</c:v>
                </c:pt>
                <c:pt idx="5383">
                  <c:v>45882.3125</c:v>
                </c:pt>
                <c:pt idx="5384">
                  <c:v>45882.354166666664</c:v>
                </c:pt>
                <c:pt idx="5385">
                  <c:v>45882.395833333336</c:v>
                </c:pt>
                <c:pt idx="5386">
                  <c:v>45882.4375</c:v>
                </c:pt>
                <c:pt idx="5387">
                  <c:v>45882.479166666664</c:v>
                </c:pt>
                <c:pt idx="5388">
                  <c:v>45882.520833333336</c:v>
                </c:pt>
                <c:pt idx="5389">
                  <c:v>45882.5625</c:v>
                </c:pt>
                <c:pt idx="5390">
                  <c:v>45882.604166666664</c:v>
                </c:pt>
                <c:pt idx="5391">
                  <c:v>45882.645833333336</c:v>
                </c:pt>
                <c:pt idx="5392">
                  <c:v>45882.6875</c:v>
                </c:pt>
                <c:pt idx="5393">
                  <c:v>45882.729166666664</c:v>
                </c:pt>
                <c:pt idx="5394">
                  <c:v>45882.770833333336</c:v>
                </c:pt>
                <c:pt idx="5395">
                  <c:v>45882.8125</c:v>
                </c:pt>
                <c:pt idx="5396">
                  <c:v>45882.854166666664</c:v>
                </c:pt>
                <c:pt idx="5397">
                  <c:v>45882.895833333336</c:v>
                </c:pt>
                <c:pt idx="5398">
                  <c:v>45882.9375</c:v>
                </c:pt>
                <c:pt idx="5399">
                  <c:v>45882.979166666664</c:v>
                </c:pt>
                <c:pt idx="5400">
                  <c:v>45883.020833333336</c:v>
                </c:pt>
                <c:pt idx="5401">
                  <c:v>45883.0625</c:v>
                </c:pt>
                <c:pt idx="5402">
                  <c:v>45883.104166666664</c:v>
                </c:pt>
                <c:pt idx="5403">
                  <c:v>45883.145833333336</c:v>
                </c:pt>
                <c:pt idx="5404">
                  <c:v>45883.1875</c:v>
                </c:pt>
                <c:pt idx="5405">
                  <c:v>45883.229166666664</c:v>
                </c:pt>
                <c:pt idx="5406">
                  <c:v>45883.270833333336</c:v>
                </c:pt>
                <c:pt idx="5407">
                  <c:v>45883.3125</c:v>
                </c:pt>
                <c:pt idx="5408">
                  <c:v>45883.354166666664</c:v>
                </c:pt>
                <c:pt idx="5409">
                  <c:v>45883.395833333336</c:v>
                </c:pt>
                <c:pt idx="5410">
                  <c:v>45883.4375</c:v>
                </c:pt>
                <c:pt idx="5411">
                  <c:v>45883.479166666664</c:v>
                </c:pt>
                <c:pt idx="5412">
                  <c:v>45883.520833333336</c:v>
                </c:pt>
                <c:pt idx="5413">
                  <c:v>45883.5625</c:v>
                </c:pt>
                <c:pt idx="5414">
                  <c:v>45883.604166666664</c:v>
                </c:pt>
                <c:pt idx="5415">
                  <c:v>45883.645833333336</c:v>
                </c:pt>
                <c:pt idx="5416">
                  <c:v>45883.6875</c:v>
                </c:pt>
                <c:pt idx="5417">
                  <c:v>45883.729166666664</c:v>
                </c:pt>
                <c:pt idx="5418">
                  <c:v>45883.770833333336</c:v>
                </c:pt>
                <c:pt idx="5419">
                  <c:v>45883.8125</c:v>
                </c:pt>
                <c:pt idx="5420">
                  <c:v>45883.854166666664</c:v>
                </c:pt>
                <c:pt idx="5421">
                  <c:v>45883.895833333336</c:v>
                </c:pt>
                <c:pt idx="5422">
                  <c:v>45883.9375</c:v>
                </c:pt>
                <c:pt idx="5423">
                  <c:v>45883.979166666664</c:v>
                </c:pt>
                <c:pt idx="5424">
                  <c:v>45884.020833333336</c:v>
                </c:pt>
                <c:pt idx="5425">
                  <c:v>45884.0625</c:v>
                </c:pt>
                <c:pt idx="5426">
                  <c:v>45884.104166666664</c:v>
                </c:pt>
                <c:pt idx="5427">
                  <c:v>45884.145833333336</c:v>
                </c:pt>
                <c:pt idx="5428">
                  <c:v>45884.1875</c:v>
                </c:pt>
                <c:pt idx="5429">
                  <c:v>45884.229166666664</c:v>
                </c:pt>
                <c:pt idx="5430">
                  <c:v>45884.270833333336</c:v>
                </c:pt>
                <c:pt idx="5431">
                  <c:v>45884.3125</c:v>
                </c:pt>
                <c:pt idx="5432">
                  <c:v>45884.354166666664</c:v>
                </c:pt>
                <c:pt idx="5433">
                  <c:v>45884.395833333336</c:v>
                </c:pt>
                <c:pt idx="5434">
                  <c:v>45884.4375</c:v>
                </c:pt>
                <c:pt idx="5435">
                  <c:v>45884.479166666664</c:v>
                </c:pt>
                <c:pt idx="5436">
                  <c:v>45884.520833333336</c:v>
                </c:pt>
                <c:pt idx="5437">
                  <c:v>45884.5625</c:v>
                </c:pt>
                <c:pt idx="5438">
                  <c:v>45884.604166666664</c:v>
                </c:pt>
                <c:pt idx="5439">
                  <c:v>45884.645833333336</c:v>
                </c:pt>
                <c:pt idx="5440">
                  <c:v>45884.6875</c:v>
                </c:pt>
                <c:pt idx="5441">
                  <c:v>45884.729166666664</c:v>
                </c:pt>
                <c:pt idx="5442">
                  <c:v>45884.770833333336</c:v>
                </c:pt>
                <c:pt idx="5443">
                  <c:v>45884.8125</c:v>
                </c:pt>
                <c:pt idx="5444">
                  <c:v>45884.854166666664</c:v>
                </c:pt>
                <c:pt idx="5445">
                  <c:v>45884.895833333336</c:v>
                </c:pt>
                <c:pt idx="5446">
                  <c:v>45884.9375</c:v>
                </c:pt>
                <c:pt idx="5447">
                  <c:v>45884.979166666664</c:v>
                </c:pt>
                <c:pt idx="5448">
                  <c:v>45885.020833333336</c:v>
                </c:pt>
                <c:pt idx="5449">
                  <c:v>45885.0625</c:v>
                </c:pt>
                <c:pt idx="5450">
                  <c:v>45885.104166666664</c:v>
                </c:pt>
                <c:pt idx="5451">
                  <c:v>45885.145833333336</c:v>
                </c:pt>
                <c:pt idx="5452">
                  <c:v>45885.1875</c:v>
                </c:pt>
                <c:pt idx="5453">
                  <c:v>45885.229166666664</c:v>
                </c:pt>
                <c:pt idx="5454">
                  <c:v>45885.270833333336</c:v>
                </c:pt>
                <c:pt idx="5455">
                  <c:v>45885.3125</c:v>
                </c:pt>
                <c:pt idx="5456">
                  <c:v>45885.354166666664</c:v>
                </c:pt>
                <c:pt idx="5457">
                  <c:v>45885.395833333336</c:v>
                </c:pt>
                <c:pt idx="5458">
                  <c:v>45885.4375</c:v>
                </c:pt>
                <c:pt idx="5459">
                  <c:v>45885.479166666664</c:v>
                </c:pt>
                <c:pt idx="5460">
                  <c:v>45885.520833333336</c:v>
                </c:pt>
                <c:pt idx="5461">
                  <c:v>45885.5625</c:v>
                </c:pt>
                <c:pt idx="5462">
                  <c:v>45885.604166666664</c:v>
                </c:pt>
                <c:pt idx="5463">
                  <c:v>45885.645833333336</c:v>
                </c:pt>
                <c:pt idx="5464">
                  <c:v>45885.6875</c:v>
                </c:pt>
                <c:pt idx="5465">
                  <c:v>45885.729166666664</c:v>
                </c:pt>
                <c:pt idx="5466">
                  <c:v>45885.770833333336</c:v>
                </c:pt>
                <c:pt idx="5467">
                  <c:v>45885.8125</c:v>
                </c:pt>
                <c:pt idx="5468">
                  <c:v>45885.854166666664</c:v>
                </c:pt>
                <c:pt idx="5469">
                  <c:v>45885.895833333336</c:v>
                </c:pt>
                <c:pt idx="5470">
                  <c:v>45885.9375</c:v>
                </c:pt>
                <c:pt idx="5471">
                  <c:v>45885.979166666664</c:v>
                </c:pt>
                <c:pt idx="5472">
                  <c:v>45886.020833333336</c:v>
                </c:pt>
                <c:pt idx="5473">
                  <c:v>45886.0625</c:v>
                </c:pt>
                <c:pt idx="5474">
                  <c:v>45886.104166666664</c:v>
                </c:pt>
                <c:pt idx="5475">
                  <c:v>45886.145833333336</c:v>
                </c:pt>
                <c:pt idx="5476">
                  <c:v>45886.1875</c:v>
                </c:pt>
                <c:pt idx="5477">
                  <c:v>45886.229166666664</c:v>
                </c:pt>
                <c:pt idx="5478">
                  <c:v>45886.270833333336</c:v>
                </c:pt>
                <c:pt idx="5479">
                  <c:v>45886.3125</c:v>
                </c:pt>
                <c:pt idx="5480">
                  <c:v>45886.354166666664</c:v>
                </c:pt>
                <c:pt idx="5481">
                  <c:v>45886.395833333336</c:v>
                </c:pt>
                <c:pt idx="5482">
                  <c:v>45886.4375</c:v>
                </c:pt>
                <c:pt idx="5483">
                  <c:v>45886.479166666664</c:v>
                </c:pt>
                <c:pt idx="5484">
                  <c:v>45886.520833333336</c:v>
                </c:pt>
                <c:pt idx="5485">
                  <c:v>45886.5625</c:v>
                </c:pt>
                <c:pt idx="5486">
                  <c:v>45886.604166666664</c:v>
                </c:pt>
                <c:pt idx="5487">
                  <c:v>45886.645833333336</c:v>
                </c:pt>
                <c:pt idx="5488">
                  <c:v>45886.6875</c:v>
                </c:pt>
                <c:pt idx="5489">
                  <c:v>45886.729166666664</c:v>
                </c:pt>
                <c:pt idx="5490">
                  <c:v>45886.770833333336</c:v>
                </c:pt>
                <c:pt idx="5491">
                  <c:v>45886.8125</c:v>
                </c:pt>
                <c:pt idx="5492">
                  <c:v>45886.854166666664</c:v>
                </c:pt>
                <c:pt idx="5493">
                  <c:v>45886.895833333336</c:v>
                </c:pt>
                <c:pt idx="5494">
                  <c:v>45886.9375</c:v>
                </c:pt>
                <c:pt idx="5495">
                  <c:v>45886.979166666664</c:v>
                </c:pt>
                <c:pt idx="5496">
                  <c:v>45887.020833333336</c:v>
                </c:pt>
                <c:pt idx="5497">
                  <c:v>45887.0625</c:v>
                </c:pt>
                <c:pt idx="5498">
                  <c:v>45887.104166666664</c:v>
                </c:pt>
                <c:pt idx="5499">
                  <c:v>45887.145833333336</c:v>
                </c:pt>
                <c:pt idx="5500">
                  <c:v>45887.1875</c:v>
                </c:pt>
                <c:pt idx="5501">
                  <c:v>45887.229166666664</c:v>
                </c:pt>
                <c:pt idx="5502">
                  <c:v>45887.270833333336</c:v>
                </c:pt>
                <c:pt idx="5503">
                  <c:v>45887.3125</c:v>
                </c:pt>
                <c:pt idx="5504">
                  <c:v>45887.354166666664</c:v>
                </c:pt>
                <c:pt idx="5505">
                  <c:v>45887.395833333336</c:v>
                </c:pt>
                <c:pt idx="5506">
                  <c:v>45887.4375</c:v>
                </c:pt>
                <c:pt idx="5507">
                  <c:v>45887.479166666664</c:v>
                </c:pt>
                <c:pt idx="5508">
                  <c:v>45887.520833333336</c:v>
                </c:pt>
                <c:pt idx="5509">
                  <c:v>45887.5625</c:v>
                </c:pt>
                <c:pt idx="5510">
                  <c:v>45887.604166666664</c:v>
                </c:pt>
                <c:pt idx="5511">
                  <c:v>45887.645833333336</c:v>
                </c:pt>
                <c:pt idx="5512">
                  <c:v>45887.6875</c:v>
                </c:pt>
                <c:pt idx="5513">
                  <c:v>45887.729166666664</c:v>
                </c:pt>
                <c:pt idx="5514">
                  <c:v>45887.770833333336</c:v>
                </c:pt>
                <c:pt idx="5515">
                  <c:v>45887.8125</c:v>
                </c:pt>
                <c:pt idx="5516">
                  <c:v>45887.854166666664</c:v>
                </c:pt>
                <c:pt idx="5517">
                  <c:v>45887.895833333336</c:v>
                </c:pt>
                <c:pt idx="5518">
                  <c:v>45887.9375</c:v>
                </c:pt>
                <c:pt idx="5519">
                  <c:v>45887.979166666664</c:v>
                </c:pt>
                <c:pt idx="5520">
                  <c:v>45888.020833333336</c:v>
                </c:pt>
                <c:pt idx="5521">
                  <c:v>45888.0625</c:v>
                </c:pt>
                <c:pt idx="5522">
                  <c:v>45888.104166666664</c:v>
                </c:pt>
                <c:pt idx="5523">
                  <c:v>45888.145833333336</c:v>
                </c:pt>
                <c:pt idx="5524">
                  <c:v>45888.1875</c:v>
                </c:pt>
                <c:pt idx="5525">
                  <c:v>45888.229166666664</c:v>
                </c:pt>
                <c:pt idx="5526">
                  <c:v>45888.270833333336</c:v>
                </c:pt>
                <c:pt idx="5527">
                  <c:v>45888.3125</c:v>
                </c:pt>
                <c:pt idx="5528">
                  <c:v>45888.354166666664</c:v>
                </c:pt>
                <c:pt idx="5529">
                  <c:v>45888.395833333336</c:v>
                </c:pt>
                <c:pt idx="5530">
                  <c:v>45888.4375</c:v>
                </c:pt>
                <c:pt idx="5531">
                  <c:v>45888.479166666664</c:v>
                </c:pt>
                <c:pt idx="5532">
                  <c:v>45888.520833333336</c:v>
                </c:pt>
                <c:pt idx="5533">
                  <c:v>45888.5625</c:v>
                </c:pt>
                <c:pt idx="5534">
                  <c:v>45888.604166666664</c:v>
                </c:pt>
                <c:pt idx="5535">
                  <c:v>45888.645833333336</c:v>
                </c:pt>
                <c:pt idx="5536">
                  <c:v>45888.6875</c:v>
                </c:pt>
                <c:pt idx="5537">
                  <c:v>45888.729166666664</c:v>
                </c:pt>
                <c:pt idx="5538">
                  <c:v>45888.770833333336</c:v>
                </c:pt>
                <c:pt idx="5539">
                  <c:v>45888.8125</c:v>
                </c:pt>
                <c:pt idx="5540">
                  <c:v>45888.854166666664</c:v>
                </c:pt>
                <c:pt idx="5541">
                  <c:v>45888.895833333336</c:v>
                </c:pt>
                <c:pt idx="5542">
                  <c:v>45888.9375</c:v>
                </c:pt>
                <c:pt idx="5543">
                  <c:v>45888.979166666664</c:v>
                </c:pt>
                <c:pt idx="5544">
                  <c:v>45889.020833333336</c:v>
                </c:pt>
                <c:pt idx="5545">
                  <c:v>45889.0625</c:v>
                </c:pt>
                <c:pt idx="5546">
                  <c:v>45889.104166666664</c:v>
                </c:pt>
                <c:pt idx="5547">
                  <c:v>45889.145833333336</c:v>
                </c:pt>
                <c:pt idx="5548">
                  <c:v>45889.1875</c:v>
                </c:pt>
                <c:pt idx="5549">
                  <c:v>45889.229166666664</c:v>
                </c:pt>
                <c:pt idx="5550">
                  <c:v>45889.270833333336</c:v>
                </c:pt>
                <c:pt idx="5551">
                  <c:v>45889.3125</c:v>
                </c:pt>
                <c:pt idx="5552">
                  <c:v>45889.354166666664</c:v>
                </c:pt>
                <c:pt idx="5553">
                  <c:v>45889.395833333336</c:v>
                </c:pt>
                <c:pt idx="5554">
                  <c:v>45889.4375</c:v>
                </c:pt>
                <c:pt idx="5555">
                  <c:v>45889.479166666664</c:v>
                </c:pt>
                <c:pt idx="5556">
                  <c:v>45889.520833333336</c:v>
                </c:pt>
                <c:pt idx="5557">
                  <c:v>45889.5625</c:v>
                </c:pt>
                <c:pt idx="5558">
                  <c:v>45889.604166666664</c:v>
                </c:pt>
                <c:pt idx="5559">
                  <c:v>45889.645833333336</c:v>
                </c:pt>
                <c:pt idx="5560">
                  <c:v>45889.6875</c:v>
                </c:pt>
                <c:pt idx="5561">
                  <c:v>45889.729166666664</c:v>
                </c:pt>
                <c:pt idx="5562">
                  <c:v>45889.770833333336</c:v>
                </c:pt>
                <c:pt idx="5563">
                  <c:v>45889.8125</c:v>
                </c:pt>
                <c:pt idx="5564">
                  <c:v>45889.854166666664</c:v>
                </c:pt>
                <c:pt idx="5565">
                  <c:v>45889.895833333336</c:v>
                </c:pt>
                <c:pt idx="5566">
                  <c:v>45889.9375</c:v>
                </c:pt>
                <c:pt idx="5567">
                  <c:v>45889.979166666664</c:v>
                </c:pt>
                <c:pt idx="5568">
                  <c:v>45890.020833333336</c:v>
                </c:pt>
                <c:pt idx="5569">
                  <c:v>45890.0625</c:v>
                </c:pt>
                <c:pt idx="5570">
                  <c:v>45890.104166666664</c:v>
                </c:pt>
                <c:pt idx="5571">
                  <c:v>45890.145833333336</c:v>
                </c:pt>
                <c:pt idx="5572">
                  <c:v>45890.1875</c:v>
                </c:pt>
                <c:pt idx="5573">
                  <c:v>45890.229166666664</c:v>
                </c:pt>
                <c:pt idx="5574">
                  <c:v>45890.270833333336</c:v>
                </c:pt>
                <c:pt idx="5575">
                  <c:v>45890.3125</c:v>
                </c:pt>
                <c:pt idx="5576">
                  <c:v>45890.354166666664</c:v>
                </c:pt>
                <c:pt idx="5577">
                  <c:v>45890.395833333336</c:v>
                </c:pt>
                <c:pt idx="5578">
                  <c:v>45890.4375</c:v>
                </c:pt>
                <c:pt idx="5579">
                  <c:v>45890.479166666664</c:v>
                </c:pt>
                <c:pt idx="5580">
                  <c:v>45890.520833333336</c:v>
                </c:pt>
                <c:pt idx="5581">
                  <c:v>45890.5625</c:v>
                </c:pt>
                <c:pt idx="5582">
                  <c:v>45890.604166666664</c:v>
                </c:pt>
                <c:pt idx="5583">
                  <c:v>45890.645833333336</c:v>
                </c:pt>
                <c:pt idx="5584">
                  <c:v>45890.6875</c:v>
                </c:pt>
                <c:pt idx="5585">
                  <c:v>45890.729166666664</c:v>
                </c:pt>
                <c:pt idx="5586">
                  <c:v>45890.770833333336</c:v>
                </c:pt>
                <c:pt idx="5587">
                  <c:v>45890.8125</c:v>
                </c:pt>
                <c:pt idx="5588">
                  <c:v>45890.854166666664</c:v>
                </c:pt>
                <c:pt idx="5589">
                  <c:v>45890.895833333336</c:v>
                </c:pt>
                <c:pt idx="5590">
                  <c:v>45890.9375</c:v>
                </c:pt>
                <c:pt idx="5591">
                  <c:v>45890.979166666664</c:v>
                </c:pt>
                <c:pt idx="5592">
                  <c:v>45891.020833333336</c:v>
                </c:pt>
                <c:pt idx="5593">
                  <c:v>45891.0625</c:v>
                </c:pt>
                <c:pt idx="5594">
                  <c:v>45891.104166666664</c:v>
                </c:pt>
                <c:pt idx="5595">
                  <c:v>45891.145833333336</c:v>
                </c:pt>
                <c:pt idx="5596">
                  <c:v>45891.1875</c:v>
                </c:pt>
                <c:pt idx="5597">
                  <c:v>45891.229166666664</c:v>
                </c:pt>
                <c:pt idx="5598">
                  <c:v>45891.270833333336</c:v>
                </c:pt>
                <c:pt idx="5599">
                  <c:v>45891.3125</c:v>
                </c:pt>
                <c:pt idx="5600">
                  <c:v>45891.354166666664</c:v>
                </c:pt>
                <c:pt idx="5601">
                  <c:v>45891.395833333336</c:v>
                </c:pt>
                <c:pt idx="5602">
                  <c:v>45891.4375</c:v>
                </c:pt>
                <c:pt idx="5603">
                  <c:v>45891.479166666664</c:v>
                </c:pt>
                <c:pt idx="5604">
                  <c:v>45891.520833333336</c:v>
                </c:pt>
                <c:pt idx="5605">
                  <c:v>45891.5625</c:v>
                </c:pt>
                <c:pt idx="5606">
                  <c:v>45891.604166666664</c:v>
                </c:pt>
                <c:pt idx="5607">
                  <c:v>45891.645833333336</c:v>
                </c:pt>
                <c:pt idx="5608">
                  <c:v>45891.6875</c:v>
                </c:pt>
                <c:pt idx="5609">
                  <c:v>45891.729166666664</c:v>
                </c:pt>
                <c:pt idx="5610">
                  <c:v>45891.770833333336</c:v>
                </c:pt>
                <c:pt idx="5611">
                  <c:v>45891.8125</c:v>
                </c:pt>
                <c:pt idx="5612">
                  <c:v>45891.854166666664</c:v>
                </c:pt>
                <c:pt idx="5613">
                  <c:v>45891.895833333336</c:v>
                </c:pt>
                <c:pt idx="5614">
                  <c:v>45891.9375</c:v>
                </c:pt>
                <c:pt idx="5615">
                  <c:v>45891.979166666664</c:v>
                </c:pt>
                <c:pt idx="5616">
                  <c:v>45892.020833333336</c:v>
                </c:pt>
                <c:pt idx="5617">
                  <c:v>45892.0625</c:v>
                </c:pt>
                <c:pt idx="5618">
                  <c:v>45892.104166666664</c:v>
                </c:pt>
                <c:pt idx="5619">
                  <c:v>45892.145833333336</c:v>
                </c:pt>
                <c:pt idx="5620">
                  <c:v>45892.1875</c:v>
                </c:pt>
                <c:pt idx="5621">
                  <c:v>45892.229166666664</c:v>
                </c:pt>
                <c:pt idx="5622">
                  <c:v>45892.270833333336</c:v>
                </c:pt>
                <c:pt idx="5623">
                  <c:v>45892.3125</c:v>
                </c:pt>
                <c:pt idx="5624">
                  <c:v>45892.354166666664</c:v>
                </c:pt>
                <c:pt idx="5625">
                  <c:v>45892.395833333336</c:v>
                </c:pt>
                <c:pt idx="5626">
                  <c:v>45892.4375</c:v>
                </c:pt>
                <c:pt idx="5627">
                  <c:v>45892.479166666664</c:v>
                </c:pt>
                <c:pt idx="5628">
                  <c:v>45892.520833333336</c:v>
                </c:pt>
                <c:pt idx="5629">
                  <c:v>45892.5625</c:v>
                </c:pt>
                <c:pt idx="5630">
                  <c:v>45892.604166666664</c:v>
                </c:pt>
                <c:pt idx="5631">
                  <c:v>45892.645833333336</c:v>
                </c:pt>
                <c:pt idx="5632">
                  <c:v>45892.6875</c:v>
                </c:pt>
                <c:pt idx="5633">
                  <c:v>45892.729166666664</c:v>
                </c:pt>
                <c:pt idx="5634">
                  <c:v>45892.770833333336</c:v>
                </c:pt>
                <c:pt idx="5635">
                  <c:v>45892.8125</c:v>
                </c:pt>
                <c:pt idx="5636">
                  <c:v>45892.854166666664</c:v>
                </c:pt>
                <c:pt idx="5637">
                  <c:v>45892.895833333336</c:v>
                </c:pt>
                <c:pt idx="5638">
                  <c:v>45892.9375</c:v>
                </c:pt>
                <c:pt idx="5639">
                  <c:v>45892.979166666664</c:v>
                </c:pt>
                <c:pt idx="5640">
                  <c:v>45893.020833333336</c:v>
                </c:pt>
                <c:pt idx="5641">
                  <c:v>45893.0625</c:v>
                </c:pt>
                <c:pt idx="5642">
                  <c:v>45893.104166666664</c:v>
                </c:pt>
                <c:pt idx="5643">
                  <c:v>45893.145833333336</c:v>
                </c:pt>
                <c:pt idx="5644">
                  <c:v>45893.1875</c:v>
                </c:pt>
                <c:pt idx="5645">
                  <c:v>45893.229166666664</c:v>
                </c:pt>
                <c:pt idx="5646">
                  <c:v>45893.270833333336</c:v>
                </c:pt>
                <c:pt idx="5647">
                  <c:v>45893.3125</c:v>
                </c:pt>
                <c:pt idx="5648">
                  <c:v>45893.354166666664</c:v>
                </c:pt>
                <c:pt idx="5649">
                  <c:v>45893.395833333336</c:v>
                </c:pt>
                <c:pt idx="5650">
                  <c:v>45893.4375</c:v>
                </c:pt>
                <c:pt idx="5651">
                  <c:v>45893.479166666664</c:v>
                </c:pt>
                <c:pt idx="5652">
                  <c:v>45893.520833333336</c:v>
                </c:pt>
                <c:pt idx="5653">
                  <c:v>45893.5625</c:v>
                </c:pt>
                <c:pt idx="5654">
                  <c:v>45893.604166666664</c:v>
                </c:pt>
                <c:pt idx="5655">
                  <c:v>45893.645833333336</c:v>
                </c:pt>
                <c:pt idx="5656">
                  <c:v>45893.6875</c:v>
                </c:pt>
                <c:pt idx="5657">
                  <c:v>45893.729166666664</c:v>
                </c:pt>
                <c:pt idx="5658">
                  <c:v>45893.770833333336</c:v>
                </c:pt>
                <c:pt idx="5659">
                  <c:v>45893.8125</c:v>
                </c:pt>
                <c:pt idx="5660">
                  <c:v>45893.854166666664</c:v>
                </c:pt>
                <c:pt idx="5661">
                  <c:v>45893.895833333336</c:v>
                </c:pt>
                <c:pt idx="5662">
                  <c:v>45893.9375</c:v>
                </c:pt>
                <c:pt idx="5663">
                  <c:v>45893.979166666664</c:v>
                </c:pt>
                <c:pt idx="5664">
                  <c:v>45894.020833333336</c:v>
                </c:pt>
                <c:pt idx="5665">
                  <c:v>45894.0625</c:v>
                </c:pt>
                <c:pt idx="5666">
                  <c:v>45894.104166666664</c:v>
                </c:pt>
                <c:pt idx="5667">
                  <c:v>45894.145833333336</c:v>
                </c:pt>
                <c:pt idx="5668">
                  <c:v>45894.1875</c:v>
                </c:pt>
                <c:pt idx="5669">
                  <c:v>45894.229166666664</c:v>
                </c:pt>
                <c:pt idx="5670">
                  <c:v>45894.270833333336</c:v>
                </c:pt>
                <c:pt idx="5671">
                  <c:v>45894.3125</c:v>
                </c:pt>
                <c:pt idx="5672">
                  <c:v>45894.354166666664</c:v>
                </c:pt>
                <c:pt idx="5673">
                  <c:v>45894.395833333336</c:v>
                </c:pt>
                <c:pt idx="5674">
                  <c:v>45894.4375</c:v>
                </c:pt>
                <c:pt idx="5675">
                  <c:v>45894.479166666664</c:v>
                </c:pt>
                <c:pt idx="5676">
                  <c:v>45894.520833333336</c:v>
                </c:pt>
                <c:pt idx="5677">
                  <c:v>45894.5625</c:v>
                </c:pt>
                <c:pt idx="5678">
                  <c:v>45894.604166666664</c:v>
                </c:pt>
                <c:pt idx="5679">
                  <c:v>45894.645833333336</c:v>
                </c:pt>
                <c:pt idx="5680">
                  <c:v>45894.6875</c:v>
                </c:pt>
                <c:pt idx="5681">
                  <c:v>45894.729166666664</c:v>
                </c:pt>
                <c:pt idx="5682">
                  <c:v>45894.770833333336</c:v>
                </c:pt>
                <c:pt idx="5683">
                  <c:v>45894.8125</c:v>
                </c:pt>
                <c:pt idx="5684">
                  <c:v>45894.854166666664</c:v>
                </c:pt>
                <c:pt idx="5685">
                  <c:v>45894.895833333336</c:v>
                </c:pt>
                <c:pt idx="5686">
                  <c:v>45894.9375</c:v>
                </c:pt>
                <c:pt idx="5687">
                  <c:v>45894.979166666664</c:v>
                </c:pt>
                <c:pt idx="5688">
                  <c:v>45895.020833333336</c:v>
                </c:pt>
                <c:pt idx="5689">
                  <c:v>45895.0625</c:v>
                </c:pt>
                <c:pt idx="5690">
                  <c:v>45895.104166666664</c:v>
                </c:pt>
                <c:pt idx="5691">
                  <c:v>45895.145833333336</c:v>
                </c:pt>
                <c:pt idx="5692">
                  <c:v>45895.1875</c:v>
                </c:pt>
                <c:pt idx="5693">
                  <c:v>45895.229166666664</c:v>
                </c:pt>
                <c:pt idx="5694">
                  <c:v>45895.270833333336</c:v>
                </c:pt>
                <c:pt idx="5695">
                  <c:v>45895.3125</c:v>
                </c:pt>
                <c:pt idx="5696">
                  <c:v>45895.354166666664</c:v>
                </c:pt>
                <c:pt idx="5697">
                  <c:v>45895.395833333336</c:v>
                </c:pt>
                <c:pt idx="5698">
                  <c:v>45895.4375</c:v>
                </c:pt>
                <c:pt idx="5699">
                  <c:v>45895.479166666664</c:v>
                </c:pt>
                <c:pt idx="5700">
                  <c:v>45895.520833333336</c:v>
                </c:pt>
                <c:pt idx="5701">
                  <c:v>45895.5625</c:v>
                </c:pt>
                <c:pt idx="5702">
                  <c:v>45895.604166666664</c:v>
                </c:pt>
                <c:pt idx="5703">
                  <c:v>45895.645833333336</c:v>
                </c:pt>
                <c:pt idx="5704">
                  <c:v>45895.6875</c:v>
                </c:pt>
                <c:pt idx="5705">
                  <c:v>45895.729166666664</c:v>
                </c:pt>
                <c:pt idx="5706">
                  <c:v>45895.770833333336</c:v>
                </c:pt>
                <c:pt idx="5707">
                  <c:v>45895.8125</c:v>
                </c:pt>
                <c:pt idx="5708">
                  <c:v>45895.854166666664</c:v>
                </c:pt>
                <c:pt idx="5709">
                  <c:v>45895.895833333336</c:v>
                </c:pt>
                <c:pt idx="5710">
                  <c:v>45895.9375</c:v>
                </c:pt>
                <c:pt idx="5711">
                  <c:v>45895.979166666664</c:v>
                </c:pt>
                <c:pt idx="5712">
                  <c:v>45896.020833333336</c:v>
                </c:pt>
                <c:pt idx="5713">
                  <c:v>45896.0625</c:v>
                </c:pt>
                <c:pt idx="5714">
                  <c:v>45896.104166666664</c:v>
                </c:pt>
                <c:pt idx="5715">
                  <c:v>45896.145833333336</c:v>
                </c:pt>
                <c:pt idx="5716">
                  <c:v>45896.1875</c:v>
                </c:pt>
                <c:pt idx="5717">
                  <c:v>45896.229166666664</c:v>
                </c:pt>
                <c:pt idx="5718">
                  <c:v>45896.270833333336</c:v>
                </c:pt>
                <c:pt idx="5719">
                  <c:v>45896.3125</c:v>
                </c:pt>
                <c:pt idx="5720">
                  <c:v>45896.354166666664</c:v>
                </c:pt>
                <c:pt idx="5721">
                  <c:v>45896.395833333336</c:v>
                </c:pt>
                <c:pt idx="5722">
                  <c:v>45896.4375</c:v>
                </c:pt>
                <c:pt idx="5723">
                  <c:v>45896.479166666664</c:v>
                </c:pt>
                <c:pt idx="5724">
                  <c:v>45896.520833333336</c:v>
                </c:pt>
                <c:pt idx="5725">
                  <c:v>45896.5625</c:v>
                </c:pt>
                <c:pt idx="5726">
                  <c:v>45896.604166666664</c:v>
                </c:pt>
                <c:pt idx="5727">
                  <c:v>45896.645833333336</c:v>
                </c:pt>
                <c:pt idx="5728">
                  <c:v>45896.6875</c:v>
                </c:pt>
                <c:pt idx="5729">
                  <c:v>45896.729166666664</c:v>
                </c:pt>
                <c:pt idx="5730">
                  <c:v>45896.770833333336</c:v>
                </c:pt>
                <c:pt idx="5731">
                  <c:v>45896.8125</c:v>
                </c:pt>
                <c:pt idx="5732">
                  <c:v>45896.854166666664</c:v>
                </c:pt>
                <c:pt idx="5733">
                  <c:v>45896.895833333336</c:v>
                </c:pt>
                <c:pt idx="5734">
                  <c:v>45896.9375</c:v>
                </c:pt>
                <c:pt idx="5735">
                  <c:v>45896.979166666664</c:v>
                </c:pt>
                <c:pt idx="5736">
                  <c:v>45897.020833333336</c:v>
                </c:pt>
                <c:pt idx="5737">
                  <c:v>45897.0625</c:v>
                </c:pt>
                <c:pt idx="5738">
                  <c:v>45897.104166666664</c:v>
                </c:pt>
                <c:pt idx="5739">
                  <c:v>45897.145833333336</c:v>
                </c:pt>
                <c:pt idx="5740">
                  <c:v>45897.1875</c:v>
                </c:pt>
                <c:pt idx="5741">
                  <c:v>45897.229166666664</c:v>
                </c:pt>
                <c:pt idx="5742">
                  <c:v>45897.270833333336</c:v>
                </c:pt>
                <c:pt idx="5743">
                  <c:v>45897.3125</c:v>
                </c:pt>
                <c:pt idx="5744">
                  <c:v>45897.354166666664</c:v>
                </c:pt>
                <c:pt idx="5745">
                  <c:v>45897.395833333336</c:v>
                </c:pt>
                <c:pt idx="5746">
                  <c:v>45897.4375</c:v>
                </c:pt>
                <c:pt idx="5747">
                  <c:v>45897.479166666664</c:v>
                </c:pt>
                <c:pt idx="5748">
                  <c:v>45897.520833333336</c:v>
                </c:pt>
                <c:pt idx="5749">
                  <c:v>45897.5625</c:v>
                </c:pt>
                <c:pt idx="5750">
                  <c:v>45897.604166666664</c:v>
                </c:pt>
                <c:pt idx="5751">
                  <c:v>45897.645833333336</c:v>
                </c:pt>
                <c:pt idx="5752">
                  <c:v>45897.6875</c:v>
                </c:pt>
                <c:pt idx="5753">
                  <c:v>45897.729166666664</c:v>
                </c:pt>
                <c:pt idx="5754">
                  <c:v>45897.770833333336</c:v>
                </c:pt>
                <c:pt idx="5755">
                  <c:v>45897.8125</c:v>
                </c:pt>
                <c:pt idx="5756">
                  <c:v>45897.854166666664</c:v>
                </c:pt>
                <c:pt idx="5757">
                  <c:v>45897.895833333336</c:v>
                </c:pt>
                <c:pt idx="5758">
                  <c:v>45897.9375</c:v>
                </c:pt>
                <c:pt idx="5759">
                  <c:v>45897.979166666664</c:v>
                </c:pt>
                <c:pt idx="5760">
                  <c:v>45898.020833333336</c:v>
                </c:pt>
                <c:pt idx="5761">
                  <c:v>45898.0625</c:v>
                </c:pt>
                <c:pt idx="5762">
                  <c:v>45898.104166666664</c:v>
                </c:pt>
                <c:pt idx="5763">
                  <c:v>45898.145833333336</c:v>
                </c:pt>
                <c:pt idx="5764">
                  <c:v>45898.1875</c:v>
                </c:pt>
                <c:pt idx="5765">
                  <c:v>45898.229166666664</c:v>
                </c:pt>
                <c:pt idx="5766">
                  <c:v>45898.270833333336</c:v>
                </c:pt>
                <c:pt idx="5767">
                  <c:v>45898.3125</c:v>
                </c:pt>
                <c:pt idx="5768">
                  <c:v>45898.354166666664</c:v>
                </c:pt>
                <c:pt idx="5769">
                  <c:v>45898.395833333336</c:v>
                </c:pt>
                <c:pt idx="5770">
                  <c:v>45898.4375</c:v>
                </c:pt>
                <c:pt idx="5771">
                  <c:v>45898.479166666664</c:v>
                </c:pt>
                <c:pt idx="5772">
                  <c:v>45898.520833333336</c:v>
                </c:pt>
                <c:pt idx="5773">
                  <c:v>45898.5625</c:v>
                </c:pt>
                <c:pt idx="5774">
                  <c:v>45898.604166666664</c:v>
                </c:pt>
                <c:pt idx="5775">
                  <c:v>45898.645833333336</c:v>
                </c:pt>
                <c:pt idx="5776">
                  <c:v>45898.6875</c:v>
                </c:pt>
                <c:pt idx="5777">
                  <c:v>45898.729166666664</c:v>
                </c:pt>
                <c:pt idx="5778">
                  <c:v>45898.770833333336</c:v>
                </c:pt>
                <c:pt idx="5779">
                  <c:v>45898.8125</c:v>
                </c:pt>
                <c:pt idx="5780">
                  <c:v>45898.854166666664</c:v>
                </c:pt>
                <c:pt idx="5781">
                  <c:v>45898.895833333336</c:v>
                </c:pt>
                <c:pt idx="5782">
                  <c:v>45898.9375</c:v>
                </c:pt>
                <c:pt idx="5783">
                  <c:v>45898.979166666664</c:v>
                </c:pt>
                <c:pt idx="5784">
                  <c:v>45899.020833333336</c:v>
                </c:pt>
                <c:pt idx="5785">
                  <c:v>45899.0625</c:v>
                </c:pt>
                <c:pt idx="5786">
                  <c:v>45899.104166666664</c:v>
                </c:pt>
                <c:pt idx="5787">
                  <c:v>45899.145833333336</c:v>
                </c:pt>
                <c:pt idx="5788">
                  <c:v>45899.1875</c:v>
                </c:pt>
                <c:pt idx="5789">
                  <c:v>45899.229166666664</c:v>
                </c:pt>
                <c:pt idx="5790">
                  <c:v>45899.270833333336</c:v>
                </c:pt>
                <c:pt idx="5791">
                  <c:v>45899.3125</c:v>
                </c:pt>
                <c:pt idx="5792">
                  <c:v>45899.354166666664</c:v>
                </c:pt>
                <c:pt idx="5793">
                  <c:v>45899.395833333336</c:v>
                </c:pt>
                <c:pt idx="5794">
                  <c:v>45899.4375</c:v>
                </c:pt>
                <c:pt idx="5795">
                  <c:v>45899.479166666664</c:v>
                </c:pt>
                <c:pt idx="5796">
                  <c:v>45899.520833333336</c:v>
                </c:pt>
                <c:pt idx="5797">
                  <c:v>45899.5625</c:v>
                </c:pt>
                <c:pt idx="5798">
                  <c:v>45899.604166666664</c:v>
                </c:pt>
                <c:pt idx="5799">
                  <c:v>45899.645833333336</c:v>
                </c:pt>
                <c:pt idx="5800">
                  <c:v>45899.6875</c:v>
                </c:pt>
                <c:pt idx="5801">
                  <c:v>45899.729166666664</c:v>
                </c:pt>
                <c:pt idx="5802">
                  <c:v>45899.770833333336</c:v>
                </c:pt>
                <c:pt idx="5803">
                  <c:v>45899.8125</c:v>
                </c:pt>
                <c:pt idx="5804">
                  <c:v>45899.854166666664</c:v>
                </c:pt>
                <c:pt idx="5805">
                  <c:v>45899.895833333336</c:v>
                </c:pt>
                <c:pt idx="5806">
                  <c:v>45899.9375</c:v>
                </c:pt>
                <c:pt idx="5807">
                  <c:v>45899.979166666664</c:v>
                </c:pt>
                <c:pt idx="5808">
                  <c:v>45900.020833333336</c:v>
                </c:pt>
                <c:pt idx="5809">
                  <c:v>45900.0625</c:v>
                </c:pt>
                <c:pt idx="5810">
                  <c:v>45900.104166666664</c:v>
                </c:pt>
                <c:pt idx="5811">
                  <c:v>45900.145833333336</c:v>
                </c:pt>
                <c:pt idx="5812">
                  <c:v>45900.1875</c:v>
                </c:pt>
                <c:pt idx="5813">
                  <c:v>45900.229166666664</c:v>
                </c:pt>
                <c:pt idx="5814">
                  <c:v>45900.270833333336</c:v>
                </c:pt>
                <c:pt idx="5815">
                  <c:v>45900.3125</c:v>
                </c:pt>
                <c:pt idx="5816">
                  <c:v>45900.354166666664</c:v>
                </c:pt>
                <c:pt idx="5817">
                  <c:v>45900.395833333336</c:v>
                </c:pt>
                <c:pt idx="5818">
                  <c:v>45900.4375</c:v>
                </c:pt>
                <c:pt idx="5819">
                  <c:v>45900.479166666664</c:v>
                </c:pt>
                <c:pt idx="5820">
                  <c:v>45900.520833333336</c:v>
                </c:pt>
                <c:pt idx="5821">
                  <c:v>45900.5625</c:v>
                </c:pt>
                <c:pt idx="5822">
                  <c:v>45900.604166666664</c:v>
                </c:pt>
                <c:pt idx="5823">
                  <c:v>45900.645833333336</c:v>
                </c:pt>
                <c:pt idx="5824">
                  <c:v>45900.6875</c:v>
                </c:pt>
                <c:pt idx="5825">
                  <c:v>45900.729166666664</c:v>
                </c:pt>
                <c:pt idx="5826">
                  <c:v>45900.770833333336</c:v>
                </c:pt>
                <c:pt idx="5827">
                  <c:v>45900.8125</c:v>
                </c:pt>
                <c:pt idx="5828">
                  <c:v>45900.854166666664</c:v>
                </c:pt>
                <c:pt idx="5829">
                  <c:v>45900.895833333336</c:v>
                </c:pt>
                <c:pt idx="5830">
                  <c:v>45900.9375</c:v>
                </c:pt>
                <c:pt idx="5831">
                  <c:v>45900.979166666664</c:v>
                </c:pt>
                <c:pt idx="5832">
                  <c:v>45901.020833333336</c:v>
                </c:pt>
                <c:pt idx="5833">
                  <c:v>45901.0625</c:v>
                </c:pt>
                <c:pt idx="5834">
                  <c:v>45901.104166666664</c:v>
                </c:pt>
                <c:pt idx="5835">
                  <c:v>45901.145833333336</c:v>
                </c:pt>
                <c:pt idx="5836">
                  <c:v>45901.1875</c:v>
                </c:pt>
                <c:pt idx="5837">
                  <c:v>45901.229166666664</c:v>
                </c:pt>
                <c:pt idx="5838">
                  <c:v>45901.270833333336</c:v>
                </c:pt>
                <c:pt idx="5839">
                  <c:v>45901.3125</c:v>
                </c:pt>
                <c:pt idx="5840">
                  <c:v>45901.354166666664</c:v>
                </c:pt>
                <c:pt idx="5841">
                  <c:v>45901.395833333336</c:v>
                </c:pt>
                <c:pt idx="5842">
                  <c:v>45901.4375</c:v>
                </c:pt>
                <c:pt idx="5843">
                  <c:v>45901.479166666664</c:v>
                </c:pt>
                <c:pt idx="5844">
                  <c:v>45901.520833333336</c:v>
                </c:pt>
                <c:pt idx="5845">
                  <c:v>45901.5625</c:v>
                </c:pt>
                <c:pt idx="5846">
                  <c:v>45901.604166666664</c:v>
                </c:pt>
                <c:pt idx="5847">
                  <c:v>45901.645833333336</c:v>
                </c:pt>
                <c:pt idx="5848">
                  <c:v>45901.6875</c:v>
                </c:pt>
                <c:pt idx="5849">
                  <c:v>45901.729166666664</c:v>
                </c:pt>
                <c:pt idx="5850">
                  <c:v>45901.770833333336</c:v>
                </c:pt>
                <c:pt idx="5851">
                  <c:v>45901.8125</c:v>
                </c:pt>
                <c:pt idx="5852">
                  <c:v>45901.854166666664</c:v>
                </c:pt>
                <c:pt idx="5853">
                  <c:v>45901.895833333336</c:v>
                </c:pt>
                <c:pt idx="5854">
                  <c:v>45901.9375</c:v>
                </c:pt>
                <c:pt idx="5855">
                  <c:v>45901.979166666664</c:v>
                </c:pt>
                <c:pt idx="5856">
                  <c:v>45902.020833333336</c:v>
                </c:pt>
                <c:pt idx="5857">
                  <c:v>45902.0625</c:v>
                </c:pt>
                <c:pt idx="5858">
                  <c:v>45902.104166666664</c:v>
                </c:pt>
                <c:pt idx="5859">
                  <c:v>45902.145833333336</c:v>
                </c:pt>
                <c:pt idx="5860">
                  <c:v>45902.1875</c:v>
                </c:pt>
                <c:pt idx="5861">
                  <c:v>45902.229166666664</c:v>
                </c:pt>
                <c:pt idx="5862">
                  <c:v>45902.270833333336</c:v>
                </c:pt>
                <c:pt idx="5863">
                  <c:v>45902.3125</c:v>
                </c:pt>
                <c:pt idx="5864">
                  <c:v>45902.354166666664</c:v>
                </c:pt>
                <c:pt idx="5865">
                  <c:v>45902.395833333336</c:v>
                </c:pt>
                <c:pt idx="5866">
                  <c:v>45902.4375</c:v>
                </c:pt>
                <c:pt idx="5867">
                  <c:v>45902.479166666664</c:v>
                </c:pt>
                <c:pt idx="5868">
                  <c:v>45902.520833333336</c:v>
                </c:pt>
                <c:pt idx="5869">
                  <c:v>45902.5625</c:v>
                </c:pt>
                <c:pt idx="5870">
                  <c:v>45902.604166666664</c:v>
                </c:pt>
                <c:pt idx="5871">
                  <c:v>45902.645833333336</c:v>
                </c:pt>
                <c:pt idx="5872">
                  <c:v>45902.6875</c:v>
                </c:pt>
                <c:pt idx="5873">
                  <c:v>45902.729166666664</c:v>
                </c:pt>
                <c:pt idx="5874">
                  <c:v>45902.770833333336</c:v>
                </c:pt>
                <c:pt idx="5875">
                  <c:v>45902.8125</c:v>
                </c:pt>
                <c:pt idx="5876">
                  <c:v>45902.854166666664</c:v>
                </c:pt>
                <c:pt idx="5877">
                  <c:v>45902.895833333336</c:v>
                </c:pt>
                <c:pt idx="5878">
                  <c:v>45902.9375</c:v>
                </c:pt>
                <c:pt idx="5879">
                  <c:v>45902.979166666664</c:v>
                </c:pt>
                <c:pt idx="5880">
                  <c:v>45903.020833333336</c:v>
                </c:pt>
                <c:pt idx="5881">
                  <c:v>45903.0625</c:v>
                </c:pt>
                <c:pt idx="5882">
                  <c:v>45903.104166666664</c:v>
                </c:pt>
                <c:pt idx="5883">
                  <c:v>45903.145833333336</c:v>
                </c:pt>
                <c:pt idx="5884">
                  <c:v>45903.1875</c:v>
                </c:pt>
                <c:pt idx="5885">
                  <c:v>45903.229166666664</c:v>
                </c:pt>
                <c:pt idx="5886">
                  <c:v>45903.270833333336</c:v>
                </c:pt>
                <c:pt idx="5887">
                  <c:v>45903.3125</c:v>
                </c:pt>
                <c:pt idx="5888">
                  <c:v>45903.354166666664</c:v>
                </c:pt>
                <c:pt idx="5889">
                  <c:v>45903.395833333336</c:v>
                </c:pt>
                <c:pt idx="5890">
                  <c:v>45903.4375</c:v>
                </c:pt>
                <c:pt idx="5891">
                  <c:v>45903.479166666664</c:v>
                </c:pt>
                <c:pt idx="5892">
                  <c:v>45903.520833333336</c:v>
                </c:pt>
                <c:pt idx="5893">
                  <c:v>45903.5625</c:v>
                </c:pt>
                <c:pt idx="5894">
                  <c:v>45903.604166666664</c:v>
                </c:pt>
                <c:pt idx="5895">
                  <c:v>45903.645833333336</c:v>
                </c:pt>
                <c:pt idx="5896">
                  <c:v>45903.6875</c:v>
                </c:pt>
                <c:pt idx="5897">
                  <c:v>45903.729166666664</c:v>
                </c:pt>
                <c:pt idx="5898">
                  <c:v>45903.770833333336</c:v>
                </c:pt>
                <c:pt idx="5899">
                  <c:v>45903.8125</c:v>
                </c:pt>
                <c:pt idx="5900">
                  <c:v>45903.854166666664</c:v>
                </c:pt>
                <c:pt idx="5901">
                  <c:v>45903.895833333336</c:v>
                </c:pt>
                <c:pt idx="5902">
                  <c:v>45903.9375</c:v>
                </c:pt>
                <c:pt idx="5903">
                  <c:v>45903.979166666664</c:v>
                </c:pt>
                <c:pt idx="5904">
                  <c:v>45904.020833333336</c:v>
                </c:pt>
                <c:pt idx="5905">
                  <c:v>45904.0625</c:v>
                </c:pt>
                <c:pt idx="5906">
                  <c:v>45904.104166666664</c:v>
                </c:pt>
                <c:pt idx="5907">
                  <c:v>45904.145833333336</c:v>
                </c:pt>
                <c:pt idx="5908">
                  <c:v>45904.1875</c:v>
                </c:pt>
                <c:pt idx="5909">
                  <c:v>45904.229166666664</c:v>
                </c:pt>
                <c:pt idx="5910">
                  <c:v>45904.270833333336</c:v>
                </c:pt>
                <c:pt idx="5911">
                  <c:v>45904.3125</c:v>
                </c:pt>
                <c:pt idx="5912">
                  <c:v>45904.354166666664</c:v>
                </c:pt>
                <c:pt idx="5913">
                  <c:v>45904.395833333336</c:v>
                </c:pt>
                <c:pt idx="5914">
                  <c:v>45904.4375</c:v>
                </c:pt>
                <c:pt idx="5915">
                  <c:v>45904.479166666664</c:v>
                </c:pt>
                <c:pt idx="5916">
                  <c:v>45904.520833333336</c:v>
                </c:pt>
                <c:pt idx="5917">
                  <c:v>45904.5625</c:v>
                </c:pt>
                <c:pt idx="5918">
                  <c:v>45904.604166666664</c:v>
                </c:pt>
                <c:pt idx="5919">
                  <c:v>45904.645833333336</c:v>
                </c:pt>
                <c:pt idx="5920">
                  <c:v>45904.6875</c:v>
                </c:pt>
                <c:pt idx="5921">
                  <c:v>45904.729166666664</c:v>
                </c:pt>
                <c:pt idx="5922">
                  <c:v>45904.770833333336</c:v>
                </c:pt>
                <c:pt idx="5923">
                  <c:v>45904.8125</c:v>
                </c:pt>
                <c:pt idx="5924">
                  <c:v>45904.854166666664</c:v>
                </c:pt>
                <c:pt idx="5925">
                  <c:v>45904.895833333336</c:v>
                </c:pt>
                <c:pt idx="5926">
                  <c:v>45904.9375</c:v>
                </c:pt>
                <c:pt idx="5927">
                  <c:v>45904.979166666664</c:v>
                </c:pt>
                <c:pt idx="5928">
                  <c:v>45905.020833333336</c:v>
                </c:pt>
                <c:pt idx="5929">
                  <c:v>45905.0625</c:v>
                </c:pt>
                <c:pt idx="5930">
                  <c:v>45905.104166666664</c:v>
                </c:pt>
                <c:pt idx="5931">
                  <c:v>45905.145833333336</c:v>
                </c:pt>
                <c:pt idx="5932">
                  <c:v>45905.1875</c:v>
                </c:pt>
                <c:pt idx="5933">
                  <c:v>45905.229166666664</c:v>
                </c:pt>
                <c:pt idx="5934">
                  <c:v>45905.270833333336</c:v>
                </c:pt>
                <c:pt idx="5935">
                  <c:v>45905.3125</c:v>
                </c:pt>
                <c:pt idx="5936">
                  <c:v>45905.354166666664</c:v>
                </c:pt>
                <c:pt idx="5937">
                  <c:v>45905.395833333336</c:v>
                </c:pt>
                <c:pt idx="5938">
                  <c:v>45905.4375</c:v>
                </c:pt>
                <c:pt idx="5939">
                  <c:v>45905.479166666664</c:v>
                </c:pt>
                <c:pt idx="5940">
                  <c:v>45905.520833333336</c:v>
                </c:pt>
                <c:pt idx="5941">
                  <c:v>45905.5625</c:v>
                </c:pt>
                <c:pt idx="5942">
                  <c:v>45905.604166666664</c:v>
                </c:pt>
                <c:pt idx="5943">
                  <c:v>45905.645833333336</c:v>
                </c:pt>
                <c:pt idx="5944">
                  <c:v>45905.6875</c:v>
                </c:pt>
                <c:pt idx="5945">
                  <c:v>45905.729166666664</c:v>
                </c:pt>
                <c:pt idx="5946">
                  <c:v>45905.770833333336</c:v>
                </c:pt>
                <c:pt idx="5947">
                  <c:v>45905.8125</c:v>
                </c:pt>
                <c:pt idx="5948">
                  <c:v>45905.854166666664</c:v>
                </c:pt>
                <c:pt idx="5949">
                  <c:v>45905.895833333336</c:v>
                </c:pt>
                <c:pt idx="5950">
                  <c:v>45905.9375</c:v>
                </c:pt>
                <c:pt idx="5951">
                  <c:v>45905.979166666664</c:v>
                </c:pt>
                <c:pt idx="5952">
                  <c:v>45906.020833333336</c:v>
                </c:pt>
                <c:pt idx="5953">
                  <c:v>45906.0625</c:v>
                </c:pt>
                <c:pt idx="5954">
                  <c:v>45906.104166666664</c:v>
                </c:pt>
                <c:pt idx="5955">
                  <c:v>45906.145833333336</c:v>
                </c:pt>
                <c:pt idx="5956">
                  <c:v>45906.1875</c:v>
                </c:pt>
                <c:pt idx="5957">
                  <c:v>45906.229166666664</c:v>
                </c:pt>
                <c:pt idx="5958">
                  <c:v>45906.270833333336</c:v>
                </c:pt>
                <c:pt idx="5959">
                  <c:v>45906.3125</c:v>
                </c:pt>
                <c:pt idx="5960">
                  <c:v>45906.354166666664</c:v>
                </c:pt>
                <c:pt idx="5961">
                  <c:v>45906.395833333336</c:v>
                </c:pt>
                <c:pt idx="5962">
                  <c:v>45906.4375</c:v>
                </c:pt>
                <c:pt idx="5963">
                  <c:v>45906.479166666664</c:v>
                </c:pt>
                <c:pt idx="5964">
                  <c:v>45906.520833333336</c:v>
                </c:pt>
                <c:pt idx="5965">
                  <c:v>45906.5625</c:v>
                </c:pt>
                <c:pt idx="5966">
                  <c:v>45906.604166666664</c:v>
                </c:pt>
                <c:pt idx="5967">
                  <c:v>45906.645833333336</c:v>
                </c:pt>
                <c:pt idx="5968">
                  <c:v>45906.6875</c:v>
                </c:pt>
                <c:pt idx="5969">
                  <c:v>45906.729166666664</c:v>
                </c:pt>
                <c:pt idx="5970">
                  <c:v>45906.770833333336</c:v>
                </c:pt>
                <c:pt idx="5971">
                  <c:v>45906.8125</c:v>
                </c:pt>
                <c:pt idx="5972">
                  <c:v>45906.854166666664</c:v>
                </c:pt>
                <c:pt idx="5973">
                  <c:v>45906.895833333336</c:v>
                </c:pt>
                <c:pt idx="5974">
                  <c:v>45906.9375</c:v>
                </c:pt>
                <c:pt idx="5975">
                  <c:v>45906.979166666664</c:v>
                </c:pt>
                <c:pt idx="5976">
                  <c:v>45907.020833333336</c:v>
                </c:pt>
                <c:pt idx="5977">
                  <c:v>45907.0625</c:v>
                </c:pt>
                <c:pt idx="5978">
                  <c:v>45907.104166666664</c:v>
                </c:pt>
                <c:pt idx="5979">
                  <c:v>45907.145833333336</c:v>
                </c:pt>
                <c:pt idx="5980">
                  <c:v>45907.1875</c:v>
                </c:pt>
                <c:pt idx="5981">
                  <c:v>45907.229166666664</c:v>
                </c:pt>
                <c:pt idx="5982">
                  <c:v>45907.270833333336</c:v>
                </c:pt>
                <c:pt idx="5983">
                  <c:v>45907.3125</c:v>
                </c:pt>
                <c:pt idx="5984">
                  <c:v>45907.354166666664</c:v>
                </c:pt>
                <c:pt idx="5985">
                  <c:v>45907.395833333336</c:v>
                </c:pt>
                <c:pt idx="5986">
                  <c:v>45907.4375</c:v>
                </c:pt>
                <c:pt idx="5987">
                  <c:v>45907.479166666664</c:v>
                </c:pt>
                <c:pt idx="5988">
                  <c:v>45907.520833333336</c:v>
                </c:pt>
                <c:pt idx="5989">
                  <c:v>45907.5625</c:v>
                </c:pt>
                <c:pt idx="5990">
                  <c:v>45907.604166666664</c:v>
                </c:pt>
                <c:pt idx="5991">
                  <c:v>45907.645833333336</c:v>
                </c:pt>
                <c:pt idx="5992">
                  <c:v>45907.6875</c:v>
                </c:pt>
                <c:pt idx="5993">
                  <c:v>45907.729166666664</c:v>
                </c:pt>
                <c:pt idx="5994">
                  <c:v>45907.770833333336</c:v>
                </c:pt>
                <c:pt idx="5995">
                  <c:v>45907.8125</c:v>
                </c:pt>
                <c:pt idx="5996">
                  <c:v>45907.854166666664</c:v>
                </c:pt>
                <c:pt idx="5997">
                  <c:v>45907.895833333336</c:v>
                </c:pt>
                <c:pt idx="5998">
                  <c:v>45907.9375</c:v>
                </c:pt>
                <c:pt idx="5999">
                  <c:v>45907.979166666664</c:v>
                </c:pt>
                <c:pt idx="6000">
                  <c:v>45908.020833333336</c:v>
                </c:pt>
                <c:pt idx="6001">
                  <c:v>45908.0625</c:v>
                </c:pt>
                <c:pt idx="6002">
                  <c:v>45908.104166666664</c:v>
                </c:pt>
                <c:pt idx="6003">
                  <c:v>45908.145833333336</c:v>
                </c:pt>
                <c:pt idx="6004">
                  <c:v>45908.1875</c:v>
                </c:pt>
                <c:pt idx="6005">
                  <c:v>45908.229166666664</c:v>
                </c:pt>
                <c:pt idx="6006">
                  <c:v>45908.270833333336</c:v>
                </c:pt>
                <c:pt idx="6007">
                  <c:v>45908.3125</c:v>
                </c:pt>
                <c:pt idx="6008">
                  <c:v>45908.354166666664</c:v>
                </c:pt>
                <c:pt idx="6009">
                  <c:v>45908.395833333336</c:v>
                </c:pt>
                <c:pt idx="6010">
                  <c:v>45908.4375</c:v>
                </c:pt>
                <c:pt idx="6011">
                  <c:v>45908.479166666664</c:v>
                </c:pt>
                <c:pt idx="6012">
                  <c:v>45908.520833333336</c:v>
                </c:pt>
                <c:pt idx="6013">
                  <c:v>45908.5625</c:v>
                </c:pt>
                <c:pt idx="6014">
                  <c:v>45908.604166666664</c:v>
                </c:pt>
                <c:pt idx="6015">
                  <c:v>45908.645833333336</c:v>
                </c:pt>
                <c:pt idx="6016">
                  <c:v>45908.6875</c:v>
                </c:pt>
                <c:pt idx="6017">
                  <c:v>45908.729166666664</c:v>
                </c:pt>
                <c:pt idx="6018">
                  <c:v>45908.770833333336</c:v>
                </c:pt>
                <c:pt idx="6019">
                  <c:v>45908.8125</c:v>
                </c:pt>
                <c:pt idx="6020">
                  <c:v>45908.854166666664</c:v>
                </c:pt>
                <c:pt idx="6021">
                  <c:v>45908.895833333336</c:v>
                </c:pt>
                <c:pt idx="6022">
                  <c:v>45908.9375</c:v>
                </c:pt>
                <c:pt idx="6023">
                  <c:v>45908.979166666664</c:v>
                </c:pt>
                <c:pt idx="6024">
                  <c:v>45909.020833333336</c:v>
                </c:pt>
                <c:pt idx="6025">
                  <c:v>45909.0625</c:v>
                </c:pt>
                <c:pt idx="6026">
                  <c:v>45909.104166666664</c:v>
                </c:pt>
                <c:pt idx="6027">
                  <c:v>45909.145833333336</c:v>
                </c:pt>
                <c:pt idx="6028">
                  <c:v>45909.1875</c:v>
                </c:pt>
                <c:pt idx="6029">
                  <c:v>45909.229166666664</c:v>
                </c:pt>
                <c:pt idx="6030">
                  <c:v>45909.270833333336</c:v>
                </c:pt>
                <c:pt idx="6031">
                  <c:v>45909.3125</c:v>
                </c:pt>
                <c:pt idx="6032">
                  <c:v>45909.354166666664</c:v>
                </c:pt>
                <c:pt idx="6033">
                  <c:v>45909.395833333336</c:v>
                </c:pt>
                <c:pt idx="6034">
                  <c:v>45909.4375</c:v>
                </c:pt>
                <c:pt idx="6035">
                  <c:v>45909.479166666664</c:v>
                </c:pt>
                <c:pt idx="6036">
                  <c:v>45909.520833333336</c:v>
                </c:pt>
                <c:pt idx="6037">
                  <c:v>45909.5625</c:v>
                </c:pt>
                <c:pt idx="6038">
                  <c:v>45909.604166666664</c:v>
                </c:pt>
                <c:pt idx="6039">
                  <c:v>45909.645833333336</c:v>
                </c:pt>
                <c:pt idx="6040">
                  <c:v>45909.6875</c:v>
                </c:pt>
                <c:pt idx="6041">
                  <c:v>45909.729166666664</c:v>
                </c:pt>
                <c:pt idx="6042">
                  <c:v>45909.770833333336</c:v>
                </c:pt>
                <c:pt idx="6043">
                  <c:v>45909.8125</c:v>
                </c:pt>
                <c:pt idx="6044">
                  <c:v>45909.854166666664</c:v>
                </c:pt>
                <c:pt idx="6045">
                  <c:v>45909.895833333336</c:v>
                </c:pt>
                <c:pt idx="6046">
                  <c:v>45909.9375</c:v>
                </c:pt>
                <c:pt idx="6047">
                  <c:v>45909.979166666664</c:v>
                </c:pt>
                <c:pt idx="6048">
                  <c:v>45910.020833333336</c:v>
                </c:pt>
                <c:pt idx="6049">
                  <c:v>45910.0625</c:v>
                </c:pt>
                <c:pt idx="6050">
                  <c:v>45910.104166666664</c:v>
                </c:pt>
                <c:pt idx="6051">
                  <c:v>45910.145833333336</c:v>
                </c:pt>
                <c:pt idx="6052">
                  <c:v>45910.1875</c:v>
                </c:pt>
                <c:pt idx="6053">
                  <c:v>45910.229166666664</c:v>
                </c:pt>
                <c:pt idx="6054">
                  <c:v>45910.270833333336</c:v>
                </c:pt>
                <c:pt idx="6055">
                  <c:v>45910.3125</c:v>
                </c:pt>
                <c:pt idx="6056">
                  <c:v>45910.354166666664</c:v>
                </c:pt>
                <c:pt idx="6057">
                  <c:v>45910.395833333336</c:v>
                </c:pt>
                <c:pt idx="6058">
                  <c:v>45910.4375</c:v>
                </c:pt>
                <c:pt idx="6059">
                  <c:v>45910.479166666664</c:v>
                </c:pt>
                <c:pt idx="6060">
                  <c:v>45910.520833333336</c:v>
                </c:pt>
                <c:pt idx="6061">
                  <c:v>45910.5625</c:v>
                </c:pt>
                <c:pt idx="6062">
                  <c:v>45910.604166666664</c:v>
                </c:pt>
                <c:pt idx="6063">
                  <c:v>45910.645833333336</c:v>
                </c:pt>
                <c:pt idx="6064">
                  <c:v>45910.6875</c:v>
                </c:pt>
                <c:pt idx="6065">
                  <c:v>45910.729166666664</c:v>
                </c:pt>
                <c:pt idx="6066">
                  <c:v>45910.770833333336</c:v>
                </c:pt>
                <c:pt idx="6067">
                  <c:v>45910.8125</c:v>
                </c:pt>
                <c:pt idx="6068">
                  <c:v>45910.854166666664</c:v>
                </c:pt>
                <c:pt idx="6069">
                  <c:v>45910.895833333336</c:v>
                </c:pt>
                <c:pt idx="6070">
                  <c:v>45910.9375</c:v>
                </c:pt>
                <c:pt idx="6071">
                  <c:v>45910.979166666664</c:v>
                </c:pt>
                <c:pt idx="6072">
                  <c:v>45911.020833333336</c:v>
                </c:pt>
                <c:pt idx="6073">
                  <c:v>45911.0625</c:v>
                </c:pt>
                <c:pt idx="6074">
                  <c:v>45911.104166666664</c:v>
                </c:pt>
                <c:pt idx="6075">
                  <c:v>45911.145833333336</c:v>
                </c:pt>
                <c:pt idx="6076">
                  <c:v>45911.1875</c:v>
                </c:pt>
                <c:pt idx="6077">
                  <c:v>45911.229166666664</c:v>
                </c:pt>
                <c:pt idx="6078">
                  <c:v>45911.270833333336</c:v>
                </c:pt>
                <c:pt idx="6079">
                  <c:v>45911.3125</c:v>
                </c:pt>
                <c:pt idx="6080">
                  <c:v>45911.354166666664</c:v>
                </c:pt>
                <c:pt idx="6081">
                  <c:v>45911.395833333336</c:v>
                </c:pt>
                <c:pt idx="6082">
                  <c:v>45911.4375</c:v>
                </c:pt>
                <c:pt idx="6083">
                  <c:v>45911.479166666664</c:v>
                </c:pt>
                <c:pt idx="6084">
                  <c:v>45911.520833333336</c:v>
                </c:pt>
                <c:pt idx="6085">
                  <c:v>45911.5625</c:v>
                </c:pt>
                <c:pt idx="6086">
                  <c:v>45911.604166666664</c:v>
                </c:pt>
                <c:pt idx="6087">
                  <c:v>45911.645833333336</c:v>
                </c:pt>
                <c:pt idx="6088">
                  <c:v>45911.6875</c:v>
                </c:pt>
                <c:pt idx="6089">
                  <c:v>45911.729166666664</c:v>
                </c:pt>
                <c:pt idx="6090">
                  <c:v>45911.770833333336</c:v>
                </c:pt>
                <c:pt idx="6091">
                  <c:v>45911.8125</c:v>
                </c:pt>
                <c:pt idx="6092">
                  <c:v>45911.854166666664</c:v>
                </c:pt>
                <c:pt idx="6093">
                  <c:v>45911.895833333336</c:v>
                </c:pt>
                <c:pt idx="6094">
                  <c:v>45911.9375</c:v>
                </c:pt>
                <c:pt idx="6095">
                  <c:v>45911.979166666664</c:v>
                </c:pt>
                <c:pt idx="6096">
                  <c:v>45912.020833333336</c:v>
                </c:pt>
                <c:pt idx="6097">
                  <c:v>45912.0625</c:v>
                </c:pt>
                <c:pt idx="6098">
                  <c:v>45912.104166666664</c:v>
                </c:pt>
                <c:pt idx="6099">
                  <c:v>45912.145833333336</c:v>
                </c:pt>
                <c:pt idx="6100">
                  <c:v>45912.1875</c:v>
                </c:pt>
                <c:pt idx="6101">
                  <c:v>45912.229166666664</c:v>
                </c:pt>
                <c:pt idx="6102">
                  <c:v>45912.270833333336</c:v>
                </c:pt>
                <c:pt idx="6103">
                  <c:v>45912.3125</c:v>
                </c:pt>
                <c:pt idx="6104">
                  <c:v>45912.354166666664</c:v>
                </c:pt>
                <c:pt idx="6105">
                  <c:v>45912.395833333336</c:v>
                </c:pt>
                <c:pt idx="6106">
                  <c:v>45912.4375</c:v>
                </c:pt>
                <c:pt idx="6107">
                  <c:v>45912.479166666664</c:v>
                </c:pt>
                <c:pt idx="6108">
                  <c:v>45912.520833333336</c:v>
                </c:pt>
                <c:pt idx="6109">
                  <c:v>45912.5625</c:v>
                </c:pt>
                <c:pt idx="6110">
                  <c:v>45912.604166666664</c:v>
                </c:pt>
                <c:pt idx="6111">
                  <c:v>45912.645833333336</c:v>
                </c:pt>
                <c:pt idx="6112">
                  <c:v>45912.6875</c:v>
                </c:pt>
                <c:pt idx="6113">
                  <c:v>45912.729166666664</c:v>
                </c:pt>
                <c:pt idx="6114">
                  <c:v>45912.770833333336</c:v>
                </c:pt>
                <c:pt idx="6115">
                  <c:v>45912.8125</c:v>
                </c:pt>
                <c:pt idx="6116">
                  <c:v>45912.854166666664</c:v>
                </c:pt>
                <c:pt idx="6117">
                  <c:v>45912.895833333336</c:v>
                </c:pt>
                <c:pt idx="6118">
                  <c:v>45912.9375</c:v>
                </c:pt>
                <c:pt idx="6119">
                  <c:v>45912.979166666664</c:v>
                </c:pt>
                <c:pt idx="6120">
                  <c:v>45913.020833333336</c:v>
                </c:pt>
                <c:pt idx="6121">
                  <c:v>45913.0625</c:v>
                </c:pt>
                <c:pt idx="6122">
                  <c:v>45913.104166666664</c:v>
                </c:pt>
                <c:pt idx="6123">
                  <c:v>45913.145833333336</c:v>
                </c:pt>
                <c:pt idx="6124">
                  <c:v>45913.1875</c:v>
                </c:pt>
                <c:pt idx="6125">
                  <c:v>45913.229166666664</c:v>
                </c:pt>
                <c:pt idx="6126">
                  <c:v>45913.270833333336</c:v>
                </c:pt>
                <c:pt idx="6127">
                  <c:v>45913.3125</c:v>
                </c:pt>
                <c:pt idx="6128">
                  <c:v>45913.354166666664</c:v>
                </c:pt>
                <c:pt idx="6129">
                  <c:v>45913.395833333336</c:v>
                </c:pt>
                <c:pt idx="6130">
                  <c:v>45913.4375</c:v>
                </c:pt>
                <c:pt idx="6131">
                  <c:v>45913.479166666664</c:v>
                </c:pt>
                <c:pt idx="6132">
                  <c:v>45913.520833333336</c:v>
                </c:pt>
                <c:pt idx="6133">
                  <c:v>45913.5625</c:v>
                </c:pt>
                <c:pt idx="6134">
                  <c:v>45913.604166666664</c:v>
                </c:pt>
                <c:pt idx="6135">
                  <c:v>45913.645833333336</c:v>
                </c:pt>
                <c:pt idx="6136">
                  <c:v>45913.6875</c:v>
                </c:pt>
                <c:pt idx="6137">
                  <c:v>45913.729166666664</c:v>
                </c:pt>
                <c:pt idx="6138">
                  <c:v>45913.770833333336</c:v>
                </c:pt>
                <c:pt idx="6139">
                  <c:v>45913.8125</c:v>
                </c:pt>
                <c:pt idx="6140">
                  <c:v>45913.854166666664</c:v>
                </c:pt>
                <c:pt idx="6141">
                  <c:v>45913.895833333336</c:v>
                </c:pt>
                <c:pt idx="6142">
                  <c:v>45913.9375</c:v>
                </c:pt>
                <c:pt idx="6143">
                  <c:v>45913.979166666664</c:v>
                </c:pt>
                <c:pt idx="6144">
                  <c:v>45914.020833333336</c:v>
                </c:pt>
                <c:pt idx="6145">
                  <c:v>45914.0625</c:v>
                </c:pt>
                <c:pt idx="6146">
                  <c:v>45914.104166666664</c:v>
                </c:pt>
                <c:pt idx="6147">
                  <c:v>45914.145833333336</c:v>
                </c:pt>
                <c:pt idx="6148">
                  <c:v>45914.1875</c:v>
                </c:pt>
                <c:pt idx="6149">
                  <c:v>45914.229166666664</c:v>
                </c:pt>
                <c:pt idx="6150">
                  <c:v>45914.270833333336</c:v>
                </c:pt>
                <c:pt idx="6151">
                  <c:v>45914.3125</c:v>
                </c:pt>
                <c:pt idx="6152">
                  <c:v>45914.354166666664</c:v>
                </c:pt>
                <c:pt idx="6153">
                  <c:v>45914.395833333336</c:v>
                </c:pt>
                <c:pt idx="6154">
                  <c:v>45914.4375</c:v>
                </c:pt>
                <c:pt idx="6155">
                  <c:v>45914.479166666664</c:v>
                </c:pt>
                <c:pt idx="6156">
                  <c:v>45914.520833333336</c:v>
                </c:pt>
                <c:pt idx="6157">
                  <c:v>45914.5625</c:v>
                </c:pt>
                <c:pt idx="6158">
                  <c:v>45914.604166666664</c:v>
                </c:pt>
                <c:pt idx="6159">
                  <c:v>45914.645833333336</c:v>
                </c:pt>
                <c:pt idx="6160">
                  <c:v>45914.6875</c:v>
                </c:pt>
                <c:pt idx="6161">
                  <c:v>45914.729166666664</c:v>
                </c:pt>
                <c:pt idx="6162">
                  <c:v>45914.770833333336</c:v>
                </c:pt>
                <c:pt idx="6163">
                  <c:v>45914.8125</c:v>
                </c:pt>
                <c:pt idx="6164">
                  <c:v>45914.854166666664</c:v>
                </c:pt>
                <c:pt idx="6165">
                  <c:v>45914.895833333336</c:v>
                </c:pt>
                <c:pt idx="6166">
                  <c:v>45914.9375</c:v>
                </c:pt>
                <c:pt idx="6167">
                  <c:v>45914.979166666664</c:v>
                </c:pt>
                <c:pt idx="6168">
                  <c:v>45915.020833333336</c:v>
                </c:pt>
                <c:pt idx="6169">
                  <c:v>45915.0625</c:v>
                </c:pt>
                <c:pt idx="6170">
                  <c:v>45915.104166666664</c:v>
                </c:pt>
                <c:pt idx="6171">
                  <c:v>45915.145833333336</c:v>
                </c:pt>
                <c:pt idx="6172">
                  <c:v>45915.1875</c:v>
                </c:pt>
                <c:pt idx="6173">
                  <c:v>45915.229166666664</c:v>
                </c:pt>
                <c:pt idx="6174">
                  <c:v>45915.270833333336</c:v>
                </c:pt>
                <c:pt idx="6175">
                  <c:v>45915.3125</c:v>
                </c:pt>
                <c:pt idx="6176">
                  <c:v>45915.354166666664</c:v>
                </c:pt>
                <c:pt idx="6177">
                  <c:v>45915.395833333336</c:v>
                </c:pt>
                <c:pt idx="6178">
                  <c:v>45915.4375</c:v>
                </c:pt>
                <c:pt idx="6179">
                  <c:v>45915.479166666664</c:v>
                </c:pt>
                <c:pt idx="6180">
                  <c:v>45915.520833333336</c:v>
                </c:pt>
                <c:pt idx="6181">
                  <c:v>45915.5625</c:v>
                </c:pt>
                <c:pt idx="6182">
                  <c:v>45915.604166666664</c:v>
                </c:pt>
                <c:pt idx="6183">
                  <c:v>45915.645833333336</c:v>
                </c:pt>
                <c:pt idx="6184">
                  <c:v>45915.6875</c:v>
                </c:pt>
                <c:pt idx="6185">
                  <c:v>45915.729166666664</c:v>
                </c:pt>
                <c:pt idx="6186">
                  <c:v>45915.770833333336</c:v>
                </c:pt>
                <c:pt idx="6187">
                  <c:v>45915.8125</c:v>
                </c:pt>
                <c:pt idx="6188">
                  <c:v>45915.854166666664</c:v>
                </c:pt>
                <c:pt idx="6189">
                  <c:v>45915.895833333336</c:v>
                </c:pt>
                <c:pt idx="6190">
                  <c:v>45915.9375</c:v>
                </c:pt>
                <c:pt idx="6191">
                  <c:v>45915.979166666664</c:v>
                </c:pt>
                <c:pt idx="6192">
                  <c:v>45916.020833333336</c:v>
                </c:pt>
                <c:pt idx="6193">
                  <c:v>45916.0625</c:v>
                </c:pt>
                <c:pt idx="6194">
                  <c:v>45916.104166666664</c:v>
                </c:pt>
                <c:pt idx="6195">
                  <c:v>45916.145833333336</c:v>
                </c:pt>
                <c:pt idx="6196">
                  <c:v>45916.1875</c:v>
                </c:pt>
                <c:pt idx="6197">
                  <c:v>45916.229166666664</c:v>
                </c:pt>
                <c:pt idx="6198">
                  <c:v>45916.270833333336</c:v>
                </c:pt>
                <c:pt idx="6199">
                  <c:v>45916.3125</c:v>
                </c:pt>
                <c:pt idx="6200">
                  <c:v>45916.354166666664</c:v>
                </c:pt>
                <c:pt idx="6201">
                  <c:v>45916.395833333336</c:v>
                </c:pt>
                <c:pt idx="6202">
                  <c:v>45916.4375</c:v>
                </c:pt>
                <c:pt idx="6203">
                  <c:v>45916.479166666664</c:v>
                </c:pt>
                <c:pt idx="6204">
                  <c:v>45916.520833333336</c:v>
                </c:pt>
                <c:pt idx="6205">
                  <c:v>45916.5625</c:v>
                </c:pt>
                <c:pt idx="6206">
                  <c:v>45916.604166666664</c:v>
                </c:pt>
                <c:pt idx="6207">
                  <c:v>45916.645833333336</c:v>
                </c:pt>
                <c:pt idx="6208">
                  <c:v>45916.6875</c:v>
                </c:pt>
                <c:pt idx="6209">
                  <c:v>45916.729166666664</c:v>
                </c:pt>
                <c:pt idx="6210">
                  <c:v>45916.770833333336</c:v>
                </c:pt>
                <c:pt idx="6211">
                  <c:v>45916.8125</c:v>
                </c:pt>
                <c:pt idx="6212">
                  <c:v>45916.854166666664</c:v>
                </c:pt>
                <c:pt idx="6213">
                  <c:v>45916.895833333336</c:v>
                </c:pt>
                <c:pt idx="6214">
                  <c:v>45916.9375</c:v>
                </c:pt>
                <c:pt idx="6215">
                  <c:v>45916.979166666664</c:v>
                </c:pt>
                <c:pt idx="6216">
                  <c:v>45917.020833333336</c:v>
                </c:pt>
                <c:pt idx="6217">
                  <c:v>45917.0625</c:v>
                </c:pt>
                <c:pt idx="6218">
                  <c:v>45917.104166666664</c:v>
                </c:pt>
                <c:pt idx="6219">
                  <c:v>45917.145833333336</c:v>
                </c:pt>
                <c:pt idx="6220">
                  <c:v>45917.1875</c:v>
                </c:pt>
                <c:pt idx="6221">
                  <c:v>45917.229166666664</c:v>
                </c:pt>
                <c:pt idx="6222">
                  <c:v>45917.270833333336</c:v>
                </c:pt>
                <c:pt idx="6223">
                  <c:v>45917.3125</c:v>
                </c:pt>
                <c:pt idx="6224">
                  <c:v>45917.354166666664</c:v>
                </c:pt>
                <c:pt idx="6225">
                  <c:v>45917.395833333336</c:v>
                </c:pt>
                <c:pt idx="6226">
                  <c:v>45917.4375</c:v>
                </c:pt>
                <c:pt idx="6227">
                  <c:v>45917.479166666664</c:v>
                </c:pt>
                <c:pt idx="6228">
                  <c:v>45917.520833333336</c:v>
                </c:pt>
                <c:pt idx="6229">
                  <c:v>45917.5625</c:v>
                </c:pt>
                <c:pt idx="6230">
                  <c:v>45917.604166666664</c:v>
                </c:pt>
                <c:pt idx="6231">
                  <c:v>45917.645833333336</c:v>
                </c:pt>
                <c:pt idx="6232">
                  <c:v>45917.6875</c:v>
                </c:pt>
                <c:pt idx="6233">
                  <c:v>45917.729166666664</c:v>
                </c:pt>
                <c:pt idx="6234">
                  <c:v>45917.770833333336</c:v>
                </c:pt>
                <c:pt idx="6235">
                  <c:v>45917.8125</c:v>
                </c:pt>
                <c:pt idx="6236">
                  <c:v>45917.854166666664</c:v>
                </c:pt>
                <c:pt idx="6237">
                  <c:v>45917.895833333336</c:v>
                </c:pt>
                <c:pt idx="6238">
                  <c:v>45917.9375</c:v>
                </c:pt>
                <c:pt idx="6239">
                  <c:v>45917.979166666664</c:v>
                </c:pt>
                <c:pt idx="6240">
                  <c:v>45918.020833333336</c:v>
                </c:pt>
                <c:pt idx="6241">
                  <c:v>45918.0625</c:v>
                </c:pt>
                <c:pt idx="6242">
                  <c:v>45918.104166666664</c:v>
                </c:pt>
                <c:pt idx="6243">
                  <c:v>45918.145833333336</c:v>
                </c:pt>
                <c:pt idx="6244">
                  <c:v>45918.1875</c:v>
                </c:pt>
                <c:pt idx="6245">
                  <c:v>45918.229166666664</c:v>
                </c:pt>
                <c:pt idx="6246">
                  <c:v>45918.270833333336</c:v>
                </c:pt>
                <c:pt idx="6247">
                  <c:v>45918.3125</c:v>
                </c:pt>
                <c:pt idx="6248">
                  <c:v>45918.354166666664</c:v>
                </c:pt>
                <c:pt idx="6249">
                  <c:v>45918.395833333336</c:v>
                </c:pt>
                <c:pt idx="6250">
                  <c:v>45918.4375</c:v>
                </c:pt>
                <c:pt idx="6251">
                  <c:v>45918.479166666664</c:v>
                </c:pt>
                <c:pt idx="6252">
                  <c:v>45918.520833333336</c:v>
                </c:pt>
                <c:pt idx="6253">
                  <c:v>45918.5625</c:v>
                </c:pt>
                <c:pt idx="6254">
                  <c:v>45918.604166666664</c:v>
                </c:pt>
                <c:pt idx="6255">
                  <c:v>45918.645833333336</c:v>
                </c:pt>
                <c:pt idx="6256">
                  <c:v>45918.6875</c:v>
                </c:pt>
                <c:pt idx="6257">
                  <c:v>45918.729166666664</c:v>
                </c:pt>
                <c:pt idx="6258">
                  <c:v>45918.770833333336</c:v>
                </c:pt>
                <c:pt idx="6259">
                  <c:v>45918.8125</c:v>
                </c:pt>
                <c:pt idx="6260">
                  <c:v>45918.854166666664</c:v>
                </c:pt>
                <c:pt idx="6261">
                  <c:v>45918.895833333336</c:v>
                </c:pt>
                <c:pt idx="6262">
                  <c:v>45918.9375</c:v>
                </c:pt>
                <c:pt idx="6263">
                  <c:v>45918.979166666664</c:v>
                </c:pt>
                <c:pt idx="6264">
                  <c:v>45919.020833333336</c:v>
                </c:pt>
                <c:pt idx="6265">
                  <c:v>45919.0625</c:v>
                </c:pt>
                <c:pt idx="6266">
                  <c:v>45919.104166666664</c:v>
                </c:pt>
                <c:pt idx="6267">
                  <c:v>45919.145833333336</c:v>
                </c:pt>
                <c:pt idx="6268">
                  <c:v>45919.1875</c:v>
                </c:pt>
                <c:pt idx="6269">
                  <c:v>45919.229166666664</c:v>
                </c:pt>
                <c:pt idx="6270">
                  <c:v>45919.270833333336</c:v>
                </c:pt>
                <c:pt idx="6271">
                  <c:v>45919.3125</c:v>
                </c:pt>
                <c:pt idx="6272">
                  <c:v>45919.354166666664</c:v>
                </c:pt>
                <c:pt idx="6273">
                  <c:v>45919.395833333336</c:v>
                </c:pt>
                <c:pt idx="6274">
                  <c:v>45919.4375</c:v>
                </c:pt>
                <c:pt idx="6275">
                  <c:v>45919.479166666664</c:v>
                </c:pt>
                <c:pt idx="6276">
                  <c:v>45919.520833333336</c:v>
                </c:pt>
                <c:pt idx="6277">
                  <c:v>45919.5625</c:v>
                </c:pt>
                <c:pt idx="6278">
                  <c:v>45919.604166666664</c:v>
                </c:pt>
                <c:pt idx="6279">
                  <c:v>45919.645833333336</c:v>
                </c:pt>
                <c:pt idx="6280">
                  <c:v>45919.6875</c:v>
                </c:pt>
                <c:pt idx="6281">
                  <c:v>45919.729166666664</c:v>
                </c:pt>
                <c:pt idx="6282">
                  <c:v>45919.770833333336</c:v>
                </c:pt>
                <c:pt idx="6283">
                  <c:v>45919.8125</c:v>
                </c:pt>
                <c:pt idx="6284">
                  <c:v>45919.854166666664</c:v>
                </c:pt>
                <c:pt idx="6285">
                  <c:v>45919.895833333336</c:v>
                </c:pt>
                <c:pt idx="6286">
                  <c:v>45919.9375</c:v>
                </c:pt>
                <c:pt idx="6287">
                  <c:v>45919.979166666664</c:v>
                </c:pt>
                <c:pt idx="6288">
                  <c:v>45920.020833333336</c:v>
                </c:pt>
                <c:pt idx="6289">
                  <c:v>45920.0625</c:v>
                </c:pt>
                <c:pt idx="6290">
                  <c:v>45920.104166666664</c:v>
                </c:pt>
                <c:pt idx="6291">
                  <c:v>45920.145833333336</c:v>
                </c:pt>
                <c:pt idx="6292">
                  <c:v>45920.1875</c:v>
                </c:pt>
                <c:pt idx="6293">
                  <c:v>45920.229166666664</c:v>
                </c:pt>
                <c:pt idx="6294">
                  <c:v>45920.270833333336</c:v>
                </c:pt>
                <c:pt idx="6295">
                  <c:v>45920.3125</c:v>
                </c:pt>
                <c:pt idx="6296">
                  <c:v>45920.354166666664</c:v>
                </c:pt>
                <c:pt idx="6297">
                  <c:v>45920.395833333336</c:v>
                </c:pt>
                <c:pt idx="6298">
                  <c:v>45920.4375</c:v>
                </c:pt>
                <c:pt idx="6299">
                  <c:v>45920.479166666664</c:v>
                </c:pt>
                <c:pt idx="6300">
                  <c:v>45920.520833333336</c:v>
                </c:pt>
                <c:pt idx="6301">
                  <c:v>45920.5625</c:v>
                </c:pt>
                <c:pt idx="6302">
                  <c:v>45920.604166666664</c:v>
                </c:pt>
                <c:pt idx="6303">
                  <c:v>45920.645833333336</c:v>
                </c:pt>
                <c:pt idx="6304">
                  <c:v>45920.6875</c:v>
                </c:pt>
                <c:pt idx="6305">
                  <c:v>45920.729166666664</c:v>
                </c:pt>
                <c:pt idx="6306">
                  <c:v>45920.770833333336</c:v>
                </c:pt>
                <c:pt idx="6307">
                  <c:v>45920.8125</c:v>
                </c:pt>
                <c:pt idx="6308">
                  <c:v>45920.854166666664</c:v>
                </c:pt>
                <c:pt idx="6309">
                  <c:v>45920.895833333336</c:v>
                </c:pt>
                <c:pt idx="6310">
                  <c:v>45920.9375</c:v>
                </c:pt>
                <c:pt idx="6311">
                  <c:v>45920.979166666664</c:v>
                </c:pt>
                <c:pt idx="6312">
                  <c:v>45921.020833333336</c:v>
                </c:pt>
                <c:pt idx="6313">
                  <c:v>45921.0625</c:v>
                </c:pt>
                <c:pt idx="6314">
                  <c:v>45921.104166666664</c:v>
                </c:pt>
                <c:pt idx="6315">
                  <c:v>45921.145833333336</c:v>
                </c:pt>
                <c:pt idx="6316">
                  <c:v>45921.1875</c:v>
                </c:pt>
                <c:pt idx="6317">
                  <c:v>45921.229166666664</c:v>
                </c:pt>
                <c:pt idx="6318">
                  <c:v>45921.270833333336</c:v>
                </c:pt>
                <c:pt idx="6319">
                  <c:v>45921.3125</c:v>
                </c:pt>
                <c:pt idx="6320">
                  <c:v>45921.354166666664</c:v>
                </c:pt>
                <c:pt idx="6321">
                  <c:v>45921.395833333336</c:v>
                </c:pt>
                <c:pt idx="6322">
                  <c:v>45921.4375</c:v>
                </c:pt>
                <c:pt idx="6323">
                  <c:v>45921.479166666664</c:v>
                </c:pt>
                <c:pt idx="6324">
                  <c:v>45921.520833333336</c:v>
                </c:pt>
                <c:pt idx="6325">
                  <c:v>45921.5625</c:v>
                </c:pt>
                <c:pt idx="6326">
                  <c:v>45921.604166666664</c:v>
                </c:pt>
                <c:pt idx="6327">
                  <c:v>45921.645833333336</c:v>
                </c:pt>
                <c:pt idx="6328">
                  <c:v>45921.6875</c:v>
                </c:pt>
                <c:pt idx="6329">
                  <c:v>45921.729166666664</c:v>
                </c:pt>
                <c:pt idx="6330">
                  <c:v>45921.770833333336</c:v>
                </c:pt>
                <c:pt idx="6331">
                  <c:v>45921.8125</c:v>
                </c:pt>
                <c:pt idx="6332">
                  <c:v>45921.854166666664</c:v>
                </c:pt>
                <c:pt idx="6333">
                  <c:v>45921.895833333336</c:v>
                </c:pt>
                <c:pt idx="6334">
                  <c:v>45921.9375</c:v>
                </c:pt>
                <c:pt idx="6335">
                  <c:v>45921.979166666664</c:v>
                </c:pt>
                <c:pt idx="6336">
                  <c:v>45922.020833333336</c:v>
                </c:pt>
                <c:pt idx="6337">
                  <c:v>45922.0625</c:v>
                </c:pt>
                <c:pt idx="6338">
                  <c:v>45922.104166666664</c:v>
                </c:pt>
                <c:pt idx="6339">
                  <c:v>45922.145833333336</c:v>
                </c:pt>
                <c:pt idx="6340">
                  <c:v>45922.1875</c:v>
                </c:pt>
                <c:pt idx="6341">
                  <c:v>45922.229166666664</c:v>
                </c:pt>
                <c:pt idx="6342">
                  <c:v>45922.270833333336</c:v>
                </c:pt>
                <c:pt idx="6343">
                  <c:v>45922.3125</c:v>
                </c:pt>
                <c:pt idx="6344">
                  <c:v>45922.354166666664</c:v>
                </c:pt>
                <c:pt idx="6345">
                  <c:v>45922.395833333336</c:v>
                </c:pt>
                <c:pt idx="6346">
                  <c:v>45922.4375</c:v>
                </c:pt>
                <c:pt idx="6347">
                  <c:v>45922.479166666664</c:v>
                </c:pt>
                <c:pt idx="6348">
                  <c:v>45922.520833333336</c:v>
                </c:pt>
                <c:pt idx="6349">
                  <c:v>45922.5625</c:v>
                </c:pt>
                <c:pt idx="6350">
                  <c:v>45922.604166666664</c:v>
                </c:pt>
                <c:pt idx="6351">
                  <c:v>45922.645833333336</c:v>
                </c:pt>
                <c:pt idx="6352">
                  <c:v>45922.6875</c:v>
                </c:pt>
                <c:pt idx="6353">
                  <c:v>45922.729166666664</c:v>
                </c:pt>
                <c:pt idx="6354">
                  <c:v>45922.770833333336</c:v>
                </c:pt>
                <c:pt idx="6355">
                  <c:v>45922.8125</c:v>
                </c:pt>
                <c:pt idx="6356">
                  <c:v>45922.854166666664</c:v>
                </c:pt>
                <c:pt idx="6357">
                  <c:v>45922.895833333336</c:v>
                </c:pt>
                <c:pt idx="6358">
                  <c:v>45922.9375</c:v>
                </c:pt>
                <c:pt idx="6359">
                  <c:v>45922.979166666664</c:v>
                </c:pt>
                <c:pt idx="6360">
                  <c:v>45923.020833333336</c:v>
                </c:pt>
                <c:pt idx="6361">
                  <c:v>45923.0625</c:v>
                </c:pt>
                <c:pt idx="6362">
                  <c:v>45923.104166666664</c:v>
                </c:pt>
                <c:pt idx="6363">
                  <c:v>45923.145833333336</c:v>
                </c:pt>
                <c:pt idx="6364">
                  <c:v>45923.1875</c:v>
                </c:pt>
                <c:pt idx="6365">
                  <c:v>45923.229166666664</c:v>
                </c:pt>
                <c:pt idx="6366">
                  <c:v>45923.270833333336</c:v>
                </c:pt>
                <c:pt idx="6367">
                  <c:v>45923.3125</c:v>
                </c:pt>
                <c:pt idx="6368">
                  <c:v>45923.354166666664</c:v>
                </c:pt>
                <c:pt idx="6369">
                  <c:v>45923.395833333336</c:v>
                </c:pt>
                <c:pt idx="6370">
                  <c:v>45923.4375</c:v>
                </c:pt>
                <c:pt idx="6371">
                  <c:v>45923.479166666664</c:v>
                </c:pt>
                <c:pt idx="6372">
                  <c:v>45923.520833333336</c:v>
                </c:pt>
                <c:pt idx="6373">
                  <c:v>45923.5625</c:v>
                </c:pt>
                <c:pt idx="6374">
                  <c:v>45923.604166666664</c:v>
                </c:pt>
                <c:pt idx="6375">
                  <c:v>45923.645833333336</c:v>
                </c:pt>
                <c:pt idx="6376">
                  <c:v>45923.6875</c:v>
                </c:pt>
                <c:pt idx="6377">
                  <c:v>45923.729166666664</c:v>
                </c:pt>
                <c:pt idx="6378">
                  <c:v>45923.770833333336</c:v>
                </c:pt>
                <c:pt idx="6379">
                  <c:v>45923.8125</c:v>
                </c:pt>
                <c:pt idx="6380">
                  <c:v>45923.854166666664</c:v>
                </c:pt>
                <c:pt idx="6381">
                  <c:v>45923.895833333336</c:v>
                </c:pt>
                <c:pt idx="6382">
                  <c:v>45923.9375</c:v>
                </c:pt>
                <c:pt idx="6383">
                  <c:v>45923.979166666664</c:v>
                </c:pt>
                <c:pt idx="6384">
                  <c:v>45924.020833333336</c:v>
                </c:pt>
                <c:pt idx="6385">
                  <c:v>45924.0625</c:v>
                </c:pt>
                <c:pt idx="6386">
                  <c:v>45924.104166666664</c:v>
                </c:pt>
                <c:pt idx="6387">
                  <c:v>45924.145833333336</c:v>
                </c:pt>
                <c:pt idx="6388">
                  <c:v>45924.1875</c:v>
                </c:pt>
                <c:pt idx="6389">
                  <c:v>45924.229166666664</c:v>
                </c:pt>
                <c:pt idx="6390">
                  <c:v>45924.270833333336</c:v>
                </c:pt>
                <c:pt idx="6391">
                  <c:v>45924.3125</c:v>
                </c:pt>
                <c:pt idx="6392">
                  <c:v>45924.354166666664</c:v>
                </c:pt>
                <c:pt idx="6393">
                  <c:v>45924.395833333336</c:v>
                </c:pt>
                <c:pt idx="6394">
                  <c:v>45924.4375</c:v>
                </c:pt>
                <c:pt idx="6395">
                  <c:v>45924.479166666664</c:v>
                </c:pt>
                <c:pt idx="6396">
                  <c:v>45924.520833333336</c:v>
                </c:pt>
                <c:pt idx="6397">
                  <c:v>45924.5625</c:v>
                </c:pt>
                <c:pt idx="6398">
                  <c:v>45924.604166666664</c:v>
                </c:pt>
                <c:pt idx="6399">
                  <c:v>45924.645833333336</c:v>
                </c:pt>
                <c:pt idx="6400">
                  <c:v>45924.6875</c:v>
                </c:pt>
                <c:pt idx="6401">
                  <c:v>45924.729166666664</c:v>
                </c:pt>
                <c:pt idx="6402">
                  <c:v>45924.770833333336</c:v>
                </c:pt>
                <c:pt idx="6403">
                  <c:v>45924.8125</c:v>
                </c:pt>
                <c:pt idx="6404">
                  <c:v>45924.854166666664</c:v>
                </c:pt>
                <c:pt idx="6405">
                  <c:v>45924.895833333336</c:v>
                </c:pt>
                <c:pt idx="6406">
                  <c:v>45924.9375</c:v>
                </c:pt>
                <c:pt idx="6407">
                  <c:v>45924.979166666664</c:v>
                </c:pt>
                <c:pt idx="6408">
                  <c:v>45925.020833333336</c:v>
                </c:pt>
                <c:pt idx="6409">
                  <c:v>45925.0625</c:v>
                </c:pt>
                <c:pt idx="6410">
                  <c:v>45925.104166666664</c:v>
                </c:pt>
                <c:pt idx="6411">
                  <c:v>45925.145833333336</c:v>
                </c:pt>
                <c:pt idx="6412">
                  <c:v>45925.1875</c:v>
                </c:pt>
                <c:pt idx="6413">
                  <c:v>45925.229166666664</c:v>
                </c:pt>
                <c:pt idx="6414">
                  <c:v>45925.270833333336</c:v>
                </c:pt>
                <c:pt idx="6415">
                  <c:v>45925.3125</c:v>
                </c:pt>
                <c:pt idx="6416">
                  <c:v>45925.354166666664</c:v>
                </c:pt>
                <c:pt idx="6417">
                  <c:v>45925.395833333336</c:v>
                </c:pt>
                <c:pt idx="6418">
                  <c:v>45925.4375</c:v>
                </c:pt>
                <c:pt idx="6419">
                  <c:v>45925.479166666664</c:v>
                </c:pt>
                <c:pt idx="6420">
                  <c:v>45925.520833333336</c:v>
                </c:pt>
                <c:pt idx="6421">
                  <c:v>45925.5625</c:v>
                </c:pt>
                <c:pt idx="6422">
                  <c:v>45925.604166666664</c:v>
                </c:pt>
                <c:pt idx="6423">
                  <c:v>45925.645833333336</c:v>
                </c:pt>
                <c:pt idx="6424">
                  <c:v>45925.6875</c:v>
                </c:pt>
                <c:pt idx="6425">
                  <c:v>45925.729166666664</c:v>
                </c:pt>
                <c:pt idx="6426">
                  <c:v>45925.770833333336</c:v>
                </c:pt>
                <c:pt idx="6427">
                  <c:v>45925.8125</c:v>
                </c:pt>
                <c:pt idx="6428">
                  <c:v>45925.854166666664</c:v>
                </c:pt>
                <c:pt idx="6429">
                  <c:v>45925.895833333336</c:v>
                </c:pt>
                <c:pt idx="6430">
                  <c:v>45925.9375</c:v>
                </c:pt>
                <c:pt idx="6431">
                  <c:v>45925.979166666664</c:v>
                </c:pt>
                <c:pt idx="6432">
                  <c:v>45926.020833333336</c:v>
                </c:pt>
                <c:pt idx="6433">
                  <c:v>45926.0625</c:v>
                </c:pt>
                <c:pt idx="6434">
                  <c:v>45926.104166666664</c:v>
                </c:pt>
                <c:pt idx="6435">
                  <c:v>45926.145833333336</c:v>
                </c:pt>
                <c:pt idx="6436">
                  <c:v>45926.1875</c:v>
                </c:pt>
                <c:pt idx="6437">
                  <c:v>45926.229166666664</c:v>
                </c:pt>
                <c:pt idx="6438">
                  <c:v>45926.270833333336</c:v>
                </c:pt>
                <c:pt idx="6439">
                  <c:v>45926.3125</c:v>
                </c:pt>
                <c:pt idx="6440">
                  <c:v>45926.354166666664</c:v>
                </c:pt>
                <c:pt idx="6441">
                  <c:v>45926.395833333336</c:v>
                </c:pt>
                <c:pt idx="6442">
                  <c:v>45926.4375</c:v>
                </c:pt>
                <c:pt idx="6443">
                  <c:v>45926.479166666664</c:v>
                </c:pt>
                <c:pt idx="6444">
                  <c:v>45926.520833333336</c:v>
                </c:pt>
                <c:pt idx="6445">
                  <c:v>45926.5625</c:v>
                </c:pt>
                <c:pt idx="6446">
                  <c:v>45926.604166666664</c:v>
                </c:pt>
                <c:pt idx="6447">
                  <c:v>45926.645833333336</c:v>
                </c:pt>
                <c:pt idx="6448">
                  <c:v>45926.6875</c:v>
                </c:pt>
                <c:pt idx="6449">
                  <c:v>45926.729166666664</c:v>
                </c:pt>
                <c:pt idx="6450">
                  <c:v>45926.770833333336</c:v>
                </c:pt>
                <c:pt idx="6451">
                  <c:v>45926.8125</c:v>
                </c:pt>
                <c:pt idx="6452">
                  <c:v>45926.854166666664</c:v>
                </c:pt>
                <c:pt idx="6453">
                  <c:v>45926.895833333336</c:v>
                </c:pt>
                <c:pt idx="6454">
                  <c:v>45926.9375</c:v>
                </c:pt>
                <c:pt idx="6455">
                  <c:v>45926.979166666664</c:v>
                </c:pt>
                <c:pt idx="6456">
                  <c:v>45927.020833333336</c:v>
                </c:pt>
                <c:pt idx="6457">
                  <c:v>45927.0625</c:v>
                </c:pt>
                <c:pt idx="6458">
                  <c:v>45927.104166666664</c:v>
                </c:pt>
                <c:pt idx="6459">
                  <c:v>45927.145833333336</c:v>
                </c:pt>
                <c:pt idx="6460">
                  <c:v>45927.1875</c:v>
                </c:pt>
                <c:pt idx="6461">
                  <c:v>45927.229166666664</c:v>
                </c:pt>
                <c:pt idx="6462">
                  <c:v>45927.270833333336</c:v>
                </c:pt>
                <c:pt idx="6463">
                  <c:v>45927.3125</c:v>
                </c:pt>
                <c:pt idx="6464">
                  <c:v>45927.354166666664</c:v>
                </c:pt>
                <c:pt idx="6465">
                  <c:v>45927.395833333336</c:v>
                </c:pt>
                <c:pt idx="6466">
                  <c:v>45927.4375</c:v>
                </c:pt>
                <c:pt idx="6467">
                  <c:v>45927.479166666664</c:v>
                </c:pt>
                <c:pt idx="6468">
                  <c:v>45927.520833333336</c:v>
                </c:pt>
                <c:pt idx="6469">
                  <c:v>45927.5625</c:v>
                </c:pt>
                <c:pt idx="6470">
                  <c:v>45927.604166666664</c:v>
                </c:pt>
                <c:pt idx="6471">
                  <c:v>45927.645833333336</c:v>
                </c:pt>
                <c:pt idx="6472">
                  <c:v>45927.6875</c:v>
                </c:pt>
                <c:pt idx="6473">
                  <c:v>45927.729166666664</c:v>
                </c:pt>
                <c:pt idx="6474">
                  <c:v>45927.770833333336</c:v>
                </c:pt>
                <c:pt idx="6475">
                  <c:v>45927.8125</c:v>
                </c:pt>
                <c:pt idx="6476">
                  <c:v>45927.854166666664</c:v>
                </c:pt>
                <c:pt idx="6477">
                  <c:v>45927.895833333336</c:v>
                </c:pt>
                <c:pt idx="6478">
                  <c:v>45927.9375</c:v>
                </c:pt>
                <c:pt idx="6479">
                  <c:v>45927.979166666664</c:v>
                </c:pt>
                <c:pt idx="6480">
                  <c:v>45928.020833333336</c:v>
                </c:pt>
                <c:pt idx="6481">
                  <c:v>45928.0625</c:v>
                </c:pt>
                <c:pt idx="6482">
                  <c:v>45928.104166666664</c:v>
                </c:pt>
                <c:pt idx="6483">
                  <c:v>45928.145833333336</c:v>
                </c:pt>
                <c:pt idx="6484">
                  <c:v>45928.1875</c:v>
                </c:pt>
                <c:pt idx="6485">
                  <c:v>45928.229166666664</c:v>
                </c:pt>
                <c:pt idx="6486">
                  <c:v>45928.270833333336</c:v>
                </c:pt>
                <c:pt idx="6487">
                  <c:v>45928.3125</c:v>
                </c:pt>
                <c:pt idx="6488">
                  <c:v>45928.354166666664</c:v>
                </c:pt>
                <c:pt idx="6489">
                  <c:v>45928.395833333336</c:v>
                </c:pt>
                <c:pt idx="6490">
                  <c:v>45928.4375</c:v>
                </c:pt>
                <c:pt idx="6491">
                  <c:v>45928.479166666664</c:v>
                </c:pt>
                <c:pt idx="6492">
                  <c:v>45928.520833333336</c:v>
                </c:pt>
                <c:pt idx="6493">
                  <c:v>45928.5625</c:v>
                </c:pt>
                <c:pt idx="6494">
                  <c:v>45928.604166666664</c:v>
                </c:pt>
                <c:pt idx="6495">
                  <c:v>45928.645833333336</c:v>
                </c:pt>
                <c:pt idx="6496">
                  <c:v>45928.6875</c:v>
                </c:pt>
                <c:pt idx="6497">
                  <c:v>45928.729166666664</c:v>
                </c:pt>
                <c:pt idx="6498">
                  <c:v>45928.770833333336</c:v>
                </c:pt>
                <c:pt idx="6499">
                  <c:v>45928.8125</c:v>
                </c:pt>
                <c:pt idx="6500">
                  <c:v>45928.854166666664</c:v>
                </c:pt>
                <c:pt idx="6501">
                  <c:v>45928.895833333336</c:v>
                </c:pt>
                <c:pt idx="6502">
                  <c:v>45928.9375</c:v>
                </c:pt>
                <c:pt idx="6503">
                  <c:v>45928.979166666664</c:v>
                </c:pt>
                <c:pt idx="6504">
                  <c:v>45929.020833333336</c:v>
                </c:pt>
                <c:pt idx="6505">
                  <c:v>45929.0625</c:v>
                </c:pt>
                <c:pt idx="6506">
                  <c:v>45929.104166666664</c:v>
                </c:pt>
                <c:pt idx="6507">
                  <c:v>45929.145833333336</c:v>
                </c:pt>
                <c:pt idx="6508">
                  <c:v>45929.1875</c:v>
                </c:pt>
                <c:pt idx="6509">
                  <c:v>45929.229166666664</c:v>
                </c:pt>
                <c:pt idx="6510">
                  <c:v>45929.270833333336</c:v>
                </c:pt>
                <c:pt idx="6511">
                  <c:v>45929.3125</c:v>
                </c:pt>
                <c:pt idx="6512">
                  <c:v>45929.354166666664</c:v>
                </c:pt>
                <c:pt idx="6513">
                  <c:v>45929.395833333336</c:v>
                </c:pt>
                <c:pt idx="6514">
                  <c:v>45929.4375</c:v>
                </c:pt>
                <c:pt idx="6515">
                  <c:v>45929.479166666664</c:v>
                </c:pt>
                <c:pt idx="6516">
                  <c:v>45929.520833333336</c:v>
                </c:pt>
                <c:pt idx="6517">
                  <c:v>45929.5625</c:v>
                </c:pt>
                <c:pt idx="6518">
                  <c:v>45929.604166666664</c:v>
                </c:pt>
                <c:pt idx="6519">
                  <c:v>45929.645833333336</c:v>
                </c:pt>
                <c:pt idx="6520">
                  <c:v>45929.6875</c:v>
                </c:pt>
                <c:pt idx="6521">
                  <c:v>45929.729166666664</c:v>
                </c:pt>
                <c:pt idx="6522">
                  <c:v>45929.770833333336</c:v>
                </c:pt>
                <c:pt idx="6523">
                  <c:v>45929.8125</c:v>
                </c:pt>
                <c:pt idx="6524">
                  <c:v>45929.854166666664</c:v>
                </c:pt>
                <c:pt idx="6525">
                  <c:v>45929.895833333336</c:v>
                </c:pt>
                <c:pt idx="6526">
                  <c:v>45929.9375</c:v>
                </c:pt>
                <c:pt idx="6527">
                  <c:v>45929.979166666664</c:v>
                </c:pt>
                <c:pt idx="6528">
                  <c:v>45930.020833333336</c:v>
                </c:pt>
                <c:pt idx="6529">
                  <c:v>45930.0625</c:v>
                </c:pt>
                <c:pt idx="6530">
                  <c:v>45930.104166666664</c:v>
                </c:pt>
                <c:pt idx="6531">
                  <c:v>45930.145833333336</c:v>
                </c:pt>
                <c:pt idx="6532">
                  <c:v>45930.1875</c:v>
                </c:pt>
                <c:pt idx="6533">
                  <c:v>45930.229166666664</c:v>
                </c:pt>
                <c:pt idx="6534">
                  <c:v>45930.270833333336</c:v>
                </c:pt>
                <c:pt idx="6535">
                  <c:v>45930.3125</c:v>
                </c:pt>
                <c:pt idx="6536">
                  <c:v>45930.354166666664</c:v>
                </c:pt>
                <c:pt idx="6537">
                  <c:v>45930.395833333336</c:v>
                </c:pt>
                <c:pt idx="6538">
                  <c:v>45930.4375</c:v>
                </c:pt>
                <c:pt idx="6539">
                  <c:v>45930.479166666664</c:v>
                </c:pt>
                <c:pt idx="6540">
                  <c:v>45930.520833333336</c:v>
                </c:pt>
                <c:pt idx="6541">
                  <c:v>45930.5625</c:v>
                </c:pt>
                <c:pt idx="6542">
                  <c:v>45930.604166666664</c:v>
                </c:pt>
                <c:pt idx="6543">
                  <c:v>45930.645833333336</c:v>
                </c:pt>
                <c:pt idx="6544">
                  <c:v>45930.6875</c:v>
                </c:pt>
                <c:pt idx="6545">
                  <c:v>45930.729166666664</c:v>
                </c:pt>
                <c:pt idx="6546">
                  <c:v>45930.770833333336</c:v>
                </c:pt>
                <c:pt idx="6547">
                  <c:v>45930.8125</c:v>
                </c:pt>
                <c:pt idx="6548">
                  <c:v>45930.854166666664</c:v>
                </c:pt>
                <c:pt idx="6549">
                  <c:v>45930.895833333336</c:v>
                </c:pt>
                <c:pt idx="6550">
                  <c:v>45930.9375</c:v>
                </c:pt>
                <c:pt idx="6551">
                  <c:v>45930.979166666664</c:v>
                </c:pt>
                <c:pt idx="6552">
                  <c:v>45931.020833333336</c:v>
                </c:pt>
                <c:pt idx="6553">
                  <c:v>45931.0625</c:v>
                </c:pt>
                <c:pt idx="6554">
                  <c:v>45931.104166666664</c:v>
                </c:pt>
                <c:pt idx="6555">
                  <c:v>45931.145833333336</c:v>
                </c:pt>
                <c:pt idx="6556">
                  <c:v>45931.1875</c:v>
                </c:pt>
                <c:pt idx="6557">
                  <c:v>45931.229166666664</c:v>
                </c:pt>
                <c:pt idx="6558">
                  <c:v>45931.270833333336</c:v>
                </c:pt>
                <c:pt idx="6559">
                  <c:v>45931.3125</c:v>
                </c:pt>
                <c:pt idx="6560">
                  <c:v>45931.354166666664</c:v>
                </c:pt>
                <c:pt idx="6561">
                  <c:v>45931.395833333336</c:v>
                </c:pt>
                <c:pt idx="6562">
                  <c:v>45931.4375</c:v>
                </c:pt>
                <c:pt idx="6563">
                  <c:v>45931.479166666664</c:v>
                </c:pt>
                <c:pt idx="6564">
                  <c:v>45931.520833333336</c:v>
                </c:pt>
                <c:pt idx="6565">
                  <c:v>45931.5625</c:v>
                </c:pt>
                <c:pt idx="6566">
                  <c:v>45931.604166666664</c:v>
                </c:pt>
                <c:pt idx="6567">
                  <c:v>45931.645833333336</c:v>
                </c:pt>
                <c:pt idx="6568">
                  <c:v>45931.6875</c:v>
                </c:pt>
                <c:pt idx="6569">
                  <c:v>45931.729166666664</c:v>
                </c:pt>
                <c:pt idx="6570">
                  <c:v>45931.770833333336</c:v>
                </c:pt>
                <c:pt idx="6571">
                  <c:v>45931.8125</c:v>
                </c:pt>
                <c:pt idx="6572">
                  <c:v>45931.854166666664</c:v>
                </c:pt>
                <c:pt idx="6573">
                  <c:v>45931.895833333336</c:v>
                </c:pt>
                <c:pt idx="6574">
                  <c:v>45931.9375</c:v>
                </c:pt>
                <c:pt idx="6575">
                  <c:v>45931.979166666664</c:v>
                </c:pt>
                <c:pt idx="6576">
                  <c:v>45932.020833333336</c:v>
                </c:pt>
                <c:pt idx="6577">
                  <c:v>45932.0625</c:v>
                </c:pt>
                <c:pt idx="6578">
                  <c:v>45932.104166666664</c:v>
                </c:pt>
                <c:pt idx="6579">
                  <c:v>45932.145833333336</c:v>
                </c:pt>
                <c:pt idx="6580">
                  <c:v>45932.1875</c:v>
                </c:pt>
                <c:pt idx="6581">
                  <c:v>45932.229166666664</c:v>
                </c:pt>
                <c:pt idx="6582">
                  <c:v>45932.270833333336</c:v>
                </c:pt>
                <c:pt idx="6583">
                  <c:v>45932.3125</c:v>
                </c:pt>
                <c:pt idx="6584">
                  <c:v>45932.354166666664</c:v>
                </c:pt>
                <c:pt idx="6585">
                  <c:v>45932.395833333336</c:v>
                </c:pt>
                <c:pt idx="6586">
                  <c:v>45932.4375</c:v>
                </c:pt>
                <c:pt idx="6587">
                  <c:v>45932.479166666664</c:v>
                </c:pt>
                <c:pt idx="6588">
                  <c:v>45932.520833333336</c:v>
                </c:pt>
                <c:pt idx="6589">
                  <c:v>45932.5625</c:v>
                </c:pt>
                <c:pt idx="6590">
                  <c:v>45932.604166666664</c:v>
                </c:pt>
                <c:pt idx="6591">
                  <c:v>45932.645833333336</c:v>
                </c:pt>
                <c:pt idx="6592">
                  <c:v>45932.6875</c:v>
                </c:pt>
                <c:pt idx="6593">
                  <c:v>45932.729166666664</c:v>
                </c:pt>
                <c:pt idx="6594">
                  <c:v>45932.770833333336</c:v>
                </c:pt>
                <c:pt idx="6595">
                  <c:v>45932.8125</c:v>
                </c:pt>
                <c:pt idx="6596">
                  <c:v>45932.854166666664</c:v>
                </c:pt>
                <c:pt idx="6597">
                  <c:v>45932.895833333336</c:v>
                </c:pt>
                <c:pt idx="6598">
                  <c:v>45932.9375</c:v>
                </c:pt>
                <c:pt idx="6599">
                  <c:v>45932.979166666664</c:v>
                </c:pt>
                <c:pt idx="6600">
                  <c:v>45933.020833333336</c:v>
                </c:pt>
                <c:pt idx="6601">
                  <c:v>45933.0625</c:v>
                </c:pt>
                <c:pt idx="6602">
                  <c:v>45933.104166666664</c:v>
                </c:pt>
                <c:pt idx="6603">
                  <c:v>45933.145833333336</c:v>
                </c:pt>
                <c:pt idx="6604">
                  <c:v>45933.1875</c:v>
                </c:pt>
                <c:pt idx="6605">
                  <c:v>45933.229166666664</c:v>
                </c:pt>
                <c:pt idx="6606">
                  <c:v>45933.270833333336</c:v>
                </c:pt>
                <c:pt idx="6607">
                  <c:v>45933.3125</c:v>
                </c:pt>
                <c:pt idx="6608">
                  <c:v>45933.354166666664</c:v>
                </c:pt>
                <c:pt idx="6609">
                  <c:v>45933.395833333336</c:v>
                </c:pt>
                <c:pt idx="6610">
                  <c:v>45933.4375</c:v>
                </c:pt>
                <c:pt idx="6611">
                  <c:v>45933.479166666664</c:v>
                </c:pt>
                <c:pt idx="6612">
                  <c:v>45933.520833333336</c:v>
                </c:pt>
                <c:pt idx="6613">
                  <c:v>45933.5625</c:v>
                </c:pt>
                <c:pt idx="6614">
                  <c:v>45933.604166666664</c:v>
                </c:pt>
                <c:pt idx="6615">
                  <c:v>45933.645833333336</c:v>
                </c:pt>
                <c:pt idx="6616">
                  <c:v>45933.6875</c:v>
                </c:pt>
                <c:pt idx="6617">
                  <c:v>45933.729166666664</c:v>
                </c:pt>
                <c:pt idx="6618">
                  <c:v>45933.770833333336</c:v>
                </c:pt>
                <c:pt idx="6619">
                  <c:v>45933.8125</c:v>
                </c:pt>
                <c:pt idx="6620">
                  <c:v>45933.854166666664</c:v>
                </c:pt>
                <c:pt idx="6621">
                  <c:v>45933.895833333336</c:v>
                </c:pt>
                <c:pt idx="6622">
                  <c:v>45933.9375</c:v>
                </c:pt>
                <c:pt idx="6623">
                  <c:v>45933.979166666664</c:v>
                </c:pt>
                <c:pt idx="6624">
                  <c:v>45934.020833333336</c:v>
                </c:pt>
                <c:pt idx="6625">
                  <c:v>45934.0625</c:v>
                </c:pt>
                <c:pt idx="6626">
                  <c:v>45934.104166666664</c:v>
                </c:pt>
                <c:pt idx="6627">
                  <c:v>45934.145833333336</c:v>
                </c:pt>
                <c:pt idx="6628">
                  <c:v>45934.1875</c:v>
                </c:pt>
                <c:pt idx="6629">
                  <c:v>45934.229166666664</c:v>
                </c:pt>
                <c:pt idx="6630">
                  <c:v>45934.270833333336</c:v>
                </c:pt>
                <c:pt idx="6631">
                  <c:v>45934.3125</c:v>
                </c:pt>
                <c:pt idx="6632">
                  <c:v>45934.354166666664</c:v>
                </c:pt>
                <c:pt idx="6633">
                  <c:v>45934.395833333336</c:v>
                </c:pt>
                <c:pt idx="6634">
                  <c:v>45934.4375</c:v>
                </c:pt>
                <c:pt idx="6635">
                  <c:v>45934.479166666664</c:v>
                </c:pt>
                <c:pt idx="6636">
                  <c:v>45934.520833333336</c:v>
                </c:pt>
                <c:pt idx="6637">
                  <c:v>45934.5625</c:v>
                </c:pt>
                <c:pt idx="6638">
                  <c:v>45934.604166666664</c:v>
                </c:pt>
                <c:pt idx="6639">
                  <c:v>45934.645833333336</c:v>
                </c:pt>
                <c:pt idx="6640">
                  <c:v>45934.6875</c:v>
                </c:pt>
                <c:pt idx="6641">
                  <c:v>45934.729166666664</c:v>
                </c:pt>
                <c:pt idx="6642">
                  <c:v>45934.770833333336</c:v>
                </c:pt>
                <c:pt idx="6643">
                  <c:v>45934.8125</c:v>
                </c:pt>
                <c:pt idx="6644">
                  <c:v>45934.854166666664</c:v>
                </c:pt>
                <c:pt idx="6645">
                  <c:v>45934.895833333336</c:v>
                </c:pt>
                <c:pt idx="6646">
                  <c:v>45934.9375</c:v>
                </c:pt>
                <c:pt idx="6647">
                  <c:v>45934.979166666664</c:v>
                </c:pt>
                <c:pt idx="6648">
                  <c:v>45935.020833333336</c:v>
                </c:pt>
                <c:pt idx="6649">
                  <c:v>45935.0625</c:v>
                </c:pt>
                <c:pt idx="6650">
                  <c:v>45935.104166666664</c:v>
                </c:pt>
                <c:pt idx="6651">
                  <c:v>45935.145833333336</c:v>
                </c:pt>
                <c:pt idx="6652">
                  <c:v>45935.1875</c:v>
                </c:pt>
                <c:pt idx="6653">
                  <c:v>45935.229166666664</c:v>
                </c:pt>
                <c:pt idx="6654">
                  <c:v>45935.270833333336</c:v>
                </c:pt>
                <c:pt idx="6655">
                  <c:v>45935.3125</c:v>
                </c:pt>
                <c:pt idx="6656">
                  <c:v>45935.354166666664</c:v>
                </c:pt>
                <c:pt idx="6657">
                  <c:v>45935.395833333336</c:v>
                </c:pt>
                <c:pt idx="6658">
                  <c:v>45935.4375</c:v>
                </c:pt>
                <c:pt idx="6659">
                  <c:v>45935.479166666664</c:v>
                </c:pt>
                <c:pt idx="6660">
                  <c:v>45935.520833333336</c:v>
                </c:pt>
                <c:pt idx="6661">
                  <c:v>45935.5625</c:v>
                </c:pt>
                <c:pt idx="6662">
                  <c:v>45935.604166666664</c:v>
                </c:pt>
                <c:pt idx="6663">
                  <c:v>45935.645833333336</c:v>
                </c:pt>
                <c:pt idx="6664">
                  <c:v>45935.6875</c:v>
                </c:pt>
                <c:pt idx="6665">
                  <c:v>45935.729166666664</c:v>
                </c:pt>
                <c:pt idx="6666">
                  <c:v>45935.770833333336</c:v>
                </c:pt>
                <c:pt idx="6667">
                  <c:v>45935.8125</c:v>
                </c:pt>
                <c:pt idx="6668">
                  <c:v>45935.854166666664</c:v>
                </c:pt>
                <c:pt idx="6669">
                  <c:v>45935.895833333336</c:v>
                </c:pt>
                <c:pt idx="6670">
                  <c:v>45935.9375</c:v>
                </c:pt>
                <c:pt idx="6671">
                  <c:v>45935.979166666664</c:v>
                </c:pt>
                <c:pt idx="6672">
                  <c:v>45936.020833333336</c:v>
                </c:pt>
                <c:pt idx="6673">
                  <c:v>45936.0625</c:v>
                </c:pt>
                <c:pt idx="6674">
                  <c:v>45936.104166666664</c:v>
                </c:pt>
                <c:pt idx="6675">
                  <c:v>45936.145833333336</c:v>
                </c:pt>
                <c:pt idx="6676">
                  <c:v>45936.1875</c:v>
                </c:pt>
                <c:pt idx="6677">
                  <c:v>45936.229166666664</c:v>
                </c:pt>
                <c:pt idx="6678">
                  <c:v>45936.270833333336</c:v>
                </c:pt>
                <c:pt idx="6679">
                  <c:v>45936.3125</c:v>
                </c:pt>
                <c:pt idx="6680">
                  <c:v>45936.354166666664</c:v>
                </c:pt>
                <c:pt idx="6681">
                  <c:v>45936.395833333336</c:v>
                </c:pt>
                <c:pt idx="6682">
                  <c:v>45936.4375</c:v>
                </c:pt>
                <c:pt idx="6683">
                  <c:v>45936.479166666664</c:v>
                </c:pt>
                <c:pt idx="6684">
                  <c:v>45936.520833333336</c:v>
                </c:pt>
                <c:pt idx="6685">
                  <c:v>45936.5625</c:v>
                </c:pt>
                <c:pt idx="6686">
                  <c:v>45936.604166666664</c:v>
                </c:pt>
                <c:pt idx="6687">
                  <c:v>45936.645833333336</c:v>
                </c:pt>
                <c:pt idx="6688">
                  <c:v>45936.6875</c:v>
                </c:pt>
                <c:pt idx="6689">
                  <c:v>45936.729166666664</c:v>
                </c:pt>
                <c:pt idx="6690">
                  <c:v>45936.770833333336</c:v>
                </c:pt>
                <c:pt idx="6691">
                  <c:v>45936.8125</c:v>
                </c:pt>
                <c:pt idx="6692">
                  <c:v>45936.854166666664</c:v>
                </c:pt>
                <c:pt idx="6693">
                  <c:v>45936.895833333336</c:v>
                </c:pt>
                <c:pt idx="6694">
                  <c:v>45936.9375</c:v>
                </c:pt>
                <c:pt idx="6695">
                  <c:v>45936.979166666664</c:v>
                </c:pt>
                <c:pt idx="6696">
                  <c:v>45937.020833333336</c:v>
                </c:pt>
                <c:pt idx="6697">
                  <c:v>45937.0625</c:v>
                </c:pt>
                <c:pt idx="6698">
                  <c:v>45937.104166666664</c:v>
                </c:pt>
                <c:pt idx="6699">
                  <c:v>45937.145833333336</c:v>
                </c:pt>
                <c:pt idx="6700">
                  <c:v>45937.1875</c:v>
                </c:pt>
                <c:pt idx="6701">
                  <c:v>45937.229166666664</c:v>
                </c:pt>
                <c:pt idx="6702">
                  <c:v>45937.270833333336</c:v>
                </c:pt>
                <c:pt idx="6703">
                  <c:v>45937.3125</c:v>
                </c:pt>
                <c:pt idx="6704">
                  <c:v>45937.354166666664</c:v>
                </c:pt>
                <c:pt idx="6705">
                  <c:v>45937.395833333336</c:v>
                </c:pt>
                <c:pt idx="6706">
                  <c:v>45937.4375</c:v>
                </c:pt>
                <c:pt idx="6707">
                  <c:v>45937.479166666664</c:v>
                </c:pt>
                <c:pt idx="6708">
                  <c:v>45937.520833333336</c:v>
                </c:pt>
                <c:pt idx="6709">
                  <c:v>45937.5625</c:v>
                </c:pt>
                <c:pt idx="6710">
                  <c:v>45937.604166666664</c:v>
                </c:pt>
                <c:pt idx="6711">
                  <c:v>45937.645833333336</c:v>
                </c:pt>
                <c:pt idx="6712">
                  <c:v>45937.6875</c:v>
                </c:pt>
                <c:pt idx="6713">
                  <c:v>45937.729166666664</c:v>
                </c:pt>
                <c:pt idx="6714">
                  <c:v>45937.770833333336</c:v>
                </c:pt>
                <c:pt idx="6715">
                  <c:v>45937.8125</c:v>
                </c:pt>
                <c:pt idx="6716">
                  <c:v>45937.854166666664</c:v>
                </c:pt>
                <c:pt idx="6717">
                  <c:v>45937.895833333336</c:v>
                </c:pt>
                <c:pt idx="6718">
                  <c:v>45937.9375</c:v>
                </c:pt>
                <c:pt idx="6719">
                  <c:v>45937.979166666664</c:v>
                </c:pt>
                <c:pt idx="6720">
                  <c:v>45938.020833333336</c:v>
                </c:pt>
                <c:pt idx="6721">
                  <c:v>45938.0625</c:v>
                </c:pt>
                <c:pt idx="6722">
                  <c:v>45938.104166666664</c:v>
                </c:pt>
                <c:pt idx="6723">
                  <c:v>45938.145833333336</c:v>
                </c:pt>
                <c:pt idx="6724">
                  <c:v>45938.1875</c:v>
                </c:pt>
                <c:pt idx="6725">
                  <c:v>45938.229166666664</c:v>
                </c:pt>
                <c:pt idx="6726">
                  <c:v>45938.270833333336</c:v>
                </c:pt>
                <c:pt idx="6727">
                  <c:v>45938.3125</c:v>
                </c:pt>
                <c:pt idx="6728">
                  <c:v>45938.354166666664</c:v>
                </c:pt>
                <c:pt idx="6729">
                  <c:v>45938.395833333336</c:v>
                </c:pt>
                <c:pt idx="6730">
                  <c:v>45938.4375</c:v>
                </c:pt>
                <c:pt idx="6731">
                  <c:v>45938.479166666664</c:v>
                </c:pt>
                <c:pt idx="6732">
                  <c:v>45938.520833333336</c:v>
                </c:pt>
                <c:pt idx="6733">
                  <c:v>45938.5625</c:v>
                </c:pt>
                <c:pt idx="6734">
                  <c:v>45938.604166666664</c:v>
                </c:pt>
                <c:pt idx="6735">
                  <c:v>45938.645833333336</c:v>
                </c:pt>
                <c:pt idx="6736">
                  <c:v>45938.6875</c:v>
                </c:pt>
                <c:pt idx="6737">
                  <c:v>45938.729166666664</c:v>
                </c:pt>
                <c:pt idx="6738">
                  <c:v>45938.770833333336</c:v>
                </c:pt>
                <c:pt idx="6739">
                  <c:v>45938.8125</c:v>
                </c:pt>
                <c:pt idx="6740">
                  <c:v>45938.854166666664</c:v>
                </c:pt>
                <c:pt idx="6741">
                  <c:v>45938.895833333336</c:v>
                </c:pt>
                <c:pt idx="6742">
                  <c:v>45938.9375</c:v>
                </c:pt>
                <c:pt idx="6743">
                  <c:v>45938.979166666664</c:v>
                </c:pt>
                <c:pt idx="6744">
                  <c:v>45939.020833333336</c:v>
                </c:pt>
                <c:pt idx="6745">
                  <c:v>45939.0625</c:v>
                </c:pt>
                <c:pt idx="6746">
                  <c:v>45939.104166666664</c:v>
                </c:pt>
                <c:pt idx="6747">
                  <c:v>45939.145833333336</c:v>
                </c:pt>
                <c:pt idx="6748">
                  <c:v>45939.1875</c:v>
                </c:pt>
                <c:pt idx="6749">
                  <c:v>45939.229166666664</c:v>
                </c:pt>
                <c:pt idx="6750">
                  <c:v>45939.270833333336</c:v>
                </c:pt>
                <c:pt idx="6751">
                  <c:v>45939.3125</c:v>
                </c:pt>
                <c:pt idx="6752">
                  <c:v>45939.354166666664</c:v>
                </c:pt>
                <c:pt idx="6753">
                  <c:v>45939.395833333336</c:v>
                </c:pt>
                <c:pt idx="6754">
                  <c:v>45939.4375</c:v>
                </c:pt>
                <c:pt idx="6755">
                  <c:v>45939.479166666664</c:v>
                </c:pt>
                <c:pt idx="6756">
                  <c:v>45939.520833333336</c:v>
                </c:pt>
                <c:pt idx="6757">
                  <c:v>45939.5625</c:v>
                </c:pt>
                <c:pt idx="6758">
                  <c:v>45939.604166666664</c:v>
                </c:pt>
                <c:pt idx="6759">
                  <c:v>45939.645833333336</c:v>
                </c:pt>
                <c:pt idx="6760">
                  <c:v>45939.6875</c:v>
                </c:pt>
                <c:pt idx="6761">
                  <c:v>45939.729166666664</c:v>
                </c:pt>
                <c:pt idx="6762">
                  <c:v>45939.770833333336</c:v>
                </c:pt>
                <c:pt idx="6763">
                  <c:v>45939.8125</c:v>
                </c:pt>
                <c:pt idx="6764">
                  <c:v>45939.854166666664</c:v>
                </c:pt>
                <c:pt idx="6765">
                  <c:v>45939.895833333336</c:v>
                </c:pt>
                <c:pt idx="6766">
                  <c:v>45939.9375</c:v>
                </c:pt>
                <c:pt idx="6767">
                  <c:v>45939.979166666664</c:v>
                </c:pt>
                <c:pt idx="6768">
                  <c:v>45940.020833333336</c:v>
                </c:pt>
                <c:pt idx="6769">
                  <c:v>45940.0625</c:v>
                </c:pt>
                <c:pt idx="6770">
                  <c:v>45940.104166666664</c:v>
                </c:pt>
                <c:pt idx="6771">
                  <c:v>45940.145833333336</c:v>
                </c:pt>
                <c:pt idx="6772">
                  <c:v>45940.1875</c:v>
                </c:pt>
                <c:pt idx="6773">
                  <c:v>45940.229166666664</c:v>
                </c:pt>
                <c:pt idx="6774">
                  <c:v>45940.270833333336</c:v>
                </c:pt>
                <c:pt idx="6775">
                  <c:v>45940.3125</c:v>
                </c:pt>
                <c:pt idx="6776">
                  <c:v>45940.354166666664</c:v>
                </c:pt>
                <c:pt idx="6777">
                  <c:v>45940.395833333336</c:v>
                </c:pt>
                <c:pt idx="6778">
                  <c:v>45940.4375</c:v>
                </c:pt>
                <c:pt idx="6779">
                  <c:v>45940.479166666664</c:v>
                </c:pt>
                <c:pt idx="6780">
                  <c:v>45940.520833333336</c:v>
                </c:pt>
                <c:pt idx="6781">
                  <c:v>45940.5625</c:v>
                </c:pt>
                <c:pt idx="6782">
                  <c:v>45940.604166666664</c:v>
                </c:pt>
                <c:pt idx="6783">
                  <c:v>45940.645833333336</c:v>
                </c:pt>
                <c:pt idx="6784">
                  <c:v>45940.6875</c:v>
                </c:pt>
                <c:pt idx="6785">
                  <c:v>45940.729166666664</c:v>
                </c:pt>
                <c:pt idx="6786">
                  <c:v>45940.770833333336</c:v>
                </c:pt>
                <c:pt idx="6787">
                  <c:v>45940.8125</c:v>
                </c:pt>
                <c:pt idx="6788">
                  <c:v>45940.854166666664</c:v>
                </c:pt>
                <c:pt idx="6789">
                  <c:v>45940.895833333336</c:v>
                </c:pt>
                <c:pt idx="6790">
                  <c:v>45940.9375</c:v>
                </c:pt>
                <c:pt idx="6791">
                  <c:v>45940.979166666664</c:v>
                </c:pt>
                <c:pt idx="6792">
                  <c:v>45941.020833333336</c:v>
                </c:pt>
                <c:pt idx="6793">
                  <c:v>45941.0625</c:v>
                </c:pt>
                <c:pt idx="6794">
                  <c:v>45941.104166666664</c:v>
                </c:pt>
                <c:pt idx="6795">
                  <c:v>45941.145833333336</c:v>
                </c:pt>
                <c:pt idx="6796">
                  <c:v>45941.1875</c:v>
                </c:pt>
                <c:pt idx="6797">
                  <c:v>45941.229166666664</c:v>
                </c:pt>
                <c:pt idx="6798">
                  <c:v>45941.270833333336</c:v>
                </c:pt>
                <c:pt idx="6799">
                  <c:v>45941.3125</c:v>
                </c:pt>
                <c:pt idx="6800">
                  <c:v>45941.354166666664</c:v>
                </c:pt>
                <c:pt idx="6801">
                  <c:v>45941.395833333336</c:v>
                </c:pt>
                <c:pt idx="6802">
                  <c:v>45941.4375</c:v>
                </c:pt>
                <c:pt idx="6803">
                  <c:v>45941.479166666664</c:v>
                </c:pt>
                <c:pt idx="6804">
                  <c:v>45941.520833333336</c:v>
                </c:pt>
                <c:pt idx="6805">
                  <c:v>45941.5625</c:v>
                </c:pt>
                <c:pt idx="6806">
                  <c:v>45941.604166666664</c:v>
                </c:pt>
                <c:pt idx="6807">
                  <c:v>45941.645833333336</c:v>
                </c:pt>
                <c:pt idx="6808">
                  <c:v>45941.6875</c:v>
                </c:pt>
                <c:pt idx="6809">
                  <c:v>45941.729166666664</c:v>
                </c:pt>
                <c:pt idx="6810">
                  <c:v>45941.770833333336</c:v>
                </c:pt>
                <c:pt idx="6811">
                  <c:v>45941.8125</c:v>
                </c:pt>
                <c:pt idx="6812">
                  <c:v>45941.854166666664</c:v>
                </c:pt>
                <c:pt idx="6813">
                  <c:v>45941.895833333336</c:v>
                </c:pt>
                <c:pt idx="6814">
                  <c:v>45941.9375</c:v>
                </c:pt>
                <c:pt idx="6815">
                  <c:v>45941.979166666664</c:v>
                </c:pt>
                <c:pt idx="6816">
                  <c:v>45942.020833333336</c:v>
                </c:pt>
                <c:pt idx="6817">
                  <c:v>45942.0625</c:v>
                </c:pt>
                <c:pt idx="6818">
                  <c:v>45942.104166666664</c:v>
                </c:pt>
                <c:pt idx="6819">
                  <c:v>45942.145833333336</c:v>
                </c:pt>
                <c:pt idx="6820">
                  <c:v>45942.1875</c:v>
                </c:pt>
                <c:pt idx="6821">
                  <c:v>45942.229166666664</c:v>
                </c:pt>
                <c:pt idx="6822">
                  <c:v>45942.270833333336</c:v>
                </c:pt>
                <c:pt idx="6823">
                  <c:v>45942.3125</c:v>
                </c:pt>
                <c:pt idx="6824">
                  <c:v>45942.354166666664</c:v>
                </c:pt>
                <c:pt idx="6825">
                  <c:v>45942.395833333336</c:v>
                </c:pt>
                <c:pt idx="6826">
                  <c:v>45942.4375</c:v>
                </c:pt>
                <c:pt idx="6827">
                  <c:v>45942.479166666664</c:v>
                </c:pt>
                <c:pt idx="6828">
                  <c:v>45942.520833333336</c:v>
                </c:pt>
                <c:pt idx="6829">
                  <c:v>45942.5625</c:v>
                </c:pt>
                <c:pt idx="6830">
                  <c:v>45942.604166666664</c:v>
                </c:pt>
                <c:pt idx="6831">
                  <c:v>45942.645833333336</c:v>
                </c:pt>
                <c:pt idx="6832">
                  <c:v>45942.6875</c:v>
                </c:pt>
                <c:pt idx="6833">
                  <c:v>45942.729166666664</c:v>
                </c:pt>
                <c:pt idx="6834">
                  <c:v>45942.770833333336</c:v>
                </c:pt>
                <c:pt idx="6835">
                  <c:v>45942.8125</c:v>
                </c:pt>
                <c:pt idx="6836">
                  <c:v>45942.854166666664</c:v>
                </c:pt>
                <c:pt idx="6837">
                  <c:v>45942.895833333336</c:v>
                </c:pt>
                <c:pt idx="6838">
                  <c:v>45942.9375</c:v>
                </c:pt>
                <c:pt idx="6839">
                  <c:v>45942.979166666664</c:v>
                </c:pt>
                <c:pt idx="6840">
                  <c:v>45943.020833333336</c:v>
                </c:pt>
                <c:pt idx="6841">
                  <c:v>45943.0625</c:v>
                </c:pt>
                <c:pt idx="6842">
                  <c:v>45943.104166666664</c:v>
                </c:pt>
                <c:pt idx="6843">
                  <c:v>45943.145833333336</c:v>
                </c:pt>
                <c:pt idx="6844">
                  <c:v>45943.1875</c:v>
                </c:pt>
                <c:pt idx="6845">
                  <c:v>45943.229166666664</c:v>
                </c:pt>
                <c:pt idx="6846">
                  <c:v>45943.270833333336</c:v>
                </c:pt>
                <c:pt idx="6847">
                  <c:v>45943.3125</c:v>
                </c:pt>
                <c:pt idx="6848">
                  <c:v>45943.354166666664</c:v>
                </c:pt>
                <c:pt idx="6849">
                  <c:v>45943.395833333336</c:v>
                </c:pt>
                <c:pt idx="6850">
                  <c:v>45943.4375</c:v>
                </c:pt>
                <c:pt idx="6851">
                  <c:v>45943.479166666664</c:v>
                </c:pt>
                <c:pt idx="6852">
                  <c:v>45943.520833333336</c:v>
                </c:pt>
                <c:pt idx="6853">
                  <c:v>45943.5625</c:v>
                </c:pt>
                <c:pt idx="6854">
                  <c:v>45943.604166666664</c:v>
                </c:pt>
                <c:pt idx="6855">
                  <c:v>45943.645833333336</c:v>
                </c:pt>
                <c:pt idx="6856">
                  <c:v>45943.6875</c:v>
                </c:pt>
                <c:pt idx="6857">
                  <c:v>45943.729166666664</c:v>
                </c:pt>
                <c:pt idx="6858">
                  <c:v>45943.770833333336</c:v>
                </c:pt>
                <c:pt idx="6859">
                  <c:v>45943.8125</c:v>
                </c:pt>
                <c:pt idx="6860">
                  <c:v>45943.854166666664</c:v>
                </c:pt>
                <c:pt idx="6861">
                  <c:v>45943.895833333336</c:v>
                </c:pt>
                <c:pt idx="6862">
                  <c:v>45943.9375</c:v>
                </c:pt>
                <c:pt idx="6863">
                  <c:v>45943.979166666664</c:v>
                </c:pt>
                <c:pt idx="6864">
                  <c:v>45944.020833333336</c:v>
                </c:pt>
                <c:pt idx="6865">
                  <c:v>45944.0625</c:v>
                </c:pt>
                <c:pt idx="6866">
                  <c:v>45944.104166666664</c:v>
                </c:pt>
                <c:pt idx="6867">
                  <c:v>45944.145833333336</c:v>
                </c:pt>
                <c:pt idx="6868">
                  <c:v>45944.1875</c:v>
                </c:pt>
                <c:pt idx="6869">
                  <c:v>45944.229166666664</c:v>
                </c:pt>
                <c:pt idx="6870">
                  <c:v>45944.270833333336</c:v>
                </c:pt>
                <c:pt idx="6871">
                  <c:v>45944.3125</c:v>
                </c:pt>
                <c:pt idx="6872">
                  <c:v>45944.354166666664</c:v>
                </c:pt>
                <c:pt idx="6873">
                  <c:v>45944.395833333336</c:v>
                </c:pt>
                <c:pt idx="6874">
                  <c:v>45944.4375</c:v>
                </c:pt>
                <c:pt idx="6875">
                  <c:v>45944.479166666664</c:v>
                </c:pt>
                <c:pt idx="6876">
                  <c:v>45944.520833333336</c:v>
                </c:pt>
                <c:pt idx="6877">
                  <c:v>45944.5625</c:v>
                </c:pt>
                <c:pt idx="6878">
                  <c:v>45944.604166666664</c:v>
                </c:pt>
                <c:pt idx="6879">
                  <c:v>45944.645833333336</c:v>
                </c:pt>
                <c:pt idx="6880">
                  <c:v>45944.6875</c:v>
                </c:pt>
                <c:pt idx="6881">
                  <c:v>45944.729166666664</c:v>
                </c:pt>
                <c:pt idx="6882">
                  <c:v>45944.770833333336</c:v>
                </c:pt>
                <c:pt idx="6883">
                  <c:v>45944.8125</c:v>
                </c:pt>
                <c:pt idx="6884">
                  <c:v>45944.854166666664</c:v>
                </c:pt>
                <c:pt idx="6885">
                  <c:v>45944.895833333336</c:v>
                </c:pt>
                <c:pt idx="6886">
                  <c:v>45944.9375</c:v>
                </c:pt>
                <c:pt idx="6887">
                  <c:v>45944.979166666664</c:v>
                </c:pt>
                <c:pt idx="6888">
                  <c:v>45945.020833333336</c:v>
                </c:pt>
                <c:pt idx="6889">
                  <c:v>45945.0625</c:v>
                </c:pt>
                <c:pt idx="6890">
                  <c:v>45945.104166666664</c:v>
                </c:pt>
                <c:pt idx="6891">
                  <c:v>45945.145833333336</c:v>
                </c:pt>
                <c:pt idx="6892">
                  <c:v>45945.1875</c:v>
                </c:pt>
                <c:pt idx="6893">
                  <c:v>45945.229166666664</c:v>
                </c:pt>
                <c:pt idx="6894">
                  <c:v>45945.270833333336</c:v>
                </c:pt>
                <c:pt idx="6895">
                  <c:v>45945.3125</c:v>
                </c:pt>
                <c:pt idx="6896">
                  <c:v>45945.354166666664</c:v>
                </c:pt>
                <c:pt idx="6897">
                  <c:v>45945.395833333336</c:v>
                </c:pt>
                <c:pt idx="6898">
                  <c:v>45945.4375</c:v>
                </c:pt>
                <c:pt idx="6899">
                  <c:v>45945.479166666664</c:v>
                </c:pt>
                <c:pt idx="6900">
                  <c:v>45945.520833333336</c:v>
                </c:pt>
                <c:pt idx="6901">
                  <c:v>45945.5625</c:v>
                </c:pt>
                <c:pt idx="6902">
                  <c:v>45945.604166666664</c:v>
                </c:pt>
                <c:pt idx="6903">
                  <c:v>45945.645833333336</c:v>
                </c:pt>
                <c:pt idx="6904">
                  <c:v>45945.6875</c:v>
                </c:pt>
                <c:pt idx="6905">
                  <c:v>45945.729166666664</c:v>
                </c:pt>
                <c:pt idx="6906">
                  <c:v>45945.770833333336</c:v>
                </c:pt>
                <c:pt idx="6907">
                  <c:v>45945.8125</c:v>
                </c:pt>
                <c:pt idx="6908">
                  <c:v>45945.854166666664</c:v>
                </c:pt>
                <c:pt idx="6909">
                  <c:v>45945.895833333336</c:v>
                </c:pt>
                <c:pt idx="6910">
                  <c:v>45945.9375</c:v>
                </c:pt>
                <c:pt idx="6911">
                  <c:v>45945.979166666664</c:v>
                </c:pt>
                <c:pt idx="6912">
                  <c:v>45946.020833333336</c:v>
                </c:pt>
                <c:pt idx="6913">
                  <c:v>45946.0625</c:v>
                </c:pt>
                <c:pt idx="6914">
                  <c:v>45946.104166666664</c:v>
                </c:pt>
                <c:pt idx="6915">
                  <c:v>45946.145833333336</c:v>
                </c:pt>
                <c:pt idx="6916">
                  <c:v>45946.1875</c:v>
                </c:pt>
                <c:pt idx="6917">
                  <c:v>45946.229166666664</c:v>
                </c:pt>
                <c:pt idx="6918">
                  <c:v>45946.270833333336</c:v>
                </c:pt>
                <c:pt idx="6919">
                  <c:v>45946.3125</c:v>
                </c:pt>
                <c:pt idx="6920">
                  <c:v>45946.354166666664</c:v>
                </c:pt>
                <c:pt idx="6921">
                  <c:v>45946.395833333336</c:v>
                </c:pt>
                <c:pt idx="6922">
                  <c:v>45946.4375</c:v>
                </c:pt>
                <c:pt idx="6923">
                  <c:v>45946.479166666664</c:v>
                </c:pt>
                <c:pt idx="6924">
                  <c:v>45946.520833333336</c:v>
                </c:pt>
                <c:pt idx="6925">
                  <c:v>45946.5625</c:v>
                </c:pt>
                <c:pt idx="6926">
                  <c:v>45946.604166666664</c:v>
                </c:pt>
                <c:pt idx="6927">
                  <c:v>45946.645833333336</c:v>
                </c:pt>
                <c:pt idx="6928">
                  <c:v>45946.6875</c:v>
                </c:pt>
                <c:pt idx="6929">
                  <c:v>45946.729166666664</c:v>
                </c:pt>
                <c:pt idx="6930">
                  <c:v>45946.770833333336</c:v>
                </c:pt>
                <c:pt idx="6931">
                  <c:v>45946.8125</c:v>
                </c:pt>
                <c:pt idx="6932">
                  <c:v>45946.854166666664</c:v>
                </c:pt>
                <c:pt idx="6933">
                  <c:v>45946.895833333336</c:v>
                </c:pt>
                <c:pt idx="6934">
                  <c:v>45946.9375</c:v>
                </c:pt>
                <c:pt idx="6935">
                  <c:v>45946.979166666664</c:v>
                </c:pt>
                <c:pt idx="6936">
                  <c:v>45947.020833333336</c:v>
                </c:pt>
                <c:pt idx="6937">
                  <c:v>45947.0625</c:v>
                </c:pt>
                <c:pt idx="6938">
                  <c:v>45947.104166666664</c:v>
                </c:pt>
                <c:pt idx="6939">
                  <c:v>45947.145833333336</c:v>
                </c:pt>
                <c:pt idx="6940">
                  <c:v>45947.1875</c:v>
                </c:pt>
                <c:pt idx="6941">
                  <c:v>45947.229166666664</c:v>
                </c:pt>
                <c:pt idx="6942">
                  <c:v>45947.270833333336</c:v>
                </c:pt>
                <c:pt idx="6943">
                  <c:v>45947.3125</c:v>
                </c:pt>
                <c:pt idx="6944">
                  <c:v>45947.354166666664</c:v>
                </c:pt>
                <c:pt idx="6945">
                  <c:v>45947.395833333336</c:v>
                </c:pt>
                <c:pt idx="6946">
                  <c:v>45947.4375</c:v>
                </c:pt>
                <c:pt idx="6947">
                  <c:v>45947.479166666664</c:v>
                </c:pt>
                <c:pt idx="6948">
                  <c:v>45947.520833333336</c:v>
                </c:pt>
                <c:pt idx="6949">
                  <c:v>45947.5625</c:v>
                </c:pt>
                <c:pt idx="6950">
                  <c:v>45947.604166666664</c:v>
                </c:pt>
                <c:pt idx="6951">
                  <c:v>45947.645833333336</c:v>
                </c:pt>
                <c:pt idx="6952">
                  <c:v>45947.6875</c:v>
                </c:pt>
                <c:pt idx="6953">
                  <c:v>45947.729166666664</c:v>
                </c:pt>
                <c:pt idx="6954">
                  <c:v>45947.770833333336</c:v>
                </c:pt>
                <c:pt idx="6955">
                  <c:v>45947.8125</c:v>
                </c:pt>
                <c:pt idx="6956">
                  <c:v>45947.854166666664</c:v>
                </c:pt>
                <c:pt idx="6957">
                  <c:v>45947.895833333336</c:v>
                </c:pt>
                <c:pt idx="6958">
                  <c:v>45947.9375</c:v>
                </c:pt>
                <c:pt idx="6959">
                  <c:v>45947.979166666664</c:v>
                </c:pt>
                <c:pt idx="6960">
                  <c:v>45948.020833333336</c:v>
                </c:pt>
                <c:pt idx="6961">
                  <c:v>45948.0625</c:v>
                </c:pt>
                <c:pt idx="6962">
                  <c:v>45948.104166666664</c:v>
                </c:pt>
                <c:pt idx="6963">
                  <c:v>45948.145833333336</c:v>
                </c:pt>
                <c:pt idx="6964">
                  <c:v>45948.1875</c:v>
                </c:pt>
                <c:pt idx="6965">
                  <c:v>45948.229166666664</c:v>
                </c:pt>
                <c:pt idx="6966">
                  <c:v>45948.270833333336</c:v>
                </c:pt>
                <c:pt idx="6967">
                  <c:v>45948.3125</c:v>
                </c:pt>
                <c:pt idx="6968">
                  <c:v>45948.354166666664</c:v>
                </c:pt>
                <c:pt idx="6969">
                  <c:v>45948.395833333336</c:v>
                </c:pt>
                <c:pt idx="6970">
                  <c:v>45948.4375</c:v>
                </c:pt>
                <c:pt idx="6971">
                  <c:v>45948.479166666664</c:v>
                </c:pt>
                <c:pt idx="6972">
                  <c:v>45948.520833333336</c:v>
                </c:pt>
                <c:pt idx="6973">
                  <c:v>45948.5625</c:v>
                </c:pt>
                <c:pt idx="6974">
                  <c:v>45948.604166666664</c:v>
                </c:pt>
                <c:pt idx="6975">
                  <c:v>45948.645833333336</c:v>
                </c:pt>
                <c:pt idx="6976">
                  <c:v>45948.6875</c:v>
                </c:pt>
                <c:pt idx="6977">
                  <c:v>45948.729166666664</c:v>
                </c:pt>
                <c:pt idx="6978">
                  <c:v>45948.770833333336</c:v>
                </c:pt>
                <c:pt idx="6979">
                  <c:v>45948.8125</c:v>
                </c:pt>
                <c:pt idx="6980">
                  <c:v>45948.854166666664</c:v>
                </c:pt>
                <c:pt idx="6981">
                  <c:v>45948.895833333336</c:v>
                </c:pt>
                <c:pt idx="6982">
                  <c:v>45948.9375</c:v>
                </c:pt>
                <c:pt idx="6983">
                  <c:v>45948.979166666664</c:v>
                </c:pt>
                <c:pt idx="6984">
                  <c:v>45949.020833333336</c:v>
                </c:pt>
                <c:pt idx="6985">
                  <c:v>45949.0625</c:v>
                </c:pt>
                <c:pt idx="6986">
                  <c:v>45949.104166666664</c:v>
                </c:pt>
                <c:pt idx="6987">
                  <c:v>45949.145833333336</c:v>
                </c:pt>
                <c:pt idx="6988">
                  <c:v>45949.1875</c:v>
                </c:pt>
                <c:pt idx="6989">
                  <c:v>45949.229166666664</c:v>
                </c:pt>
                <c:pt idx="6990">
                  <c:v>45949.270833333336</c:v>
                </c:pt>
                <c:pt idx="6991">
                  <c:v>45949.3125</c:v>
                </c:pt>
                <c:pt idx="6992">
                  <c:v>45949.354166666664</c:v>
                </c:pt>
                <c:pt idx="6993">
                  <c:v>45949.395833333336</c:v>
                </c:pt>
                <c:pt idx="6994">
                  <c:v>45949.4375</c:v>
                </c:pt>
                <c:pt idx="6995">
                  <c:v>45949.479166666664</c:v>
                </c:pt>
                <c:pt idx="6996">
                  <c:v>45949.520833333336</c:v>
                </c:pt>
                <c:pt idx="6997">
                  <c:v>45949.5625</c:v>
                </c:pt>
                <c:pt idx="6998">
                  <c:v>45949.604166666664</c:v>
                </c:pt>
                <c:pt idx="6999">
                  <c:v>45949.645833333336</c:v>
                </c:pt>
                <c:pt idx="7000">
                  <c:v>45949.6875</c:v>
                </c:pt>
                <c:pt idx="7001">
                  <c:v>45949.729166666664</c:v>
                </c:pt>
                <c:pt idx="7002">
                  <c:v>45949.770833333336</c:v>
                </c:pt>
                <c:pt idx="7003">
                  <c:v>45949.8125</c:v>
                </c:pt>
                <c:pt idx="7004">
                  <c:v>45949.854166666664</c:v>
                </c:pt>
                <c:pt idx="7005">
                  <c:v>45949.895833333336</c:v>
                </c:pt>
                <c:pt idx="7006">
                  <c:v>45949.9375</c:v>
                </c:pt>
                <c:pt idx="7007">
                  <c:v>45949.979166666664</c:v>
                </c:pt>
                <c:pt idx="7008">
                  <c:v>45950.020833333336</c:v>
                </c:pt>
                <c:pt idx="7009">
                  <c:v>45950.0625</c:v>
                </c:pt>
                <c:pt idx="7010">
                  <c:v>45950.104166666664</c:v>
                </c:pt>
                <c:pt idx="7011">
                  <c:v>45950.145833333336</c:v>
                </c:pt>
                <c:pt idx="7012">
                  <c:v>45950.1875</c:v>
                </c:pt>
                <c:pt idx="7013">
                  <c:v>45950.229166666664</c:v>
                </c:pt>
                <c:pt idx="7014">
                  <c:v>45950.270833333336</c:v>
                </c:pt>
                <c:pt idx="7015">
                  <c:v>45950.3125</c:v>
                </c:pt>
                <c:pt idx="7016">
                  <c:v>45950.354166666664</c:v>
                </c:pt>
                <c:pt idx="7017">
                  <c:v>45950.395833333336</c:v>
                </c:pt>
                <c:pt idx="7018">
                  <c:v>45950.4375</c:v>
                </c:pt>
                <c:pt idx="7019">
                  <c:v>45950.479166666664</c:v>
                </c:pt>
                <c:pt idx="7020">
                  <c:v>45950.520833333336</c:v>
                </c:pt>
                <c:pt idx="7021">
                  <c:v>45950.5625</c:v>
                </c:pt>
                <c:pt idx="7022">
                  <c:v>45950.604166666664</c:v>
                </c:pt>
                <c:pt idx="7023">
                  <c:v>45950.645833333336</c:v>
                </c:pt>
                <c:pt idx="7024">
                  <c:v>45950.6875</c:v>
                </c:pt>
                <c:pt idx="7025">
                  <c:v>45950.729166666664</c:v>
                </c:pt>
                <c:pt idx="7026">
                  <c:v>45950.770833333336</c:v>
                </c:pt>
                <c:pt idx="7027">
                  <c:v>45950.8125</c:v>
                </c:pt>
                <c:pt idx="7028">
                  <c:v>45950.854166666664</c:v>
                </c:pt>
                <c:pt idx="7029">
                  <c:v>45950.895833333336</c:v>
                </c:pt>
                <c:pt idx="7030">
                  <c:v>45950.9375</c:v>
                </c:pt>
                <c:pt idx="7031">
                  <c:v>45950.979166666664</c:v>
                </c:pt>
                <c:pt idx="7032">
                  <c:v>45951.020833333336</c:v>
                </c:pt>
                <c:pt idx="7033">
                  <c:v>45951.0625</c:v>
                </c:pt>
                <c:pt idx="7034">
                  <c:v>45951.104166666664</c:v>
                </c:pt>
                <c:pt idx="7035">
                  <c:v>45951.145833333336</c:v>
                </c:pt>
                <c:pt idx="7036">
                  <c:v>45951.1875</c:v>
                </c:pt>
                <c:pt idx="7037">
                  <c:v>45951.229166666664</c:v>
                </c:pt>
                <c:pt idx="7038">
                  <c:v>45951.270833333336</c:v>
                </c:pt>
                <c:pt idx="7039">
                  <c:v>45951.3125</c:v>
                </c:pt>
                <c:pt idx="7040">
                  <c:v>45951.354166666664</c:v>
                </c:pt>
                <c:pt idx="7041">
                  <c:v>45951.395833333336</c:v>
                </c:pt>
                <c:pt idx="7042">
                  <c:v>45951.4375</c:v>
                </c:pt>
                <c:pt idx="7043">
                  <c:v>45951.479166666664</c:v>
                </c:pt>
                <c:pt idx="7044">
                  <c:v>45951.520833333336</c:v>
                </c:pt>
                <c:pt idx="7045">
                  <c:v>45951.5625</c:v>
                </c:pt>
                <c:pt idx="7046">
                  <c:v>45951.604166666664</c:v>
                </c:pt>
                <c:pt idx="7047">
                  <c:v>45951.645833333336</c:v>
                </c:pt>
                <c:pt idx="7048">
                  <c:v>45951.6875</c:v>
                </c:pt>
                <c:pt idx="7049">
                  <c:v>45951.729166666664</c:v>
                </c:pt>
                <c:pt idx="7050">
                  <c:v>45951.770833333336</c:v>
                </c:pt>
                <c:pt idx="7051">
                  <c:v>45951.8125</c:v>
                </c:pt>
                <c:pt idx="7052">
                  <c:v>45951.854166666664</c:v>
                </c:pt>
                <c:pt idx="7053">
                  <c:v>45951.895833333336</c:v>
                </c:pt>
                <c:pt idx="7054">
                  <c:v>45951.9375</c:v>
                </c:pt>
                <c:pt idx="7055">
                  <c:v>45951.979166666664</c:v>
                </c:pt>
                <c:pt idx="7056">
                  <c:v>45952.020833333336</c:v>
                </c:pt>
                <c:pt idx="7057">
                  <c:v>45952.0625</c:v>
                </c:pt>
                <c:pt idx="7058">
                  <c:v>45952.104166666664</c:v>
                </c:pt>
                <c:pt idx="7059">
                  <c:v>45952.145833333336</c:v>
                </c:pt>
                <c:pt idx="7060">
                  <c:v>45952.1875</c:v>
                </c:pt>
                <c:pt idx="7061">
                  <c:v>45952.229166666664</c:v>
                </c:pt>
                <c:pt idx="7062">
                  <c:v>45952.270833333336</c:v>
                </c:pt>
                <c:pt idx="7063">
                  <c:v>45952.3125</c:v>
                </c:pt>
                <c:pt idx="7064">
                  <c:v>45952.354166666664</c:v>
                </c:pt>
                <c:pt idx="7065">
                  <c:v>45952.395833333336</c:v>
                </c:pt>
                <c:pt idx="7066">
                  <c:v>45952.4375</c:v>
                </c:pt>
                <c:pt idx="7067">
                  <c:v>45952.479166666664</c:v>
                </c:pt>
                <c:pt idx="7068">
                  <c:v>45952.520833333336</c:v>
                </c:pt>
                <c:pt idx="7069">
                  <c:v>45952.5625</c:v>
                </c:pt>
                <c:pt idx="7070">
                  <c:v>45952.604166666664</c:v>
                </c:pt>
                <c:pt idx="7071">
                  <c:v>45952.645833333336</c:v>
                </c:pt>
                <c:pt idx="7072">
                  <c:v>45952.6875</c:v>
                </c:pt>
                <c:pt idx="7073">
                  <c:v>45952.729166666664</c:v>
                </c:pt>
                <c:pt idx="7074">
                  <c:v>45952.770833333336</c:v>
                </c:pt>
                <c:pt idx="7075">
                  <c:v>45952.8125</c:v>
                </c:pt>
                <c:pt idx="7076">
                  <c:v>45952.854166666664</c:v>
                </c:pt>
                <c:pt idx="7077">
                  <c:v>45952.895833333336</c:v>
                </c:pt>
                <c:pt idx="7078">
                  <c:v>45952.9375</c:v>
                </c:pt>
                <c:pt idx="7079">
                  <c:v>45952.979166666664</c:v>
                </c:pt>
                <c:pt idx="7080">
                  <c:v>45953.020833333336</c:v>
                </c:pt>
                <c:pt idx="7081">
                  <c:v>45953.0625</c:v>
                </c:pt>
                <c:pt idx="7082">
                  <c:v>45953.104166666664</c:v>
                </c:pt>
                <c:pt idx="7083">
                  <c:v>45953.145833333336</c:v>
                </c:pt>
                <c:pt idx="7084">
                  <c:v>45953.1875</c:v>
                </c:pt>
                <c:pt idx="7085">
                  <c:v>45953.229166666664</c:v>
                </c:pt>
                <c:pt idx="7086">
                  <c:v>45953.270833333336</c:v>
                </c:pt>
                <c:pt idx="7087">
                  <c:v>45953.3125</c:v>
                </c:pt>
                <c:pt idx="7088">
                  <c:v>45953.354166666664</c:v>
                </c:pt>
                <c:pt idx="7089">
                  <c:v>45953.395833333336</c:v>
                </c:pt>
                <c:pt idx="7090">
                  <c:v>45953.4375</c:v>
                </c:pt>
                <c:pt idx="7091">
                  <c:v>45953.479166666664</c:v>
                </c:pt>
                <c:pt idx="7092">
                  <c:v>45953.520833333336</c:v>
                </c:pt>
                <c:pt idx="7093">
                  <c:v>45953.5625</c:v>
                </c:pt>
                <c:pt idx="7094">
                  <c:v>45953.604166666664</c:v>
                </c:pt>
                <c:pt idx="7095">
                  <c:v>45953.645833333336</c:v>
                </c:pt>
                <c:pt idx="7096">
                  <c:v>45953.6875</c:v>
                </c:pt>
                <c:pt idx="7097">
                  <c:v>45953.729166666664</c:v>
                </c:pt>
                <c:pt idx="7098">
                  <c:v>45953.770833333336</c:v>
                </c:pt>
                <c:pt idx="7099">
                  <c:v>45953.8125</c:v>
                </c:pt>
                <c:pt idx="7100">
                  <c:v>45953.854166666664</c:v>
                </c:pt>
                <c:pt idx="7101">
                  <c:v>45953.895833333336</c:v>
                </c:pt>
                <c:pt idx="7102">
                  <c:v>45953.9375</c:v>
                </c:pt>
                <c:pt idx="7103">
                  <c:v>45953.979166666664</c:v>
                </c:pt>
                <c:pt idx="7104">
                  <c:v>45954.020833333336</c:v>
                </c:pt>
                <c:pt idx="7105">
                  <c:v>45954.0625</c:v>
                </c:pt>
                <c:pt idx="7106">
                  <c:v>45954.104166666664</c:v>
                </c:pt>
                <c:pt idx="7107">
                  <c:v>45954.145833333336</c:v>
                </c:pt>
                <c:pt idx="7108">
                  <c:v>45954.1875</c:v>
                </c:pt>
                <c:pt idx="7109">
                  <c:v>45954.229166666664</c:v>
                </c:pt>
                <c:pt idx="7110">
                  <c:v>45954.270833333336</c:v>
                </c:pt>
                <c:pt idx="7111">
                  <c:v>45954.3125</c:v>
                </c:pt>
                <c:pt idx="7112">
                  <c:v>45954.354166666664</c:v>
                </c:pt>
                <c:pt idx="7113">
                  <c:v>45954.395833333336</c:v>
                </c:pt>
                <c:pt idx="7114">
                  <c:v>45954.4375</c:v>
                </c:pt>
                <c:pt idx="7115">
                  <c:v>45954.479166666664</c:v>
                </c:pt>
                <c:pt idx="7116">
                  <c:v>45954.520833333336</c:v>
                </c:pt>
                <c:pt idx="7117">
                  <c:v>45954.5625</c:v>
                </c:pt>
                <c:pt idx="7118">
                  <c:v>45954.604166666664</c:v>
                </c:pt>
                <c:pt idx="7119">
                  <c:v>45954.645833333336</c:v>
                </c:pt>
                <c:pt idx="7120">
                  <c:v>45954.6875</c:v>
                </c:pt>
                <c:pt idx="7121">
                  <c:v>45954.729166666664</c:v>
                </c:pt>
                <c:pt idx="7122">
                  <c:v>45954.770833333336</c:v>
                </c:pt>
                <c:pt idx="7123">
                  <c:v>45954.8125</c:v>
                </c:pt>
                <c:pt idx="7124">
                  <c:v>45954.854166666664</c:v>
                </c:pt>
                <c:pt idx="7125">
                  <c:v>45954.895833333336</c:v>
                </c:pt>
                <c:pt idx="7126">
                  <c:v>45954.9375</c:v>
                </c:pt>
                <c:pt idx="7127">
                  <c:v>45954.979166666664</c:v>
                </c:pt>
                <c:pt idx="7128">
                  <c:v>45955.020833333336</c:v>
                </c:pt>
                <c:pt idx="7129">
                  <c:v>45955.0625</c:v>
                </c:pt>
                <c:pt idx="7130">
                  <c:v>45955.104166666664</c:v>
                </c:pt>
                <c:pt idx="7131">
                  <c:v>45955.145833333336</c:v>
                </c:pt>
                <c:pt idx="7132">
                  <c:v>45955.1875</c:v>
                </c:pt>
                <c:pt idx="7133">
                  <c:v>45955.229166666664</c:v>
                </c:pt>
                <c:pt idx="7134">
                  <c:v>45955.270833333336</c:v>
                </c:pt>
                <c:pt idx="7135">
                  <c:v>45955.3125</c:v>
                </c:pt>
                <c:pt idx="7136">
                  <c:v>45955.354166666664</c:v>
                </c:pt>
                <c:pt idx="7137">
                  <c:v>45955.395833333336</c:v>
                </c:pt>
                <c:pt idx="7138">
                  <c:v>45955.4375</c:v>
                </c:pt>
                <c:pt idx="7139">
                  <c:v>45955.479166666664</c:v>
                </c:pt>
                <c:pt idx="7140">
                  <c:v>45955.520833333336</c:v>
                </c:pt>
                <c:pt idx="7141">
                  <c:v>45955.5625</c:v>
                </c:pt>
                <c:pt idx="7142">
                  <c:v>45955.604166666664</c:v>
                </c:pt>
                <c:pt idx="7143">
                  <c:v>45955.645833333336</c:v>
                </c:pt>
                <c:pt idx="7144">
                  <c:v>45955.6875</c:v>
                </c:pt>
                <c:pt idx="7145">
                  <c:v>45955.729166666664</c:v>
                </c:pt>
                <c:pt idx="7146">
                  <c:v>45955.770833333336</c:v>
                </c:pt>
                <c:pt idx="7147">
                  <c:v>45955.8125</c:v>
                </c:pt>
                <c:pt idx="7148">
                  <c:v>45955.854166666664</c:v>
                </c:pt>
                <c:pt idx="7149">
                  <c:v>45955.895833333336</c:v>
                </c:pt>
                <c:pt idx="7150">
                  <c:v>45955.9375</c:v>
                </c:pt>
                <c:pt idx="7151">
                  <c:v>45955.979166666664</c:v>
                </c:pt>
                <c:pt idx="7152">
                  <c:v>45956.020833333336</c:v>
                </c:pt>
                <c:pt idx="7153">
                  <c:v>45956.0625</c:v>
                </c:pt>
                <c:pt idx="7154">
                  <c:v>45956.104166666664</c:v>
                </c:pt>
                <c:pt idx="7155">
                  <c:v>45956.145833333336</c:v>
                </c:pt>
                <c:pt idx="7156">
                  <c:v>45956.1875</c:v>
                </c:pt>
                <c:pt idx="7157">
                  <c:v>45956.229166666664</c:v>
                </c:pt>
                <c:pt idx="7158">
                  <c:v>45956.270833333336</c:v>
                </c:pt>
                <c:pt idx="7159">
                  <c:v>45956.3125</c:v>
                </c:pt>
                <c:pt idx="7160">
                  <c:v>45956.354166666664</c:v>
                </c:pt>
                <c:pt idx="7161">
                  <c:v>45956.395833333336</c:v>
                </c:pt>
                <c:pt idx="7162">
                  <c:v>45956.4375</c:v>
                </c:pt>
                <c:pt idx="7163">
                  <c:v>45956.479166666664</c:v>
                </c:pt>
                <c:pt idx="7164">
                  <c:v>45956.520833333336</c:v>
                </c:pt>
                <c:pt idx="7165">
                  <c:v>45956.5625</c:v>
                </c:pt>
                <c:pt idx="7166">
                  <c:v>45956.604166666664</c:v>
                </c:pt>
                <c:pt idx="7167">
                  <c:v>45956.645833333336</c:v>
                </c:pt>
                <c:pt idx="7168">
                  <c:v>45956.6875</c:v>
                </c:pt>
                <c:pt idx="7169">
                  <c:v>45956.729166666664</c:v>
                </c:pt>
                <c:pt idx="7170">
                  <c:v>45956.770833333336</c:v>
                </c:pt>
                <c:pt idx="7171">
                  <c:v>45956.8125</c:v>
                </c:pt>
                <c:pt idx="7172">
                  <c:v>45956.854166666664</c:v>
                </c:pt>
                <c:pt idx="7173">
                  <c:v>45956.895833333336</c:v>
                </c:pt>
                <c:pt idx="7174">
                  <c:v>45956.9375</c:v>
                </c:pt>
                <c:pt idx="7175">
                  <c:v>45956.979166666664</c:v>
                </c:pt>
                <c:pt idx="7176">
                  <c:v>45957.020833333336</c:v>
                </c:pt>
                <c:pt idx="7177">
                  <c:v>45957.0625</c:v>
                </c:pt>
                <c:pt idx="7178">
                  <c:v>45957.104166666664</c:v>
                </c:pt>
                <c:pt idx="7179">
                  <c:v>45957.145833333336</c:v>
                </c:pt>
                <c:pt idx="7180">
                  <c:v>45957.1875</c:v>
                </c:pt>
                <c:pt idx="7181">
                  <c:v>45957.229166666664</c:v>
                </c:pt>
                <c:pt idx="7182">
                  <c:v>45957.270833333336</c:v>
                </c:pt>
                <c:pt idx="7183">
                  <c:v>45957.3125</c:v>
                </c:pt>
                <c:pt idx="7184">
                  <c:v>45957.354166666664</c:v>
                </c:pt>
                <c:pt idx="7185">
                  <c:v>45957.395833333336</c:v>
                </c:pt>
                <c:pt idx="7186">
                  <c:v>45957.4375</c:v>
                </c:pt>
                <c:pt idx="7187">
                  <c:v>45957.479166666664</c:v>
                </c:pt>
                <c:pt idx="7188">
                  <c:v>45957.520833333336</c:v>
                </c:pt>
                <c:pt idx="7189">
                  <c:v>45957.5625</c:v>
                </c:pt>
                <c:pt idx="7190">
                  <c:v>45957.604166666664</c:v>
                </c:pt>
                <c:pt idx="7191">
                  <c:v>45957.645833333336</c:v>
                </c:pt>
                <c:pt idx="7192">
                  <c:v>45957.6875</c:v>
                </c:pt>
                <c:pt idx="7193">
                  <c:v>45957.729166666664</c:v>
                </c:pt>
                <c:pt idx="7194">
                  <c:v>45957.770833333336</c:v>
                </c:pt>
                <c:pt idx="7195">
                  <c:v>45957.8125</c:v>
                </c:pt>
                <c:pt idx="7196">
                  <c:v>45957.854166666664</c:v>
                </c:pt>
                <c:pt idx="7197">
                  <c:v>45957.895833333336</c:v>
                </c:pt>
                <c:pt idx="7198">
                  <c:v>45957.9375</c:v>
                </c:pt>
                <c:pt idx="7199">
                  <c:v>45957.979166666664</c:v>
                </c:pt>
                <c:pt idx="7200">
                  <c:v>45958.020833333336</c:v>
                </c:pt>
                <c:pt idx="7201">
                  <c:v>45958.0625</c:v>
                </c:pt>
                <c:pt idx="7202">
                  <c:v>45958.104166666664</c:v>
                </c:pt>
                <c:pt idx="7203">
                  <c:v>45958.145833333336</c:v>
                </c:pt>
                <c:pt idx="7204">
                  <c:v>45958.1875</c:v>
                </c:pt>
                <c:pt idx="7205">
                  <c:v>45958.229166666664</c:v>
                </c:pt>
                <c:pt idx="7206">
                  <c:v>45958.270833333336</c:v>
                </c:pt>
                <c:pt idx="7207">
                  <c:v>45958.3125</c:v>
                </c:pt>
                <c:pt idx="7208">
                  <c:v>45958.354166666664</c:v>
                </c:pt>
                <c:pt idx="7209">
                  <c:v>45958.395833333336</c:v>
                </c:pt>
                <c:pt idx="7210">
                  <c:v>45958.4375</c:v>
                </c:pt>
                <c:pt idx="7211">
                  <c:v>45958.479166666664</c:v>
                </c:pt>
                <c:pt idx="7212">
                  <c:v>45958.520833333336</c:v>
                </c:pt>
                <c:pt idx="7213">
                  <c:v>45958.5625</c:v>
                </c:pt>
                <c:pt idx="7214">
                  <c:v>45958.604166666664</c:v>
                </c:pt>
                <c:pt idx="7215">
                  <c:v>45958.645833333336</c:v>
                </c:pt>
                <c:pt idx="7216">
                  <c:v>45958.6875</c:v>
                </c:pt>
                <c:pt idx="7217">
                  <c:v>45958.729166666664</c:v>
                </c:pt>
                <c:pt idx="7218">
                  <c:v>45958.770833333336</c:v>
                </c:pt>
                <c:pt idx="7219">
                  <c:v>45958.8125</c:v>
                </c:pt>
                <c:pt idx="7220">
                  <c:v>45958.854166666664</c:v>
                </c:pt>
                <c:pt idx="7221">
                  <c:v>45958.895833333336</c:v>
                </c:pt>
                <c:pt idx="7222">
                  <c:v>45958.9375</c:v>
                </c:pt>
                <c:pt idx="7223">
                  <c:v>45958.979166666664</c:v>
                </c:pt>
                <c:pt idx="7224">
                  <c:v>45959.020833333336</c:v>
                </c:pt>
                <c:pt idx="7225">
                  <c:v>45959.0625</c:v>
                </c:pt>
                <c:pt idx="7226">
                  <c:v>45959.104166666664</c:v>
                </c:pt>
                <c:pt idx="7227">
                  <c:v>45959.145833333336</c:v>
                </c:pt>
                <c:pt idx="7228">
                  <c:v>45959.1875</c:v>
                </c:pt>
                <c:pt idx="7229">
                  <c:v>45959.229166666664</c:v>
                </c:pt>
                <c:pt idx="7230">
                  <c:v>45959.270833333336</c:v>
                </c:pt>
                <c:pt idx="7231">
                  <c:v>45959.3125</c:v>
                </c:pt>
                <c:pt idx="7232">
                  <c:v>45959.354166666664</c:v>
                </c:pt>
                <c:pt idx="7233">
                  <c:v>45959.395833333336</c:v>
                </c:pt>
                <c:pt idx="7234">
                  <c:v>45959.4375</c:v>
                </c:pt>
                <c:pt idx="7235">
                  <c:v>45959.479166666664</c:v>
                </c:pt>
                <c:pt idx="7236">
                  <c:v>45959.520833333336</c:v>
                </c:pt>
                <c:pt idx="7237">
                  <c:v>45959.5625</c:v>
                </c:pt>
                <c:pt idx="7238">
                  <c:v>45959.604166666664</c:v>
                </c:pt>
                <c:pt idx="7239">
                  <c:v>45959.645833333336</c:v>
                </c:pt>
                <c:pt idx="7240">
                  <c:v>45959.6875</c:v>
                </c:pt>
                <c:pt idx="7241">
                  <c:v>45959.729166666664</c:v>
                </c:pt>
                <c:pt idx="7242">
                  <c:v>45959.770833333336</c:v>
                </c:pt>
                <c:pt idx="7243">
                  <c:v>45959.8125</c:v>
                </c:pt>
                <c:pt idx="7244">
                  <c:v>45959.854166666664</c:v>
                </c:pt>
                <c:pt idx="7245">
                  <c:v>45959.895833333336</c:v>
                </c:pt>
                <c:pt idx="7246">
                  <c:v>45959.9375</c:v>
                </c:pt>
                <c:pt idx="7247">
                  <c:v>45959.979166666664</c:v>
                </c:pt>
                <c:pt idx="7248">
                  <c:v>45960.020833333336</c:v>
                </c:pt>
                <c:pt idx="7249">
                  <c:v>45960.0625</c:v>
                </c:pt>
                <c:pt idx="7250">
                  <c:v>45960.104166666664</c:v>
                </c:pt>
                <c:pt idx="7251">
                  <c:v>45960.145833333336</c:v>
                </c:pt>
                <c:pt idx="7252">
                  <c:v>45960.1875</c:v>
                </c:pt>
                <c:pt idx="7253">
                  <c:v>45960.229166666664</c:v>
                </c:pt>
                <c:pt idx="7254">
                  <c:v>45960.270833333336</c:v>
                </c:pt>
                <c:pt idx="7255">
                  <c:v>45960.3125</c:v>
                </c:pt>
                <c:pt idx="7256">
                  <c:v>45960.354166666664</c:v>
                </c:pt>
                <c:pt idx="7257">
                  <c:v>45960.395833333336</c:v>
                </c:pt>
                <c:pt idx="7258">
                  <c:v>45960.4375</c:v>
                </c:pt>
                <c:pt idx="7259">
                  <c:v>45960.479166666664</c:v>
                </c:pt>
                <c:pt idx="7260">
                  <c:v>45960.520833333336</c:v>
                </c:pt>
                <c:pt idx="7261">
                  <c:v>45960.5625</c:v>
                </c:pt>
                <c:pt idx="7262">
                  <c:v>45960.604166666664</c:v>
                </c:pt>
                <c:pt idx="7263">
                  <c:v>45960.645833333336</c:v>
                </c:pt>
                <c:pt idx="7264">
                  <c:v>45960.6875</c:v>
                </c:pt>
                <c:pt idx="7265">
                  <c:v>45960.729166666664</c:v>
                </c:pt>
                <c:pt idx="7266">
                  <c:v>45960.770833333336</c:v>
                </c:pt>
                <c:pt idx="7267">
                  <c:v>45960.8125</c:v>
                </c:pt>
                <c:pt idx="7268">
                  <c:v>45960.854166666664</c:v>
                </c:pt>
                <c:pt idx="7269">
                  <c:v>45960.895833333336</c:v>
                </c:pt>
                <c:pt idx="7270">
                  <c:v>45960.9375</c:v>
                </c:pt>
                <c:pt idx="7271">
                  <c:v>45960.979166666664</c:v>
                </c:pt>
                <c:pt idx="7272">
                  <c:v>45961.020833333336</c:v>
                </c:pt>
                <c:pt idx="7273">
                  <c:v>45961.0625</c:v>
                </c:pt>
                <c:pt idx="7274">
                  <c:v>45961.104166666664</c:v>
                </c:pt>
                <c:pt idx="7275">
                  <c:v>45961.145833333336</c:v>
                </c:pt>
                <c:pt idx="7276">
                  <c:v>45961.1875</c:v>
                </c:pt>
                <c:pt idx="7277">
                  <c:v>45961.229166666664</c:v>
                </c:pt>
                <c:pt idx="7278">
                  <c:v>45961.270833333336</c:v>
                </c:pt>
                <c:pt idx="7279">
                  <c:v>45961.3125</c:v>
                </c:pt>
                <c:pt idx="7280">
                  <c:v>45961.354166666664</c:v>
                </c:pt>
                <c:pt idx="7281">
                  <c:v>45961.395833333336</c:v>
                </c:pt>
                <c:pt idx="7282">
                  <c:v>45961.4375</c:v>
                </c:pt>
                <c:pt idx="7283">
                  <c:v>45961.479166666664</c:v>
                </c:pt>
                <c:pt idx="7284">
                  <c:v>45961.520833333336</c:v>
                </c:pt>
                <c:pt idx="7285">
                  <c:v>45961.5625</c:v>
                </c:pt>
                <c:pt idx="7286">
                  <c:v>45961.604166666664</c:v>
                </c:pt>
                <c:pt idx="7287">
                  <c:v>45961.645833333336</c:v>
                </c:pt>
                <c:pt idx="7288">
                  <c:v>45961.6875</c:v>
                </c:pt>
                <c:pt idx="7289">
                  <c:v>45961.729166666664</c:v>
                </c:pt>
                <c:pt idx="7290">
                  <c:v>45961.770833333336</c:v>
                </c:pt>
                <c:pt idx="7291">
                  <c:v>45961.8125</c:v>
                </c:pt>
                <c:pt idx="7292">
                  <c:v>45961.854166666664</c:v>
                </c:pt>
                <c:pt idx="7293">
                  <c:v>45961.895833333336</c:v>
                </c:pt>
                <c:pt idx="7294">
                  <c:v>45961.9375</c:v>
                </c:pt>
                <c:pt idx="7295">
                  <c:v>45961.979166666664</c:v>
                </c:pt>
                <c:pt idx="7296">
                  <c:v>45962.020833333336</c:v>
                </c:pt>
                <c:pt idx="7297">
                  <c:v>45962.0625</c:v>
                </c:pt>
                <c:pt idx="7298">
                  <c:v>45962.104166666664</c:v>
                </c:pt>
                <c:pt idx="7299">
                  <c:v>45962.145833333336</c:v>
                </c:pt>
                <c:pt idx="7300">
                  <c:v>45962.1875</c:v>
                </c:pt>
                <c:pt idx="7301">
                  <c:v>45962.229166666664</c:v>
                </c:pt>
                <c:pt idx="7302">
                  <c:v>45962.270833333336</c:v>
                </c:pt>
                <c:pt idx="7303">
                  <c:v>45962.3125</c:v>
                </c:pt>
                <c:pt idx="7304">
                  <c:v>45962.354166666664</c:v>
                </c:pt>
                <c:pt idx="7305">
                  <c:v>45962.395833333336</c:v>
                </c:pt>
                <c:pt idx="7306">
                  <c:v>45962.4375</c:v>
                </c:pt>
                <c:pt idx="7307">
                  <c:v>45962.479166666664</c:v>
                </c:pt>
                <c:pt idx="7308">
                  <c:v>45962.520833333336</c:v>
                </c:pt>
                <c:pt idx="7309">
                  <c:v>45962.5625</c:v>
                </c:pt>
                <c:pt idx="7310">
                  <c:v>45962.604166666664</c:v>
                </c:pt>
                <c:pt idx="7311">
                  <c:v>45962.645833333336</c:v>
                </c:pt>
                <c:pt idx="7312">
                  <c:v>45962.6875</c:v>
                </c:pt>
                <c:pt idx="7313">
                  <c:v>45962.729166666664</c:v>
                </c:pt>
                <c:pt idx="7314">
                  <c:v>45962.770833333336</c:v>
                </c:pt>
                <c:pt idx="7315">
                  <c:v>45962.8125</c:v>
                </c:pt>
                <c:pt idx="7316">
                  <c:v>45962.854166666664</c:v>
                </c:pt>
                <c:pt idx="7317">
                  <c:v>45962.895833333336</c:v>
                </c:pt>
                <c:pt idx="7318">
                  <c:v>45962.9375</c:v>
                </c:pt>
                <c:pt idx="7319">
                  <c:v>45962.979166666664</c:v>
                </c:pt>
                <c:pt idx="7320">
                  <c:v>45963.020833333336</c:v>
                </c:pt>
                <c:pt idx="7321">
                  <c:v>45963.0625</c:v>
                </c:pt>
                <c:pt idx="7322">
                  <c:v>45963.104166666664</c:v>
                </c:pt>
                <c:pt idx="7323">
                  <c:v>45963.145833333336</c:v>
                </c:pt>
                <c:pt idx="7324">
                  <c:v>45963.1875</c:v>
                </c:pt>
                <c:pt idx="7325">
                  <c:v>45963.229166666664</c:v>
                </c:pt>
                <c:pt idx="7326">
                  <c:v>45963.270833333336</c:v>
                </c:pt>
                <c:pt idx="7327">
                  <c:v>45963.3125</c:v>
                </c:pt>
                <c:pt idx="7328">
                  <c:v>45963.354166666664</c:v>
                </c:pt>
                <c:pt idx="7329">
                  <c:v>45963.395833333336</c:v>
                </c:pt>
                <c:pt idx="7330">
                  <c:v>45963.4375</c:v>
                </c:pt>
                <c:pt idx="7331">
                  <c:v>45963.479166666664</c:v>
                </c:pt>
                <c:pt idx="7332">
                  <c:v>45963.520833333336</c:v>
                </c:pt>
                <c:pt idx="7333">
                  <c:v>45963.5625</c:v>
                </c:pt>
                <c:pt idx="7334">
                  <c:v>45963.604166666664</c:v>
                </c:pt>
                <c:pt idx="7335">
                  <c:v>45963.645833333336</c:v>
                </c:pt>
                <c:pt idx="7336">
                  <c:v>45963.6875</c:v>
                </c:pt>
                <c:pt idx="7337">
                  <c:v>45963.729166666664</c:v>
                </c:pt>
                <c:pt idx="7338">
                  <c:v>45963.770833333336</c:v>
                </c:pt>
                <c:pt idx="7339">
                  <c:v>45963.8125</c:v>
                </c:pt>
                <c:pt idx="7340">
                  <c:v>45963.854166666664</c:v>
                </c:pt>
                <c:pt idx="7341">
                  <c:v>45963.895833333336</c:v>
                </c:pt>
                <c:pt idx="7342">
                  <c:v>45963.9375</c:v>
                </c:pt>
                <c:pt idx="7343">
                  <c:v>45963.979166666664</c:v>
                </c:pt>
                <c:pt idx="7344">
                  <c:v>45964.020833333336</c:v>
                </c:pt>
                <c:pt idx="7345">
                  <c:v>45964.0625</c:v>
                </c:pt>
                <c:pt idx="7346">
                  <c:v>45964.104166666664</c:v>
                </c:pt>
                <c:pt idx="7347">
                  <c:v>45964.145833333336</c:v>
                </c:pt>
                <c:pt idx="7348">
                  <c:v>45964.1875</c:v>
                </c:pt>
                <c:pt idx="7349">
                  <c:v>45964.229166666664</c:v>
                </c:pt>
                <c:pt idx="7350">
                  <c:v>45964.270833333336</c:v>
                </c:pt>
                <c:pt idx="7351">
                  <c:v>45964.3125</c:v>
                </c:pt>
                <c:pt idx="7352">
                  <c:v>45964.354166666664</c:v>
                </c:pt>
                <c:pt idx="7353">
                  <c:v>45964.395833333336</c:v>
                </c:pt>
                <c:pt idx="7354">
                  <c:v>45964.4375</c:v>
                </c:pt>
                <c:pt idx="7355">
                  <c:v>45964.479166666664</c:v>
                </c:pt>
                <c:pt idx="7356">
                  <c:v>45964.520833333336</c:v>
                </c:pt>
                <c:pt idx="7357">
                  <c:v>45964.5625</c:v>
                </c:pt>
                <c:pt idx="7358">
                  <c:v>45964.604166666664</c:v>
                </c:pt>
                <c:pt idx="7359">
                  <c:v>45964.645833333336</c:v>
                </c:pt>
                <c:pt idx="7360">
                  <c:v>45964.6875</c:v>
                </c:pt>
                <c:pt idx="7361">
                  <c:v>45964.729166666664</c:v>
                </c:pt>
                <c:pt idx="7362">
                  <c:v>45964.770833333336</c:v>
                </c:pt>
                <c:pt idx="7363">
                  <c:v>45964.8125</c:v>
                </c:pt>
                <c:pt idx="7364">
                  <c:v>45964.854166666664</c:v>
                </c:pt>
                <c:pt idx="7365">
                  <c:v>45964.895833333336</c:v>
                </c:pt>
                <c:pt idx="7366">
                  <c:v>45964.9375</c:v>
                </c:pt>
                <c:pt idx="7367">
                  <c:v>45964.979166666664</c:v>
                </c:pt>
                <c:pt idx="7368">
                  <c:v>45965.020833333336</c:v>
                </c:pt>
                <c:pt idx="7369">
                  <c:v>45965.0625</c:v>
                </c:pt>
                <c:pt idx="7370">
                  <c:v>45965.104166666664</c:v>
                </c:pt>
                <c:pt idx="7371">
                  <c:v>45965.145833333336</c:v>
                </c:pt>
                <c:pt idx="7372">
                  <c:v>45965.1875</c:v>
                </c:pt>
                <c:pt idx="7373">
                  <c:v>45965.229166666664</c:v>
                </c:pt>
                <c:pt idx="7374">
                  <c:v>45965.270833333336</c:v>
                </c:pt>
                <c:pt idx="7375">
                  <c:v>45965.3125</c:v>
                </c:pt>
                <c:pt idx="7376">
                  <c:v>45965.354166666664</c:v>
                </c:pt>
                <c:pt idx="7377">
                  <c:v>45965.395833333336</c:v>
                </c:pt>
                <c:pt idx="7378">
                  <c:v>45965.4375</c:v>
                </c:pt>
                <c:pt idx="7379">
                  <c:v>45965.479166666664</c:v>
                </c:pt>
                <c:pt idx="7380">
                  <c:v>45965.520833333336</c:v>
                </c:pt>
                <c:pt idx="7381">
                  <c:v>45965.5625</c:v>
                </c:pt>
                <c:pt idx="7382">
                  <c:v>45965.604166666664</c:v>
                </c:pt>
                <c:pt idx="7383">
                  <c:v>45965.645833333336</c:v>
                </c:pt>
                <c:pt idx="7384">
                  <c:v>45965.6875</c:v>
                </c:pt>
                <c:pt idx="7385">
                  <c:v>45965.729166666664</c:v>
                </c:pt>
                <c:pt idx="7386">
                  <c:v>45965.770833333336</c:v>
                </c:pt>
                <c:pt idx="7387">
                  <c:v>45965.8125</c:v>
                </c:pt>
                <c:pt idx="7388">
                  <c:v>45965.854166666664</c:v>
                </c:pt>
                <c:pt idx="7389">
                  <c:v>45965.895833333336</c:v>
                </c:pt>
                <c:pt idx="7390">
                  <c:v>45965.9375</c:v>
                </c:pt>
                <c:pt idx="7391">
                  <c:v>45965.979166666664</c:v>
                </c:pt>
                <c:pt idx="7392">
                  <c:v>45966.020833333336</c:v>
                </c:pt>
                <c:pt idx="7393">
                  <c:v>45966.0625</c:v>
                </c:pt>
                <c:pt idx="7394">
                  <c:v>45966.104166666664</c:v>
                </c:pt>
                <c:pt idx="7395">
                  <c:v>45966.145833333336</c:v>
                </c:pt>
                <c:pt idx="7396">
                  <c:v>45966.1875</c:v>
                </c:pt>
                <c:pt idx="7397">
                  <c:v>45966.229166666664</c:v>
                </c:pt>
                <c:pt idx="7398">
                  <c:v>45966.270833333336</c:v>
                </c:pt>
                <c:pt idx="7399">
                  <c:v>45966.3125</c:v>
                </c:pt>
                <c:pt idx="7400">
                  <c:v>45966.354166666664</c:v>
                </c:pt>
                <c:pt idx="7401">
                  <c:v>45966.395833333336</c:v>
                </c:pt>
                <c:pt idx="7402">
                  <c:v>45966.4375</c:v>
                </c:pt>
                <c:pt idx="7403">
                  <c:v>45966.479166666664</c:v>
                </c:pt>
                <c:pt idx="7404">
                  <c:v>45966.520833333336</c:v>
                </c:pt>
                <c:pt idx="7405">
                  <c:v>45966.5625</c:v>
                </c:pt>
                <c:pt idx="7406">
                  <c:v>45966.604166666664</c:v>
                </c:pt>
                <c:pt idx="7407">
                  <c:v>45966.645833333336</c:v>
                </c:pt>
                <c:pt idx="7408">
                  <c:v>45966.6875</c:v>
                </c:pt>
                <c:pt idx="7409">
                  <c:v>45966.729166666664</c:v>
                </c:pt>
                <c:pt idx="7410">
                  <c:v>45966.770833333336</c:v>
                </c:pt>
                <c:pt idx="7411">
                  <c:v>45966.8125</c:v>
                </c:pt>
                <c:pt idx="7412">
                  <c:v>45966.854166666664</c:v>
                </c:pt>
                <c:pt idx="7413">
                  <c:v>45966.895833333336</c:v>
                </c:pt>
                <c:pt idx="7414">
                  <c:v>45966.9375</c:v>
                </c:pt>
                <c:pt idx="7415">
                  <c:v>45966.979166666664</c:v>
                </c:pt>
                <c:pt idx="7416">
                  <c:v>45967.020833333336</c:v>
                </c:pt>
                <c:pt idx="7417">
                  <c:v>45967.0625</c:v>
                </c:pt>
                <c:pt idx="7418">
                  <c:v>45967.104166666664</c:v>
                </c:pt>
                <c:pt idx="7419">
                  <c:v>45967.145833333336</c:v>
                </c:pt>
                <c:pt idx="7420">
                  <c:v>45967.1875</c:v>
                </c:pt>
                <c:pt idx="7421">
                  <c:v>45967.229166666664</c:v>
                </c:pt>
                <c:pt idx="7422">
                  <c:v>45967.270833333336</c:v>
                </c:pt>
                <c:pt idx="7423">
                  <c:v>45967.3125</c:v>
                </c:pt>
                <c:pt idx="7424">
                  <c:v>45967.354166666664</c:v>
                </c:pt>
                <c:pt idx="7425">
                  <c:v>45967.395833333336</c:v>
                </c:pt>
                <c:pt idx="7426">
                  <c:v>45967.4375</c:v>
                </c:pt>
                <c:pt idx="7427">
                  <c:v>45967.479166666664</c:v>
                </c:pt>
                <c:pt idx="7428">
                  <c:v>45967.520833333336</c:v>
                </c:pt>
                <c:pt idx="7429">
                  <c:v>45967.5625</c:v>
                </c:pt>
                <c:pt idx="7430">
                  <c:v>45967.604166666664</c:v>
                </c:pt>
                <c:pt idx="7431">
                  <c:v>45967.645833333336</c:v>
                </c:pt>
                <c:pt idx="7432">
                  <c:v>45967.6875</c:v>
                </c:pt>
                <c:pt idx="7433">
                  <c:v>45967.729166666664</c:v>
                </c:pt>
                <c:pt idx="7434">
                  <c:v>45967.770833333336</c:v>
                </c:pt>
                <c:pt idx="7435">
                  <c:v>45967.8125</c:v>
                </c:pt>
                <c:pt idx="7436">
                  <c:v>45967.854166666664</c:v>
                </c:pt>
                <c:pt idx="7437">
                  <c:v>45967.895833333336</c:v>
                </c:pt>
                <c:pt idx="7438">
                  <c:v>45967.9375</c:v>
                </c:pt>
                <c:pt idx="7439">
                  <c:v>45967.979166666664</c:v>
                </c:pt>
                <c:pt idx="7440">
                  <c:v>45968.020833333336</c:v>
                </c:pt>
                <c:pt idx="7441">
                  <c:v>45968.0625</c:v>
                </c:pt>
                <c:pt idx="7442">
                  <c:v>45968.104166666664</c:v>
                </c:pt>
                <c:pt idx="7443">
                  <c:v>45968.145833333336</c:v>
                </c:pt>
                <c:pt idx="7444">
                  <c:v>45968.1875</c:v>
                </c:pt>
                <c:pt idx="7445">
                  <c:v>45968.229166666664</c:v>
                </c:pt>
                <c:pt idx="7446">
                  <c:v>45968.270833333336</c:v>
                </c:pt>
                <c:pt idx="7447">
                  <c:v>45968.3125</c:v>
                </c:pt>
                <c:pt idx="7448">
                  <c:v>45968.354166666664</c:v>
                </c:pt>
                <c:pt idx="7449">
                  <c:v>45968.395833333336</c:v>
                </c:pt>
                <c:pt idx="7450">
                  <c:v>45968.4375</c:v>
                </c:pt>
                <c:pt idx="7451">
                  <c:v>45968.479166666664</c:v>
                </c:pt>
                <c:pt idx="7452">
                  <c:v>45968.520833333336</c:v>
                </c:pt>
                <c:pt idx="7453">
                  <c:v>45968.5625</c:v>
                </c:pt>
                <c:pt idx="7454">
                  <c:v>45968.604166666664</c:v>
                </c:pt>
                <c:pt idx="7455">
                  <c:v>45968.645833333336</c:v>
                </c:pt>
                <c:pt idx="7456">
                  <c:v>45968.6875</c:v>
                </c:pt>
                <c:pt idx="7457">
                  <c:v>45968.729166666664</c:v>
                </c:pt>
                <c:pt idx="7458">
                  <c:v>45968.770833333336</c:v>
                </c:pt>
                <c:pt idx="7459">
                  <c:v>45968.8125</c:v>
                </c:pt>
                <c:pt idx="7460">
                  <c:v>45968.854166666664</c:v>
                </c:pt>
                <c:pt idx="7461">
                  <c:v>45968.895833333336</c:v>
                </c:pt>
                <c:pt idx="7462">
                  <c:v>45968.9375</c:v>
                </c:pt>
                <c:pt idx="7463">
                  <c:v>45968.979166666664</c:v>
                </c:pt>
                <c:pt idx="7464">
                  <c:v>45969.020833333336</c:v>
                </c:pt>
                <c:pt idx="7465">
                  <c:v>45969.0625</c:v>
                </c:pt>
                <c:pt idx="7466">
                  <c:v>45969.104166666664</c:v>
                </c:pt>
                <c:pt idx="7467">
                  <c:v>45969.145833333336</c:v>
                </c:pt>
                <c:pt idx="7468">
                  <c:v>45969.1875</c:v>
                </c:pt>
                <c:pt idx="7469">
                  <c:v>45969.229166666664</c:v>
                </c:pt>
                <c:pt idx="7470">
                  <c:v>45969.270833333336</c:v>
                </c:pt>
                <c:pt idx="7471">
                  <c:v>45969.3125</c:v>
                </c:pt>
                <c:pt idx="7472">
                  <c:v>45969.354166666664</c:v>
                </c:pt>
                <c:pt idx="7473">
                  <c:v>45969.395833333336</c:v>
                </c:pt>
                <c:pt idx="7474">
                  <c:v>45969.4375</c:v>
                </c:pt>
                <c:pt idx="7475">
                  <c:v>45969.479166666664</c:v>
                </c:pt>
                <c:pt idx="7476">
                  <c:v>45969.520833333336</c:v>
                </c:pt>
                <c:pt idx="7477">
                  <c:v>45969.5625</c:v>
                </c:pt>
                <c:pt idx="7478">
                  <c:v>45969.604166666664</c:v>
                </c:pt>
                <c:pt idx="7479">
                  <c:v>45969.645833333336</c:v>
                </c:pt>
                <c:pt idx="7480">
                  <c:v>45969.6875</c:v>
                </c:pt>
                <c:pt idx="7481">
                  <c:v>45969.729166666664</c:v>
                </c:pt>
                <c:pt idx="7482">
                  <c:v>45969.770833333336</c:v>
                </c:pt>
                <c:pt idx="7483">
                  <c:v>45969.8125</c:v>
                </c:pt>
                <c:pt idx="7484">
                  <c:v>45969.854166666664</c:v>
                </c:pt>
                <c:pt idx="7485">
                  <c:v>45969.895833333336</c:v>
                </c:pt>
                <c:pt idx="7486">
                  <c:v>45969.9375</c:v>
                </c:pt>
                <c:pt idx="7487">
                  <c:v>45969.979166666664</c:v>
                </c:pt>
                <c:pt idx="7488">
                  <c:v>45970.020833333336</c:v>
                </c:pt>
                <c:pt idx="7489">
                  <c:v>45970.0625</c:v>
                </c:pt>
                <c:pt idx="7490">
                  <c:v>45970.104166666664</c:v>
                </c:pt>
                <c:pt idx="7491">
                  <c:v>45970.145833333336</c:v>
                </c:pt>
                <c:pt idx="7492">
                  <c:v>45970.1875</c:v>
                </c:pt>
                <c:pt idx="7493">
                  <c:v>45970.229166666664</c:v>
                </c:pt>
                <c:pt idx="7494">
                  <c:v>45970.270833333336</c:v>
                </c:pt>
                <c:pt idx="7495">
                  <c:v>45970.3125</c:v>
                </c:pt>
                <c:pt idx="7496">
                  <c:v>45970.354166666664</c:v>
                </c:pt>
                <c:pt idx="7497">
                  <c:v>45970.395833333336</c:v>
                </c:pt>
                <c:pt idx="7498">
                  <c:v>45970.4375</c:v>
                </c:pt>
                <c:pt idx="7499">
                  <c:v>45970.479166666664</c:v>
                </c:pt>
                <c:pt idx="7500">
                  <c:v>45970.520833333336</c:v>
                </c:pt>
                <c:pt idx="7501">
                  <c:v>45970.5625</c:v>
                </c:pt>
                <c:pt idx="7502">
                  <c:v>45970.604166666664</c:v>
                </c:pt>
                <c:pt idx="7503">
                  <c:v>45970.645833333336</c:v>
                </c:pt>
                <c:pt idx="7504">
                  <c:v>45970.6875</c:v>
                </c:pt>
                <c:pt idx="7505">
                  <c:v>45970.729166666664</c:v>
                </c:pt>
                <c:pt idx="7506">
                  <c:v>45970.770833333336</c:v>
                </c:pt>
                <c:pt idx="7507">
                  <c:v>45970.8125</c:v>
                </c:pt>
                <c:pt idx="7508">
                  <c:v>45970.854166666664</c:v>
                </c:pt>
                <c:pt idx="7509">
                  <c:v>45970.895833333336</c:v>
                </c:pt>
                <c:pt idx="7510">
                  <c:v>45970.9375</c:v>
                </c:pt>
                <c:pt idx="7511">
                  <c:v>45970.979166666664</c:v>
                </c:pt>
                <c:pt idx="7512">
                  <c:v>45971.020833333336</c:v>
                </c:pt>
                <c:pt idx="7513">
                  <c:v>45971.0625</c:v>
                </c:pt>
                <c:pt idx="7514">
                  <c:v>45971.104166666664</c:v>
                </c:pt>
                <c:pt idx="7515">
                  <c:v>45971.145833333336</c:v>
                </c:pt>
                <c:pt idx="7516">
                  <c:v>45971.1875</c:v>
                </c:pt>
                <c:pt idx="7517">
                  <c:v>45971.229166666664</c:v>
                </c:pt>
                <c:pt idx="7518">
                  <c:v>45971.270833333336</c:v>
                </c:pt>
                <c:pt idx="7519">
                  <c:v>45971.3125</c:v>
                </c:pt>
                <c:pt idx="7520">
                  <c:v>45971.354166666664</c:v>
                </c:pt>
                <c:pt idx="7521">
                  <c:v>45971.395833333336</c:v>
                </c:pt>
                <c:pt idx="7522">
                  <c:v>45971.4375</c:v>
                </c:pt>
                <c:pt idx="7523">
                  <c:v>45971.479166666664</c:v>
                </c:pt>
                <c:pt idx="7524">
                  <c:v>45971.520833333336</c:v>
                </c:pt>
                <c:pt idx="7525">
                  <c:v>45971.5625</c:v>
                </c:pt>
                <c:pt idx="7526">
                  <c:v>45971.604166666664</c:v>
                </c:pt>
                <c:pt idx="7527">
                  <c:v>45971.645833333336</c:v>
                </c:pt>
                <c:pt idx="7528">
                  <c:v>45971.6875</c:v>
                </c:pt>
                <c:pt idx="7529">
                  <c:v>45971.729166666664</c:v>
                </c:pt>
                <c:pt idx="7530">
                  <c:v>45971.770833333336</c:v>
                </c:pt>
                <c:pt idx="7531">
                  <c:v>45971.8125</c:v>
                </c:pt>
                <c:pt idx="7532">
                  <c:v>45971.854166666664</c:v>
                </c:pt>
                <c:pt idx="7533">
                  <c:v>45971.895833333336</c:v>
                </c:pt>
                <c:pt idx="7534">
                  <c:v>45971.9375</c:v>
                </c:pt>
                <c:pt idx="7535">
                  <c:v>45971.979166666664</c:v>
                </c:pt>
                <c:pt idx="7536">
                  <c:v>45972.020833333336</c:v>
                </c:pt>
                <c:pt idx="7537">
                  <c:v>45972.0625</c:v>
                </c:pt>
                <c:pt idx="7538">
                  <c:v>45972.104166666664</c:v>
                </c:pt>
                <c:pt idx="7539">
                  <c:v>45972.145833333336</c:v>
                </c:pt>
                <c:pt idx="7540">
                  <c:v>45972.1875</c:v>
                </c:pt>
                <c:pt idx="7541">
                  <c:v>45972.229166666664</c:v>
                </c:pt>
                <c:pt idx="7542">
                  <c:v>45972.270833333336</c:v>
                </c:pt>
                <c:pt idx="7543">
                  <c:v>45972.3125</c:v>
                </c:pt>
                <c:pt idx="7544">
                  <c:v>45972.354166666664</c:v>
                </c:pt>
                <c:pt idx="7545">
                  <c:v>45972.395833333336</c:v>
                </c:pt>
                <c:pt idx="7546">
                  <c:v>45972.4375</c:v>
                </c:pt>
                <c:pt idx="7547">
                  <c:v>45972.479166666664</c:v>
                </c:pt>
                <c:pt idx="7548">
                  <c:v>45972.520833333336</c:v>
                </c:pt>
                <c:pt idx="7549">
                  <c:v>45972.5625</c:v>
                </c:pt>
                <c:pt idx="7550">
                  <c:v>45972.604166666664</c:v>
                </c:pt>
                <c:pt idx="7551">
                  <c:v>45972.645833333336</c:v>
                </c:pt>
                <c:pt idx="7552">
                  <c:v>45972.6875</c:v>
                </c:pt>
                <c:pt idx="7553">
                  <c:v>45972.729166666664</c:v>
                </c:pt>
                <c:pt idx="7554">
                  <c:v>45972.770833333336</c:v>
                </c:pt>
                <c:pt idx="7555">
                  <c:v>45972.8125</c:v>
                </c:pt>
                <c:pt idx="7556">
                  <c:v>45972.854166666664</c:v>
                </c:pt>
                <c:pt idx="7557">
                  <c:v>45972.895833333336</c:v>
                </c:pt>
                <c:pt idx="7558">
                  <c:v>45972.9375</c:v>
                </c:pt>
                <c:pt idx="7559">
                  <c:v>45972.979166666664</c:v>
                </c:pt>
                <c:pt idx="7560">
                  <c:v>45973.020833333336</c:v>
                </c:pt>
                <c:pt idx="7561">
                  <c:v>45973.0625</c:v>
                </c:pt>
                <c:pt idx="7562">
                  <c:v>45973.104166666664</c:v>
                </c:pt>
                <c:pt idx="7563">
                  <c:v>45973.145833333336</c:v>
                </c:pt>
                <c:pt idx="7564">
                  <c:v>45973.1875</c:v>
                </c:pt>
                <c:pt idx="7565">
                  <c:v>45973.229166666664</c:v>
                </c:pt>
                <c:pt idx="7566">
                  <c:v>45973.270833333336</c:v>
                </c:pt>
                <c:pt idx="7567">
                  <c:v>45973.3125</c:v>
                </c:pt>
                <c:pt idx="7568">
                  <c:v>45973.354166666664</c:v>
                </c:pt>
                <c:pt idx="7569">
                  <c:v>45973.395833333336</c:v>
                </c:pt>
                <c:pt idx="7570">
                  <c:v>45973.4375</c:v>
                </c:pt>
                <c:pt idx="7571">
                  <c:v>45973.479166666664</c:v>
                </c:pt>
                <c:pt idx="7572">
                  <c:v>45973.520833333336</c:v>
                </c:pt>
                <c:pt idx="7573">
                  <c:v>45973.5625</c:v>
                </c:pt>
                <c:pt idx="7574">
                  <c:v>45973.604166666664</c:v>
                </c:pt>
                <c:pt idx="7575">
                  <c:v>45973.645833333336</c:v>
                </c:pt>
                <c:pt idx="7576">
                  <c:v>45973.6875</c:v>
                </c:pt>
                <c:pt idx="7577">
                  <c:v>45973.729166666664</c:v>
                </c:pt>
                <c:pt idx="7578">
                  <c:v>45973.770833333336</c:v>
                </c:pt>
                <c:pt idx="7579">
                  <c:v>45973.8125</c:v>
                </c:pt>
                <c:pt idx="7580">
                  <c:v>45973.854166666664</c:v>
                </c:pt>
                <c:pt idx="7581">
                  <c:v>45973.895833333336</c:v>
                </c:pt>
                <c:pt idx="7582">
                  <c:v>45973.9375</c:v>
                </c:pt>
                <c:pt idx="7583">
                  <c:v>45973.979166666664</c:v>
                </c:pt>
                <c:pt idx="7584">
                  <c:v>45974.020833333336</c:v>
                </c:pt>
                <c:pt idx="7585">
                  <c:v>45974.0625</c:v>
                </c:pt>
                <c:pt idx="7586">
                  <c:v>45974.104166666664</c:v>
                </c:pt>
                <c:pt idx="7587">
                  <c:v>45974.145833333336</c:v>
                </c:pt>
                <c:pt idx="7588">
                  <c:v>45974.1875</c:v>
                </c:pt>
                <c:pt idx="7589">
                  <c:v>45974.229166666664</c:v>
                </c:pt>
                <c:pt idx="7590">
                  <c:v>45974.270833333336</c:v>
                </c:pt>
                <c:pt idx="7591">
                  <c:v>45974.3125</c:v>
                </c:pt>
                <c:pt idx="7592">
                  <c:v>45974.354166666664</c:v>
                </c:pt>
                <c:pt idx="7593">
                  <c:v>45974.395833333336</c:v>
                </c:pt>
                <c:pt idx="7594">
                  <c:v>45974.4375</c:v>
                </c:pt>
                <c:pt idx="7595">
                  <c:v>45974.479166666664</c:v>
                </c:pt>
                <c:pt idx="7596">
                  <c:v>45974.520833333336</c:v>
                </c:pt>
                <c:pt idx="7597">
                  <c:v>45974.5625</c:v>
                </c:pt>
                <c:pt idx="7598">
                  <c:v>45974.604166666664</c:v>
                </c:pt>
                <c:pt idx="7599">
                  <c:v>45974.645833333336</c:v>
                </c:pt>
                <c:pt idx="7600">
                  <c:v>45974.6875</c:v>
                </c:pt>
                <c:pt idx="7601">
                  <c:v>45974.729166666664</c:v>
                </c:pt>
                <c:pt idx="7602">
                  <c:v>45974.770833333336</c:v>
                </c:pt>
                <c:pt idx="7603">
                  <c:v>45974.8125</c:v>
                </c:pt>
                <c:pt idx="7604">
                  <c:v>45974.854166666664</c:v>
                </c:pt>
                <c:pt idx="7605">
                  <c:v>45974.895833333336</c:v>
                </c:pt>
                <c:pt idx="7606">
                  <c:v>45974.9375</c:v>
                </c:pt>
                <c:pt idx="7607">
                  <c:v>45974.979166666664</c:v>
                </c:pt>
                <c:pt idx="7608">
                  <c:v>45975.020833333336</c:v>
                </c:pt>
                <c:pt idx="7609">
                  <c:v>45975.0625</c:v>
                </c:pt>
                <c:pt idx="7610">
                  <c:v>45975.104166666664</c:v>
                </c:pt>
                <c:pt idx="7611">
                  <c:v>45975.145833333336</c:v>
                </c:pt>
                <c:pt idx="7612">
                  <c:v>45975.1875</c:v>
                </c:pt>
                <c:pt idx="7613">
                  <c:v>45975.229166666664</c:v>
                </c:pt>
                <c:pt idx="7614">
                  <c:v>45975.270833333336</c:v>
                </c:pt>
                <c:pt idx="7615">
                  <c:v>45975.3125</c:v>
                </c:pt>
                <c:pt idx="7616">
                  <c:v>45975.354166666664</c:v>
                </c:pt>
                <c:pt idx="7617">
                  <c:v>45975.395833333336</c:v>
                </c:pt>
                <c:pt idx="7618">
                  <c:v>45975.4375</c:v>
                </c:pt>
                <c:pt idx="7619">
                  <c:v>45975.479166666664</c:v>
                </c:pt>
                <c:pt idx="7620">
                  <c:v>45975.520833333336</c:v>
                </c:pt>
                <c:pt idx="7621">
                  <c:v>45975.5625</c:v>
                </c:pt>
                <c:pt idx="7622">
                  <c:v>45975.604166666664</c:v>
                </c:pt>
                <c:pt idx="7623">
                  <c:v>45975.645833333336</c:v>
                </c:pt>
                <c:pt idx="7624">
                  <c:v>45975.6875</c:v>
                </c:pt>
                <c:pt idx="7625">
                  <c:v>45975.729166666664</c:v>
                </c:pt>
                <c:pt idx="7626">
                  <c:v>45975.770833333336</c:v>
                </c:pt>
                <c:pt idx="7627">
                  <c:v>45975.8125</c:v>
                </c:pt>
                <c:pt idx="7628">
                  <c:v>45975.854166666664</c:v>
                </c:pt>
                <c:pt idx="7629">
                  <c:v>45975.895833333336</c:v>
                </c:pt>
                <c:pt idx="7630">
                  <c:v>45975.9375</c:v>
                </c:pt>
                <c:pt idx="7631">
                  <c:v>45975.979166666664</c:v>
                </c:pt>
                <c:pt idx="7632">
                  <c:v>45976.020833333336</c:v>
                </c:pt>
                <c:pt idx="7633">
                  <c:v>45976.0625</c:v>
                </c:pt>
                <c:pt idx="7634">
                  <c:v>45976.104166666664</c:v>
                </c:pt>
                <c:pt idx="7635">
                  <c:v>45976.145833333336</c:v>
                </c:pt>
                <c:pt idx="7636">
                  <c:v>45976.1875</c:v>
                </c:pt>
                <c:pt idx="7637">
                  <c:v>45976.229166666664</c:v>
                </c:pt>
                <c:pt idx="7638">
                  <c:v>45976.270833333336</c:v>
                </c:pt>
                <c:pt idx="7639">
                  <c:v>45976.3125</c:v>
                </c:pt>
                <c:pt idx="7640">
                  <c:v>45976.354166666664</c:v>
                </c:pt>
                <c:pt idx="7641">
                  <c:v>45976.395833333336</c:v>
                </c:pt>
                <c:pt idx="7642">
                  <c:v>45976.4375</c:v>
                </c:pt>
                <c:pt idx="7643">
                  <c:v>45976.479166666664</c:v>
                </c:pt>
                <c:pt idx="7644">
                  <c:v>45976.520833333336</c:v>
                </c:pt>
                <c:pt idx="7645">
                  <c:v>45976.5625</c:v>
                </c:pt>
                <c:pt idx="7646">
                  <c:v>45976.604166666664</c:v>
                </c:pt>
                <c:pt idx="7647">
                  <c:v>45976.645833333336</c:v>
                </c:pt>
                <c:pt idx="7648">
                  <c:v>45976.6875</c:v>
                </c:pt>
                <c:pt idx="7649">
                  <c:v>45976.729166666664</c:v>
                </c:pt>
                <c:pt idx="7650">
                  <c:v>45976.770833333336</c:v>
                </c:pt>
                <c:pt idx="7651">
                  <c:v>45976.8125</c:v>
                </c:pt>
                <c:pt idx="7652">
                  <c:v>45976.854166666664</c:v>
                </c:pt>
                <c:pt idx="7653">
                  <c:v>45976.895833333336</c:v>
                </c:pt>
                <c:pt idx="7654">
                  <c:v>45976.9375</c:v>
                </c:pt>
                <c:pt idx="7655">
                  <c:v>45976.979166666664</c:v>
                </c:pt>
                <c:pt idx="7656">
                  <c:v>45977.020833333336</c:v>
                </c:pt>
                <c:pt idx="7657">
                  <c:v>45977.0625</c:v>
                </c:pt>
                <c:pt idx="7658">
                  <c:v>45977.104166666664</c:v>
                </c:pt>
                <c:pt idx="7659">
                  <c:v>45977.145833333336</c:v>
                </c:pt>
                <c:pt idx="7660">
                  <c:v>45977.1875</c:v>
                </c:pt>
                <c:pt idx="7661">
                  <c:v>45977.229166666664</c:v>
                </c:pt>
                <c:pt idx="7662">
                  <c:v>45977.270833333336</c:v>
                </c:pt>
                <c:pt idx="7663">
                  <c:v>45977.3125</c:v>
                </c:pt>
                <c:pt idx="7664">
                  <c:v>45977.354166666664</c:v>
                </c:pt>
                <c:pt idx="7665">
                  <c:v>45977.395833333336</c:v>
                </c:pt>
                <c:pt idx="7666">
                  <c:v>45977.4375</c:v>
                </c:pt>
                <c:pt idx="7667">
                  <c:v>45977.479166666664</c:v>
                </c:pt>
                <c:pt idx="7668">
                  <c:v>45977.520833333336</c:v>
                </c:pt>
                <c:pt idx="7669">
                  <c:v>45977.5625</c:v>
                </c:pt>
                <c:pt idx="7670">
                  <c:v>45977.604166666664</c:v>
                </c:pt>
                <c:pt idx="7671">
                  <c:v>45977.645833333336</c:v>
                </c:pt>
                <c:pt idx="7672">
                  <c:v>45977.6875</c:v>
                </c:pt>
                <c:pt idx="7673">
                  <c:v>45977.729166666664</c:v>
                </c:pt>
                <c:pt idx="7674">
                  <c:v>45977.770833333336</c:v>
                </c:pt>
                <c:pt idx="7675">
                  <c:v>45977.8125</c:v>
                </c:pt>
                <c:pt idx="7676">
                  <c:v>45977.854166666664</c:v>
                </c:pt>
                <c:pt idx="7677">
                  <c:v>45977.895833333336</c:v>
                </c:pt>
                <c:pt idx="7678">
                  <c:v>45977.9375</c:v>
                </c:pt>
                <c:pt idx="7679">
                  <c:v>45977.979166666664</c:v>
                </c:pt>
                <c:pt idx="7680">
                  <c:v>45978.020833333336</c:v>
                </c:pt>
                <c:pt idx="7681">
                  <c:v>45978.0625</c:v>
                </c:pt>
                <c:pt idx="7682">
                  <c:v>45978.104166666664</c:v>
                </c:pt>
                <c:pt idx="7683">
                  <c:v>45978.145833333336</c:v>
                </c:pt>
                <c:pt idx="7684">
                  <c:v>45978.1875</c:v>
                </c:pt>
                <c:pt idx="7685">
                  <c:v>45978.229166666664</c:v>
                </c:pt>
                <c:pt idx="7686">
                  <c:v>45978.270833333336</c:v>
                </c:pt>
                <c:pt idx="7687">
                  <c:v>45978.3125</c:v>
                </c:pt>
                <c:pt idx="7688">
                  <c:v>45978.354166666664</c:v>
                </c:pt>
                <c:pt idx="7689">
                  <c:v>45978.395833333336</c:v>
                </c:pt>
                <c:pt idx="7690">
                  <c:v>45978.4375</c:v>
                </c:pt>
                <c:pt idx="7691">
                  <c:v>45978.479166666664</c:v>
                </c:pt>
                <c:pt idx="7692">
                  <c:v>45978.520833333336</c:v>
                </c:pt>
                <c:pt idx="7693">
                  <c:v>45978.5625</c:v>
                </c:pt>
                <c:pt idx="7694">
                  <c:v>45978.604166666664</c:v>
                </c:pt>
                <c:pt idx="7695">
                  <c:v>45978.645833333336</c:v>
                </c:pt>
                <c:pt idx="7696">
                  <c:v>45978.6875</c:v>
                </c:pt>
                <c:pt idx="7697">
                  <c:v>45978.729166666664</c:v>
                </c:pt>
                <c:pt idx="7698">
                  <c:v>45978.770833333336</c:v>
                </c:pt>
                <c:pt idx="7699">
                  <c:v>45978.8125</c:v>
                </c:pt>
                <c:pt idx="7700">
                  <c:v>45978.854166666664</c:v>
                </c:pt>
                <c:pt idx="7701">
                  <c:v>45978.895833333336</c:v>
                </c:pt>
                <c:pt idx="7702">
                  <c:v>45978.9375</c:v>
                </c:pt>
                <c:pt idx="7703">
                  <c:v>45978.979166666664</c:v>
                </c:pt>
                <c:pt idx="7704">
                  <c:v>45979.020833333336</c:v>
                </c:pt>
                <c:pt idx="7705">
                  <c:v>45979.0625</c:v>
                </c:pt>
                <c:pt idx="7706">
                  <c:v>45979.104166666664</c:v>
                </c:pt>
                <c:pt idx="7707">
                  <c:v>45979.145833333336</c:v>
                </c:pt>
                <c:pt idx="7708">
                  <c:v>45979.1875</c:v>
                </c:pt>
                <c:pt idx="7709">
                  <c:v>45979.229166666664</c:v>
                </c:pt>
                <c:pt idx="7710">
                  <c:v>45979.270833333336</c:v>
                </c:pt>
                <c:pt idx="7711">
                  <c:v>45979.3125</c:v>
                </c:pt>
                <c:pt idx="7712">
                  <c:v>45979.354166666664</c:v>
                </c:pt>
                <c:pt idx="7713">
                  <c:v>45979.395833333336</c:v>
                </c:pt>
                <c:pt idx="7714">
                  <c:v>45979.4375</c:v>
                </c:pt>
                <c:pt idx="7715">
                  <c:v>45979.479166666664</c:v>
                </c:pt>
                <c:pt idx="7716">
                  <c:v>45979.520833333336</c:v>
                </c:pt>
                <c:pt idx="7717">
                  <c:v>45979.5625</c:v>
                </c:pt>
                <c:pt idx="7718">
                  <c:v>45979.604166666664</c:v>
                </c:pt>
                <c:pt idx="7719">
                  <c:v>45979.645833333336</c:v>
                </c:pt>
                <c:pt idx="7720">
                  <c:v>45979.6875</c:v>
                </c:pt>
                <c:pt idx="7721">
                  <c:v>45979.729166666664</c:v>
                </c:pt>
                <c:pt idx="7722">
                  <c:v>45979.770833333336</c:v>
                </c:pt>
                <c:pt idx="7723">
                  <c:v>45979.8125</c:v>
                </c:pt>
                <c:pt idx="7724">
                  <c:v>45979.854166666664</c:v>
                </c:pt>
                <c:pt idx="7725">
                  <c:v>45979.895833333336</c:v>
                </c:pt>
                <c:pt idx="7726">
                  <c:v>45979.9375</c:v>
                </c:pt>
                <c:pt idx="7727">
                  <c:v>45979.979166666664</c:v>
                </c:pt>
                <c:pt idx="7728">
                  <c:v>45980.020833333336</c:v>
                </c:pt>
                <c:pt idx="7729">
                  <c:v>45980.0625</c:v>
                </c:pt>
                <c:pt idx="7730">
                  <c:v>45980.104166666664</c:v>
                </c:pt>
                <c:pt idx="7731">
                  <c:v>45980.145833333336</c:v>
                </c:pt>
                <c:pt idx="7732">
                  <c:v>45980.1875</c:v>
                </c:pt>
                <c:pt idx="7733">
                  <c:v>45980.229166666664</c:v>
                </c:pt>
                <c:pt idx="7734">
                  <c:v>45980.270833333336</c:v>
                </c:pt>
                <c:pt idx="7735">
                  <c:v>45980.3125</c:v>
                </c:pt>
                <c:pt idx="7736">
                  <c:v>45980.354166666664</c:v>
                </c:pt>
                <c:pt idx="7737">
                  <c:v>45980.395833333336</c:v>
                </c:pt>
                <c:pt idx="7738">
                  <c:v>45980.4375</c:v>
                </c:pt>
                <c:pt idx="7739">
                  <c:v>45980.479166666664</c:v>
                </c:pt>
                <c:pt idx="7740">
                  <c:v>45980.520833333336</c:v>
                </c:pt>
                <c:pt idx="7741">
                  <c:v>45980.5625</c:v>
                </c:pt>
                <c:pt idx="7742">
                  <c:v>45980.604166666664</c:v>
                </c:pt>
                <c:pt idx="7743">
                  <c:v>45980.645833333336</c:v>
                </c:pt>
                <c:pt idx="7744">
                  <c:v>45980.6875</c:v>
                </c:pt>
                <c:pt idx="7745">
                  <c:v>45980.729166666664</c:v>
                </c:pt>
                <c:pt idx="7746">
                  <c:v>45980.770833333336</c:v>
                </c:pt>
                <c:pt idx="7747">
                  <c:v>45980.8125</c:v>
                </c:pt>
                <c:pt idx="7748">
                  <c:v>45980.854166666664</c:v>
                </c:pt>
                <c:pt idx="7749">
                  <c:v>45980.895833333336</c:v>
                </c:pt>
                <c:pt idx="7750">
                  <c:v>45980.9375</c:v>
                </c:pt>
                <c:pt idx="7751">
                  <c:v>45980.979166666664</c:v>
                </c:pt>
                <c:pt idx="7752">
                  <c:v>45981.020833333336</c:v>
                </c:pt>
                <c:pt idx="7753">
                  <c:v>45981.0625</c:v>
                </c:pt>
                <c:pt idx="7754">
                  <c:v>45981.104166666664</c:v>
                </c:pt>
                <c:pt idx="7755">
                  <c:v>45981.145833333336</c:v>
                </c:pt>
                <c:pt idx="7756">
                  <c:v>45981.1875</c:v>
                </c:pt>
                <c:pt idx="7757">
                  <c:v>45981.229166666664</c:v>
                </c:pt>
                <c:pt idx="7758">
                  <c:v>45981.270833333336</c:v>
                </c:pt>
                <c:pt idx="7759">
                  <c:v>45981.3125</c:v>
                </c:pt>
                <c:pt idx="7760">
                  <c:v>45981.354166666664</c:v>
                </c:pt>
                <c:pt idx="7761">
                  <c:v>45981.395833333336</c:v>
                </c:pt>
                <c:pt idx="7762">
                  <c:v>45981.4375</c:v>
                </c:pt>
                <c:pt idx="7763">
                  <c:v>45981.479166666664</c:v>
                </c:pt>
                <c:pt idx="7764">
                  <c:v>45981.520833333336</c:v>
                </c:pt>
                <c:pt idx="7765">
                  <c:v>45981.5625</c:v>
                </c:pt>
                <c:pt idx="7766">
                  <c:v>45981.604166666664</c:v>
                </c:pt>
                <c:pt idx="7767">
                  <c:v>45981.645833333336</c:v>
                </c:pt>
                <c:pt idx="7768">
                  <c:v>45981.6875</c:v>
                </c:pt>
                <c:pt idx="7769">
                  <c:v>45981.729166666664</c:v>
                </c:pt>
                <c:pt idx="7770">
                  <c:v>45981.770833333336</c:v>
                </c:pt>
                <c:pt idx="7771">
                  <c:v>45981.8125</c:v>
                </c:pt>
                <c:pt idx="7772">
                  <c:v>45981.854166666664</c:v>
                </c:pt>
                <c:pt idx="7773">
                  <c:v>45981.895833333336</c:v>
                </c:pt>
                <c:pt idx="7774">
                  <c:v>45981.9375</c:v>
                </c:pt>
                <c:pt idx="7775">
                  <c:v>45981.979166666664</c:v>
                </c:pt>
                <c:pt idx="7776">
                  <c:v>45982.020833333336</c:v>
                </c:pt>
                <c:pt idx="7777">
                  <c:v>45982.0625</c:v>
                </c:pt>
                <c:pt idx="7778">
                  <c:v>45982.104166666664</c:v>
                </c:pt>
                <c:pt idx="7779">
                  <c:v>45982.145833333336</c:v>
                </c:pt>
                <c:pt idx="7780">
                  <c:v>45982.1875</c:v>
                </c:pt>
                <c:pt idx="7781">
                  <c:v>45982.229166666664</c:v>
                </c:pt>
                <c:pt idx="7782">
                  <c:v>45982.270833333336</c:v>
                </c:pt>
                <c:pt idx="7783">
                  <c:v>45982.3125</c:v>
                </c:pt>
                <c:pt idx="7784">
                  <c:v>45982.354166666664</c:v>
                </c:pt>
                <c:pt idx="7785">
                  <c:v>45982.395833333336</c:v>
                </c:pt>
                <c:pt idx="7786">
                  <c:v>45982.4375</c:v>
                </c:pt>
                <c:pt idx="7787">
                  <c:v>45982.479166666664</c:v>
                </c:pt>
                <c:pt idx="7788">
                  <c:v>45982.520833333336</c:v>
                </c:pt>
                <c:pt idx="7789">
                  <c:v>45982.5625</c:v>
                </c:pt>
                <c:pt idx="7790">
                  <c:v>45982.604166666664</c:v>
                </c:pt>
                <c:pt idx="7791">
                  <c:v>45982.645833333336</c:v>
                </c:pt>
                <c:pt idx="7792">
                  <c:v>45982.6875</c:v>
                </c:pt>
                <c:pt idx="7793">
                  <c:v>45982.729166666664</c:v>
                </c:pt>
                <c:pt idx="7794">
                  <c:v>45982.770833333336</c:v>
                </c:pt>
                <c:pt idx="7795">
                  <c:v>45982.8125</c:v>
                </c:pt>
                <c:pt idx="7796">
                  <c:v>45982.854166666664</c:v>
                </c:pt>
                <c:pt idx="7797">
                  <c:v>45982.895833333336</c:v>
                </c:pt>
                <c:pt idx="7798">
                  <c:v>45982.9375</c:v>
                </c:pt>
                <c:pt idx="7799">
                  <c:v>45982.979166666664</c:v>
                </c:pt>
                <c:pt idx="7800">
                  <c:v>45983.020833333336</c:v>
                </c:pt>
                <c:pt idx="7801">
                  <c:v>45983.0625</c:v>
                </c:pt>
                <c:pt idx="7802">
                  <c:v>45983.104166666664</c:v>
                </c:pt>
                <c:pt idx="7803">
                  <c:v>45983.145833333336</c:v>
                </c:pt>
                <c:pt idx="7804">
                  <c:v>45983.1875</c:v>
                </c:pt>
                <c:pt idx="7805">
                  <c:v>45983.229166666664</c:v>
                </c:pt>
                <c:pt idx="7806">
                  <c:v>45983.270833333336</c:v>
                </c:pt>
                <c:pt idx="7807">
                  <c:v>45983.3125</c:v>
                </c:pt>
                <c:pt idx="7808">
                  <c:v>45983.354166666664</c:v>
                </c:pt>
                <c:pt idx="7809">
                  <c:v>45983.395833333336</c:v>
                </c:pt>
                <c:pt idx="7810">
                  <c:v>45983.4375</c:v>
                </c:pt>
                <c:pt idx="7811">
                  <c:v>45983.479166666664</c:v>
                </c:pt>
                <c:pt idx="7812">
                  <c:v>45983.520833333336</c:v>
                </c:pt>
                <c:pt idx="7813">
                  <c:v>45983.5625</c:v>
                </c:pt>
                <c:pt idx="7814">
                  <c:v>45983.604166666664</c:v>
                </c:pt>
                <c:pt idx="7815">
                  <c:v>45983.645833333336</c:v>
                </c:pt>
                <c:pt idx="7816">
                  <c:v>45983.6875</c:v>
                </c:pt>
                <c:pt idx="7817">
                  <c:v>45983.729166666664</c:v>
                </c:pt>
                <c:pt idx="7818">
                  <c:v>45983.770833333336</c:v>
                </c:pt>
                <c:pt idx="7819">
                  <c:v>45983.8125</c:v>
                </c:pt>
                <c:pt idx="7820">
                  <c:v>45983.854166666664</c:v>
                </c:pt>
                <c:pt idx="7821">
                  <c:v>45983.895833333336</c:v>
                </c:pt>
                <c:pt idx="7822">
                  <c:v>45983.9375</c:v>
                </c:pt>
                <c:pt idx="7823">
                  <c:v>45983.979166666664</c:v>
                </c:pt>
                <c:pt idx="7824">
                  <c:v>45984.020833333336</c:v>
                </c:pt>
                <c:pt idx="7825">
                  <c:v>45984.0625</c:v>
                </c:pt>
                <c:pt idx="7826">
                  <c:v>45984.104166666664</c:v>
                </c:pt>
                <c:pt idx="7827">
                  <c:v>45984.145833333336</c:v>
                </c:pt>
                <c:pt idx="7828">
                  <c:v>45984.1875</c:v>
                </c:pt>
                <c:pt idx="7829">
                  <c:v>45984.229166666664</c:v>
                </c:pt>
                <c:pt idx="7830">
                  <c:v>45984.270833333336</c:v>
                </c:pt>
                <c:pt idx="7831">
                  <c:v>45984.3125</c:v>
                </c:pt>
                <c:pt idx="7832">
                  <c:v>45984.354166666664</c:v>
                </c:pt>
                <c:pt idx="7833">
                  <c:v>45984.395833333336</c:v>
                </c:pt>
                <c:pt idx="7834">
                  <c:v>45984.4375</c:v>
                </c:pt>
                <c:pt idx="7835">
                  <c:v>45984.479166666664</c:v>
                </c:pt>
                <c:pt idx="7836">
                  <c:v>45984.520833333336</c:v>
                </c:pt>
                <c:pt idx="7837">
                  <c:v>45984.5625</c:v>
                </c:pt>
                <c:pt idx="7838">
                  <c:v>45984.604166666664</c:v>
                </c:pt>
                <c:pt idx="7839">
                  <c:v>45984.645833333336</c:v>
                </c:pt>
                <c:pt idx="7840">
                  <c:v>45984.6875</c:v>
                </c:pt>
                <c:pt idx="7841">
                  <c:v>45984.729166666664</c:v>
                </c:pt>
                <c:pt idx="7842">
                  <c:v>45984.770833333336</c:v>
                </c:pt>
                <c:pt idx="7843">
                  <c:v>45984.8125</c:v>
                </c:pt>
                <c:pt idx="7844">
                  <c:v>45984.854166666664</c:v>
                </c:pt>
                <c:pt idx="7845">
                  <c:v>45984.895833333336</c:v>
                </c:pt>
                <c:pt idx="7846">
                  <c:v>45984.9375</c:v>
                </c:pt>
                <c:pt idx="7847">
                  <c:v>45984.979166666664</c:v>
                </c:pt>
                <c:pt idx="7848">
                  <c:v>45985.020833333336</c:v>
                </c:pt>
                <c:pt idx="7849">
                  <c:v>45985.0625</c:v>
                </c:pt>
                <c:pt idx="7850">
                  <c:v>45985.104166666664</c:v>
                </c:pt>
                <c:pt idx="7851">
                  <c:v>45985.145833333336</c:v>
                </c:pt>
                <c:pt idx="7852">
                  <c:v>45985.1875</c:v>
                </c:pt>
                <c:pt idx="7853">
                  <c:v>45985.229166666664</c:v>
                </c:pt>
                <c:pt idx="7854">
                  <c:v>45985.270833333336</c:v>
                </c:pt>
                <c:pt idx="7855">
                  <c:v>45985.3125</c:v>
                </c:pt>
                <c:pt idx="7856">
                  <c:v>45985.354166666664</c:v>
                </c:pt>
                <c:pt idx="7857">
                  <c:v>45985.395833333336</c:v>
                </c:pt>
                <c:pt idx="7858">
                  <c:v>45985.4375</c:v>
                </c:pt>
                <c:pt idx="7859">
                  <c:v>45985.479166666664</c:v>
                </c:pt>
                <c:pt idx="7860">
                  <c:v>45985.520833333336</c:v>
                </c:pt>
                <c:pt idx="7861">
                  <c:v>45985.5625</c:v>
                </c:pt>
                <c:pt idx="7862">
                  <c:v>45985.604166666664</c:v>
                </c:pt>
                <c:pt idx="7863">
                  <c:v>45985.645833333336</c:v>
                </c:pt>
                <c:pt idx="7864">
                  <c:v>45985.6875</c:v>
                </c:pt>
                <c:pt idx="7865">
                  <c:v>45985.729166666664</c:v>
                </c:pt>
                <c:pt idx="7866">
                  <c:v>45985.770833333336</c:v>
                </c:pt>
                <c:pt idx="7867">
                  <c:v>45985.8125</c:v>
                </c:pt>
                <c:pt idx="7868">
                  <c:v>45985.854166666664</c:v>
                </c:pt>
                <c:pt idx="7869">
                  <c:v>45985.895833333336</c:v>
                </c:pt>
                <c:pt idx="7870">
                  <c:v>45985.9375</c:v>
                </c:pt>
                <c:pt idx="7871">
                  <c:v>45985.979166666664</c:v>
                </c:pt>
                <c:pt idx="7872">
                  <c:v>45986.020833333336</c:v>
                </c:pt>
                <c:pt idx="7873">
                  <c:v>45986.0625</c:v>
                </c:pt>
                <c:pt idx="7874">
                  <c:v>45986.104166666664</c:v>
                </c:pt>
                <c:pt idx="7875">
                  <c:v>45986.145833333336</c:v>
                </c:pt>
                <c:pt idx="7876">
                  <c:v>45986.1875</c:v>
                </c:pt>
                <c:pt idx="7877">
                  <c:v>45986.229166666664</c:v>
                </c:pt>
                <c:pt idx="7878">
                  <c:v>45986.270833333336</c:v>
                </c:pt>
                <c:pt idx="7879">
                  <c:v>45986.3125</c:v>
                </c:pt>
                <c:pt idx="7880">
                  <c:v>45986.354166666664</c:v>
                </c:pt>
                <c:pt idx="7881">
                  <c:v>45986.395833333336</c:v>
                </c:pt>
                <c:pt idx="7882">
                  <c:v>45986.4375</c:v>
                </c:pt>
                <c:pt idx="7883">
                  <c:v>45986.479166666664</c:v>
                </c:pt>
                <c:pt idx="7884">
                  <c:v>45986.520833333336</c:v>
                </c:pt>
                <c:pt idx="7885">
                  <c:v>45986.5625</c:v>
                </c:pt>
                <c:pt idx="7886">
                  <c:v>45986.604166666664</c:v>
                </c:pt>
                <c:pt idx="7887">
                  <c:v>45986.645833333336</c:v>
                </c:pt>
                <c:pt idx="7888">
                  <c:v>45986.6875</c:v>
                </c:pt>
                <c:pt idx="7889">
                  <c:v>45986.729166666664</c:v>
                </c:pt>
                <c:pt idx="7890">
                  <c:v>45986.770833333336</c:v>
                </c:pt>
                <c:pt idx="7891">
                  <c:v>45986.8125</c:v>
                </c:pt>
                <c:pt idx="7892">
                  <c:v>45986.854166666664</c:v>
                </c:pt>
                <c:pt idx="7893">
                  <c:v>45986.895833333336</c:v>
                </c:pt>
                <c:pt idx="7894">
                  <c:v>45986.9375</c:v>
                </c:pt>
                <c:pt idx="7895">
                  <c:v>45986.979166666664</c:v>
                </c:pt>
                <c:pt idx="7896">
                  <c:v>45987.020833333336</c:v>
                </c:pt>
                <c:pt idx="7897">
                  <c:v>45987.0625</c:v>
                </c:pt>
                <c:pt idx="7898">
                  <c:v>45987.104166666664</c:v>
                </c:pt>
                <c:pt idx="7899">
                  <c:v>45987.145833333336</c:v>
                </c:pt>
                <c:pt idx="7900">
                  <c:v>45987.1875</c:v>
                </c:pt>
                <c:pt idx="7901">
                  <c:v>45987.229166666664</c:v>
                </c:pt>
                <c:pt idx="7902">
                  <c:v>45987.270833333336</c:v>
                </c:pt>
                <c:pt idx="7903">
                  <c:v>45987.3125</c:v>
                </c:pt>
                <c:pt idx="7904">
                  <c:v>45987.354166666664</c:v>
                </c:pt>
                <c:pt idx="7905">
                  <c:v>45987.395833333336</c:v>
                </c:pt>
                <c:pt idx="7906">
                  <c:v>45987.4375</c:v>
                </c:pt>
                <c:pt idx="7907">
                  <c:v>45987.479166666664</c:v>
                </c:pt>
                <c:pt idx="7908">
                  <c:v>45987.520833333336</c:v>
                </c:pt>
                <c:pt idx="7909">
                  <c:v>45987.5625</c:v>
                </c:pt>
                <c:pt idx="7910">
                  <c:v>45987.604166666664</c:v>
                </c:pt>
                <c:pt idx="7911">
                  <c:v>45987.645833333336</c:v>
                </c:pt>
                <c:pt idx="7912">
                  <c:v>45987.6875</c:v>
                </c:pt>
                <c:pt idx="7913">
                  <c:v>45987.729166666664</c:v>
                </c:pt>
                <c:pt idx="7914">
                  <c:v>45987.770833333336</c:v>
                </c:pt>
                <c:pt idx="7915">
                  <c:v>45987.8125</c:v>
                </c:pt>
                <c:pt idx="7916">
                  <c:v>45987.854166666664</c:v>
                </c:pt>
                <c:pt idx="7917">
                  <c:v>45987.895833333336</c:v>
                </c:pt>
                <c:pt idx="7918">
                  <c:v>45987.9375</c:v>
                </c:pt>
                <c:pt idx="7919">
                  <c:v>45987.979166666664</c:v>
                </c:pt>
                <c:pt idx="7920">
                  <c:v>45988.020833333336</c:v>
                </c:pt>
                <c:pt idx="7921">
                  <c:v>45988.0625</c:v>
                </c:pt>
                <c:pt idx="7922">
                  <c:v>45988.104166666664</c:v>
                </c:pt>
                <c:pt idx="7923">
                  <c:v>45988.145833333336</c:v>
                </c:pt>
                <c:pt idx="7924">
                  <c:v>45988.1875</c:v>
                </c:pt>
                <c:pt idx="7925">
                  <c:v>45988.229166666664</c:v>
                </c:pt>
                <c:pt idx="7926">
                  <c:v>45988.270833333336</c:v>
                </c:pt>
                <c:pt idx="7927">
                  <c:v>45988.3125</c:v>
                </c:pt>
                <c:pt idx="7928">
                  <c:v>45988.354166666664</c:v>
                </c:pt>
                <c:pt idx="7929">
                  <c:v>45988.395833333336</c:v>
                </c:pt>
                <c:pt idx="7930">
                  <c:v>45988.4375</c:v>
                </c:pt>
                <c:pt idx="7931">
                  <c:v>45988.479166666664</c:v>
                </c:pt>
                <c:pt idx="7932">
                  <c:v>45988.520833333336</c:v>
                </c:pt>
                <c:pt idx="7933">
                  <c:v>45988.5625</c:v>
                </c:pt>
                <c:pt idx="7934">
                  <c:v>45988.604166666664</c:v>
                </c:pt>
                <c:pt idx="7935">
                  <c:v>45988.645833333336</c:v>
                </c:pt>
                <c:pt idx="7936">
                  <c:v>45988.6875</c:v>
                </c:pt>
                <c:pt idx="7937">
                  <c:v>45988.729166666664</c:v>
                </c:pt>
                <c:pt idx="7938">
                  <c:v>45988.770833333336</c:v>
                </c:pt>
                <c:pt idx="7939">
                  <c:v>45988.8125</c:v>
                </c:pt>
                <c:pt idx="7940">
                  <c:v>45988.854166666664</c:v>
                </c:pt>
                <c:pt idx="7941">
                  <c:v>45988.895833333336</c:v>
                </c:pt>
                <c:pt idx="7942">
                  <c:v>45988.9375</c:v>
                </c:pt>
                <c:pt idx="7943">
                  <c:v>45988.979166666664</c:v>
                </c:pt>
                <c:pt idx="7944">
                  <c:v>45989.020833333336</c:v>
                </c:pt>
                <c:pt idx="7945">
                  <c:v>45989.0625</c:v>
                </c:pt>
                <c:pt idx="7946">
                  <c:v>45989.104166666664</c:v>
                </c:pt>
                <c:pt idx="7947">
                  <c:v>45989.145833333336</c:v>
                </c:pt>
                <c:pt idx="7948">
                  <c:v>45989.1875</c:v>
                </c:pt>
                <c:pt idx="7949">
                  <c:v>45989.229166666664</c:v>
                </c:pt>
                <c:pt idx="7950">
                  <c:v>45989.270833333336</c:v>
                </c:pt>
                <c:pt idx="7951">
                  <c:v>45989.3125</c:v>
                </c:pt>
                <c:pt idx="7952">
                  <c:v>45989.354166666664</c:v>
                </c:pt>
                <c:pt idx="7953">
                  <c:v>45989.395833333336</c:v>
                </c:pt>
                <c:pt idx="7954">
                  <c:v>45989.4375</c:v>
                </c:pt>
                <c:pt idx="7955">
                  <c:v>45989.479166666664</c:v>
                </c:pt>
                <c:pt idx="7956">
                  <c:v>45989.520833333336</c:v>
                </c:pt>
                <c:pt idx="7957">
                  <c:v>45989.5625</c:v>
                </c:pt>
                <c:pt idx="7958">
                  <c:v>45989.604166666664</c:v>
                </c:pt>
                <c:pt idx="7959">
                  <c:v>45989.645833333336</c:v>
                </c:pt>
                <c:pt idx="7960">
                  <c:v>45989.6875</c:v>
                </c:pt>
                <c:pt idx="7961">
                  <c:v>45989.729166666664</c:v>
                </c:pt>
                <c:pt idx="7962">
                  <c:v>45989.770833333336</c:v>
                </c:pt>
                <c:pt idx="7963">
                  <c:v>45989.8125</c:v>
                </c:pt>
                <c:pt idx="7964">
                  <c:v>45989.854166666664</c:v>
                </c:pt>
                <c:pt idx="7965">
                  <c:v>45989.895833333336</c:v>
                </c:pt>
                <c:pt idx="7966">
                  <c:v>45989.9375</c:v>
                </c:pt>
                <c:pt idx="7967">
                  <c:v>45989.979166666664</c:v>
                </c:pt>
                <c:pt idx="7968">
                  <c:v>45990.020833333336</c:v>
                </c:pt>
                <c:pt idx="7969">
                  <c:v>45990.0625</c:v>
                </c:pt>
                <c:pt idx="7970">
                  <c:v>45990.104166666664</c:v>
                </c:pt>
                <c:pt idx="7971">
                  <c:v>45990.145833333336</c:v>
                </c:pt>
                <c:pt idx="7972">
                  <c:v>45990.1875</c:v>
                </c:pt>
                <c:pt idx="7973">
                  <c:v>45990.229166666664</c:v>
                </c:pt>
                <c:pt idx="7974">
                  <c:v>45990.270833333336</c:v>
                </c:pt>
                <c:pt idx="7975">
                  <c:v>45990.3125</c:v>
                </c:pt>
                <c:pt idx="7976">
                  <c:v>45990.354166666664</c:v>
                </c:pt>
                <c:pt idx="7977">
                  <c:v>45990.395833333336</c:v>
                </c:pt>
                <c:pt idx="7978">
                  <c:v>45990.4375</c:v>
                </c:pt>
                <c:pt idx="7979">
                  <c:v>45990.479166666664</c:v>
                </c:pt>
                <c:pt idx="7980">
                  <c:v>45990.520833333336</c:v>
                </c:pt>
                <c:pt idx="7981">
                  <c:v>45990.5625</c:v>
                </c:pt>
                <c:pt idx="7982">
                  <c:v>45990.604166666664</c:v>
                </c:pt>
                <c:pt idx="7983">
                  <c:v>45990.645833333336</c:v>
                </c:pt>
                <c:pt idx="7984">
                  <c:v>45990.6875</c:v>
                </c:pt>
                <c:pt idx="7985">
                  <c:v>45990.729166666664</c:v>
                </c:pt>
                <c:pt idx="7986">
                  <c:v>45990.770833333336</c:v>
                </c:pt>
                <c:pt idx="7987">
                  <c:v>45990.8125</c:v>
                </c:pt>
                <c:pt idx="7988">
                  <c:v>45990.854166666664</c:v>
                </c:pt>
                <c:pt idx="7989">
                  <c:v>45990.895833333336</c:v>
                </c:pt>
                <c:pt idx="7990">
                  <c:v>45990.9375</c:v>
                </c:pt>
                <c:pt idx="7991">
                  <c:v>45990.979166666664</c:v>
                </c:pt>
                <c:pt idx="7992">
                  <c:v>45991.020833333336</c:v>
                </c:pt>
                <c:pt idx="7993">
                  <c:v>45991.0625</c:v>
                </c:pt>
                <c:pt idx="7994">
                  <c:v>45991.104166666664</c:v>
                </c:pt>
                <c:pt idx="7995">
                  <c:v>45991.145833333336</c:v>
                </c:pt>
                <c:pt idx="7996">
                  <c:v>45991.1875</c:v>
                </c:pt>
                <c:pt idx="7997">
                  <c:v>45991.229166666664</c:v>
                </c:pt>
                <c:pt idx="7998">
                  <c:v>45991.270833333336</c:v>
                </c:pt>
                <c:pt idx="7999">
                  <c:v>45991.3125</c:v>
                </c:pt>
                <c:pt idx="8000">
                  <c:v>45991.354166666664</c:v>
                </c:pt>
                <c:pt idx="8001">
                  <c:v>45991.395833333336</c:v>
                </c:pt>
                <c:pt idx="8002">
                  <c:v>45991.4375</c:v>
                </c:pt>
                <c:pt idx="8003">
                  <c:v>45991.479166666664</c:v>
                </c:pt>
                <c:pt idx="8004">
                  <c:v>45991.520833333336</c:v>
                </c:pt>
                <c:pt idx="8005">
                  <c:v>45991.5625</c:v>
                </c:pt>
                <c:pt idx="8006">
                  <c:v>45991.604166666664</c:v>
                </c:pt>
                <c:pt idx="8007">
                  <c:v>45991.645833333336</c:v>
                </c:pt>
                <c:pt idx="8008">
                  <c:v>45991.6875</c:v>
                </c:pt>
                <c:pt idx="8009">
                  <c:v>45991.729166666664</c:v>
                </c:pt>
                <c:pt idx="8010">
                  <c:v>45991.770833333336</c:v>
                </c:pt>
                <c:pt idx="8011">
                  <c:v>45991.8125</c:v>
                </c:pt>
                <c:pt idx="8012">
                  <c:v>45991.854166666664</c:v>
                </c:pt>
                <c:pt idx="8013">
                  <c:v>45991.895833333336</c:v>
                </c:pt>
                <c:pt idx="8014">
                  <c:v>45991.9375</c:v>
                </c:pt>
                <c:pt idx="8015">
                  <c:v>45991.979166666664</c:v>
                </c:pt>
                <c:pt idx="8016">
                  <c:v>45992.020833333336</c:v>
                </c:pt>
                <c:pt idx="8017">
                  <c:v>45992.0625</c:v>
                </c:pt>
                <c:pt idx="8018">
                  <c:v>45992.104166666664</c:v>
                </c:pt>
                <c:pt idx="8019">
                  <c:v>45992.145833333336</c:v>
                </c:pt>
                <c:pt idx="8020">
                  <c:v>45992.1875</c:v>
                </c:pt>
                <c:pt idx="8021">
                  <c:v>45992.229166666664</c:v>
                </c:pt>
                <c:pt idx="8022">
                  <c:v>45992.270833333336</c:v>
                </c:pt>
                <c:pt idx="8023">
                  <c:v>45992.3125</c:v>
                </c:pt>
                <c:pt idx="8024">
                  <c:v>45992.354166666664</c:v>
                </c:pt>
                <c:pt idx="8025">
                  <c:v>45992.395833333336</c:v>
                </c:pt>
                <c:pt idx="8026">
                  <c:v>45992.4375</c:v>
                </c:pt>
                <c:pt idx="8027">
                  <c:v>45992.479166666664</c:v>
                </c:pt>
                <c:pt idx="8028">
                  <c:v>45992.520833333336</c:v>
                </c:pt>
                <c:pt idx="8029">
                  <c:v>45992.5625</c:v>
                </c:pt>
                <c:pt idx="8030">
                  <c:v>45992.604166666664</c:v>
                </c:pt>
                <c:pt idx="8031">
                  <c:v>45992.645833333336</c:v>
                </c:pt>
                <c:pt idx="8032">
                  <c:v>45992.6875</c:v>
                </c:pt>
                <c:pt idx="8033">
                  <c:v>45992.729166666664</c:v>
                </c:pt>
                <c:pt idx="8034">
                  <c:v>45992.770833333336</c:v>
                </c:pt>
                <c:pt idx="8035">
                  <c:v>45992.8125</c:v>
                </c:pt>
                <c:pt idx="8036">
                  <c:v>45992.854166666664</c:v>
                </c:pt>
                <c:pt idx="8037">
                  <c:v>45992.895833333336</c:v>
                </c:pt>
                <c:pt idx="8038">
                  <c:v>45992.9375</c:v>
                </c:pt>
                <c:pt idx="8039">
                  <c:v>45992.979166666664</c:v>
                </c:pt>
                <c:pt idx="8040">
                  <c:v>45993.020833333336</c:v>
                </c:pt>
                <c:pt idx="8041">
                  <c:v>45993.0625</c:v>
                </c:pt>
                <c:pt idx="8042">
                  <c:v>45993.104166666664</c:v>
                </c:pt>
                <c:pt idx="8043">
                  <c:v>45993.145833333336</c:v>
                </c:pt>
                <c:pt idx="8044">
                  <c:v>45993.1875</c:v>
                </c:pt>
                <c:pt idx="8045">
                  <c:v>45993.229166666664</c:v>
                </c:pt>
                <c:pt idx="8046">
                  <c:v>45993.270833333336</c:v>
                </c:pt>
                <c:pt idx="8047">
                  <c:v>45993.3125</c:v>
                </c:pt>
                <c:pt idx="8048">
                  <c:v>45993.354166666664</c:v>
                </c:pt>
                <c:pt idx="8049">
                  <c:v>45993.395833333336</c:v>
                </c:pt>
                <c:pt idx="8050">
                  <c:v>45993.4375</c:v>
                </c:pt>
                <c:pt idx="8051">
                  <c:v>45993.479166666664</c:v>
                </c:pt>
                <c:pt idx="8052">
                  <c:v>45993.520833333336</c:v>
                </c:pt>
                <c:pt idx="8053">
                  <c:v>45993.5625</c:v>
                </c:pt>
                <c:pt idx="8054">
                  <c:v>45993.604166666664</c:v>
                </c:pt>
                <c:pt idx="8055">
                  <c:v>45993.645833333336</c:v>
                </c:pt>
                <c:pt idx="8056">
                  <c:v>45993.6875</c:v>
                </c:pt>
                <c:pt idx="8057">
                  <c:v>45993.729166666664</c:v>
                </c:pt>
                <c:pt idx="8058">
                  <c:v>45993.770833333336</c:v>
                </c:pt>
                <c:pt idx="8059">
                  <c:v>45993.8125</c:v>
                </c:pt>
                <c:pt idx="8060">
                  <c:v>45993.854166666664</c:v>
                </c:pt>
                <c:pt idx="8061">
                  <c:v>45993.895833333336</c:v>
                </c:pt>
                <c:pt idx="8062">
                  <c:v>45993.9375</c:v>
                </c:pt>
                <c:pt idx="8063">
                  <c:v>45993.979166666664</c:v>
                </c:pt>
                <c:pt idx="8064">
                  <c:v>45994.020833333336</c:v>
                </c:pt>
                <c:pt idx="8065">
                  <c:v>45994.0625</c:v>
                </c:pt>
                <c:pt idx="8066">
                  <c:v>45994.104166666664</c:v>
                </c:pt>
                <c:pt idx="8067">
                  <c:v>45994.145833333336</c:v>
                </c:pt>
                <c:pt idx="8068">
                  <c:v>45994.1875</c:v>
                </c:pt>
                <c:pt idx="8069">
                  <c:v>45994.229166666664</c:v>
                </c:pt>
                <c:pt idx="8070">
                  <c:v>45994.270833333336</c:v>
                </c:pt>
                <c:pt idx="8071">
                  <c:v>45994.3125</c:v>
                </c:pt>
                <c:pt idx="8072">
                  <c:v>45994.354166666664</c:v>
                </c:pt>
                <c:pt idx="8073">
                  <c:v>45994.395833333336</c:v>
                </c:pt>
                <c:pt idx="8074">
                  <c:v>45994.4375</c:v>
                </c:pt>
                <c:pt idx="8075">
                  <c:v>45994.479166666664</c:v>
                </c:pt>
                <c:pt idx="8076">
                  <c:v>45994.520833333336</c:v>
                </c:pt>
                <c:pt idx="8077">
                  <c:v>45994.5625</c:v>
                </c:pt>
                <c:pt idx="8078">
                  <c:v>45994.604166666664</c:v>
                </c:pt>
                <c:pt idx="8079">
                  <c:v>45994.645833333336</c:v>
                </c:pt>
                <c:pt idx="8080">
                  <c:v>45994.6875</c:v>
                </c:pt>
                <c:pt idx="8081">
                  <c:v>45994.729166666664</c:v>
                </c:pt>
                <c:pt idx="8082">
                  <c:v>45994.770833333336</c:v>
                </c:pt>
                <c:pt idx="8083">
                  <c:v>45994.8125</c:v>
                </c:pt>
                <c:pt idx="8084">
                  <c:v>45994.854166666664</c:v>
                </c:pt>
                <c:pt idx="8085">
                  <c:v>45994.895833333336</c:v>
                </c:pt>
                <c:pt idx="8086">
                  <c:v>45994.9375</c:v>
                </c:pt>
                <c:pt idx="8087">
                  <c:v>45994.979166666664</c:v>
                </c:pt>
                <c:pt idx="8088">
                  <c:v>45995.020833333336</c:v>
                </c:pt>
                <c:pt idx="8089">
                  <c:v>45995.0625</c:v>
                </c:pt>
                <c:pt idx="8090">
                  <c:v>45995.104166666664</c:v>
                </c:pt>
                <c:pt idx="8091">
                  <c:v>45995.145833333336</c:v>
                </c:pt>
                <c:pt idx="8092">
                  <c:v>45995.1875</c:v>
                </c:pt>
                <c:pt idx="8093">
                  <c:v>45995.229166666664</c:v>
                </c:pt>
                <c:pt idx="8094">
                  <c:v>45995.270833333336</c:v>
                </c:pt>
                <c:pt idx="8095">
                  <c:v>45995.3125</c:v>
                </c:pt>
                <c:pt idx="8096">
                  <c:v>45995.354166666664</c:v>
                </c:pt>
                <c:pt idx="8097">
                  <c:v>45995.395833333336</c:v>
                </c:pt>
                <c:pt idx="8098">
                  <c:v>45995.4375</c:v>
                </c:pt>
                <c:pt idx="8099">
                  <c:v>45995.479166666664</c:v>
                </c:pt>
                <c:pt idx="8100">
                  <c:v>45995.520833333336</c:v>
                </c:pt>
                <c:pt idx="8101">
                  <c:v>45995.5625</c:v>
                </c:pt>
                <c:pt idx="8102">
                  <c:v>45995.604166666664</c:v>
                </c:pt>
                <c:pt idx="8103">
                  <c:v>45995.645833333336</c:v>
                </c:pt>
                <c:pt idx="8104">
                  <c:v>45995.6875</c:v>
                </c:pt>
                <c:pt idx="8105">
                  <c:v>45995.729166666664</c:v>
                </c:pt>
                <c:pt idx="8106">
                  <c:v>45995.770833333336</c:v>
                </c:pt>
                <c:pt idx="8107">
                  <c:v>45995.8125</c:v>
                </c:pt>
                <c:pt idx="8108">
                  <c:v>45995.854166666664</c:v>
                </c:pt>
                <c:pt idx="8109">
                  <c:v>45995.895833333336</c:v>
                </c:pt>
                <c:pt idx="8110">
                  <c:v>45995.9375</c:v>
                </c:pt>
                <c:pt idx="8111">
                  <c:v>45995.979166666664</c:v>
                </c:pt>
                <c:pt idx="8112">
                  <c:v>45996.020833333336</c:v>
                </c:pt>
                <c:pt idx="8113">
                  <c:v>45996.0625</c:v>
                </c:pt>
                <c:pt idx="8114">
                  <c:v>45996.104166666664</c:v>
                </c:pt>
                <c:pt idx="8115">
                  <c:v>45996.145833333336</c:v>
                </c:pt>
                <c:pt idx="8116">
                  <c:v>45996.1875</c:v>
                </c:pt>
                <c:pt idx="8117">
                  <c:v>45996.229166666664</c:v>
                </c:pt>
                <c:pt idx="8118">
                  <c:v>45996.270833333336</c:v>
                </c:pt>
                <c:pt idx="8119">
                  <c:v>45996.3125</c:v>
                </c:pt>
                <c:pt idx="8120">
                  <c:v>45996.354166666664</c:v>
                </c:pt>
                <c:pt idx="8121">
                  <c:v>45996.395833333336</c:v>
                </c:pt>
                <c:pt idx="8122">
                  <c:v>45996.4375</c:v>
                </c:pt>
                <c:pt idx="8123">
                  <c:v>45996.479166666664</c:v>
                </c:pt>
                <c:pt idx="8124">
                  <c:v>45996.520833333336</c:v>
                </c:pt>
                <c:pt idx="8125">
                  <c:v>45996.5625</c:v>
                </c:pt>
                <c:pt idx="8126">
                  <c:v>45996.604166666664</c:v>
                </c:pt>
                <c:pt idx="8127">
                  <c:v>45996.645833333336</c:v>
                </c:pt>
                <c:pt idx="8128">
                  <c:v>45996.6875</c:v>
                </c:pt>
                <c:pt idx="8129">
                  <c:v>45996.729166666664</c:v>
                </c:pt>
                <c:pt idx="8130">
                  <c:v>45996.770833333336</c:v>
                </c:pt>
                <c:pt idx="8131">
                  <c:v>45996.8125</c:v>
                </c:pt>
                <c:pt idx="8132">
                  <c:v>45996.854166666664</c:v>
                </c:pt>
                <c:pt idx="8133">
                  <c:v>45996.895833333336</c:v>
                </c:pt>
                <c:pt idx="8134">
                  <c:v>45996.9375</c:v>
                </c:pt>
                <c:pt idx="8135">
                  <c:v>45996.979166666664</c:v>
                </c:pt>
                <c:pt idx="8136">
                  <c:v>45997.020833333336</c:v>
                </c:pt>
                <c:pt idx="8137">
                  <c:v>45997.0625</c:v>
                </c:pt>
                <c:pt idx="8138">
                  <c:v>45997.104166666664</c:v>
                </c:pt>
                <c:pt idx="8139">
                  <c:v>45997.145833333336</c:v>
                </c:pt>
                <c:pt idx="8140">
                  <c:v>45997.1875</c:v>
                </c:pt>
                <c:pt idx="8141">
                  <c:v>45997.229166666664</c:v>
                </c:pt>
                <c:pt idx="8142">
                  <c:v>45997.270833333336</c:v>
                </c:pt>
                <c:pt idx="8143">
                  <c:v>45997.3125</c:v>
                </c:pt>
                <c:pt idx="8144">
                  <c:v>45997.354166666664</c:v>
                </c:pt>
                <c:pt idx="8145">
                  <c:v>45997.395833333336</c:v>
                </c:pt>
                <c:pt idx="8146">
                  <c:v>45997.4375</c:v>
                </c:pt>
                <c:pt idx="8147">
                  <c:v>45997.479166666664</c:v>
                </c:pt>
                <c:pt idx="8148">
                  <c:v>45997.520833333336</c:v>
                </c:pt>
                <c:pt idx="8149">
                  <c:v>45997.5625</c:v>
                </c:pt>
                <c:pt idx="8150">
                  <c:v>45997.604166666664</c:v>
                </c:pt>
                <c:pt idx="8151">
                  <c:v>45997.645833333336</c:v>
                </c:pt>
                <c:pt idx="8152">
                  <c:v>45997.6875</c:v>
                </c:pt>
                <c:pt idx="8153">
                  <c:v>45997.729166666664</c:v>
                </c:pt>
                <c:pt idx="8154">
                  <c:v>45997.770833333336</c:v>
                </c:pt>
                <c:pt idx="8155">
                  <c:v>45997.8125</c:v>
                </c:pt>
                <c:pt idx="8156">
                  <c:v>45997.854166666664</c:v>
                </c:pt>
                <c:pt idx="8157">
                  <c:v>45997.895833333336</c:v>
                </c:pt>
                <c:pt idx="8158">
                  <c:v>45997.9375</c:v>
                </c:pt>
                <c:pt idx="8159">
                  <c:v>45997.979166666664</c:v>
                </c:pt>
                <c:pt idx="8160">
                  <c:v>45998.020833333336</c:v>
                </c:pt>
                <c:pt idx="8161">
                  <c:v>45998.0625</c:v>
                </c:pt>
                <c:pt idx="8162">
                  <c:v>45998.104166666664</c:v>
                </c:pt>
                <c:pt idx="8163">
                  <c:v>45998.145833333336</c:v>
                </c:pt>
                <c:pt idx="8164">
                  <c:v>45998.1875</c:v>
                </c:pt>
                <c:pt idx="8165">
                  <c:v>45998.229166666664</c:v>
                </c:pt>
                <c:pt idx="8166">
                  <c:v>45998.270833333336</c:v>
                </c:pt>
                <c:pt idx="8167">
                  <c:v>45998.3125</c:v>
                </c:pt>
                <c:pt idx="8168">
                  <c:v>45998.354166666664</c:v>
                </c:pt>
                <c:pt idx="8169">
                  <c:v>45998.395833333336</c:v>
                </c:pt>
                <c:pt idx="8170">
                  <c:v>45998.4375</c:v>
                </c:pt>
                <c:pt idx="8171">
                  <c:v>45998.479166666664</c:v>
                </c:pt>
                <c:pt idx="8172">
                  <c:v>45998.520833333336</c:v>
                </c:pt>
                <c:pt idx="8173">
                  <c:v>45998.5625</c:v>
                </c:pt>
                <c:pt idx="8174">
                  <c:v>45998.604166666664</c:v>
                </c:pt>
                <c:pt idx="8175">
                  <c:v>45998.645833333336</c:v>
                </c:pt>
                <c:pt idx="8176">
                  <c:v>45998.6875</c:v>
                </c:pt>
                <c:pt idx="8177">
                  <c:v>45998.729166666664</c:v>
                </c:pt>
                <c:pt idx="8178">
                  <c:v>45998.770833333336</c:v>
                </c:pt>
                <c:pt idx="8179">
                  <c:v>45998.8125</c:v>
                </c:pt>
                <c:pt idx="8180">
                  <c:v>45998.854166666664</c:v>
                </c:pt>
                <c:pt idx="8181">
                  <c:v>45998.895833333336</c:v>
                </c:pt>
                <c:pt idx="8182">
                  <c:v>45998.9375</c:v>
                </c:pt>
                <c:pt idx="8183">
                  <c:v>45998.979166666664</c:v>
                </c:pt>
                <c:pt idx="8184">
                  <c:v>45999.020833333336</c:v>
                </c:pt>
                <c:pt idx="8185">
                  <c:v>45999.0625</c:v>
                </c:pt>
                <c:pt idx="8186">
                  <c:v>45999.104166666664</c:v>
                </c:pt>
                <c:pt idx="8187">
                  <c:v>45999.145833333336</c:v>
                </c:pt>
                <c:pt idx="8188">
                  <c:v>45999.1875</c:v>
                </c:pt>
                <c:pt idx="8189">
                  <c:v>45999.229166666664</c:v>
                </c:pt>
                <c:pt idx="8190">
                  <c:v>45999.270833333336</c:v>
                </c:pt>
                <c:pt idx="8191">
                  <c:v>45999.3125</c:v>
                </c:pt>
                <c:pt idx="8192">
                  <c:v>45999.354166666664</c:v>
                </c:pt>
                <c:pt idx="8193">
                  <c:v>45999.395833333336</c:v>
                </c:pt>
                <c:pt idx="8194">
                  <c:v>45999.4375</c:v>
                </c:pt>
                <c:pt idx="8195">
                  <c:v>45999.479166666664</c:v>
                </c:pt>
                <c:pt idx="8196">
                  <c:v>45999.520833333336</c:v>
                </c:pt>
                <c:pt idx="8197">
                  <c:v>45999.5625</c:v>
                </c:pt>
                <c:pt idx="8198">
                  <c:v>45999.604166666664</c:v>
                </c:pt>
                <c:pt idx="8199">
                  <c:v>45999.645833333336</c:v>
                </c:pt>
                <c:pt idx="8200">
                  <c:v>45999.6875</c:v>
                </c:pt>
                <c:pt idx="8201">
                  <c:v>45999.729166666664</c:v>
                </c:pt>
                <c:pt idx="8202">
                  <c:v>45999.770833333336</c:v>
                </c:pt>
                <c:pt idx="8203">
                  <c:v>45999.8125</c:v>
                </c:pt>
                <c:pt idx="8204">
                  <c:v>45999.854166666664</c:v>
                </c:pt>
                <c:pt idx="8205">
                  <c:v>45999.895833333336</c:v>
                </c:pt>
                <c:pt idx="8206">
                  <c:v>45999.9375</c:v>
                </c:pt>
                <c:pt idx="8207">
                  <c:v>45999.979166666664</c:v>
                </c:pt>
                <c:pt idx="8208">
                  <c:v>46000.020833333336</c:v>
                </c:pt>
                <c:pt idx="8209">
                  <c:v>46000.0625</c:v>
                </c:pt>
                <c:pt idx="8210">
                  <c:v>46000.104166666664</c:v>
                </c:pt>
                <c:pt idx="8211">
                  <c:v>46000.145833333336</c:v>
                </c:pt>
                <c:pt idx="8212">
                  <c:v>46000.1875</c:v>
                </c:pt>
                <c:pt idx="8213">
                  <c:v>46000.229166666664</c:v>
                </c:pt>
                <c:pt idx="8214">
                  <c:v>46000.270833333336</c:v>
                </c:pt>
                <c:pt idx="8215">
                  <c:v>46000.3125</c:v>
                </c:pt>
                <c:pt idx="8216">
                  <c:v>46000.354166666664</c:v>
                </c:pt>
                <c:pt idx="8217">
                  <c:v>46000.395833333336</c:v>
                </c:pt>
                <c:pt idx="8218">
                  <c:v>46000.4375</c:v>
                </c:pt>
                <c:pt idx="8219">
                  <c:v>46000.479166666664</c:v>
                </c:pt>
                <c:pt idx="8220">
                  <c:v>46000.520833333336</c:v>
                </c:pt>
                <c:pt idx="8221">
                  <c:v>46000.5625</c:v>
                </c:pt>
                <c:pt idx="8222">
                  <c:v>46000.604166666664</c:v>
                </c:pt>
                <c:pt idx="8223">
                  <c:v>46000.645833333336</c:v>
                </c:pt>
                <c:pt idx="8224">
                  <c:v>46000.6875</c:v>
                </c:pt>
                <c:pt idx="8225">
                  <c:v>46000.729166666664</c:v>
                </c:pt>
                <c:pt idx="8226">
                  <c:v>46000.770833333336</c:v>
                </c:pt>
                <c:pt idx="8227">
                  <c:v>46000.8125</c:v>
                </c:pt>
                <c:pt idx="8228">
                  <c:v>46000.854166666664</c:v>
                </c:pt>
                <c:pt idx="8229">
                  <c:v>46000.895833333336</c:v>
                </c:pt>
                <c:pt idx="8230">
                  <c:v>46000.9375</c:v>
                </c:pt>
                <c:pt idx="8231">
                  <c:v>46000.979166666664</c:v>
                </c:pt>
                <c:pt idx="8232">
                  <c:v>46001.020833333336</c:v>
                </c:pt>
                <c:pt idx="8233">
                  <c:v>46001.0625</c:v>
                </c:pt>
                <c:pt idx="8234">
                  <c:v>46001.104166666664</c:v>
                </c:pt>
                <c:pt idx="8235">
                  <c:v>46001.145833333336</c:v>
                </c:pt>
                <c:pt idx="8236">
                  <c:v>46001.1875</c:v>
                </c:pt>
                <c:pt idx="8237">
                  <c:v>46001.229166666664</c:v>
                </c:pt>
                <c:pt idx="8238">
                  <c:v>46001.270833333336</c:v>
                </c:pt>
                <c:pt idx="8239">
                  <c:v>46001.3125</c:v>
                </c:pt>
                <c:pt idx="8240">
                  <c:v>46001.354166666664</c:v>
                </c:pt>
                <c:pt idx="8241">
                  <c:v>46001.395833333336</c:v>
                </c:pt>
                <c:pt idx="8242">
                  <c:v>46001.4375</c:v>
                </c:pt>
                <c:pt idx="8243">
                  <c:v>46001.479166666664</c:v>
                </c:pt>
                <c:pt idx="8244">
                  <c:v>46001.520833333336</c:v>
                </c:pt>
                <c:pt idx="8245">
                  <c:v>46001.5625</c:v>
                </c:pt>
                <c:pt idx="8246">
                  <c:v>46001.604166666664</c:v>
                </c:pt>
                <c:pt idx="8247">
                  <c:v>46001.645833333336</c:v>
                </c:pt>
                <c:pt idx="8248">
                  <c:v>46001.6875</c:v>
                </c:pt>
                <c:pt idx="8249">
                  <c:v>46001.729166666664</c:v>
                </c:pt>
                <c:pt idx="8250">
                  <c:v>46001.770833333336</c:v>
                </c:pt>
                <c:pt idx="8251">
                  <c:v>46001.8125</c:v>
                </c:pt>
                <c:pt idx="8252">
                  <c:v>46001.854166666664</c:v>
                </c:pt>
                <c:pt idx="8253">
                  <c:v>46001.895833333336</c:v>
                </c:pt>
                <c:pt idx="8254">
                  <c:v>46001.9375</c:v>
                </c:pt>
                <c:pt idx="8255">
                  <c:v>46001.979166666664</c:v>
                </c:pt>
                <c:pt idx="8256">
                  <c:v>46002.020833333336</c:v>
                </c:pt>
                <c:pt idx="8257">
                  <c:v>46002.0625</c:v>
                </c:pt>
                <c:pt idx="8258">
                  <c:v>46002.104166666664</c:v>
                </c:pt>
                <c:pt idx="8259">
                  <c:v>46002.145833333336</c:v>
                </c:pt>
                <c:pt idx="8260">
                  <c:v>46002.1875</c:v>
                </c:pt>
                <c:pt idx="8261">
                  <c:v>46002.229166666664</c:v>
                </c:pt>
                <c:pt idx="8262">
                  <c:v>46002.270833333336</c:v>
                </c:pt>
                <c:pt idx="8263">
                  <c:v>46002.3125</c:v>
                </c:pt>
                <c:pt idx="8264">
                  <c:v>46002.354166666664</c:v>
                </c:pt>
                <c:pt idx="8265">
                  <c:v>46002.395833333336</c:v>
                </c:pt>
                <c:pt idx="8266">
                  <c:v>46002.4375</c:v>
                </c:pt>
                <c:pt idx="8267">
                  <c:v>46002.479166666664</c:v>
                </c:pt>
                <c:pt idx="8268">
                  <c:v>46002.520833333336</c:v>
                </c:pt>
                <c:pt idx="8269">
                  <c:v>46002.5625</c:v>
                </c:pt>
                <c:pt idx="8270">
                  <c:v>46002.604166666664</c:v>
                </c:pt>
                <c:pt idx="8271">
                  <c:v>46002.645833333336</c:v>
                </c:pt>
                <c:pt idx="8272">
                  <c:v>46002.6875</c:v>
                </c:pt>
                <c:pt idx="8273">
                  <c:v>46002.729166666664</c:v>
                </c:pt>
                <c:pt idx="8274">
                  <c:v>46002.770833333336</c:v>
                </c:pt>
                <c:pt idx="8275">
                  <c:v>46002.8125</c:v>
                </c:pt>
                <c:pt idx="8276">
                  <c:v>46002.854166666664</c:v>
                </c:pt>
                <c:pt idx="8277">
                  <c:v>46002.895833333336</c:v>
                </c:pt>
                <c:pt idx="8278">
                  <c:v>46002.9375</c:v>
                </c:pt>
                <c:pt idx="8279">
                  <c:v>46002.979166666664</c:v>
                </c:pt>
                <c:pt idx="8280">
                  <c:v>46003.020833333336</c:v>
                </c:pt>
                <c:pt idx="8281">
                  <c:v>46003.0625</c:v>
                </c:pt>
                <c:pt idx="8282">
                  <c:v>46003.104166666664</c:v>
                </c:pt>
                <c:pt idx="8283">
                  <c:v>46003.145833333336</c:v>
                </c:pt>
                <c:pt idx="8284">
                  <c:v>46003.1875</c:v>
                </c:pt>
                <c:pt idx="8285">
                  <c:v>46003.229166666664</c:v>
                </c:pt>
                <c:pt idx="8286">
                  <c:v>46003.270833333336</c:v>
                </c:pt>
                <c:pt idx="8287">
                  <c:v>46003.3125</c:v>
                </c:pt>
                <c:pt idx="8288">
                  <c:v>46003.354166666664</c:v>
                </c:pt>
                <c:pt idx="8289">
                  <c:v>46003.395833333336</c:v>
                </c:pt>
                <c:pt idx="8290">
                  <c:v>46003.4375</c:v>
                </c:pt>
                <c:pt idx="8291">
                  <c:v>46003.479166666664</c:v>
                </c:pt>
                <c:pt idx="8292">
                  <c:v>46003.520833333336</c:v>
                </c:pt>
                <c:pt idx="8293">
                  <c:v>46003.5625</c:v>
                </c:pt>
                <c:pt idx="8294">
                  <c:v>46003.604166666664</c:v>
                </c:pt>
                <c:pt idx="8295">
                  <c:v>46003.645833333336</c:v>
                </c:pt>
                <c:pt idx="8296">
                  <c:v>46003.6875</c:v>
                </c:pt>
                <c:pt idx="8297">
                  <c:v>46003.729166666664</c:v>
                </c:pt>
                <c:pt idx="8298">
                  <c:v>46003.770833333336</c:v>
                </c:pt>
                <c:pt idx="8299">
                  <c:v>46003.8125</c:v>
                </c:pt>
                <c:pt idx="8300">
                  <c:v>46003.854166666664</c:v>
                </c:pt>
                <c:pt idx="8301">
                  <c:v>46003.895833333336</c:v>
                </c:pt>
                <c:pt idx="8302">
                  <c:v>46003.9375</c:v>
                </c:pt>
                <c:pt idx="8303">
                  <c:v>46003.979166666664</c:v>
                </c:pt>
                <c:pt idx="8304">
                  <c:v>46004.020833333336</c:v>
                </c:pt>
                <c:pt idx="8305">
                  <c:v>46004.0625</c:v>
                </c:pt>
                <c:pt idx="8306">
                  <c:v>46004.104166666664</c:v>
                </c:pt>
                <c:pt idx="8307">
                  <c:v>46004.145833333336</c:v>
                </c:pt>
                <c:pt idx="8308">
                  <c:v>46004.1875</c:v>
                </c:pt>
                <c:pt idx="8309">
                  <c:v>46004.229166666664</c:v>
                </c:pt>
                <c:pt idx="8310">
                  <c:v>46004.270833333336</c:v>
                </c:pt>
                <c:pt idx="8311">
                  <c:v>46004.3125</c:v>
                </c:pt>
                <c:pt idx="8312">
                  <c:v>46004.354166666664</c:v>
                </c:pt>
                <c:pt idx="8313">
                  <c:v>46004.395833333336</c:v>
                </c:pt>
                <c:pt idx="8314">
                  <c:v>46004.4375</c:v>
                </c:pt>
                <c:pt idx="8315">
                  <c:v>46004.479166666664</c:v>
                </c:pt>
                <c:pt idx="8316">
                  <c:v>46004.520833333336</c:v>
                </c:pt>
                <c:pt idx="8317">
                  <c:v>46004.5625</c:v>
                </c:pt>
                <c:pt idx="8318">
                  <c:v>46004.604166666664</c:v>
                </c:pt>
                <c:pt idx="8319">
                  <c:v>46004.645833333336</c:v>
                </c:pt>
                <c:pt idx="8320">
                  <c:v>46004.6875</c:v>
                </c:pt>
                <c:pt idx="8321">
                  <c:v>46004.729166666664</c:v>
                </c:pt>
                <c:pt idx="8322">
                  <c:v>46004.770833333336</c:v>
                </c:pt>
                <c:pt idx="8323">
                  <c:v>46004.8125</c:v>
                </c:pt>
                <c:pt idx="8324">
                  <c:v>46004.854166666664</c:v>
                </c:pt>
                <c:pt idx="8325">
                  <c:v>46004.895833333336</c:v>
                </c:pt>
                <c:pt idx="8326">
                  <c:v>46004.9375</c:v>
                </c:pt>
                <c:pt idx="8327">
                  <c:v>46004.979166666664</c:v>
                </c:pt>
                <c:pt idx="8328">
                  <c:v>46005.020833333336</c:v>
                </c:pt>
                <c:pt idx="8329">
                  <c:v>46005.0625</c:v>
                </c:pt>
                <c:pt idx="8330">
                  <c:v>46005.104166666664</c:v>
                </c:pt>
                <c:pt idx="8331">
                  <c:v>46005.145833333336</c:v>
                </c:pt>
                <c:pt idx="8332">
                  <c:v>46005.1875</c:v>
                </c:pt>
                <c:pt idx="8333">
                  <c:v>46005.229166666664</c:v>
                </c:pt>
                <c:pt idx="8334">
                  <c:v>46005.270833333336</c:v>
                </c:pt>
                <c:pt idx="8335">
                  <c:v>46005.3125</c:v>
                </c:pt>
                <c:pt idx="8336">
                  <c:v>46005.354166666664</c:v>
                </c:pt>
                <c:pt idx="8337">
                  <c:v>46005.395833333336</c:v>
                </c:pt>
                <c:pt idx="8338">
                  <c:v>46005.4375</c:v>
                </c:pt>
                <c:pt idx="8339">
                  <c:v>46005.479166666664</c:v>
                </c:pt>
                <c:pt idx="8340">
                  <c:v>46005.520833333336</c:v>
                </c:pt>
                <c:pt idx="8341">
                  <c:v>46005.5625</c:v>
                </c:pt>
                <c:pt idx="8342">
                  <c:v>46005.604166666664</c:v>
                </c:pt>
                <c:pt idx="8343">
                  <c:v>46005.645833333336</c:v>
                </c:pt>
                <c:pt idx="8344">
                  <c:v>46005.6875</c:v>
                </c:pt>
                <c:pt idx="8345">
                  <c:v>46005.729166666664</c:v>
                </c:pt>
                <c:pt idx="8346">
                  <c:v>46005.770833333336</c:v>
                </c:pt>
                <c:pt idx="8347">
                  <c:v>46005.8125</c:v>
                </c:pt>
                <c:pt idx="8348">
                  <c:v>46005.854166666664</c:v>
                </c:pt>
                <c:pt idx="8349">
                  <c:v>46005.895833333336</c:v>
                </c:pt>
                <c:pt idx="8350">
                  <c:v>46005.9375</c:v>
                </c:pt>
                <c:pt idx="8351">
                  <c:v>46005.979166666664</c:v>
                </c:pt>
                <c:pt idx="8352">
                  <c:v>46006.020833333336</c:v>
                </c:pt>
                <c:pt idx="8353">
                  <c:v>46006.0625</c:v>
                </c:pt>
                <c:pt idx="8354">
                  <c:v>46006.104166666664</c:v>
                </c:pt>
                <c:pt idx="8355">
                  <c:v>46006.145833333336</c:v>
                </c:pt>
                <c:pt idx="8356">
                  <c:v>46006.1875</c:v>
                </c:pt>
                <c:pt idx="8357">
                  <c:v>46006.229166666664</c:v>
                </c:pt>
                <c:pt idx="8358">
                  <c:v>46006.270833333336</c:v>
                </c:pt>
                <c:pt idx="8359">
                  <c:v>46006.3125</c:v>
                </c:pt>
                <c:pt idx="8360">
                  <c:v>46006.354166666664</c:v>
                </c:pt>
                <c:pt idx="8361">
                  <c:v>46006.395833333336</c:v>
                </c:pt>
                <c:pt idx="8362">
                  <c:v>46006.4375</c:v>
                </c:pt>
                <c:pt idx="8363">
                  <c:v>46006.479166666664</c:v>
                </c:pt>
                <c:pt idx="8364">
                  <c:v>46006.520833333336</c:v>
                </c:pt>
                <c:pt idx="8365">
                  <c:v>46006.5625</c:v>
                </c:pt>
                <c:pt idx="8366">
                  <c:v>46006.604166666664</c:v>
                </c:pt>
                <c:pt idx="8367">
                  <c:v>46006.645833333336</c:v>
                </c:pt>
                <c:pt idx="8368">
                  <c:v>46006.6875</c:v>
                </c:pt>
                <c:pt idx="8369">
                  <c:v>46006.729166666664</c:v>
                </c:pt>
                <c:pt idx="8370">
                  <c:v>46006.770833333336</c:v>
                </c:pt>
                <c:pt idx="8371">
                  <c:v>46006.8125</c:v>
                </c:pt>
                <c:pt idx="8372">
                  <c:v>46006.854166666664</c:v>
                </c:pt>
                <c:pt idx="8373">
                  <c:v>46006.895833333336</c:v>
                </c:pt>
                <c:pt idx="8374">
                  <c:v>46006.9375</c:v>
                </c:pt>
                <c:pt idx="8375">
                  <c:v>46006.979166666664</c:v>
                </c:pt>
                <c:pt idx="8376">
                  <c:v>46007.020833333336</c:v>
                </c:pt>
                <c:pt idx="8377">
                  <c:v>46007.0625</c:v>
                </c:pt>
                <c:pt idx="8378">
                  <c:v>46007.104166666664</c:v>
                </c:pt>
                <c:pt idx="8379">
                  <c:v>46007.145833333336</c:v>
                </c:pt>
                <c:pt idx="8380">
                  <c:v>46007.1875</c:v>
                </c:pt>
                <c:pt idx="8381">
                  <c:v>46007.229166666664</c:v>
                </c:pt>
                <c:pt idx="8382">
                  <c:v>46007.270833333336</c:v>
                </c:pt>
                <c:pt idx="8383">
                  <c:v>46007.3125</c:v>
                </c:pt>
                <c:pt idx="8384">
                  <c:v>46007.354166666664</c:v>
                </c:pt>
                <c:pt idx="8385">
                  <c:v>46007.395833333336</c:v>
                </c:pt>
                <c:pt idx="8386">
                  <c:v>46007.4375</c:v>
                </c:pt>
                <c:pt idx="8387">
                  <c:v>46007.479166666664</c:v>
                </c:pt>
                <c:pt idx="8388">
                  <c:v>46007.520833333336</c:v>
                </c:pt>
                <c:pt idx="8389">
                  <c:v>46007.5625</c:v>
                </c:pt>
                <c:pt idx="8390">
                  <c:v>46007.604166666664</c:v>
                </c:pt>
                <c:pt idx="8391">
                  <c:v>46007.645833333336</c:v>
                </c:pt>
                <c:pt idx="8392">
                  <c:v>46007.6875</c:v>
                </c:pt>
                <c:pt idx="8393">
                  <c:v>46007.729166666664</c:v>
                </c:pt>
                <c:pt idx="8394">
                  <c:v>46007.770833333336</c:v>
                </c:pt>
                <c:pt idx="8395">
                  <c:v>46007.8125</c:v>
                </c:pt>
                <c:pt idx="8396">
                  <c:v>46007.854166666664</c:v>
                </c:pt>
                <c:pt idx="8397">
                  <c:v>46007.895833333336</c:v>
                </c:pt>
                <c:pt idx="8398">
                  <c:v>46007.9375</c:v>
                </c:pt>
                <c:pt idx="8399">
                  <c:v>46007.979166666664</c:v>
                </c:pt>
                <c:pt idx="8400">
                  <c:v>46008.020833333336</c:v>
                </c:pt>
                <c:pt idx="8401">
                  <c:v>46008.0625</c:v>
                </c:pt>
                <c:pt idx="8402">
                  <c:v>46008.104166666664</c:v>
                </c:pt>
                <c:pt idx="8403">
                  <c:v>46008.145833333336</c:v>
                </c:pt>
                <c:pt idx="8404">
                  <c:v>46008.1875</c:v>
                </c:pt>
                <c:pt idx="8405">
                  <c:v>46008.229166666664</c:v>
                </c:pt>
                <c:pt idx="8406">
                  <c:v>46008.270833333336</c:v>
                </c:pt>
                <c:pt idx="8407">
                  <c:v>46008.3125</c:v>
                </c:pt>
                <c:pt idx="8408">
                  <c:v>46008.354166666664</c:v>
                </c:pt>
                <c:pt idx="8409">
                  <c:v>46008.395833333336</c:v>
                </c:pt>
                <c:pt idx="8410">
                  <c:v>46008.4375</c:v>
                </c:pt>
                <c:pt idx="8411">
                  <c:v>46008.479166666664</c:v>
                </c:pt>
                <c:pt idx="8412">
                  <c:v>46008.520833333336</c:v>
                </c:pt>
                <c:pt idx="8413">
                  <c:v>46008.5625</c:v>
                </c:pt>
                <c:pt idx="8414">
                  <c:v>46008.604166666664</c:v>
                </c:pt>
                <c:pt idx="8415">
                  <c:v>46008.645833333336</c:v>
                </c:pt>
                <c:pt idx="8416">
                  <c:v>46008.6875</c:v>
                </c:pt>
                <c:pt idx="8417">
                  <c:v>46008.729166666664</c:v>
                </c:pt>
                <c:pt idx="8418">
                  <c:v>46008.770833333336</c:v>
                </c:pt>
                <c:pt idx="8419">
                  <c:v>46008.8125</c:v>
                </c:pt>
                <c:pt idx="8420">
                  <c:v>46008.854166666664</c:v>
                </c:pt>
                <c:pt idx="8421">
                  <c:v>46008.895833333336</c:v>
                </c:pt>
                <c:pt idx="8422">
                  <c:v>46008.9375</c:v>
                </c:pt>
                <c:pt idx="8423">
                  <c:v>46008.979166666664</c:v>
                </c:pt>
                <c:pt idx="8424">
                  <c:v>46009.020833333336</c:v>
                </c:pt>
                <c:pt idx="8425">
                  <c:v>46009.0625</c:v>
                </c:pt>
                <c:pt idx="8426">
                  <c:v>46009.104166666664</c:v>
                </c:pt>
                <c:pt idx="8427">
                  <c:v>46009.145833333336</c:v>
                </c:pt>
                <c:pt idx="8428">
                  <c:v>46009.1875</c:v>
                </c:pt>
                <c:pt idx="8429">
                  <c:v>46009.229166666664</c:v>
                </c:pt>
                <c:pt idx="8430">
                  <c:v>46009.270833333336</c:v>
                </c:pt>
                <c:pt idx="8431">
                  <c:v>46009.3125</c:v>
                </c:pt>
                <c:pt idx="8432">
                  <c:v>46009.354166666664</c:v>
                </c:pt>
                <c:pt idx="8433">
                  <c:v>46009.395833333336</c:v>
                </c:pt>
                <c:pt idx="8434">
                  <c:v>46009.4375</c:v>
                </c:pt>
                <c:pt idx="8435">
                  <c:v>46009.479166666664</c:v>
                </c:pt>
                <c:pt idx="8436">
                  <c:v>46009.520833333336</c:v>
                </c:pt>
                <c:pt idx="8437">
                  <c:v>46009.5625</c:v>
                </c:pt>
                <c:pt idx="8438">
                  <c:v>46009.604166666664</c:v>
                </c:pt>
                <c:pt idx="8439">
                  <c:v>46009.645833333336</c:v>
                </c:pt>
                <c:pt idx="8440">
                  <c:v>46009.6875</c:v>
                </c:pt>
                <c:pt idx="8441">
                  <c:v>46009.729166666664</c:v>
                </c:pt>
                <c:pt idx="8442">
                  <c:v>46009.770833333336</c:v>
                </c:pt>
                <c:pt idx="8443">
                  <c:v>46009.8125</c:v>
                </c:pt>
                <c:pt idx="8444">
                  <c:v>46009.854166666664</c:v>
                </c:pt>
                <c:pt idx="8445">
                  <c:v>46009.895833333336</c:v>
                </c:pt>
                <c:pt idx="8446">
                  <c:v>46009.9375</c:v>
                </c:pt>
                <c:pt idx="8447">
                  <c:v>46009.979166666664</c:v>
                </c:pt>
                <c:pt idx="8448">
                  <c:v>46010.020833333336</c:v>
                </c:pt>
                <c:pt idx="8449">
                  <c:v>46010.0625</c:v>
                </c:pt>
                <c:pt idx="8450">
                  <c:v>46010.104166666664</c:v>
                </c:pt>
                <c:pt idx="8451">
                  <c:v>46010.145833333336</c:v>
                </c:pt>
                <c:pt idx="8452">
                  <c:v>46010.1875</c:v>
                </c:pt>
                <c:pt idx="8453">
                  <c:v>46010.229166666664</c:v>
                </c:pt>
                <c:pt idx="8454">
                  <c:v>46010.270833333336</c:v>
                </c:pt>
                <c:pt idx="8455">
                  <c:v>46010.3125</c:v>
                </c:pt>
                <c:pt idx="8456">
                  <c:v>46010.354166666664</c:v>
                </c:pt>
                <c:pt idx="8457">
                  <c:v>46010.395833333336</c:v>
                </c:pt>
                <c:pt idx="8458">
                  <c:v>46010.4375</c:v>
                </c:pt>
                <c:pt idx="8459">
                  <c:v>46010.479166666664</c:v>
                </c:pt>
                <c:pt idx="8460">
                  <c:v>46010.520833333336</c:v>
                </c:pt>
                <c:pt idx="8461">
                  <c:v>46010.5625</c:v>
                </c:pt>
                <c:pt idx="8462">
                  <c:v>46010.604166666664</c:v>
                </c:pt>
                <c:pt idx="8463">
                  <c:v>46010.645833333336</c:v>
                </c:pt>
                <c:pt idx="8464">
                  <c:v>46010.6875</c:v>
                </c:pt>
                <c:pt idx="8465">
                  <c:v>46010.729166666664</c:v>
                </c:pt>
                <c:pt idx="8466">
                  <c:v>46010.770833333336</c:v>
                </c:pt>
                <c:pt idx="8467">
                  <c:v>46010.8125</c:v>
                </c:pt>
                <c:pt idx="8468">
                  <c:v>46010.854166666664</c:v>
                </c:pt>
                <c:pt idx="8469">
                  <c:v>46010.895833333336</c:v>
                </c:pt>
                <c:pt idx="8470">
                  <c:v>46010.9375</c:v>
                </c:pt>
                <c:pt idx="8471">
                  <c:v>46010.979166666664</c:v>
                </c:pt>
                <c:pt idx="8472">
                  <c:v>46011.020833333336</c:v>
                </c:pt>
                <c:pt idx="8473">
                  <c:v>46011.0625</c:v>
                </c:pt>
                <c:pt idx="8474">
                  <c:v>46011.104166666664</c:v>
                </c:pt>
                <c:pt idx="8475">
                  <c:v>46011.145833333336</c:v>
                </c:pt>
                <c:pt idx="8476">
                  <c:v>46011.1875</c:v>
                </c:pt>
                <c:pt idx="8477">
                  <c:v>46011.229166666664</c:v>
                </c:pt>
                <c:pt idx="8478">
                  <c:v>46011.270833333336</c:v>
                </c:pt>
                <c:pt idx="8479">
                  <c:v>46011.3125</c:v>
                </c:pt>
                <c:pt idx="8480">
                  <c:v>46011.354166666664</c:v>
                </c:pt>
                <c:pt idx="8481">
                  <c:v>46011.395833333336</c:v>
                </c:pt>
                <c:pt idx="8482">
                  <c:v>46011.4375</c:v>
                </c:pt>
                <c:pt idx="8483">
                  <c:v>46011.479166666664</c:v>
                </c:pt>
                <c:pt idx="8484">
                  <c:v>46011.520833333336</c:v>
                </c:pt>
                <c:pt idx="8485">
                  <c:v>46011.5625</c:v>
                </c:pt>
                <c:pt idx="8486">
                  <c:v>46011.604166666664</c:v>
                </c:pt>
                <c:pt idx="8487">
                  <c:v>46011.645833333336</c:v>
                </c:pt>
                <c:pt idx="8488">
                  <c:v>46011.6875</c:v>
                </c:pt>
                <c:pt idx="8489">
                  <c:v>46011.729166666664</c:v>
                </c:pt>
                <c:pt idx="8490">
                  <c:v>46011.770833333336</c:v>
                </c:pt>
                <c:pt idx="8491">
                  <c:v>46011.8125</c:v>
                </c:pt>
                <c:pt idx="8492">
                  <c:v>46011.854166666664</c:v>
                </c:pt>
                <c:pt idx="8493">
                  <c:v>46011.895833333336</c:v>
                </c:pt>
                <c:pt idx="8494">
                  <c:v>46011.9375</c:v>
                </c:pt>
                <c:pt idx="8495">
                  <c:v>46011.979166666664</c:v>
                </c:pt>
                <c:pt idx="8496">
                  <c:v>46012.020833333336</c:v>
                </c:pt>
                <c:pt idx="8497">
                  <c:v>46012.0625</c:v>
                </c:pt>
                <c:pt idx="8498">
                  <c:v>46012.104166666664</c:v>
                </c:pt>
                <c:pt idx="8499">
                  <c:v>46012.145833333336</c:v>
                </c:pt>
                <c:pt idx="8500">
                  <c:v>46012.1875</c:v>
                </c:pt>
                <c:pt idx="8501">
                  <c:v>46012.229166666664</c:v>
                </c:pt>
                <c:pt idx="8502">
                  <c:v>46012.270833333336</c:v>
                </c:pt>
                <c:pt idx="8503">
                  <c:v>46012.3125</c:v>
                </c:pt>
                <c:pt idx="8504">
                  <c:v>46012.354166666664</c:v>
                </c:pt>
                <c:pt idx="8505">
                  <c:v>46012.395833333336</c:v>
                </c:pt>
                <c:pt idx="8506">
                  <c:v>46012.4375</c:v>
                </c:pt>
                <c:pt idx="8507">
                  <c:v>46012.479166666664</c:v>
                </c:pt>
                <c:pt idx="8508">
                  <c:v>46012.520833333336</c:v>
                </c:pt>
                <c:pt idx="8509">
                  <c:v>46012.5625</c:v>
                </c:pt>
                <c:pt idx="8510">
                  <c:v>46012.604166666664</c:v>
                </c:pt>
                <c:pt idx="8511">
                  <c:v>46012.645833333336</c:v>
                </c:pt>
                <c:pt idx="8512">
                  <c:v>46012.6875</c:v>
                </c:pt>
                <c:pt idx="8513">
                  <c:v>46012.729166666664</c:v>
                </c:pt>
                <c:pt idx="8514">
                  <c:v>46012.770833333336</c:v>
                </c:pt>
                <c:pt idx="8515">
                  <c:v>46012.8125</c:v>
                </c:pt>
                <c:pt idx="8516">
                  <c:v>46012.854166666664</c:v>
                </c:pt>
                <c:pt idx="8517">
                  <c:v>46012.895833333336</c:v>
                </c:pt>
                <c:pt idx="8518">
                  <c:v>46012.9375</c:v>
                </c:pt>
                <c:pt idx="8519">
                  <c:v>46012.979166666664</c:v>
                </c:pt>
                <c:pt idx="8520">
                  <c:v>46013.020833333336</c:v>
                </c:pt>
                <c:pt idx="8521">
                  <c:v>46013.0625</c:v>
                </c:pt>
                <c:pt idx="8522">
                  <c:v>46013.104166666664</c:v>
                </c:pt>
                <c:pt idx="8523">
                  <c:v>46013.145833333336</c:v>
                </c:pt>
                <c:pt idx="8524">
                  <c:v>46013.1875</c:v>
                </c:pt>
                <c:pt idx="8525">
                  <c:v>46013.229166666664</c:v>
                </c:pt>
                <c:pt idx="8526">
                  <c:v>46013.270833333336</c:v>
                </c:pt>
                <c:pt idx="8527">
                  <c:v>46013.3125</c:v>
                </c:pt>
                <c:pt idx="8528">
                  <c:v>46013.354166666664</c:v>
                </c:pt>
                <c:pt idx="8529">
                  <c:v>46013.395833333336</c:v>
                </c:pt>
                <c:pt idx="8530">
                  <c:v>46013.4375</c:v>
                </c:pt>
                <c:pt idx="8531">
                  <c:v>46013.479166666664</c:v>
                </c:pt>
                <c:pt idx="8532">
                  <c:v>46013.520833333336</c:v>
                </c:pt>
                <c:pt idx="8533">
                  <c:v>46013.5625</c:v>
                </c:pt>
                <c:pt idx="8534">
                  <c:v>46013.604166666664</c:v>
                </c:pt>
                <c:pt idx="8535">
                  <c:v>46013.645833333336</c:v>
                </c:pt>
                <c:pt idx="8536">
                  <c:v>46013.6875</c:v>
                </c:pt>
                <c:pt idx="8537">
                  <c:v>46013.729166666664</c:v>
                </c:pt>
                <c:pt idx="8538">
                  <c:v>46013.770833333336</c:v>
                </c:pt>
                <c:pt idx="8539">
                  <c:v>46013.8125</c:v>
                </c:pt>
                <c:pt idx="8540">
                  <c:v>46013.854166666664</c:v>
                </c:pt>
                <c:pt idx="8541">
                  <c:v>46013.895833333336</c:v>
                </c:pt>
                <c:pt idx="8542">
                  <c:v>46013.9375</c:v>
                </c:pt>
                <c:pt idx="8543">
                  <c:v>46013.979166666664</c:v>
                </c:pt>
                <c:pt idx="8544">
                  <c:v>46014.020833333336</c:v>
                </c:pt>
                <c:pt idx="8545">
                  <c:v>46014.0625</c:v>
                </c:pt>
                <c:pt idx="8546">
                  <c:v>46014.104166666664</c:v>
                </c:pt>
                <c:pt idx="8547">
                  <c:v>46014.145833333336</c:v>
                </c:pt>
                <c:pt idx="8548">
                  <c:v>46014.1875</c:v>
                </c:pt>
                <c:pt idx="8549">
                  <c:v>46014.229166666664</c:v>
                </c:pt>
                <c:pt idx="8550">
                  <c:v>46014.270833333336</c:v>
                </c:pt>
                <c:pt idx="8551">
                  <c:v>46014.3125</c:v>
                </c:pt>
                <c:pt idx="8552">
                  <c:v>46014.354166666664</c:v>
                </c:pt>
                <c:pt idx="8553">
                  <c:v>46014.395833333336</c:v>
                </c:pt>
                <c:pt idx="8554">
                  <c:v>46014.4375</c:v>
                </c:pt>
                <c:pt idx="8555">
                  <c:v>46014.479166666664</c:v>
                </c:pt>
                <c:pt idx="8556">
                  <c:v>46014.520833333336</c:v>
                </c:pt>
                <c:pt idx="8557">
                  <c:v>46014.5625</c:v>
                </c:pt>
                <c:pt idx="8558">
                  <c:v>46014.604166666664</c:v>
                </c:pt>
                <c:pt idx="8559">
                  <c:v>46014.645833333336</c:v>
                </c:pt>
                <c:pt idx="8560">
                  <c:v>46014.6875</c:v>
                </c:pt>
                <c:pt idx="8561">
                  <c:v>46014.729166666664</c:v>
                </c:pt>
                <c:pt idx="8562">
                  <c:v>46014.770833333336</c:v>
                </c:pt>
                <c:pt idx="8563">
                  <c:v>46014.8125</c:v>
                </c:pt>
                <c:pt idx="8564">
                  <c:v>46014.854166666664</c:v>
                </c:pt>
                <c:pt idx="8565">
                  <c:v>46014.895833333336</c:v>
                </c:pt>
                <c:pt idx="8566">
                  <c:v>46014.9375</c:v>
                </c:pt>
                <c:pt idx="8567">
                  <c:v>46014.979166666664</c:v>
                </c:pt>
                <c:pt idx="8568">
                  <c:v>46015.020833333336</c:v>
                </c:pt>
                <c:pt idx="8569">
                  <c:v>46015.0625</c:v>
                </c:pt>
                <c:pt idx="8570">
                  <c:v>46015.104166666664</c:v>
                </c:pt>
                <c:pt idx="8571">
                  <c:v>46015.145833333336</c:v>
                </c:pt>
                <c:pt idx="8572">
                  <c:v>46015.1875</c:v>
                </c:pt>
                <c:pt idx="8573">
                  <c:v>46015.229166666664</c:v>
                </c:pt>
                <c:pt idx="8574">
                  <c:v>46015.270833333336</c:v>
                </c:pt>
                <c:pt idx="8575">
                  <c:v>46015.3125</c:v>
                </c:pt>
                <c:pt idx="8576">
                  <c:v>46015.354166666664</c:v>
                </c:pt>
                <c:pt idx="8577">
                  <c:v>46015.395833333336</c:v>
                </c:pt>
                <c:pt idx="8578">
                  <c:v>46015.4375</c:v>
                </c:pt>
                <c:pt idx="8579">
                  <c:v>46015.479166666664</c:v>
                </c:pt>
                <c:pt idx="8580">
                  <c:v>46015.520833333336</c:v>
                </c:pt>
                <c:pt idx="8581">
                  <c:v>46015.5625</c:v>
                </c:pt>
                <c:pt idx="8582">
                  <c:v>46015.604166666664</c:v>
                </c:pt>
                <c:pt idx="8583">
                  <c:v>46015.645833333336</c:v>
                </c:pt>
                <c:pt idx="8584">
                  <c:v>46015.6875</c:v>
                </c:pt>
                <c:pt idx="8585">
                  <c:v>46015.729166666664</c:v>
                </c:pt>
                <c:pt idx="8586">
                  <c:v>46015.770833333336</c:v>
                </c:pt>
                <c:pt idx="8587">
                  <c:v>46015.8125</c:v>
                </c:pt>
                <c:pt idx="8588">
                  <c:v>46015.854166666664</c:v>
                </c:pt>
                <c:pt idx="8589">
                  <c:v>46015.895833333336</c:v>
                </c:pt>
                <c:pt idx="8590">
                  <c:v>46015.9375</c:v>
                </c:pt>
                <c:pt idx="8591">
                  <c:v>46015.979166666664</c:v>
                </c:pt>
                <c:pt idx="8592">
                  <c:v>46016.020833333336</c:v>
                </c:pt>
                <c:pt idx="8593">
                  <c:v>46016.0625</c:v>
                </c:pt>
                <c:pt idx="8594">
                  <c:v>46016.104166666664</c:v>
                </c:pt>
                <c:pt idx="8595">
                  <c:v>46016.145833333336</c:v>
                </c:pt>
                <c:pt idx="8596">
                  <c:v>46016.1875</c:v>
                </c:pt>
                <c:pt idx="8597">
                  <c:v>46016.229166666664</c:v>
                </c:pt>
                <c:pt idx="8598">
                  <c:v>46016.270833333336</c:v>
                </c:pt>
                <c:pt idx="8599">
                  <c:v>46016.3125</c:v>
                </c:pt>
                <c:pt idx="8600">
                  <c:v>46016.354166666664</c:v>
                </c:pt>
                <c:pt idx="8601">
                  <c:v>46016.395833333336</c:v>
                </c:pt>
                <c:pt idx="8602">
                  <c:v>46016.4375</c:v>
                </c:pt>
                <c:pt idx="8603">
                  <c:v>46016.479166666664</c:v>
                </c:pt>
                <c:pt idx="8604">
                  <c:v>46016.520833333336</c:v>
                </c:pt>
                <c:pt idx="8605">
                  <c:v>46016.5625</c:v>
                </c:pt>
                <c:pt idx="8606">
                  <c:v>46016.604166666664</c:v>
                </c:pt>
                <c:pt idx="8607">
                  <c:v>46016.645833333336</c:v>
                </c:pt>
                <c:pt idx="8608">
                  <c:v>46016.6875</c:v>
                </c:pt>
                <c:pt idx="8609">
                  <c:v>46016.729166666664</c:v>
                </c:pt>
                <c:pt idx="8610">
                  <c:v>46016.770833333336</c:v>
                </c:pt>
                <c:pt idx="8611">
                  <c:v>46016.8125</c:v>
                </c:pt>
                <c:pt idx="8612">
                  <c:v>46016.854166666664</c:v>
                </c:pt>
                <c:pt idx="8613">
                  <c:v>46016.895833333336</c:v>
                </c:pt>
                <c:pt idx="8614">
                  <c:v>46016.9375</c:v>
                </c:pt>
                <c:pt idx="8615">
                  <c:v>46016.979166666664</c:v>
                </c:pt>
                <c:pt idx="8616">
                  <c:v>46017.020833333336</c:v>
                </c:pt>
                <c:pt idx="8617">
                  <c:v>46017.0625</c:v>
                </c:pt>
                <c:pt idx="8618">
                  <c:v>46017.104166666664</c:v>
                </c:pt>
                <c:pt idx="8619">
                  <c:v>46017.145833333336</c:v>
                </c:pt>
                <c:pt idx="8620">
                  <c:v>46017.1875</c:v>
                </c:pt>
                <c:pt idx="8621">
                  <c:v>46017.229166666664</c:v>
                </c:pt>
                <c:pt idx="8622">
                  <c:v>46017.270833333336</c:v>
                </c:pt>
                <c:pt idx="8623">
                  <c:v>46017.3125</c:v>
                </c:pt>
                <c:pt idx="8624">
                  <c:v>46017.354166666664</c:v>
                </c:pt>
                <c:pt idx="8625">
                  <c:v>46017.395833333336</c:v>
                </c:pt>
                <c:pt idx="8626">
                  <c:v>46017.4375</c:v>
                </c:pt>
                <c:pt idx="8627">
                  <c:v>46017.479166666664</c:v>
                </c:pt>
                <c:pt idx="8628">
                  <c:v>46017.520833333336</c:v>
                </c:pt>
                <c:pt idx="8629">
                  <c:v>46017.5625</c:v>
                </c:pt>
                <c:pt idx="8630">
                  <c:v>46017.604166666664</c:v>
                </c:pt>
                <c:pt idx="8631">
                  <c:v>46017.645833333336</c:v>
                </c:pt>
                <c:pt idx="8632">
                  <c:v>46017.6875</c:v>
                </c:pt>
                <c:pt idx="8633">
                  <c:v>46017.729166666664</c:v>
                </c:pt>
                <c:pt idx="8634">
                  <c:v>46017.770833333336</c:v>
                </c:pt>
                <c:pt idx="8635">
                  <c:v>46017.8125</c:v>
                </c:pt>
                <c:pt idx="8636">
                  <c:v>46017.854166666664</c:v>
                </c:pt>
                <c:pt idx="8637">
                  <c:v>46017.895833333336</c:v>
                </c:pt>
                <c:pt idx="8638">
                  <c:v>46017.9375</c:v>
                </c:pt>
                <c:pt idx="8639">
                  <c:v>46017.979166666664</c:v>
                </c:pt>
                <c:pt idx="8640">
                  <c:v>46018.020833333336</c:v>
                </c:pt>
                <c:pt idx="8641">
                  <c:v>46018.0625</c:v>
                </c:pt>
                <c:pt idx="8642">
                  <c:v>46018.104166666664</c:v>
                </c:pt>
                <c:pt idx="8643">
                  <c:v>46018.145833333336</c:v>
                </c:pt>
                <c:pt idx="8644">
                  <c:v>46018.1875</c:v>
                </c:pt>
                <c:pt idx="8645">
                  <c:v>46018.229166666664</c:v>
                </c:pt>
                <c:pt idx="8646">
                  <c:v>46018.270833333336</c:v>
                </c:pt>
                <c:pt idx="8647">
                  <c:v>46018.3125</c:v>
                </c:pt>
                <c:pt idx="8648">
                  <c:v>46018.354166666664</c:v>
                </c:pt>
                <c:pt idx="8649">
                  <c:v>46018.395833333336</c:v>
                </c:pt>
                <c:pt idx="8650">
                  <c:v>46018.4375</c:v>
                </c:pt>
                <c:pt idx="8651">
                  <c:v>46018.479166666664</c:v>
                </c:pt>
                <c:pt idx="8652">
                  <c:v>46018.520833333336</c:v>
                </c:pt>
                <c:pt idx="8653">
                  <c:v>46018.5625</c:v>
                </c:pt>
                <c:pt idx="8654">
                  <c:v>46018.604166666664</c:v>
                </c:pt>
                <c:pt idx="8655">
                  <c:v>46018.645833333336</c:v>
                </c:pt>
                <c:pt idx="8656">
                  <c:v>46018.6875</c:v>
                </c:pt>
                <c:pt idx="8657">
                  <c:v>46018.729166666664</c:v>
                </c:pt>
                <c:pt idx="8658">
                  <c:v>46018.770833333336</c:v>
                </c:pt>
                <c:pt idx="8659">
                  <c:v>46018.8125</c:v>
                </c:pt>
                <c:pt idx="8660">
                  <c:v>46018.854166666664</c:v>
                </c:pt>
                <c:pt idx="8661">
                  <c:v>46018.895833333336</c:v>
                </c:pt>
                <c:pt idx="8662">
                  <c:v>46018.9375</c:v>
                </c:pt>
                <c:pt idx="8663">
                  <c:v>46018.979166666664</c:v>
                </c:pt>
                <c:pt idx="8664">
                  <c:v>46019.020833333336</c:v>
                </c:pt>
                <c:pt idx="8665">
                  <c:v>46019.0625</c:v>
                </c:pt>
                <c:pt idx="8666">
                  <c:v>46019.104166666664</c:v>
                </c:pt>
                <c:pt idx="8667">
                  <c:v>46019.145833333336</c:v>
                </c:pt>
                <c:pt idx="8668">
                  <c:v>46019.1875</c:v>
                </c:pt>
                <c:pt idx="8669">
                  <c:v>46019.229166666664</c:v>
                </c:pt>
                <c:pt idx="8670">
                  <c:v>46019.270833333336</c:v>
                </c:pt>
                <c:pt idx="8671">
                  <c:v>46019.3125</c:v>
                </c:pt>
                <c:pt idx="8672">
                  <c:v>46019.354166666664</c:v>
                </c:pt>
                <c:pt idx="8673">
                  <c:v>46019.395833333336</c:v>
                </c:pt>
                <c:pt idx="8674">
                  <c:v>46019.4375</c:v>
                </c:pt>
                <c:pt idx="8675">
                  <c:v>46019.479166666664</c:v>
                </c:pt>
                <c:pt idx="8676">
                  <c:v>46019.520833333336</c:v>
                </c:pt>
                <c:pt idx="8677">
                  <c:v>46019.5625</c:v>
                </c:pt>
                <c:pt idx="8678">
                  <c:v>46019.604166666664</c:v>
                </c:pt>
                <c:pt idx="8679">
                  <c:v>46019.645833333336</c:v>
                </c:pt>
                <c:pt idx="8680">
                  <c:v>46019.6875</c:v>
                </c:pt>
                <c:pt idx="8681">
                  <c:v>46019.729166666664</c:v>
                </c:pt>
                <c:pt idx="8682">
                  <c:v>46019.770833333336</c:v>
                </c:pt>
                <c:pt idx="8683">
                  <c:v>46019.8125</c:v>
                </c:pt>
                <c:pt idx="8684">
                  <c:v>46019.854166666664</c:v>
                </c:pt>
                <c:pt idx="8685">
                  <c:v>46019.895833333336</c:v>
                </c:pt>
                <c:pt idx="8686">
                  <c:v>46019.9375</c:v>
                </c:pt>
                <c:pt idx="8687">
                  <c:v>46019.979166666664</c:v>
                </c:pt>
                <c:pt idx="8688">
                  <c:v>46020.020833333336</c:v>
                </c:pt>
                <c:pt idx="8689">
                  <c:v>46020.0625</c:v>
                </c:pt>
                <c:pt idx="8690">
                  <c:v>46020.104166666664</c:v>
                </c:pt>
                <c:pt idx="8691">
                  <c:v>46020.145833333336</c:v>
                </c:pt>
                <c:pt idx="8692">
                  <c:v>46020.1875</c:v>
                </c:pt>
                <c:pt idx="8693">
                  <c:v>46020.229166666664</c:v>
                </c:pt>
                <c:pt idx="8694">
                  <c:v>46020.270833333336</c:v>
                </c:pt>
                <c:pt idx="8695">
                  <c:v>46020.3125</c:v>
                </c:pt>
                <c:pt idx="8696">
                  <c:v>46020.354166666664</c:v>
                </c:pt>
                <c:pt idx="8697">
                  <c:v>46020.395833333336</c:v>
                </c:pt>
                <c:pt idx="8698">
                  <c:v>46020.4375</c:v>
                </c:pt>
                <c:pt idx="8699">
                  <c:v>46020.479166666664</c:v>
                </c:pt>
                <c:pt idx="8700">
                  <c:v>46020.520833333336</c:v>
                </c:pt>
                <c:pt idx="8701">
                  <c:v>46020.5625</c:v>
                </c:pt>
                <c:pt idx="8702">
                  <c:v>46020.604166666664</c:v>
                </c:pt>
                <c:pt idx="8703">
                  <c:v>46020.645833333336</c:v>
                </c:pt>
                <c:pt idx="8704">
                  <c:v>46020.6875</c:v>
                </c:pt>
                <c:pt idx="8705">
                  <c:v>46020.729166666664</c:v>
                </c:pt>
                <c:pt idx="8706">
                  <c:v>46020.770833333336</c:v>
                </c:pt>
                <c:pt idx="8707">
                  <c:v>46020.8125</c:v>
                </c:pt>
                <c:pt idx="8708">
                  <c:v>46020.854166666664</c:v>
                </c:pt>
                <c:pt idx="8709">
                  <c:v>46020.895833333336</c:v>
                </c:pt>
                <c:pt idx="8710">
                  <c:v>46020.9375</c:v>
                </c:pt>
                <c:pt idx="8711">
                  <c:v>46020.979166666664</c:v>
                </c:pt>
                <c:pt idx="8712">
                  <c:v>46021.020833333336</c:v>
                </c:pt>
                <c:pt idx="8713">
                  <c:v>46021.0625</c:v>
                </c:pt>
                <c:pt idx="8714">
                  <c:v>46021.104166666664</c:v>
                </c:pt>
                <c:pt idx="8715">
                  <c:v>46021.145833333336</c:v>
                </c:pt>
                <c:pt idx="8716">
                  <c:v>46021.1875</c:v>
                </c:pt>
                <c:pt idx="8717">
                  <c:v>46021.229166666664</c:v>
                </c:pt>
                <c:pt idx="8718">
                  <c:v>46021.270833333336</c:v>
                </c:pt>
                <c:pt idx="8719">
                  <c:v>46021.3125</c:v>
                </c:pt>
                <c:pt idx="8720">
                  <c:v>46021.354166666664</c:v>
                </c:pt>
                <c:pt idx="8721">
                  <c:v>46021.395833333336</c:v>
                </c:pt>
                <c:pt idx="8722">
                  <c:v>46021.4375</c:v>
                </c:pt>
                <c:pt idx="8723">
                  <c:v>46021.479166666664</c:v>
                </c:pt>
                <c:pt idx="8724">
                  <c:v>46021.520833333336</c:v>
                </c:pt>
                <c:pt idx="8725">
                  <c:v>46021.5625</c:v>
                </c:pt>
                <c:pt idx="8726">
                  <c:v>46021.604166666664</c:v>
                </c:pt>
                <c:pt idx="8727">
                  <c:v>46021.645833333336</c:v>
                </c:pt>
                <c:pt idx="8728">
                  <c:v>46021.6875</c:v>
                </c:pt>
                <c:pt idx="8729">
                  <c:v>46021.729166666664</c:v>
                </c:pt>
                <c:pt idx="8730">
                  <c:v>46021.770833333336</c:v>
                </c:pt>
                <c:pt idx="8731">
                  <c:v>46021.8125</c:v>
                </c:pt>
                <c:pt idx="8732">
                  <c:v>46021.854166666664</c:v>
                </c:pt>
                <c:pt idx="8733">
                  <c:v>46021.895833333336</c:v>
                </c:pt>
                <c:pt idx="8734">
                  <c:v>46021.9375</c:v>
                </c:pt>
                <c:pt idx="8735">
                  <c:v>46021.979166666664</c:v>
                </c:pt>
                <c:pt idx="8736">
                  <c:v>46022.020833333336</c:v>
                </c:pt>
                <c:pt idx="8737">
                  <c:v>46022.0625</c:v>
                </c:pt>
                <c:pt idx="8738">
                  <c:v>46022.104166666664</c:v>
                </c:pt>
                <c:pt idx="8739">
                  <c:v>46022.145833333336</c:v>
                </c:pt>
                <c:pt idx="8740">
                  <c:v>46022.1875</c:v>
                </c:pt>
                <c:pt idx="8741">
                  <c:v>46022.229166666664</c:v>
                </c:pt>
                <c:pt idx="8742">
                  <c:v>46022.270833333336</c:v>
                </c:pt>
                <c:pt idx="8743">
                  <c:v>46022.3125</c:v>
                </c:pt>
                <c:pt idx="8744">
                  <c:v>46022.354166666664</c:v>
                </c:pt>
                <c:pt idx="8745">
                  <c:v>46022.395833333336</c:v>
                </c:pt>
                <c:pt idx="8746">
                  <c:v>46022.4375</c:v>
                </c:pt>
                <c:pt idx="8747">
                  <c:v>46022.479166666664</c:v>
                </c:pt>
                <c:pt idx="8748">
                  <c:v>46022.520833333336</c:v>
                </c:pt>
                <c:pt idx="8749">
                  <c:v>46022.5625</c:v>
                </c:pt>
                <c:pt idx="8750">
                  <c:v>46022.604166666664</c:v>
                </c:pt>
                <c:pt idx="8751">
                  <c:v>46022.645833333336</c:v>
                </c:pt>
                <c:pt idx="8752">
                  <c:v>46022.6875</c:v>
                </c:pt>
              </c:numCache>
            </c:numRef>
          </c:cat>
          <c:val>
            <c:numRef>
              <c:f>'01-01-2025 a 01-09-2025'!$R$4:$R$8756</c:f>
              <c:numCache>
                <c:formatCode>General</c:formatCode>
                <c:ptCount val="8753"/>
                <c:pt idx="0">
                  <c:v>52</c:v>
                </c:pt>
                <c:pt idx="1">
                  <c:v>52</c:v>
                </c:pt>
                <c:pt idx="2">
                  <c:v>52</c:v>
                </c:pt>
                <c:pt idx="3">
                  <c:v>52</c:v>
                </c:pt>
                <c:pt idx="4">
                  <c:v>52</c:v>
                </c:pt>
                <c:pt idx="5">
                  <c:v>52</c:v>
                </c:pt>
                <c:pt idx="6">
                  <c:v>52</c:v>
                </c:pt>
                <c:pt idx="7">
                  <c:v>52</c:v>
                </c:pt>
                <c:pt idx="8">
                  <c:v>52</c:v>
                </c:pt>
                <c:pt idx="9">
                  <c:v>52</c:v>
                </c:pt>
                <c:pt idx="10">
                  <c:v>52</c:v>
                </c:pt>
                <c:pt idx="11">
                  <c:v>52</c:v>
                </c:pt>
                <c:pt idx="12">
                  <c:v>52</c:v>
                </c:pt>
                <c:pt idx="13">
                  <c:v>52</c:v>
                </c:pt>
                <c:pt idx="14">
                  <c:v>52</c:v>
                </c:pt>
                <c:pt idx="15">
                  <c:v>52</c:v>
                </c:pt>
                <c:pt idx="16">
                  <c:v>52</c:v>
                </c:pt>
                <c:pt idx="17">
                  <c:v>52</c:v>
                </c:pt>
                <c:pt idx="18">
                  <c:v>52</c:v>
                </c:pt>
                <c:pt idx="19">
                  <c:v>52</c:v>
                </c:pt>
                <c:pt idx="20">
                  <c:v>52</c:v>
                </c:pt>
                <c:pt idx="21">
                  <c:v>52</c:v>
                </c:pt>
                <c:pt idx="22">
                  <c:v>52</c:v>
                </c:pt>
                <c:pt idx="23">
                  <c:v>52</c:v>
                </c:pt>
                <c:pt idx="24">
                  <c:v>52</c:v>
                </c:pt>
                <c:pt idx="25">
                  <c:v>52</c:v>
                </c:pt>
                <c:pt idx="26">
                  <c:v>52</c:v>
                </c:pt>
                <c:pt idx="27">
                  <c:v>52</c:v>
                </c:pt>
                <c:pt idx="28">
                  <c:v>52</c:v>
                </c:pt>
                <c:pt idx="29">
                  <c:v>52</c:v>
                </c:pt>
                <c:pt idx="30">
                  <c:v>52</c:v>
                </c:pt>
                <c:pt idx="31">
                  <c:v>52</c:v>
                </c:pt>
                <c:pt idx="32">
                  <c:v>52</c:v>
                </c:pt>
                <c:pt idx="33">
                  <c:v>52</c:v>
                </c:pt>
                <c:pt idx="34">
                  <c:v>52</c:v>
                </c:pt>
                <c:pt idx="35">
                  <c:v>52</c:v>
                </c:pt>
                <c:pt idx="36">
                  <c:v>52</c:v>
                </c:pt>
                <c:pt idx="37">
                  <c:v>52</c:v>
                </c:pt>
                <c:pt idx="38">
                  <c:v>52</c:v>
                </c:pt>
                <c:pt idx="39">
                  <c:v>52</c:v>
                </c:pt>
                <c:pt idx="40">
                  <c:v>52</c:v>
                </c:pt>
                <c:pt idx="41">
                  <c:v>52</c:v>
                </c:pt>
                <c:pt idx="42">
                  <c:v>52</c:v>
                </c:pt>
                <c:pt idx="43">
                  <c:v>52</c:v>
                </c:pt>
                <c:pt idx="44">
                  <c:v>52</c:v>
                </c:pt>
                <c:pt idx="45">
                  <c:v>52</c:v>
                </c:pt>
                <c:pt idx="46">
                  <c:v>52</c:v>
                </c:pt>
                <c:pt idx="47">
                  <c:v>52</c:v>
                </c:pt>
                <c:pt idx="48">
                  <c:v>52</c:v>
                </c:pt>
                <c:pt idx="49">
                  <c:v>52</c:v>
                </c:pt>
                <c:pt idx="50">
                  <c:v>52</c:v>
                </c:pt>
                <c:pt idx="51">
                  <c:v>52</c:v>
                </c:pt>
                <c:pt idx="52">
                  <c:v>52</c:v>
                </c:pt>
                <c:pt idx="53">
                  <c:v>52</c:v>
                </c:pt>
                <c:pt idx="54">
                  <c:v>52</c:v>
                </c:pt>
                <c:pt idx="55">
                  <c:v>52</c:v>
                </c:pt>
                <c:pt idx="56">
                  <c:v>52</c:v>
                </c:pt>
                <c:pt idx="57">
                  <c:v>52</c:v>
                </c:pt>
                <c:pt idx="58">
                  <c:v>52</c:v>
                </c:pt>
                <c:pt idx="59">
                  <c:v>52</c:v>
                </c:pt>
                <c:pt idx="60">
                  <c:v>52</c:v>
                </c:pt>
                <c:pt idx="61">
                  <c:v>52</c:v>
                </c:pt>
                <c:pt idx="62">
                  <c:v>52</c:v>
                </c:pt>
                <c:pt idx="63">
                  <c:v>52</c:v>
                </c:pt>
                <c:pt idx="64">
                  <c:v>52</c:v>
                </c:pt>
                <c:pt idx="65">
                  <c:v>52</c:v>
                </c:pt>
                <c:pt idx="66">
                  <c:v>52</c:v>
                </c:pt>
                <c:pt idx="67">
                  <c:v>52</c:v>
                </c:pt>
                <c:pt idx="68">
                  <c:v>52</c:v>
                </c:pt>
                <c:pt idx="69">
                  <c:v>52</c:v>
                </c:pt>
                <c:pt idx="70">
                  <c:v>52</c:v>
                </c:pt>
                <c:pt idx="71">
                  <c:v>52</c:v>
                </c:pt>
                <c:pt idx="72">
                  <c:v>52</c:v>
                </c:pt>
                <c:pt idx="73">
                  <c:v>52</c:v>
                </c:pt>
                <c:pt idx="74">
                  <c:v>52</c:v>
                </c:pt>
                <c:pt idx="75">
                  <c:v>52</c:v>
                </c:pt>
                <c:pt idx="76">
                  <c:v>52</c:v>
                </c:pt>
                <c:pt idx="77">
                  <c:v>52</c:v>
                </c:pt>
                <c:pt idx="78">
                  <c:v>52</c:v>
                </c:pt>
                <c:pt idx="79">
                  <c:v>52</c:v>
                </c:pt>
                <c:pt idx="80">
                  <c:v>52</c:v>
                </c:pt>
                <c:pt idx="81">
                  <c:v>52</c:v>
                </c:pt>
                <c:pt idx="82">
                  <c:v>52</c:v>
                </c:pt>
                <c:pt idx="83">
                  <c:v>52</c:v>
                </c:pt>
                <c:pt idx="84">
                  <c:v>52</c:v>
                </c:pt>
                <c:pt idx="85">
                  <c:v>52</c:v>
                </c:pt>
                <c:pt idx="86">
                  <c:v>52</c:v>
                </c:pt>
                <c:pt idx="87">
                  <c:v>52</c:v>
                </c:pt>
                <c:pt idx="88">
                  <c:v>52</c:v>
                </c:pt>
                <c:pt idx="89">
                  <c:v>52</c:v>
                </c:pt>
                <c:pt idx="90">
                  <c:v>52</c:v>
                </c:pt>
                <c:pt idx="91">
                  <c:v>52</c:v>
                </c:pt>
                <c:pt idx="92">
                  <c:v>52</c:v>
                </c:pt>
                <c:pt idx="93">
                  <c:v>52</c:v>
                </c:pt>
                <c:pt idx="94">
                  <c:v>52</c:v>
                </c:pt>
                <c:pt idx="95">
                  <c:v>52</c:v>
                </c:pt>
                <c:pt idx="96">
                  <c:v>52</c:v>
                </c:pt>
                <c:pt idx="97">
                  <c:v>52</c:v>
                </c:pt>
                <c:pt idx="98">
                  <c:v>52</c:v>
                </c:pt>
                <c:pt idx="99">
                  <c:v>52</c:v>
                </c:pt>
                <c:pt idx="100">
                  <c:v>52</c:v>
                </c:pt>
                <c:pt idx="101">
                  <c:v>52</c:v>
                </c:pt>
                <c:pt idx="102">
                  <c:v>52</c:v>
                </c:pt>
                <c:pt idx="103">
                  <c:v>52</c:v>
                </c:pt>
                <c:pt idx="104">
                  <c:v>52</c:v>
                </c:pt>
                <c:pt idx="105">
                  <c:v>52</c:v>
                </c:pt>
                <c:pt idx="106">
                  <c:v>52</c:v>
                </c:pt>
                <c:pt idx="107">
                  <c:v>52</c:v>
                </c:pt>
                <c:pt idx="108">
                  <c:v>52</c:v>
                </c:pt>
                <c:pt idx="109">
                  <c:v>52</c:v>
                </c:pt>
                <c:pt idx="110">
                  <c:v>52</c:v>
                </c:pt>
                <c:pt idx="111">
                  <c:v>52</c:v>
                </c:pt>
                <c:pt idx="112">
                  <c:v>52</c:v>
                </c:pt>
                <c:pt idx="113">
                  <c:v>52</c:v>
                </c:pt>
                <c:pt idx="114">
                  <c:v>52</c:v>
                </c:pt>
                <c:pt idx="115">
                  <c:v>52</c:v>
                </c:pt>
                <c:pt idx="116">
                  <c:v>52</c:v>
                </c:pt>
                <c:pt idx="117">
                  <c:v>52</c:v>
                </c:pt>
                <c:pt idx="118">
                  <c:v>52</c:v>
                </c:pt>
                <c:pt idx="119">
                  <c:v>52</c:v>
                </c:pt>
                <c:pt idx="120">
                  <c:v>52</c:v>
                </c:pt>
                <c:pt idx="121">
                  <c:v>52</c:v>
                </c:pt>
                <c:pt idx="122">
                  <c:v>52</c:v>
                </c:pt>
                <c:pt idx="123">
                  <c:v>52</c:v>
                </c:pt>
                <c:pt idx="124">
                  <c:v>52</c:v>
                </c:pt>
                <c:pt idx="125">
                  <c:v>52</c:v>
                </c:pt>
                <c:pt idx="126">
                  <c:v>52</c:v>
                </c:pt>
                <c:pt idx="127">
                  <c:v>52</c:v>
                </c:pt>
                <c:pt idx="128">
                  <c:v>52</c:v>
                </c:pt>
                <c:pt idx="129">
                  <c:v>52</c:v>
                </c:pt>
                <c:pt idx="130">
                  <c:v>52</c:v>
                </c:pt>
                <c:pt idx="131">
                  <c:v>52</c:v>
                </c:pt>
                <c:pt idx="132">
                  <c:v>52</c:v>
                </c:pt>
                <c:pt idx="133">
                  <c:v>52</c:v>
                </c:pt>
                <c:pt idx="134">
                  <c:v>52</c:v>
                </c:pt>
                <c:pt idx="135">
                  <c:v>52</c:v>
                </c:pt>
                <c:pt idx="136">
                  <c:v>52</c:v>
                </c:pt>
                <c:pt idx="137">
                  <c:v>52</c:v>
                </c:pt>
                <c:pt idx="138">
                  <c:v>52</c:v>
                </c:pt>
                <c:pt idx="139">
                  <c:v>52</c:v>
                </c:pt>
                <c:pt idx="140">
                  <c:v>52</c:v>
                </c:pt>
                <c:pt idx="141">
                  <c:v>52</c:v>
                </c:pt>
                <c:pt idx="142">
                  <c:v>52</c:v>
                </c:pt>
                <c:pt idx="143">
                  <c:v>52</c:v>
                </c:pt>
                <c:pt idx="144">
                  <c:v>52</c:v>
                </c:pt>
                <c:pt idx="145">
                  <c:v>52</c:v>
                </c:pt>
                <c:pt idx="146">
                  <c:v>52</c:v>
                </c:pt>
                <c:pt idx="147">
                  <c:v>52</c:v>
                </c:pt>
                <c:pt idx="148">
                  <c:v>52</c:v>
                </c:pt>
                <c:pt idx="149">
                  <c:v>52</c:v>
                </c:pt>
                <c:pt idx="150">
                  <c:v>52</c:v>
                </c:pt>
                <c:pt idx="151">
                  <c:v>52</c:v>
                </c:pt>
                <c:pt idx="152">
                  <c:v>52</c:v>
                </c:pt>
                <c:pt idx="153">
                  <c:v>52</c:v>
                </c:pt>
                <c:pt idx="154">
                  <c:v>52</c:v>
                </c:pt>
                <c:pt idx="155">
                  <c:v>52</c:v>
                </c:pt>
                <c:pt idx="156">
                  <c:v>52</c:v>
                </c:pt>
                <c:pt idx="157">
                  <c:v>52</c:v>
                </c:pt>
                <c:pt idx="158">
                  <c:v>52</c:v>
                </c:pt>
                <c:pt idx="159">
                  <c:v>52</c:v>
                </c:pt>
                <c:pt idx="160">
                  <c:v>52</c:v>
                </c:pt>
                <c:pt idx="161">
                  <c:v>52</c:v>
                </c:pt>
                <c:pt idx="162">
                  <c:v>52</c:v>
                </c:pt>
                <c:pt idx="163">
                  <c:v>52</c:v>
                </c:pt>
                <c:pt idx="164">
                  <c:v>52</c:v>
                </c:pt>
                <c:pt idx="165">
                  <c:v>52</c:v>
                </c:pt>
                <c:pt idx="166">
                  <c:v>52</c:v>
                </c:pt>
                <c:pt idx="167">
                  <c:v>52</c:v>
                </c:pt>
                <c:pt idx="168">
                  <c:v>52</c:v>
                </c:pt>
                <c:pt idx="169">
                  <c:v>52</c:v>
                </c:pt>
                <c:pt idx="170">
                  <c:v>52</c:v>
                </c:pt>
                <c:pt idx="171">
                  <c:v>52</c:v>
                </c:pt>
                <c:pt idx="172">
                  <c:v>52</c:v>
                </c:pt>
                <c:pt idx="173">
                  <c:v>52</c:v>
                </c:pt>
                <c:pt idx="174">
                  <c:v>52</c:v>
                </c:pt>
                <c:pt idx="175">
                  <c:v>52</c:v>
                </c:pt>
                <c:pt idx="176">
                  <c:v>52</c:v>
                </c:pt>
                <c:pt idx="177">
                  <c:v>52</c:v>
                </c:pt>
                <c:pt idx="178">
                  <c:v>52</c:v>
                </c:pt>
                <c:pt idx="179">
                  <c:v>52</c:v>
                </c:pt>
                <c:pt idx="180">
                  <c:v>52</c:v>
                </c:pt>
                <c:pt idx="181">
                  <c:v>52</c:v>
                </c:pt>
                <c:pt idx="182">
                  <c:v>52</c:v>
                </c:pt>
                <c:pt idx="183">
                  <c:v>52</c:v>
                </c:pt>
                <c:pt idx="184">
                  <c:v>52</c:v>
                </c:pt>
                <c:pt idx="185">
                  <c:v>52</c:v>
                </c:pt>
                <c:pt idx="186">
                  <c:v>52</c:v>
                </c:pt>
                <c:pt idx="187">
                  <c:v>52</c:v>
                </c:pt>
                <c:pt idx="188">
                  <c:v>52</c:v>
                </c:pt>
                <c:pt idx="189">
                  <c:v>52</c:v>
                </c:pt>
                <c:pt idx="190">
                  <c:v>52</c:v>
                </c:pt>
                <c:pt idx="191">
                  <c:v>52</c:v>
                </c:pt>
                <c:pt idx="192">
                  <c:v>52</c:v>
                </c:pt>
                <c:pt idx="193">
                  <c:v>52</c:v>
                </c:pt>
                <c:pt idx="194">
                  <c:v>52</c:v>
                </c:pt>
                <c:pt idx="195">
                  <c:v>52</c:v>
                </c:pt>
                <c:pt idx="196">
                  <c:v>52</c:v>
                </c:pt>
                <c:pt idx="197">
                  <c:v>52</c:v>
                </c:pt>
                <c:pt idx="198">
                  <c:v>52</c:v>
                </c:pt>
                <c:pt idx="199">
                  <c:v>52</c:v>
                </c:pt>
                <c:pt idx="200">
                  <c:v>52</c:v>
                </c:pt>
                <c:pt idx="201">
                  <c:v>52</c:v>
                </c:pt>
                <c:pt idx="202">
                  <c:v>52</c:v>
                </c:pt>
                <c:pt idx="203">
                  <c:v>52</c:v>
                </c:pt>
                <c:pt idx="204">
                  <c:v>52</c:v>
                </c:pt>
                <c:pt idx="205">
                  <c:v>52</c:v>
                </c:pt>
                <c:pt idx="206">
                  <c:v>52</c:v>
                </c:pt>
                <c:pt idx="207">
                  <c:v>52</c:v>
                </c:pt>
                <c:pt idx="208">
                  <c:v>52</c:v>
                </c:pt>
                <c:pt idx="209">
                  <c:v>52</c:v>
                </c:pt>
                <c:pt idx="210">
                  <c:v>52</c:v>
                </c:pt>
                <c:pt idx="211">
                  <c:v>52</c:v>
                </c:pt>
                <c:pt idx="212">
                  <c:v>52</c:v>
                </c:pt>
                <c:pt idx="213">
                  <c:v>52</c:v>
                </c:pt>
                <c:pt idx="214">
                  <c:v>52</c:v>
                </c:pt>
                <c:pt idx="215">
                  <c:v>52</c:v>
                </c:pt>
                <c:pt idx="216">
                  <c:v>52</c:v>
                </c:pt>
                <c:pt idx="217">
                  <c:v>52</c:v>
                </c:pt>
                <c:pt idx="218">
                  <c:v>52</c:v>
                </c:pt>
                <c:pt idx="219">
                  <c:v>52</c:v>
                </c:pt>
                <c:pt idx="220">
                  <c:v>52</c:v>
                </c:pt>
                <c:pt idx="221">
                  <c:v>52</c:v>
                </c:pt>
                <c:pt idx="222">
                  <c:v>52</c:v>
                </c:pt>
                <c:pt idx="223">
                  <c:v>52</c:v>
                </c:pt>
                <c:pt idx="224">
                  <c:v>52</c:v>
                </c:pt>
                <c:pt idx="225">
                  <c:v>52</c:v>
                </c:pt>
                <c:pt idx="226">
                  <c:v>52</c:v>
                </c:pt>
                <c:pt idx="227">
                  <c:v>52</c:v>
                </c:pt>
                <c:pt idx="228">
                  <c:v>52</c:v>
                </c:pt>
                <c:pt idx="229">
                  <c:v>52</c:v>
                </c:pt>
                <c:pt idx="230">
                  <c:v>52</c:v>
                </c:pt>
                <c:pt idx="231">
                  <c:v>52</c:v>
                </c:pt>
                <c:pt idx="232">
                  <c:v>52</c:v>
                </c:pt>
                <c:pt idx="233">
                  <c:v>52</c:v>
                </c:pt>
                <c:pt idx="234">
                  <c:v>52</c:v>
                </c:pt>
                <c:pt idx="235">
                  <c:v>52</c:v>
                </c:pt>
                <c:pt idx="236">
                  <c:v>52</c:v>
                </c:pt>
                <c:pt idx="237">
                  <c:v>52</c:v>
                </c:pt>
                <c:pt idx="238">
                  <c:v>52</c:v>
                </c:pt>
                <c:pt idx="239">
                  <c:v>52</c:v>
                </c:pt>
                <c:pt idx="240">
                  <c:v>52</c:v>
                </c:pt>
                <c:pt idx="241">
                  <c:v>52</c:v>
                </c:pt>
                <c:pt idx="242">
                  <c:v>52</c:v>
                </c:pt>
                <c:pt idx="243">
                  <c:v>52</c:v>
                </c:pt>
                <c:pt idx="244">
                  <c:v>52</c:v>
                </c:pt>
                <c:pt idx="245">
                  <c:v>52</c:v>
                </c:pt>
                <c:pt idx="246">
                  <c:v>52</c:v>
                </c:pt>
                <c:pt idx="247">
                  <c:v>52</c:v>
                </c:pt>
                <c:pt idx="248">
                  <c:v>52</c:v>
                </c:pt>
                <c:pt idx="249">
                  <c:v>52</c:v>
                </c:pt>
                <c:pt idx="250">
                  <c:v>52</c:v>
                </c:pt>
                <c:pt idx="251">
                  <c:v>52</c:v>
                </c:pt>
                <c:pt idx="252">
                  <c:v>52</c:v>
                </c:pt>
                <c:pt idx="253">
                  <c:v>52</c:v>
                </c:pt>
                <c:pt idx="254">
                  <c:v>52</c:v>
                </c:pt>
                <c:pt idx="255">
                  <c:v>52</c:v>
                </c:pt>
                <c:pt idx="256">
                  <c:v>52</c:v>
                </c:pt>
                <c:pt idx="257">
                  <c:v>52</c:v>
                </c:pt>
                <c:pt idx="258">
                  <c:v>52</c:v>
                </c:pt>
                <c:pt idx="259">
                  <c:v>52</c:v>
                </c:pt>
                <c:pt idx="260">
                  <c:v>52</c:v>
                </c:pt>
                <c:pt idx="261">
                  <c:v>52</c:v>
                </c:pt>
                <c:pt idx="262">
                  <c:v>52</c:v>
                </c:pt>
                <c:pt idx="263">
                  <c:v>52</c:v>
                </c:pt>
                <c:pt idx="264">
                  <c:v>52</c:v>
                </c:pt>
                <c:pt idx="265">
                  <c:v>52</c:v>
                </c:pt>
                <c:pt idx="266">
                  <c:v>52</c:v>
                </c:pt>
                <c:pt idx="267">
                  <c:v>52</c:v>
                </c:pt>
                <c:pt idx="268">
                  <c:v>52</c:v>
                </c:pt>
                <c:pt idx="269">
                  <c:v>52</c:v>
                </c:pt>
                <c:pt idx="270">
                  <c:v>52</c:v>
                </c:pt>
                <c:pt idx="271">
                  <c:v>52</c:v>
                </c:pt>
                <c:pt idx="272">
                  <c:v>52</c:v>
                </c:pt>
                <c:pt idx="273">
                  <c:v>52</c:v>
                </c:pt>
                <c:pt idx="274">
                  <c:v>52</c:v>
                </c:pt>
                <c:pt idx="275">
                  <c:v>52</c:v>
                </c:pt>
                <c:pt idx="276">
                  <c:v>52</c:v>
                </c:pt>
                <c:pt idx="277">
                  <c:v>52</c:v>
                </c:pt>
                <c:pt idx="278">
                  <c:v>52</c:v>
                </c:pt>
                <c:pt idx="279">
                  <c:v>52</c:v>
                </c:pt>
                <c:pt idx="280">
                  <c:v>52</c:v>
                </c:pt>
                <c:pt idx="281">
                  <c:v>52</c:v>
                </c:pt>
                <c:pt idx="282">
                  <c:v>52</c:v>
                </c:pt>
                <c:pt idx="283">
                  <c:v>52</c:v>
                </c:pt>
                <c:pt idx="284">
                  <c:v>52</c:v>
                </c:pt>
                <c:pt idx="285">
                  <c:v>52</c:v>
                </c:pt>
                <c:pt idx="286">
                  <c:v>52</c:v>
                </c:pt>
                <c:pt idx="287">
                  <c:v>52</c:v>
                </c:pt>
                <c:pt idx="288">
                  <c:v>52</c:v>
                </c:pt>
                <c:pt idx="289">
                  <c:v>52</c:v>
                </c:pt>
                <c:pt idx="290">
                  <c:v>52</c:v>
                </c:pt>
                <c:pt idx="291">
                  <c:v>52</c:v>
                </c:pt>
                <c:pt idx="292">
                  <c:v>52</c:v>
                </c:pt>
                <c:pt idx="293">
                  <c:v>52</c:v>
                </c:pt>
                <c:pt idx="294">
                  <c:v>52</c:v>
                </c:pt>
                <c:pt idx="295">
                  <c:v>52</c:v>
                </c:pt>
                <c:pt idx="296">
                  <c:v>52</c:v>
                </c:pt>
                <c:pt idx="297">
                  <c:v>52</c:v>
                </c:pt>
                <c:pt idx="298">
                  <c:v>52</c:v>
                </c:pt>
                <c:pt idx="299">
                  <c:v>52</c:v>
                </c:pt>
                <c:pt idx="300">
                  <c:v>52</c:v>
                </c:pt>
                <c:pt idx="301">
                  <c:v>52</c:v>
                </c:pt>
                <c:pt idx="302">
                  <c:v>52</c:v>
                </c:pt>
                <c:pt idx="303">
                  <c:v>52</c:v>
                </c:pt>
                <c:pt idx="304">
                  <c:v>52</c:v>
                </c:pt>
                <c:pt idx="305">
                  <c:v>52</c:v>
                </c:pt>
                <c:pt idx="306">
                  <c:v>52</c:v>
                </c:pt>
                <c:pt idx="307">
                  <c:v>52</c:v>
                </c:pt>
                <c:pt idx="308">
                  <c:v>52</c:v>
                </c:pt>
                <c:pt idx="309">
                  <c:v>52</c:v>
                </c:pt>
                <c:pt idx="310">
                  <c:v>52</c:v>
                </c:pt>
                <c:pt idx="311">
                  <c:v>52</c:v>
                </c:pt>
                <c:pt idx="312">
                  <c:v>52</c:v>
                </c:pt>
                <c:pt idx="313">
                  <c:v>52</c:v>
                </c:pt>
                <c:pt idx="314">
                  <c:v>52</c:v>
                </c:pt>
                <c:pt idx="315">
                  <c:v>52</c:v>
                </c:pt>
                <c:pt idx="316">
                  <c:v>52</c:v>
                </c:pt>
                <c:pt idx="317">
                  <c:v>52</c:v>
                </c:pt>
                <c:pt idx="318">
                  <c:v>52</c:v>
                </c:pt>
                <c:pt idx="319">
                  <c:v>52</c:v>
                </c:pt>
                <c:pt idx="320">
                  <c:v>52</c:v>
                </c:pt>
                <c:pt idx="321">
                  <c:v>52</c:v>
                </c:pt>
                <c:pt idx="322">
                  <c:v>52</c:v>
                </c:pt>
                <c:pt idx="323">
                  <c:v>52</c:v>
                </c:pt>
                <c:pt idx="324">
                  <c:v>52</c:v>
                </c:pt>
                <c:pt idx="325">
                  <c:v>52</c:v>
                </c:pt>
                <c:pt idx="326">
                  <c:v>52</c:v>
                </c:pt>
                <c:pt idx="327">
                  <c:v>52</c:v>
                </c:pt>
                <c:pt idx="328">
                  <c:v>52</c:v>
                </c:pt>
                <c:pt idx="329">
                  <c:v>52</c:v>
                </c:pt>
                <c:pt idx="330">
                  <c:v>52</c:v>
                </c:pt>
                <c:pt idx="331">
                  <c:v>52</c:v>
                </c:pt>
                <c:pt idx="332">
                  <c:v>52</c:v>
                </c:pt>
                <c:pt idx="333">
                  <c:v>52</c:v>
                </c:pt>
                <c:pt idx="334">
                  <c:v>52</c:v>
                </c:pt>
                <c:pt idx="335">
                  <c:v>52</c:v>
                </c:pt>
                <c:pt idx="336">
                  <c:v>52</c:v>
                </c:pt>
                <c:pt idx="337">
                  <c:v>52</c:v>
                </c:pt>
                <c:pt idx="338">
                  <c:v>52</c:v>
                </c:pt>
                <c:pt idx="339">
                  <c:v>52</c:v>
                </c:pt>
                <c:pt idx="340">
                  <c:v>52</c:v>
                </c:pt>
                <c:pt idx="341">
                  <c:v>52</c:v>
                </c:pt>
                <c:pt idx="342">
                  <c:v>52</c:v>
                </c:pt>
                <c:pt idx="343">
                  <c:v>52</c:v>
                </c:pt>
                <c:pt idx="344">
                  <c:v>52</c:v>
                </c:pt>
                <c:pt idx="345">
                  <c:v>52</c:v>
                </c:pt>
                <c:pt idx="346">
                  <c:v>52</c:v>
                </c:pt>
                <c:pt idx="347">
                  <c:v>52</c:v>
                </c:pt>
                <c:pt idx="348">
                  <c:v>52</c:v>
                </c:pt>
                <c:pt idx="349">
                  <c:v>52</c:v>
                </c:pt>
                <c:pt idx="350">
                  <c:v>52</c:v>
                </c:pt>
                <c:pt idx="351">
                  <c:v>52</c:v>
                </c:pt>
                <c:pt idx="352">
                  <c:v>52</c:v>
                </c:pt>
                <c:pt idx="353">
                  <c:v>52</c:v>
                </c:pt>
                <c:pt idx="354">
                  <c:v>52</c:v>
                </c:pt>
                <c:pt idx="355">
                  <c:v>52</c:v>
                </c:pt>
                <c:pt idx="356">
                  <c:v>52</c:v>
                </c:pt>
                <c:pt idx="357">
                  <c:v>52</c:v>
                </c:pt>
                <c:pt idx="358">
                  <c:v>52</c:v>
                </c:pt>
                <c:pt idx="359">
                  <c:v>52</c:v>
                </c:pt>
                <c:pt idx="360">
                  <c:v>52</c:v>
                </c:pt>
                <c:pt idx="361">
                  <c:v>52</c:v>
                </c:pt>
                <c:pt idx="362">
                  <c:v>52</c:v>
                </c:pt>
                <c:pt idx="363">
                  <c:v>52</c:v>
                </c:pt>
                <c:pt idx="364">
                  <c:v>52</c:v>
                </c:pt>
                <c:pt idx="365">
                  <c:v>52</c:v>
                </c:pt>
                <c:pt idx="366">
                  <c:v>52</c:v>
                </c:pt>
                <c:pt idx="367">
                  <c:v>52</c:v>
                </c:pt>
                <c:pt idx="368">
                  <c:v>52</c:v>
                </c:pt>
                <c:pt idx="369">
                  <c:v>52</c:v>
                </c:pt>
                <c:pt idx="370">
                  <c:v>52</c:v>
                </c:pt>
                <c:pt idx="371">
                  <c:v>52</c:v>
                </c:pt>
                <c:pt idx="372">
                  <c:v>52</c:v>
                </c:pt>
                <c:pt idx="373">
                  <c:v>52</c:v>
                </c:pt>
                <c:pt idx="374">
                  <c:v>52</c:v>
                </c:pt>
                <c:pt idx="375">
                  <c:v>52</c:v>
                </c:pt>
                <c:pt idx="376">
                  <c:v>52</c:v>
                </c:pt>
                <c:pt idx="377">
                  <c:v>52</c:v>
                </c:pt>
                <c:pt idx="378">
                  <c:v>52</c:v>
                </c:pt>
                <c:pt idx="379">
                  <c:v>52</c:v>
                </c:pt>
                <c:pt idx="380">
                  <c:v>52</c:v>
                </c:pt>
                <c:pt idx="381">
                  <c:v>52</c:v>
                </c:pt>
                <c:pt idx="382">
                  <c:v>52</c:v>
                </c:pt>
                <c:pt idx="383">
                  <c:v>52</c:v>
                </c:pt>
                <c:pt idx="384">
                  <c:v>52</c:v>
                </c:pt>
                <c:pt idx="385">
                  <c:v>52</c:v>
                </c:pt>
                <c:pt idx="386">
                  <c:v>52</c:v>
                </c:pt>
                <c:pt idx="387">
                  <c:v>52</c:v>
                </c:pt>
                <c:pt idx="388">
                  <c:v>52</c:v>
                </c:pt>
                <c:pt idx="389">
                  <c:v>52</c:v>
                </c:pt>
                <c:pt idx="390">
                  <c:v>52</c:v>
                </c:pt>
                <c:pt idx="391">
                  <c:v>52</c:v>
                </c:pt>
                <c:pt idx="392">
                  <c:v>52</c:v>
                </c:pt>
                <c:pt idx="393">
                  <c:v>52</c:v>
                </c:pt>
                <c:pt idx="394">
                  <c:v>52</c:v>
                </c:pt>
                <c:pt idx="395">
                  <c:v>52</c:v>
                </c:pt>
                <c:pt idx="396">
                  <c:v>52</c:v>
                </c:pt>
                <c:pt idx="397">
                  <c:v>52</c:v>
                </c:pt>
                <c:pt idx="398">
                  <c:v>52</c:v>
                </c:pt>
                <c:pt idx="399">
                  <c:v>52</c:v>
                </c:pt>
                <c:pt idx="400">
                  <c:v>52</c:v>
                </c:pt>
                <c:pt idx="401">
                  <c:v>52</c:v>
                </c:pt>
                <c:pt idx="402">
                  <c:v>52</c:v>
                </c:pt>
                <c:pt idx="403">
                  <c:v>52</c:v>
                </c:pt>
                <c:pt idx="404">
                  <c:v>52</c:v>
                </c:pt>
                <c:pt idx="405">
                  <c:v>52</c:v>
                </c:pt>
                <c:pt idx="406">
                  <c:v>52</c:v>
                </c:pt>
                <c:pt idx="407">
                  <c:v>52</c:v>
                </c:pt>
                <c:pt idx="408">
                  <c:v>52</c:v>
                </c:pt>
                <c:pt idx="409">
                  <c:v>52</c:v>
                </c:pt>
                <c:pt idx="410">
                  <c:v>52</c:v>
                </c:pt>
                <c:pt idx="411">
                  <c:v>52</c:v>
                </c:pt>
                <c:pt idx="412">
                  <c:v>52</c:v>
                </c:pt>
                <c:pt idx="413">
                  <c:v>52</c:v>
                </c:pt>
                <c:pt idx="414">
                  <c:v>52</c:v>
                </c:pt>
                <c:pt idx="415">
                  <c:v>52</c:v>
                </c:pt>
                <c:pt idx="416">
                  <c:v>52</c:v>
                </c:pt>
                <c:pt idx="417">
                  <c:v>52</c:v>
                </c:pt>
                <c:pt idx="418">
                  <c:v>52</c:v>
                </c:pt>
                <c:pt idx="419">
                  <c:v>52</c:v>
                </c:pt>
                <c:pt idx="420">
                  <c:v>52</c:v>
                </c:pt>
                <c:pt idx="421">
                  <c:v>52</c:v>
                </c:pt>
                <c:pt idx="422">
                  <c:v>52</c:v>
                </c:pt>
                <c:pt idx="423">
                  <c:v>52</c:v>
                </c:pt>
                <c:pt idx="424">
                  <c:v>52</c:v>
                </c:pt>
                <c:pt idx="425">
                  <c:v>52</c:v>
                </c:pt>
                <c:pt idx="426">
                  <c:v>52</c:v>
                </c:pt>
                <c:pt idx="427">
                  <c:v>52</c:v>
                </c:pt>
                <c:pt idx="428">
                  <c:v>52</c:v>
                </c:pt>
                <c:pt idx="429">
                  <c:v>52</c:v>
                </c:pt>
                <c:pt idx="430">
                  <c:v>52</c:v>
                </c:pt>
                <c:pt idx="431">
                  <c:v>52</c:v>
                </c:pt>
                <c:pt idx="432">
                  <c:v>52</c:v>
                </c:pt>
                <c:pt idx="433">
                  <c:v>52</c:v>
                </c:pt>
                <c:pt idx="434">
                  <c:v>52</c:v>
                </c:pt>
                <c:pt idx="435">
                  <c:v>52</c:v>
                </c:pt>
                <c:pt idx="436">
                  <c:v>52</c:v>
                </c:pt>
                <c:pt idx="437">
                  <c:v>52</c:v>
                </c:pt>
                <c:pt idx="438">
                  <c:v>52</c:v>
                </c:pt>
                <c:pt idx="439">
                  <c:v>52</c:v>
                </c:pt>
                <c:pt idx="440">
                  <c:v>52</c:v>
                </c:pt>
                <c:pt idx="441">
                  <c:v>52</c:v>
                </c:pt>
                <c:pt idx="442">
                  <c:v>52</c:v>
                </c:pt>
                <c:pt idx="443">
                  <c:v>52</c:v>
                </c:pt>
                <c:pt idx="444">
                  <c:v>52</c:v>
                </c:pt>
                <c:pt idx="445">
                  <c:v>52</c:v>
                </c:pt>
                <c:pt idx="446">
                  <c:v>52</c:v>
                </c:pt>
                <c:pt idx="447">
                  <c:v>52</c:v>
                </c:pt>
                <c:pt idx="448">
                  <c:v>52</c:v>
                </c:pt>
                <c:pt idx="449">
                  <c:v>52</c:v>
                </c:pt>
                <c:pt idx="450">
                  <c:v>52</c:v>
                </c:pt>
                <c:pt idx="451">
                  <c:v>52</c:v>
                </c:pt>
                <c:pt idx="452">
                  <c:v>52</c:v>
                </c:pt>
                <c:pt idx="453">
                  <c:v>52</c:v>
                </c:pt>
                <c:pt idx="454">
                  <c:v>52</c:v>
                </c:pt>
                <c:pt idx="455">
                  <c:v>52</c:v>
                </c:pt>
                <c:pt idx="456">
                  <c:v>52</c:v>
                </c:pt>
                <c:pt idx="457">
                  <c:v>52</c:v>
                </c:pt>
                <c:pt idx="458">
                  <c:v>52</c:v>
                </c:pt>
                <c:pt idx="459">
                  <c:v>52</c:v>
                </c:pt>
                <c:pt idx="460">
                  <c:v>52</c:v>
                </c:pt>
                <c:pt idx="461">
                  <c:v>52</c:v>
                </c:pt>
                <c:pt idx="462">
                  <c:v>52</c:v>
                </c:pt>
                <c:pt idx="463">
                  <c:v>52</c:v>
                </c:pt>
                <c:pt idx="464">
                  <c:v>52</c:v>
                </c:pt>
                <c:pt idx="465">
                  <c:v>52</c:v>
                </c:pt>
                <c:pt idx="466">
                  <c:v>52</c:v>
                </c:pt>
                <c:pt idx="467">
                  <c:v>52</c:v>
                </c:pt>
                <c:pt idx="468">
                  <c:v>52</c:v>
                </c:pt>
                <c:pt idx="469">
                  <c:v>52</c:v>
                </c:pt>
                <c:pt idx="470">
                  <c:v>52</c:v>
                </c:pt>
                <c:pt idx="471">
                  <c:v>52</c:v>
                </c:pt>
                <c:pt idx="472">
                  <c:v>52</c:v>
                </c:pt>
                <c:pt idx="473">
                  <c:v>52</c:v>
                </c:pt>
                <c:pt idx="474">
                  <c:v>52</c:v>
                </c:pt>
                <c:pt idx="475">
                  <c:v>52</c:v>
                </c:pt>
                <c:pt idx="476">
                  <c:v>52</c:v>
                </c:pt>
                <c:pt idx="477">
                  <c:v>52</c:v>
                </c:pt>
                <c:pt idx="478">
                  <c:v>52</c:v>
                </c:pt>
                <c:pt idx="479">
                  <c:v>52</c:v>
                </c:pt>
                <c:pt idx="480">
                  <c:v>52</c:v>
                </c:pt>
                <c:pt idx="481">
                  <c:v>52</c:v>
                </c:pt>
                <c:pt idx="482">
                  <c:v>52</c:v>
                </c:pt>
                <c:pt idx="483">
                  <c:v>52</c:v>
                </c:pt>
                <c:pt idx="484">
                  <c:v>52</c:v>
                </c:pt>
                <c:pt idx="485">
                  <c:v>52</c:v>
                </c:pt>
                <c:pt idx="486">
                  <c:v>52</c:v>
                </c:pt>
                <c:pt idx="487">
                  <c:v>52</c:v>
                </c:pt>
                <c:pt idx="488">
                  <c:v>52</c:v>
                </c:pt>
                <c:pt idx="489">
                  <c:v>52</c:v>
                </c:pt>
                <c:pt idx="490">
                  <c:v>52</c:v>
                </c:pt>
                <c:pt idx="491">
                  <c:v>52</c:v>
                </c:pt>
                <c:pt idx="492">
                  <c:v>52</c:v>
                </c:pt>
                <c:pt idx="493">
                  <c:v>52</c:v>
                </c:pt>
                <c:pt idx="494">
                  <c:v>52</c:v>
                </c:pt>
                <c:pt idx="495">
                  <c:v>52</c:v>
                </c:pt>
                <c:pt idx="496">
                  <c:v>52</c:v>
                </c:pt>
                <c:pt idx="497">
                  <c:v>52</c:v>
                </c:pt>
                <c:pt idx="498">
                  <c:v>52</c:v>
                </c:pt>
                <c:pt idx="499">
                  <c:v>52</c:v>
                </c:pt>
                <c:pt idx="500">
                  <c:v>52</c:v>
                </c:pt>
                <c:pt idx="501">
                  <c:v>52</c:v>
                </c:pt>
                <c:pt idx="502">
                  <c:v>52</c:v>
                </c:pt>
                <c:pt idx="503">
                  <c:v>52</c:v>
                </c:pt>
                <c:pt idx="504">
                  <c:v>52</c:v>
                </c:pt>
                <c:pt idx="505">
                  <c:v>52</c:v>
                </c:pt>
                <c:pt idx="506">
                  <c:v>52</c:v>
                </c:pt>
                <c:pt idx="507">
                  <c:v>52</c:v>
                </c:pt>
                <c:pt idx="508">
                  <c:v>52</c:v>
                </c:pt>
                <c:pt idx="509">
                  <c:v>52</c:v>
                </c:pt>
                <c:pt idx="510">
                  <c:v>52</c:v>
                </c:pt>
                <c:pt idx="511">
                  <c:v>52</c:v>
                </c:pt>
                <c:pt idx="512">
                  <c:v>52</c:v>
                </c:pt>
                <c:pt idx="513">
                  <c:v>52</c:v>
                </c:pt>
                <c:pt idx="514">
                  <c:v>52</c:v>
                </c:pt>
                <c:pt idx="515">
                  <c:v>52</c:v>
                </c:pt>
                <c:pt idx="516">
                  <c:v>52</c:v>
                </c:pt>
                <c:pt idx="517">
                  <c:v>52</c:v>
                </c:pt>
                <c:pt idx="518">
                  <c:v>52</c:v>
                </c:pt>
                <c:pt idx="519">
                  <c:v>52</c:v>
                </c:pt>
                <c:pt idx="520">
                  <c:v>52</c:v>
                </c:pt>
                <c:pt idx="521">
                  <c:v>52</c:v>
                </c:pt>
                <c:pt idx="522">
                  <c:v>52</c:v>
                </c:pt>
                <c:pt idx="523">
                  <c:v>52</c:v>
                </c:pt>
                <c:pt idx="524">
                  <c:v>52</c:v>
                </c:pt>
                <c:pt idx="525">
                  <c:v>52</c:v>
                </c:pt>
                <c:pt idx="526">
                  <c:v>52</c:v>
                </c:pt>
                <c:pt idx="527">
                  <c:v>52</c:v>
                </c:pt>
                <c:pt idx="528">
                  <c:v>52</c:v>
                </c:pt>
                <c:pt idx="529">
                  <c:v>52</c:v>
                </c:pt>
                <c:pt idx="530">
                  <c:v>52</c:v>
                </c:pt>
                <c:pt idx="531">
                  <c:v>52</c:v>
                </c:pt>
                <c:pt idx="532">
                  <c:v>52</c:v>
                </c:pt>
                <c:pt idx="533">
                  <c:v>52</c:v>
                </c:pt>
                <c:pt idx="534">
                  <c:v>52</c:v>
                </c:pt>
                <c:pt idx="535">
                  <c:v>52</c:v>
                </c:pt>
                <c:pt idx="536">
                  <c:v>52</c:v>
                </c:pt>
                <c:pt idx="537">
                  <c:v>52</c:v>
                </c:pt>
                <c:pt idx="538">
                  <c:v>52</c:v>
                </c:pt>
                <c:pt idx="539">
                  <c:v>52</c:v>
                </c:pt>
                <c:pt idx="540">
                  <c:v>52</c:v>
                </c:pt>
                <c:pt idx="541">
                  <c:v>52</c:v>
                </c:pt>
                <c:pt idx="542">
                  <c:v>52</c:v>
                </c:pt>
                <c:pt idx="543">
                  <c:v>52</c:v>
                </c:pt>
                <c:pt idx="544">
                  <c:v>52</c:v>
                </c:pt>
                <c:pt idx="545">
                  <c:v>52</c:v>
                </c:pt>
                <c:pt idx="546">
                  <c:v>52</c:v>
                </c:pt>
                <c:pt idx="547">
                  <c:v>52</c:v>
                </c:pt>
                <c:pt idx="548">
                  <c:v>52</c:v>
                </c:pt>
                <c:pt idx="549">
                  <c:v>52</c:v>
                </c:pt>
                <c:pt idx="550">
                  <c:v>52</c:v>
                </c:pt>
                <c:pt idx="551">
                  <c:v>52</c:v>
                </c:pt>
                <c:pt idx="552">
                  <c:v>52</c:v>
                </c:pt>
                <c:pt idx="553">
                  <c:v>52</c:v>
                </c:pt>
                <c:pt idx="554">
                  <c:v>52</c:v>
                </c:pt>
                <c:pt idx="555">
                  <c:v>52</c:v>
                </c:pt>
                <c:pt idx="556">
                  <c:v>52</c:v>
                </c:pt>
                <c:pt idx="557">
                  <c:v>52</c:v>
                </c:pt>
                <c:pt idx="558">
                  <c:v>52</c:v>
                </c:pt>
                <c:pt idx="559">
                  <c:v>52</c:v>
                </c:pt>
                <c:pt idx="560">
                  <c:v>52</c:v>
                </c:pt>
                <c:pt idx="561">
                  <c:v>52</c:v>
                </c:pt>
                <c:pt idx="562">
                  <c:v>52</c:v>
                </c:pt>
                <c:pt idx="563">
                  <c:v>52</c:v>
                </c:pt>
                <c:pt idx="564">
                  <c:v>52</c:v>
                </c:pt>
                <c:pt idx="565">
                  <c:v>52</c:v>
                </c:pt>
                <c:pt idx="566">
                  <c:v>52</c:v>
                </c:pt>
                <c:pt idx="567">
                  <c:v>52</c:v>
                </c:pt>
                <c:pt idx="568">
                  <c:v>52</c:v>
                </c:pt>
                <c:pt idx="569">
                  <c:v>52</c:v>
                </c:pt>
                <c:pt idx="570">
                  <c:v>52</c:v>
                </c:pt>
                <c:pt idx="571">
                  <c:v>52</c:v>
                </c:pt>
                <c:pt idx="572">
                  <c:v>52</c:v>
                </c:pt>
                <c:pt idx="573">
                  <c:v>52</c:v>
                </c:pt>
                <c:pt idx="574">
                  <c:v>52</c:v>
                </c:pt>
                <c:pt idx="575">
                  <c:v>52</c:v>
                </c:pt>
                <c:pt idx="576">
                  <c:v>52</c:v>
                </c:pt>
                <c:pt idx="577">
                  <c:v>52</c:v>
                </c:pt>
                <c:pt idx="578">
                  <c:v>52</c:v>
                </c:pt>
                <c:pt idx="579">
                  <c:v>52</c:v>
                </c:pt>
                <c:pt idx="580">
                  <c:v>52</c:v>
                </c:pt>
                <c:pt idx="581">
                  <c:v>52</c:v>
                </c:pt>
                <c:pt idx="582">
                  <c:v>52</c:v>
                </c:pt>
                <c:pt idx="583">
                  <c:v>52</c:v>
                </c:pt>
                <c:pt idx="584">
                  <c:v>52</c:v>
                </c:pt>
                <c:pt idx="585">
                  <c:v>52</c:v>
                </c:pt>
                <c:pt idx="586">
                  <c:v>52</c:v>
                </c:pt>
                <c:pt idx="587">
                  <c:v>52</c:v>
                </c:pt>
                <c:pt idx="588">
                  <c:v>52</c:v>
                </c:pt>
                <c:pt idx="589">
                  <c:v>52</c:v>
                </c:pt>
                <c:pt idx="590">
                  <c:v>52</c:v>
                </c:pt>
                <c:pt idx="591">
                  <c:v>52</c:v>
                </c:pt>
                <c:pt idx="592">
                  <c:v>52</c:v>
                </c:pt>
                <c:pt idx="593">
                  <c:v>52</c:v>
                </c:pt>
                <c:pt idx="594">
                  <c:v>52</c:v>
                </c:pt>
                <c:pt idx="595">
                  <c:v>52</c:v>
                </c:pt>
                <c:pt idx="596">
                  <c:v>52</c:v>
                </c:pt>
                <c:pt idx="597">
                  <c:v>52</c:v>
                </c:pt>
                <c:pt idx="598">
                  <c:v>52</c:v>
                </c:pt>
                <c:pt idx="599">
                  <c:v>52</c:v>
                </c:pt>
                <c:pt idx="600">
                  <c:v>52</c:v>
                </c:pt>
                <c:pt idx="601">
                  <c:v>52</c:v>
                </c:pt>
                <c:pt idx="602">
                  <c:v>52</c:v>
                </c:pt>
                <c:pt idx="603">
                  <c:v>52</c:v>
                </c:pt>
                <c:pt idx="604">
                  <c:v>52</c:v>
                </c:pt>
                <c:pt idx="605">
                  <c:v>52</c:v>
                </c:pt>
                <c:pt idx="606">
                  <c:v>52</c:v>
                </c:pt>
                <c:pt idx="607">
                  <c:v>52</c:v>
                </c:pt>
                <c:pt idx="608">
                  <c:v>52</c:v>
                </c:pt>
                <c:pt idx="609">
                  <c:v>52</c:v>
                </c:pt>
                <c:pt idx="610">
                  <c:v>52</c:v>
                </c:pt>
                <c:pt idx="611">
                  <c:v>52</c:v>
                </c:pt>
                <c:pt idx="612">
                  <c:v>52</c:v>
                </c:pt>
                <c:pt idx="613">
                  <c:v>52</c:v>
                </c:pt>
                <c:pt idx="614">
                  <c:v>52</c:v>
                </c:pt>
                <c:pt idx="615">
                  <c:v>52</c:v>
                </c:pt>
                <c:pt idx="616">
                  <c:v>52</c:v>
                </c:pt>
                <c:pt idx="617">
                  <c:v>52</c:v>
                </c:pt>
                <c:pt idx="618">
                  <c:v>52</c:v>
                </c:pt>
                <c:pt idx="619">
                  <c:v>52</c:v>
                </c:pt>
                <c:pt idx="620">
                  <c:v>52</c:v>
                </c:pt>
                <c:pt idx="621">
                  <c:v>52</c:v>
                </c:pt>
                <c:pt idx="622">
                  <c:v>52</c:v>
                </c:pt>
                <c:pt idx="623">
                  <c:v>52</c:v>
                </c:pt>
                <c:pt idx="624">
                  <c:v>52</c:v>
                </c:pt>
                <c:pt idx="625">
                  <c:v>52</c:v>
                </c:pt>
                <c:pt idx="626">
                  <c:v>52</c:v>
                </c:pt>
                <c:pt idx="627">
                  <c:v>52</c:v>
                </c:pt>
                <c:pt idx="628">
                  <c:v>52</c:v>
                </c:pt>
                <c:pt idx="629">
                  <c:v>52</c:v>
                </c:pt>
                <c:pt idx="630">
                  <c:v>52</c:v>
                </c:pt>
                <c:pt idx="631">
                  <c:v>52</c:v>
                </c:pt>
                <c:pt idx="632">
                  <c:v>52</c:v>
                </c:pt>
                <c:pt idx="633">
                  <c:v>52</c:v>
                </c:pt>
                <c:pt idx="634">
                  <c:v>52</c:v>
                </c:pt>
                <c:pt idx="635">
                  <c:v>52</c:v>
                </c:pt>
                <c:pt idx="636">
                  <c:v>52</c:v>
                </c:pt>
                <c:pt idx="637">
                  <c:v>52</c:v>
                </c:pt>
                <c:pt idx="638">
                  <c:v>52</c:v>
                </c:pt>
                <c:pt idx="639">
                  <c:v>52</c:v>
                </c:pt>
                <c:pt idx="640">
                  <c:v>52</c:v>
                </c:pt>
                <c:pt idx="641">
                  <c:v>52</c:v>
                </c:pt>
                <c:pt idx="642">
                  <c:v>52</c:v>
                </c:pt>
                <c:pt idx="643">
                  <c:v>52</c:v>
                </c:pt>
                <c:pt idx="644">
                  <c:v>52</c:v>
                </c:pt>
                <c:pt idx="645">
                  <c:v>52</c:v>
                </c:pt>
                <c:pt idx="646">
                  <c:v>52</c:v>
                </c:pt>
                <c:pt idx="647">
                  <c:v>52</c:v>
                </c:pt>
                <c:pt idx="648">
                  <c:v>52</c:v>
                </c:pt>
                <c:pt idx="649">
                  <c:v>52</c:v>
                </c:pt>
                <c:pt idx="650">
                  <c:v>52</c:v>
                </c:pt>
                <c:pt idx="651">
                  <c:v>52</c:v>
                </c:pt>
                <c:pt idx="652">
                  <c:v>52</c:v>
                </c:pt>
                <c:pt idx="653">
                  <c:v>52</c:v>
                </c:pt>
                <c:pt idx="654">
                  <c:v>52</c:v>
                </c:pt>
                <c:pt idx="655">
                  <c:v>52</c:v>
                </c:pt>
                <c:pt idx="656">
                  <c:v>52</c:v>
                </c:pt>
                <c:pt idx="657">
                  <c:v>52</c:v>
                </c:pt>
                <c:pt idx="658">
                  <c:v>52</c:v>
                </c:pt>
                <c:pt idx="659">
                  <c:v>52</c:v>
                </c:pt>
                <c:pt idx="660">
                  <c:v>52</c:v>
                </c:pt>
                <c:pt idx="661">
                  <c:v>52</c:v>
                </c:pt>
                <c:pt idx="662">
                  <c:v>52</c:v>
                </c:pt>
                <c:pt idx="663">
                  <c:v>52</c:v>
                </c:pt>
                <c:pt idx="664">
                  <c:v>52</c:v>
                </c:pt>
                <c:pt idx="665">
                  <c:v>52</c:v>
                </c:pt>
                <c:pt idx="666">
                  <c:v>52</c:v>
                </c:pt>
                <c:pt idx="667">
                  <c:v>52</c:v>
                </c:pt>
                <c:pt idx="668">
                  <c:v>52</c:v>
                </c:pt>
                <c:pt idx="669">
                  <c:v>52</c:v>
                </c:pt>
                <c:pt idx="670">
                  <c:v>52</c:v>
                </c:pt>
                <c:pt idx="671">
                  <c:v>52</c:v>
                </c:pt>
                <c:pt idx="672">
                  <c:v>52</c:v>
                </c:pt>
                <c:pt idx="673">
                  <c:v>52</c:v>
                </c:pt>
                <c:pt idx="674">
                  <c:v>52</c:v>
                </c:pt>
                <c:pt idx="675">
                  <c:v>52</c:v>
                </c:pt>
                <c:pt idx="676">
                  <c:v>52</c:v>
                </c:pt>
                <c:pt idx="677">
                  <c:v>52</c:v>
                </c:pt>
                <c:pt idx="678">
                  <c:v>52</c:v>
                </c:pt>
                <c:pt idx="679">
                  <c:v>52</c:v>
                </c:pt>
                <c:pt idx="680">
                  <c:v>52</c:v>
                </c:pt>
                <c:pt idx="681">
                  <c:v>52</c:v>
                </c:pt>
                <c:pt idx="682">
                  <c:v>52</c:v>
                </c:pt>
                <c:pt idx="683">
                  <c:v>52</c:v>
                </c:pt>
                <c:pt idx="684">
                  <c:v>52</c:v>
                </c:pt>
                <c:pt idx="685">
                  <c:v>52</c:v>
                </c:pt>
                <c:pt idx="686">
                  <c:v>52</c:v>
                </c:pt>
                <c:pt idx="687">
                  <c:v>52</c:v>
                </c:pt>
                <c:pt idx="688">
                  <c:v>52</c:v>
                </c:pt>
                <c:pt idx="689">
                  <c:v>52</c:v>
                </c:pt>
                <c:pt idx="690">
                  <c:v>52</c:v>
                </c:pt>
                <c:pt idx="691">
                  <c:v>52</c:v>
                </c:pt>
                <c:pt idx="692">
                  <c:v>52</c:v>
                </c:pt>
                <c:pt idx="693">
                  <c:v>52</c:v>
                </c:pt>
                <c:pt idx="694">
                  <c:v>52</c:v>
                </c:pt>
                <c:pt idx="695">
                  <c:v>52</c:v>
                </c:pt>
                <c:pt idx="696">
                  <c:v>52</c:v>
                </c:pt>
                <c:pt idx="697">
                  <c:v>52</c:v>
                </c:pt>
                <c:pt idx="698">
                  <c:v>52</c:v>
                </c:pt>
                <c:pt idx="699">
                  <c:v>52</c:v>
                </c:pt>
                <c:pt idx="700">
                  <c:v>52</c:v>
                </c:pt>
                <c:pt idx="701">
                  <c:v>52</c:v>
                </c:pt>
                <c:pt idx="702">
                  <c:v>52</c:v>
                </c:pt>
                <c:pt idx="703">
                  <c:v>52</c:v>
                </c:pt>
                <c:pt idx="704">
                  <c:v>52</c:v>
                </c:pt>
                <c:pt idx="705">
                  <c:v>52</c:v>
                </c:pt>
                <c:pt idx="706">
                  <c:v>52</c:v>
                </c:pt>
                <c:pt idx="707">
                  <c:v>52</c:v>
                </c:pt>
                <c:pt idx="708">
                  <c:v>52</c:v>
                </c:pt>
                <c:pt idx="709">
                  <c:v>52</c:v>
                </c:pt>
                <c:pt idx="710">
                  <c:v>52</c:v>
                </c:pt>
                <c:pt idx="711">
                  <c:v>52</c:v>
                </c:pt>
                <c:pt idx="712">
                  <c:v>52</c:v>
                </c:pt>
                <c:pt idx="713">
                  <c:v>52</c:v>
                </c:pt>
                <c:pt idx="714">
                  <c:v>52</c:v>
                </c:pt>
                <c:pt idx="715">
                  <c:v>52</c:v>
                </c:pt>
                <c:pt idx="716">
                  <c:v>52</c:v>
                </c:pt>
                <c:pt idx="717">
                  <c:v>52</c:v>
                </c:pt>
                <c:pt idx="718">
                  <c:v>52</c:v>
                </c:pt>
                <c:pt idx="719">
                  <c:v>52</c:v>
                </c:pt>
                <c:pt idx="720">
                  <c:v>52</c:v>
                </c:pt>
                <c:pt idx="721">
                  <c:v>52</c:v>
                </c:pt>
                <c:pt idx="722">
                  <c:v>52</c:v>
                </c:pt>
                <c:pt idx="723">
                  <c:v>52</c:v>
                </c:pt>
                <c:pt idx="724">
                  <c:v>52</c:v>
                </c:pt>
                <c:pt idx="725">
                  <c:v>52</c:v>
                </c:pt>
                <c:pt idx="726">
                  <c:v>52</c:v>
                </c:pt>
                <c:pt idx="727">
                  <c:v>52</c:v>
                </c:pt>
                <c:pt idx="728">
                  <c:v>52</c:v>
                </c:pt>
                <c:pt idx="729">
                  <c:v>52</c:v>
                </c:pt>
                <c:pt idx="730">
                  <c:v>52</c:v>
                </c:pt>
                <c:pt idx="731">
                  <c:v>52</c:v>
                </c:pt>
                <c:pt idx="732">
                  <c:v>52</c:v>
                </c:pt>
                <c:pt idx="733">
                  <c:v>52</c:v>
                </c:pt>
                <c:pt idx="734">
                  <c:v>52</c:v>
                </c:pt>
                <c:pt idx="735">
                  <c:v>52</c:v>
                </c:pt>
                <c:pt idx="736">
                  <c:v>52</c:v>
                </c:pt>
                <c:pt idx="737">
                  <c:v>52</c:v>
                </c:pt>
                <c:pt idx="738">
                  <c:v>52</c:v>
                </c:pt>
                <c:pt idx="739">
                  <c:v>52</c:v>
                </c:pt>
                <c:pt idx="740">
                  <c:v>52</c:v>
                </c:pt>
                <c:pt idx="741">
                  <c:v>52</c:v>
                </c:pt>
                <c:pt idx="742">
                  <c:v>52</c:v>
                </c:pt>
                <c:pt idx="743">
                  <c:v>52</c:v>
                </c:pt>
                <c:pt idx="744">
                  <c:v>52</c:v>
                </c:pt>
                <c:pt idx="745">
                  <c:v>52</c:v>
                </c:pt>
                <c:pt idx="746">
                  <c:v>52</c:v>
                </c:pt>
                <c:pt idx="747">
                  <c:v>52</c:v>
                </c:pt>
                <c:pt idx="748">
                  <c:v>52</c:v>
                </c:pt>
                <c:pt idx="749">
                  <c:v>52</c:v>
                </c:pt>
                <c:pt idx="750">
                  <c:v>52</c:v>
                </c:pt>
                <c:pt idx="751">
                  <c:v>52</c:v>
                </c:pt>
                <c:pt idx="752">
                  <c:v>52</c:v>
                </c:pt>
                <c:pt idx="753">
                  <c:v>52</c:v>
                </c:pt>
                <c:pt idx="754">
                  <c:v>52</c:v>
                </c:pt>
                <c:pt idx="755">
                  <c:v>52</c:v>
                </c:pt>
                <c:pt idx="756">
                  <c:v>52</c:v>
                </c:pt>
                <c:pt idx="757">
                  <c:v>52</c:v>
                </c:pt>
                <c:pt idx="758">
                  <c:v>52</c:v>
                </c:pt>
                <c:pt idx="759">
                  <c:v>52</c:v>
                </c:pt>
                <c:pt idx="760">
                  <c:v>52</c:v>
                </c:pt>
                <c:pt idx="761">
                  <c:v>52</c:v>
                </c:pt>
                <c:pt idx="762">
                  <c:v>52</c:v>
                </c:pt>
                <c:pt idx="763">
                  <c:v>52</c:v>
                </c:pt>
                <c:pt idx="764">
                  <c:v>52</c:v>
                </c:pt>
                <c:pt idx="765">
                  <c:v>52</c:v>
                </c:pt>
                <c:pt idx="766">
                  <c:v>52</c:v>
                </c:pt>
                <c:pt idx="767">
                  <c:v>52</c:v>
                </c:pt>
                <c:pt idx="768">
                  <c:v>52</c:v>
                </c:pt>
                <c:pt idx="769">
                  <c:v>52</c:v>
                </c:pt>
                <c:pt idx="770">
                  <c:v>52</c:v>
                </c:pt>
                <c:pt idx="771">
                  <c:v>52</c:v>
                </c:pt>
                <c:pt idx="772">
                  <c:v>52</c:v>
                </c:pt>
                <c:pt idx="773">
                  <c:v>52</c:v>
                </c:pt>
                <c:pt idx="774">
                  <c:v>52</c:v>
                </c:pt>
                <c:pt idx="775">
                  <c:v>52</c:v>
                </c:pt>
                <c:pt idx="776">
                  <c:v>52</c:v>
                </c:pt>
                <c:pt idx="777">
                  <c:v>52</c:v>
                </c:pt>
                <c:pt idx="778">
                  <c:v>52</c:v>
                </c:pt>
                <c:pt idx="779">
                  <c:v>52</c:v>
                </c:pt>
                <c:pt idx="780">
                  <c:v>52</c:v>
                </c:pt>
                <c:pt idx="781">
                  <c:v>52</c:v>
                </c:pt>
                <c:pt idx="782">
                  <c:v>52</c:v>
                </c:pt>
                <c:pt idx="783">
                  <c:v>52</c:v>
                </c:pt>
                <c:pt idx="784">
                  <c:v>52</c:v>
                </c:pt>
                <c:pt idx="785">
                  <c:v>52</c:v>
                </c:pt>
                <c:pt idx="786">
                  <c:v>52</c:v>
                </c:pt>
                <c:pt idx="787">
                  <c:v>52</c:v>
                </c:pt>
                <c:pt idx="788">
                  <c:v>52</c:v>
                </c:pt>
                <c:pt idx="789">
                  <c:v>52</c:v>
                </c:pt>
                <c:pt idx="790">
                  <c:v>52</c:v>
                </c:pt>
                <c:pt idx="791">
                  <c:v>52</c:v>
                </c:pt>
                <c:pt idx="792">
                  <c:v>52</c:v>
                </c:pt>
                <c:pt idx="793">
                  <c:v>52</c:v>
                </c:pt>
                <c:pt idx="794">
                  <c:v>52</c:v>
                </c:pt>
                <c:pt idx="795">
                  <c:v>52</c:v>
                </c:pt>
                <c:pt idx="796">
                  <c:v>52</c:v>
                </c:pt>
                <c:pt idx="797">
                  <c:v>52</c:v>
                </c:pt>
                <c:pt idx="798">
                  <c:v>52</c:v>
                </c:pt>
                <c:pt idx="799">
                  <c:v>52</c:v>
                </c:pt>
                <c:pt idx="800">
                  <c:v>52</c:v>
                </c:pt>
                <c:pt idx="801">
                  <c:v>52</c:v>
                </c:pt>
                <c:pt idx="802">
                  <c:v>52</c:v>
                </c:pt>
                <c:pt idx="803">
                  <c:v>52</c:v>
                </c:pt>
                <c:pt idx="804">
                  <c:v>52</c:v>
                </c:pt>
                <c:pt idx="805">
                  <c:v>52</c:v>
                </c:pt>
                <c:pt idx="806">
                  <c:v>52</c:v>
                </c:pt>
                <c:pt idx="807">
                  <c:v>52</c:v>
                </c:pt>
                <c:pt idx="808">
                  <c:v>52</c:v>
                </c:pt>
                <c:pt idx="809">
                  <c:v>52</c:v>
                </c:pt>
                <c:pt idx="810">
                  <c:v>52</c:v>
                </c:pt>
                <c:pt idx="811">
                  <c:v>52</c:v>
                </c:pt>
                <c:pt idx="812">
                  <c:v>52</c:v>
                </c:pt>
                <c:pt idx="813">
                  <c:v>52</c:v>
                </c:pt>
                <c:pt idx="814">
                  <c:v>52</c:v>
                </c:pt>
                <c:pt idx="815">
                  <c:v>52</c:v>
                </c:pt>
                <c:pt idx="816">
                  <c:v>52</c:v>
                </c:pt>
                <c:pt idx="817">
                  <c:v>52</c:v>
                </c:pt>
                <c:pt idx="818">
                  <c:v>52</c:v>
                </c:pt>
                <c:pt idx="819">
                  <c:v>52</c:v>
                </c:pt>
                <c:pt idx="820">
                  <c:v>52</c:v>
                </c:pt>
                <c:pt idx="821">
                  <c:v>52</c:v>
                </c:pt>
                <c:pt idx="822">
                  <c:v>52</c:v>
                </c:pt>
                <c:pt idx="823">
                  <c:v>52</c:v>
                </c:pt>
                <c:pt idx="824">
                  <c:v>52</c:v>
                </c:pt>
                <c:pt idx="825">
                  <c:v>52</c:v>
                </c:pt>
                <c:pt idx="826">
                  <c:v>52</c:v>
                </c:pt>
                <c:pt idx="827">
                  <c:v>52</c:v>
                </c:pt>
                <c:pt idx="828">
                  <c:v>52</c:v>
                </c:pt>
                <c:pt idx="829">
                  <c:v>52</c:v>
                </c:pt>
                <c:pt idx="830">
                  <c:v>52</c:v>
                </c:pt>
                <c:pt idx="831">
                  <c:v>52</c:v>
                </c:pt>
                <c:pt idx="832">
                  <c:v>52</c:v>
                </c:pt>
                <c:pt idx="833">
                  <c:v>52</c:v>
                </c:pt>
                <c:pt idx="834">
                  <c:v>52</c:v>
                </c:pt>
                <c:pt idx="835">
                  <c:v>52</c:v>
                </c:pt>
                <c:pt idx="836">
                  <c:v>52</c:v>
                </c:pt>
                <c:pt idx="837">
                  <c:v>52</c:v>
                </c:pt>
                <c:pt idx="838">
                  <c:v>52</c:v>
                </c:pt>
                <c:pt idx="839">
                  <c:v>52</c:v>
                </c:pt>
                <c:pt idx="840">
                  <c:v>52</c:v>
                </c:pt>
                <c:pt idx="841">
                  <c:v>52</c:v>
                </c:pt>
                <c:pt idx="842">
                  <c:v>52</c:v>
                </c:pt>
                <c:pt idx="843">
                  <c:v>52</c:v>
                </c:pt>
                <c:pt idx="844">
                  <c:v>52</c:v>
                </c:pt>
                <c:pt idx="845">
                  <c:v>52</c:v>
                </c:pt>
                <c:pt idx="846">
                  <c:v>52</c:v>
                </c:pt>
                <c:pt idx="847">
                  <c:v>52</c:v>
                </c:pt>
                <c:pt idx="848">
                  <c:v>52</c:v>
                </c:pt>
                <c:pt idx="849">
                  <c:v>52</c:v>
                </c:pt>
                <c:pt idx="850">
                  <c:v>52</c:v>
                </c:pt>
                <c:pt idx="851">
                  <c:v>52</c:v>
                </c:pt>
                <c:pt idx="852">
                  <c:v>52</c:v>
                </c:pt>
                <c:pt idx="853">
                  <c:v>52</c:v>
                </c:pt>
                <c:pt idx="854">
                  <c:v>52</c:v>
                </c:pt>
                <c:pt idx="855">
                  <c:v>52</c:v>
                </c:pt>
                <c:pt idx="856">
                  <c:v>52</c:v>
                </c:pt>
                <c:pt idx="857">
                  <c:v>52</c:v>
                </c:pt>
                <c:pt idx="858">
                  <c:v>52</c:v>
                </c:pt>
                <c:pt idx="859">
                  <c:v>52</c:v>
                </c:pt>
                <c:pt idx="860">
                  <c:v>52</c:v>
                </c:pt>
                <c:pt idx="861">
                  <c:v>52</c:v>
                </c:pt>
                <c:pt idx="862">
                  <c:v>52</c:v>
                </c:pt>
                <c:pt idx="863">
                  <c:v>52</c:v>
                </c:pt>
                <c:pt idx="864">
                  <c:v>52</c:v>
                </c:pt>
                <c:pt idx="865">
                  <c:v>52</c:v>
                </c:pt>
                <c:pt idx="866">
                  <c:v>52</c:v>
                </c:pt>
                <c:pt idx="867">
                  <c:v>52</c:v>
                </c:pt>
                <c:pt idx="868">
                  <c:v>52</c:v>
                </c:pt>
                <c:pt idx="869">
                  <c:v>52</c:v>
                </c:pt>
                <c:pt idx="870">
                  <c:v>52</c:v>
                </c:pt>
                <c:pt idx="871">
                  <c:v>52</c:v>
                </c:pt>
                <c:pt idx="872">
                  <c:v>52</c:v>
                </c:pt>
                <c:pt idx="873">
                  <c:v>52</c:v>
                </c:pt>
                <c:pt idx="874">
                  <c:v>52</c:v>
                </c:pt>
                <c:pt idx="875">
                  <c:v>52</c:v>
                </c:pt>
                <c:pt idx="876">
                  <c:v>52</c:v>
                </c:pt>
                <c:pt idx="877">
                  <c:v>52</c:v>
                </c:pt>
                <c:pt idx="878">
                  <c:v>52</c:v>
                </c:pt>
                <c:pt idx="879">
                  <c:v>52</c:v>
                </c:pt>
                <c:pt idx="880">
                  <c:v>52</c:v>
                </c:pt>
                <c:pt idx="881">
                  <c:v>52</c:v>
                </c:pt>
                <c:pt idx="882">
                  <c:v>52</c:v>
                </c:pt>
                <c:pt idx="883">
                  <c:v>52</c:v>
                </c:pt>
                <c:pt idx="884">
                  <c:v>52</c:v>
                </c:pt>
                <c:pt idx="885">
                  <c:v>52</c:v>
                </c:pt>
                <c:pt idx="886">
                  <c:v>52</c:v>
                </c:pt>
                <c:pt idx="887">
                  <c:v>52</c:v>
                </c:pt>
                <c:pt idx="888">
                  <c:v>52</c:v>
                </c:pt>
                <c:pt idx="889">
                  <c:v>52</c:v>
                </c:pt>
                <c:pt idx="890">
                  <c:v>52</c:v>
                </c:pt>
                <c:pt idx="891">
                  <c:v>52</c:v>
                </c:pt>
                <c:pt idx="892">
                  <c:v>52</c:v>
                </c:pt>
                <c:pt idx="893">
                  <c:v>52</c:v>
                </c:pt>
                <c:pt idx="894">
                  <c:v>52</c:v>
                </c:pt>
                <c:pt idx="895">
                  <c:v>52</c:v>
                </c:pt>
                <c:pt idx="896">
                  <c:v>52</c:v>
                </c:pt>
                <c:pt idx="897">
                  <c:v>52</c:v>
                </c:pt>
                <c:pt idx="898">
                  <c:v>52</c:v>
                </c:pt>
                <c:pt idx="899">
                  <c:v>52</c:v>
                </c:pt>
                <c:pt idx="900">
                  <c:v>52</c:v>
                </c:pt>
                <c:pt idx="901">
                  <c:v>52</c:v>
                </c:pt>
                <c:pt idx="902">
                  <c:v>52</c:v>
                </c:pt>
                <c:pt idx="903">
                  <c:v>52</c:v>
                </c:pt>
                <c:pt idx="904">
                  <c:v>52</c:v>
                </c:pt>
                <c:pt idx="905">
                  <c:v>52</c:v>
                </c:pt>
                <c:pt idx="906">
                  <c:v>52</c:v>
                </c:pt>
                <c:pt idx="907">
                  <c:v>52</c:v>
                </c:pt>
                <c:pt idx="908">
                  <c:v>52</c:v>
                </c:pt>
                <c:pt idx="909">
                  <c:v>52</c:v>
                </c:pt>
                <c:pt idx="910">
                  <c:v>52</c:v>
                </c:pt>
                <c:pt idx="911">
                  <c:v>52</c:v>
                </c:pt>
                <c:pt idx="912">
                  <c:v>52</c:v>
                </c:pt>
                <c:pt idx="913">
                  <c:v>52</c:v>
                </c:pt>
                <c:pt idx="914">
                  <c:v>52</c:v>
                </c:pt>
                <c:pt idx="915">
                  <c:v>52</c:v>
                </c:pt>
                <c:pt idx="916">
                  <c:v>52</c:v>
                </c:pt>
                <c:pt idx="917">
                  <c:v>52</c:v>
                </c:pt>
                <c:pt idx="918">
                  <c:v>52</c:v>
                </c:pt>
                <c:pt idx="919">
                  <c:v>52</c:v>
                </c:pt>
                <c:pt idx="920">
                  <c:v>52</c:v>
                </c:pt>
                <c:pt idx="921">
                  <c:v>52</c:v>
                </c:pt>
                <c:pt idx="922">
                  <c:v>52</c:v>
                </c:pt>
                <c:pt idx="923">
                  <c:v>52</c:v>
                </c:pt>
                <c:pt idx="924">
                  <c:v>52</c:v>
                </c:pt>
                <c:pt idx="925">
                  <c:v>52</c:v>
                </c:pt>
                <c:pt idx="926">
                  <c:v>52</c:v>
                </c:pt>
                <c:pt idx="927">
                  <c:v>52</c:v>
                </c:pt>
                <c:pt idx="928">
                  <c:v>52</c:v>
                </c:pt>
                <c:pt idx="929">
                  <c:v>52</c:v>
                </c:pt>
                <c:pt idx="930">
                  <c:v>52</c:v>
                </c:pt>
                <c:pt idx="931">
                  <c:v>52</c:v>
                </c:pt>
                <c:pt idx="932">
                  <c:v>52</c:v>
                </c:pt>
                <c:pt idx="933">
                  <c:v>52</c:v>
                </c:pt>
                <c:pt idx="934">
                  <c:v>52</c:v>
                </c:pt>
                <c:pt idx="935">
                  <c:v>52</c:v>
                </c:pt>
                <c:pt idx="936">
                  <c:v>52</c:v>
                </c:pt>
                <c:pt idx="937">
                  <c:v>52</c:v>
                </c:pt>
                <c:pt idx="938">
                  <c:v>52</c:v>
                </c:pt>
                <c:pt idx="939">
                  <c:v>52</c:v>
                </c:pt>
                <c:pt idx="940">
                  <c:v>52</c:v>
                </c:pt>
                <c:pt idx="941">
                  <c:v>52</c:v>
                </c:pt>
                <c:pt idx="942">
                  <c:v>52</c:v>
                </c:pt>
                <c:pt idx="943">
                  <c:v>52</c:v>
                </c:pt>
                <c:pt idx="944">
                  <c:v>52</c:v>
                </c:pt>
                <c:pt idx="945">
                  <c:v>52</c:v>
                </c:pt>
                <c:pt idx="946">
                  <c:v>52</c:v>
                </c:pt>
                <c:pt idx="947">
                  <c:v>52</c:v>
                </c:pt>
                <c:pt idx="948">
                  <c:v>52</c:v>
                </c:pt>
                <c:pt idx="949">
                  <c:v>52</c:v>
                </c:pt>
                <c:pt idx="950">
                  <c:v>52</c:v>
                </c:pt>
                <c:pt idx="951">
                  <c:v>52</c:v>
                </c:pt>
                <c:pt idx="952">
                  <c:v>52</c:v>
                </c:pt>
                <c:pt idx="953">
                  <c:v>52</c:v>
                </c:pt>
                <c:pt idx="954">
                  <c:v>52</c:v>
                </c:pt>
                <c:pt idx="955">
                  <c:v>52</c:v>
                </c:pt>
                <c:pt idx="956">
                  <c:v>52</c:v>
                </c:pt>
                <c:pt idx="957">
                  <c:v>52</c:v>
                </c:pt>
                <c:pt idx="958">
                  <c:v>52</c:v>
                </c:pt>
                <c:pt idx="959">
                  <c:v>52</c:v>
                </c:pt>
                <c:pt idx="960">
                  <c:v>52</c:v>
                </c:pt>
                <c:pt idx="961">
                  <c:v>52</c:v>
                </c:pt>
                <c:pt idx="962">
                  <c:v>52</c:v>
                </c:pt>
                <c:pt idx="963">
                  <c:v>52</c:v>
                </c:pt>
                <c:pt idx="964">
                  <c:v>52</c:v>
                </c:pt>
                <c:pt idx="965">
                  <c:v>52</c:v>
                </c:pt>
                <c:pt idx="966">
                  <c:v>52</c:v>
                </c:pt>
                <c:pt idx="967">
                  <c:v>52</c:v>
                </c:pt>
                <c:pt idx="968">
                  <c:v>52</c:v>
                </c:pt>
                <c:pt idx="969">
                  <c:v>52</c:v>
                </c:pt>
                <c:pt idx="970">
                  <c:v>52</c:v>
                </c:pt>
                <c:pt idx="971">
                  <c:v>52</c:v>
                </c:pt>
                <c:pt idx="972">
                  <c:v>52</c:v>
                </c:pt>
                <c:pt idx="973">
                  <c:v>52</c:v>
                </c:pt>
                <c:pt idx="974">
                  <c:v>52</c:v>
                </c:pt>
                <c:pt idx="975">
                  <c:v>52</c:v>
                </c:pt>
                <c:pt idx="976">
                  <c:v>52</c:v>
                </c:pt>
                <c:pt idx="977">
                  <c:v>52</c:v>
                </c:pt>
                <c:pt idx="978">
                  <c:v>52</c:v>
                </c:pt>
                <c:pt idx="979">
                  <c:v>52</c:v>
                </c:pt>
                <c:pt idx="980">
                  <c:v>52</c:v>
                </c:pt>
                <c:pt idx="981">
                  <c:v>52</c:v>
                </c:pt>
                <c:pt idx="982">
                  <c:v>52</c:v>
                </c:pt>
                <c:pt idx="983">
                  <c:v>52</c:v>
                </c:pt>
                <c:pt idx="984">
                  <c:v>52</c:v>
                </c:pt>
                <c:pt idx="985">
                  <c:v>52</c:v>
                </c:pt>
                <c:pt idx="986">
                  <c:v>52</c:v>
                </c:pt>
                <c:pt idx="987">
                  <c:v>52</c:v>
                </c:pt>
                <c:pt idx="988">
                  <c:v>52</c:v>
                </c:pt>
                <c:pt idx="989">
                  <c:v>52</c:v>
                </c:pt>
                <c:pt idx="990">
                  <c:v>52</c:v>
                </c:pt>
                <c:pt idx="991">
                  <c:v>52</c:v>
                </c:pt>
                <c:pt idx="992">
                  <c:v>52</c:v>
                </c:pt>
                <c:pt idx="993">
                  <c:v>52</c:v>
                </c:pt>
                <c:pt idx="994">
                  <c:v>52</c:v>
                </c:pt>
                <c:pt idx="995">
                  <c:v>52</c:v>
                </c:pt>
                <c:pt idx="996">
                  <c:v>52</c:v>
                </c:pt>
                <c:pt idx="997">
                  <c:v>52</c:v>
                </c:pt>
                <c:pt idx="998">
                  <c:v>52</c:v>
                </c:pt>
                <c:pt idx="999">
                  <c:v>52</c:v>
                </c:pt>
                <c:pt idx="1000">
                  <c:v>52</c:v>
                </c:pt>
                <c:pt idx="1001">
                  <c:v>52</c:v>
                </c:pt>
                <c:pt idx="1002">
                  <c:v>52</c:v>
                </c:pt>
                <c:pt idx="1003">
                  <c:v>52</c:v>
                </c:pt>
                <c:pt idx="1004">
                  <c:v>52</c:v>
                </c:pt>
                <c:pt idx="1005">
                  <c:v>52</c:v>
                </c:pt>
                <c:pt idx="1006">
                  <c:v>52</c:v>
                </c:pt>
                <c:pt idx="1007">
                  <c:v>52</c:v>
                </c:pt>
                <c:pt idx="1008">
                  <c:v>52</c:v>
                </c:pt>
                <c:pt idx="1009">
                  <c:v>52</c:v>
                </c:pt>
                <c:pt idx="1010">
                  <c:v>52</c:v>
                </c:pt>
                <c:pt idx="1011">
                  <c:v>52</c:v>
                </c:pt>
                <c:pt idx="1012">
                  <c:v>52</c:v>
                </c:pt>
                <c:pt idx="1013">
                  <c:v>52</c:v>
                </c:pt>
                <c:pt idx="1014">
                  <c:v>52</c:v>
                </c:pt>
                <c:pt idx="1015">
                  <c:v>52</c:v>
                </c:pt>
                <c:pt idx="1016">
                  <c:v>52</c:v>
                </c:pt>
                <c:pt idx="1017">
                  <c:v>52</c:v>
                </c:pt>
                <c:pt idx="1018">
                  <c:v>52</c:v>
                </c:pt>
                <c:pt idx="1019">
                  <c:v>52</c:v>
                </c:pt>
                <c:pt idx="1020">
                  <c:v>52</c:v>
                </c:pt>
                <c:pt idx="1021">
                  <c:v>52</c:v>
                </c:pt>
                <c:pt idx="1022">
                  <c:v>52</c:v>
                </c:pt>
                <c:pt idx="1023">
                  <c:v>52</c:v>
                </c:pt>
                <c:pt idx="1024">
                  <c:v>52</c:v>
                </c:pt>
                <c:pt idx="1025">
                  <c:v>52</c:v>
                </c:pt>
                <c:pt idx="1026">
                  <c:v>52</c:v>
                </c:pt>
                <c:pt idx="1027">
                  <c:v>52</c:v>
                </c:pt>
                <c:pt idx="1028">
                  <c:v>52</c:v>
                </c:pt>
                <c:pt idx="1029">
                  <c:v>52</c:v>
                </c:pt>
                <c:pt idx="1030">
                  <c:v>52</c:v>
                </c:pt>
                <c:pt idx="1031">
                  <c:v>52</c:v>
                </c:pt>
                <c:pt idx="1032">
                  <c:v>52</c:v>
                </c:pt>
                <c:pt idx="1033">
                  <c:v>52</c:v>
                </c:pt>
                <c:pt idx="1034">
                  <c:v>52</c:v>
                </c:pt>
                <c:pt idx="1035">
                  <c:v>52</c:v>
                </c:pt>
                <c:pt idx="1036">
                  <c:v>52</c:v>
                </c:pt>
                <c:pt idx="1037">
                  <c:v>52</c:v>
                </c:pt>
                <c:pt idx="1038">
                  <c:v>52</c:v>
                </c:pt>
                <c:pt idx="1039">
                  <c:v>52</c:v>
                </c:pt>
                <c:pt idx="1040">
                  <c:v>52</c:v>
                </c:pt>
                <c:pt idx="1041">
                  <c:v>52</c:v>
                </c:pt>
                <c:pt idx="1042">
                  <c:v>52</c:v>
                </c:pt>
                <c:pt idx="1043">
                  <c:v>52</c:v>
                </c:pt>
                <c:pt idx="1044">
                  <c:v>52</c:v>
                </c:pt>
                <c:pt idx="1045">
                  <c:v>52</c:v>
                </c:pt>
                <c:pt idx="1046">
                  <c:v>52</c:v>
                </c:pt>
                <c:pt idx="1047">
                  <c:v>52</c:v>
                </c:pt>
                <c:pt idx="1048">
                  <c:v>52</c:v>
                </c:pt>
                <c:pt idx="1049">
                  <c:v>52</c:v>
                </c:pt>
                <c:pt idx="1050">
                  <c:v>52</c:v>
                </c:pt>
                <c:pt idx="1051">
                  <c:v>52</c:v>
                </c:pt>
                <c:pt idx="1052">
                  <c:v>52</c:v>
                </c:pt>
                <c:pt idx="1053">
                  <c:v>52</c:v>
                </c:pt>
                <c:pt idx="1054">
                  <c:v>52</c:v>
                </c:pt>
                <c:pt idx="1055">
                  <c:v>52</c:v>
                </c:pt>
                <c:pt idx="1056">
                  <c:v>52</c:v>
                </c:pt>
                <c:pt idx="1057">
                  <c:v>52</c:v>
                </c:pt>
                <c:pt idx="1058">
                  <c:v>52</c:v>
                </c:pt>
                <c:pt idx="1059">
                  <c:v>52</c:v>
                </c:pt>
                <c:pt idx="1060">
                  <c:v>52</c:v>
                </c:pt>
                <c:pt idx="1061">
                  <c:v>52</c:v>
                </c:pt>
                <c:pt idx="1062">
                  <c:v>52</c:v>
                </c:pt>
                <c:pt idx="1063">
                  <c:v>52</c:v>
                </c:pt>
                <c:pt idx="1064">
                  <c:v>52</c:v>
                </c:pt>
                <c:pt idx="1065">
                  <c:v>52</c:v>
                </c:pt>
                <c:pt idx="1066">
                  <c:v>52</c:v>
                </c:pt>
                <c:pt idx="1067">
                  <c:v>52</c:v>
                </c:pt>
                <c:pt idx="1068">
                  <c:v>52</c:v>
                </c:pt>
                <c:pt idx="1069">
                  <c:v>52</c:v>
                </c:pt>
                <c:pt idx="1070">
                  <c:v>52</c:v>
                </c:pt>
                <c:pt idx="1071">
                  <c:v>52</c:v>
                </c:pt>
                <c:pt idx="1072">
                  <c:v>52</c:v>
                </c:pt>
                <c:pt idx="1073">
                  <c:v>52</c:v>
                </c:pt>
                <c:pt idx="1074">
                  <c:v>52</c:v>
                </c:pt>
                <c:pt idx="1075">
                  <c:v>52</c:v>
                </c:pt>
                <c:pt idx="1076">
                  <c:v>52</c:v>
                </c:pt>
                <c:pt idx="1077">
                  <c:v>52</c:v>
                </c:pt>
                <c:pt idx="1078">
                  <c:v>52</c:v>
                </c:pt>
                <c:pt idx="1079">
                  <c:v>52</c:v>
                </c:pt>
                <c:pt idx="1080">
                  <c:v>52</c:v>
                </c:pt>
                <c:pt idx="1081">
                  <c:v>52</c:v>
                </c:pt>
                <c:pt idx="1082">
                  <c:v>52</c:v>
                </c:pt>
                <c:pt idx="1083">
                  <c:v>52</c:v>
                </c:pt>
                <c:pt idx="1084">
                  <c:v>52</c:v>
                </c:pt>
                <c:pt idx="1085">
                  <c:v>52</c:v>
                </c:pt>
                <c:pt idx="1086">
                  <c:v>52</c:v>
                </c:pt>
                <c:pt idx="1087">
                  <c:v>52</c:v>
                </c:pt>
                <c:pt idx="1088">
                  <c:v>52</c:v>
                </c:pt>
                <c:pt idx="1089">
                  <c:v>52</c:v>
                </c:pt>
                <c:pt idx="1090">
                  <c:v>52</c:v>
                </c:pt>
                <c:pt idx="1091">
                  <c:v>52</c:v>
                </c:pt>
                <c:pt idx="1092">
                  <c:v>52</c:v>
                </c:pt>
                <c:pt idx="1093">
                  <c:v>52</c:v>
                </c:pt>
                <c:pt idx="1094">
                  <c:v>52</c:v>
                </c:pt>
                <c:pt idx="1095">
                  <c:v>52</c:v>
                </c:pt>
                <c:pt idx="1096">
                  <c:v>52</c:v>
                </c:pt>
                <c:pt idx="1097">
                  <c:v>52</c:v>
                </c:pt>
                <c:pt idx="1098">
                  <c:v>52</c:v>
                </c:pt>
                <c:pt idx="1099">
                  <c:v>52</c:v>
                </c:pt>
                <c:pt idx="1100">
                  <c:v>52</c:v>
                </c:pt>
                <c:pt idx="1101">
                  <c:v>52</c:v>
                </c:pt>
                <c:pt idx="1102">
                  <c:v>52</c:v>
                </c:pt>
                <c:pt idx="1103">
                  <c:v>52</c:v>
                </c:pt>
                <c:pt idx="1104">
                  <c:v>52</c:v>
                </c:pt>
                <c:pt idx="1105">
                  <c:v>52</c:v>
                </c:pt>
                <c:pt idx="1106">
                  <c:v>52</c:v>
                </c:pt>
                <c:pt idx="1107">
                  <c:v>52</c:v>
                </c:pt>
                <c:pt idx="1108">
                  <c:v>52</c:v>
                </c:pt>
                <c:pt idx="1109">
                  <c:v>52</c:v>
                </c:pt>
                <c:pt idx="1110">
                  <c:v>52</c:v>
                </c:pt>
                <c:pt idx="1111">
                  <c:v>52</c:v>
                </c:pt>
                <c:pt idx="1112">
                  <c:v>52</c:v>
                </c:pt>
                <c:pt idx="1113">
                  <c:v>52</c:v>
                </c:pt>
                <c:pt idx="1114">
                  <c:v>52</c:v>
                </c:pt>
                <c:pt idx="1115">
                  <c:v>52</c:v>
                </c:pt>
                <c:pt idx="1116">
                  <c:v>52</c:v>
                </c:pt>
                <c:pt idx="1117">
                  <c:v>52</c:v>
                </c:pt>
                <c:pt idx="1118">
                  <c:v>52</c:v>
                </c:pt>
                <c:pt idx="1119">
                  <c:v>52</c:v>
                </c:pt>
                <c:pt idx="1120">
                  <c:v>52</c:v>
                </c:pt>
                <c:pt idx="1121">
                  <c:v>52</c:v>
                </c:pt>
                <c:pt idx="1122">
                  <c:v>52</c:v>
                </c:pt>
                <c:pt idx="1123">
                  <c:v>52</c:v>
                </c:pt>
                <c:pt idx="1124">
                  <c:v>52</c:v>
                </c:pt>
                <c:pt idx="1125">
                  <c:v>52</c:v>
                </c:pt>
                <c:pt idx="1126">
                  <c:v>52</c:v>
                </c:pt>
                <c:pt idx="1127">
                  <c:v>52</c:v>
                </c:pt>
                <c:pt idx="1128">
                  <c:v>52</c:v>
                </c:pt>
                <c:pt idx="1129">
                  <c:v>52</c:v>
                </c:pt>
                <c:pt idx="1130">
                  <c:v>52</c:v>
                </c:pt>
                <c:pt idx="1131">
                  <c:v>52</c:v>
                </c:pt>
                <c:pt idx="1132">
                  <c:v>52</c:v>
                </c:pt>
                <c:pt idx="1133">
                  <c:v>52</c:v>
                </c:pt>
                <c:pt idx="1134">
                  <c:v>52</c:v>
                </c:pt>
                <c:pt idx="1135">
                  <c:v>52</c:v>
                </c:pt>
                <c:pt idx="1136">
                  <c:v>52</c:v>
                </c:pt>
                <c:pt idx="1137">
                  <c:v>52</c:v>
                </c:pt>
                <c:pt idx="1138">
                  <c:v>52</c:v>
                </c:pt>
                <c:pt idx="1139">
                  <c:v>52</c:v>
                </c:pt>
                <c:pt idx="1140">
                  <c:v>52</c:v>
                </c:pt>
                <c:pt idx="1141">
                  <c:v>52</c:v>
                </c:pt>
                <c:pt idx="1142">
                  <c:v>52</c:v>
                </c:pt>
                <c:pt idx="1143">
                  <c:v>52</c:v>
                </c:pt>
                <c:pt idx="1144">
                  <c:v>52</c:v>
                </c:pt>
                <c:pt idx="1145">
                  <c:v>52</c:v>
                </c:pt>
                <c:pt idx="1146">
                  <c:v>52</c:v>
                </c:pt>
                <c:pt idx="1147">
                  <c:v>52</c:v>
                </c:pt>
                <c:pt idx="1148">
                  <c:v>52</c:v>
                </c:pt>
                <c:pt idx="1149">
                  <c:v>52</c:v>
                </c:pt>
                <c:pt idx="1150">
                  <c:v>52</c:v>
                </c:pt>
                <c:pt idx="1151">
                  <c:v>52</c:v>
                </c:pt>
                <c:pt idx="1152">
                  <c:v>52</c:v>
                </c:pt>
                <c:pt idx="1153">
                  <c:v>52</c:v>
                </c:pt>
                <c:pt idx="1154">
                  <c:v>52</c:v>
                </c:pt>
                <c:pt idx="1155">
                  <c:v>52</c:v>
                </c:pt>
                <c:pt idx="1156">
                  <c:v>52</c:v>
                </c:pt>
                <c:pt idx="1157">
                  <c:v>52</c:v>
                </c:pt>
                <c:pt idx="1158">
                  <c:v>52</c:v>
                </c:pt>
                <c:pt idx="1159">
                  <c:v>52</c:v>
                </c:pt>
                <c:pt idx="1160">
                  <c:v>52</c:v>
                </c:pt>
                <c:pt idx="1161">
                  <c:v>52</c:v>
                </c:pt>
                <c:pt idx="1162">
                  <c:v>52</c:v>
                </c:pt>
                <c:pt idx="1163">
                  <c:v>52</c:v>
                </c:pt>
                <c:pt idx="1164">
                  <c:v>52</c:v>
                </c:pt>
                <c:pt idx="1165">
                  <c:v>52</c:v>
                </c:pt>
                <c:pt idx="1166">
                  <c:v>52</c:v>
                </c:pt>
                <c:pt idx="1167">
                  <c:v>52</c:v>
                </c:pt>
                <c:pt idx="1168">
                  <c:v>52</c:v>
                </c:pt>
                <c:pt idx="1169">
                  <c:v>52</c:v>
                </c:pt>
                <c:pt idx="1170">
                  <c:v>52</c:v>
                </c:pt>
                <c:pt idx="1171">
                  <c:v>52</c:v>
                </c:pt>
                <c:pt idx="1172">
                  <c:v>52</c:v>
                </c:pt>
                <c:pt idx="1173">
                  <c:v>52</c:v>
                </c:pt>
                <c:pt idx="1174">
                  <c:v>52</c:v>
                </c:pt>
                <c:pt idx="1175">
                  <c:v>52</c:v>
                </c:pt>
                <c:pt idx="1176">
                  <c:v>52</c:v>
                </c:pt>
                <c:pt idx="1177">
                  <c:v>52</c:v>
                </c:pt>
                <c:pt idx="1178">
                  <c:v>52</c:v>
                </c:pt>
                <c:pt idx="1179">
                  <c:v>52</c:v>
                </c:pt>
                <c:pt idx="1180">
                  <c:v>52</c:v>
                </c:pt>
                <c:pt idx="1181">
                  <c:v>52</c:v>
                </c:pt>
                <c:pt idx="1182">
                  <c:v>52</c:v>
                </c:pt>
                <c:pt idx="1183">
                  <c:v>52</c:v>
                </c:pt>
                <c:pt idx="1184">
                  <c:v>52</c:v>
                </c:pt>
                <c:pt idx="1185">
                  <c:v>52</c:v>
                </c:pt>
                <c:pt idx="1186">
                  <c:v>52</c:v>
                </c:pt>
                <c:pt idx="1187">
                  <c:v>52</c:v>
                </c:pt>
                <c:pt idx="1188">
                  <c:v>52</c:v>
                </c:pt>
                <c:pt idx="1189">
                  <c:v>52</c:v>
                </c:pt>
                <c:pt idx="1190">
                  <c:v>52</c:v>
                </c:pt>
                <c:pt idx="1191">
                  <c:v>52</c:v>
                </c:pt>
                <c:pt idx="1192">
                  <c:v>52</c:v>
                </c:pt>
                <c:pt idx="1193">
                  <c:v>52</c:v>
                </c:pt>
                <c:pt idx="1194">
                  <c:v>52</c:v>
                </c:pt>
                <c:pt idx="1195">
                  <c:v>52</c:v>
                </c:pt>
                <c:pt idx="1196">
                  <c:v>52</c:v>
                </c:pt>
                <c:pt idx="1197">
                  <c:v>52</c:v>
                </c:pt>
                <c:pt idx="1198">
                  <c:v>52</c:v>
                </c:pt>
                <c:pt idx="1199">
                  <c:v>52</c:v>
                </c:pt>
                <c:pt idx="1200">
                  <c:v>52</c:v>
                </c:pt>
                <c:pt idx="1201">
                  <c:v>52</c:v>
                </c:pt>
                <c:pt idx="1202">
                  <c:v>52</c:v>
                </c:pt>
                <c:pt idx="1203">
                  <c:v>52</c:v>
                </c:pt>
                <c:pt idx="1204">
                  <c:v>52</c:v>
                </c:pt>
                <c:pt idx="1205">
                  <c:v>52</c:v>
                </c:pt>
                <c:pt idx="1206">
                  <c:v>52</c:v>
                </c:pt>
                <c:pt idx="1207">
                  <c:v>52</c:v>
                </c:pt>
                <c:pt idx="1208">
                  <c:v>52</c:v>
                </c:pt>
                <c:pt idx="1209">
                  <c:v>52</c:v>
                </c:pt>
                <c:pt idx="1210">
                  <c:v>52</c:v>
                </c:pt>
                <c:pt idx="1211">
                  <c:v>52</c:v>
                </c:pt>
                <c:pt idx="1212">
                  <c:v>52</c:v>
                </c:pt>
                <c:pt idx="1213">
                  <c:v>52</c:v>
                </c:pt>
                <c:pt idx="1214">
                  <c:v>52</c:v>
                </c:pt>
                <c:pt idx="1215">
                  <c:v>52</c:v>
                </c:pt>
                <c:pt idx="1216">
                  <c:v>52</c:v>
                </c:pt>
                <c:pt idx="1217">
                  <c:v>52</c:v>
                </c:pt>
                <c:pt idx="1218">
                  <c:v>52</c:v>
                </c:pt>
                <c:pt idx="1219">
                  <c:v>52</c:v>
                </c:pt>
                <c:pt idx="1220">
                  <c:v>52</c:v>
                </c:pt>
                <c:pt idx="1221">
                  <c:v>52</c:v>
                </c:pt>
                <c:pt idx="1222">
                  <c:v>52</c:v>
                </c:pt>
                <c:pt idx="1223">
                  <c:v>52</c:v>
                </c:pt>
                <c:pt idx="1224">
                  <c:v>52</c:v>
                </c:pt>
                <c:pt idx="1225">
                  <c:v>52</c:v>
                </c:pt>
                <c:pt idx="1226">
                  <c:v>52</c:v>
                </c:pt>
                <c:pt idx="1227">
                  <c:v>52</c:v>
                </c:pt>
                <c:pt idx="1228">
                  <c:v>52</c:v>
                </c:pt>
                <c:pt idx="1229">
                  <c:v>52</c:v>
                </c:pt>
                <c:pt idx="1230">
                  <c:v>52</c:v>
                </c:pt>
                <c:pt idx="1231">
                  <c:v>52</c:v>
                </c:pt>
                <c:pt idx="1232">
                  <c:v>52</c:v>
                </c:pt>
                <c:pt idx="1233">
                  <c:v>52</c:v>
                </c:pt>
                <c:pt idx="1234">
                  <c:v>52</c:v>
                </c:pt>
                <c:pt idx="1235">
                  <c:v>52</c:v>
                </c:pt>
                <c:pt idx="1236">
                  <c:v>52</c:v>
                </c:pt>
                <c:pt idx="1237">
                  <c:v>52</c:v>
                </c:pt>
                <c:pt idx="1238">
                  <c:v>52</c:v>
                </c:pt>
                <c:pt idx="1239">
                  <c:v>52</c:v>
                </c:pt>
                <c:pt idx="1240">
                  <c:v>52</c:v>
                </c:pt>
                <c:pt idx="1241">
                  <c:v>52</c:v>
                </c:pt>
                <c:pt idx="1242">
                  <c:v>52</c:v>
                </c:pt>
                <c:pt idx="1243">
                  <c:v>52</c:v>
                </c:pt>
                <c:pt idx="1244">
                  <c:v>52</c:v>
                </c:pt>
                <c:pt idx="1245">
                  <c:v>52</c:v>
                </c:pt>
                <c:pt idx="1246">
                  <c:v>52</c:v>
                </c:pt>
                <c:pt idx="1247">
                  <c:v>52</c:v>
                </c:pt>
                <c:pt idx="1248">
                  <c:v>52</c:v>
                </c:pt>
                <c:pt idx="1249">
                  <c:v>52</c:v>
                </c:pt>
                <c:pt idx="1250">
                  <c:v>52</c:v>
                </c:pt>
                <c:pt idx="1251">
                  <c:v>52</c:v>
                </c:pt>
                <c:pt idx="1252">
                  <c:v>52</c:v>
                </c:pt>
                <c:pt idx="1253">
                  <c:v>52</c:v>
                </c:pt>
                <c:pt idx="1254">
                  <c:v>52</c:v>
                </c:pt>
                <c:pt idx="1255">
                  <c:v>52</c:v>
                </c:pt>
                <c:pt idx="1256">
                  <c:v>52</c:v>
                </c:pt>
                <c:pt idx="1257">
                  <c:v>52</c:v>
                </c:pt>
                <c:pt idx="1258">
                  <c:v>52</c:v>
                </c:pt>
                <c:pt idx="1259">
                  <c:v>52</c:v>
                </c:pt>
                <c:pt idx="1260">
                  <c:v>52</c:v>
                </c:pt>
                <c:pt idx="1261">
                  <c:v>52</c:v>
                </c:pt>
                <c:pt idx="1262">
                  <c:v>52</c:v>
                </c:pt>
                <c:pt idx="1263">
                  <c:v>52</c:v>
                </c:pt>
                <c:pt idx="1264">
                  <c:v>52</c:v>
                </c:pt>
                <c:pt idx="1265">
                  <c:v>52</c:v>
                </c:pt>
                <c:pt idx="1266">
                  <c:v>52</c:v>
                </c:pt>
                <c:pt idx="1267">
                  <c:v>52</c:v>
                </c:pt>
                <c:pt idx="1268">
                  <c:v>52</c:v>
                </c:pt>
                <c:pt idx="1269">
                  <c:v>52</c:v>
                </c:pt>
                <c:pt idx="1270">
                  <c:v>52</c:v>
                </c:pt>
                <c:pt idx="1271">
                  <c:v>52</c:v>
                </c:pt>
                <c:pt idx="1272">
                  <c:v>52</c:v>
                </c:pt>
                <c:pt idx="1273">
                  <c:v>52</c:v>
                </c:pt>
                <c:pt idx="1274">
                  <c:v>52</c:v>
                </c:pt>
                <c:pt idx="1275">
                  <c:v>52</c:v>
                </c:pt>
                <c:pt idx="1276">
                  <c:v>52</c:v>
                </c:pt>
                <c:pt idx="1277">
                  <c:v>52</c:v>
                </c:pt>
                <c:pt idx="1278">
                  <c:v>52</c:v>
                </c:pt>
                <c:pt idx="1279">
                  <c:v>52</c:v>
                </c:pt>
                <c:pt idx="1280">
                  <c:v>52</c:v>
                </c:pt>
                <c:pt idx="1281">
                  <c:v>52</c:v>
                </c:pt>
                <c:pt idx="1282">
                  <c:v>52</c:v>
                </c:pt>
                <c:pt idx="1283">
                  <c:v>52</c:v>
                </c:pt>
                <c:pt idx="1284">
                  <c:v>52</c:v>
                </c:pt>
                <c:pt idx="1285">
                  <c:v>52</c:v>
                </c:pt>
                <c:pt idx="1286">
                  <c:v>52</c:v>
                </c:pt>
                <c:pt idx="1287">
                  <c:v>52</c:v>
                </c:pt>
                <c:pt idx="1288">
                  <c:v>52</c:v>
                </c:pt>
                <c:pt idx="1289">
                  <c:v>52</c:v>
                </c:pt>
                <c:pt idx="1290">
                  <c:v>52</c:v>
                </c:pt>
                <c:pt idx="1291">
                  <c:v>52</c:v>
                </c:pt>
                <c:pt idx="1292">
                  <c:v>52</c:v>
                </c:pt>
                <c:pt idx="1293">
                  <c:v>52</c:v>
                </c:pt>
                <c:pt idx="1294">
                  <c:v>52</c:v>
                </c:pt>
                <c:pt idx="1295">
                  <c:v>52</c:v>
                </c:pt>
                <c:pt idx="1296">
                  <c:v>52</c:v>
                </c:pt>
                <c:pt idx="1297">
                  <c:v>52</c:v>
                </c:pt>
                <c:pt idx="1298">
                  <c:v>52</c:v>
                </c:pt>
                <c:pt idx="1299">
                  <c:v>52</c:v>
                </c:pt>
                <c:pt idx="1300">
                  <c:v>52</c:v>
                </c:pt>
                <c:pt idx="1301">
                  <c:v>52</c:v>
                </c:pt>
                <c:pt idx="1302">
                  <c:v>52</c:v>
                </c:pt>
                <c:pt idx="1303">
                  <c:v>52</c:v>
                </c:pt>
                <c:pt idx="1304">
                  <c:v>52</c:v>
                </c:pt>
                <c:pt idx="1305">
                  <c:v>52</c:v>
                </c:pt>
                <c:pt idx="1306">
                  <c:v>52</c:v>
                </c:pt>
                <c:pt idx="1307">
                  <c:v>52</c:v>
                </c:pt>
                <c:pt idx="1308">
                  <c:v>52</c:v>
                </c:pt>
                <c:pt idx="1309">
                  <c:v>52</c:v>
                </c:pt>
                <c:pt idx="1310">
                  <c:v>52</c:v>
                </c:pt>
                <c:pt idx="1311">
                  <c:v>52</c:v>
                </c:pt>
                <c:pt idx="1312">
                  <c:v>52</c:v>
                </c:pt>
                <c:pt idx="1313">
                  <c:v>52</c:v>
                </c:pt>
                <c:pt idx="1314">
                  <c:v>52</c:v>
                </c:pt>
                <c:pt idx="1315">
                  <c:v>52</c:v>
                </c:pt>
                <c:pt idx="1316">
                  <c:v>52</c:v>
                </c:pt>
                <c:pt idx="1317">
                  <c:v>52</c:v>
                </c:pt>
                <c:pt idx="1318">
                  <c:v>52</c:v>
                </c:pt>
                <c:pt idx="1319">
                  <c:v>52</c:v>
                </c:pt>
                <c:pt idx="1320">
                  <c:v>52</c:v>
                </c:pt>
                <c:pt idx="1321">
                  <c:v>52</c:v>
                </c:pt>
                <c:pt idx="1322">
                  <c:v>52</c:v>
                </c:pt>
                <c:pt idx="1323">
                  <c:v>52</c:v>
                </c:pt>
                <c:pt idx="1324">
                  <c:v>52</c:v>
                </c:pt>
                <c:pt idx="1325">
                  <c:v>52</c:v>
                </c:pt>
                <c:pt idx="1326">
                  <c:v>52</c:v>
                </c:pt>
                <c:pt idx="1327">
                  <c:v>52</c:v>
                </c:pt>
                <c:pt idx="1328">
                  <c:v>52</c:v>
                </c:pt>
                <c:pt idx="1329">
                  <c:v>52</c:v>
                </c:pt>
                <c:pt idx="1330">
                  <c:v>52</c:v>
                </c:pt>
                <c:pt idx="1331">
                  <c:v>52</c:v>
                </c:pt>
                <c:pt idx="1332">
                  <c:v>52</c:v>
                </c:pt>
                <c:pt idx="1333">
                  <c:v>52</c:v>
                </c:pt>
                <c:pt idx="1334">
                  <c:v>52</c:v>
                </c:pt>
                <c:pt idx="1335">
                  <c:v>52</c:v>
                </c:pt>
                <c:pt idx="1336">
                  <c:v>52</c:v>
                </c:pt>
                <c:pt idx="1337">
                  <c:v>52</c:v>
                </c:pt>
                <c:pt idx="1338">
                  <c:v>52</c:v>
                </c:pt>
                <c:pt idx="1339">
                  <c:v>52</c:v>
                </c:pt>
                <c:pt idx="1340">
                  <c:v>52</c:v>
                </c:pt>
                <c:pt idx="1341">
                  <c:v>52</c:v>
                </c:pt>
                <c:pt idx="1342">
                  <c:v>52</c:v>
                </c:pt>
                <c:pt idx="1343">
                  <c:v>52</c:v>
                </c:pt>
                <c:pt idx="1344">
                  <c:v>52</c:v>
                </c:pt>
                <c:pt idx="1345">
                  <c:v>52</c:v>
                </c:pt>
                <c:pt idx="1346">
                  <c:v>52</c:v>
                </c:pt>
                <c:pt idx="1347">
                  <c:v>52</c:v>
                </c:pt>
                <c:pt idx="1348">
                  <c:v>52</c:v>
                </c:pt>
                <c:pt idx="1349">
                  <c:v>52</c:v>
                </c:pt>
                <c:pt idx="1350">
                  <c:v>52</c:v>
                </c:pt>
                <c:pt idx="1351">
                  <c:v>52</c:v>
                </c:pt>
                <c:pt idx="1352">
                  <c:v>52</c:v>
                </c:pt>
                <c:pt idx="1353">
                  <c:v>52</c:v>
                </c:pt>
                <c:pt idx="1354">
                  <c:v>52</c:v>
                </c:pt>
                <c:pt idx="1355">
                  <c:v>52</c:v>
                </c:pt>
                <c:pt idx="1356">
                  <c:v>52</c:v>
                </c:pt>
                <c:pt idx="1357">
                  <c:v>52</c:v>
                </c:pt>
                <c:pt idx="1358">
                  <c:v>52</c:v>
                </c:pt>
                <c:pt idx="1359">
                  <c:v>52</c:v>
                </c:pt>
                <c:pt idx="1360">
                  <c:v>52</c:v>
                </c:pt>
                <c:pt idx="1361">
                  <c:v>52</c:v>
                </c:pt>
                <c:pt idx="1362">
                  <c:v>52</c:v>
                </c:pt>
                <c:pt idx="1363">
                  <c:v>52</c:v>
                </c:pt>
                <c:pt idx="1364">
                  <c:v>52</c:v>
                </c:pt>
                <c:pt idx="1365">
                  <c:v>52</c:v>
                </c:pt>
                <c:pt idx="1366">
                  <c:v>52</c:v>
                </c:pt>
                <c:pt idx="1367">
                  <c:v>52</c:v>
                </c:pt>
                <c:pt idx="1368">
                  <c:v>52</c:v>
                </c:pt>
                <c:pt idx="1369">
                  <c:v>52</c:v>
                </c:pt>
                <c:pt idx="1370">
                  <c:v>52</c:v>
                </c:pt>
                <c:pt idx="1371">
                  <c:v>52</c:v>
                </c:pt>
                <c:pt idx="1372">
                  <c:v>52</c:v>
                </c:pt>
                <c:pt idx="1373">
                  <c:v>52</c:v>
                </c:pt>
                <c:pt idx="1374">
                  <c:v>52</c:v>
                </c:pt>
                <c:pt idx="1375">
                  <c:v>52</c:v>
                </c:pt>
                <c:pt idx="1376">
                  <c:v>52</c:v>
                </c:pt>
                <c:pt idx="1377">
                  <c:v>52</c:v>
                </c:pt>
                <c:pt idx="1378">
                  <c:v>52</c:v>
                </c:pt>
                <c:pt idx="1379">
                  <c:v>52</c:v>
                </c:pt>
                <c:pt idx="1380">
                  <c:v>52</c:v>
                </c:pt>
                <c:pt idx="1381">
                  <c:v>52</c:v>
                </c:pt>
                <c:pt idx="1382">
                  <c:v>52</c:v>
                </c:pt>
                <c:pt idx="1383">
                  <c:v>52</c:v>
                </c:pt>
                <c:pt idx="1384">
                  <c:v>52</c:v>
                </c:pt>
                <c:pt idx="1385">
                  <c:v>52</c:v>
                </c:pt>
                <c:pt idx="1386">
                  <c:v>52</c:v>
                </c:pt>
                <c:pt idx="1387">
                  <c:v>52</c:v>
                </c:pt>
                <c:pt idx="1388">
                  <c:v>52</c:v>
                </c:pt>
                <c:pt idx="1389">
                  <c:v>52</c:v>
                </c:pt>
                <c:pt idx="1390">
                  <c:v>52</c:v>
                </c:pt>
                <c:pt idx="1391">
                  <c:v>52</c:v>
                </c:pt>
                <c:pt idx="1392">
                  <c:v>52</c:v>
                </c:pt>
                <c:pt idx="1393">
                  <c:v>52</c:v>
                </c:pt>
                <c:pt idx="1394">
                  <c:v>52</c:v>
                </c:pt>
                <c:pt idx="1395">
                  <c:v>52</c:v>
                </c:pt>
                <c:pt idx="1396">
                  <c:v>52</c:v>
                </c:pt>
                <c:pt idx="1397">
                  <c:v>52</c:v>
                </c:pt>
                <c:pt idx="1398">
                  <c:v>52</c:v>
                </c:pt>
                <c:pt idx="1399">
                  <c:v>52</c:v>
                </c:pt>
                <c:pt idx="1400">
                  <c:v>52</c:v>
                </c:pt>
                <c:pt idx="1401">
                  <c:v>52</c:v>
                </c:pt>
                <c:pt idx="1402">
                  <c:v>52</c:v>
                </c:pt>
                <c:pt idx="1403">
                  <c:v>52</c:v>
                </c:pt>
                <c:pt idx="1404">
                  <c:v>52</c:v>
                </c:pt>
                <c:pt idx="1405">
                  <c:v>52</c:v>
                </c:pt>
                <c:pt idx="1406">
                  <c:v>52</c:v>
                </c:pt>
                <c:pt idx="1407">
                  <c:v>52</c:v>
                </c:pt>
                <c:pt idx="1408">
                  <c:v>52</c:v>
                </c:pt>
                <c:pt idx="1409">
                  <c:v>52</c:v>
                </c:pt>
                <c:pt idx="1410">
                  <c:v>52</c:v>
                </c:pt>
                <c:pt idx="1411">
                  <c:v>52</c:v>
                </c:pt>
                <c:pt idx="1412">
                  <c:v>52</c:v>
                </c:pt>
                <c:pt idx="1413">
                  <c:v>52</c:v>
                </c:pt>
                <c:pt idx="1414">
                  <c:v>52</c:v>
                </c:pt>
                <c:pt idx="1415">
                  <c:v>52</c:v>
                </c:pt>
                <c:pt idx="1416">
                  <c:v>52</c:v>
                </c:pt>
                <c:pt idx="1417">
                  <c:v>52</c:v>
                </c:pt>
                <c:pt idx="1418">
                  <c:v>52</c:v>
                </c:pt>
                <c:pt idx="1419">
                  <c:v>52</c:v>
                </c:pt>
                <c:pt idx="1420">
                  <c:v>52</c:v>
                </c:pt>
                <c:pt idx="1421">
                  <c:v>52</c:v>
                </c:pt>
                <c:pt idx="1422">
                  <c:v>52</c:v>
                </c:pt>
                <c:pt idx="1423">
                  <c:v>52</c:v>
                </c:pt>
                <c:pt idx="1424">
                  <c:v>52</c:v>
                </c:pt>
                <c:pt idx="1425">
                  <c:v>52</c:v>
                </c:pt>
                <c:pt idx="1426">
                  <c:v>52</c:v>
                </c:pt>
                <c:pt idx="1427">
                  <c:v>52</c:v>
                </c:pt>
                <c:pt idx="1428">
                  <c:v>52</c:v>
                </c:pt>
                <c:pt idx="1429">
                  <c:v>52</c:v>
                </c:pt>
                <c:pt idx="1430">
                  <c:v>52</c:v>
                </c:pt>
                <c:pt idx="1431">
                  <c:v>52</c:v>
                </c:pt>
                <c:pt idx="1432">
                  <c:v>52</c:v>
                </c:pt>
                <c:pt idx="1433">
                  <c:v>52</c:v>
                </c:pt>
                <c:pt idx="1434">
                  <c:v>52</c:v>
                </c:pt>
                <c:pt idx="1435">
                  <c:v>52</c:v>
                </c:pt>
                <c:pt idx="1436">
                  <c:v>52</c:v>
                </c:pt>
                <c:pt idx="1437">
                  <c:v>52</c:v>
                </c:pt>
                <c:pt idx="1438">
                  <c:v>52</c:v>
                </c:pt>
                <c:pt idx="1439">
                  <c:v>52</c:v>
                </c:pt>
                <c:pt idx="1440">
                  <c:v>52</c:v>
                </c:pt>
                <c:pt idx="1441">
                  <c:v>52</c:v>
                </c:pt>
                <c:pt idx="1442">
                  <c:v>52</c:v>
                </c:pt>
                <c:pt idx="1443">
                  <c:v>52</c:v>
                </c:pt>
                <c:pt idx="1444">
                  <c:v>52</c:v>
                </c:pt>
                <c:pt idx="1445">
                  <c:v>52</c:v>
                </c:pt>
                <c:pt idx="1446">
                  <c:v>52</c:v>
                </c:pt>
                <c:pt idx="1447">
                  <c:v>52</c:v>
                </c:pt>
                <c:pt idx="1448">
                  <c:v>52</c:v>
                </c:pt>
                <c:pt idx="1449">
                  <c:v>52</c:v>
                </c:pt>
                <c:pt idx="1450">
                  <c:v>52</c:v>
                </c:pt>
                <c:pt idx="1451">
                  <c:v>52</c:v>
                </c:pt>
                <c:pt idx="1452">
                  <c:v>52</c:v>
                </c:pt>
                <c:pt idx="1453">
                  <c:v>52</c:v>
                </c:pt>
                <c:pt idx="1454">
                  <c:v>52</c:v>
                </c:pt>
                <c:pt idx="1455">
                  <c:v>52</c:v>
                </c:pt>
                <c:pt idx="1456">
                  <c:v>52</c:v>
                </c:pt>
                <c:pt idx="1457">
                  <c:v>52</c:v>
                </c:pt>
                <c:pt idx="1458">
                  <c:v>52</c:v>
                </c:pt>
                <c:pt idx="1459">
                  <c:v>52</c:v>
                </c:pt>
                <c:pt idx="1460">
                  <c:v>52</c:v>
                </c:pt>
                <c:pt idx="1461">
                  <c:v>52</c:v>
                </c:pt>
                <c:pt idx="1462">
                  <c:v>52</c:v>
                </c:pt>
                <c:pt idx="1463">
                  <c:v>52</c:v>
                </c:pt>
                <c:pt idx="1464">
                  <c:v>52</c:v>
                </c:pt>
                <c:pt idx="1465">
                  <c:v>52</c:v>
                </c:pt>
                <c:pt idx="1466">
                  <c:v>52</c:v>
                </c:pt>
                <c:pt idx="1467">
                  <c:v>52</c:v>
                </c:pt>
                <c:pt idx="1468">
                  <c:v>52</c:v>
                </c:pt>
                <c:pt idx="1469">
                  <c:v>52</c:v>
                </c:pt>
                <c:pt idx="1470">
                  <c:v>52</c:v>
                </c:pt>
                <c:pt idx="1471">
                  <c:v>52</c:v>
                </c:pt>
                <c:pt idx="1472">
                  <c:v>52</c:v>
                </c:pt>
                <c:pt idx="1473">
                  <c:v>52</c:v>
                </c:pt>
                <c:pt idx="1474">
                  <c:v>52</c:v>
                </c:pt>
                <c:pt idx="1475">
                  <c:v>52</c:v>
                </c:pt>
                <c:pt idx="1476">
                  <c:v>52</c:v>
                </c:pt>
                <c:pt idx="1477">
                  <c:v>52</c:v>
                </c:pt>
                <c:pt idx="1478">
                  <c:v>52</c:v>
                </c:pt>
                <c:pt idx="1479">
                  <c:v>52</c:v>
                </c:pt>
                <c:pt idx="1480">
                  <c:v>52</c:v>
                </c:pt>
                <c:pt idx="1481">
                  <c:v>52</c:v>
                </c:pt>
                <c:pt idx="1482">
                  <c:v>52</c:v>
                </c:pt>
                <c:pt idx="1483">
                  <c:v>52</c:v>
                </c:pt>
                <c:pt idx="1484">
                  <c:v>52</c:v>
                </c:pt>
                <c:pt idx="1485">
                  <c:v>52</c:v>
                </c:pt>
                <c:pt idx="1486">
                  <c:v>52</c:v>
                </c:pt>
                <c:pt idx="1487">
                  <c:v>52</c:v>
                </c:pt>
                <c:pt idx="1488">
                  <c:v>52</c:v>
                </c:pt>
                <c:pt idx="1489">
                  <c:v>52</c:v>
                </c:pt>
                <c:pt idx="1490">
                  <c:v>52</c:v>
                </c:pt>
                <c:pt idx="1491">
                  <c:v>52</c:v>
                </c:pt>
                <c:pt idx="1492">
                  <c:v>52</c:v>
                </c:pt>
                <c:pt idx="1493">
                  <c:v>52</c:v>
                </c:pt>
                <c:pt idx="1494">
                  <c:v>52</c:v>
                </c:pt>
                <c:pt idx="1495">
                  <c:v>52</c:v>
                </c:pt>
                <c:pt idx="1496">
                  <c:v>52</c:v>
                </c:pt>
                <c:pt idx="1497">
                  <c:v>52</c:v>
                </c:pt>
                <c:pt idx="1498">
                  <c:v>52</c:v>
                </c:pt>
                <c:pt idx="1499">
                  <c:v>52</c:v>
                </c:pt>
                <c:pt idx="1500">
                  <c:v>52</c:v>
                </c:pt>
                <c:pt idx="1501">
                  <c:v>52</c:v>
                </c:pt>
                <c:pt idx="1502">
                  <c:v>52</c:v>
                </c:pt>
                <c:pt idx="1503">
                  <c:v>52</c:v>
                </c:pt>
                <c:pt idx="1504">
                  <c:v>52</c:v>
                </c:pt>
                <c:pt idx="1505">
                  <c:v>52</c:v>
                </c:pt>
                <c:pt idx="1506">
                  <c:v>52</c:v>
                </c:pt>
                <c:pt idx="1507">
                  <c:v>52</c:v>
                </c:pt>
                <c:pt idx="1508">
                  <c:v>52</c:v>
                </c:pt>
                <c:pt idx="1509">
                  <c:v>52</c:v>
                </c:pt>
                <c:pt idx="1510">
                  <c:v>52</c:v>
                </c:pt>
                <c:pt idx="1511">
                  <c:v>52</c:v>
                </c:pt>
                <c:pt idx="1512">
                  <c:v>52</c:v>
                </c:pt>
                <c:pt idx="1513">
                  <c:v>52</c:v>
                </c:pt>
                <c:pt idx="1514">
                  <c:v>52</c:v>
                </c:pt>
                <c:pt idx="1515">
                  <c:v>52</c:v>
                </c:pt>
                <c:pt idx="1516">
                  <c:v>52</c:v>
                </c:pt>
                <c:pt idx="1517">
                  <c:v>52</c:v>
                </c:pt>
                <c:pt idx="1518">
                  <c:v>52</c:v>
                </c:pt>
                <c:pt idx="1519">
                  <c:v>52</c:v>
                </c:pt>
                <c:pt idx="1520">
                  <c:v>52</c:v>
                </c:pt>
                <c:pt idx="1521">
                  <c:v>52</c:v>
                </c:pt>
                <c:pt idx="1522">
                  <c:v>52</c:v>
                </c:pt>
                <c:pt idx="1523">
                  <c:v>52</c:v>
                </c:pt>
                <c:pt idx="1524">
                  <c:v>52</c:v>
                </c:pt>
                <c:pt idx="1525">
                  <c:v>52</c:v>
                </c:pt>
                <c:pt idx="1526">
                  <c:v>52</c:v>
                </c:pt>
                <c:pt idx="1527">
                  <c:v>52</c:v>
                </c:pt>
                <c:pt idx="1528">
                  <c:v>52</c:v>
                </c:pt>
                <c:pt idx="1529">
                  <c:v>52</c:v>
                </c:pt>
                <c:pt idx="1530">
                  <c:v>52</c:v>
                </c:pt>
                <c:pt idx="1531">
                  <c:v>52</c:v>
                </c:pt>
                <c:pt idx="1532">
                  <c:v>52</c:v>
                </c:pt>
                <c:pt idx="1533">
                  <c:v>52</c:v>
                </c:pt>
                <c:pt idx="1534">
                  <c:v>52</c:v>
                </c:pt>
                <c:pt idx="1535">
                  <c:v>52</c:v>
                </c:pt>
                <c:pt idx="1536">
                  <c:v>52</c:v>
                </c:pt>
                <c:pt idx="1537">
                  <c:v>52</c:v>
                </c:pt>
                <c:pt idx="1538">
                  <c:v>52</c:v>
                </c:pt>
                <c:pt idx="1539">
                  <c:v>52</c:v>
                </c:pt>
                <c:pt idx="1540">
                  <c:v>52</c:v>
                </c:pt>
                <c:pt idx="1541">
                  <c:v>52</c:v>
                </c:pt>
                <c:pt idx="1542">
                  <c:v>52</c:v>
                </c:pt>
                <c:pt idx="1543">
                  <c:v>52</c:v>
                </c:pt>
                <c:pt idx="1544">
                  <c:v>52</c:v>
                </c:pt>
                <c:pt idx="1545">
                  <c:v>52</c:v>
                </c:pt>
                <c:pt idx="1546">
                  <c:v>52</c:v>
                </c:pt>
                <c:pt idx="1547">
                  <c:v>52</c:v>
                </c:pt>
                <c:pt idx="1548">
                  <c:v>52</c:v>
                </c:pt>
                <c:pt idx="1549">
                  <c:v>52</c:v>
                </c:pt>
                <c:pt idx="1550">
                  <c:v>52</c:v>
                </c:pt>
                <c:pt idx="1551">
                  <c:v>52</c:v>
                </c:pt>
                <c:pt idx="1552">
                  <c:v>52</c:v>
                </c:pt>
                <c:pt idx="1553">
                  <c:v>52</c:v>
                </c:pt>
                <c:pt idx="1554">
                  <c:v>52</c:v>
                </c:pt>
                <c:pt idx="1555">
                  <c:v>52</c:v>
                </c:pt>
                <c:pt idx="1556">
                  <c:v>52</c:v>
                </c:pt>
                <c:pt idx="1557">
                  <c:v>52</c:v>
                </c:pt>
                <c:pt idx="1558">
                  <c:v>52</c:v>
                </c:pt>
                <c:pt idx="1559">
                  <c:v>52</c:v>
                </c:pt>
                <c:pt idx="1560">
                  <c:v>52</c:v>
                </c:pt>
                <c:pt idx="1561">
                  <c:v>52</c:v>
                </c:pt>
                <c:pt idx="1562">
                  <c:v>52</c:v>
                </c:pt>
                <c:pt idx="1563">
                  <c:v>52</c:v>
                </c:pt>
                <c:pt idx="1564">
                  <c:v>52</c:v>
                </c:pt>
                <c:pt idx="1565">
                  <c:v>52</c:v>
                </c:pt>
                <c:pt idx="1566">
                  <c:v>52</c:v>
                </c:pt>
                <c:pt idx="1567">
                  <c:v>52</c:v>
                </c:pt>
                <c:pt idx="1568">
                  <c:v>52</c:v>
                </c:pt>
                <c:pt idx="1569">
                  <c:v>52</c:v>
                </c:pt>
                <c:pt idx="1570">
                  <c:v>52</c:v>
                </c:pt>
                <c:pt idx="1571">
                  <c:v>52</c:v>
                </c:pt>
                <c:pt idx="1572">
                  <c:v>52</c:v>
                </c:pt>
                <c:pt idx="1573">
                  <c:v>52</c:v>
                </c:pt>
                <c:pt idx="1574">
                  <c:v>52</c:v>
                </c:pt>
                <c:pt idx="1575">
                  <c:v>52</c:v>
                </c:pt>
                <c:pt idx="1576">
                  <c:v>52</c:v>
                </c:pt>
                <c:pt idx="1577">
                  <c:v>52</c:v>
                </c:pt>
                <c:pt idx="1578">
                  <c:v>52</c:v>
                </c:pt>
                <c:pt idx="1579">
                  <c:v>52</c:v>
                </c:pt>
                <c:pt idx="1580">
                  <c:v>52</c:v>
                </c:pt>
                <c:pt idx="1581">
                  <c:v>52</c:v>
                </c:pt>
                <c:pt idx="1582">
                  <c:v>52</c:v>
                </c:pt>
                <c:pt idx="1583">
                  <c:v>52</c:v>
                </c:pt>
                <c:pt idx="1584">
                  <c:v>52</c:v>
                </c:pt>
                <c:pt idx="1585">
                  <c:v>52</c:v>
                </c:pt>
                <c:pt idx="1586">
                  <c:v>52</c:v>
                </c:pt>
                <c:pt idx="1587">
                  <c:v>52</c:v>
                </c:pt>
                <c:pt idx="1588">
                  <c:v>52</c:v>
                </c:pt>
                <c:pt idx="1589">
                  <c:v>52</c:v>
                </c:pt>
                <c:pt idx="1590">
                  <c:v>52</c:v>
                </c:pt>
                <c:pt idx="1591">
                  <c:v>52</c:v>
                </c:pt>
                <c:pt idx="1592">
                  <c:v>52</c:v>
                </c:pt>
                <c:pt idx="1593">
                  <c:v>52</c:v>
                </c:pt>
                <c:pt idx="1594">
                  <c:v>52</c:v>
                </c:pt>
                <c:pt idx="1595">
                  <c:v>52</c:v>
                </c:pt>
                <c:pt idx="1596">
                  <c:v>52</c:v>
                </c:pt>
                <c:pt idx="1597">
                  <c:v>52</c:v>
                </c:pt>
                <c:pt idx="1598">
                  <c:v>52</c:v>
                </c:pt>
                <c:pt idx="1599">
                  <c:v>52</c:v>
                </c:pt>
                <c:pt idx="1600">
                  <c:v>52</c:v>
                </c:pt>
                <c:pt idx="1601">
                  <c:v>52</c:v>
                </c:pt>
                <c:pt idx="1602">
                  <c:v>52</c:v>
                </c:pt>
                <c:pt idx="1603">
                  <c:v>52</c:v>
                </c:pt>
                <c:pt idx="1604">
                  <c:v>52</c:v>
                </c:pt>
                <c:pt idx="1605">
                  <c:v>52</c:v>
                </c:pt>
                <c:pt idx="1606">
                  <c:v>52</c:v>
                </c:pt>
                <c:pt idx="1607">
                  <c:v>52</c:v>
                </c:pt>
                <c:pt idx="1608">
                  <c:v>52</c:v>
                </c:pt>
                <c:pt idx="1609">
                  <c:v>52</c:v>
                </c:pt>
                <c:pt idx="1610">
                  <c:v>52</c:v>
                </c:pt>
                <c:pt idx="1611">
                  <c:v>52</c:v>
                </c:pt>
                <c:pt idx="1612">
                  <c:v>52</c:v>
                </c:pt>
                <c:pt idx="1613">
                  <c:v>52</c:v>
                </c:pt>
                <c:pt idx="1614">
                  <c:v>52</c:v>
                </c:pt>
                <c:pt idx="1615">
                  <c:v>52</c:v>
                </c:pt>
                <c:pt idx="1616">
                  <c:v>52</c:v>
                </c:pt>
                <c:pt idx="1617">
                  <c:v>52</c:v>
                </c:pt>
                <c:pt idx="1618">
                  <c:v>52</c:v>
                </c:pt>
                <c:pt idx="1619">
                  <c:v>52</c:v>
                </c:pt>
                <c:pt idx="1620">
                  <c:v>52</c:v>
                </c:pt>
                <c:pt idx="1621">
                  <c:v>52</c:v>
                </c:pt>
                <c:pt idx="1622">
                  <c:v>52</c:v>
                </c:pt>
                <c:pt idx="1623">
                  <c:v>52</c:v>
                </c:pt>
                <c:pt idx="1624">
                  <c:v>52</c:v>
                </c:pt>
                <c:pt idx="1625">
                  <c:v>52</c:v>
                </c:pt>
                <c:pt idx="1626">
                  <c:v>52</c:v>
                </c:pt>
                <c:pt idx="1627">
                  <c:v>52</c:v>
                </c:pt>
                <c:pt idx="1628">
                  <c:v>52</c:v>
                </c:pt>
                <c:pt idx="1629">
                  <c:v>52</c:v>
                </c:pt>
                <c:pt idx="1630">
                  <c:v>52</c:v>
                </c:pt>
                <c:pt idx="1631">
                  <c:v>52</c:v>
                </c:pt>
                <c:pt idx="1632">
                  <c:v>52</c:v>
                </c:pt>
                <c:pt idx="1633">
                  <c:v>52</c:v>
                </c:pt>
                <c:pt idx="1634">
                  <c:v>52</c:v>
                </c:pt>
                <c:pt idx="1635">
                  <c:v>52</c:v>
                </c:pt>
                <c:pt idx="1636">
                  <c:v>52</c:v>
                </c:pt>
                <c:pt idx="1637">
                  <c:v>52</c:v>
                </c:pt>
                <c:pt idx="1638">
                  <c:v>52</c:v>
                </c:pt>
                <c:pt idx="1639">
                  <c:v>52</c:v>
                </c:pt>
                <c:pt idx="1640">
                  <c:v>52</c:v>
                </c:pt>
                <c:pt idx="1641">
                  <c:v>52</c:v>
                </c:pt>
                <c:pt idx="1642">
                  <c:v>52</c:v>
                </c:pt>
                <c:pt idx="1643">
                  <c:v>52</c:v>
                </c:pt>
                <c:pt idx="1644">
                  <c:v>52</c:v>
                </c:pt>
                <c:pt idx="1645">
                  <c:v>52</c:v>
                </c:pt>
                <c:pt idx="1646">
                  <c:v>52</c:v>
                </c:pt>
                <c:pt idx="1647">
                  <c:v>52</c:v>
                </c:pt>
                <c:pt idx="1648">
                  <c:v>52</c:v>
                </c:pt>
                <c:pt idx="1649">
                  <c:v>52</c:v>
                </c:pt>
                <c:pt idx="1650">
                  <c:v>52</c:v>
                </c:pt>
                <c:pt idx="1651">
                  <c:v>52</c:v>
                </c:pt>
                <c:pt idx="1652">
                  <c:v>52</c:v>
                </c:pt>
                <c:pt idx="1653">
                  <c:v>52</c:v>
                </c:pt>
                <c:pt idx="1654">
                  <c:v>52</c:v>
                </c:pt>
                <c:pt idx="1655">
                  <c:v>52</c:v>
                </c:pt>
                <c:pt idx="1656">
                  <c:v>52</c:v>
                </c:pt>
                <c:pt idx="1657">
                  <c:v>52</c:v>
                </c:pt>
                <c:pt idx="1658">
                  <c:v>52</c:v>
                </c:pt>
                <c:pt idx="1659">
                  <c:v>52</c:v>
                </c:pt>
                <c:pt idx="1660">
                  <c:v>52</c:v>
                </c:pt>
                <c:pt idx="1661">
                  <c:v>52</c:v>
                </c:pt>
                <c:pt idx="1662">
                  <c:v>52</c:v>
                </c:pt>
                <c:pt idx="1663">
                  <c:v>52</c:v>
                </c:pt>
                <c:pt idx="1664">
                  <c:v>52</c:v>
                </c:pt>
                <c:pt idx="1665">
                  <c:v>52</c:v>
                </c:pt>
                <c:pt idx="1666">
                  <c:v>52</c:v>
                </c:pt>
                <c:pt idx="1667">
                  <c:v>52</c:v>
                </c:pt>
                <c:pt idx="1668">
                  <c:v>52</c:v>
                </c:pt>
                <c:pt idx="1669">
                  <c:v>52</c:v>
                </c:pt>
                <c:pt idx="1670">
                  <c:v>52</c:v>
                </c:pt>
                <c:pt idx="1671">
                  <c:v>52</c:v>
                </c:pt>
                <c:pt idx="1672">
                  <c:v>52</c:v>
                </c:pt>
                <c:pt idx="1673">
                  <c:v>52</c:v>
                </c:pt>
                <c:pt idx="1674">
                  <c:v>52</c:v>
                </c:pt>
                <c:pt idx="1675">
                  <c:v>52</c:v>
                </c:pt>
                <c:pt idx="1676">
                  <c:v>52</c:v>
                </c:pt>
                <c:pt idx="1677">
                  <c:v>52</c:v>
                </c:pt>
                <c:pt idx="1678">
                  <c:v>52</c:v>
                </c:pt>
                <c:pt idx="1679">
                  <c:v>52</c:v>
                </c:pt>
                <c:pt idx="1680">
                  <c:v>52</c:v>
                </c:pt>
                <c:pt idx="1681">
                  <c:v>52</c:v>
                </c:pt>
                <c:pt idx="1682">
                  <c:v>52</c:v>
                </c:pt>
                <c:pt idx="1683">
                  <c:v>52</c:v>
                </c:pt>
                <c:pt idx="1684">
                  <c:v>52</c:v>
                </c:pt>
                <c:pt idx="1685">
                  <c:v>52</c:v>
                </c:pt>
                <c:pt idx="1686">
                  <c:v>52</c:v>
                </c:pt>
                <c:pt idx="1687">
                  <c:v>52</c:v>
                </c:pt>
                <c:pt idx="1688">
                  <c:v>52</c:v>
                </c:pt>
                <c:pt idx="1689">
                  <c:v>52</c:v>
                </c:pt>
                <c:pt idx="1690">
                  <c:v>52</c:v>
                </c:pt>
                <c:pt idx="1691">
                  <c:v>52</c:v>
                </c:pt>
                <c:pt idx="1692">
                  <c:v>52</c:v>
                </c:pt>
                <c:pt idx="1693">
                  <c:v>52</c:v>
                </c:pt>
                <c:pt idx="1694">
                  <c:v>52</c:v>
                </c:pt>
                <c:pt idx="1695">
                  <c:v>52</c:v>
                </c:pt>
                <c:pt idx="1696">
                  <c:v>52</c:v>
                </c:pt>
                <c:pt idx="1697">
                  <c:v>52</c:v>
                </c:pt>
                <c:pt idx="1698">
                  <c:v>52</c:v>
                </c:pt>
                <c:pt idx="1699">
                  <c:v>52</c:v>
                </c:pt>
                <c:pt idx="1700">
                  <c:v>52</c:v>
                </c:pt>
                <c:pt idx="1701">
                  <c:v>52</c:v>
                </c:pt>
                <c:pt idx="1702">
                  <c:v>52</c:v>
                </c:pt>
                <c:pt idx="1703">
                  <c:v>52</c:v>
                </c:pt>
                <c:pt idx="1704">
                  <c:v>52</c:v>
                </c:pt>
                <c:pt idx="1705">
                  <c:v>52</c:v>
                </c:pt>
                <c:pt idx="1706">
                  <c:v>52</c:v>
                </c:pt>
                <c:pt idx="1707">
                  <c:v>52</c:v>
                </c:pt>
                <c:pt idx="1708">
                  <c:v>52</c:v>
                </c:pt>
                <c:pt idx="1709">
                  <c:v>52</c:v>
                </c:pt>
                <c:pt idx="1710">
                  <c:v>52</c:v>
                </c:pt>
                <c:pt idx="1711">
                  <c:v>52</c:v>
                </c:pt>
                <c:pt idx="1712">
                  <c:v>52</c:v>
                </c:pt>
                <c:pt idx="1713">
                  <c:v>52</c:v>
                </c:pt>
                <c:pt idx="1714">
                  <c:v>52</c:v>
                </c:pt>
                <c:pt idx="1715">
                  <c:v>52</c:v>
                </c:pt>
                <c:pt idx="1716">
                  <c:v>52</c:v>
                </c:pt>
                <c:pt idx="1717">
                  <c:v>52</c:v>
                </c:pt>
                <c:pt idx="1718">
                  <c:v>52</c:v>
                </c:pt>
                <c:pt idx="1719">
                  <c:v>52</c:v>
                </c:pt>
                <c:pt idx="1720">
                  <c:v>52</c:v>
                </c:pt>
                <c:pt idx="1721">
                  <c:v>52</c:v>
                </c:pt>
                <c:pt idx="1722">
                  <c:v>52</c:v>
                </c:pt>
                <c:pt idx="1723">
                  <c:v>52</c:v>
                </c:pt>
                <c:pt idx="1724">
                  <c:v>52</c:v>
                </c:pt>
                <c:pt idx="1725">
                  <c:v>52</c:v>
                </c:pt>
                <c:pt idx="1726">
                  <c:v>52</c:v>
                </c:pt>
                <c:pt idx="1727">
                  <c:v>52</c:v>
                </c:pt>
                <c:pt idx="1728">
                  <c:v>52</c:v>
                </c:pt>
                <c:pt idx="1729">
                  <c:v>52</c:v>
                </c:pt>
                <c:pt idx="1730">
                  <c:v>52</c:v>
                </c:pt>
                <c:pt idx="1731">
                  <c:v>52</c:v>
                </c:pt>
                <c:pt idx="1732">
                  <c:v>52</c:v>
                </c:pt>
                <c:pt idx="1733">
                  <c:v>52</c:v>
                </c:pt>
                <c:pt idx="1734">
                  <c:v>52</c:v>
                </c:pt>
                <c:pt idx="1735">
                  <c:v>52</c:v>
                </c:pt>
                <c:pt idx="1736">
                  <c:v>52</c:v>
                </c:pt>
                <c:pt idx="1737">
                  <c:v>52</c:v>
                </c:pt>
                <c:pt idx="1738">
                  <c:v>52</c:v>
                </c:pt>
                <c:pt idx="1739">
                  <c:v>52</c:v>
                </c:pt>
                <c:pt idx="1740">
                  <c:v>52</c:v>
                </c:pt>
                <c:pt idx="1741">
                  <c:v>52</c:v>
                </c:pt>
                <c:pt idx="1742">
                  <c:v>52</c:v>
                </c:pt>
                <c:pt idx="1743">
                  <c:v>52</c:v>
                </c:pt>
                <c:pt idx="1744">
                  <c:v>52</c:v>
                </c:pt>
                <c:pt idx="1745">
                  <c:v>52</c:v>
                </c:pt>
                <c:pt idx="1746">
                  <c:v>52</c:v>
                </c:pt>
                <c:pt idx="1747">
                  <c:v>52</c:v>
                </c:pt>
                <c:pt idx="1748">
                  <c:v>52</c:v>
                </c:pt>
                <c:pt idx="1749">
                  <c:v>52</c:v>
                </c:pt>
                <c:pt idx="1750">
                  <c:v>52</c:v>
                </c:pt>
                <c:pt idx="1751">
                  <c:v>52</c:v>
                </c:pt>
                <c:pt idx="1752">
                  <c:v>52</c:v>
                </c:pt>
                <c:pt idx="1753">
                  <c:v>52</c:v>
                </c:pt>
                <c:pt idx="1754">
                  <c:v>52</c:v>
                </c:pt>
                <c:pt idx="1755">
                  <c:v>52</c:v>
                </c:pt>
                <c:pt idx="1756">
                  <c:v>52</c:v>
                </c:pt>
                <c:pt idx="1757">
                  <c:v>52</c:v>
                </c:pt>
                <c:pt idx="1758">
                  <c:v>52</c:v>
                </c:pt>
                <c:pt idx="1759">
                  <c:v>52</c:v>
                </c:pt>
                <c:pt idx="1760">
                  <c:v>52</c:v>
                </c:pt>
                <c:pt idx="1761">
                  <c:v>52</c:v>
                </c:pt>
                <c:pt idx="1762">
                  <c:v>52</c:v>
                </c:pt>
                <c:pt idx="1763">
                  <c:v>52</c:v>
                </c:pt>
                <c:pt idx="1764">
                  <c:v>52</c:v>
                </c:pt>
                <c:pt idx="1765">
                  <c:v>52</c:v>
                </c:pt>
                <c:pt idx="1766">
                  <c:v>52</c:v>
                </c:pt>
                <c:pt idx="1767">
                  <c:v>52</c:v>
                </c:pt>
                <c:pt idx="1768">
                  <c:v>52</c:v>
                </c:pt>
                <c:pt idx="1769">
                  <c:v>52</c:v>
                </c:pt>
                <c:pt idx="1770">
                  <c:v>52</c:v>
                </c:pt>
                <c:pt idx="1771">
                  <c:v>52</c:v>
                </c:pt>
                <c:pt idx="1772">
                  <c:v>52</c:v>
                </c:pt>
                <c:pt idx="1773">
                  <c:v>52</c:v>
                </c:pt>
                <c:pt idx="1774">
                  <c:v>52</c:v>
                </c:pt>
                <c:pt idx="1775">
                  <c:v>52</c:v>
                </c:pt>
                <c:pt idx="1776">
                  <c:v>52</c:v>
                </c:pt>
                <c:pt idx="1777">
                  <c:v>52</c:v>
                </c:pt>
                <c:pt idx="1778">
                  <c:v>52</c:v>
                </c:pt>
                <c:pt idx="1779">
                  <c:v>52</c:v>
                </c:pt>
                <c:pt idx="1780">
                  <c:v>52</c:v>
                </c:pt>
                <c:pt idx="1781">
                  <c:v>52</c:v>
                </c:pt>
                <c:pt idx="1782">
                  <c:v>52</c:v>
                </c:pt>
                <c:pt idx="1783">
                  <c:v>52</c:v>
                </c:pt>
                <c:pt idx="1784">
                  <c:v>52</c:v>
                </c:pt>
                <c:pt idx="1785">
                  <c:v>52</c:v>
                </c:pt>
                <c:pt idx="1786">
                  <c:v>52</c:v>
                </c:pt>
                <c:pt idx="1787">
                  <c:v>52</c:v>
                </c:pt>
                <c:pt idx="1788">
                  <c:v>52</c:v>
                </c:pt>
                <c:pt idx="1789">
                  <c:v>52</c:v>
                </c:pt>
                <c:pt idx="1790">
                  <c:v>52</c:v>
                </c:pt>
                <c:pt idx="1791">
                  <c:v>52</c:v>
                </c:pt>
                <c:pt idx="1792">
                  <c:v>52</c:v>
                </c:pt>
                <c:pt idx="1793">
                  <c:v>52</c:v>
                </c:pt>
                <c:pt idx="1794">
                  <c:v>52</c:v>
                </c:pt>
                <c:pt idx="1795">
                  <c:v>52</c:v>
                </c:pt>
                <c:pt idx="1796">
                  <c:v>52</c:v>
                </c:pt>
                <c:pt idx="1797">
                  <c:v>52</c:v>
                </c:pt>
                <c:pt idx="1798">
                  <c:v>52</c:v>
                </c:pt>
                <c:pt idx="1799">
                  <c:v>52</c:v>
                </c:pt>
                <c:pt idx="1800">
                  <c:v>52</c:v>
                </c:pt>
                <c:pt idx="1801">
                  <c:v>52</c:v>
                </c:pt>
                <c:pt idx="1802">
                  <c:v>52</c:v>
                </c:pt>
                <c:pt idx="1803">
                  <c:v>52</c:v>
                </c:pt>
                <c:pt idx="1804">
                  <c:v>52</c:v>
                </c:pt>
                <c:pt idx="1805">
                  <c:v>52</c:v>
                </c:pt>
                <c:pt idx="1806">
                  <c:v>52</c:v>
                </c:pt>
                <c:pt idx="1807">
                  <c:v>52</c:v>
                </c:pt>
                <c:pt idx="1808">
                  <c:v>52</c:v>
                </c:pt>
                <c:pt idx="1809">
                  <c:v>52</c:v>
                </c:pt>
                <c:pt idx="1810">
                  <c:v>52</c:v>
                </c:pt>
                <c:pt idx="1811">
                  <c:v>52</c:v>
                </c:pt>
                <c:pt idx="1812">
                  <c:v>52</c:v>
                </c:pt>
                <c:pt idx="1813">
                  <c:v>52</c:v>
                </c:pt>
                <c:pt idx="1814">
                  <c:v>52</c:v>
                </c:pt>
                <c:pt idx="1815">
                  <c:v>52</c:v>
                </c:pt>
                <c:pt idx="1816">
                  <c:v>52</c:v>
                </c:pt>
                <c:pt idx="1817">
                  <c:v>52</c:v>
                </c:pt>
                <c:pt idx="1818">
                  <c:v>52</c:v>
                </c:pt>
                <c:pt idx="1819">
                  <c:v>52</c:v>
                </c:pt>
                <c:pt idx="1820">
                  <c:v>52</c:v>
                </c:pt>
                <c:pt idx="1821">
                  <c:v>52</c:v>
                </c:pt>
                <c:pt idx="1822">
                  <c:v>52</c:v>
                </c:pt>
                <c:pt idx="1823">
                  <c:v>52</c:v>
                </c:pt>
                <c:pt idx="1824">
                  <c:v>52</c:v>
                </c:pt>
                <c:pt idx="1825">
                  <c:v>52</c:v>
                </c:pt>
                <c:pt idx="1826">
                  <c:v>52</c:v>
                </c:pt>
                <c:pt idx="1827">
                  <c:v>52</c:v>
                </c:pt>
                <c:pt idx="1828">
                  <c:v>52</c:v>
                </c:pt>
                <c:pt idx="1829">
                  <c:v>52</c:v>
                </c:pt>
                <c:pt idx="1830">
                  <c:v>52</c:v>
                </c:pt>
                <c:pt idx="1831">
                  <c:v>52</c:v>
                </c:pt>
                <c:pt idx="1832">
                  <c:v>52</c:v>
                </c:pt>
                <c:pt idx="1833">
                  <c:v>52</c:v>
                </c:pt>
                <c:pt idx="1834">
                  <c:v>52</c:v>
                </c:pt>
                <c:pt idx="1835">
                  <c:v>52</c:v>
                </c:pt>
                <c:pt idx="1836">
                  <c:v>52</c:v>
                </c:pt>
                <c:pt idx="1837">
                  <c:v>52</c:v>
                </c:pt>
                <c:pt idx="1838">
                  <c:v>52</c:v>
                </c:pt>
                <c:pt idx="1839">
                  <c:v>52</c:v>
                </c:pt>
                <c:pt idx="1840">
                  <c:v>52</c:v>
                </c:pt>
                <c:pt idx="1841">
                  <c:v>52</c:v>
                </c:pt>
                <c:pt idx="1842">
                  <c:v>52</c:v>
                </c:pt>
                <c:pt idx="1843">
                  <c:v>52</c:v>
                </c:pt>
                <c:pt idx="1844">
                  <c:v>52</c:v>
                </c:pt>
                <c:pt idx="1845">
                  <c:v>52</c:v>
                </c:pt>
                <c:pt idx="1846">
                  <c:v>52</c:v>
                </c:pt>
                <c:pt idx="1847">
                  <c:v>52</c:v>
                </c:pt>
                <c:pt idx="1848">
                  <c:v>52</c:v>
                </c:pt>
                <c:pt idx="1849">
                  <c:v>52</c:v>
                </c:pt>
                <c:pt idx="1850">
                  <c:v>52</c:v>
                </c:pt>
                <c:pt idx="1851">
                  <c:v>52</c:v>
                </c:pt>
                <c:pt idx="1852">
                  <c:v>52</c:v>
                </c:pt>
                <c:pt idx="1853">
                  <c:v>52</c:v>
                </c:pt>
                <c:pt idx="1854">
                  <c:v>52</c:v>
                </c:pt>
                <c:pt idx="1855">
                  <c:v>52</c:v>
                </c:pt>
                <c:pt idx="1856">
                  <c:v>52</c:v>
                </c:pt>
                <c:pt idx="1857">
                  <c:v>52</c:v>
                </c:pt>
                <c:pt idx="1858">
                  <c:v>52</c:v>
                </c:pt>
                <c:pt idx="1859">
                  <c:v>52</c:v>
                </c:pt>
                <c:pt idx="1860">
                  <c:v>52</c:v>
                </c:pt>
                <c:pt idx="1861">
                  <c:v>52</c:v>
                </c:pt>
                <c:pt idx="1862">
                  <c:v>52</c:v>
                </c:pt>
                <c:pt idx="1863">
                  <c:v>52</c:v>
                </c:pt>
                <c:pt idx="1864">
                  <c:v>52</c:v>
                </c:pt>
                <c:pt idx="1865">
                  <c:v>52</c:v>
                </c:pt>
                <c:pt idx="1866">
                  <c:v>52</c:v>
                </c:pt>
                <c:pt idx="1867">
                  <c:v>52</c:v>
                </c:pt>
                <c:pt idx="1868">
                  <c:v>52</c:v>
                </c:pt>
                <c:pt idx="1869">
                  <c:v>52</c:v>
                </c:pt>
                <c:pt idx="1870">
                  <c:v>52</c:v>
                </c:pt>
                <c:pt idx="1871">
                  <c:v>52</c:v>
                </c:pt>
                <c:pt idx="1872">
                  <c:v>52</c:v>
                </c:pt>
                <c:pt idx="1873">
                  <c:v>52</c:v>
                </c:pt>
                <c:pt idx="1874">
                  <c:v>52</c:v>
                </c:pt>
                <c:pt idx="1875">
                  <c:v>52</c:v>
                </c:pt>
                <c:pt idx="1876">
                  <c:v>52</c:v>
                </c:pt>
                <c:pt idx="1877">
                  <c:v>52</c:v>
                </c:pt>
                <c:pt idx="1878">
                  <c:v>52</c:v>
                </c:pt>
                <c:pt idx="1879">
                  <c:v>52</c:v>
                </c:pt>
                <c:pt idx="1880">
                  <c:v>52</c:v>
                </c:pt>
                <c:pt idx="1881">
                  <c:v>52</c:v>
                </c:pt>
                <c:pt idx="1882">
                  <c:v>52</c:v>
                </c:pt>
                <c:pt idx="1883">
                  <c:v>52</c:v>
                </c:pt>
                <c:pt idx="1884">
                  <c:v>52</c:v>
                </c:pt>
                <c:pt idx="1885">
                  <c:v>52</c:v>
                </c:pt>
                <c:pt idx="1886">
                  <c:v>52</c:v>
                </c:pt>
                <c:pt idx="1887">
                  <c:v>52</c:v>
                </c:pt>
                <c:pt idx="1888">
                  <c:v>52</c:v>
                </c:pt>
                <c:pt idx="1889">
                  <c:v>52</c:v>
                </c:pt>
                <c:pt idx="1890">
                  <c:v>52</c:v>
                </c:pt>
                <c:pt idx="1891">
                  <c:v>52</c:v>
                </c:pt>
                <c:pt idx="1892">
                  <c:v>52</c:v>
                </c:pt>
                <c:pt idx="1893">
                  <c:v>52</c:v>
                </c:pt>
                <c:pt idx="1894">
                  <c:v>52</c:v>
                </c:pt>
                <c:pt idx="1895">
                  <c:v>52</c:v>
                </c:pt>
                <c:pt idx="1896">
                  <c:v>52</c:v>
                </c:pt>
                <c:pt idx="1897">
                  <c:v>52</c:v>
                </c:pt>
                <c:pt idx="1898">
                  <c:v>52</c:v>
                </c:pt>
                <c:pt idx="1899">
                  <c:v>52</c:v>
                </c:pt>
                <c:pt idx="1900">
                  <c:v>52</c:v>
                </c:pt>
                <c:pt idx="1901">
                  <c:v>52</c:v>
                </c:pt>
                <c:pt idx="1902">
                  <c:v>52</c:v>
                </c:pt>
                <c:pt idx="1903">
                  <c:v>52</c:v>
                </c:pt>
                <c:pt idx="1904">
                  <c:v>52</c:v>
                </c:pt>
                <c:pt idx="1905">
                  <c:v>52</c:v>
                </c:pt>
                <c:pt idx="1906">
                  <c:v>52</c:v>
                </c:pt>
                <c:pt idx="1907">
                  <c:v>52</c:v>
                </c:pt>
                <c:pt idx="1908">
                  <c:v>52</c:v>
                </c:pt>
                <c:pt idx="1909">
                  <c:v>52</c:v>
                </c:pt>
                <c:pt idx="1910">
                  <c:v>52</c:v>
                </c:pt>
                <c:pt idx="1911">
                  <c:v>52</c:v>
                </c:pt>
                <c:pt idx="1912">
                  <c:v>52</c:v>
                </c:pt>
                <c:pt idx="1913">
                  <c:v>52</c:v>
                </c:pt>
                <c:pt idx="1914">
                  <c:v>52</c:v>
                </c:pt>
                <c:pt idx="1915">
                  <c:v>52</c:v>
                </c:pt>
                <c:pt idx="1916">
                  <c:v>52</c:v>
                </c:pt>
                <c:pt idx="1917">
                  <c:v>52</c:v>
                </c:pt>
                <c:pt idx="1918">
                  <c:v>52</c:v>
                </c:pt>
                <c:pt idx="1919">
                  <c:v>52</c:v>
                </c:pt>
                <c:pt idx="1920">
                  <c:v>52</c:v>
                </c:pt>
                <c:pt idx="1921">
                  <c:v>52</c:v>
                </c:pt>
                <c:pt idx="1922">
                  <c:v>52</c:v>
                </c:pt>
                <c:pt idx="1923">
                  <c:v>52</c:v>
                </c:pt>
                <c:pt idx="1924">
                  <c:v>52</c:v>
                </c:pt>
                <c:pt idx="1925">
                  <c:v>52</c:v>
                </c:pt>
                <c:pt idx="1926">
                  <c:v>52</c:v>
                </c:pt>
                <c:pt idx="1927">
                  <c:v>52</c:v>
                </c:pt>
                <c:pt idx="1928">
                  <c:v>52</c:v>
                </c:pt>
                <c:pt idx="1929">
                  <c:v>52</c:v>
                </c:pt>
                <c:pt idx="1930">
                  <c:v>52</c:v>
                </c:pt>
                <c:pt idx="1931">
                  <c:v>52</c:v>
                </c:pt>
                <c:pt idx="1932">
                  <c:v>52</c:v>
                </c:pt>
                <c:pt idx="1933">
                  <c:v>52</c:v>
                </c:pt>
                <c:pt idx="1934">
                  <c:v>52</c:v>
                </c:pt>
                <c:pt idx="1935">
                  <c:v>52</c:v>
                </c:pt>
                <c:pt idx="1936">
                  <c:v>52</c:v>
                </c:pt>
                <c:pt idx="1937">
                  <c:v>52</c:v>
                </c:pt>
                <c:pt idx="1938">
                  <c:v>52</c:v>
                </c:pt>
                <c:pt idx="1939">
                  <c:v>52</c:v>
                </c:pt>
                <c:pt idx="1940">
                  <c:v>52</c:v>
                </c:pt>
                <c:pt idx="1941">
                  <c:v>52</c:v>
                </c:pt>
                <c:pt idx="1942">
                  <c:v>52</c:v>
                </c:pt>
                <c:pt idx="1943">
                  <c:v>52</c:v>
                </c:pt>
                <c:pt idx="1944">
                  <c:v>52</c:v>
                </c:pt>
                <c:pt idx="1945">
                  <c:v>52</c:v>
                </c:pt>
                <c:pt idx="1946">
                  <c:v>52</c:v>
                </c:pt>
                <c:pt idx="1947">
                  <c:v>52</c:v>
                </c:pt>
                <c:pt idx="1948">
                  <c:v>52</c:v>
                </c:pt>
                <c:pt idx="1949">
                  <c:v>52</c:v>
                </c:pt>
                <c:pt idx="1950">
                  <c:v>52</c:v>
                </c:pt>
                <c:pt idx="1951">
                  <c:v>52</c:v>
                </c:pt>
                <c:pt idx="1952">
                  <c:v>52</c:v>
                </c:pt>
                <c:pt idx="1953">
                  <c:v>52</c:v>
                </c:pt>
                <c:pt idx="1954">
                  <c:v>52</c:v>
                </c:pt>
                <c:pt idx="1955">
                  <c:v>52</c:v>
                </c:pt>
                <c:pt idx="1956">
                  <c:v>52</c:v>
                </c:pt>
                <c:pt idx="1957">
                  <c:v>52</c:v>
                </c:pt>
                <c:pt idx="1958">
                  <c:v>52</c:v>
                </c:pt>
                <c:pt idx="1959">
                  <c:v>52</c:v>
                </c:pt>
                <c:pt idx="1960">
                  <c:v>52</c:v>
                </c:pt>
                <c:pt idx="1961">
                  <c:v>52</c:v>
                </c:pt>
                <c:pt idx="1962">
                  <c:v>52</c:v>
                </c:pt>
                <c:pt idx="1963">
                  <c:v>52</c:v>
                </c:pt>
                <c:pt idx="1964">
                  <c:v>52</c:v>
                </c:pt>
                <c:pt idx="1965">
                  <c:v>52</c:v>
                </c:pt>
                <c:pt idx="1966">
                  <c:v>52</c:v>
                </c:pt>
                <c:pt idx="1967">
                  <c:v>52</c:v>
                </c:pt>
                <c:pt idx="1968">
                  <c:v>52</c:v>
                </c:pt>
                <c:pt idx="1969">
                  <c:v>52</c:v>
                </c:pt>
                <c:pt idx="1970">
                  <c:v>52</c:v>
                </c:pt>
                <c:pt idx="1971">
                  <c:v>52</c:v>
                </c:pt>
                <c:pt idx="1972">
                  <c:v>52</c:v>
                </c:pt>
                <c:pt idx="1973">
                  <c:v>52</c:v>
                </c:pt>
                <c:pt idx="1974">
                  <c:v>52</c:v>
                </c:pt>
                <c:pt idx="1975">
                  <c:v>52</c:v>
                </c:pt>
                <c:pt idx="1976">
                  <c:v>52</c:v>
                </c:pt>
                <c:pt idx="1977">
                  <c:v>52</c:v>
                </c:pt>
                <c:pt idx="1978">
                  <c:v>52</c:v>
                </c:pt>
                <c:pt idx="1979">
                  <c:v>52</c:v>
                </c:pt>
                <c:pt idx="1980">
                  <c:v>52</c:v>
                </c:pt>
                <c:pt idx="1981">
                  <c:v>52</c:v>
                </c:pt>
                <c:pt idx="1982">
                  <c:v>52</c:v>
                </c:pt>
                <c:pt idx="1983">
                  <c:v>52</c:v>
                </c:pt>
                <c:pt idx="1984">
                  <c:v>52</c:v>
                </c:pt>
                <c:pt idx="1985">
                  <c:v>52</c:v>
                </c:pt>
                <c:pt idx="1986">
                  <c:v>52</c:v>
                </c:pt>
                <c:pt idx="1987">
                  <c:v>52</c:v>
                </c:pt>
                <c:pt idx="1988">
                  <c:v>52</c:v>
                </c:pt>
                <c:pt idx="1989">
                  <c:v>52</c:v>
                </c:pt>
                <c:pt idx="1990">
                  <c:v>52</c:v>
                </c:pt>
                <c:pt idx="1991">
                  <c:v>52</c:v>
                </c:pt>
                <c:pt idx="1992">
                  <c:v>52</c:v>
                </c:pt>
                <c:pt idx="1993">
                  <c:v>52</c:v>
                </c:pt>
                <c:pt idx="1994">
                  <c:v>52</c:v>
                </c:pt>
                <c:pt idx="1995">
                  <c:v>52</c:v>
                </c:pt>
                <c:pt idx="1996">
                  <c:v>52</c:v>
                </c:pt>
                <c:pt idx="1997">
                  <c:v>52</c:v>
                </c:pt>
                <c:pt idx="1998">
                  <c:v>52</c:v>
                </c:pt>
                <c:pt idx="1999">
                  <c:v>52</c:v>
                </c:pt>
                <c:pt idx="2000">
                  <c:v>52</c:v>
                </c:pt>
                <c:pt idx="2001">
                  <c:v>52</c:v>
                </c:pt>
                <c:pt idx="2002">
                  <c:v>52</c:v>
                </c:pt>
                <c:pt idx="2003">
                  <c:v>52</c:v>
                </c:pt>
                <c:pt idx="2004">
                  <c:v>52</c:v>
                </c:pt>
                <c:pt idx="2005">
                  <c:v>52</c:v>
                </c:pt>
                <c:pt idx="2006">
                  <c:v>52</c:v>
                </c:pt>
                <c:pt idx="2007">
                  <c:v>52</c:v>
                </c:pt>
                <c:pt idx="2008">
                  <c:v>52</c:v>
                </c:pt>
                <c:pt idx="2009">
                  <c:v>52</c:v>
                </c:pt>
                <c:pt idx="2010">
                  <c:v>52</c:v>
                </c:pt>
                <c:pt idx="2011">
                  <c:v>52</c:v>
                </c:pt>
                <c:pt idx="2012">
                  <c:v>52</c:v>
                </c:pt>
                <c:pt idx="2013">
                  <c:v>52</c:v>
                </c:pt>
                <c:pt idx="2014">
                  <c:v>52</c:v>
                </c:pt>
                <c:pt idx="2015">
                  <c:v>52</c:v>
                </c:pt>
                <c:pt idx="2016">
                  <c:v>52</c:v>
                </c:pt>
                <c:pt idx="2017">
                  <c:v>52</c:v>
                </c:pt>
                <c:pt idx="2018">
                  <c:v>52</c:v>
                </c:pt>
                <c:pt idx="2019">
                  <c:v>52</c:v>
                </c:pt>
                <c:pt idx="2020">
                  <c:v>52</c:v>
                </c:pt>
                <c:pt idx="2021">
                  <c:v>52</c:v>
                </c:pt>
                <c:pt idx="2022">
                  <c:v>52</c:v>
                </c:pt>
                <c:pt idx="2023">
                  <c:v>52</c:v>
                </c:pt>
                <c:pt idx="2024">
                  <c:v>52</c:v>
                </c:pt>
                <c:pt idx="2025">
                  <c:v>52</c:v>
                </c:pt>
                <c:pt idx="2026">
                  <c:v>52</c:v>
                </c:pt>
                <c:pt idx="2027">
                  <c:v>52</c:v>
                </c:pt>
                <c:pt idx="2028">
                  <c:v>52</c:v>
                </c:pt>
                <c:pt idx="2029">
                  <c:v>52</c:v>
                </c:pt>
                <c:pt idx="2030">
                  <c:v>52</c:v>
                </c:pt>
                <c:pt idx="2031">
                  <c:v>52</c:v>
                </c:pt>
                <c:pt idx="2032">
                  <c:v>52</c:v>
                </c:pt>
                <c:pt idx="2033">
                  <c:v>52</c:v>
                </c:pt>
                <c:pt idx="2034">
                  <c:v>52</c:v>
                </c:pt>
                <c:pt idx="2035">
                  <c:v>52</c:v>
                </c:pt>
                <c:pt idx="2036">
                  <c:v>52</c:v>
                </c:pt>
                <c:pt idx="2037">
                  <c:v>52</c:v>
                </c:pt>
                <c:pt idx="2038">
                  <c:v>52</c:v>
                </c:pt>
                <c:pt idx="2039">
                  <c:v>52</c:v>
                </c:pt>
                <c:pt idx="2040">
                  <c:v>52</c:v>
                </c:pt>
                <c:pt idx="2041">
                  <c:v>52</c:v>
                </c:pt>
                <c:pt idx="2042">
                  <c:v>52</c:v>
                </c:pt>
                <c:pt idx="2043">
                  <c:v>52</c:v>
                </c:pt>
                <c:pt idx="2044">
                  <c:v>52</c:v>
                </c:pt>
                <c:pt idx="2045">
                  <c:v>52</c:v>
                </c:pt>
                <c:pt idx="2046">
                  <c:v>52</c:v>
                </c:pt>
                <c:pt idx="2047">
                  <c:v>52</c:v>
                </c:pt>
                <c:pt idx="2048">
                  <c:v>52</c:v>
                </c:pt>
                <c:pt idx="2049">
                  <c:v>52</c:v>
                </c:pt>
                <c:pt idx="2050">
                  <c:v>52</c:v>
                </c:pt>
                <c:pt idx="2051">
                  <c:v>52</c:v>
                </c:pt>
                <c:pt idx="2052">
                  <c:v>52</c:v>
                </c:pt>
                <c:pt idx="2053">
                  <c:v>52</c:v>
                </c:pt>
                <c:pt idx="2054">
                  <c:v>52</c:v>
                </c:pt>
                <c:pt idx="2055">
                  <c:v>52</c:v>
                </c:pt>
                <c:pt idx="2056">
                  <c:v>52</c:v>
                </c:pt>
                <c:pt idx="2057">
                  <c:v>52</c:v>
                </c:pt>
                <c:pt idx="2058">
                  <c:v>52</c:v>
                </c:pt>
                <c:pt idx="2059">
                  <c:v>52</c:v>
                </c:pt>
                <c:pt idx="2060">
                  <c:v>52</c:v>
                </c:pt>
                <c:pt idx="2061">
                  <c:v>52</c:v>
                </c:pt>
                <c:pt idx="2062">
                  <c:v>52</c:v>
                </c:pt>
                <c:pt idx="2063">
                  <c:v>52</c:v>
                </c:pt>
                <c:pt idx="2064">
                  <c:v>52</c:v>
                </c:pt>
                <c:pt idx="2065">
                  <c:v>52</c:v>
                </c:pt>
                <c:pt idx="2066">
                  <c:v>52</c:v>
                </c:pt>
                <c:pt idx="2067">
                  <c:v>52</c:v>
                </c:pt>
                <c:pt idx="2068">
                  <c:v>52</c:v>
                </c:pt>
                <c:pt idx="2069">
                  <c:v>52</c:v>
                </c:pt>
                <c:pt idx="2070">
                  <c:v>52</c:v>
                </c:pt>
                <c:pt idx="2071">
                  <c:v>52</c:v>
                </c:pt>
                <c:pt idx="2072">
                  <c:v>52</c:v>
                </c:pt>
                <c:pt idx="2073">
                  <c:v>52</c:v>
                </c:pt>
                <c:pt idx="2074">
                  <c:v>52</c:v>
                </c:pt>
                <c:pt idx="2075">
                  <c:v>52</c:v>
                </c:pt>
                <c:pt idx="2076">
                  <c:v>52</c:v>
                </c:pt>
                <c:pt idx="2077">
                  <c:v>52</c:v>
                </c:pt>
                <c:pt idx="2078">
                  <c:v>52</c:v>
                </c:pt>
                <c:pt idx="2079">
                  <c:v>52</c:v>
                </c:pt>
                <c:pt idx="2080">
                  <c:v>52</c:v>
                </c:pt>
                <c:pt idx="2081">
                  <c:v>52</c:v>
                </c:pt>
                <c:pt idx="2082">
                  <c:v>52</c:v>
                </c:pt>
                <c:pt idx="2083">
                  <c:v>52</c:v>
                </c:pt>
                <c:pt idx="2084">
                  <c:v>52</c:v>
                </c:pt>
                <c:pt idx="2085">
                  <c:v>52</c:v>
                </c:pt>
                <c:pt idx="2086">
                  <c:v>52</c:v>
                </c:pt>
                <c:pt idx="2087">
                  <c:v>52</c:v>
                </c:pt>
                <c:pt idx="2088">
                  <c:v>52</c:v>
                </c:pt>
                <c:pt idx="2089">
                  <c:v>52</c:v>
                </c:pt>
                <c:pt idx="2090">
                  <c:v>52</c:v>
                </c:pt>
                <c:pt idx="2091">
                  <c:v>52</c:v>
                </c:pt>
                <c:pt idx="2092">
                  <c:v>52</c:v>
                </c:pt>
                <c:pt idx="2093">
                  <c:v>52</c:v>
                </c:pt>
                <c:pt idx="2094">
                  <c:v>52</c:v>
                </c:pt>
                <c:pt idx="2095">
                  <c:v>52</c:v>
                </c:pt>
                <c:pt idx="2096">
                  <c:v>52</c:v>
                </c:pt>
                <c:pt idx="2097">
                  <c:v>52</c:v>
                </c:pt>
                <c:pt idx="2098">
                  <c:v>52</c:v>
                </c:pt>
                <c:pt idx="2099">
                  <c:v>52</c:v>
                </c:pt>
                <c:pt idx="2100">
                  <c:v>52</c:v>
                </c:pt>
                <c:pt idx="2101">
                  <c:v>52</c:v>
                </c:pt>
                <c:pt idx="2102">
                  <c:v>52</c:v>
                </c:pt>
                <c:pt idx="2103">
                  <c:v>52</c:v>
                </c:pt>
                <c:pt idx="2104">
                  <c:v>52</c:v>
                </c:pt>
                <c:pt idx="2105">
                  <c:v>52</c:v>
                </c:pt>
                <c:pt idx="2106">
                  <c:v>52</c:v>
                </c:pt>
                <c:pt idx="2107">
                  <c:v>52</c:v>
                </c:pt>
                <c:pt idx="2108">
                  <c:v>52</c:v>
                </c:pt>
                <c:pt idx="2109">
                  <c:v>52</c:v>
                </c:pt>
                <c:pt idx="2110">
                  <c:v>52</c:v>
                </c:pt>
                <c:pt idx="2111">
                  <c:v>52</c:v>
                </c:pt>
                <c:pt idx="2112">
                  <c:v>52</c:v>
                </c:pt>
                <c:pt idx="2113">
                  <c:v>52</c:v>
                </c:pt>
                <c:pt idx="2114">
                  <c:v>52</c:v>
                </c:pt>
                <c:pt idx="2115">
                  <c:v>52</c:v>
                </c:pt>
                <c:pt idx="2116">
                  <c:v>52</c:v>
                </c:pt>
                <c:pt idx="2117">
                  <c:v>52</c:v>
                </c:pt>
                <c:pt idx="2118">
                  <c:v>52</c:v>
                </c:pt>
                <c:pt idx="2119">
                  <c:v>52</c:v>
                </c:pt>
                <c:pt idx="2120">
                  <c:v>52</c:v>
                </c:pt>
                <c:pt idx="2121">
                  <c:v>52</c:v>
                </c:pt>
                <c:pt idx="2122">
                  <c:v>52</c:v>
                </c:pt>
                <c:pt idx="2123">
                  <c:v>52</c:v>
                </c:pt>
                <c:pt idx="2124">
                  <c:v>52</c:v>
                </c:pt>
                <c:pt idx="2125">
                  <c:v>52</c:v>
                </c:pt>
                <c:pt idx="2126">
                  <c:v>52</c:v>
                </c:pt>
                <c:pt idx="2127">
                  <c:v>52</c:v>
                </c:pt>
                <c:pt idx="2128">
                  <c:v>52</c:v>
                </c:pt>
                <c:pt idx="2129">
                  <c:v>52</c:v>
                </c:pt>
                <c:pt idx="2130">
                  <c:v>52</c:v>
                </c:pt>
                <c:pt idx="2131">
                  <c:v>52</c:v>
                </c:pt>
                <c:pt idx="2132">
                  <c:v>52</c:v>
                </c:pt>
                <c:pt idx="2133">
                  <c:v>52</c:v>
                </c:pt>
                <c:pt idx="2134">
                  <c:v>52</c:v>
                </c:pt>
                <c:pt idx="2135">
                  <c:v>52</c:v>
                </c:pt>
                <c:pt idx="2136">
                  <c:v>52</c:v>
                </c:pt>
                <c:pt idx="2137">
                  <c:v>52</c:v>
                </c:pt>
                <c:pt idx="2138">
                  <c:v>52</c:v>
                </c:pt>
                <c:pt idx="2139">
                  <c:v>52</c:v>
                </c:pt>
                <c:pt idx="2140">
                  <c:v>52</c:v>
                </c:pt>
                <c:pt idx="2141">
                  <c:v>52</c:v>
                </c:pt>
                <c:pt idx="2142">
                  <c:v>52</c:v>
                </c:pt>
                <c:pt idx="2143">
                  <c:v>52</c:v>
                </c:pt>
                <c:pt idx="2144">
                  <c:v>52</c:v>
                </c:pt>
                <c:pt idx="2145">
                  <c:v>52</c:v>
                </c:pt>
                <c:pt idx="2146">
                  <c:v>52</c:v>
                </c:pt>
                <c:pt idx="2147">
                  <c:v>52</c:v>
                </c:pt>
                <c:pt idx="2148">
                  <c:v>52</c:v>
                </c:pt>
                <c:pt idx="2149">
                  <c:v>52</c:v>
                </c:pt>
                <c:pt idx="2150">
                  <c:v>52</c:v>
                </c:pt>
                <c:pt idx="2151">
                  <c:v>52</c:v>
                </c:pt>
                <c:pt idx="2152">
                  <c:v>52</c:v>
                </c:pt>
                <c:pt idx="2153">
                  <c:v>52</c:v>
                </c:pt>
                <c:pt idx="2154">
                  <c:v>52</c:v>
                </c:pt>
                <c:pt idx="2155">
                  <c:v>52</c:v>
                </c:pt>
                <c:pt idx="2156">
                  <c:v>52</c:v>
                </c:pt>
                <c:pt idx="2157">
                  <c:v>52</c:v>
                </c:pt>
                <c:pt idx="2158">
                  <c:v>52</c:v>
                </c:pt>
                <c:pt idx="2159">
                  <c:v>52</c:v>
                </c:pt>
                <c:pt idx="2160">
                  <c:v>52</c:v>
                </c:pt>
                <c:pt idx="2161">
                  <c:v>52</c:v>
                </c:pt>
                <c:pt idx="2162">
                  <c:v>52</c:v>
                </c:pt>
                <c:pt idx="2163">
                  <c:v>52</c:v>
                </c:pt>
                <c:pt idx="2164">
                  <c:v>52</c:v>
                </c:pt>
                <c:pt idx="2165">
                  <c:v>52</c:v>
                </c:pt>
                <c:pt idx="2166">
                  <c:v>52</c:v>
                </c:pt>
                <c:pt idx="2167">
                  <c:v>52</c:v>
                </c:pt>
                <c:pt idx="2168">
                  <c:v>52</c:v>
                </c:pt>
                <c:pt idx="2169">
                  <c:v>52</c:v>
                </c:pt>
                <c:pt idx="2170">
                  <c:v>52</c:v>
                </c:pt>
                <c:pt idx="2171">
                  <c:v>52</c:v>
                </c:pt>
                <c:pt idx="2172">
                  <c:v>52</c:v>
                </c:pt>
                <c:pt idx="2173">
                  <c:v>52</c:v>
                </c:pt>
                <c:pt idx="2174">
                  <c:v>52</c:v>
                </c:pt>
                <c:pt idx="2175">
                  <c:v>52</c:v>
                </c:pt>
                <c:pt idx="2176">
                  <c:v>52</c:v>
                </c:pt>
                <c:pt idx="2177">
                  <c:v>52</c:v>
                </c:pt>
                <c:pt idx="2178">
                  <c:v>52</c:v>
                </c:pt>
                <c:pt idx="2179">
                  <c:v>52</c:v>
                </c:pt>
                <c:pt idx="2180">
                  <c:v>52</c:v>
                </c:pt>
                <c:pt idx="2181">
                  <c:v>52</c:v>
                </c:pt>
                <c:pt idx="2182">
                  <c:v>52</c:v>
                </c:pt>
                <c:pt idx="2183">
                  <c:v>52</c:v>
                </c:pt>
                <c:pt idx="2184">
                  <c:v>52</c:v>
                </c:pt>
                <c:pt idx="2185">
                  <c:v>52</c:v>
                </c:pt>
                <c:pt idx="2186">
                  <c:v>52</c:v>
                </c:pt>
                <c:pt idx="2187">
                  <c:v>52</c:v>
                </c:pt>
                <c:pt idx="2188">
                  <c:v>52</c:v>
                </c:pt>
                <c:pt idx="2189">
                  <c:v>52</c:v>
                </c:pt>
                <c:pt idx="2190">
                  <c:v>52</c:v>
                </c:pt>
                <c:pt idx="2191">
                  <c:v>52</c:v>
                </c:pt>
                <c:pt idx="2192">
                  <c:v>52</c:v>
                </c:pt>
                <c:pt idx="2193">
                  <c:v>52</c:v>
                </c:pt>
                <c:pt idx="2194">
                  <c:v>52</c:v>
                </c:pt>
                <c:pt idx="2195">
                  <c:v>52</c:v>
                </c:pt>
                <c:pt idx="2196">
                  <c:v>52</c:v>
                </c:pt>
                <c:pt idx="2197">
                  <c:v>52</c:v>
                </c:pt>
                <c:pt idx="2198">
                  <c:v>52</c:v>
                </c:pt>
                <c:pt idx="2199">
                  <c:v>52</c:v>
                </c:pt>
                <c:pt idx="2200">
                  <c:v>52</c:v>
                </c:pt>
                <c:pt idx="2201">
                  <c:v>52</c:v>
                </c:pt>
                <c:pt idx="2202">
                  <c:v>52</c:v>
                </c:pt>
                <c:pt idx="2203">
                  <c:v>52</c:v>
                </c:pt>
                <c:pt idx="2204">
                  <c:v>52</c:v>
                </c:pt>
                <c:pt idx="2205">
                  <c:v>52</c:v>
                </c:pt>
                <c:pt idx="2206">
                  <c:v>52</c:v>
                </c:pt>
                <c:pt idx="2207">
                  <c:v>52</c:v>
                </c:pt>
                <c:pt idx="2208">
                  <c:v>52</c:v>
                </c:pt>
                <c:pt idx="2209">
                  <c:v>52</c:v>
                </c:pt>
                <c:pt idx="2210">
                  <c:v>52</c:v>
                </c:pt>
                <c:pt idx="2211">
                  <c:v>52</c:v>
                </c:pt>
                <c:pt idx="2212">
                  <c:v>52</c:v>
                </c:pt>
                <c:pt idx="2213">
                  <c:v>52</c:v>
                </c:pt>
                <c:pt idx="2214">
                  <c:v>52</c:v>
                </c:pt>
                <c:pt idx="2215">
                  <c:v>52</c:v>
                </c:pt>
                <c:pt idx="2216">
                  <c:v>52</c:v>
                </c:pt>
                <c:pt idx="2217">
                  <c:v>52</c:v>
                </c:pt>
                <c:pt idx="2218">
                  <c:v>52</c:v>
                </c:pt>
                <c:pt idx="2219">
                  <c:v>52</c:v>
                </c:pt>
                <c:pt idx="2220">
                  <c:v>52</c:v>
                </c:pt>
                <c:pt idx="2221">
                  <c:v>52</c:v>
                </c:pt>
                <c:pt idx="2222">
                  <c:v>52</c:v>
                </c:pt>
                <c:pt idx="2223">
                  <c:v>52</c:v>
                </c:pt>
                <c:pt idx="2224">
                  <c:v>52</c:v>
                </c:pt>
                <c:pt idx="2225">
                  <c:v>52</c:v>
                </c:pt>
                <c:pt idx="2226">
                  <c:v>52</c:v>
                </c:pt>
                <c:pt idx="2227">
                  <c:v>52</c:v>
                </c:pt>
                <c:pt idx="2228">
                  <c:v>52</c:v>
                </c:pt>
                <c:pt idx="2229">
                  <c:v>52</c:v>
                </c:pt>
                <c:pt idx="2230">
                  <c:v>52</c:v>
                </c:pt>
                <c:pt idx="2231">
                  <c:v>52</c:v>
                </c:pt>
                <c:pt idx="2232">
                  <c:v>52</c:v>
                </c:pt>
                <c:pt idx="2233">
                  <c:v>52</c:v>
                </c:pt>
                <c:pt idx="2234">
                  <c:v>52</c:v>
                </c:pt>
                <c:pt idx="2235">
                  <c:v>52</c:v>
                </c:pt>
                <c:pt idx="2236">
                  <c:v>52</c:v>
                </c:pt>
                <c:pt idx="2237">
                  <c:v>52</c:v>
                </c:pt>
                <c:pt idx="2238">
                  <c:v>52</c:v>
                </c:pt>
                <c:pt idx="2239">
                  <c:v>52</c:v>
                </c:pt>
                <c:pt idx="2240">
                  <c:v>52</c:v>
                </c:pt>
                <c:pt idx="2241">
                  <c:v>52</c:v>
                </c:pt>
                <c:pt idx="2242">
                  <c:v>52</c:v>
                </c:pt>
                <c:pt idx="2243">
                  <c:v>52</c:v>
                </c:pt>
                <c:pt idx="2244">
                  <c:v>52</c:v>
                </c:pt>
                <c:pt idx="2245">
                  <c:v>52</c:v>
                </c:pt>
                <c:pt idx="2246">
                  <c:v>52</c:v>
                </c:pt>
                <c:pt idx="2247">
                  <c:v>52</c:v>
                </c:pt>
                <c:pt idx="2248">
                  <c:v>52</c:v>
                </c:pt>
                <c:pt idx="2249">
                  <c:v>52</c:v>
                </c:pt>
                <c:pt idx="2250">
                  <c:v>52</c:v>
                </c:pt>
                <c:pt idx="2251">
                  <c:v>52</c:v>
                </c:pt>
                <c:pt idx="2252">
                  <c:v>52</c:v>
                </c:pt>
                <c:pt idx="2253">
                  <c:v>52</c:v>
                </c:pt>
                <c:pt idx="2254">
                  <c:v>52</c:v>
                </c:pt>
                <c:pt idx="2255">
                  <c:v>52</c:v>
                </c:pt>
                <c:pt idx="2256">
                  <c:v>52</c:v>
                </c:pt>
                <c:pt idx="2257">
                  <c:v>52</c:v>
                </c:pt>
                <c:pt idx="2258">
                  <c:v>52</c:v>
                </c:pt>
                <c:pt idx="2259">
                  <c:v>52</c:v>
                </c:pt>
                <c:pt idx="2260">
                  <c:v>52</c:v>
                </c:pt>
                <c:pt idx="2261">
                  <c:v>52</c:v>
                </c:pt>
                <c:pt idx="2262">
                  <c:v>52</c:v>
                </c:pt>
                <c:pt idx="2263">
                  <c:v>52</c:v>
                </c:pt>
                <c:pt idx="2264">
                  <c:v>52</c:v>
                </c:pt>
                <c:pt idx="2265">
                  <c:v>52</c:v>
                </c:pt>
                <c:pt idx="2266">
                  <c:v>52</c:v>
                </c:pt>
                <c:pt idx="2267">
                  <c:v>52</c:v>
                </c:pt>
                <c:pt idx="2268">
                  <c:v>52</c:v>
                </c:pt>
                <c:pt idx="2269">
                  <c:v>52</c:v>
                </c:pt>
                <c:pt idx="2270">
                  <c:v>52</c:v>
                </c:pt>
                <c:pt idx="2271">
                  <c:v>52</c:v>
                </c:pt>
                <c:pt idx="2272">
                  <c:v>52</c:v>
                </c:pt>
                <c:pt idx="2273">
                  <c:v>52</c:v>
                </c:pt>
                <c:pt idx="2274">
                  <c:v>52</c:v>
                </c:pt>
                <c:pt idx="2275">
                  <c:v>52</c:v>
                </c:pt>
                <c:pt idx="2276">
                  <c:v>52</c:v>
                </c:pt>
                <c:pt idx="2277">
                  <c:v>52</c:v>
                </c:pt>
                <c:pt idx="2278">
                  <c:v>52</c:v>
                </c:pt>
                <c:pt idx="2279">
                  <c:v>52</c:v>
                </c:pt>
                <c:pt idx="2280">
                  <c:v>52</c:v>
                </c:pt>
                <c:pt idx="2281">
                  <c:v>52</c:v>
                </c:pt>
                <c:pt idx="2282">
                  <c:v>52</c:v>
                </c:pt>
                <c:pt idx="2283">
                  <c:v>52</c:v>
                </c:pt>
                <c:pt idx="2284">
                  <c:v>52</c:v>
                </c:pt>
                <c:pt idx="2285">
                  <c:v>52</c:v>
                </c:pt>
                <c:pt idx="2286">
                  <c:v>52</c:v>
                </c:pt>
                <c:pt idx="2287">
                  <c:v>52</c:v>
                </c:pt>
                <c:pt idx="2288">
                  <c:v>52</c:v>
                </c:pt>
                <c:pt idx="2289">
                  <c:v>52</c:v>
                </c:pt>
                <c:pt idx="2290">
                  <c:v>52</c:v>
                </c:pt>
                <c:pt idx="2291">
                  <c:v>52</c:v>
                </c:pt>
                <c:pt idx="2292">
                  <c:v>52</c:v>
                </c:pt>
                <c:pt idx="2293">
                  <c:v>52</c:v>
                </c:pt>
                <c:pt idx="2294">
                  <c:v>52</c:v>
                </c:pt>
                <c:pt idx="2295">
                  <c:v>52</c:v>
                </c:pt>
                <c:pt idx="2296">
                  <c:v>52</c:v>
                </c:pt>
                <c:pt idx="2297">
                  <c:v>52</c:v>
                </c:pt>
                <c:pt idx="2298">
                  <c:v>52</c:v>
                </c:pt>
                <c:pt idx="2299">
                  <c:v>52</c:v>
                </c:pt>
                <c:pt idx="2300">
                  <c:v>52</c:v>
                </c:pt>
                <c:pt idx="2301">
                  <c:v>52</c:v>
                </c:pt>
                <c:pt idx="2302">
                  <c:v>52</c:v>
                </c:pt>
                <c:pt idx="2303">
                  <c:v>52</c:v>
                </c:pt>
                <c:pt idx="2304">
                  <c:v>52</c:v>
                </c:pt>
                <c:pt idx="2305">
                  <c:v>52</c:v>
                </c:pt>
                <c:pt idx="2306">
                  <c:v>52</c:v>
                </c:pt>
                <c:pt idx="2307">
                  <c:v>52</c:v>
                </c:pt>
                <c:pt idx="2308">
                  <c:v>52</c:v>
                </c:pt>
                <c:pt idx="2309">
                  <c:v>52</c:v>
                </c:pt>
                <c:pt idx="2310">
                  <c:v>52</c:v>
                </c:pt>
                <c:pt idx="2311">
                  <c:v>52</c:v>
                </c:pt>
                <c:pt idx="2312">
                  <c:v>52</c:v>
                </c:pt>
                <c:pt idx="2313">
                  <c:v>52</c:v>
                </c:pt>
                <c:pt idx="2314">
                  <c:v>52</c:v>
                </c:pt>
                <c:pt idx="2315">
                  <c:v>52</c:v>
                </c:pt>
                <c:pt idx="2316">
                  <c:v>52</c:v>
                </c:pt>
                <c:pt idx="2317">
                  <c:v>52</c:v>
                </c:pt>
                <c:pt idx="2318">
                  <c:v>52</c:v>
                </c:pt>
                <c:pt idx="2319">
                  <c:v>52</c:v>
                </c:pt>
                <c:pt idx="2320">
                  <c:v>52</c:v>
                </c:pt>
                <c:pt idx="2321">
                  <c:v>52</c:v>
                </c:pt>
                <c:pt idx="2322">
                  <c:v>52</c:v>
                </c:pt>
                <c:pt idx="2323">
                  <c:v>52</c:v>
                </c:pt>
                <c:pt idx="2324">
                  <c:v>52</c:v>
                </c:pt>
                <c:pt idx="2325">
                  <c:v>52</c:v>
                </c:pt>
                <c:pt idx="2326">
                  <c:v>52</c:v>
                </c:pt>
                <c:pt idx="2327">
                  <c:v>52</c:v>
                </c:pt>
                <c:pt idx="2328">
                  <c:v>52</c:v>
                </c:pt>
                <c:pt idx="2329">
                  <c:v>52</c:v>
                </c:pt>
                <c:pt idx="2330">
                  <c:v>52</c:v>
                </c:pt>
                <c:pt idx="2331">
                  <c:v>52</c:v>
                </c:pt>
                <c:pt idx="2332">
                  <c:v>52</c:v>
                </c:pt>
                <c:pt idx="2333">
                  <c:v>52</c:v>
                </c:pt>
                <c:pt idx="2334">
                  <c:v>52</c:v>
                </c:pt>
                <c:pt idx="2335">
                  <c:v>52</c:v>
                </c:pt>
                <c:pt idx="2336">
                  <c:v>52</c:v>
                </c:pt>
                <c:pt idx="2337">
                  <c:v>52</c:v>
                </c:pt>
                <c:pt idx="2338">
                  <c:v>52</c:v>
                </c:pt>
                <c:pt idx="2339">
                  <c:v>52</c:v>
                </c:pt>
                <c:pt idx="2340">
                  <c:v>52</c:v>
                </c:pt>
                <c:pt idx="2341">
                  <c:v>52</c:v>
                </c:pt>
                <c:pt idx="2342">
                  <c:v>52</c:v>
                </c:pt>
                <c:pt idx="2343">
                  <c:v>52</c:v>
                </c:pt>
                <c:pt idx="2344">
                  <c:v>52</c:v>
                </c:pt>
                <c:pt idx="2345">
                  <c:v>52</c:v>
                </c:pt>
                <c:pt idx="2346">
                  <c:v>52</c:v>
                </c:pt>
                <c:pt idx="2347">
                  <c:v>52</c:v>
                </c:pt>
                <c:pt idx="2348">
                  <c:v>52</c:v>
                </c:pt>
                <c:pt idx="2349">
                  <c:v>52</c:v>
                </c:pt>
                <c:pt idx="2350">
                  <c:v>52</c:v>
                </c:pt>
                <c:pt idx="2351">
                  <c:v>52</c:v>
                </c:pt>
                <c:pt idx="2352">
                  <c:v>52</c:v>
                </c:pt>
                <c:pt idx="2353">
                  <c:v>52</c:v>
                </c:pt>
                <c:pt idx="2354">
                  <c:v>52</c:v>
                </c:pt>
                <c:pt idx="2355">
                  <c:v>52</c:v>
                </c:pt>
                <c:pt idx="2356">
                  <c:v>52</c:v>
                </c:pt>
                <c:pt idx="2357">
                  <c:v>52</c:v>
                </c:pt>
                <c:pt idx="2358">
                  <c:v>52</c:v>
                </c:pt>
                <c:pt idx="2359">
                  <c:v>52</c:v>
                </c:pt>
                <c:pt idx="2360">
                  <c:v>52</c:v>
                </c:pt>
                <c:pt idx="2361">
                  <c:v>52</c:v>
                </c:pt>
                <c:pt idx="2362">
                  <c:v>52</c:v>
                </c:pt>
                <c:pt idx="2363">
                  <c:v>52</c:v>
                </c:pt>
                <c:pt idx="2364">
                  <c:v>52</c:v>
                </c:pt>
                <c:pt idx="2365">
                  <c:v>52</c:v>
                </c:pt>
                <c:pt idx="2366">
                  <c:v>52</c:v>
                </c:pt>
                <c:pt idx="2367">
                  <c:v>52</c:v>
                </c:pt>
                <c:pt idx="2368">
                  <c:v>52</c:v>
                </c:pt>
                <c:pt idx="2369">
                  <c:v>52</c:v>
                </c:pt>
                <c:pt idx="2370">
                  <c:v>52</c:v>
                </c:pt>
                <c:pt idx="2371">
                  <c:v>52</c:v>
                </c:pt>
                <c:pt idx="2372">
                  <c:v>52</c:v>
                </c:pt>
                <c:pt idx="2373">
                  <c:v>52</c:v>
                </c:pt>
                <c:pt idx="2374">
                  <c:v>52</c:v>
                </c:pt>
                <c:pt idx="2375">
                  <c:v>52</c:v>
                </c:pt>
                <c:pt idx="2376">
                  <c:v>52</c:v>
                </c:pt>
                <c:pt idx="2377">
                  <c:v>52</c:v>
                </c:pt>
                <c:pt idx="2378">
                  <c:v>52</c:v>
                </c:pt>
                <c:pt idx="2379">
                  <c:v>52</c:v>
                </c:pt>
                <c:pt idx="2380">
                  <c:v>52</c:v>
                </c:pt>
                <c:pt idx="2381">
                  <c:v>52</c:v>
                </c:pt>
                <c:pt idx="2382">
                  <c:v>52</c:v>
                </c:pt>
                <c:pt idx="2383">
                  <c:v>52</c:v>
                </c:pt>
                <c:pt idx="2384">
                  <c:v>52</c:v>
                </c:pt>
                <c:pt idx="2385">
                  <c:v>52</c:v>
                </c:pt>
                <c:pt idx="2386">
                  <c:v>52</c:v>
                </c:pt>
                <c:pt idx="2387">
                  <c:v>52</c:v>
                </c:pt>
                <c:pt idx="2388">
                  <c:v>52</c:v>
                </c:pt>
                <c:pt idx="2389">
                  <c:v>52</c:v>
                </c:pt>
                <c:pt idx="2390">
                  <c:v>52</c:v>
                </c:pt>
                <c:pt idx="2391">
                  <c:v>52</c:v>
                </c:pt>
                <c:pt idx="2392">
                  <c:v>52</c:v>
                </c:pt>
                <c:pt idx="2393">
                  <c:v>52</c:v>
                </c:pt>
                <c:pt idx="2394">
                  <c:v>52</c:v>
                </c:pt>
                <c:pt idx="2395">
                  <c:v>52</c:v>
                </c:pt>
                <c:pt idx="2396">
                  <c:v>52</c:v>
                </c:pt>
                <c:pt idx="2397">
                  <c:v>52</c:v>
                </c:pt>
                <c:pt idx="2398">
                  <c:v>52</c:v>
                </c:pt>
                <c:pt idx="2399">
                  <c:v>52</c:v>
                </c:pt>
                <c:pt idx="2400">
                  <c:v>52</c:v>
                </c:pt>
                <c:pt idx="2401">
                  <c:v>52</c:v>
                </c:pt>
                <c:pt idx="2402">
                  <c:v>52</c:v>
                </c:pt>
                <c:pt idx="2403">
                  <c:v>52</c:v>
                </c:pt>
                <c:pt idx="2404">
                  <c:v>52</c:v>
                </c:pt>
                <c:pt idx="2405">
                  <c:v>52</c:v>
                </c:pt>
                <c:pt idx="2406">
                  <c:v>52</c:v>
                </c:pt>
                <c:pt idx="2407">
                  <c:v>52</c:v>
                </c:pt>
                <c:pt idx="2408">
                  <c:v>52</c:v>
                </c:pt>
                <c:pt idx="2409">
                  <c:v>52</c:v>
                </c:pt>
                <c:pt idx="2410">
                  <c:v>52</c:v>
                </c:pt>
                <c:pt idx="2411">
                  <c:v>52</c:v>
                </c:pt>
                <c:pt idx="2412">
                  <c:v>52</c:v>
                </c:pt>
                <c:pt idx="2413">
                  <c:v>52</c:v>
                </c:pt>
                <c:pt idx="2414">
                  <c:v>52</c:v>
                </c:pt>
                <c:pt idx="2415">
                  <c:v>52</c:v>
                </c:pt>
                <c:pt idx="2416">
                  <c:v>52</c:v>
                </c:pt>
                <c:pt idx="2417">
                  <c:v>52</c:v>
                </c:pt>
                <c:pt idx="2418">
                  <c:v>52</c:v>
                </c:pt>
                <c:pt idx="2419">
                  <c:v>52</c:v>
                </c:pt>
                <c:pt idx="2420">
                  <c:v>52</c:v>
                </c:pt>
                <c:pt idx="2421">
                  <c:v>52</c:v>
                </c:pt>
                <c:pt idx="2422">
                  <c:v>52</c:v>
                </c:pt>
                <c:pt idx="2423">
                  <c:v>52</c:v>
                </c:pt>
                <c:pt idx="2424">
                  <c:v>52</c:v>
                </c:pt>
                <c:pt idx="2425">
                  <c:v>52</c:v>
                </c:pt>
                <c:pt idx="2426">
                  <c:v>52</c:v>
                </c:pt>
                <c:pt idx="2427">
                  <c:v>52</c:v>
                </c:pt>
                <c:pt idx="2428">
                  <c:v>52</c:v>
                </c:pt>
                <c:pt idx="2429">
                  <c:v>52</c:v>
                </c:pt>
                <c:pt idx="2430">
                  <c:v>52</c:v>
                </c:pt>
                <c:pt idx="2431">
                  <c:v>52</c:v>
                </c:pt>
                <c:pt idx="2432">
                  <c:v>52</c:v>
                </c:pt>
                <c:pt idx="2433">
                  <c:v>52</c:v>
                </c:pt>
                <c:pt idx="2434">
                  <c:v>52</c:v>
                </c:pt>
                <c:pt idx="2435">
                  <c:v>52</c:v>
                </c:pt>
                <c:pt idx="2436">
                  <c:v>52</c:v>
                </c:pt>
                <c:pt idx="2437">
                  <c:v>52</c:v>
                </c:pt>
                <c:pt idx="2438">
                  <c:v>52</c:v>
                </c:pt>
                <c:pt idx="2439">
                  <c:v>52</c:v>
                </c:pt>
                <c:pt idx="2440">
                  <c:v>52</c:v>
                </c:pt>
                <c:pt idx="2441">
                  <c:v>52</c:v>
                </c:pt>
                <c:pt idx="2442">
                  <c:v>52</c:v>
                </c:pt>
                <c:pt idx="2443">
                  <c:v>52</c:v>
                </c:pt>
                <c:pt idx="2444">
                  <c:v>52</c:v>
                </c:pt>
                <c:pt idx="2445">
                  <c:v>52</c:v>
                </c:pt>
                <c:pt idx="2446">
                  <c:v>52</c:v>
                </c:pt>
                <c:pt idx="2447">
                  <c:v>52</c:v>
                </c:pt>
                <c:pt idx="2448">
                  <c:v>52</c:v>
                </c:pt>
                <c:pt idx="2449">
                  <c:v>52</c:v>
                </c:pt>
                <c:pt idx="2450">
                  <c:v>52</c:v>
                </c:pt>
                <c:pt idx="2451">
                  <c:v>52</c:v>
                </c:pt>
                <c:pt idx="2452">
                  <c:v>52</c:v>
                </c:pt>
                <c:pt idx="2453">
                  <c:v>52</c:v>
                </c:pt>
                <c:pt idx="2454">
                  <c:v>52</c:v>
                </c:pt>
                <c:pt idx="2455">
                  <c:v>52</c:v>
                </c:pt>
                <c:pt idx="2456">
                  <c:v>52</c:v>
                </c:pt>
                <c:pt idx="2457">
                  <c:v>52</c:v>
                </c:pt>
                <c:pt idx="2458">
                  <c:v>52</c:v>
                </c:pt>
                <c:pt idx="2459">
                  <c:v>52</c:v>
                </c:pt>
                <c:pt idx="2460">
                  <c:v>52</c:v>
                </c:pt>
                <c:pt idx="2461">
                  <c:v>52</c:v>
                </c:pt>
                <c:pt idx="2462">
                  <c:v>52</c:v>
                </c:pt>
                <c:pt idx="2463">
                  <c:v>52</c:v>
                </c:pt>
                <c:pt idx="2464">
                  <c:v>52</c:v>
                </c:pt>
                <c:pt idx="2465">
                  <c:v>52</c:v>
                </c:pt>
                <c:pt idx="2466">
                  <c:v>52</c:v>
                </c:pt>
                <c:pt idx="2467">
                  <c:v>52</c:v>
                </c:pt>
                <c:pt idx="2468">
                  <c:v>52</c:v>
                </c:pt>
                <c:pt idx="2469">
                  <c:v>52</c:v>
                </c:pt>
                <c:pt idx="2470">
                  <c:v>52</c:v>
                </c:pt>
                <c:pt idx="2471">
                  <c:v>52</c:v>
                </c:pt>
                <c:pt idx="2472">
                  <c:v>52</c:v>
                </c:pt>
                <c:pt idx="2473">
                  <c:v>52</c:v>
                </c:pt>
                <c:pt idx="2474">
                  <c:v>52</c:v>
                </c:pt>
                <c:pt idx="2475">
                  <c:v>52</c:v>
                </c:pt>
                <c:pt idx="2476">
                  <c:v>52</c:v>
                </c:pt>
                <c:pt idx="2477">
                  <c:v>52</c:v>
                </c:pt>
                <c:pt idx="2478">
                  <c:v>52</c:v>
                </c:pt>
                <c:pt idx="2479">
                  <c:v>52</c:v>
                </c:pt>
                <c:pt idx="2480">
                  <c:v>52</c:v>
                </c:pt>
                <c:pt idx="2481">
                  <c:v>52</c:v>
                </c:pt>
                <c:pt idx="2482">
                  <c:v>52</c:v>
                </c:pt>
                <c:pt idx="2483">
                  <c:v>52</c:v>
                </c:pt>
                <c:pt idx="2484">
                  <c:v>52</c:v>
                </c:pt>
                <c:pt idx="2485">
                  <c:v>52</c:v>
                </c:pt>
                <c:pt idx="2486">
                  <c:v>52</c:v>
                </c:pt>
                <c:pt idx="2487">
                  <c:v>52</c:v>
                </c:pt>
                <c:pt idx="2488">
                  <c:v>52</c:v>
                </c:pt>
                <c:pt idx="2489">
                  <c:v>52</c:v>
                </c:pt>
                <c:pt idx="2490">
                  <c:v>52</c:v>
                </c:pt>
                <c:pt idx="2491">
                  <c:v>52</c:v>
                </c:pt>
                <c:pt idx="2492">
                  <c:v>52</c:v>
                </c:pt>
                <c:pt idx="2493">
                  <c:v>52</c:v>
                </c:pt>
                <c:pt idx="2494">
                  <c:v>52</c:v>
                </c:pt>
                <c:pt idx="2495">
                  <c:v>52</c:v>
                </c:pt>
                <c:pt idx="2496">
                  <c:v>52</c:v>
                </c:pt>
                <c:pt idx="2497">
                  <c:v>52</c:v>
                </c:pt>
                <c:pt idx="2498">
                  <c:v>52</c:v>
                </c:pt>
                <c:pt idx="2499">
                  <c:v>52</c:v>
                </c:pt>
                <c:pt idx="2500">
                  <c:v>52</c:v>
                </c:pt>
                <c:pt idx="2501">
                  <c:v>52</c:v>
                </c:pt>
                <c:pt idx="2502">
                  <c:v>52</c:v>
                </c:pt>
                <c:pt idx="2503">
                  <c:v>52</c:v>
                </c:pt>
                <c:pt idx="2504">
                  <c:v>52</c:v>
                </c:pt>
                <c:pt idx="2505">
                  <c:v>52</c:v>
                </c:pt>
                <c:pt idx="2506">
                  <c:v>52</c:v>
                </c:pt>
                <c:pt idx="2507">
                  <c:v>52</c:v>
                </c:pt>
                <c:pt idx="2508">
                  <c:v>52</c:v>
                </c:pt>
                <c:pt idx="2509">
                  <c:v>52</c:v>
                </c:pt>
                <c:pt idx="2510">
                  <c:v>52</c:v>
                </c:pt>
                <c:pt idx="2511">
                  <c:v>52</c:v>
                </c:pt>
                <c:pt idx="2512">
                  <c:v>52</c:v>
                </c:pt>
                <c:pt idx="2513">
                  <c:v>52</c:v>
                </c:pt>
                <c:pt idx="2514">
                  <c:v>52</c:v>
                </c:pt>
                <c:pt idx="2515">
                  <c:v>52</c:v>
                </c:pt>
                <c:pt idx="2516">
                  <c:v>52</c:v>
                </c:pt>
                <c:pt idx="2517">
                  <c:v>52</c:v>
                </c:pt>
                <c:pt idx="2518">
                  <c:v>52</c:v>
                </c:pt>
                <c:pt idx="2519">
                  <c:v>52</c:v>
                </c:pt>
                <c:pt idx="2520">
                  <c:v>52</c:v>
                </c:pt>
                <c:pt idx="2521">
                  <c:v>52</c:v>
                </c:pt>
                <c:pt idx="2522">
                  <c:v>52</c:v>
                </c:pt>
                <c:pt idx="2523">
                  <c:v>52</c:v>
                </c:pt>
                <c:pt idx="2524">
                  <c:v>52</c:v>
                </c:pt>
                <c:pt idx="2525">
                  <c:v>52</c:v>
                </c:pt>
                <c:pt idx="2526">
                  <c:v>52</c:v>
                </c:pt>
                <c:pt idx="2527">
                  <c:v>52</c:v>
                </c:pt>
                <c:pt idx="2528">
                  <c:v>52</c:v>
                </c:pt>
                <c:pt idx="2529">
                  <c:v>52</c:v>
                </c:pt>
                <c:pt idx="2530">
                  <c:v>52</c:v>
                </c:pt>
                <c:pt idx="2531">
                  <c:v>52</c:v>
                </c:pt>
                <c:pt idx="2532">
                  <c:v>52</c:v>
                </c:pt>
                <c:pt idx="2533">
                  <c:v>52</c:v>
                </c:pt>
                <c:pt idx="2534">
                  <c:v>52</c:v>
                </c:pt>
                <c:pt idx="2535">
                  <c:v>52</c:v>
                </c:pt>
                <c:pt idx="2536">
                  <c:v>52</c:v>
                </c:pt>
                <c:pt idx="2537">
                  <c:v>52</c:v>
                </c:pt>
                <c:pt idx="2538">
                  <c:v>52</c:v>
                </c:pt>
                <c:pt idx="2539">
                  <c:v>52</c:v>
                </c:pt>
                <c:pt idx="2540">
                  <c:v>52</c:v>
                </c:pt>
                <c:pt idx="2541">
                  <c:v>52</c:v>
                </c:pt>
                <c:pt idx="2542">
                  <c:v>52</c:v>
                </c:pt>
                <c:pt idx="2543">
                  <c:v>52</c:v>
                </c:pt>
                <c:pt idx="2544">
                  <c:v>52</c:v>
                </c:pt>
                <c:pt idx="2545">
                  <c:v>52</c:v>
                </c:pt>
                <c:pt idx="2546">
                  <c:v>52</c:v>
                </c:pt>
                <c:pt idx="2547">
                  <c:v>52</c:v>
                </c:pt>
                <c:pt idx="2548">
                  <c:v>52</c:v>
                </c:pt>
                <c:pt idx="2549">
                  <c:v>52</c:v>
                </c:pt>
                <c:pt idx="2550">
                  <c:v>52</c:v>
                </c:pt>
                <c:pt idx="2551">
                  <c:v>52</c:v>
                </c:pt>
                <c:pt idx="2552">
                  <c:v>52</c:v>
                </c:pt>
                <c:pt idx="2553">
                  <c:v>52</c:v>
                </c:pt>
                <c:pt idx="2554">
                  <c:v>52</c:v>
                </c:pt>
                <c:pt idx="2555">
                  <c:v>52</c:v>
                </c:pt>
                <c:pt idx="2556">
                  <c:v>52</c:v>
                </c:pt>
                <c:pt idx="2557">
                  <c:v>52</c:v>
                </c:pt>
                <c:pt idx="2558">
                  <c:v>52</c:v>
                </c:pt>
                <c:pt idx="2559">
                  <c:v>52</c:v>
                </c:pt>
                <c:pt idx="2560">
                  <c:v>52</c:v>
                </c:pt>
                <c:pt idx="2561">
                  <c:v>52</c:v>
                </c:pt>
                <c:pt idx="2562">
                  <c:v>52</c:v>
                </c:pt>
                <c:pt idx="2563">
                  <c:v>52</c:v>
                </c:pt>
                <c:pt idx="2564">
                  <c:v>52</c:v>
                </c:pt>
                <c:pt idx="2565">
                  <c:v>52</c:v>
                </c:pt>
                <c:pt idx="2566">
                  <c:v>52</c:v>
                </c:pt>
                <c:pt idx="2567">
                  <c:v>52</c:v>
                </c:pt>
                <c:pt idx="2568">
                  <c:v>52</c:v>
                </c:pt>
                <c:pt idx="2569">
                  <c:v>52</c:v>
                </c:pt>
                <c:pt idx="2570">
                  <c:v>52</c:v>
                </c:pt>
                <c:pt idx="2571">
                  <c:v>52</c:v>
                </c:pt>
                <c:pt idx="2572">
                  <c:v>52</c:v>
                </c:pt>
                <c:pt idx="2573">
                  <c:v>52</c:v>
                </c:pt>
                <c:pt idx="2574">
                  <c:v>52</c:v>
                </c:pt>
                <c:pt idx="2575">
                  <c:v>52</c:v>
                </c:pt>
                <c:pt idx="2576">
                  <c:v>52</c:v>
                </c:pt>
                <c:pt idx="2577">
                  <c:v>52</c:v>
                </c:pt>
                <c:pt idx="2578">
                  <c:v>52</c:v>
                </c:pt>
                <c:pt idx="2579">
                  <c:v>52</c:v>
                </c:pt>
                <c:pt idx="2580">
                  <c:v>52</c:v>
                </c:pt>
                <c:pt idx="2581">
                  <c:v>52</c:v>
                </c:pt>
                <c:pt idx="2582">
                  <c:v>52</c:v>
                </c:pt>
                <c:pt idx="2583">
                  <c:v>52</c:v>
                </c:pt>
                <c:pt idx="2584">
                  <c:v>52</c:v>
                </c:pt>
                <c:pt idx="2585">
                  <c:v>52</c:v>
                </c:pt>
                <c:pt idx="2586">
                  <c:v>52</c:v>
                </c:pt>
                <c:pt idx="2587">
                  <c:v>52</c:v>
                </c:pt>
                <c:pt idx="2588">
                  <c:v>52</c:v>
                </c:pt>
                <c:pt idx="2589">
                  <c:v>52</c:v>
                </c:pt>
                <c:pt idx="2590">
                  <c:v>52</c:v>
                </c:pt>
                <c:pt idx="2591">
                  <c:v>52</c:v>
                </c:pt>
                <c:pt idx="2592">
                  <c:v>52</c:v>
                </c:pt>
                <c:pt idx="2593">
                  <c:v>52</c:v>
                </c:pt>
                <c:pt idx="2594">
                  <c:v>52</c:v>
                </c:pt>
                <c:pt idx="2595">
                  <c:v>52</c:v>
                </c:pt>
                <c:pt idx="2596">
                  <c:v>52</c:v>
                </c:pt>
                <c:pt idx="2597">
                  <c:v>52</c:v>
                </c:pt>
                <c:pt idx="2598">
                  <c:v>52</c:v>
                </c:pt>
                <c:pt idx="2599">
                  <c:v>52</c:v>
                </c:pt>
                <c:pt idx="2600">
                  <c:v>52</c:v>
                </c:pt>
                <c:pt idx="2601">
                  <c:v>52</c:v>
                </c:pt>
                <c:pt idx="2602">
                  <c:v>52</c:v>
                </c:pt>
                <c:pt idx="2603">
                  <c:v>52</c:v>
                </c:pt>
                <c:pt idx="2604">
                  <c:v>52</c:v>
                </c:pt>
                <c:pt idx="2605">
                  <c:v>52</c:v>
                </c:pt>
                <c:pt idx="2606">
                  <c:v>52</c:v>
                </c:pt>
                <c:pt idx="2607">
                  <c:v>52</c:v>
                </c:pt>
                <c:pt idx="2608">
                  <c:v>52</c:v>
                </c:pt>
                <c:pt idx="2609">
                  <c:v>52</c:v>
                </c:pt>
                <c:pt idx="2610">
                  <c:v>52</c:v>
                </c:pt>
                <c:pt idx="2611">
                  <c:v>52</c:v>
                </c:pt>
                <c:pt idx="2612">
                  <c:v>52</c:v>
                </c:pt>
                <c:pt idx="2613">
                  <c:v>52</c:v>
                </c:pt>
                <c:pt idx="2614">
                  <c:v>52</c:v>
                </c:pt>
                <c:pt idx="2615">
                  <c:v>52</c:v>
                </c:pt>
                <c:pt idx="2616">
                  <c:v>52</c:v>
                </c:pt>
                <c:pt idx="2617">
                  <c:v>52</c:v>
                </c:pt>
                <c:pt idx="2618">
                  <c:v>52</c:v>
                </c:pt>
                <c:pt idx="2619">
                  <c:v>52</c:v>
                </c:pt>
                <c:pt idx="2620">
                  <c:v>52</c:v>
                </c:pt>
                <c:pt idx="2621">
                  <c:v>52</c:v>
                </c:pt>
                <c:pt idx="2622">
                  <c:v>52</c:v>
                </c:pt>
                <c:pt idx="2623">
                  <c:v>52</c:v>
                </c:pt>
                <c:pt idx="2624">
                  <c:v>52</c:v>
                </c:pt>
                <c:pt idx="2625">
                  <c:v>52</c:v>
                </c:pt>
                <c:pt idx="2626">
                  <c:v>52</c:v>
                </c:pt>
                <c:pt idx="2627">
                  <c:v>52</c:v>
                </c:pt>
                <c:pt idx="2628">
                  <c:v>52</c:v>
                </c:pt>
                <c:pt idx="2629">
                  <c:v>52</c:v>
                </c:pt>
                <c:pt idx="2630">
                  <c:v>52</c:v>
                </c:pt>
                <c:pt idx="2631">
                  <c:v>52</c:v>
                </c:pt>
                <c:pt idx="2632">
                  <c:v>52</c:v>
                </c:pt>
                <c:pt idx="2633">
                  <c:v>52</c:v>
                </c:pt>
                <c:pt idx="2634">
                  <c:v>52</c:v>
                </c:pt>
                <c:pt idx="2635">
                  <c:v>52</c:v>
                </c:pt>
                <c:pt idx="2636">
                  <c:v>52</c:v>
                </c:pt>
                <c:pt idx="2637">
                  <c:v>52</c:v>
                </c:pt>
                <c:pt idx="2638">
                  <c:v>52</c:v>
                </c:pt>
                <c:pt idx="2639">
                  <c:v>52</c:v>
                </c:pt>
                <c:pt idx="2640">
                  <c:v>52</c:v>
                </c:pt>
                <c:pt idx="2641">
                  <c:v>52</c:v>
                </c:pt>
                <c:pt idx="2642">
                  <c:v>52</c:v>
                </c:pt>
                <c:pt idx="2643">
                  <c:v>52</c:v>
                </c:pt>
                <c:pt idx="2644">
                  <c:v>52</c:v>
                </c:pt>
                <c:pt idx="2645">
                  <c:v>52</c:v>
                </c:pt>
                <c:pt idx="2646">
                  <c:v>52</c:v>
                </c:pt>
                <c:pt idx="2647">
                  <c:v>52</c:v>
                </c:pt>
                <c:pt idx="2648">
                  <c:v>52</c:v>
                </c:pt>
                <c:pt idx="2649">
                  <c:v>52</c:v>
                </c:pt>
                <c:pt idx="2650">
                  <c:v>52</c:v>
                </c:pt>
                <c:pt idx="2651">
                  <c:v>52</c:v>
                </c:pt>
                <c:pt idx="2652">
                  <c:v>52</c:v>
                </c:pt>
                <c:pt idx="2653">
                  <c:v>52</c:v>
                </c:pt>
                <c:pt idx="2654">
                  <c:v>52</c:v>
                </c:pt>
                <c:pt idx="2655">
                  <c:v>52</c:v>
                </c:pt>
                <c:pt idx="2656">
                  <c:v>52</c:v>
                </c:pt>
                <c:pt idx="2657">
                  <c:v>52</c:v>
                </c:pt>
                <c:pt idx="2658">
                  <c:v>52</c:v>
                </c:pt>
                <c:pt idx="2659">
                  <c:v>52</c:v>
                </c:pt>
                <c:pt idx="2660">
                  <c:v>52</c:v>
                </c:pt>
                <c:pt idx="2661">
                  <c:v>52</c:v>
                </c:pt>
                <c:pt idx="2662">
                  <c:v>52</c:v>
                </c:pt>
                <c:pt idx="2663">
                  <c:v>52</c:v>
                </c:pt>
                <c:pt idx="2664">
                  <c:v>52</c:v>
                </c:pt>
                <c:pt idx="2665">
                  <c:v>52</c:v>
                </c:pt>
                <c:pt idx="2666">
                  <c:v>52</c:v>
                </c:pt>
                <c:pt idx="2667">
                  <c:v>52</c:v>
                </c:pt>
                <c:pt idx="2668">
                  <c:v>52</c:v>
                </c:pt>
                <c:pt idx="2669">
                  <c:v>52</c:v>
                </c:pt>
                <c:pt idx="2670">
                  <c:v>52</c:v>
                </c:pt>
                <c:pt idx="2671">
                  <c:v>52</c:v>
                </c:pt>
                <c:pt idx="2672">
                  <c:v>52</c:v>
                </c:pt>
                <c:pt idx="2673">
                  <c:v>52</c:v>
                </c:pt>
                <c:pt idx="2674">
                  <c:v>52</c:v>
                </c:pt>
                <c:pt idx="2675">
                  <c:v>52</c:v>
                </c:pt>
                <c:pt idx="2676">
                  <c:v>52</c:v>
                </c:pt>
                <c:pt idx="2677">
                  <c:v>52</c:v>
                </c:pt>
                <c:pt idx="2678">
                  <c:v>52</c:v>
                </c:pt>
                <c:pt idx="2679">
                  <c:v>52</c:v>
                </c:pt>
                <c:pt idx="2680">
                  <c:v>52</c:v>
                </c:pt>
                <c:pt idx="2681">
                  <c:v>52</c:v>
                </c:pt>
                <c:pt idx="2682">
                  <c:v>52</c:v>
                </c:pt>
                <c:pt idx="2683">
                  <c:v>52</c:v>
                </c:pt>
                <c:pt idx="2684">
                  <c:v>52</c:v>
                </c:pt>
                <c:pt idx="2685">
                  <c:v>52</c:v>
                </c:pt>
                <c:pt idx="2686">
                  <c:v>52</c:v>
                </c:pt>
                <c:pt idx="2687">
                  <c:v>52</c:v>
                </c:pt>
                <c:pt idx="2688">
                  <c:v>52</c:v>
                </c:pt>
                <c:pt idx="2689">
                  <c:v>52</c:v>
                </c:pt>
                <c:pt idx="2690">
                  <c:v>52</c:v>
                </c:pt>
                <c:pt idx="2691">
                  <c:v>52</c:v>
                </c:pt>
                <c:pt idx="2692">
                  <c:v>52</c:v>
                </c:pt>
                <c:pt idx="2693">
                  <c:v>52</c:v>
                </c:pt>
                <c:pt idx="2694">
                  <c:v>52</c:v>
                </c:pt>
                <c:pt idx="2695">
                  <c:v>52</c:v>
                </c:pt>
                <c:pt idx="2696">
                  <c:v>52</c:v>
                </c:pt>
                <c:pt idx="2697">
                  <c:v>52</c:v>
                </c:pt>
                <c:pt idx="2698">
                  <c:v>52</c:v>
                </c:pt>
                <c:pt idx="2699">
                  <c:v>52</c:v>
                </c:pt>
                <c:pt idx="2700">
                  <c:v>52</c:v>
                </c:pt>
                <c:pt idx="2701">
                  <c:v>52</c:v>
                </c:pt>
                <c:pt idx="2702">
                  <c:v>52</c:v>
                </c:pt>
                <c:pt idx="2703">
                  <c:v>52</c:v>
                </c:pt>
                <c:pt idx="2704">
                  <c:v>52</c:v>
                </c:pt>
                <c:pt idx="2705">
                  <c:v>52</c:v>
                </c:pt>
                <c:pt idx="2706">
                  <c:v>52</c:v>
                </c:pt>
                <c:pt idx="2707">
                  <c:v>52</c:v>
                </c:pt>
                <c:pt idx="2708">
                  <c:v>52</c:v>
                </c:pt>
                <c:pt idx="2709">
                  <c:v>52</c:v>
                </c:pt>
                <c:pt idx="2710">
                  <c:v>52</c:v>
                </c:pt>
                <c:pt idx="2711">
                  <c:v>52</c:v>
                </c:pt>
                <c:pt idx="2712">
                  <c:v>52</c:v>
                </c:pt>
                <c:pt idx="2713">
                  <c:v>52</c:v>
                </c:pt>
                <c:pt idx="2714">
                  <c:v>52</c:v>
                </c:pt>
                <c:pt idx="2715">
                  <c:v>52</c:v>
                </c:pt>
                <c:pt idx="2716">
                  <c:v>52</c:v>
                </c:pt>
                <c:pt idx="2717">
                  <c:v>52</c:v>
                </c:pt>
                <c:pt idx="2718">
                  <c:v>52</c:v>
                </c:pt>
                <c:pt idx="2719">
                  <c:v>52</c:v>
                </c:pt>
                <c:pt idx="2720">
                  <c:v>52</c:v>
                </c:pt>
                <c:pt idx="2721">
                  <c:v>52</c:v>
                </c:pt>
                <c:pt idx="2722">
                  <c:v>52</c:v>
                </c:pt>
                <c:pt idx="2723">
                  <c:v>52</c:v>
                </c:pt>
                <c:pt idx="2724">
                  <c:v>52</c:v>
                </c:pt>
                <c:pt idx="2725">
                  <c:v>52</c:v>
                </c:pt>
                <c:pt idx="2726">
                  <c:v>52</c:v>
                </c:pt>
                <c:pt idx="2727">
                  <c:v>52</c:v>
                </c:pt>
                <c:pt idx="2728">
                  <c:v>52</c:v>
                </c:pt>
                <c:pt idx="2729">
                  <c:v>52</c:v>
                </c:pt>
                <c:pt idx="2730">
                  <c:v>52</c:v>
                </c:pt>
                <c:pt idx="2731">
                  <c:v>52</c:v>
                </c:pt>
                <c:pt idx="2732">
                  <c:v>52</c:v>
                </c:pt>
                <c:pt idx="2733">
                  <c:v>52</c:v>
                </c:pt>
                <c:pt idx="2734">
                  <c:v>52</c:v>
                </c:pt>
                <c:pt idx="2735">
                  <c:v>52</c:v>
                </c:pt>
                <c:pt idx="2736">
                  <c:v>52</c:v>
                </c:pt>
                <c:pt idx="2737">
                  <c:v>52</c:v>
                </c:pt>
                <c:pt idx="2738">
                  <c:v>52</c:v>
                </c:pt>
                <c:pt idx="2739">
                  <c:v>52</c:v>
                </c:pt>
                <c:pt idx="2740">
                  <c:v>52</c:v>
                </c:pt>
                <c:pt idx="2741">
                  <c:v>52</c:v>
                </c:pt>
                <c:pt idx="2742">
                  <c:v>52</c:v>
                </c:pt>
                <c:pt idx="2743">
                  <c:v>52</c:v>
                </c:pt>
                <c:pt idx="2744">
                  <c:v>52</c:v>
                </c:pt>
                <c:pt idx="2745">
                  <c:v>52</c:v>
                </c:pt>
                <c:pt idx="2746">
                  <c:v>52</c:v>
                </c:pt>
                <c:pt idx="2747">
                  <c:v>52</c:v>
                </c:pt>
                <c:pt idx="2748">
                  <c:v>52</c:v>
                </c:pt>
                <c:pt idx="2749">
                  <c:v>52</c:v>
                </c:pt>
                <c:pt idx="2750">
                  <c:v>52</c:v>
                </c:pt>
                <c:pt idx="2751">
                  <c:v>52</c:v>
                </c:pt>
                <c:pt idx="2752">
                  <c:v>52</c:v>
                </c:pt>
                <c:pt idx="2753">
                  <c:v>52</c:v>
                </c:pt>
                <c:pt idx="2754">
                  <c:v>52</c:v>
                </c:pt>
                <c:pt idx="2755">
                  <c:v>52</c:v>
                </c:pt>
                <c:pt idx="2756">
                  <c:v>52</c:v>
                </c:pt>
                <c:pt idx="2757">
                  <c:v>52</c:v>
                </c:pt>
                <c:pt idx="2758">
                  <c:v>52</c:v>
                </c:pt>
                <c:pt idx="2759">
                  <c:v>52</c:v>
                </c:pt>
                <c:pt idx="2760">
                  <c:v>52</c:v>
                </c:pt>
                <c:pt idx="2761">
                  <c:v>52</c:v>
                </c:pt>
                <c:pt idx="2762">
                  <c:v>52</c:v>
                </c:pt>
                <c:pt idx="2763">
                  <c:v>52</c:v>
                </c:pt>
                <c:pt idx="2764">
                  <c:v>52</c:v>
                </c:pt>
                <c:pt idx="2765">
                  <c:v>52</c:v>
                </c:pt>
                <c:pt idx="2766">
                  <c:v>52</c:v>
                </c:pt>
                <c:pt idx="2767">
                  <c:v>52</c:v>
                </c:pt>
                <c:pt idx="2768">
                  <c:v>52</c:v>
                </c:pt>
                <c:pt idx="2769">
                  <c:v>52</c:v>
                </c:pt>
                <c:pt idx="2770">
                  <c:v>52</c:v>
                </c:pt>
                <c:pt idx="2771">
                  <c:v>52</c:v>
                </c:pt>
                <c:pt idx="2772">
                  <c:v>52</c:v>
                </c:pt>
                <c:pt idx="2773">
                  <c:v>52</c:v>
                </c:pt>
                <c:pt idx="2774">
                  <c:v>52</c:v>
                </c:pt>
                <c:pt idx="2775">
                  <c:v>52</c:v>
                </c:pt>
                <c:pt idx="2776">
                  <c:v>52</c:v>
                </c:pt>
                <c:pt idx="2777">
                  <c:v>52</c:v>
                </c:pt>
                <c:pt idx="2778">
                  <c:v>52</c:v>
                </c:pt>
                <c:pt idx="2779">
                  <c:v>52</c:v>
                </c:pt>
                <c:pt idx="2780">
                  <c:v>52</c:v>
                </c:pt>
                <c:pt idx="2781">
                  <c:v>52</c:v>
                </c:pt>
                <c:pt idx="2782">
                  <c:v>52</c:v>
                </c:pt>
                <c:pt idx="2783">
                  <c:v>52</c:v>
                </c:pt>
                <c:pt idx="2784">
                  <c:v>52</c:v>
                </c:pt>
                <c:pt idx="2785">
                  <c:v>52</c:v>
                </c:pt>
                <c:pt idx="2786">
                  <c:v>52</c:v>
                </c:pt>
                <c:pt idx="2787">
                  <c:v>52</c:v>
                </c:pt>
                <c:pt idx="2788">
                  <c:v>52</c:v>
                </c:pt>
                <c:pt idx="2789">
                  <c:v>52</c:v>
                </c:pt>
                <c:pt idx="2790">
                  <c:v>52</c:v>
                </c:pt>
                <c:pt idx="2791">
                  <c:v>52</c:v>
                </c:pt>
                <c:pt idx="2792">
                  <c:v>52</c:v>
                </c:pt>
                <c:pt idx="2793">
                  <c:v>52</c:v>
                </c:pt>
                <c:pt idx="2794">
                  <c:v>52</c:v>
                </c:pt>
                <c:pt idx="2795">
                  <c:v>52</c:v>
                </c:pt>
                <c:pt idx="2796">
                  <c:v>52</c:v>
                </c:pt>
                <c:pt idx="2797">
                  <c:v>52</c:v>
                </c:pt>
                <c:pt idx="2798">
                  <c:v>52</c:v>
                </c:pt>
                <c:pt idx="2799">
                  <c:v>52</c:v>
                </c:pt>
                <c:pt idx="2800">
                  <c:v>52</c:v>
                </c:pt>
                <c:pt idx="2801">
                  <c:v>52</c:v>
                </c:pt>
                <c:pt idx="2802">
                  <c:v>52</c:v>
                </c:pt>
                <c:pt idx="2803">
                  <c:v>52</c:v>
                </c:pt>
                <c:pt idx="2804">
                  <c:v>52</c:v>
                </c:pt>
                <c:pt idx="2805">
                  <c:v>52</c:v>
                </c:pt>
                <c:pt idx="2806">
                  <c:v>52</c:v>
                </c:pt>
                <c:pt idx="2807">
                  <c:v>52</c:v>
                </c:pt>
                <c:pt idx="2808">
                  <c:v>52</c:v>
                </c:pt>
                <c:pt idx="2809">
                  <c:v>52</c:v>
                </c:pt>
                <c:pt idx="2810">
                  <c:v>52</c:v>
                </c:pt>
                <c:pt idx="2811">
                  <c:v>52</c:v>
                </c:pt>
                <c:pt idx="2812">
                  <c:v>52</c:v>
                </c:pt>
                <c:pt idx="2813">
                  <c:v>52</c:v>
                </c:pt>
                <c:pt idx="2814">
                  <c:v>52</c:v>
                </c:pt>
                <c:pt idx="2815">
                  <c:v>52</c:v>
                </c:pt>
                <c:pt idx="2816">
                  <c:v>52</c:v>
                </c:pt>
                <c:pt idx="2817">
                  <c:v>52</c:v>
                </c:pt>
                <c:pt idx="2818">
                  <c:v>52</c:v>
                </c:pt>
                <c:pt idx="2819">
                  <c:v>52</c:v>
                </c:pt>
                <c:pt idx="2820">
                  <c:v>52</c:v>
                </c:pt>
                <c:pt idx="2821">
                  <c:v>52</c:v>
                </c:pt>
                <c:pt idx="2822">
                  <c:v>52</c:v>
                </c:pt>
                <c:pt idx="2823">
                  <c:v>52</c:v>
                </c:pt>
                <c:pt idx="2824">
                  <c:v>52</c:v>
                </c:pt>
                <c:pt idx="2825">
                  <c:v>52</c:v>
                </c:pt>
                <c:pt idx="2826">
                  <c:v>52</c:v>
                </c:pt>
                <c:pt idx="2827">
                  <c:v>52</c:v>
                </c:pt>
                <c:pt idx="2828">
                  <c:v>52</c:v>
                </c:pt>
                <c:pt idx="2829">
                  <c:v>52</c:v>
                </c:pt>
                <c:pt idx="2830">
                  <c:v>52</c:v>
                </c:pt>
                <c:pt idx="2831">
                  <c:v>52</c:v>
                </c:pt>
                <c:pt idx="2832">
                  <c:v>52</c:v>
                </c:pt>
                <c:pt idx="2833">
                  <c:v>52</c:v>
                </c:pt>
                <c:pt idx="2834">
                  <c:v>52</c:v>
                </c:pt>
                <c:pt idx="2835">
                  <c:v>52</c:v>
                </c:pt>
                <c:pt idx="2836">
                  <c:v>52</c:v>
                </c:pt>
                <c:pt idx="2837">
                  <c:v>52</c:v>
                </c:pt>
                <c:pt idx="2838">
                  <c:v>52</c:v>
                </c:pt>
                <c:pt idx="2839">
                  <c:v>52</c:v>
                </c:pt>
                <c:pt idx="2840">
                  <c:v>52</c:v>
                </c:pt>
                <c:pt idx="2841">
                  <c:v>52</c:v>
                </c:pt>
                <c:pt idx="2842">
                  <c:v>52</c:v>
                </c:pt>
                <c:pt idx="2843">
                  <c:v>52</c:v>
                </c:pt>
                <c:pt idx="2844">
                  <c:v>52</c:v>
                </c:pt>
                <c:pt idx="2845">
                  <c:v>52</c:v>
                </c:pt>
                <c:pt idx="2846">
                  <c:v>52</c:v>
                </c:pt>
                <c:pt idx="2847">
                  <c:v>52</c:v>
                </c:pt>
                <c:pt idx="2848">
                  <c:v>52</c:v>
                </c:pt>
                <c:pt idx="2849">
                  <c:v>52</c:v>
                </c:pt>
                <c:pt idx="2850">
                  <c:v>52</c:v>
                </c:pt>
                <c:pt idx="2851">
                  <c:v>52</c:v>
                </c:pt>
                <c:pt idx="2852">
                  <c:v>52</c:v>
                </c:pt>
                <c:pt idx="2853">
                  <c:v>52</c:v>
                </c:pt>
                <c:pt idx="2854">
                  <c:v>52</c:v>
                </c:pt>
                <c:pt idx="2855">
                  <c:v>52</c:v>
                </c:pt>
                <c:pt idx="2856">
                  <c:v>52</c:v>
                </c:pt>
                <c:pt idx="2857">
                  <c:v>52</c:v>
                </c:pt>
                <c:pt idx="2858">
                  <c:v>52</c:v>
                </c:pt>
                <c:pt idx="2859">
                  <c:v>52</c:v>
                </c:pt>
                <c:pt idx="2860">
                  <c:v>52</c:v>
                </c:pt>
                <c:pt idx="2861">
                  <c:v>52</c:v>
                </c:pt>
                <c:pt idx="2862">
                  <c:v>52</c:v>
                </c:pt>
                <c:pt idx="2863">
                  <c:v>52</c:v>
                </c:pt>
                <c:pt idx="2864">
                  <c:v>52</c:v>
                </c:pt>
                <c:pt idx="2865">
                  <c:v>52</c:v>
                </c:pt>
                <c:pt idx="2866">
                  <c:v>52</c:v>
                </c:pt>
                <c:pt idx="2867">
                  <c:v>52</c:v>
                </c:pt>
                <c:pt idx="2868">
                  <c:v>52</c:v>
                </c:pt>
                <c:pt idx="2869">
                  <c:v>52</c:v>
                </c:pt>
                <c:pt idx="2870">
                  <c:v>52</c:v>
                </c:pt>
                <c:pt idx="2871">
                  <c:v>52</c:v>
                </c:pt>
                <c:pt idx="2872">
                  <c:v>52</c:v>
                </c:pt>
                <c:pt idx="2873">
                  <c:v>52</c:v>
                </c:pt>
                <c:pt idx="2874">
                  <c:v>52</c:v>
                </c:pt>
                <c:pt idx="2875">
                  <c:v>52</c:v>
                </c:pt>
                <c:pt idx="2876">
                  <c:v>52</c:v>
                </c:pt>
                <c:pt idx="2877">
                  <c:v>52</c:v>
                </c:pt>
                <c:pt idx="2878">
                  <c:v>52</c:v>
                </c:pt>
                <c:pt idx="2879">
                  <c:v>52</c:v>
                </c:pt>
                <c:pt idx="2880">
                  <c:v>52</c:v>
                </c:pt>
                <c:pt idx="2881">
                  <c:v>52</c:v>
                </c:pt>
                <c:pt idx="2882">
                  <c:v>52</c:v>
                </c:pt>
                <c:pt idx="2883">
                  <c:v>52</c:v>
                </c:pt>
                <c:pt idx="2884">
                  <c:v>52</c:v>
                </c:pt>
                <c:pt idx="2885">
                  <c:v>52</c:v>
                </c:pt>
                <c:pt idx="2886">
                  <c:v>52</c:v>
                </c:pt>
                <c:pt idx="2887">
                  <c:v>52</c:v>
                </c:pt>
                <c:pt idx="2888">
                  <c:v>52</c:v>
                </c:pt>
                <c:pt idx="2889">
                  <c:v>52</c:v>
                </c:pt>
                <c:pt idx="2890">
                  <c:v>52</c:v>
                </c:pt>
                <c:pt idx="2891">
                  <c:v>52</c:v>
                </c:pt>
                <c:pt idx="2892">
                  <c:v>52</c:v>
                </c:pt>
                <c:pt idx="2893">
                  <c:v>52</c:v>
                </c:pt>
                <c:pt idx="2894">
                  <c:v>52</c:v>
                </c:pt>
                <c:pt idx="2895">
                  <c:v>52</c:v>
                </c:pt>
                <c:pt idx="2896">
                  <c:v>52</c:v>
                </c:pt>
                <c:pt idx="2897">
                  <c:v>52</c:v>
                </c:pt>
                <c:pt idx="2898">
                  <c:v>52</c:v>
                </c:pt>
                <c:pt idx="2899">
                  <c:v>52</c:v>
                </c:pt>
                <c:pt idx="2900">
                  <c:v>52</c:v>
                </c:pt>
                <c:pt idx="2901">
                  <c:v>52</c:v>
                </c:pt>
                <c:pt idx="2902">
                  <c:v>52</c:v>
                </c:pt>
                <c:pt idx="2903">
                  <c:v>52</c:v>
                </c:pt>
                <c:pt idx="2904">
                  <c:v>52</c:v>
                </c:pt>
                <c:pt idx="2905">
                  <c:v>52</c:v>
                </c:pt>
                <c:pt idx="2906">
                  <c:v>52</c:v>
                </c:pt>
                <c:pt idx="2907">
                  <c:v>52</c:v>
                </c:pt>
                <c:pt idx="2908">
                  <c:v>52</c:v>
                </c:pt>
                <c:pt idx="2909">
                  <c:v>52</c:v>
                </c:pt>
                <c:pt idx="2910">
                  <c:v>52</c:v>
                </c:pt>
                <c:pt idx="2911">
                  <c:v>52</c:v>
                </c:pt>
                <c:pt idx="2912">
                  <c:v>52</c:v>
                </c:pt>
                <c:pt idx="2913">
                  <c:v>52</c:v>
                </c:pt>
                <c:pt idx="2914">
                  <c:v>52</c:v>
                </c:pt>
                <c:pt idx="2915">
                  <c:v>52</c:v>
                </c:pt>
                <c:pt idx="2916">
                  <c:v>52</c:v>
                </c:pt>
                <c:pt idx="2917">
                  <c:v>52</c:v>
                </c:pt>
                <c:pt idx="2918">
                  <c:v>52</c:v>
                </c:pt>
                <c:pt idx="2919">
                  <c:v>52</c:v>
                </c:pt>
                <c:pt idx="2920">
                  <c:v>52</c:v>
                </c:pt>
                <c:pt idx="2921">
                  <c:v>52</c:v>
                </c:pt>
                <c:pt idx="2922">
                  <c:v>52</c:v>
                </c:pt>
                <c:pt idx="2923">
                  <c:v>52</c:v>
                </c:pt>
                <c:pt idx="2924">
                  <c:v>52</c:v>
                </c:pt>
                <c:pt idx="2925">
                  <c:v>52</c:v>
                </c:pt>
                <c:pt idx="2926">
                  <c:v>52</c:v>
                </c:pt>
                <c:pt idx="2927">
                  <c:v>52</c:v>
                </c:pt>
                <c:pt idx="2928">
                  <c:v>52</c:v>
                </c:pt>
                <c:pt idx="2929">
                  <c:v>52</c:v>
                </c:pt>
                <c:pt idx="2930">
                  <c:v>52</c:v>
                </c:pt>
                <c:pt idx="2931">
                  <c:v>52</c:v>
                </c:pt>
                <c:pt idx="2932">
                  <c:v>52</c:v>
                </c:pt>
                <c:pt idx="2933">
                  <c:v>52</c:v>
                </c:pt>
                <c:pt idx="2934">
                  <c:v>52</c:v>
                </c:pt>
                <c:pt idx="2935">
                  <c:v>52</c:v>
                </c:pt>
                <c:pt idx="2936">
                  <c:v>52</c:v>
                </c:pt>
                <c:pt idx="2937">
                  <c:v>52</c:v>
                </c:pt>
                <c:pt idx="2938">
                  <c:v>52</c:v>
                </c:pt>
                <c:pt idx="2939">
                  <c:v>52</c:v>
                </c:pt>
                <c:pt idx="2940">
                  <c:v>52</c:v>
                </c:pt>
                <c:pt idx="2941">
                  <c:v>52</c:v>
                </c:pt>
                <c:pt idx="2942">
                  <c:v>52</c:v>
                </c:pt>
                <c:pt idx="2943">
                  <c:v>52</c:v>
                </c:pt>
                <c:pt idx="2944">
                  <c:v>52</c:v>
                </c:pt>
                <c:pt idx="2945">
                  <c:v>52</c:v>
                </c:pt>
                <c:pt idx="2946">
                  <c:v>52</c:v>
                </c:pt>
                <c:pt idx="2947">
                  <c:v>52</c:v>
                </c:pt>
                <c:pt idx="2948">
                  <c:v>52</c:v>
                </c:pt>
                <c:pt idx="2949">
                  <c:v>52</c:v>
                </c:pt>
                <c:pt idx="2950">
                  <c:v>52</c:v>
                </c:pt>
                <c:pt idx="2951">
                  <c:v>52</c:v>
                </c:pt>
                <c:pt idx="2952">
                  <c:v>52</c:v>
                </c:pt>
                <c:pt idx="2953">
                  <c:v>52</c:v>
                </c:pt>
                <c:pt idx="2954">
                  <c:v>52</c:v>
                </c:pt>
                <c:pt idx="2955">
                  <c:v>52</c:v>
                </c:pt>
                <c:pt idx="2956">
                  <c:v>52</c:v>
                </c:pt>
                <c:pt idx="2957">
                  <c:v>52</c:v>
                </c:pt>
                <c:pt idx="2958">
                  <c:v>52</c:v>
                </c:pt>
                <c:pt idx="2959">
                  <c:v>52</c:v>
                </c:pt>
                <c:pt idx="2960">
                  <c:v>52</c:v>
                </c:pt>
                <c:pt idx="2961">
                  <c:v>52</c:v>
                </c:pt>
                <c:pt idx="2962">
                  <c:v>52</c:v>
                </c:pt>
                <c:pt idx="2963">
                  <c:v>52</c:v>
                </c:pt>
                <c:pt idx="2964">
                  <c:v>52</c:v>
                </c:pt>
                <c:pt idx="2965">
                  <c:v>52</c:v>
                </c:pt>
                <c:pt idx="2966">
                  <c:v>52</c:v>
                </c:pt>
                <c:pt idx="2967">
                  <c:v>52</c:v>
                </c:pt>
                <c:pt idx="2968">
                  <c:v>52</c:v>
                </c:pt>
                <c:pt idx="2969">
                  <c:v>52</c:v>
                </c:pt>
                <c:pt idx="2970">
                  <c:v>52</c:v>
                </c:pt>
                <c:pt idx="2971">
                  <c:v>52</c:v>
                </c:pt>
                <c:pt idx="2972">
                  <c:v>52</c:v>
                </c:pt>
                <c:pt idx="2973">
                  <c:v>52</c:v>
                </c:pt>
                <c:pt idx="2974">
                  <c:v>52</c:v>
                </c:pt>
                <c:pt idx="2975">
                  <c:v>52</c:v>
                </c:pt>
                <c:pt idx="2976">
                  <c:v>52</c:v>
                </c:pt>
                <c:pt idx="2977">
                  <c:v>52</c:v>
                </c:pt>
                <c:pt idx="2978">
                  <c:v>52</c:v>
                </c:pt>
                <c:pt idx="2979">
                  <c:v>52</c:v>
                </c:pt>
                <c:pt idx="2980">
                  <c:v>52</c:v>
                </c:pt>
                <c:pt idx="2981">
                  <c:v>52</c:v>
                </c:pt>
                <c:pt idx="2982">
                  <c:v>52</c:v>
                </c:pt>
                <c:pt idx="2983">
                  <c:v>52</c:v>
                </c:pt>
                <c:pt idx="2984">
                  <c:v>52</c:v>
                </c:pt>
                <c:pt idx="2985">
                  <c:v>52</c:v>
                </c:pt>
                <c:pt idx="2986">
                  <c:v>52</c:v>
                </c:pt>
                <c:pt idx="2987">
                  <c:v>52</c:v>
                </c:pt>
                <c:pt idx="2988">
                  <c:v>52</c:v>
                </c:pt>
                <c:pt idx="2989">
                  <c:v>52</c:v>
                </c:pt>
                <c:pt idx="2990">
                  <c:v>52</c:v>
                </c:pt>
                <c:pt idx="2991">
                  <c:v>52</c:v>
                </c:pt>
                <c:pt idx="2992">
                  <c:v>52</c:v>
                </c:pt>
                <c:pt idx="2993">
                  <c:v>52</c:v>
                </c:pt>
                <c:pt idx="2994">
                  <c:v>52</c:v>
                </c:pt>
                <c:pt idx="2995">
                  <c:v>52</c:v>
                </c:pt>
                <c:pt idx="2996">
                  <c:v>52</c:v>
                </c:pt>
                <c:pt idx="2997">
                  <c:v>52</c:v>
                </c:pt>
                <c:pt idx="2998">
                  <c:v>52</c:v>
                </c:pt>
                <c:pt idx="2999">
                  <c:v>52</c:v>
                </c:pt>
                <c:pt idx="3000">
                  <c:v>52</c:v>
                </c:pt>
                <c:pt idx="3001">
                  <c:v>52</c:v>
                </c:pt>
                <c:pt idx="3002">
                  <c:v>52</c:v>
                </c:pt>
                <c:pt idx="3003">
                  <c:v>52</c:v>
                </c:pt>
                <c:pt idx="3004">
                  <c:v>52</c:v>
                </c:pt>
                <c:pt idx="3005">
                  <c:v>52</c:v>
                </c:pt>
                <c:pt idx="3006">
                  <c:v>52</c:v>
                </c:pt>
                <c:pt idx="3007">
                  <c:v>52</c:v>
                </c:pt>
                <c:pt idx="3008">
                  <c:v>52</c:v>
                </c:pt>
                <c:pt idx="3009">
                  <c:v>52</c:v>
                </c:pt>
                <c:pt idx="3010">
                  <c:v>52</c:v>
                </c:pt>
                <c:pt idx="3011">
                  <c:v>52</c:v>
                </c:pt>
                <c:pt idx="3012">
                  <c:v>52</c:v>
                </c:pt>
                <c:pt idx="3013">
                  <c:v>52</c:v>
                </c:pt>
                <c:pt idx="3014">
                  <c:v>52</c:v>
                </c:pt>
                <c:pt idx="3015">
                  <c:v>52</c:v>
                </c:pt>
                <c:pt idx="3016">
                  <c:v>52</c:v>
                </c:pt>
                <c:pt idx="3017">
                  <c:v>52</c:v>
                </c:pt>
                <c:pt idx="3018">
                  <c:v>52</c:v>
                </c:pt>
                <c:pt idx="3019">
                  <c:v>52</c:v>
                </c:pt>
                <c:pt idx="3020">
                  <c:v>52</c:v>
                </c:pt>
                <c:pt idx="3021">
                  <c:v>52</c:v>
                </c:pt>
                <c:pt idx="3022">
                  <c:v>52</c:v>
                </c:pt>
                <c:pt idx="3023">
                  <c:v>52</c:v>
                </c:pt>
                <c:pt idx="3024">
                  <c:v>52</c:v>
                </c:pt>
                <c:pt idx="3025">
                  <c:v>52</c:v>
                </c:pt>
                <c:pt idx="3026">
                  <c:v>52</c:v>
                </c:pt>
                <c:pt idx="3027">
                  <c:v>52</c:v>
                </c:pt>
                <c:pt idx="3028">
                  <c:v>52</c:v>
                </c:pt>
                <c:pt idx="3029">
                  <c:v>52</c:v>
                </c:pt>
                <c:pt idx="3030">
                  <c:v>52</c:v>
                </c:pt>
                <c:pt idx="3031">
                  <c:v>52</c:v>
                </c:pt>
                <c:pt idx="3032">
                  <c:v>52</c:v>
                </c:pt>
                <c:pt idx="3033">
                  <c:v>52</c:v>
                </c:pt>
                <c:pt idx="3034">
                  <c:v>52</c:v>
                </c:pt>
                <c:pt idx="3035">
                  <c:v>52</c:v>
                </c:pt>
                <c:pt idx="3036">
                  <c:v>52</c:v>
                </c:pt>
                <c:pt idx="3037">
                  <c:v>52</c:v>
                </c:pt>
                <c:pt idx="3038">
                  <c:v>52</c:v>
                </c:pt>
                <c:pt idx="3039">
                  <c:v>52</c:v>
                </c:pt>
                <c:pt idx="3040">
                  <c:v>52</c:v>
                </c:pt>
                <c:pt idx="3041">
                  <c:v>52</c:v>
                </c:pt>
                <c:pt idx="3042">
                  <c:v>52</c:v>
                </c:pt>
                <c:pt idx="3043">
                  <c:v>52</c:v>
                </c:pt>
                <c:pt idx="3044">
                  <c:v>52</c:v>
                </c:pt>
                <c:pt idx="3045">
                  <c:v>52</c:v>
                </c:pt>
                <c:pt idx="3046">
                  <c:v>52</c:v>
                </c:pt>
                <c:pt idx="3047">
                  <c:v>52</c:v>
                </c:pt>
                <c:pt idx="3048">
                  <c:v>52</c:v>
                </c:pt>
                <c:pt idx="3049">
                  <c:v>52</c:v>
                </c:pt>
                <c:pt idx="3050">
                  <c:v>52</c:v>
                </c:pt>
                <c:pt idx="3051">
                  <c:v>52</c:v>
                </c:pt>
                <c:pt idx="3052">
                  <c:v>52</c:v>
                </c:pt>
                <c:pt idx="3053">
                  <c:v>52</c:v>
                </c:pt>
                <c:pt idx="3054">
                  <c:v>52</c:v>
                </c:pt>
                <c:pt idx="3055">
                  <c:v>52</c:v>
                </c:pt>
                <c:pt idx="3056">
                  <c:v>52</c:v>
                </c:pt>
                <c:pt idx="3057">
                  <c:v>52</c:v>
                </c:pt>
                <c:pt idx="3058">
                  <c:v>52</c:v>
                </c:pt>
                <c:pt idx="3059">
                  <c:v>52</c:v>
                </c:pt>
                <c:pt idx="3060">
                  <c:v>52</c:v>
                </c:pt>
                <c:pt idx="3061">
                  <c:v>52</c:v>
                </c:pt>
                <c:pt idx="3062">
                  <c:v>52</c:v>
                </c:pt>
                <c:pt idx="3063">
                  <c:v>52</c:v>
                </c:pt>
                <c:pt idx="3064">
                  <c:v>52</c:v>
                </c:pt>
                <c:pt idx="3065">
                  <c:v>52</c:v>
                </c:pt>
                <c:pt idx="3066">
                  <c:v>52</c:v>
                </c:pt>
                <c:pt idx="3067">
                  <c:v>52</c:v>
                </c:pt>
                <c:pt idx="3068">
                  <c:v>52</c:v>
                </c:pt>
                <c:pt idx="3069">
                  <c:v>52</c:v>
                </c:pt>
                <c:pt idx="3070">
                  <c:v>52</c:v>
                </c:pt>
                <c:pt idx="3071">
                  <c:v>52</c:v>
                </c:pt>
                <c:pt idx="3072">
                  <c:v>52</c:v>
                </c:pt>
                <c:pt idx="3073">
                  <c:v>52</c:v>
                </c:pt>
                <c:pt idx="3074">
                  <c:v>52</c:v>
                </c:pt>
                <c:pt idx="3075">
                  <c:v>52</c:v>
                </c:pt>
                <c:pt idx="3076">
                  <c:v>52</c:v>
                </c:pt>
                <c:pt idx="3077">
                  <c:v>52</c:v>
                </c:pt>
                <c:pt idx="3078">
                  <c:v>52</c:v>
                </c:pt>
                <c:pt idx="3079">
                  <c:v>52</c:v>
                </c:pt>
                <c:pt idx="3080">
                  <c:v>52</c:v>
                </c:pt>
                <c:pt idx="3081">
                  <c:v>52</c:v>
                </c:pt>
                <c:pt idx="3082">
                  <c:v>52</c:v>
                </c:pt>
                <c:pt idx="3083">
                  <c:v>52</c:v>
                </c:pt>
                <c:pt idx="3084">
                  <c:v>52</c:v>
                </c:pt>
                <c:pt idx="3085">
                  <c:v>52</c:v>
                </c:pt>
                <c:pt idx="3086">
                  <c:v>52</c:v>
                </c:pt>
                <c:pt idx="3087">
                  <c:v>52</c:v>
                </c:pt>
                <c:pt idx="3088">
                  <c:v>52</c:v>
                </c:pt>
                <c:pt idx="3089">
                  <c:v>52</c:v>
                </c:pt>
                <c:pt idx="3090">
                  <c:v>52</c:v>
                </c:pt>
                <c:pt idx="3091">
                  <c:v>52</c:v>
                </c:pt>
                <c:pt idx="3092">
                  <c:v>52</c:v>
                </c:pt>
                <c:pt idx="3093">
                  <c:v>52</c:v>
                </c:pt>
                <c:pt idx="3094">
                  <c:v>52</c:v>
                </c:pt>
                <c:pt idx="3095">
                  <c:v>52</c:v>
                </c:pt>
                <c:pt idx="3096">
                  <c:v>52</c:v>
                </c:pt>
                <c:pt idx="3097">
                  <c:v>52</c:v>
                </c:pt>
                <c:pt idx="3098">
                  <c:v>52</c:v>
                </c:pt>
                <c:pt idx="3099">
                  <c:v>52</c:v>
                </c:pt>
                <c:pt idx="3100">
                  <c:v>52</c:v>
                </c:pt>
                <c:pt idx="3101">
                  <c:v>52</c:v>
                </c:pt>
                <c:pt idx="3102">
                  <c:v>52</c:v>
                </c:pt>
                <c:pt idx="3103">
                  <c:v>52</c:v>
                </c:pt>
                <c:pt idx="3104">
                  <c:v>52</c:v>
                </c:pt>
                <c:pt idx="3105">
                  <c:v>52</c:v>
                </c:pt>
                <c:pt idx="3106">
                  <c:v>52</c:v>
                </c:pt>
                <c:pt idx="3107">
                  <c:v>52</c:v>
                </c:pt>
                <c:pt idx="3108">
                  <c:v>52</c:v>
                </c:pt>
                <c:pt idx="3109">
                  <c:v>52</c:v>
                </c:pt>
                <c:pt idx="3110">
                  <c:v>52</c:v>
                </c:pt>
                <c:pt idx="3111">
                  <c:v>52</c:v>
                </c:pt>
                <c:pt idx="3112">
                  <c:v>52</c:v>
                </c:pt>
                <c:pt idx="3113">
                  <c:v>52</c:v>
                </c:pt>
                <c:pt idx="3114">
                  <c:v>52</c:v>
                </c:pt>
                <c:pt idx="3115">
                  <c:v>52</c:v>
                </c:pt>
                <c:pt idx="3116">
                  <c:v>52</c:v>
                </c:pt>
                <c:pt idx="3117">
                  <c:v>52</c:v>
                </c:pt>
                <c:pt idx="3118">
                  <c:v>52</c:v>
                </c:pt>
                <c:pt idx="3119">
                  <c:v>52</c:v>
                </c:pt>
                <c:pt idx="3120">
                  <c:v>52</c:v>
                </c:pt>
                <c:pt idx="3121">
                  <c:v>52</c:v>
                </c:pt>
                <c:pt idx="3122">
                  <c:v>52</c:v>
                </c:pt>
                <c:pt idx="3123">
                  <c:v>52</c:v>
                </c:pt>
                <c:pt idx="3124">
                  <c:v>52</c:v>
                </c:pt>
                <c:pt idx="3125">
                  <c:v>52</c:v>
                </c:pt>
                <c:pt idx="3126">
                  <c:v>52</c:v>
                </c:pt>
                <c:pt idx="3127">
                  <c:v>52</c:v>
                </c:pt>
                <c:pt idx="3128">
                  <c:v>52</c:v>
                </c:pt>
                <c:pt idx="3129">
                  <c:v>52</c:v>
                </c:pt>
                <c:pt idx="3130">
                  <c:v>52</c:v>
                </c:pt>
                <c:pt idx="3131">
                  <c:v>52</c:v>
                </c:pt>
                <c:pt idx="3132">
                  <c:v>52</c:v>
                </c:pt>
                <c:pt idx="3133">
                  <c:v>52</c:v>
                </c:pt>
                <c:pt idx="3134">
                  <c:v>52</c:v>
                </c:pt>
                <c:pt idx="3135">
                  <c:v>52</c:v>
                </c:pt>
                <c:pt idx="3136">
                  <c:v>52</c:v>
                </c:pt>
                <c:pt idx="3137">
                  <c:v>52</c:v>
                </c:pt>
                <c:pt idx="3138">
                  <c:v>52</c:v>
                </c:pt>
                <c:pt idx="3139">
                  <c:v>52</c:v>
                </c:pt>
                <c:pt idx="3140">
                  <c:v>52</c:v>
                </c:pt>
                <c:pt idx="3141">
                  <c:v>52</c:v>
                </c:pt>
                <c:pt idx="3142">
                  <c:v>52</c:v>
                </c:pt>
                <c:pt idx="3143">
                  <c:v>52</c:v>
                </c:pt>
                <c:pt idx="3144">
                  <c:v>52</c:v>
                </c:pt>
                <c:pt idx="3145">
                  <c:v>52</c:v>
                </c:pt>
                <c:pt idx="3146">
                  <c:v>52</c:v>
                </c:pt>
                <c:pt idx="3147">
                  <c:v>52</c:v>
                </c:pt>
                <c:pt idx="3148">
                  <c:v>52</c:v>
                </c:pt>
                <c:pt idx="3149">
                  <c:v>52</c:v>
                </c:pt>
                <c:pt idx="3150">
                  <c:v>52</c:v>
                </c:pt>
                <c:pt idx="3151">
                  <c:v>52</c:v>
                </c:pt>
                <c:pt idx="3152">
                  <c:v>52</c:v>
                </c:pt>
                <c:pt idx="3153">
                  <c:v>52</c:v>
                </c:pt>
                <c:pt idx="3154">
                  <c:v>52</c:v>
                </c:pt>
                <c:pt idx="3155">
                  <c:v>52</c:v>
                </c:pt>
                <c:pt idx="3156">
                  <c:v>52</c:v>
                </c:pt>
                <c:pt idx="3157">
                  <c:v>52</c:v>
                </c:pt>
                <c:pt idx="3158">
                  <c:v>52</c:v>
                </c:pt>
                <c:pt idx="3159">
                  <c:v>52</c:v>
                </c:pt>
                <c:pt idx="3160">
                  <c:v>52</c:v>
                </c:pt>
                <c:pt idx="3161">
                  <c:v>52</c:v>
                </c:pt>
                <c:pt idx="3162">
                  <c:v>52</c:v>
                </c:pt>
                <c:pt idx="3163">
                  <c:v>52</c:v>
                </c:pt>
                <c:pt idx="3164">
                  <c:v>52</c:v>
                </c:pt>
                <c:pt idx="3165">
                  <c:v>52</c:v>
                </c:pt>
                <c:pt idx="3166">
                  <c:v>52</c:v>
                </c:pt>
                <c:pt idx="3167">
                  <c:v>52</c:v>
                </c:pt>
                <c:pt idx="3168">
                  <c:v>52</c:v>
                </c:pt>
                <c:pt idx="3169">
                  <c:v>52</c:v>
                </c:pt>
                <c:pt idx="3170">
                  <c:v>52</c:v>
                </c:pt>
                <c:pt idx="3171">
                  <c:v>52</c:v>
                </c:pt>
                <c:pt idx="3172">
                  <c:v>52</c:v>
                </c:pt>
                <c:pt idx="3173">
                  <c:v>52</c:v>
                </c:pt>
                <c:pt idx="3174">
                  <c:v>52</c:v>
                </c:pt>
                <c:pt idx="3175">
                  <c:v>52</c:v>
                </c:pt>
                <c:pt idx="3176">
                  <c:v>52</c:v>
                </c:pt>
                <c:pt idx="3177">
                  <c:v>52</c:v>
                </c:pt>
                <c:pt idx="3178">
                  <c:v>52</c:v>
                </c:pt>
                <c:pt idx="3179">
                  <c:v>52</c:v>
                </c:pt>
                <c:pt idx="3180">
                  <c:v>52</c:v>
                </c:pt>
                <c:pt idx="3181">
                  <c:v>52</c:v>
                </c:pt>
                <c:pt idx="3182">
                  <c:v>52</c:v>
                </c:pt>
                <c:pt idx="3183">
                  <c:v>52</c:v>
                </c:pt>
                <c:pt idx="3184">
                  <c:v>52</c:v>
                </c:pt>
                <c:pt idx="3185">
                  <c:v>52</c:v>
                </c:pt>
                <c:pt idx="3186">
                  <c:v>52</c:v>
                </c:pt>
                <c:pt idx="3187">
                  <c:v>52</c:v>
                </c:pt>
                <c:pt idx="3188">
                  <c:v>52</c:v>
                </c:pt>
                <c:pt idx="3189">
                  <c:v>52</c:v>
                </c:pt>
                <c:pt idx="3190">
                  <c:v>52</c:v>
                </c:pt>
                <c:pt idx="3191">
                  <c:v>52</c:v>
                </c:pt>
                <c:pt idx="3192">
                  <c:v>52</c:v>
                </c:pt>
                <c:pt idx="3193">
                  <c:v>52</c:v>
                </c:pt>
                <c:pt idx="3194">
                  <c:v>52</c:v>
                </c:pt>
                <c:pt idx="3195">
                  <c:v>52</c:v>
                </c:pt>
                <c:pt idx="3196">
                  <c:v>52</c:v>
                </c:pt>
                <c:pt idx="3197">
                  <c:v>52</c:v>
                </c:pt>
                <c:pt idx="3198">
                  <c:v>52</c:v>
                </c:pt>
                <c:pt idx="3199">
                  <c:v>52</c:v>
                </c:pt>
                <c:pt idx="3200">
                  <c:v>52</c:v>
                </c:pt>
                <c:pt idx="3201">
                  <c:v>52</c:v>
                </c:pt>
                <c:pt idx="3202">
                  <c:v>52</c:v>
                </c:pt>
                <c:pt idx="3203">
                  <c:v>52</c:v>
                </c:pt>
                <c:pt idx="3204">
                  <c:v>52</c:v>
                </c:pt>
                <c:pt idx="3205">
                  <c:v>52</c:v>
                </c:pt>
                <c:pt idx="3206">
                  <c:v>52</c:v>
                </c:pt>
                <c:pt idx="3207">
                  <c:v>52</c:v>
                </c:pt>
                <c:pt idx="3208">
                  <c:v>52</c:v>
                </c:pt>
                <c:pt idx="3209">
                  <c:v>52</c:v>
                </c:pt>
                <c:pt idx="3210">
                  <c:v>52</c:v>
                </c:pt>
                <c:pt idx="3211">
                  <c:v>52</c:v>
                </c:pt>
                <c:pt idx="3212">
                  <c:v>52</c:v>
                </c:pt>
                <c:pt idx="3213">
                  <c:v>52</c:v>
                </c:pt>
                <c:pt idx="3214">
                  <c:v>52</c:v>
                </c:pt>
                <c:pt idx="3215">
                  <c:v>52</c:v>
                </c:pt>
                <c:pt idx="3216">
                  <c:v>52</c:v>
                </c:pt>
                <c:pt idx="3217">
                  <c:v>52</c:v>
                </c:pt>
                <c:pt idx="3218">
                  <c:v>52</c:v>
                </c:pt>
                <c:pt idx="3219">
                  <c:v>52</c:v>
                </c:pt>
                <c:pt idx="3220">
                  <c:v>52</c:v>
                </c:pt>
                <c:pt idx="3221">
                  <c:v>52</c:v>
                </c:pt>
                <c:pt idx="3222">
                  <c:v>52</c:v>
                </c:pt>
                <c:pt idx="3223">
                  <c:v>52</c:v>
                </c:pt>
                <c:pt idx="3224">
                  <c:v>52</c:v>
                </c:pt>
                <c:pt idx="3225">
                  <c:v>52</c:v>
                </c:pt>
                <c:pt idx="3226">
                  <c:v>52</c:v>
                </c:pt>
                <c:pt idx="3227">
                  <c:v>52</c:v>
                </c:pt>
                <c:pt idx="3228">
                  <c:v>52</c:v>
                </c:pt>
                <c:pt idx="3229">
                  <c:v>52</c:v>
                </c:pt>
                <c:pt idx="3230">
                  <c:v>52</c:v>
                </c:pt>
                <c:pt idx="3231">
                  <c:v>52</c:v>
                </c:pt>
                <c:pt idx="3232">
                  <c:v>52</c:v>
                </c:pt>
                <c:pt idx="3233">
                  <c:v>52</c:v>
                </c:pt>
                <c:pt idx="3234">
                  <c:v>52</c:v>
                </c:pt>
                <c:pt idx="3235">
                  <c:v>52</c:v>
                </c:pt>
                <c:pt idx="3236">
                  <c:v>52</c:v>
                </c:pt>
                <c:pt idx="3237">
                  <c:v>52</c:v>
                </c:pt>
                <c:pt idx="3238">
                  <c:v>52</c:v>
                </c:pt>
                <c:pt idx="3239">
                  <c:v>52</c:v>
                </c:pt>
                <c:pt idx="3240">
                  <c:v>52</c:v>
                </c:pt>
                <c:pt idx="3241">
                  <c:v>52</c:v>
                </c:pt>
                <c:pt idx="3242">
                  <c:v>52</c:v>
                </c:pt>
                <c:pt idx="3243">
                  <c:v>52</c:v>
                </c:pt>
                <c:pt idx="3244">
                  <c:v>52</c:v>
                </c:pt>
                <c:pt idx="3245">
                  <c:v>52</c:v>
                </c:pt>
                <c:pt idx="3246">
                  <c:v>52</c:v>
                </c:pt>
                <c:pt idx="3247">
                  <c:v>52</c:v>
                </c:pt>
                <c:pt idx="3248">
                  <c:v>52</c:v>
                </c:pt>
                <c:pt idx="3249">
                  <c:v>52</c:v>
                </c:pt>
                <c:pt idx="3250">
                  <c:v>52</c:v>
                </c:pt>
                <c:pt idx="3251">
                  <c:v>52</c:v>
                </c:pt>
                <c:pt idx="3252">
                  <c:v>52</c:v>
                </c:pt>
                <c:pt idx="3253">
                  <c:v>52</c:v>
                </c:pt>
                <c:pt idx="3254">
                  <c:v>52</c:v>
                </c:pt>
                <c:pt idx="3255">
                  <c:v>52</c:v>
                </c:pt>
                <c:pt idx="3256">
                  <c:v>52</c:v>
                </c:pt>
                <c:pt idx="3257">
                  <c:v>52</c:v>
                </c:pt>
                <c:pt idx="3258">
                  <c:v>52</c:v>
                </c:pt>
                <c:pt idx="3259">
                  <c:v>52</c:v>
                </c:pt>
                <c:pt idx="3260">
                  <c:v>52</c:v>
                </c:pt>
                <c:pt idx="3261">
                  <c:v>52</c:v>
                </c:pt>
                <c:pt idx="3262">
                  <c:v>52</c:v>
                </c:pt>
                <c:pt idx="3263">
                  <c:v>52</c:v>
                </c:pt>
                <c:pt idx="3264">
                  <c:v>52</c:v>
                </c:pt>
                <c:pt idx="3265">
                  <c:v>52</c:v>
                </c:pt>
                <c:pt idx="3266">
                  <c:v>52</c:v>
                </c:pt>
                <c:pt idx="3267">
                  <c:v>52</c:v>
                </c:pt>
                <c:pt idx="3268">
                  <c:v>52</c:v>
                </c:pt>
                <c:pt idx="3269">
                  <c:v>52</c:v>
                </c:pt>
                <c:pt idx="3270">
                  <c:v>52</c:v>
                </c:pt>
                <c:pt idx="3271">
                  <c:v>52</c:v>
                </c:pt>
                <c:pt idx="3272">
                  <c:v>52</c:v>
                </c:pt>
                <c:pt idx="3273">
                  <c:v>52</c:v>
                </c:pt>
                <c:pt idx="3274">
                  <c:v>52</c:v>
                </c:pt>
                <c:pt idx="3275">
                  <c:v>52</c:v>
                </c:pt>
                <c:pt idx="3276">
                  <c:v>52</c:v>
                </c:pt>
                <c:pt idx="3277">
                  <c:v>52</c:v>
                </c:pt>
                <c:pt idx="3278">
                  <c:v>52</c:v>
                </c:pt>
                <c:pt idx="3279">
                  <c:v>52</c:v>
                </c:pt>
                <c:pt idx="3280">
                  <c:v>52</c:v>
                </c:pt>
                <c:pt idx="3281">
                  <c:v>52</c:v>
                </c:pt>
                <c:pt idx="3282">
                  <c:v>52</c:v>
                </c:pt>
                <c:pt idx="3283">
                  <c:v>52</c:v>
                </c:pt>
                <c:pt idx="3284">
                  <c:v>52</c:v>
                </c:pt>
                <c:pt idx="3285">
                  <c:v>52</c:v>
                </c:pt>
                <c:pt idx="3286">
                  <c:v>52</c:v>
                </c:pt>
                <c:pt idx="3287">
                  <c:v>52</c:v>
                </c:pt>
                <c:pt idx="3288">
                  <c:v>52</c:v>
                </c:pt>
                <c:pt idx="3289">
                  <c:v>52</c:v>
                </c:pt>
                <c:pt idx="3290">
                  <c:v>52</c:v>
                </c:pt>
                <c:pt idx="3291">
                  <c:v>52</c:v>
                </c:pt>
                <c:pt idx="3292">
                  <c:v>52</c:v>
                </c:pt>
                <c:pt idx="3293">
                  <c:v>52</c:v>
                </c:pt>
                <c:pt idx="3294">
                  <c:v>52</c:v>
                </c:pt>
                <c:pt idx="3295">
                  <c:v>52</c:v>
                </c:pt>
                <c:pt idx="3296">
                  <c:v>52</c:v>
                </c:pt>
                <c:pt idx="3297">
                  <c:v>52</c:v>
                </c:pt>
                <c:pt idx="3298">
                  <c:v>52</c:v>
                </c:pt>
                <c:pt idx="3299">
                  <c:v>52</c:v>
                </c:pt>
                <c:pt idx="3300">
                  <c:v>52</c:v>
                </c:pt>
                <c:pt idx="3301">
                  <c:v>52</c:v>
                </c:pt>
                <c:pt idx="3302">
                  <c:v>52</c:v>
                </c:pt>
                <c:pt idx="3303">
                  <c:v>52</c:v>
                </c:pt>
                <c:pt idx="3304">
                  <c:v>52</c:v>
                </c:pt>
                <c:pt idx="3305">
                  <c:v>52</c:v>
                </c:pt>
                <c:pt idx="3306">
                  <c:v>52</c:v>
                </c:pt>
                <c:pt idx="3307">
                  <c:v>52</c:v>
                </c:pt>
                <c:pt idx="3308">
                  <c:v>52</c:v>
                </c:pt>
                <c:pt idx="3309">
                  <c:v>52</c:v>
                </c:pt>
                <c:pt idx="3310">
                  <c:v>52</c:v>
                </c:pt>
                <c:pt idx="3311">
                  <c:v>52</c:v>
                </c:pt>
                <c:pt idx="3312">
                  <c:v>52</c:v>
                </c:pt>
                <c:pt idx="3313">
                  <c:v>52</c:v>
                </c:pt>
                <c:pt idx="3314">
                  <c:v>52</c:v>
                </c:pt>
                <c:pt idx="3315">
                  <c:v>52</c:v>
                </c:pt>
                <c:pt idx="3316">
                  <c:v>52</c:v>
                </c:pt>
                <c:pt idx="3317">
                  <c:v>52</c:v>
                </c:pt>
                <c:pt idx="3318">
                  <c:v>52</c:v>
                </c:pt>
                <c:pt idx="3319">
                  <c:v>52</c:v>
                </c:pt>
                <c:pt idx="3320">
                  <c:v>52</c:v>
                </c:pt>
                <c:pt idx="3321">
                  <c:v>52</c:v>
                </c:pt>
                <c:pt idx="3322">
                  <c:v>52</c:v>
                </c:pt>
                <c:pt idx="3323">
                  <c:v>52</c:v>
                </c:pt>
                <c:pt idx="3324">
                  <c:v>52</c:v>
                </c:pt>
                <c:pt idx="3325">
                  <c:v>52</c:v>
                </c:pt>
                <c:pt idx="3326">
                  <c:v>52</c:v>
                </c:pt>
                <c:pt idx="3327">
                  <c:v>52</c:v>
                </c:pt>
                <c:pt idx="3328">
                  <c:v>52</c:v>
                </c:pt>
                <c:pt idx="3329">
                  <c:v>52</c:v>
                </c:pt>
                <c:pt idx="3330">
                  <c:v>52</c:v>
                </c:pt>
                <c:pt idx="3331">
                  <c:v>52</c:v>
                </c:pt>
                <c:pt idx="3332">
                  <c:v>52</c:v>
                </c:pt>
                <c:pt idx="3333">
                  <c:v>52</c:v>
                </c:pt>
                <c:pt idx="3334">
                  <c:v>52</c:v>
                </c:pt>
                <c:pt idx="3335">
                  <c:v>52</c:v>
                </c:pt>
                <c:pt idx="3336">
                  <c:v>52</c:v>
                </c:pt>
                <c:pt idx="3337">
                  <c:v>52</c:v>
                </c:pt>
                <c:pt idx="3338">
                  <c:v>52</c:v>
                </c:pt>
                <c:pt idx="3339">
                  <c:v>52</c:v>
                </c:pt>
                <c:pt idx="3340">
                  <c:v>52</c:v>
                </c:pt>
                <c:pt idx="3341">
                  <c:v>52</c:v>
                </c:pt>
                <c:pt idx="3342">
                  <c:v>52</c:v>
                </c:pt>
                <c:pt idx="3343">
                  <c:v>52</c:v>
                </c:pt>
                <c:pt idx="3344">
                  <c:v>52</c:v>
                </c:pt>
                <c:pt idx="3345">
                  <c:v>52</c:v>
                </c:pt>
                <c:pt idx="3346">
                  <c:v>52</c:v>
                </c:pt>
                <c:pt idx="3347">
                  <c:v>52</c:v>
                </c:pt>
                <c:pt idx="3348">
                  <c:v>52</c:v>
                </c:pt>
                <c:pt idx="3349">
                  <c:v>52</c:v>
                </c:pt>
                <c:pt idx="3350">
                  <c:v>52</c:v>
                </c:pt>
                <c:pt idx="3351">
                  <c:v>52</c:v>
                </c:pt>
                <c:pt idx="3352">
                  <c:v>52</c:v>
                </c:pt>
                <c:pt idx="3353">
                  <c:v>52</c:v>
                </c:pt>
                <c:pt idx="3354">
                  <c:v>52</c:v>
                </c:pt>
                <c:pt idx="3355">
                  <c:v>52</c:v>
                </c:pt>
                <c:pt idx="3356">
                  <c:v>52</c:v>
                </c:pt>
                <c:pt idx="3357">
                  <c:v>52</c:v>
                </c:pt>
                <c:pt idx="3358">
                  <c:v>52</c:v>
                </c:pt>
                <c:pt idx="3359">
                  <c:v>52</c:v>
                </c:pt>
                <c:pt idx="3360">
                  <c:v>52</c:v>
                </c:pt>
                <c:pt idx="3361">
                  <c:v>52</c:v>
                </c:pt>
                <c:pt idx="3362">
                  <c:v>52</c:v>
                </c:pt>
                <c:pt idx="3363">
                  <c:v>52</c:v>
                </c:pt>
                <c:pt idx="3364">
                  <c:v>52</c:v>
                </c:pt>
                <c:pt idx="3365">
                  <c:v>52</c:v>
                </c:pt>
                <c:pt idx="3366">
                  <c:v>52</c:v>
                </c:pt>
                <c:pt idx="3367">
                  <c:v>52</c:v>
                </c:pt>
                <c:pt idx="3368">
                  <c:v>52</c:v>
                </c:pt>
                <c:pt idx="3369">
                  <c:v>52</c:v>
                </c:pt>
                <c:pt idx="3370">
                  <c:v>52</c:v>
                </c:pt>
                <c:pt idx="3371">
                  <c:v>52</c:v>
                </c:pt>
                <c:pt idx="3372">
                  <c:v>52</c:v>
                </c:pt>
                <c:pt idx="3373">
                  <c:v>52</c:v>
                </c:pt>
                <c:pt idx="3374">
                  <c:v>52</c:v>
                </c:pt>
                <c:pt idx="3375">
                  <c:v>52</c:v>
                </c:pt>
                <c:pt idx="3376">
                  <c:v>52</c:v>
                </c:pt>
                <c:pt idx="3377">
                  <c:v>52</c:v>
                </c:pt>
                <c:pt idx="3378">
                  <c:v>52</c:v>
                </c:pt>
                <c:pt idx="3379">
                  <c:v>52</c:v>
                </c:pt>
                <c:pt idx="3380">
                  <c:v>52</c:v>
                </c:pt>
                <c:pt idx="3381">
                  <c:v>52</c:v>
                </c:pt>
                <c:pt idx="3382">
                  <c:v>52</c:v>
                </c:pt>
                <c:pt idx="3383">
                  <c:v>52</c:v>
                </c:pt>
                <c:pt idx="3384">
                  <c:v>52</c:v>
                </c:pt>
                <c:pt idx="3385">
                  <c:v>52</c:v>
                </c:pt>
                <c:pt idx="3386">
                  <c:v>52</c:v>
                </c:pt>
                <c:pt idx="3387">
                  <c:v>52</c:v>
                </c:pt>
                <c:pt idx="3388">
                  <c:v>52</c:v>
                </c:pt>
                <c:pt idx="3389">
                  <c:v>52</c:v>
                </c:pt>
                <c:pt idx="3390">
                  <c:v>52</c:v>
                </c:pt>
                <c:pt idx="3391">
                  <c:v>52</c:v>
                </c:pt>
                <c:pt idx="3392">
                  <c:v>52</c:v>
                </c:pt>
                <c:pt idx="3393">
                  <c:v>52</c:v>
                </c:pt>
                <c:pt idx="3394">
                  <c:v>52</c:v>
                </c:pt>
                <c:pt idx="3395">
                  <c:v>52</c:v>
                </c:pt>
                <c:pt idx="3396">
                  <c:v>52</c:v>
                </c:pt>
                <c:pt idx="3397">
                  <c:v>52</c:v>
                </c:pt>
                <c:pt idx="3398">
                  <c:v>52</c:v>
                </c:pt>
                <c:pt idx="3399">
                  <c:v>52</c:v>
                </c:pt>
                <c:pt idx="3400">
                  <c:v>52</c:v>
                </c:pt>
                <c:pt idx="3401">
                  <c:v>52</c:v>
                </c:pt>
                <c:pt idx="3402">
                  <c:v>52</c:v>
                </c:pt>
                <c:pt idx="3403">
                  <c:v>52</c:v>
                </c:pt>
                <c:pt idx="3404">
                  <c:v>52</c:v>
                </c:pt>
                <c:pt idx="3405">
                  <c:v>52</c:v>
                </c:pt>
                <c:pt idx="3406">
                  <c:v>52</c:v>
                </c:pt>
                <c:pt idx="3407">
                  <c:v>52</c:v>
                </c:pt>
                <c:pt idx="3408">
                  <c:v>52</c:v>
                </c:pt>
                <c:pt idx="3409">
                  <c:v>52</c:v>
                </c:pt>
                <c:pt idx="3410">
                  <c:v>52</c:v>
                </c:pt>
                <c:pt idx="3411">
                  <c:v>52</c:v>
                </c:pt>
                <c:pt idx="3412">
                  <c:v>52</c:v>
                </c:pt>
                <c:pt idx="3413">
                  <c:v>52</c:v>
                </c:pt>
                <c:pt idx="3414">
                  <c:v>52</c:v>
                </c:pt>
                <c:pt idx="3415">
                  <c:v>52</c:v>
                </c:pt>
                <c:pt idx="3416">
                  <c:v>52</c:v>
                </c:pt>
                <c:pt idx="3417">
                  <c:v>52</c:v>
                </c:pt>
                <c:pt idx="3418">
                  <c:v>52</c:v>
                </c:pt>
                <c:pt idx="3419">
                  <c:v>52</c:v>
                </c:pt>
                <c:pt idx="3420">
                  <c:v>52</c:v>
                </c:pt>
                <c:pt idx="3421">
                  <c:v>52</c:v>
                </c:pt>
                <c:pt idx="3422">
                  <c:v>52</c:v>
                </c:pt>
                <c:pt idx="3423">
                  <c:v>52</c:v>
                </c:pt>
                <c:pt idx="3424">
                  <c:v>52</c:v>
                </c:pt>
                <c:pt idx="3425">
                  <c:v>52</c:v>
                </c:pt>
                <c:pt idx="3426">
                  <c:v>52</c:v>
                </c:pt>
                <c:pt idx="3427">
                  <c:v>52</c:v>
                </c:pt>
                <c:pt idx="3428">
                  <c:v>52</c:v>
                </c:pt>
                <c:pt idx="3429">
                  <c:v>52</c:v>
                </c:pt>
                <c:pt idx="3430">
                  <c:v>52</c:v>
                </c:pt>
                <c:pt idx="3431">
                  <c:v>52</c:v>
                </c:pt>
                <c:pt idx="3432">
                  <c:v>52</c:v>
                </c:pt>
                <c:pt idx="3433">
                  <c:v>52</c:v>
                </c:pt>
                <c:pt idx="3434">
                  <c:v>52</c:v>
                </c:pt>
                <c:pt idx="3435">
                  <c:v>52</c:v>
                </c:pt>
                <c:pt idx="3436">
                  <c:v>52</c:v>
                </c:pt>
                <c:pt idx="3437">
                  <c:v>52</c:v>
                </c:pt>
                <c:pt idx="3438">
                  <c:v>52</c:v>
                </c:pt>
                <c:pt idx="3439">
                  <c:v>52</c:v>
                </c:pt>
                <c:pt idx="3440">
                  <c:v>52</c:v>
                </c:pt>
                <c:pt idx="3441">
                  <c:v>52</c:v>
                </c:pt>
                <c:pt idx="3442">
                  <c:v>52</c:v>
                </c:pt>
                <c:pt idx="3443">
                  <c:v>52</c:v>
                </c:pt>
                <c:pt idx="3444">
                  <c:v>52</c:v>
                </c:pt>
                <c:pt idx="3445">
                  <c:v>52</c:v>
                </c:pt>
                <c:pt idx="3446">
                  <c:v>52</c:v>
                </c:pt>
                <c:pt idx="3447">
                  <c:v>52</c:v>
                </c:pt>
                <c:pt idx="3448">
                  <c:v>52</c:v>
                </c:pt>
                <c:pt idx="3449">
                  <c:v>52</c:v>
                </c:pt>
                <c:pt idx="3450">
                  <c:v>52</c:v>
                </c:pt>
                <c:pt idx="3451">
                  <c:v>52</c:v>
                </c:pt>
                <c:pt idx="3452">
                  <c:v>52</c:v>
                </c:pt>
                <c:pt idx="3453">
                  <c:v>52</c:v>
                </c:pt>
                <c:pt idx="3454">
                  <c:v>52</c:v>
                </c:pt>
                <c:pt idx="3455">
                  <c:v>52</c:v>
                </c:pt>
                <c:pt idx="3456">
                  <c:v>52</c:v>
                </c:pt>
                <c:pt idx="3457">
                  <c:v>52</c:v>
                </c:pt>
                <c:pt idx="3458">
                  <c:v>52</c:v>
                </c:pt>
                <c:pt idx="3459">
                  <c:v>52</c:v>
                </c:pt>
                <c:pt idx="3460">
                  <c:v>52</c:v>
                </c:pt>
                <c:pt idx="3461">
                  <c:v>52</c:v>
                </c:pt>
                <c:pt idx="3462">
                  <c:v>52</c:v>
                </c:pt>
                <c:pt idx="3463">
                  <c:v>52</c:v>
                </c:pt>
                <c:pt idx="3464">
                  <c:v>52</c:v>
                </c:pt>
                <c:pt idx="3465">
                  <c:v>52</c:v>
                </c:pt>
                <c:pt idx="3466">
                  <c:v>52</c:v>
                </c:pt>
                <c:pt idx="3467">
                  <c:v>52</c:v>
                </c:pt>
                <c:pt idx="3468">
                  <c:v>52</c:v>
                </c:pt>
                <c:pt idx="3469">
                  <c:v>52</c:v>
                </c:pt>
                <c:pt idx="3470">
                  <c:v>52</c:v>
                </c:pt>
                <c:pt idx="3471">
                  <c:v>52</c:v>
                </c:pt>
                <c:pt idx="3472">
                  <c:v>52</c:v>
                </c:pt>
                <c:pt idx="3473">
                  <c:v>52</c:v>
                </c:pt>
                <c:pt idx="3474">
                  <c:v>52</c:v>
                </c:pt>
                <c:pt idx="3475">
                  <c:v>52</c:v>
                </c:pt>
                <c:pt idx="3476">
                  <c:v>52</c:v>
                </c:pt>
                <c:pt idx="3477">
                  <c:v>52</c:v>
                </c:pt>
                <c:pt idx="3478">
                  <c:v>52</c:v>
                </c:pt>
                <c:pt idx="3479">
                  <c:v>52</c:v>
                </c:pt>
                <c:pt idx="3480">
                  <c:v>52</c:v>
                </c:pt>
                <c:pt idx="3481">
                  <c:v>52</c:v>
                </c:pt>
                <c:pt idx="3482">
                  <c:v>52</c:v>
                </c:pt>
                <c:pt idx="3483">
                  <c:v>52</c:v>
                </c:pt>
                <c:pt idx="3484">
                  <c:v>52</c:v>
                </c:pt>
                <c:pt idx="3485">
                  <c:v>52</c:v>
                </c:pt>
                <c:pt idx="3486">
                  <c:v>52</c:v>
                </c:pt>
                <c:pt idx="3487">
                  <c:v>52</c:v>
                </c:pt>
                <c:pt idx="3488">
                  <c:v>52</c:v>
                </c:pt>
                <c:pt idx="3489">
                  <c:v>52</c:v>
                </c:pt>
                <c:pt idx="3490">
                  <c:v>52</c:v>
                </c:pt>
                <c:pt idx="3491">
                  <c:v>52</c:v>
                </c:pt>
                <c:pt idx="3492">
                  <c:v>52</c:v>
                </c:pt>
                <c:pt idx="3493">
                  <c:v>52</c:v>
                </c:pt>
                <c:pt idx="3494">
                  <c:v>52</c:v>
                </c:pt>
                <c:pt idx="3495">
                  <c:v>52</c:v>
                </c:pt>
                <c:pt idx="3496">
                  <c:v>52</c:v>
                </c:pt>
                <c:pt idx="3497">
                  <c:v>52</c:v>
                </c:pt>
                <c:pt idx="3498">
                  <c:v>52</c:v>
                </c:pt>
                <c:pt idx="3499">
                  <c:v>52</c:v>
                </c:pt>
                <c:pt idx="3500">
                  <c:v>52</c:v>
                </c:pt>
                <c:pt idx="3501">
                  <c:v>52</c:v>
                </c:pt>
                <c:pt idx="3502">
                  <c:v>52</c:v>
                </c:pt>
                <c:pt idx="3503">
                  <c:v>52</c:v>
                </c:pt>
                <c:pt idx="3504">
                  <c:v>52</c:v>
                </c:pt>
                <c:pt idx="3505">
                  <c:v>52</c:v>
                </c:pt>
                <c:pt idx="3506">
                  <c:v>52</c:v>
                </c:pt>
                <c:pt idx="3507">
                  <c:v>52</c:v>
                </c:pt>
                <c:pt idx="3508">
                  <c:v>52</c:v>
                </c:pt>
                <c:pt idx="3509">
                  <c:v>52</c:v>
                </c:pt>
                <c:pt idx="3510">
                  <c:v>52</c:v>
                </c:pt>
                <c:pt idx="3511">
                  <c:v>52</c:v>
                </c:pt>
                <c:pt idx="3512">
                  <c:v>52</c:v>
                </c:pt>
                <c:pt idx="3513">
                  <c:v>52</c:v>
                </c:pt>
                <c:pt idx="3514">
                  <c:v>52</c:v>
                </c:pt>
                <c:pt idx="3515">
                  <c:v>52</c:v>
                </c:pt>
                <c:pt idx="3516">
                  <c:v>52</c:v>
                </c:pt>
                <c:pt idx="3517">
                  <c:v>52</c:v>
                </c:pt>
                <c:pt idx="3518">
                  <c:v>52</c:v>
                </c:pt>
                <c:pt idx="3519">
                  <c:v>52</c:v>
                </c:pt>
                <c:pt idx="3520">
                  <c:v>52</c:v>
                </c:pt>
                <c:pt idx="3521">
                  <c:v>52</c:v>
                </c:pt>
                <c:pt idx="3522">
                  <c:v>52</c:v>
                </c:pt>
                <c:pt idx="3523">
                  <c:v>52</c:v>
                </c:pt>
                <c:pt idx="3524">
                  <c:v>52</c:v>
                </c:pt>
                <c:pt idx="3525">
                  <c:v>52</c:v>
                </c:pt>
                <c:pt idx="3526">
                  <c:v>52</c:v>
                </c:pt>
                <c:pt idx="3527">
                  <c:v>52</c:v>
                </c:pt>
                <c:pt idx="3528">
                  <c:v>52</c:v>
                </c:pt>
                <c:pt idx="3529">
                  <c:v>52</c:v>
                </c:pt>
                <c:pt idx="3530">
                  <c:v>52</c:v>
                </c:pt>
                <c:pt idx="3531">
                  <c:v>52</c:v>
                </c:pt>
                <c:pt idx="3532">
                  <c:v>52</c:v>
                </c:pt>
                <c:pt idx="3533">
                  <c:v>52</c:v>
                </c:pt>
                <c:pt idx="3534">
                  <c:v>52</c:v>
                </c:pt>
                <c:pt idx="3535">
                  <c:v>52</c:v>
                </c:pt>
                <c:pt idx="3536">
                  <c:v>52</c:v>
                </c:pt>
                <c:pt idx="3537">
                  <c:v>52</c:v>
                </c:pt>
                <c:pt idx="3538">
                  <c:v>52</c:v>
                </c:pt>
                <c:pt idx="3539">
                  <c:v>52</c:v>
                </c:pt>
                <c:pt idx="3540">
                  <c:v>52</c:v>
                </c:pt>
                <c:pt idx="3541">
                  <c:v>52</c:v>
                </c:pt>
                <c:pt idx="3542">
                  <c:v>52</c:v>
                </c:pt>
                <c:pt idx="3543">
                  <c:v>52</c:v>
                </c:pt>
                <c:pt idx="3544">
                  <c:v>52</c:v>
                </c:pt>
                <c:pt idx="3545">
                  <c:v>52</c:v>
                </c:pt>
                <c:pt idx="3546">
                  <c:v>52</c:v>
                </c:pt>
                <c:pt idx="3547">
                  <c:v>52</c:v>
                </c:pt>
                <c:pt idx="3548">
                  <c:v>52</c:v>
                </c:pt>
                <c:pt idx="3549">
                  <c:v>52</c:v>
                </c:pt>
                <c:pt idx="3550">
                  <c:v>52</c:v>
                </c:pt>
                <c:pt idx="3551">
                  <c:v>52</c:v>
                </c:pt>
                <c:pt idx="3552">
                  <c:v>52</c:v>
                </c:pt>
                <c:pt idx="3553">
                  <c:v>52</c:v>
                </c:pt>
                <c:pt idx="3554">
                  <c:v>52</c:v>
                </c:pt>
                <c:pt idx="3555">
                  <c:v>52</c:v>
                </c:pt>
                <c:pt idx="3556">
                  <c:v>52</c:v>
                </c:pt>
                <c:pt idx="3557">
                  <c:v>52</c:v>
                </c:pt>
                <c:pt idx="3558">
                  <c:v>52</c:v>
                </c:pt>
                <c:pt idx="3559">
                  <c:v>52</c:v>
                </c:pt>
                <c:pt idx="3560">
                  <c:v>52</c:v>
                </c:pt>
                <c:pt idx="3561">
                  <c:v>52</c:v>
                </c:pt>
                <c:pt idx="3562">
                  <c:v>52</c:v>
                </c:pt>
                <c:pt idx="3563">
                  <c:v>52</c:v>
                </c:pt>
                <c:pt idx="3564">
                  <c:v>52</c:v>
                </c:pt>
                <c:pt idx="3565">
                  <c:v>52</c:v>
                </c:pt>
                <c:pt idx="3566">
                  <c:v>52</c:v>
                </c:pt>
                <c:pt idx="3567">
                  <c:v>52</c:v>
                </c:pt>
                <c:pt idx="3568">
                  <c:v>52</c:v>
                </c:pt>
                <c:pt idx="3569">
                  <c:v>52</c:v>
                </c:pt>
                <c:pt idx="3570">
                  <c:v>52</c:v>
                </c:pt>
                <c:pt idx="3571">
                  <c:v>52</c:v>
                </c:pt>
                <c:pt idx="3572">
                  <c:v>52</c:v>
                </c:pt>
                <c:pt idx="3573">
                  <c:v>52</c:v>
                </c:pt>
                <c:pt idx="3574">
                  <c:v>52</c:v>
                </c:pt>
                <c:pt idx="3575">
                  <c:v>52</c:v>
                </c:pt>
                <c:pt idx="3576">
                  <c:v>52</c:v>
                </c:pt>
                <c:pt idx="3577">
                  <c:v>52</c:v>
                </c:pt>
                <c:pt idx="3578">
                  <c:v>52</c:v>
                </c:pt>
                <c:pt idx="3579">
                  <c:v>52</c:v>
                </c:pt>
                <c:pt idx="3580">
                  <c:v>52</c:v>
                </c:pt>
                <c:pt idx="3581">
                  <c:v>52</c:v>
                </c:pt>
                <c:pt idx="3582">
                  <c:v>52</c:v>
                </c:pt>
                <c:pt idx="3583">
                  <c:v>52</c:v>
                </c:pt>
                <c:pt idx="3584">
                  <c:v>52</c:v>
                </c:pt>
                <c:pt idx="3585">
                  <c:v>52</c:v>
                </c:pt>
                <c:pt idx="3586">
                  <c:v>52</c:v>
                </c:pt>
                <c:pt idx="3587">
                  <c:v>52</c:v>
                </c:pt>
                <c:pt idx="3588">
                  <c:v>52</c:v>
                </c:pt>
                <c:pt idx="3589">
                  <c:v>52</c:v>
                </c:pt>
                <c:pt idx="3590">
                  <c:v>52</c:v>
                </c:pt>
                <c:pt idx="3591">
                  <c:v>52</c:v>
                </c:pt>
                <c:pt idx="3592">
                  <c:v>52</c:v>
                </c:pt>
                <c:pt idx="3593">
                  <c:v>52</c:v>
                </c:pt>
                <c:pt idx="3594">
                  <c:v>52</c:v>
                </c:pt>
                <c:pt idx="3595">
                  <c:v>52</c:v>
                </c:pt>
                <c:pt idx="3596">
                  <c:v>52</c:v>
                </c:pt>
                <c:pt idx="3597">
                  <c:v>52</c:v>
                </c:pt>
                <c:pt idx="3598">
                  <c:v>52</c:v>
                </c:pt>
                <c:pt idx="3599">
                  <c:v>52</c:v>
                </c:pt>
                <c:pt idx="3600">
                  <c:v>52</c:v>
                </c:pt>
                <c:pt idx="3601">
                  <c:v>52</c:v>
                </c:pt>
                <c:pt idx="3602">
                  <c:v>52</c:v>
                </c:pt>
                <c:pt idx="3603">
                  <c:v>52</c:v>
                </c:pt>
                <c:pt idx="3604">
                  <c:v>52</c:v>
                </c:pt>
                <c:pt idx="3605">
                  <c:v>52</c:v>
                </c:pt>
                <c:pt idx="3606">
                  <c:v>52</c:v>
                </c:pt>
                <c:pt idx="3607">
                  <c:v>52</c:v>
                </c:pt>
                <c:pt idx="3608">
                  <c:v>52</c:v>
                </c:pt>
                <c:pt idx="3609">
                  <c:v>52</c:v>
                </c:pt>
                <c:pt idx="3610">
                  <c:v>52</c:v>
                </c:pt>
                <c:pt idx="3611">
                  <c:v>52</c:v>
                </c:pt>
                <c:pt idx="3612">
                  <c:v>52</c:v>
                </c:pt>
                <c:pt idx="3613">
                  <c:v>52</c:v>
                </c:pt>
                <c:pt idx="3614">
                  <c:v>52</c:v>
                </c:pt>
                <c:pt idx="3615">
                  <c:v>52</c:v>
                </c:pt>
                <c:pt idx="3616">
                  <c:v>52</c:v>
                </c:pt>
                <c:pt idx="3617">
                  <c:v>52</c:v>
                </c:pt>
                <c:pt idx="3618">
                  <c:v>52</c:v>
                </c:pt>
                <c:pt idx="3619">
                  <c:v>52</c:v>
                </c:pt>
                <c:pt idx="3620">
                  <c:v>52</c:v>
                </c:pt>
                <c:pt idx="3621">
                  <c:v>52</c:v>
                </c:pt>
                <c:pt idx="3622">
                  <c:v>52</c:v>
                </c:pt>
                <c:pt idx="3623">
                  <c:v>52</c:v>
                </c:pt>
                <c:pt idx="3624">
                  <c:v>52</c:v>
                </c:pt>
                <c:pt idx="3625">
                  <c:v>52</c:v>
                </c:pt>
                <c:pt idx="3626">
                  <c:v>52</c:v>
                </c:pt>
                <c:pt idx="3627">
                  <c:v>52</c:v>
                </c:pt>
                <c:pt idx="3628">
                  <c:v>52</c:v>
                </c:pt>
                <c:pt idx="3629">
                  <c:v>52</c:v>
                </c:pt>
                <c:pt idx="3630">
                  <c:v>52</c:v>
                </c:pt>
                <c:pt idx="3631">
                  <c:v>52</c:v>
                </c:pt>
                <c:pt idx="3632">
                  <c:v>52</c:v>
                </c:pt>
                <c:pt idx="3633">
                  <c:v>52</c:v>
                </c:pt>
                <c:pt idx="3634">
                  <c:v>52</c:v>
                </c:pt>
                <c:pt idx="3635">
                  <c:v>52</c:v>
                </c:pt>
                <c:pt idx="3636">
                  <c:v>52</c:v>
                </c:pt>
                <c:pt idx="3637">
                  <c:v>52</c:v>
                </c:pt>
                <c:pt idx="3638">
                  <c:v>52</c:v>
                </c:pt>
                <c:pt idx="3639">
                  <c:v>52</c:v>
                </c:pt>
                <c:pt idx="3640">
                  <c:v>52</c:v>
                </c:pt>
                <c:pt idx="3641">
                  <c:v>52</c:v>
                </c:pt>
                <c:pt idx="3642">
                  <c:v>52</c:v>
                </c:pt>
                <c:pt idx="3643">
                  <c:v>52</c:v>
                </c:pt>
                <c:pt idx="3644">
                  <c:v>52</c:v>
                </c:pt>
                <c:pt idx="3645">
                  <c:v>52</c:v>
                </c:pt>
                <c:pt idx="3646">
                  <c:v>52</c:v>
                </c:pt>
                <c:pt idx="3647">
                  <c:v>52</c:v>
                </c:pt>
                <c:pt idx="3648">
                  <c:v>52</c:v>
                </c:pt>
                <c:pt idx="3649">
                  <c:v>52</c:v>
                </c:pt>
                <c:pt idx="3650">
                  <c:v>52</c:v>
                </c:pt>
                <c:pt idx="3651">
                  <c:v>52</c:v>
                </c:pt>
                <c:pt idx="3652">
                  <c:v>52</c:v>
                </c:pt>
                <c:pt idx="3653">
                  <c:v>52</c:v>
                </c:pt>
                <c:pt idx="3654">
                  <c:v>52</c:v>
                </c:pt>
                <c:pt idx="3655">
                  <c:v>52</c:v>
                </c:pt>
                <c:pt idx="3656">
                  <c:v>52</c:v>
                </c:pt>
                <c:pt idx="3657">
                  <c:v>52</c:v>
                </c:pt>
                <c:pt idx="3658">
                  <c:v>52</c:v>
                </c:pt>
                <c:pt idx="3659">
                  <c:v>52</c:v>
                </c:pt>
                <c:pt idx="3660">
                  <c:v>52</c:v>
                </c:pt>
                <c:pt idx="3661">
                  <c:v>52</c:v>
                </c:pt>
                <c:pt idx="3662">
                  <c:v>52</c:v>
                </c:pt>
                <c:pt idx="3663">
                  <c:v>52</c:v>
                </c:pt>
                <c:pt idx="3664">
                  <c:v>52</c:v>
                </c:pt>
                <c:pt idx="3665">
                  <c:v>52</c:v>
                </c:pt>
                <c:pt idx="3666">
                  <c:v>52</c:v>
                </c:pt>
                <c:pt idx="3667">
                  <c:v>52</c:v>
                </c:pt>
                <c:pt idx="3668">
                  <c:v>52</c:v>
                </c:pt>
                <c:pt idx="3669">
                  <c:v>52</c:v>
                </c:pt>
                <c:pt idx="3670">
                  <c:v>52</c:v>
                </c:pt>
                <c:pt idx="3671">
                  <c:v>52</c:v>
                </c:pt>
                <c:pt idx="3672">
                  <c:v>52</c:v>
                </c:pt>
                <c:pt idx="3673">
                  <c:v>52</c:v>
                </c:pt>
                <c:pt idx="3674">
                  <c:v>52</c:v>
                </c:pt>
                <c:pt idx="3675">
                  <c:v>52</c:v>
                </c:pt>
                <c:pt idx="3676">
                  <c:v>52</c:v>
                </c:pt>
                <c:pt idx="3677">
                  <c:v>52</c:v>
                </c:pt>
                <c:pt idx="3678">
                  <c:v>52</c:v>
                </c:pt>
                <c:pt idx="3679">
                  <c:v>52</c:v>
                </c:pt>
                <c:pt idx="3680">
                  <c:v>52</c:v>
                </c:pt>
                <c:pt idx="3681">
                  <c:v>52</c:v>
                </c:pt>
                <c:pt idx="3682">
                  <c:v>52</c:v>
                </c:pt>
                <c:pt idx="3683">
                  <c:v>52</c:v>
                </c:pt>
                <c:pt idx="3684">
                  <c:v>52</c:v>
                </c:pt>
                <c:pt idx="3685">
                  <c:v>52</c:v>
                </c:pt>
                <c:pt idx="3686">
                  <c:v>52</c:v>
                </c:pt>
                <c:pt idx="3687">
                  <c:v>52</c:v>
                </c:pt>
                <c:pt idx="3688">
                  <c:v>52</c:v>
                </c:pt>
                <c:pt idx="3689">
                  <c:v>52</c:v>
                </c:pt>
                <c:pt idx="3690">
                  <c:v>52</c:v>
                </c:pt>
                <c:pt idx="3691">
                  <c:v>52</c:v>
                </c:pt>
                <c:pt idx="3692">
                  <c:v>52</c:v>
                </c:pt>
                <c:pt idx="3693">
                  <c:v>52</c:v>
                </c:pt>
                <c:pt idx="3694">
                  <c:v>52</c:v>
                </c:pt>
                <c:pt idx="3695">
                  <c:v>52</c:v>
                </c:pt>
                <c:pt idx="3696">
                  <c:v>52</c:v>
                </c:pt>
                <c:pt idx="3697">
                  <c:v>52</c:v>
                </c:pt>
                <c:pt idx="3698">
                  <c:v>52</c:v>
                </c:pt>
                <c:pt idx="3699">
                  <c:v>52</c:v>
                </c:pt>
                <c:pt idx="3700">
                  <c:v>52</c:v>
                </c:pt>
                <c:pt idx="3701">
                  <c:v>52</c:v>
                </c:pt>
                <c:pt idx="3702">
                  <c:v>52</c:v>
                </c:pt>
                <c:pt idx="3703">
                  <c:v>52</c:v>
                </c:pt>
                <c:pt idx="3704">
                  <c:v>52</c:v>
                </c:pt>
                <c:pt idx="3705">
                  <c:v>52</c:v>
                </c:pt>
                <c:pt idx="3706">
                  <c:v>52</c:v>
                </c:pt>
                <c:pt idx="3707">
                  <c:v>52</c:v>
                </c:pt>
                <c:pt idx="3708">
                  <c:v>52</c:v>
                </c:pt>
                <c:pt idx="3709">
                  <c:v>52</c:v>
                </c:pt>
                <c:pt idx="3710">
                  <c:v>52</c:v>
                </c:pt>
                <c:pt idx="3711">
                  <c:v>52</c:v>
                </c:pt>
                <c:pt idx="3712">
                  <c:v>52</c:v>
                </c:pt>
                <c:pt idx="3713">
                  <c:v>52</c:v>
                </c:pt>
                <c:pt idx="3714">
                  <c:v>52</c:v>
                </c:pt>
                <c:pt idx="3715">
                  <c:v>52</c:v>
                </c:pt>
                <c:pt idx="3716">
                  <c:v>52</c:v>
                </c:pt>
                <c:pt idx="3717">
                  <c:v>52</c:v>
                </c:pt>
                <c:pt idx="3718">
                  <c:v>52</c:v>
                </c:pt>
                <c:pt idx="3719">
                  <c:v>52</c:v>
                </c:pt>
                <c:pt idx="3720">
                  <c:v>52</c:v>
                </c:pt>
                <c:pt idx="3721">
                  <c:v>52</c:v>
                </c:pt>
                <c:pt idx="3722">
                  <c:v>52</c:v>
                </c:pt>
                <c:pt idx="3723">
                  <c:v>52</c:v>
                </c:pt>
                <c:pt idx="3724">
                  <c:v>52</c:v>
                </c:pt>
                <c:pt idx="3725">
                  <c:v>52</c:v>
                </c:pt>
                <c:pt idx="3726">
                  <c:v>52</c:v>
                </c:pt>
                <c:pt idx="3727">
                  <c:v>52</c:v>
                </c:pt>
                <c:pt idx="3728">
                  <c:v>52</c:v>
                </c:pt>
                <c:pt idx="3729">
                  <c:v>52</c:v>
                </c:pt>
                <c:pt idx="3730">
                  <c:v>52</c:v>
                </c:pt>
                <c:pt idx="3731">
                  <c:v>52</c:v>
                </c:pt>
                <c:pt idx="3732">
                  <c:v>52</c:v>
                </c:pt>
                <c:pt idx="3733">
                  <c:v>52</c:v>
                </c:pt>
                <c:pt idx="3734">
                  <c:v>52</c:v>
                </c:pt>
                <c:pt idx="3735">
                  <c:v>52</c:v>
                </c:pt>
                <c:pt idx="3736">
                  <c:v>52</c:v>
                </c:pt>
                <c:pt idx="3737">
                  <c:v>52</c:v>
                </c:pt>
                <c:pt idx="3738">
                  <c:v>52</c:v>
                </c:pt>
                <c:pt idx="3739">
                  <c:v>52</c:v>
                </c:pt>
                <c:pt idx="3740">
                  <c:v>52</c:v>
                </c:pt>
                <c:pt idx="3741">
                  <c:v>52</c:v>
                </c:pt>
                <c:pt idx="3742">
                  <c:v>52</c:v>
                </c:pt>
                <c:pt idx="3743">
                  <c:v>52</c:v>
                </c:pt>
                <c:pt idx="3744">
                  <c:v>52</c:v>
                </c:pt>
                <c:pt idx="3745">
                  <c:v>52</c:v>
                </c:pt>
                <c:pt idx="3746">
                  <c:v>52</c:v>
                </c:pt>
                <c:pt idx="3747">
                  <c:v>52</c:v>
                </c:pt>
                <c:pt idx="3748">
                  <c:v>52</c:v>
                </c:pt>
                <c:pt idx="3749">
                  <c:v>52</c:v>
                </c:pt>
                <c:pt idx="3750">
                  <c:v>52</c:v>
                </c:pt>
                <c:pt idx="3751">
                  <c:v>52</c:v>
                </c:pt>
                <c:pt idx="3752">
                  <c:v>52</c:v>
                </c:pt>
                <c:pt idx="3753">
                  <c:v>52</c:v>
                </c:pt>
                <c:pt idx="3754">
                  <c:v>52</c:v>
                </c:pt>
                <c:pt idx="3755">
                  <c:v>52</c:v>
                </c:pt>
                <c:pt idx="3756">
                  <c:v>52</c:v>
                </c:pt>
                <c:pt idx="3757">
                  <c:v>52</c:v>
                </c:pt>
                <c:pt idx="3758">
                  <c:v>52</c:v>
                </c:pt>
                <c:pt idx="3759">
                  <c:v>52</c:v>
                </c:pt>
                <c:pt idx="3760">
                  <c:v>52</c:v>
                </c:pt>
                <c:pt idx="3761">
                  <c:v>52</c:v>
                </c:pt>
                <c:pt idx="3762">
                  <c:v>52</c:v>
                </c:pt>
                <c:pt idx="3763">
                  <c:v>52</c:v>
                </c:pt>
                <c:pt idx="3764">
                  <c:v>52</c:v>
                </c:pt>
                <c:pt idx="3765">
                  <c:v>52</c:v>
                </c:pt>
                <c:pt idx="3766">
                  <c:v>52</c:v>
                </c:pt>
                <c:pt idx="3767">
                  <c:v>52</c:v>
                </c:pt>
                <c:pt idx="3768">
                  <c:v>52</c:v>
                </c:pt>
                <c:pt idx="3769">
                  <c:v>52</c:v>
                </c:pt>
                <c:pt idx="3770">
                  <c:v>52</c:v>
                </c:pt>
                <c:pt idx="3771">
                  <c:v>52</c:v>
                </c:pt>
                <c:pt idx="3772">
                  <c:v>52</c:v>
                </c:pt>
                <c:pt idx="3773">
                  <c:v>52</c:v>
                </c:pt>
                <c:pt idx="3774">
                  <c:v>52</c:v>
                </c:pt>
                <c:pt idx="3775">
                  <c:v>52</c:v>
                </c:pt>
                <c:pt idx="3776">
                  <c:v>52</c:v>
                </c:pt>
                <c:pt idx="3777">
                  <c:v>52</c:v>
                </c:pt>
                <c:pt idx="3778">
                  <c:v>52</c:v>
                </c:pt>
                <c:pt idx="3779">
                  <c:v>52</c:v>
                </c:pt>
                <c:pt idx="3780">
                  <c:v>52</c:v>
                </c:pt>
                <c:pt idx="3781">
                  <c:v>52</c:v>
                </c:pt>
                <c:pt idx="3782">
                  <c:v>52</c:v>
                </c:pt>
                <c:pt idx="3783">
                  <c:v>52</c:v>
                </c:pt>
                <c:pt idx="3784">
                  <c:v>52</c:v>
                </c:pt>
                <c:pt idx="3785">
                  <c:v>52</c:v>
                </c:pt>
                <c:pt idx="3786">
                  <c:v>52</c:v>
                </c:pt>
                <c:pt idx="3787">
                  <c:v>52</c:v>
                </c:pt>
                <c:pt idx="3788">
                  <c:v>52</c:v>
                </c:pt>
                <c:pt idx="3789">
                  <c:v>52</c:v>
                </c:pt>
                <c:pt idx="3790">
                  <c:v>52</c:v>
                </c:pt>
                <c:pt idx="3791">
                  <c:v>52</c:v>
                </c:pt>
                <c:pt idx="3792">
                  <c:v>52</c:v>
                </c:pt>
                <c:pt idx="3793">
                  <c:v>52</c:v>
                </c:pt>
                <c:pt idx="3794">
                  <c:v>52</c:v>
                </c:pt>
                <c:pt idx="3795">
                  <c:v>52</c:v>
                </c:pt>
                <c:pt idx="3796">
                  <c:v>52</c:v>
                </c:pt>
                <c:pt idx="3797">
                  <c:v>52</c:v>
                </c:pt>
                <c:pt idx="3798">
                  <c:v>52</c:v>
                </c:pt>
                <c:pt idx="3799">
                  <c:v>52</c:v>
                </c:pt>
                <c:pt idx="3800">
                  <c:v>52</c:v>
                </c:pt>
                <c:pt idx="3801">
                  <c:v>52</c:v>
                </c:pt>
                <c:pt idx="3802">
                  <c:v>52</c:v>
                </c:pt>
                <c:pt idx="3803">
                  <c:v>52</c:v>
                </c:pt>
                <c:pt idx="3804">
                  <c:v>52</c:v>
                </c:pt>
                <c:pt idx="3805">
                  <c:v>52</c:v>
                </c:pt>
                <c:pt idx="3806">
                  <c:v>52</c:v>
                </c:pt>
                <c:pt idx="3807">
                  <c:v>52</c:v>
                </c:pt>
                <c:pt idx="3808">
                  <c:v>52</c:v>
                </c:pt>
                <c:pt idx="3809">
                  <c:v>52</c:v>
                </c:pt>
                <c:pt idx="3810">
                  <c:v>52</c:v>
                </c:pt>
                <c:pt idx="3811">
                  <c:v>52</c:v>
                </c:pt>
                <c:pt idx="3812">
                  <c:v>52</c:v>
                </c:pt>
                <c:pt idx="3813">
                  <c:v>52</c:v>
                </c:pt>
                <c:pt idx="3814">
                  <c:v>52</c:v>
                </c:pt>
                <c:pt idx="3815">
                  <c:v>52</c:v>
                </c:pt>
                <c:pt idx="3816">
                  <c:v>52</c:v>
                </c:pt>
                <c:pt idx="3817">
                  <c:v>52</c:v>
                </c:pt>
                <c:pt idx="3818">
                  <c:v>52</c:v>
                </c:pt>
                <c:pt idx="3819">
                  <c:v>52</c:v>
                </c:pt>
                <c:pt idx="3820">
                  <c:v>52</c:v>
                </c:pt>
                <c:pt idx="3821">
                  <c:v>52</c:v>
                </c:pt>
                <c:pt idx="3822">
                  <c:v>52</c:v>
                </c:pt>
                <c:pt idx="3823">
                  <c:v>52</c:v>
                </c:pt>
                <c:pt idx="3824">
                  <c:v>52</c:v>
                </c:pt>
                <c:pt idx="3825">
                  <c:v>52</c:v>
                </c:pt>
                <c:pt idx="3826">
                  <c:v>52</c:v>
                </c:pt>
                <c:pt idx="3827">
                  <c:v>52</c:v>
                </c:pt>
                <c:pt idx="3828">
                  <c:v>52</c:v>
                </c:pt>
                <c:pt idx="3829">
                  <c:v>52</c:v>
                </c:pt>
                <c:pt idx="3830">
                  <c:v>52</c:v>
                </c:pt>
                <c:pt idx="3831">
                  <c:v>52</c:v>
                </c:pt>
                <c:pt idx="3832">
                  <c:v>52</c:v>
                </c:pt>
                <c:pt idx="3833">
                  <c:v>52</c:v>
                </c:pt>
                <c:pt idx="3834">
                  <c:v>52</c:v>
                </c:pt>
                <c:pt idx="3835">
                  <c:v>52</c:v>
                </c:pt>
                <c:pt idx="3836">
                  <c:v>52</c:v>
                </c:pt>
                <c:pt idx="3837">
                  <c:v>52</c:v>
                </c:pt>
                <c:pt idx="3838">
                  <c:v>52</c:v>
                </c:pt>
                <c:pt idx="3839">
                  <c:v>52</c:v>
                </c:pt>
                <c:pt idx="3840">
                  <c:v>52</c:v>
                </c:pt>
                <c:pt idx="3841">
                  <c:v>52</c:v>
                </c:pt>
                <c:pt idx="3842">
                  <c:v>52</c:v>
                </c:pt>
                <c:pt idx="3843">
                  <c:v>52</c:v>
                </c:pt>
                <c:pt idx="3844">
                  <c:v>52</c:v>
                </c:pt>
                <c:pt idx="3845">
                  <c:v>52</c:v>
                </c:pt>
                <c:pt idx="3846">
                  <c:v>52</c:v>
                </c:pt>
                <c:pt idx="3847">
                  <c:v>52</c:v>
                </c:pt>
                <c:pt idx="3848">
                  <c:v>52</c:v>
                </c:pt>
                <c:pt idx="3849">
                  <c:v>52</c:v>
                </c:pt>
                <c:pt idx="3850">
                  <c:v>52</c:v>
                </c:pt>
                <c:pt idx="3851">
                  <c:v>52</c:v>
                </c:pt>
                <c:pt idx="3852">
                  <c:v>52</c:v>
                </c:pt>
                <c:pt idx="3853">
                  <c:v>52</c:v>
                </c:pt>
                <c:pt idx="3854">
                  <c:v>52</c:v>
                </c:pt>
                <c:pt idx="3855">
                  <c:v>52</c:v>
                </c:pt>
                <c:pt idx="3856">
                  <c:v>52</c:v>
                </c:pt>
                <c:pt idx="3857">
                  <c:v>52</c:v>
                </c:pt>
                <c:pt idx="3858">
                  <c:v>52</c:v>
                </c:pt>
                <c:pt idx="3859">
                  <c:v>52</c:v>
                </c:pt>
                <c:pt idx="3860">
                  <c:v>52</c:v>
                </c:pt>
                <c:pt idx="3861">
                  <c:v>52</c:v>
                </c:pt>
                <c:pt idx="3862">
                  <c:v>52</c:v>
                </c:pt>
                <c:pt idx="3863">
                  <c:v>52</c:v>
                </c:pt>
                <c:pt idx="3864">
                  <c:v>52</c:v>
                </c:pt>
                <c:pt idx="3865">
                  <c:v>52</c:v>
                </c:pt>
                <c:pt idx="3866">
                  <c:v>52</c:v>
                </c:pt>
                <c:pt idx="3867">
                  <c:v>52</c:v>
                </c:pt>
                <c:pt idx="3868">
                  <c:v>52</c:v>
                </c:pt>
                <c:pt idx="3869">
                  <c:v>52</c:v>
                </c:pt>
                <c:pt idx="3870">
                  <c:v>52</c:v>
                </c:pt>
                <c:pt idx="3871">
                  <c:v>52</c:v>
                </c:pt>
                <c:pt idx="3872">
                  <c:v>52</c:v>
                </c:pt>
                <c:pt idx="3873">
                  <c:v>52</c:v>
                </c:pt>
                <c:pt idx="3874">
                  <c:v>52</c:v>
                </c:pt>
                <c:pt idx="3875">
                  <c:v>52</c:v>
                </c:pt>
                <c:pt idx="3876">
                  <c:v>52</c:v>
                </c:pt>
                <c:pt idx="3877">
                  <c:v>52</c:v>
                </c:pt>
                <c:pt idx="3878">
                  <c:v>52</c:v>
                </c:pt>
                <c:pt idx="3879">
                  <c:v>52</c:v>
                </c:pt>
                <c:pt idx="3880">
                  <c:v>52</c:v>
                </c:pt>
                <c:pt idx="3881">
                  <c:v>52</c:v>
                </c:pt>
                <c:pt idx="3882">
                  <c:v>52</c:v>
                </c:pt>
                <c:pt idx="3883">
                  <c:v>52</c:v>
                </c:pt>
                <c:pt idx="3884">
                  <c:v>52</c:v>
                </c:pt>
                <c:pt idx="3885">
                  <c:v>52</c:v>
                </c:pt>
                <c:pt idx="3886">
                  <c:v>52</c:v>
                </c:pt>
                <c:pt idx="3887">
                  <c:v>52</c:v>
                </c:pt>
                <c:pt idx="3888">
                  <c:v>52</c:v>
                </c:pt>
                <c:pt idx="3889">
                  <c:v>52</c:v>
                </c:pt>
                <c:pt idx="3890">
                  <c:v>52</c:v>
                </c:pt>
                <c:pt idx="3891">
                  <c:v>52</c:v>
                </c:pt>
                <c:pt idx="3892">
                  <c:v>52</c:v>
                </c:pt>
                <c:pt idx="3893">
                  <c:v>52</c:v>
                </c:pt>
                <c:pt idx="3894">
                  <c:v>52</c:v>
                </c:pt>
                <c:pt idx="3895">
                  <c:v>52</c:v>
                </c:pt>
                <c:pt idx="3896">
                  <c:v>52</c:v>
                </c:pt>
                <c:pt idx="3897">
                  <c:v>52</c:v>
                </c:pt>
                <c:pt idx="3898">
                  <c:v>52</c:v>
                </c:pt>
                <c:pt idx="3899">
                  <c:v>52</c:v>
                </c:pt>
                <c:pt idx="3900">
                  <c:v>52</c:v>
                </c:pt>
                <c:pt idx="3901">
                  <c:v>52</c:v>
                </c:pt>
                <c:pt idx="3902">
                  <c:v>52</c:v>
                </c:pt>
                <c:pt idx="3903">
                  <c:v>52</c:v>
                </c:pt>
                <c:pt idx="3904">
                  <c:v>52</c:v>
                </c:pt>
                <c:pt idx="3905">
                  <c:v>52</c:v>
                </c:pt>
                <c:pt idx="3906">
                  <c:v>52</c:v>
                </c:pt>
                <c:pt idx="3907">
                  <c:v>52</c:v>
                </c:pt>
                <c:pt idx="3908">
                  <c:v>52</c:v>
                </c:pt>
                <c:pt idx="3909">
                  <c:v>52</c:v>
                </c:pt>
                <c:pt idx="3910">
                  <c:v>52</c:v>
                </c:pt>
                <c:pt idx="3911">
                  <c:v>52</c:v>
                </c:pt>
                <c:pt idx="3912">
                  <c:v>52</c:v>
                </c:pt>
                <c:pt idx="3913">
                  <c:v>52</c:v>
                </c:pt>
                <c:pt idx="3914">
                  <c:v>52</c:v>
                </c:pt>
                <c:pt idx="3915">
                  <c:v>52</c:v>
                </c:pt>
                <c:pt idx="3916">
                  <c:v>52</c:v>
                </c:pt>
                <c:pt idx="3917">
                  <c:v>52</c:v>
                </c:pt>
                <c:pt idx="3918">
                  <c:v>52</c:v>
                </c:pt>
                <c:pt idx="3919">
                  <c:v>52</c:v>
                </c:pt>
                <c:pt idx="3920">
                  <c:v>52</c:v>
                </c:pt>
                <c:pt idx="3921">
                  <c:v>52</c:v>
                </c:pt>
                <c:pt idx="3922">
                  <c:v>52</c:v>
                </c:pt>
                <c:pt idx="3923">
                  <c:v>52</c:v>
                </c:pt>
                <c:pt idx="3924">
                  <c:v>52</c:v>
                </c:pt>
                <c:pt idx="3925">
                  <c:v>52</c:v>
                </c:pt>
                <c:pt idx="3926">
                  <c:v>52</c:v>
                </c:pt>
                <c:pt idx="3927">
                  <c:v>52</c:v>
                </c:pt>
                <c:pt idx="3928">
                  <c:v>52</c:v>
                </c:pt>
                <c:pt idx="3929">
                  <c:v>52</c:v>
                </c:pt>
                <c:pt idx="3930">
                  <c:v>52</c:v>
                </c:pt>
                <c:pt idx="3931">
                  <c:v>52</c:v>
                </c:pt>
                <c:pt idx="3932">
                  <c:v>52</c:v>
                </c:pt>
                <c:pt idx="3933">
                  <c:v>52</c:v>
                </c:pt>
                <c:pt idx="3934">
                  <c:v>52</c:v>
                </c:pt>
                <c:pt idx="3935">
                  <c:v>52</c:v>
                </c:pt>
                <c:pt idx="3936">
                  <c:v>52</c:v>
                </c:pt>
                <c:pt idx="3937">
                  <c:v>52</c:v>
                </c:pt>
                <c:pt idx="3938">
                  <c:v>52</c:v>
                </c:pt>
                <c:pt idx="3939">
                  <c:v>52</c:v>
                </c:pt>
                <c:pt idx="3940">
                  <c:v>52</c:v>
                </c:pt>
                <c:pt idx="3941">
                  <c:v>52</c:v>
                </c:pt>
                <c:pt idx="3942">
                  <c:v>52</c:v>
                </c:pt>
                <c:pt idx="3943">
                  <c:v>52</c:v>
                </c:pt>
                <c:pt idx="3944">
                  <c:v>52</c:v>
                </c:pt>
                <c:pt idx="3945">
                  <c:v>52</c:v>
                </c:pt>
                <c:pt idx="3946">
                  <c:v>52</c:v>
                </c:pt>
                <c:pt idx="3947">
                  <c:v>52</c:v>
                </c:pt>
                <c:pt idx="3948">
                  <c:v>52</c:v>
                </c:pt>
                <c:pt idx="3949">
                  <c:v>52</c:v>
                </c:pt>
                <c:pt idx="3950">
                  <c:v>52</c:v>
                </c:pt>
                <c:pt idx="3951">
                  <c:v>52</c:v>
                </c:pt>
                <c:pt idx="3952">
                  <c:v>52</c:v>
                </c:pt>
                <c:pt idx="3953">
                  <c:v>52</c:v>
                </c:pt>
                <c:pt idx="3954">
                  <c:v>52</c:v>
                </c:pt>
                <c:pt idx="3955">
                  <c:v>52</c:v>
                </c:pt>
                <c:pt idx="3956">
                  <c:v>52</c:v>
                </c:pt>
                <c:pt idx="3957">
                  <c:v>52</c:v>
                </c:pt>
                <c:pt idx="3958">
                  <c:v>52</c:v>
                </c:pt>
                <c:pt idx="3959">
                  <c:v>52</c:v>
                </c:pt>
                <c:pt idx="3960">
                  <c:v>52</c:v>
                </c:pt>
                <c:pt idx="3961">
                  <c:v>52</c:v>
                </c:pt>
                <c:pt idx="3962">
                  <c:v>52</c:v>
                </c:pt>
                <c:pt idx="3963">
                  <c:v>52</c:v>
                </c:pt>
                <c:pt idx="3964">
                  <c:v>52</c:v>
                </c:pt>
                <c:pt idx="3965">
                  <c:v>52</c:v>
                </c:pt>
                <c:pt idx="3966">
                  <c:v>52</c:v>
                </c:pt>
                <c:pt idx="3967">
                  <c:v>52</c:v>
                </c:pt>
                <c:pt idx="3968">
                  <c:v>52</c:v>
                </c:pt>
                <c:pt idx="3969">
                  <c:v>52</c:v>
                </c:pt>
                <c:pt idx="3970">
                  <c:v>52</c:v>
                </c:pt>
                <c:pt idx="3971">
                  <c:v>52</c:v>
                </c:pt>
                <c:pt idx="3972">
                  <c:v>52</c:v>
                </c:pt>
                <c:pt idx="3973">
                  <c:v>52</c:v>
                </c:pt>
                <c:pt idx="3974">
                  <c:v>52</c:v>
                </c:pt>
                <c:pt idx="3975">
                  <c:v>52</c:v>
                </c:pt>
                <c:pt idx="3976">
                  <c:v>52</c:v>
                </c:pt>
                <c:pt idx="3977">
                  <c:v>52</c:v>
                </c:pt>
                <c:pt idx="3978">
                  <c:v>52</c:v>
                </c:pt>
                <c:pt idx="3979">
                  <c:v>52</c:v>
                </c:pt>
                <c:pt idx="3980">
                  <c:v>52</c:v>
                </c:pt>
                <c:pt idx="3981">
                  <c:v>52</c:v>
                </c:pt>
                <c:pt idx="3982">
                  <c:v>52</c:v>
                </c:pt>
                <c:pt idx="3983">
                  <c:v>52</c:v>
                </c:pt>
                <c:pt idx="3984">
                  <c:v>52</c:v>
                </c:pt>
                <c:pt idx="3985">
                  <c:v>52</c:v>
                </c:pt>
                <c:pt idx="3986">
                  <c:v>52</c:v>
                </c:pt>
                <c:pt idx="3987">
                  <c:v>52</c:v>
                </c:pt>
                <c:pt idx="3988">
                  <c:v>52</c:v>
                </c:pt>
                <c:pt idx="3989">
                  <c:v>52</c:v>
                </c:pt>
                <c:pt idx="3990">
                  <c:v>52</c:v>
                </c:pt>
                <c:pt idx="3991">
                  <c:v>52</c:v>
                </c:pt>
                <c:pt idx="3992">
                  <c:v>52</c:v>
                </c:pt>
                <c:pt idx="3993">
                  <c:v>52</c:v>
                </c:pt>
                <c:pt idx="3994">
                  <c:v>52</c:v>
                </c:pt>
                <c:pt idx="3995">
                  <c:v>52</c:v>
                </c:pt>
                <c:pt idx="3996">
                  <c:v>52</c:v>
                </c:pt>
                <c:pt idx="3997">
                  <c:v>52</c:v>
                </c:pt>
                <c:pt idx="3998">
                  <c:v>52</c:v>
                </c:pt>
                <c:pt idx="3999">
                  <c:v>52</c:v>
                </c:pt>
                <c:pt idx="4000">
                  <c:v>52</c:v>
                </c:pt>
                <c:pt idx="4001">
                  <c:v>52</c:v>
                </c:pt>
                <c:pt idx="4002">
                  <c:v>52</c:v>
                </c:pt>
                <c:pt idx="4003">
                  <c:v>52</c:v>
                </c:pt>
                <c:pt idx="4004">
                  <c:v>52</c:v>
                </c:pt>
                <c:pt idx="4005">
                  <c:v>52</c:v>
                </c:pt>
                <c:pt idx="4006">
                  <c:v>52</c:v>
                </c:pt>
                <c:pt idx="4007">
                  <c:v>52</c:v>
                </c:pt>
                <c:pt idx="4008">
                  <c:v>52</c:v>
                </c:pt>
                <c:pt idx="4009">
                  <c:v>52</c:v>
                </c:pt>
                <c:pt idx="4010">
                  <c:v>52</c:v>
                </c:pt>
                <c:pt idx="4011">
                  <c:v>52</c:v>
                </c:pt>
                <c:pt idx="4012">
                  <c:v>52</c:v>
                </c:pt>
                <c:pt idx="4013">
                  <c:v>52</c:v>
                </c:pt>
                <c:pt idx="4014">
                  <c:v>52</c:v>
                </c:pt>
                <c:pt idx="4015">
                  <c:v>52</c:v>
                </c:pt>
                <c:pt idx="4016">
                  <c:v>52</c:v>
                </c:pt>
                <c:pt idx="4017">
                  <c:v>52</c:v>
                </c:pt>
                <c:pt idx="4018">
                  <c:v>52</c:v>
                </c:pt>
                <c:pt idx="4019">
                  <c:v>52</c:v>
                </c:pt>
                <c:pt idx="4020">
                  <c:v>52</c:v>
                </c:pt>
                <c:pt idx="4021">
                  <c:v>52</c:v>
                </c:pt>
                <c:pt idx="4022">
                  <c:v>52</c:v>
                </c:pt>
                <c:pt idx="4023">
                  <c:v>52</c:v>
                </c:pt>
                <c:pt idx="4024">
                  <c:v>52</c:v>
                </c:pt>
                <c:pt idx="4025">
                  <c:v>52</c:v>
                </c:pt>
                <c:pt idx="4026">
                  <c:v>52</c:v>
                </c:pt>
                <c:pt idx="4027">
                  <c:v>52</c:v>
                </c:pt>
                <c:pt idx="4028">
                  <c:v>52</c:v>
                </c:pt>
                <c:pt idx="4029">
                  <c:v>52</c:v>
                </c:pt>
                <c:pt idx="4030">
                  <c:v>52</c:v>
                </c:pt>
                <c:pt idx="4031">
                  <c:v>52</c:v>
                </c:pt>
                <c:pt idx="4032">
                  <c:v>52</c:v>
                </c:pt>
                <c:pt idx="4033">
                  <c:v>52</c:v>
                </c:pt>
                <c:pt idx="4034">
                  <c:v>52</c:v>
                </c:pt>
                <c:pt idx="4035">
                  <c:v>52</c:v>
                </c:pt>
                <c:pt idx="4036">
                  <c:v>52</c:v>
                </c:pt>
                <c:pt idx="4037">
                  <c:v>52</c:v>
                </c:pt>
                <c:pt idx="4038">
                  <c:v>52</c:v>
                </c:pt>
                <c:pt idx="4039">
                  <c:v>52</c:v>
                </c:pt>
                <c:pt idx="4040">
                  <c:v>52</c:v>
                </c:pt>
                <c:pt idx="4041">
                  <c:v>52</c:v>
                </c:pt>
                <c:pt idx="4042">
                  <c:v>52</c:v>
                </c:pt>
                <c:pt idx="4043">
                  <c:v>52</c:v>
                </c:pt>
                <c:pt idx="4044">
                  <c:v>52</c:v>
                </c:pt>
                <c:pt idx="4045">
                  <c:v>52</c:v>
                </c:pt>
                <c:pt idx="4046">
                  <c:v>52</c:v>
                </c:pt>
                <c:pt idx="4047">
                  <c:v>52</c:v>
                </c:pt>
                <c:pt idx="4048">
                  <c:v>52</c:v>
                </c:pt>
                <c:pt idx="4049">
                  <c:v>52</c:v>
                </c:pt>
                <c:pt idx="4050">
                  <c:v>52</c:v>
                </c:pt>
                <c:pt idx="4051">
                  <c:v>52</c:v>
                </c:pt>
                <c:pt idx="4052">
                  <c:v>52</c:v>
                </c:pt>
                <c:pt idx="4053">
                  <c:v>52</c:v>
                </c:pt>
                <c:pt idx="4054">
                  <c:v>52</c:v>
                </c:pt>
                <c:pt idx="4055">
                  <c:v>52</c:v>
                </c:pt>
                <c:pt idx="4056">
                  <c:v>52</c:v>
                </c:pt>
                <c:pt idx="4057">
                  <c:v>52</c:v>
                </c:pt>
                <c:pt idx="4058">
                  <c:v>52</c:v>
                </c:pt>
                <c:pt idx="4059">
                  <c:v>52</c:v>
                </c:pt>
                <c:pt idx="4060">
                  <c:v>52</c:v>
                </c:pt>
                <c:pt idx="4061">
                  <c:v>52</c:v>
                </c:pt>
                <c:pt idx="4062">
                  <c:v>52</c:v>
                </c:pt>
                <c:pt idx="4063">
                  <c:v>52</c:v>
                </c:pt>
                <c:pt idx="4064">
                  <c:v>52</c:v>
                </c:pt>
                <c:pt idx="4065">
                  <c:v>52</c:v>
                </c:pt>
                <c:pt idx="4066">
                  <c:v>52</c:v>
                </c:pt>
                <c:pt idx="4067">
                  <c:v>52</c:v>
                </c:pt>
                <c:pt idx="4068">
                  <c:v>52</c:v>
                </c:pt>
                <c:pt idx="4069">
                  <c:v>52</c:v>
                </c:pt>
                <c:pt idx="4070">
                  <c:v>52</c:v>
                </c:pt>
                <c:pt idx="4071">
                  <c:v>52</c:v>
                </c:pt>
                <c:pt idx="4072">
                  <c:v>52</c:v>
                </c:pt>
                <c:pt idx="4073">
                  <c:v>52</c:v>
                </c:pt>
                <c:pt idx="4074">
                  <c:v>52</c:v>
                </c:pt>
                <c:pt idx="4075">
                  <c:v>52</c:v>
                </c:pt>
                <c:pt idx="4076">
                  <c:v>52</c:v>
                </c:pt>
                <c:pt idx="4077">
                  <c:v>52</c:v>
                </c:pt>
                <c:pt idx="4078">
                  <c:v>52</c:v>
                </c:pt>
                <c:pt idx="4079">
                  <c:v>52</c:v>
                </c:pt>
                <c:pt idx="4080">
                  <c:v>52</c:v>
                </c:pt>
                <c:pt idx="4081">
                  <c:v>52</c:v>
                </c:pt>
                <c:pt idx="4082">
                  <c:v>52</c:v>
                </c:pt>
                <c:pt idx="4083">
                  <c:v>52</c:v>
                </c:pt>
                <c:pt idx="4084">
                  <c:v>52</c:v>
                </c:pt>
                <c:pt idx="4085">
                  <c:v>52</c:v>
                </c:pt>
                <c:pt idx="4086">
                  <c:v>52</c:v>
                </c:pt>
                <c:pt idx="4087">
                  <c:v>52</c:v>
                </c:pt>
                <c:pt idx="4088">
                  <c:v>52</c:v>
                </c:pt>
                <c:pt idx="4089">
                  <c:v>52</c:v>
                </c:pt>
                <c:pt idx="4090">
                  <c:v>52</c:v>
                </c:pt>
                <c:pt idx="4091">
                  <c:v>52</c:v>
                </c:pt>
                <c:pt idx="4092">
                  <c:v>52</c:v>
                </c:pt>
                <c:pt idx="4093">
                  <c:v>52</c:v>
                </c:pt>
                <c:pt idx="4094">
                  <c:v>52</c:v>
                </c:pt>
                <c:pt idx="4095">
                  <c:v>52</c:v>
                </c:pt>
                <c:pt idx="4096">
                  <c:v>52</c:v>
                </c:pt>
                <c:pt idx="4097">
                  <c:v>52</c:v>
                </c:pt>
                <c:pt idx="4098">
                  <c:v>52</c:v>
                </c:pt>
                <c:pt idx="4099">
                  <c:v>52</c:v>
                </c:pt>
                <c:pt idx="4100">
                  <c:v>52</c:v>
                </c:pt>
                <c:pt idx="4101">
                  <c:v>52</c:v>
                </c:pt>
                <c:pt idx="4102">
                  <c:v>52</c:v>
                </c:pt>
                <c:pt idx="4103">
                  <c:v>52</c:v>
                </c:pt>
                <c:pt idx="4104">
                  <c:v>52</c:v>
                </c:pt>
                <c:pt idx="4105">
                  <c:v>52</c:v>
                </c:pt>
                <c:pt idx="4106">
                  <c:v>52</c:v>
                </c:pt>
                <c:pt idx="4107">
                  <c:v>52</c:v>
                </c:pt>
                <c:pt idx="4108">
                  <c:v>52</c:v>
                </c:pt>
                <c:pt idx="4109">
                  <c:v>52</c:v>
                </c:pt>
                <c:pt idx="4110">
                  <c:v>52</c:v>
                </c:pt>
                <c:pt idx="4111">
                  <c:v>52</c:v>
                </c:pt>
                <c:pt idx="4112">
                  <c:v>52</c:v>
                </c:pt>
                <c:pt idx="4113">
                  <c:v>52</c:v>
                </c:pt>
                <c:pt idx="4114">
                  <c:v>52</c:v>
                </c:pt>
                <c:pt idx="4115">
                  <c:v>52</c:v>
                </c:pt>
                <c:pt idx="4116">
                  <c:v>52</c:v>
                </c:pt>
                <c:pt idx="4117">
                  <c:v>52</c:v>
                </c:pt>
                <c:pt idx="4118">
                  <c:v>52</c:v>
                </c:pt>
                <c:pt idx="4119">
                  <c:v>52</c:v>
                </c:pt>
                <c:pt idx="4120">
                  <c:v>52</c:v>
                </c:pt>
                <c:pt idx="4121">
                  <c:v>52</c:v>
                </c:pt>
                <c:pt idx="4122">
                  <c:v>52</c:v>
                </c:pt>
                <c:pt idx="4123">
                  <c:v>52</c:v>
                </c:pt>
                <c:pt idx="4124">
                  <c:v>52</c:v>
                </c:pt>
                <c:pt idx="4125">
                  <c:v>52</c:v>
                </c:pt>
                <c:pt idx="4126">
                  <c:v>52</c:v>
                </c:pt>
                <c:pt idx="4127">
                  <c:v>52</c:v>
                </c:pt>
                <c:pt idx="4128">
                  <c:v>52</c:v>
                </c:pt>
                <c:pt idx="4129">
                  <c:v>52</c:v>
                </c:pt>
                <c:pt idx="4130">
                  <c:v>52</c:v>
                </c:pt>
                <c:pt idx="4131">
                  <c:v>52</c:v>
                </c:pt>
                <c:pt idx="4132">
                  <c:v>52</c:v>
                </c:pt>
                <c:pt idx="4133">
                  <c:v>52</c:v>
                </c:pt>
                <c:pt idx="4134">
                  <c:v>52</c:v>
                </c:pt>
                <c:pt idx="4135">
                  <c:v>52</c:v>
                </c:pt>
                <c:pt idx="4136">
                  <c:v>52</c:v>
                </c:pt>
                <c:pt idx="4137">
                  <c:v>52</c:v>
                </c:pt>
                <c:pt idx="4138">
                  <c:v>52</c:v>
                </c:pt>
                <c:pt idx="4139">
                  <c:v>52</c:v>
                </c:pt>
                <c:pt idx="4140">
                  <c:v>52</c:v>
                </c:pt>
                <c:pt idx="4141">
                  <c:v>52</c:v>
                </c:pt>
                <c:pt idx="4142">
                  <c:v>52</c:v>
                </c:pt>
                <c:pt idx="4143">
                  <c:v>52</c:v>
                </c:pt>
                <c:pt idx="4144">
                  <c:v>52</c:v>
                </c:pt>
                <c:pt idx="4145">
                  <c:v>52</c:v>
                </c:pt>
                <c:pt idx="4146">
                  <c:v>52</c:v>
                </c:pt>
                <c:pt idx="4147">
                  <c:v>52</c:v>
                </c:pt>
                <c:pt idx="4148">
                  <c:v>52</c:v>
                </c:pt>
                <c:pt idx="4149">
                  <c:v>52</c:v>
                </c:pt>
                <c:pt idx="4150">
                  <c:v>52</c:v>
                </c:pt>
                <c:pt idx="4151">
                  <c:v>52</c:v>
                </c:pt>
                <c:pt idx="4152">
                  <c:v>52</c:v>
                </c:pt>
                <c:pt idx="4153">
                  <c:v>52</c:v>
                </c:pt>
                <c:pt idx="4154">
                  <c:v>52</c:v>
                </c:pt>
                <c:pt idx="4155">
                  <c:v>52</c:v>
                </c:pt>
                <c:pt idx="4156">
                  <c:v>52</c:v>
                </c:pt>
                <c:pt idx="4157">
                  <c:v>52</c:v>
                </c:pt>
                <c:pt idx="4158">
                  <c:v>52</c:v>
                </c:pt>
                <c:pt idx="4159">
                  <c:v>52</c:v>
                </c:pt>
                <c:pt idx="4160">
                  <c:v>52</c:v>
                </c:pt>
                <c:pt idx="4161">
                  <c:v>52</c:v>
                </c:pt>
                <c:pt idx="4162">
                  <c:v>52</c:v>
                </c:pt>
                <c:pt idx="4163">
                  <c:v>52</c:v>
                </c:pt>
                <c:pt idx="4164">
                  <c:v>52</c:v>
                </c:pt>
                <c:pt idx="4165">
                  <c:v>52</c:v>
                </c:pt>
                <c:pt idx="4166">
                  <c:v>52</c:v>
                </c:pt>
                <c:pt idx="4167">
                  <c:v>52</c:v>
                </c:pt>
                <c:pt idx="4168">
                  <c:v>52</c:v>
                </c:pt>
                <c:pt idx="4169">
                  <c:v>52</c:v>
                </c:pt>
                <c:pt idx="4170">
                  <c:v>52</c:v>
                </c:pt>
                <c:pt idx="4171">
                  <c:v>52</c:v>
                </c:pt>
                <c:pt idx="4172">
                  <c:v>52</c:v>
                </c:pt>
                <c:pt idx="4173">
                  <c:v>52</c:v>
                </c:pt>
                <c:pt idx="4174">
                  <c:v>52</c:v>
                </c:pt>
                <c:pt idx="4175">
                  <c:v>52</c:v>
                </c:pt>
                <c:pt idx="4176">
                  <c:v>52</c:v>
                </c:pt>
                <c:pt idx="4177">
                  <c:v>52</c:v>
                </c:pt>
                <c:pt idx="4178">
                  <c:v>52</c:v>
                </c:pt>
                <c:pt idx="4179">
                  <c:v>52</c:v>
                </c:pt>
                <c:pt idx="4180">
                  <c:v>52</c:v>
                </c:pt>
                <c:pt idx="4181">
                  <c:v>52</c:v>
                </c:pt>
                <c:pt idx="4182">
                  <c:v>52</c:v>
                </c:pt>
                <c:pt idx="4183">
                  <c:v>52</c:v>
                </c:pt>
                <c:pt idx="4184">
                  <c:v>52</c:v>
                </c:pt>
                <c:pt idx="4185">
                  <c:v>52</c:v>
                </c:pt>
                <c:pt idx="4186">
                  <c:v>52</c:v>
                </c:pt>
                <c:pt idx="4187">
                  <c:v>52</c:v>
                </c:pt>
                <c:pt idx="4188">
                  <c:v>52</c:v>
                </c:pt>
                <c:pt idx="4189">
                  <c:v>52</c:v>
                </c:pt>
                <c:pt idx="4190">
                  <c:v>52</c:v>
                </c:pt>
                <c:pt idx="4191">
                  <c:v>52</c:v>
                </c:pt>
                <c:pt idx="4192">
                  <c:v>52</c:v>
                </c:pt>
                <c:pt idx="4193">
                  <c:v>52</c:v>
                </c:pt>
                <c:pt idx="4194">
                  <c:v>52</c:v>
                </c:pt>
                <c:pt idx="4195">
                  <c:v>52</c:v>
                </c:pt>
                <c:pt idx="4196">
                  <c:v>52</c:v>
                </c:pt>
                <c:pt idx="4197">
                  <c:v>52</c:v>
                </c:pt>
                <c:pt idx="4198">
                  <c:v>52</c:v>
                </c:pt>
                <c:pt idx="4199">
                  <c:v>52</c:v>
                </c:pt>
                <c:pt idx="4200">
                  <c:v>52</c:v>
                </c:pt>
                <c:pt idx="4201">
                  <c:v>52</c:v>
                </c:pt>
                <c:pt idx="4202">
                  <c:v>52</c:v>
                </c:pt>
                <c:pt idx="4203">
                  <c:v>52</c:v>
                </c:pt>
                <c:pt idx="4204">
                  <c:v>52</c:v>
                </c:pt>
                <c:pt idx="4205">
                  <c:v>52</c:v>
                </c:pt>
                <c:pt idx="4206">
                  <c:v>52</c:v>
                </c:pt>
                <c:pt idx="4207">
                  <c:v>52</c:v>
                </c:pt>
                <c:pt idx="4208">
                  <c:v>52</c:v>
                </c:pt>
                <c:pt idx="4209">
                  <c:v>52</c:v>
                </c:pt>
                <c:pt idx="4210">
                  <c:v>52</c:v>
                </c:pt>
                <c:pt idx="4211">
                  <c:v>52</c:v>
                </c:pt>
                <c:pt idx="4212">
                  <c:v>52</c:v>
                </c:pt>
                <c:pt idx="4213">
                  <c:v>52</c:v>
                </c:pt>
                <c:pt idx="4214">
                  <c:v>52</c:v>
                </c:pt>
                <c:pt idx="4215">
                  <c:v>52</c:v>
                </c:pt>
                <c:pt idx="4216">
                  <c:v>52</c:v>
                </c:pt>
                <c:pt idx="4217">
                  <c:v>52</c:v>
                </c:pt>
                <c:pt idx="4218">
                  <c:v>52</c:v>
                </c:pt>
                <c:pt idx="4219">
                  <c:v>52</c:v>
                </c:pt>
                <c:pt idx="4220">
                  <c:v>52</c:v>
                </c:pt>
                <c:pt idx="4221">
                  <c:v>52</c:v>
                </c:pt>
                <c:pt idx="4222">
                  <c:v>52</c:v>
                </c:pt>
                <c:pt idx="4223">
                  <c:v>52</c:v>
                </c:pt>
                <c:pt idx="4224">
                  <c:v>52</c:v>
                </c:pt>
                <c:pt idx="4225">
                  <c:v>52</c:v>
                </c:pt>
                <c:pt idx="4226">
                  <c:v>52</c:v>
                </c:pt>
                <c:pt idx="4227">
                  <c:v>52</c:v>
                </c:pt>
                <c:pt idx="4228">
                  <c:v>52</c:v>
                </c:pt>
                <c:pt idx="4229">
                  <c:v>52</c:v>
                </c:pt>
                <c:pt idx="4230">
                  <c:v>52</c:v>
                </c:pt>
                <c:pt idx="4231">
                  <c:v>52</c:v>
                </c:pt>
                <c:pt idx="4232">
                  <c:v>52</c:v>
                </c:pt>
                <c:pt idx="4233">
                  <c:v>52</c:v>
                </c:pt>
                <c:pt idx="4234">
                  <c:v>52</c:v>
                </c:pt>
                <c:pt idx="4235">
                  <c:v>52</c:v>
                </c:pt>
                <c:pt idx="4236">
                  <c:v>52</c:v>
                </c:pt>
                <c:pt idx="4237">
                  <c:v>52</c:v>
                </c:pt>
                <c:pt idx="4238">
                  <c:v>52</c:v>
                </c:pt>
                <c:pt idx="4239">
                  <c:v>52</c:v>
                </c:pt>
                <c:pt idx="4240">
                  <c:v>52</c:v>
                </c:pt>
                <c:pt idx="4241">
                  <c:v>52</c:v>
                </c:pt>
                <c:pt idx="4242">
                  <c:v>52</c:v>
                </c:pt>
                <c:pt idx="4243">
                  <c:v>52</c:v>
                </c:pt>
                <c:pt idx="4244">
                  <c:v>52</c:v>
                </c:pt>
                <c:pt idx="4245">
                  <c:v>52</c:v>
                </c:pt>
                <c:pt idx="4246">
                  <c:v>52</c:v>
                </c:pt>
                <c:pt idx="4247">
                  <c:v>52</c:v>
                </c:pt>
                <c:pt idx="4248">
                  <c:v>52</c:v>
                </c:pt>
                <c:pt idx="4249">
                  <c:v>52</c:v>
                </c:pt>
                <c:pt idx="4250">
                  <c:v>52</c:v>
                </c:pt>
                <c:pt idx="4251">
                  <c:v>52</c:v>
                </c:pt>
                <c:pt idx="4252">
                  <c:v>52</c:v>
                </c:pt>
                <c:pt idx="4253">
                  <c:v>52</c:v>
                </c:pt>
                <c:pt idx="4254">
                  <c:v>52</c:v>
                </c:pt>
                <c:pt idx="4255">
                  <c:v>52</c:v>
                </c:pt>
                <c:pt idx="4256">
                  <c:v>52</c:v>
                </c:pt>
                <c:pt idx="4257">
                  <c:v>52</c:v>
                </c:pt>
                <c:pt idx="4258">
                  <c:v>52</c:v>
                </c:pt>
                <c:pt idx="4259">
                  <c:v>52</c:v>
                </c:pt>
                <c:pt idx="4260">
                  <c:v>52</c:v>
                </c:pt>
                <c:pt idx="4261">
                  <c:v>52</c:v>
                </c:pt>
                <c:pt idx="4262">
                  <c:v>52</c:v>
                </c:pt>
                <c:pt idx="4263">
                  <c:v>52</c:v>
                </c:pt>
                <c:pt idx="4264">
                  <c:v>52</c:v>
                </c:pt>
                <c:pt idx="4265">
                  <c:v>52</c:v>
                </c:pt>
                <c:pt idx="4266">
                  <c:v>52</c:v>
                </c:pt>
                <c:pt idx="4267">
                  <c:v>52</c:v>
                </c:pt>
                <c:pt idx="4268">
                  <c:v>52</c:v>
                </c:pt>
                <c:pt idx="4269">
                  <c:v>52</c:v>
                </c:pt>
                <c:pt idx="4270">
                  <c:v>52</c:v>
                </c:pt>
                <c:pt idx="4271">
                  <c:v>52</c:v>
                </c:pt>
                <c:pt idx="4272">
                  <c:v>52</c:v>
                </c:pt>
                <c:pt idx="4273">
                  <c:v>52</c:v>
                </c:pt>
                <c:pt idx="4274">
                  <c:v>52</c:v>
                </c:pt>
                <c:pt idx="4275">
                  <c:v>52</c:v>
                </c:pt>
                <c:pt idx="4276">
                  <c:v>52</c:v>
                </c:pt>
                <c:pt idx="4277">
                  <c:v>52</c:v>
                </c:pt>
                <c:pt idx="4278">
                  <c:v>52</c:v>
                </c:pt>
                <c:pt idx="4279">
                  <c:v>52</c:v>
                </c:pt>
                <c:pt idx="4280">
                  <c:v>52</c:v>
                </c:pt>
                <c:pt idx="4281">
                  <c:v>52</c:v>
                </c:pt>
                <c:pt idx="4282">
                  <c:v>52</c:v>
                </c:pt>
                <c:pt idx="4283">
                  <c:v>52</c:v>
                </c:pt>
                <c:pt idx="4284">
                  <c:v>52</c:v>
                </c:pt>
                <c:pt idx="4285">
                  <c:v>52</c:v>
                </c:pt>
                <c:pt idx="4286">
                  <c:v>52</c:v>
                </c:pt>
                <c:pt idx="4287">
                  <c:v>52</c:v>
                </c:pt>
                <c:pt idx="4288">
                  <c:v>52</c:v>
                </c:pt>
                <c:pt idx="4289">
                  <c:v>52</c:v>
                </c:pt>
                <c:pt idx="4290">
                  <c:v>52</c:v>
                </c:pt>
                <c:pt idx="4291">
                  <c:v>52</c:v>
                </c:pt>
                <c:pt idx="4292">
                  <c:v>52</c:v>
                </c:pt>
                <c:pt idx="4293">
                  <c:v>52</c:v>
                </c:pt>
                <c:pt idx="4294">
                  <c:v>52</c:v>
                </c:pt>
                <c:pt idx="4295">
                  <c:v>52</c:v>
                </c:pt>
                <c:pt idx="4296">
                  <c:v>52</c:v>
                </c:pt>
                <c:pt idx="4297">
                  <c:v>52</c:v>
                </c:pt>
                <c:pt idx="4298">
                  <c:v>52</c:v>
                </c:pt>
                <c:pt idx="4299">
                  <c:v>52</c:v>
                </c:pt>
                <c:pt idx="4300">
                  <c:v>52</c:v>
                </c:pt>
                <c:pt idx="4301">
                  <c:v>52</c:v>
                </c:pt>
                <c:pt idx="4302">
                  <c:v>52</c:v>
                </c:pt>
                <c:pt idx="4303">
                  <c:v>52</c:v>
                </c:pt>
                <c:pt idx="4304">
                  <c:v>52</c:v>
                </c:pt>
                <c:pt idx="4305">
                  <c:v>52</c:v>
                </c:pt>
                <c:pt idx="4306">
                  <c:v>52</c:v>
                </c:pt>
                <c:pt idx="4307">
                  <c:v>52</c:v>
                </c:pt>
                <c:pt idx="4308">
                  <c:v>52</c:v>
                </c:pt>
                <c:pt idx="4309">
                  <c:v>52</c:v>
                </c:pt>
                <c:pt idx="4310">
                  <c:v>52</c:v>
                </c:pt>
                <c:pt idx="4311">
                  <c:v>52</c:v>
                </c:pt>
                <c:pt idx="4312">
                  <c:v>52</c:v>
                </c:pt>
                <c:pt idx="4313">
                  <c:v>52</c:v>
                </c:pt>
                <c:pt idx="4314">
                  <c:v>52</c:v>
                </c:pt>
                <c:pt idx="4315">
                  <c:v>52</c:v>
                </c:pt>
                <c:pt idx="4316">
                  <c:v>52</c:v>
                </c:pt>
                <c:pt idx="4317">
                  <c:v>52</c:v>
                </c:pt>
                <c:pt idx="4318">
                  <c:v>52</c:v>
                </c:pt>
                <c:pt idx="4319">
                  <c:v>52</c:v>
                </c:pt>
                <c:pt idx="4320">
                  <c:v>52</c:v>
                </c:pt>
                <c:pt idx="4321">
                  <c:v>52</c:v>
                </c:pt>
                <c:pt idx="4322">
                  <c:v>52</c:v>
                </c:pt>
                <c:pt idx="4323">
                  <c:v>52</c:v>
                </c:pt>
                <c:pt idx="4324">
                  <c:v>52</c:v>
                </c:pt>
                <c:pt idx="4325">
                  <c:v>52</c:v>
                </c:pt>
                <c:pt idx="4326">
                  <c:v>52</c:v>
                </c:pt>
                <c:pt idx="4327">
                  <c:v>52</c:v>
                </c:pt>
                <c:pt idx="4328">
                  <c:v>52</c:v>
                </c:pt>
                <c:pt idx="4329">
                  <c:v>52</c:v>
                </c:pt>
                <c:pt idx="4330">
                  <c:v>52</c:v>
                </c:pt>
                <c:pt idx="4331">
                  <c:v>52</c:v>
                </c:pt>
                <c:pt idx="4332">
                  <c:v>52</c:v>
                </c:pt>
                <c:pt idx="4333">
                  <c:v>52</c:v>
                </c:pt>
                <c:pt idx="4334">
                  <c:v>52</c:v>
                </c:pt>
                <c:pt idx="4335">
                  <c:v>52</c:v>
                </c:pt>
                <c:pt idx="4336">
                  <c:v>52</c:v>
                </c:pt>
                <c:pt idx="4337">
                  <c:v>52</c:v>
                </c:pt>
                <c:pt idx="4338">
                  <c:v>52</c:v>
                </c:pt>
                <c:pt idx="4339">
                  <c:v>52</c:v>
                </c:pt>
                <c:pt idx="4340">
                  <c:v>52</c:v>
                </c:pt>
                <c:pt idx="4341">
                  <c:v>52</c:v>
                </c:pt>
                <c:pt idx="4342">
                  <c:v>52</c:v>
                </c:pt>
                <c:pt idx="4343">
                  <c:v>52</c:v>
                </c:pt>
                <c:pt idx="4344">
                  <c:v>52</c:v>
                </c:pt>
                <c:pt idx="4345">
                  <c:v>52</c:v>
                </c:pt>
                <c:pt idx="4346">
                  <c:v>52</c:v>
                </c:pt>
                <c:pt idx="4347">
                  <c:v>52</c:v>
                </c:pt>
                <c:pt idx="4348">
                  <c:v>52</c:v>
                </c:pt>
                <c:pt idx="4349">
                  <c:v>52</c:v>
                </c:pt>
                <c:pt idx="4350">
                  <c:v>52</c:v>
                </c:pt>
                <c:pt idx="4351">
                  <c:v>52</c:v>
                </c:pt>
                <c:pt idx="4352">
                  <c:v>52</c:v>
                </c:pt>
                <c:pt idx="4353">
                  <c:v>52</c:v>
                </c:pt>
                <c:pt idx="4354">
                  <c:v>52</c:v>
                </c:pt>
                <c:pt idx="4355">
                  <c:v>52</c:v>
                </c:pt>
                <c:pt idx="4356">
                  <c:v>52</c:v>
                </c:pt>
                <c:pt idx="4357">
                  <c:v>52</c:v>
                </c:pt>
                <c:pt idx="4358">
                  <c:v>52</c:v>
                </c:pt>
                <c:pt idx="4359">
                  <c:v>52</c:v>
                </c:pt>
                <c:pt idx="4360">
                  <c:v>52</c:v>
                </c:pt>
                <c:pt idx="4361">
                  <c:v>52</c:v>
                </c:pt>
                <c:pt idx="4362">
                  <c:v>52</c:v>
                </c:pt>
                <c:pt idx="4363">
                  <c:v>52</c:v>
                </c:pt>
                <c:pt idx="4364">
                  <c:v>52</c:v>
                </c:pt>
                <c:pt idx="4365">
                  <c:v>52</c:v>
                </c:pt>
                <c:pt idx="4366">
                  <c:v>52</c:v>
                </c:pt>
                <c:pt idx="4367">
                  <c:v>52</c:v>
                </c:pt>
                <c:pt idx="4368">
                  <c:v>52</c:v>
                </c:pt>
                <c:pt idx="4369">
                  <c:v>52</c:v>
                </c:pt>
                <c:pt idx="4370">
                  <c:v>52</c:v>
                </c:pt>
                <c:pt idx="4371">
                  <c:v>52</c:v>
                </c:pt>
                <c:pt idx="4372">
                  <c:v>52</c:v>
                </c:pt>
                <c:pt idx="4373">
                  <c:v>52</c:v>
                </c:pt>
                <c:pt idx="4374">
                  <c:v>52</c:v>
                </c:pt>
                <c:pt idx="4375">
                  <c:v>52</c:v>
                </c:pt>
                <c:pt idx="4376">
                  <c:v>52</c:v>
                </c:pt>
                <c:pt idx="4377">
                  <c:v>52</c:v>
                </c:pt>
                <c:pt idx="4378">
                  <c:v>52</c:v>
                </c:pt>
                <c:pt idx="4379">
                  <c:v>52</c:v>
                </c:pt>
                <c:pt idx="4380">
                  <c:v>52</c:v>
                </c:pt>
                <c:pt idx="4381">
                  <c:v>52</c:v>
                </c:pt>
                <c:pt idx="4382">
                  <c:v>52</c:v>
                </c:pt>
                <c:pt idx="4383">
                  <c:v>52</c:v>
                </c:pt>
                <c:pt idx="4384">
                  <c:v>52</c:v>
                </c:pt>
                <c:pt idx="4385">
                  <c:v>52</c:v>
                </c:pt>
                <c:pt idx="4386">
                  <c:v>52</c:v>
                </c:pt>
                <c:pt idx="4387">
                  <c:v>52</c:v>
                </c:pt>
                <c:pt idx="4388">
                  <c:v>52</c:v>
                </c:pt>
                <c:pt idx="4389">
                  <c:v>52</c:v>
                </c:pt>
                <c:pt idx="4390">
                  <c:v>52</c:v>
                </c:pt>
                <c:pt idx="4391">
                  <c:v>52</c:v>
                </c:pt>
                <c:pt idx="4392">
                  <c:v>52</c:v>
                </c:pt>
                <c:pt idx="4393">
                  <c:v>52</c:v>
                </c:pt>
                <c:pt idx="4394">
                  <c:v>52</c:v>
                </c:pt>
                <c:pt idx="4395">
                  <c:v>52</c:v>
                </c:pt>
                <c:pt idx="4396">
                  <c:v>52</c:v>
                </c:pt>
                <c:pt idx="4397">
                  <c:v>52</c:v>
                </c:pt>
                <c:pt idx="4398">
                  <c:v>52</c:v>
                </c:pt>
                <c:pt idx="4399">
                  <c:v>52</c:v>
                </c:pt>
                <c:pt idx="4400">
                  <c:v>52</c:v>
                </c:pt>
                <c:pt idx="4401">
                  <c:v>52</c:v>
                </c:pt>
                <c:pt idx="4402">
                  <c:v>52</c:v>
                </c:pt>
                <c:pt idx="4403">
                  <c:v>52</c:v>
                </c:pt>
                <c:pt idx="4404">
                  <c:v>52</c:v>
                </c:pt>
                <c:pt idx="4405">
                  <c:v>52</c:v>
                </c:pt>
                <c:pt idx="4406">
                  <c:v>52</c:v>
                </c:pt>
                <c:pt idx="4407">
                  <c:v>52</c:v>
                </c:pt>
                <c:pt idx="4408">
                  <c:v>52</c:v>
                </c:pt>
                <c:pt idx="4409">
                  <c:v>52</c:v>
                </c:pt>
                <c:pt idx="4410">
                  <c:v>52</c:v>
                </c:pt>
                <c:pt idx="4411">
                  <c:v>52</c:v>
                </c:pt>
                <c:pt idx="4412">
                  <c:v>52</c:v>
                </c:pt>
                <c:pt idx="4413">
                  <c:v>52</c:v>
                </c:pt>
                <c:pt idx="4414">
                  <c:v>52</c:v>
                </c:pt>
                <c:pt idx="4415">
                  <c:v>52</c:v>
                </c:pt>
                <c:pt idx="4416">
                  <c:v>52</c:v>
                </c:pt>
                <c:pt idx="4417">
                  <c:v>52</c:v>
                </c:pt>
                <c:pt idx="4418">
                  <c:v>52</c:v>
                </c:pt>
                <c:pt idx="4419">
                  <c:v>52</c:v>
                </c:pt>
                <c:pt idx="4420">
                  <c:v>52</c:v>
                </c:pt>
                <c:pt idx="4421">
                  <c:v>52</c:v>
                </c:pt>
                <c:pt idx="4422">
                  <c:v>52</c:v>
                </c:pt>
                <c:pt idx="4423">
                  <c:v>52</c:v>
                </c:pt>
                <c:pt idx="4424">
                  <c:v>52</c:v>
                </c:pt>
                <c:pt idx="4425">
                  <c:v>52</c:v>
                </c:pt>
                <c:pt idx="4426">
                  <c:v>52</c:v>
                </c:pt>
                <c:pt idx="4427">
                  <c:v>52</c:v>
                </c:pt>
                <c:pt idx="4428">
                  <c:v>52</c:v>
                </c:pt>
                <c:pt idx="4429">
                  <c:v>52</c:v>
                </c:pt>
                <c:pt idx="4430">
                  <c:v>52</c:v>
                </c:pt>
                <c:pt idx="4431">
                  <c:v>52</c:v>
                </c:pt>
                <c:pt idx="4432">
                  <c:v>52</c:v>
                </c:pt>
                <c:pt idx="4433">
                  <c:v>52</c:v>
                </c:pt>
                <c:pt idx="4434">
                  <c:v>52</c:v>
                </c:pt>
                <c:pt idx="4435">
                  <c:v>52</c:v>
                </c:pt>
                <c:pt idx="4436">
                  <c:v>52</c:v>
                </c:pt>
                <c:pt idx="4437">
                  <c:v>52</c:v>
                </c:pt>
                <c:pt idx="4438">
                  <c:v>52</c:v>
                </c:pt>
                <c:pt idx="4439">
                  <c:v>52</c:v>
                </c:pt>
                <c:pt idx="4440">
                  <c:v>52</c:v>
                </c:pt>
                <c:pt idx="4441">
                  <c:v>52</c:v>
                </c:pt>
                <c:pt idx="4442">
                  <c:v>52</c:v>
                </c:pt>
                <c:pt idx="4443">
                  <c:v>52</c:v>
                </c:pt>
                <c:pt idx="4444">
                  <c:v>52</c:v>
                </c:pt>
                <c:pt idx="4445">
                  <c:v>52</c:v>
                </c:pt>
                <c:pt idx="4446">
                  <c:v>52</c:v>
                </c:pt>
                <c:pt idx="4447">
                  <c:v>52</c:v>
                </c:pt>
                <c:pt idx="4448">
                  <c:v>52</c:v>
                </c:pt>
                <c:pt idx="4449">
                  <c:v>52</c:v>
                </c:pt>
                <c:pt idx="4450">
                  <c:v>52</c:v>
                </c:pt>
                <c:pt idx="4451">
                  <c:v>52</c:v>
                </c:pt>
                <c:pt idx="4452">
                  <c:v>52</c:v>
                </c:pt>
                <c:pt idx="4453">
                  <c:v>52</c:v>
                </c:pt>
                <c:pt idx="4454">
                  <c:v>52</c:v>
                </c:pt>
                <c:pt idx="4455">
                  <c:v>52</c:v>
                </c:pt>
                <c:pt idx="4456">
                  <c:v>52</c:v>
                </c:pt>
                <c:pt idx="4457">
                  <c:v>52</c:v>
                </c:pt>
                <c:pt idx="4458">
                  <c:v>52</c:v>
                </c:pt>
                <c:pt idx="4459">
                  <c:v>52</c:v>
                </c:pt>
                <c:pt idx="4460">
                  <c:v>52</c:v>
                </c:pt>
                <c:pt idx="4461">
                  <c:v>52</c:v>
                </c:pt>
                <c:pt idx="4462">
                  <c:v>52</c:v>
                </c:pt>
                <c:pt idx="4463">
                  <c:v>52</c:v>
                </c:pt>
                <c:pt idx="4464">
                  <c:v>52</c:v>
                </c:pt>
                <c:pt idx="4465">
                  <c:v>52</c:v>
                </c:pt>
                <c:pt idx="4466">
                  <c:v>52</c:v>
                </c:pt>
                <c:pt idx="4467">
                  <c:v>52</c:v>
                </c:pt>
                <c:pt idx="4468">
                  <c:v>52</c:v>
                </c:pt>
                <c:pt idx="4469">
                  <c:v>52</c:v>
                </c:pt>
                <c:pt idx="4470">
                  <c:v>52</c:v>
                </c:pt>
                <c:pt idx="4471">
                  <c:v>52</c:v>
                </c:pt>
                <c:pt idx="4472">
                  <c:v>52</c:v>
                </c:pt>
                <c:pt idx="4473">
                  <c:v>52</c:v>
                </c:pt>
                <c:pt idx="4474">
                  <c:v>52</c:v>
                </c:pt>
                <c:pt idx="4475">
                  <c:v>52</c:v>
                </c:pt>
                <c:pt idx="4476">
                  <c:v>52</c:v>
                </c:pt>
                <c:pt idx="4477">
                  <c:v>52</c:v>
                </c:pt>
                <c:pt idx="4478">
                  <c:v>52</c:v>
                </c:pt>
                <c:pt idx="4479">
                  <c:v>52</c:v>
                </c:pt>
                <c:pt idx="4480">
                  <c:v>52</c:v>
                </c:pt>
                <c:pt idx="4481">
                  <c:v>52</c:v>
                </c:pt>
                <c:pt idx="4482">
                  <c:v>52</c:v>
                </c:pt>
                <c:pt idx="4483">
                  <c:v>52</c:v>
                </c:pt>
                <c:pt idx="4484">
                  <c:v>52</c:v>
                </c:pt>
                <c:pt idx="4485">
                  <c:v>52</c:v>
                </c:pt>
                <c:pt idx="4486">
                  <c:v>52</c:v>
                </c:pt>
                <c:pt idx="4487">
                  <c:v>52</c:v>
                </c:pt>
                <c:pt idx="4488">
                  <c:v>52</c:v>
                </c:pt>
                <c:pt idx="4489">
                  <c:v>52</c:v>
                </c:pt>
                <c:pt idx="4490">
                  <c:v>52</c:v>
                </c:pt>
                <c:pt idx="4491">
                  <c:v>52</c:v>
                </c:pt>
                <c:pt idx="4492">
                  <c:v>52</c:v>
                </c:pt>
                <c:pt idx="4493">
                  <c:v>52</c:v>
                </c:pt>
                <c:pt idx="4494">
                  <c:v>52</c:v>
                </c:pt>
                <c:pt idx="4495">
                  <c:v>52</c:v>
                </c:pt>
                <c:pt idx="4496">
                  <c:v>52</c:v>
                </c:pt>
                <c:pt idx="4497">
                  <c:v>52</c:v>
                </c:pt>
                <c:pt idx="4498">
                  <c:v>52</c:v>
                </c:pt>
                <c:pt idx="4499">
                  <c:v>52</c:v>
                </c:pt>
                <c:pt idx="4500">
                  <c:v>52</c:v>
                </c:pt>
                <c:pt idx="4501">
                  <c:v>52</c:v>
                </c:pt>
                <c:pt idx="4502">
                  <c:v>52</c:v>
                </c:pt>
                <c:pt idx="4503">
                  <c:v>52</c:v>
                </c:pt>
                <c:pt idx="4504">
                  <c:v>52</c:v>
                </c:pt>
                <c:pt idx="4505">
                  <c:v>52</c:v>
                </c:pt>
                <c:pt idx="4506">
                  <c:v>52</c:v>
                </c:pt>
                <c:pt idx="4507">
                  <c:v>52</c:v>
                </c:pt>
                <c:pt idx="4508">
                  <c:v>52</c:v>
                </c:pt>
                <c:pt idx="4509">
                  <c:v>52</c:v>
                </c:pt>
                <c:pt idx="4510">
                  <c:v>52</c:v>
                </c:pt>
                <c:pt idx="4511">
                  <c:v>52</c:v>
                </c:pt>
                <c:pt idx="4512">
                  <c:v>52</c:v>
                </c:pt>
                <c:pt idx="4513">
                  <c:v>52</c:v>
                </c:pt>
                <c:pt idx="4514">
                  <c:v>52</c:v>
                </c:pt>
                <c:pt idx="4515">
                  <c:v>52</c:v>
                </c:pt>
                <c:pt idx="4516">
                  <c:v>52</c:v>
                </c:pt>
                <c:pt idx="4517">
                  <c:v>52</c:v>
                </c:pt>
                <c:pt idx="4518">
                  <c:v>52</c:v>
                </c:pt>
                <c:pt idx="4519">
                  <c:v>52</c:v>
                </c:pt>
                <c:pt idx="4520">
                  <c:v>52</c:v>
                </c:pt>
                <c:pt idx="4521">
                  <c:v>52</c:v>
                </c:pt>
                <c:pt idx="4522">
                  <c:v>52</c:v>
                </c:pt>
                <c:pt idx="4523">
                  <c:v>52</c:v>
                </c:pt>
                <c:pt idx="4524">
                  <c:v>52</c:v>
                </c:pt>
                <c:pt idx="4525">
                  <c:v>52</c:v>
                </c:pt>
                <c:pt idx="4526">
                  <c:v>52</c:v>
                </c:pt>
                <c:pt idx="4527">
                  <c:v>52</c:v>
                </c:pt>
                <c:pt idx="4528">
                  <c:v>52</c:v>
                </c:pt>
                <c:pt idx="4529">
                  <c:v>52</c:v>
                </c:pt>
                <c:pt idx="4530">
                  <c:v>52</c:v>
                </c:pt>
                <c:pt idx="4531">
                  <c:v>52</c:v>
                </c:pt>
                <c:pt idx="4532">
                  <c:v>52</c:v>
                </c:pt>
                <c:pt idx="4533">
                  <c:v>52</c:v>
                </c:pt>
                <c:pt idx="4534">
                  <c:v>52</c:v>
                </c:pt>
                <c:pt idx="4535">
                  <c:v>52</c:v>
                </c:pt>
                <c:pt idx="4536">
                  <c:v>52</c:v>
                </c:pt>
                <c:pt idx="4537">
                  <c:v>52</c:v>
                </c:pt>
                <c:pt idx="4538">
                  <c:v>52</c:v>
                </c:pt>
                <c:pt idx="4539">
                  <c:v>52</c:v>
                </c:pt>
                <c:pt idx="4540">
                  <c:v>52</c:v>
                </c:pt>
                <c:pt idx="4541">
                  <c:v>52</c:v>
                </c:pt>
                <c:pt idx="4542">
                  <c:v>52</c:v>
                </c:pt>
                <c:pt idx="4543">
                  <c:v>52</c:v>
                </c:pt>
                <c:pt idx="4544">
                  <c:v>52</c:v>
                </c:pt>
                <c:pt idx="4545">
                  <c:v>52</c:v>
                </c:pt>
                <c:pt idx="4546">
                  <c:v>52</c:v>
                </c:pt>
                <c:pt idx="4547">
                  <c:v>52</c:v>
                </c:pt>
                <c:pt idx="4548">
                  <c:v>52</c:v>
                </c:pt>
                <c:pt idx="4549">
                  <c:v>52</c:v>
                </c:pt>
                <c:pt idx="4550">
                  <c:v>52</c:v>
                </c:pt>
                <c:pt idx="4551">
                  <c:v>52</c:v>
                </c:pt>
                <c:pt idx="4552">
                  <c:v>52</c:v>
                </c:pt>
                <c:pt idx="4553">
                  <c:v>52</c:v>
                </c:pt>
                <c:pt idx="4554">
                  <c:v>52</c:v>
                </c:pt>
                <c:pt idx="4555">
                  <c:v>52</c:v>
                </c:pt>
                <c:pt idx="4556">
                  <c:v>52</c:v>
                </c:pt>
                <c:pt idx="4557">
                  <c:v>52</c:v>
                </c:pt>
                <c:pt idx="4558">
                  <c:v>52</c:v>
                </c:pt>
                <c:pt idx="4559">
                  <c:v>52</c:v>
                </c:pt>
                <c:pt idx="4560">
                  <c:v>52</c:v>
                </c:pt>
                <c:pt idx="4561">
                  <c:v>52</c:v>
                </c:pt>
                <c:pt idx="4562">
                  <c:v>52</c:v>
                </c:pt>
                <c:pt idx="4563">
                  <c:v>52</c:v>
                </c:pt>
                <c:pt idx="4564">
                  <c:v>52</c:v>
                </c:pt>
                <c:pt idx="4565">
                  <c:v>52</c:v>
                </c:pt>
                <c:pt idx="4566">
                  <c:v>52</c:v>
                </c:pt>
                <c:pt idx="4567">
                  <c:v>52</c:v>
                </c:pt>
                <c:pt idx="4568">
                  <c:v>52</c:v>
                </c:pt>
                <c:pt idx="4569">
                  <c:v>52</c:v>
                </c:pt>
                <c:pt idx="4570">
                  <c:v>52</c:v>
                </c:pt>
                <c:pt idx="4571">
                  <c:v>52</c:v>
                </c:pt>
                <c:pt idx="4572">
                  <c:v>52</c:v>
                </c:pt>
                <c:pt idx="4573">
                  <c:v>52</c:v>
                </c:pt>
                <c:pt idx="4574">
                  <c:v>52</c:v>
                </c:pt>
                <c:pt idx="4575">
                  <c:v>52</c:v>
                </c:pt>
                <c:pt idx="4576">
                  <c:v>52</c:v>
                </c:pt>
                <c:pt idx="4577">
                  <c:v>52</c:v>
                </c:pt>
                <c:pt idx="4578">
                  <c:v>52</c:v>
                </c:pt>
                <c:pt idx="4579">
                  <c:v>52</c:v>
                </c:pt>
                <c:pt idx="4580">
                  <c:v>52</c:v>
                </c:pt>
                <c:pt idx="4581">
                  <c:v>52</c:v>
                </c:pt>
                <c:pt idx="4582">
                  <c:v>52</c:v>
                </c:pt>
                <c:pt idx="4583">
                  <c:v>52</c:v>
                </c:pt>
                <c:pt idx="4584">
                  <c:v>52</c:v>
                </c:pt>
                <c:pt idx="4585">
                  <c:v>52</c:v>
                </c:pt>
                <c:pt idx="4586">
                  <c:v>52</c:v>
                </c:pt>
                <c:pt idx="4587">
                  <c:v>52</c:v>
                </c:pt>
                <c:pt idx="4588">
                  <c:v>52</c:v>
                </c:pt>
                <c:pt idx="4589">
                  <c:v>52</c:v>
                </c:pt>
                <c:pt idx="4590">
                  <c:v>52</c:v>
                </c:pt>
                <c:pt idx="4591">
                  <c:v>52</c:v>
                </c:pt>
                <c:pt idx="4592">
                  <c:v>52</c:v>
                </c:pt>
                <c:pt idx="4593">
                  <c:v>52</c:v>
                </c:pt>
                <c:pt idx="4594">
                  <c:v>52</c:v>
                </c:pt>
                <c:pt idx="4595">
                  <c:v>52</c:v>
                </c:pt>
                <c:pt idx="4596">
                  <c:v>52</c:v>
                </c:pt>
                <c:pt idx="4597">
                  <c:v>52</c:v>
                </c:pt>
                <c:pt idx="4598">
                  <c:v>52</c:v>
                </c:pt>
                <c:pt idx="4599">
                  <c:v>52</c:v>
                </c:pt>
                <c:pt idx="4600">
                  <c:v>52</c:v>
                </c:pt>
                <c:pt idx="4601">
                  <c:v>52</c:v>
                </c:pt>
                <c:pt idx="4602">
                  <c:v>52</c:v>
                </c:pt>
                <c:pt idx="4603">
                  <c:v>52</c:v>
                </c:pt>
                <c:pt idx="4604">
                  <c:v>52</c:v>
                </c:pt>
                <c:pt idx="4605">
                  <c:v>52</c:v>
                </c:pt>
                <c:pt idx="4606">
                  <c:v>52</c:v>
                </c:pt>
                <c:pt idx="4607">
                  <c:v>52</c:v>
                </c:pt>
                <c:pt idx="4608">
                  <c:v>52</c:v>
                </c:pt>
                <c:pt idx="4609">
                  <c:v>52</c:v>
                </c:pt>
                <c:pt idx="4610">
                  <c:v>52</c:v>
                </c:pt>
                <c:pt idx="4611">
                  <c:v>52</c:v>
                </c:pt>
                <c:pt idx="4612">
                  <c:v>52</c:v>
                </c:pt>
                <c:pt idx="4613">
                  <c:v>52</c:v>
                </c:pt>
                <c:pt idx="4614">
                  <c:v>52</c:v>
                </c:pt>
                <c:pt idx="4615">
                  <c:v>52</c:v>
                </c:pt>
                <c:pt idx="4616">
                  <c:v>52</c:v>
                </c:pt>
                <c:pt idx="4617">
                  <c:v>52</c:v>
                </c:pt>
                <c:pt idx="4618">
                  <c:v>52</c:v>
                </c:pt>
                <c:pt idx="4619">
                  <c:v>52</c:v>
                </c:pt>
                <c:pt idx="4620">
                  <c:v>52</c:v>
                </c:pt>
                <c:pt idx="4621">
                  <c:v>52</c:v>
                </c:pt>
                <c:pt idx="4622">
                  <c:v>52</c:v>
                </c:pt>
                <c:pt idx="4623">
                  <c:v>52</c:v>
                </c:pt>
                <c:pt idx="4624">
                  <c:v>52</c:v>
                </c:pt>
                <c:pt idx="4625">
                  <c:v>52</c:v>
                </c:pt>
                <c:pt idx="4626">
                  <c:v>52</c:v>
                </c:pt>
                <c:pt idx="4627">
                  <c:v>52</c:v>
                </c:pt>
                <c:pt idx="4628">
                  <c:v>52</c:v>
                </c:pt>
                <c:pt idx="4629">
                  <c:v>52</c:v>
                </c:pt>
                <c:pt idx="4630">
                  <c:v>52</c:v>
                </c:pt>
                <c:pt idx="4631">
                  <c:v>52</c:v>
                </c:pt>
                <c:pt idx="4632">
                  <c:v>52</c:v>
                </c:pt>
                <c:pt idx="4633">
                  <c:v>52</c:v>
                </c:pt>
                <c:pt idx="4634">
                  <c:v>52</c:v>
                </c:pt>
                <c:pt idx="4635">
                  <c:v>52</c:v>
                </c:pt>
                <c:pt idx="4636">
                  <c:v>52</c:v>
                </c:pt>
                <c:pt idx="4637">
                  <c:v>52</c:v>
                </c:pt>
                <c:pt idx="4638">
                  <c:v>52</c:v>
                </c:pt>
                <c:pt idx="4639">
                  <c:v>52</c:v>
                </c:pt>
                <c:pt idx="4640">
                  <c:v>52</c:v>
                </c:pt>
                <c:pt idx="4641">
                  <c:v>52</c:v>
                </c:pt>
                <c:pt idx="4642">
                  <c:v>52</c:v>
                </c:pt>
                <c:pt idx="4643">
                  <c:v>52</c:v>
                </c:pt>
                <c:pt idx="4644">
                  <c:v>52</c:v>
                </c:pt>
                <c:pt idx="4645">
                  <c:v>52</c:v>
                </c:pt>
                <c:pt idx="4646">
                  <c:v>52</c:v>
                </c:pt>
                <c:pt idx="4647">
                  <c:v>52</c:v>
                </c:pt>
                <c:pt idx="4648">
                  <c:v>52</c:v>
                </c:pt>
                <c:pt idx="4649">
                  <c:v>52</c:v>
                </c:pt>
                <c:pt idx="4650">
                  <c:v>52</c:v>
                </c:pt>
                <c:pt idx="4651">
                  <c:v>52</c:v>
                </c:pt>
                <c:pt idx="4652">
                  <c:v>52</c:v>
                </c:pt>
                <c:pt idx="4653">
                  <c:v>52</c:v>
                </c:pt>
                <c:pt idx="4654">
                  <c:v>52</c:v>
                </c:pt>
                <c:pt idx="4655">
                  <c:v>52</c:v>
                </c:pt>
                <c:pt idx="4656">
                  <c:v>52</c:v>
                </c:pt>
                <c:pt idx="4657">
                  <c:v>52</c:v>
                </c:pt>
                <c:pt idx="4658">
                  <c:v>52</c:v>
                </c:pt>
                <c:pt idx="4659">
                  <c:v>52</c:v>
                </c:pt>
                <c:pt idx="4660">
                  <c:v>52</c:v>
                </c:pt>
                <c:pt idx="4661">
                  <c:v>52</c:v>
                </c:pt>
                <c:pt idx="4662">
                  <c:v>52</c:v>
                </c:pt>
                <c:pt idx="4663">
                  <c:v>52</c:v>
                </c:pt>
                <c:pt idx="4664">
                  <c:v>52</c:v>
                </c:pt>
                <c:pt idx="4665">
                  <c:v>52</c:v>
                </c:pt>
                <c:pt idx="4666">
                  <c:v>52</c:v>
                </c:pt>
                <c:pt idx="4667">
                  <c:v>52</c:v>
                </c:pt>
                <c:pt idx="4668">
                  <c:v>52</c:v>
                </c:pt>
                <c:pt idx="4669">
                  <c:v>52</c:v>
                </c:pt>
                <c:pt idx="4670">
                  <c:v>52</c:v>
                </c:pt>
                <c:pt idx="4671">
                  <c:v>52</c:v>
                </c:pt>
                <c:pt idx="4672">
                  <c:v>52</c:v>
                </c:pt>
                <c:pt idx="4673">
                  <c:v>52</c:v>
                </c:pt>
                <c:pt idx="4674">
                  <c:v>52</c:v>
                </c:pt>
                <c:pt idx="4675">
                  <c:v>52</c:v>
                </c:pt>
                <c:pt idx="4676">
                  <c:v>52</c:v>
                </c:pt>
                <c:pt idx="4677">
                  <c:v>52</c:v>
                </c:pt>
                <c:pt idx="4678">
                  <c:v>52</c:v>
                </c:pt>
                <c:pt idx="4679">
                  <c:v>52</c:v>
                </c:pt>
                <c:pt idx="4680">
                  <c:v>52</c:v>
                </c:pt>
                <c:pt idx="4681">
                  <c:v>52</c:v>
                </c:pt>
                <c:pt idx="4682">
                  <c:v>52</c:v>
                </c:pt>
                <c:pt idx="4683">
                  <c:v>52</c:v>
                </c:pt>
                <c:pt idx="4684">
                  <c:v>52</c:v>
                </c:pt>
                <c:pt idx="4685">
                  <c:v>52</c:v>
                </c:pt>
                <c:pt idx="4686">
                  <c:v>52</c:v>
                </c:pt>
                <c:pt idx="4687">
                  <c:v>52</c:v>
                </c:pt>
                <c:pt idx="4688">
                  <c:v>52</c:v>
                </c:pt>
                <c:pt idx="4689">
                  <c:v>52</c:v>
                </c:pt>
                <c:pt idx="4690">
                  <c:v>52</c:v>
                </c:pt>
                <c:pt idx="4691">
                  <c:v>52</c:v>
                </c:pt>
                <c:pt idx="4692">
                  <c:v>52</c:v>
                </c:pt>
                <c:pt idx="4693">
                  <c:v>52</c:v>
                </c:pt>
                <c:pt idx="4694">
                  <c:v>52</c:v>
                </c:pt>
                <c:pt idx="4695">
                  <c:v>52</c:v>
                </c:pt>
                <c:pt idx="4696">
                  <c:v>52</c:v>
                </c:pt>
                <c:pt idx="4697">
                  <c:v>52</c:v>
                </c:pt>
                <c:pt idx="4698">
                  <c:v>52</c:v>
                </c:pt>
                <c:pt idx="4699">
                  <c:v>52</c:v>
                </c:pt>
                <c:pt idx="4700">
                  <c:v>52</c:v>
                </c:pt>
                <c:pt idx="4701">
                  <c:v>52</c:v>
                </c:pt>
                <c:pt idx="4702">
                  <c:v>52</c:v>
                </c:pt>
                <c:pt idx="4703">
                  <c:v>52</c:v>
                </c:pt>
                <c:pt idx="4704">
                  <c:v>52</c:v>
                </c:pt>
                <c:pt idx="4705">
                  <c:v>52</c:v>
                </c:pt>
                <c:pt idx="4706">
                  <c:v>52</c:v>
                </c:pt>
                <c:pt idx="4707">
                  <c:v>52</c:v>
                </c:pt>
                <c:pt idx="4708">
                  <c:v>52</c:v>
                </c:pt>
                <c:pt idx="4709">
                  <c:v>52</c:v>
                </c:pt>
                <c:pt idx="4710">
                  <c:v>52</c:v>
                </c:pt>
                <c:pt idx="4711">
                  <c:v>52</c:v>
                </c:pt>
                <c:pt idx="4712">
                  <c:v>52</c:v>
                </c:pt>
                <c:pt idx="4713">
                  <c:v>52</c:v>
                </c:pt>
                <c:pt idx="4714">
                  <c:v>52</c:v>
                </c:pt>
                <c:pt idx="4715">
                  <c:v>52</c:v>
                </c:pt>
                <c:pt idx="4716">
                  <c:v>52</c:v>
                </c:pt>
                <c:pt idx="4717">
                  <c:v>52</c:v>
                </c:pt>
                <c:pt idx="4718">
                  <c:v>52</c:v>
                </c:pt>
                <c:pt idx="4719">
                  <c:v>52</c:v>
                </c:pt>
                <c:pt idx="4720">
                  <c:v>52</c:v>
                </c:pt>
                <c:pt idx="4721">
                  <c:v>52</c:v>
                </c:pt>
                <c:pt idx="4722">
                  <c:v>52</c:v>
                </c:pt>
                <c:pt idx="4723">
                  <c:v>52</c:v>
                </c:pt>
                <c:pt idx="4724">
                  <c:v>52</c:v>
                </c:pt>
                <c:pt idx="4725">
                  <c:v>52</c:v>
                </c:pt>
                <c:pt idx="4726">
                  <c:v>52</c:v>
                </c:pt>
                <c:pt idx="4727">
                  <c:v>52</c:v>
                </c:pt>
                <c:pt idx="4728">
                  <c:v>52</c:v>
                </c:pt>
                <c:pt idx="4729">
                  <c:v>52</c:v>
                </c:pt>
                <c:pt idx="4730">
                  <c:v>52</c:v>
                </c:pt>
                <c:pt idx="4731">
                  <c:v>52</c:v>
                </c:pt>
                <c:pt idx="4732">
                  <c:v>52</c:v>
                </c:pt>
                <c:pt idx="4733">
                  <c:v>52</c:v>
                </c:pt>
                <c:pt idx="4734">
                  <c:v>52</c:v>
                </c:pt>
                <c:pt idx="4735">
                  <c:v>52</c:v>
                </c:pt>
                <c:pt idx="4736">
                  <c:v>52</c:v>
                </c:pt>
                <c:pt idx="4737">
                  <c:v>52</c:v>
                </c:pt>
                <c:pt idx="4738">
                  <c:v>52</c:v>
                </c:pt>
                <c:pt idx="4739">
                  <c:v>52</c:v>
                </c:pt>
                <c:pt idx="4740">
                  <c:v>52</c:v>
                </c:pt>
                <c:pt idx="4741">
                  <c:v>52</c:v>
                </c:pt>
                <c:pt idx="4742">
                  <c:v>52</c:v>
                </c:pt>
                <c:pt idx="4743">
                  <c:v>52</c:v>
                </c:pt>
                <c:pt idx="4744">
                  <c:v>52</c:v>
                </c:pt>
                <c:pt idx="4745">
                  <c:v>52</c:v>
                </c:pt>
                <c:pt idx="4746">
                  <c:v>52</c:v>
                </c:pt>
                <c:pt idx="4747">
                  <c:v>52</c:v>
                </c:pt>
                <c:pt idx="4748">
                  <c:v>52</c:v>
                </c:pt>
                <c:pt idx="4749">
                  <c:v>52</c:v>
                </c:pt>
                <c:pt idx="4750">
                  <c:v>52</c:v>
                </c:pt>
                <c:pt idx="4751">
                  <c:v>52</c:v>
                </c:pt>
                <c:pt idx="4752">
                  <c:v>52</c:v>
                </c:pt>
                <c:pt idx="4753">
                  <c:v>52</c:v>
                </c:pt>
                <c:pt idx="4754">
                  <c:v>52</c:v>
                </c:pt>
                <c:pt idx="4755">
                  <c:v>52</c:v>
                </c:pt>
                <c:pt idx="4756">
                  <c:v>52</c:v>
                </c:pt>
                <c:pt idx="4757">
                  <c:v>52</c:v>
                </c:pt>
                <c:pt idx="4758">
                  <c:v>52</c:v>
                </c:pt>
                <c:pt idx="4759">
                  <c:v>52</c:v>
                </c:pt>
                <c:pt idx="4760">
                  <c:v>52</c:v>
                </c:pt>
                <c:pt idx="4761">
                  <c:v>52</c:v>
                </c:pt>
                <c:pt idx="4762">
                  <c:v>52</c:v>
                </c:pt>
                <c:pt idx="4763">
                  <c:v>52</c:v>
                </c:pt>
                <c:pt idx="4764">
                  <c:v>52</c:v>
                </c:pt>
                <c:pt idx="4765">
                  <c:v>52</c:v>
                </c:pt>
                <c:pt idx="4766">
                  <c:v>52</c:v>
                </c:pt>
                <c:pt idx="4767">
                  <c:v>52</c:v>
                </c:pt>
                <c:pt idx="4768">
                  <c:v>52</c:v>
                </c:pt>
                <c:pt idx="4769">
                  <c:v>52</c:v>
                </c:pt>
                <c:pt idx="4770">
                  <c:v>52</c:v>
                </c:pt>
                <c:pt idx="4771">
                  <c:v>52</c:v>
                </c:pt>
                <c:pt idx="4772">
                  <c:v>52</c:v>
                </c:pt>
                <c:pt idx="4773">
                  <c:v>52</c:v>
                </c:pt>
                <c:pt idx="4774">
                  <c:v>52</c:v>
                </c:pt>
                <c:pt idx="4775">
                  <c:v>52</c:v>
                </c:pt>
                <c:pt idx="4776">
                  <c:v>52</c:v>
                </c:pt>
                <c:pt idx="4777">
                  <c:v>52</c:v>
                </c:pt>
                <c:pt idx="4778">
                  <c:v>52</c:v>
                </c:pt>
                <c:pt idx="4779">
                  <c:v>52</c:v>
                </c:pt>
                <c:pt idx="4780">
                  <c:v>52</c:v>
                </c:pt>
                <c:pt idx="4781">
                  <c:v>52</c:v>
                </c:pt>
                <c:pt idx="4782">
                  <c:v>52</c:v>
                </c:pt>
                <c:pt idx="4783">
                  <c:v>52</c:v>
                </c:pt>
                <c:pt idx="4784">
                  <c:v>52</c:v>
                </c:pt>
                <c:pt idx="4785">
                  <c:v>52</c:v>
                </c:pt>
                <c:pt idx="4786">
                  <c:v>52</c:v>
                </c:pt>
                <c:pt idx="4787">
                  <c:v>52</c:v>
                </c:pt>
                <c:pt idx="4788">
                  <c:v>52</c:v>
                </c:pt>
                <c:pt idx="4789">
                  <c:v>52</c:v>
                </c:pt>
                <c:pt idx="4790">
                  <c:v>52</c:v>
                </c:pt>
                <c:pt idx="4791">
                  <c:v>52</c:v>
                </c:pt>
                <c:pt idx="4792">
                  <c:v>52</c:v>
                </c:pt>
                <c:pt idx="4793">
                  <c:v>52</c:v>
                </c:pt>
                <c:pt idx="4794">
                  <c:v>52</c:v>
                </c:pt>
                <c:pt idx="4795">
                  <c:v>52</c:v>
                </c:pt>
                <c:pt idx="4796">
                  <c:v>52</c:v>
                </c:pt>
                <c:pt idx="4797">
                  <c:v>52</c:v>
                </c:pt>
                <c:pt idx="4798">
                  <c:v>52</c:v>
                </c:pt>
                <c:pt idx="4799">
                  <c:v>52</c:v>
                </c:pt>
                <c:pt idx="4800">
                  <c:v>52</c:v>
                </c:pt>
                <c:pt idx="4801">
                  <c:v>52</c:v>
                </c:pt>
                <c:pt idx="4802">
                  <c:v>52</c:v>
                </c:pt>
                <c:pt idx="4803">
                  <c:v>52</c:v>
                </c:pt>
                <c:pt idx="4804">
                  <c:v>52</c:v>
                </c:pt>
                <c:pt idx="4805">
                  <c:v>52</c:v>
                </c:pt>
                <c:pt idx="4806">
                  <c:v>52</c:v>
                </c:pt>
                <c:pt idx="4807">
                  <c:v>52</c:v>
                </c:pt>
                <c:pt idx="4808">
                  <c:v>52</c:v>
                </c:pt>
                <c:pt idx="4809">
                  <c:v>52</c:v>
                </c:pt>
                <c:pt idx="4810">
                  <c:v>52</c:v>
                </c:pt>
                <c:pt idx="4811">
                  <c:v>52</c:v>
                </c:pt>
                <c:pt idx="4812">
                  <c:v>52</c:v>
                </c:pt>
                <c:pt idx="4813">
                  <c:v>52</c:v>
                </c:pt>
                <c:pt idx="4814">
                  <c:v>52</c:v>
                </c:pt>
                <c:pt idx="4815">
                  <c:v>52</c:v>
                </c:pt>
                <c:pt idx="4816">
                  <c:v>52</c:v>
                </c:pt>
                <c:pt idx="4817">
                  <c:v>52</c:v>
                </c:pt>
                <c:pt idx="4818">
                  <c:v>52</c:v>
                </c:pt>
                <c:pt idx="4819">
                  <c:v>52</c:v>
                </c:pt>
                <c:pt idx="4820">
                  <c:v>52</c:v>
                </c:pt>
                <c:pt idx="4821">
                  <c:v>52</c:v>
                </c:pt>
                <c:pt idx="4822">
                  <c:v>52</c:v>
                </c:pt>
                <c:pt idx="4823">
                  <c:v>52</c:v>
                </c:pt>
                <c:pt idx="4824">
                  <c:v>52</c:v>
                </c:pt>
                <c:pt idx="4825">
                  <c:v>52</c:v>
                </c:pt>
                <c:pt idx="4826">
                  <c:v>52</c:v>
                </c:pt>
                <c:pt idx="4827">
                  <c:v>52</c:v>
                </c:pt>
                <c:pt idx="4828">
                  <c:v>52</c:v>
                </c:pt>
                <c:pt idx="4829">
                  <c:v>52</c:v>
                </c:pt>
                <c:pt idx="4830">
                  <c:v>52</c:v>
                </c:pt>
                <c:pt idx="4831">
                  <c:v>52</c:v>
                </c:pt>
                <c:pt idx="4832">
                  <c:v>52</c:v>
                </c:pt>
                <c:pt idx="4833">
                  <c:v>52</c:v>
                </c:pt>
                <c:pt idx="4834">
                  <c:v>52</c:v>
                </c:pt>
                <c:pt idx="4835">
                  <c:v>52</c:v>
                </c:pt>
                <c:pt idx="4836">
                  <c:v>52</c:v>
                </c:pt>
                <c:pt idx="4837">
                  <c:v>52</c:v>
                </c:pt>
                <c:pt idx="4838">
                  <c:v>52</c:v>
                </c:pt>
                <c:pt idx="4839">
                  <c:v>52</c:v>
                </c:pt>
                <c:pt idx="4840">
                  <c:v>52</c:v>
                </c:pt>
                <c:pt idx="4841">
                  <c:v>52</c:v>
                </c:pt>
                <c:pt idx="4842">
                  <c:v>52</c:v>
                </c:pt>
                <c:pt idx="4843">
                  <c:v>52</c:v>
                </c:pt>
                <c:pt idx="4844">
                  <c:v>52</c:v>
                </c:pt>
                <c:pt idx="4845">
                  <c:v>52</c:v>
                </c:pt>
                <c:pt idx="4846">
                  <c:v>52</c:v>
                </c:pt>
                <c:pt idx="4847">
                  <c:v>52</c:v>
                </c:pt>
                <c:pt idx="4848">
                  <c:v>52</c:v>
                </c:pt>
                <c:pt idx="4849">
                  <c:v>52</c:v>
                </c:pt>
                <c:pt idx="4850">
                  <c:v>52</c:v>
                </c:pt>
                <c:pt idx="4851">
                  <c:v>52</c:v>
                </c:pt>
                <c:pt idx="4852">
                  <c:v>52</c:v>
                </c:pt>
                <c:pt idx="4853">
                  <c:v>52</c:v>
                </c:pt>
                <c:pt idx="4854">
                  <c:v>52</c:v>
                </c:pt>
                <c:pt idx="4855">
                  <c:v>52</c:v>
                </c:pt>
                <c:pt idx="4856">
                  <c:v>52</c:v>
                </c:pt>
                <c:pt idx="4857">
                  <c:v>52</c:v>
                </c:pt>
                <c:pt idx="4858">
                  <c:v>52</c:v>
                </c:pt>
                <c:pt idx="4859">
                  <c:v>52</c:v>
                </c:pt>
                <c:pt idx="4860">
                  <c:v>52</c:v>
                </c:pt>
                <c:pt idx="4861">
                  <c:v>52</c:v>
                </c:pt>
                <c:pt idx="4862">
                  <c:v>52</c:v>
                </c:pt>
                <c:pt idx="4863">
                  <c:v>52</c:v>
                </c:pt>
                <c:pt idx="4864">
                  <c:v>52</c:v>
                </c:pt>
                <c:pt idx="4865">
                  <c:v>52</c:v>
                </c:pt>
                <c:pt idx="4866">
                  <c:v>52</c:v>
                </c:pt>
                <c:pt idx="4867">
                  <c:v>52</c:v>
                </c:pt>
                <c:pt idx="4868">
                  <c:v>52</c:v>
                </c:pt>
                <c:pt idx="4869">
                  <c:v>52</c:v>
                </c:pt>
                <c:pt idx="4870">
                  <c:v>52</c:v>
                </c:pt>
                <c:pt idx="4871">
                  <c:v>52</c:v>
                </c:pt>
                <c:pt idx="4872">
                  <c:v>52</c:v>
                </c:pt>
                <c:pt idx="4873">
                  <c:v>52</c:v>
                </c:pt>
                <c:pt idx="4874">
                  <c:v>52</c:v>
                </c:pt>
                <c:pt idx="4875">
                  <c:v>52</c:v>
                </c:pt>
                <c:pt idx="4876">
                  <c:v>52</c:v>
                </c:pt>
                <c:pt idx="4877">
                  <c:v>52</c:v>
                </c:pt>
                <c:pt idx="4878">
                  <c:v>52</c:v>
                </c:pt>
                <c:pt idx="4879">
                  <c:v>52</c:v>
                </c:pt>
                <c:pt idx="4880">
                  <c:v>52</c:v>
                </c:pt>
                <c:pt idx="4881">
                  <c:v>52</c:v>
                </c:pt>
                <c:pt idx="4882">
                  <c:v>52</c:v>
                </c:pt>
                <c:pt idx="4883">
                  <c:v>52</c:v>
                </c:pt>
                <c:pt idx="4884">
                  <c:v>52</c:v>
                </c:pt>
                <c:pt idx="4885">
                  <c:v>52</c:v>
                </c:pt>
                <c:pt idx="4886">
                  <c:v>52</c:v>
                </c:pt>
                <c:pt idx="4887">
                  <c:v>52</c:v>
                </c:pt>
                <c:pt idx="4888">
                  <c:v>52</c:v>
                </c:pt>
                <c:pt idx="4889">
                  <c:v>52</c:v>
                </c:pt>
                <c:pt idx="4890">
                  <c:v>52</c:v>
                </c:pt>
                <c:pt idx="4891">
                  <c:v>52</c:v>
                </c:pt>
                <c:pt idx="4892">
                  <c:v>52</c:v>
                </c:pt>
                <c:pt idx="4893">
                  <c:v>52</c:v>
                </c:pt>
                <c:pt idx="4894">
                  <c:v>52</c:v>
                </c:pt>
                <c:pt idx="4895">
                  <c:v>52</c:v>
                </c:pt>
                <c:pt idx="4896">
                  <c:v>52</c:v>
                </c:pt>
                <c:pt idx="4897">
                  <c:v>52</c:v>
                </c:pt>
                <c:pt idx="4898">
                  <c:v>52</c:v>
                </c:pt>
                <c:pt idx="4899">
                  <c:v>52</c:v>
                </c:pt>
                <c:pt idx="4900">
                  <c:v>52</c:v>
                </c:pt>
                <c:pt idx="4901">
                  <c:v>52</c:v>
                </c:pt>
                <c:pt idx="4902">
                  <c:v>52</c:v>
                </c:pt>
                <c:pt idx="4903">
                  <c:v>52</c:v>
                </c:pt>
                <c:pt idx="4904">
                  <c:v>52</c:v>
                </c:pt>
                <c:pt idx="4905">
                  <c:v>52</c:v>
                </c:pt>
                <c:pt idx="4906">
                  <c:v>52</c:v>
                </c:pt>
                <c:pt idx="4907">
                  <c:v>52</c:v>
                </c:pt>
                <c:pt idx="4908">
                  <c:v>52</c:v>
                </c:pt>
                <c:pt idx="4909">
                  <c:v>52</c:v>
                </c:pt>
                <c:pt idx="4910">
                  <c:v>52</c:v>
                </c:pt>
                <c:pt idx="4911">
                  <c:v>52</c:v>
                </c:pt>
                <c:pt idx="4912">
                  <c:v>52</c:v>
                </c:pt>
                <c:pt idx="4913">
                  <c:v>52</c:v>
                </c:pt>
                <c:pt idx="4914">
                  <c:v>52</c:v>
                </c:pt>
                <c:pt idx="4915">
                  <c:v>52</c:v>
                </c:pt>
                <c:pt idx="4916">
                  <c:v>52</c:v>
                </c:pt>
                <c:pt idx="4917">
                  <c:v>52</c:v>
                </c:pt>
                <c:pt idx="4918">
                  <c:v>52</c:v>
                </c:pt>
                <c:pt idx="4919">
                  <c:v>52</c:v>
                </c:pt>
                <c:pt idx="4920">
                  <c:v>52</c:v>
                </c:pt>
                <c:pt idx="4921">
                  <c:v>52</c:v>
                </c:pt>
                <c:pt idx="4922">
                  <c:v>52</c:v>
                </c:pt>
                <c:pt idx="4923">
                  <c:v>52</c:v>
                </c:pt>
                <c:pt idx="4924">
                  <c:v>52</c:v>
                </c:pt>
                <c:pt idx="4925">
                  <c:v>52</c:v>
                </c:pt>
                <c:pt idx="4926">
                  <c:v>52</c:v>
                </c:pt>
                <c:pt idx="4927">
                  <c:v>52</c:v>
                </c:pt>
                <c:pt idx="4928">
                  <c:v>52</c:v>
                </c:pt>
                <c:pt idx="4929">
                  <c:v>52</c:v>
                </c:pt>
                <c:pt idx="4930">
                  <c:v>52</c:v>
                </c:pt>
                <c:pt idx="4931">
                  <c:v>52</c:v>
                </c:pt>
                <c:pt idx="4932">
                  <c:v>52</c:v>
                </c:pt>
                <c:pt idx="4933">
                  <c:v>52</c:v>
                </c:pt>
                <c:pt idx="4934">
                  <c:v>52</c:v>
                </c:pt>
                <c:pt idx="4935">
                  <c:v>52</c:v>
                </c:pt>
                <c:pt idx="4936">
                  <c:v>52</c:v>
                </c:pt>
                <c:pt idx="4937">
                  <c:v>52</c:v>
                </c:pt>
                <c:pt idx="4938">
                  <c:v>52</c:v>
                </c:pt>
                <c:pt idx="4939">
                  <c:v>52</c:v>
                </c:pt>
                <c:pt idx="4940">
                  <c:v>52</c:v>
                </c:pt>
                <c:pt idx="4941">
                  <c:v>52</c:v>
                </c:pt>
                <c:pt idx="4942">
                  <c:v>52</c:v>
                </c:pt>
                <c:pt idx="4943">
                  <c:v>52</c:v>
                </c:pt>
                <c:pt idx="4944">
                  <c:v>52</c:v>
                </c:pt>
                <c:pt idx="4945">
                  <c:v>52</c:v>
                </c:pt>
                <c:pt idx="4946">
                  <c:v>52</c:v>
                </c:pt>
                <c:pt idx="4947">
                  <c:v>52</c:v>
                </c:pt>
                <c:pt idx="4948">
                  <c:v>52</c:v>
                </c:pt>
                <c:pt idx="4949">
                  <c:v>52</c:v>
                </c:pt>
                <c:pt idx="4950">
                  <c:v>52</c:v>
                </c:pt>
                <c:pt idx="4951">
                  <c:v>52</c:v>
                </c:pt>
                <c:pt idx="4952">
                  <c:v>52</c:v>
                </c:pt>
                <c:pt idx="4953">
                  <c:v>52</c:v>
                </c:pt>
                <c:pt idx="4954">
                  <c:v>52</c:v>
                </c:pt>
                <c:pt idx="4955">
                  <c:v>52</c:v>
                </c:pt>
                <c:pt idx="4956">
                  <c:v>52</c:v>
                </c:pt>
                <c:pt idx="4957">
                  <c:v>52</c:v>
                </c:pt>
                <c:pt idx="4958">
                  <c:v>52</c:v>
                </c:pt>
                <c:pt idx="4959">
                  <c:v>52</c:v>
                </c:pt>
                <c:pt idx="4960">
                  <c:v>52</c:v>
                </c:pt>
                <c:pt idx="4961">
                  <c:v>52</c:v>
                </c:pt>
                <c:pt idx="4962">
                  <c:v>52</c:v>
                </c:pt>
                <c:pt idx="4963">
                  <c:v>52</c:v>
                </c:pt>
                <c:pt idx="4964">
                  <c:v>52</c:v>
                </c:pt>
                <c:pt idx="4965">
                  <c:v>52</c:v>
                </c:pt>
                <c:pt idx="4966">
                  <c:v>52</c:v>
                </c:pt>
                <c:pt idx="4967">
                  <c:v>52</c:v>
                </c:pt>
                <c:pt idx="4968">
                  <c:v>52</c:v>
                </c:pt>
                <c:pt idx="4969">
                  <c:v>52</c:v>
                </c:pt>
                <c:pt idx="4970">
                  <c:v>52</c:v>
                </c:pt>
                <c:pt idx="4971">
                  <c:v>52</c:v>
                </c:pt>
                <c:pt idx="4972">
                  <c:v>52</c:v>
                </c:pt>
                <c:pt idx="4973">
                  <c:v>52</c:v>
                </c:pt>
                <c:pt idx="4974">
                  <c:v>52</c:v>
                </c:pt>
                <c:pt idx="4975">
                  <c:v>52</c:v>
                </c:pt>
                <c:pt idx="4976">
                  <c:v>52</c:v>
                </c:pt>
                <c:pt idx="4977">
                  <c:v>52</c:v>
                </c:pt>
                <c:pt idx="4978">
                  <c:v>52</c:v>
                </c:pt>
                <c:pt idx="4979">
                  <c:v>52</c:v>
                </c:pt>
                <c:pt idx="4980">
                  <c:v>52</c:v>
                </c:pt>
                <c:pt idx="4981">
                  <c:v>52</c:v>
                </c:pt>
                <c:pt idx="4982">
                  <c:v>52</c:v>
                </c:pt>
                <c:pt idx="4983">
                  <c:v>52</c:v>
                </c:pt>
                <c:pt idx="4984">
                  <c:v>52</c:v>
                </c:pt>
                <c:pt idx="4985">
                  <c:v>52</c:v>
                </c:pt>
                <c:pt idx="4986">
                  <c:v>52</c:v>
                </c:pt>
                <c:pt idx="4987">
                  <c:v>52</c:v>
                </c:pt>
                <c:pt idx="4988">
                  <c:v>52</c:v>
                </c:pt>
                <c:pt idx="4989">
                  <c:v>52</c:v>
                </c:pt>
                <c:pt idx="4990">
                  <c:v>52</c:v>
                </c:pt>
                <c:pt idx="4991">
                  <c:v>52</c:v>
                </c:pt>
                <c:pt idx="4992">
                  <c:v>52</c:v>
                </c:pt>
                <c:pt idx="4993">
                  <c:v>52</c:v>
                </c:pt>
                <c:pt idx="4994">
                  <c:v>52</c:v>
                </c:pt>
                <c:pt idx="4995">
                  <c:v>52</c:v>
                </c:pt>
                <c:pt idx="4996">
                  <c:v>52</c:v>
                </c:pt>
                <c:pt idx="4997">
                  <c:v>52</c:v>
                </c:pt>
                <c:pt idx="4998">
                  <c:v>52</c:v>
                </c:pt>
                <c:pt idx="4999">
                  <c:v>52</c:v>
                </c:pt>
                <c:pt idx="5000">
                  <c:v>52</c:v>
                </c:pt>
                <c:pt idx="5001">
                  <c:v>52</c:v>
                </c:pt>
                <c:pt idx="5002">
                  <c:v>52</c:v>
                </c:pt>
                <c:pt idx="5003">
                  <c:v>52</c:v>
                </c:pt>
                <c:pt idx="5004">
                  <c:v>52</c:v>
                </c:pt>
                <c:pt idx="5005">
                  <c:v>52</c:v>
                </c:pt>
                <c:pt idx="5006">
                  <c:v>52</c:v>
                </c:pt>
                <c:pt idx="5007">
                  <c:v>52</c:v>
                </c:pt>
                <c:pt idx="5008">
                  <c:v>52</c:v>
                </c:pt>
                <c:pt idx="5009">
                  <c:v>52</c:v>
                </c:pt>
                <c:pt idx="5010">
                  <c:v>52</c:v>
                </c:pt>
                <c:pt idx="5011">
                  <c:v>52</c:v>
                </c:pt>
                <c:pt idx="5012">
                  <c:v>52</c:v>
                </c:pt>
                <c:pt idx="5013">
                  <c:v>52</c:v>
                </c:pt>
                <c:pt idx="5014">
                  <c:v>52</c:v>
                </c:pt>
                <c:pt idx="5015">
                  <c:v>52</c:v>
                </c:pt>
                <c:pt idx="5016">
                  <c:v>52</c:v>
                </c:pt>
                <c:pt idx="5017">
                  <c:v>52</c:v>
                </c:pt>
                <c:pt idx="5018">
                  <c:v>52</c:v>
                </c:pt>
                <c:pt idx="5019">
                  <c:v>52</c:v>
                </c:pt>
                <c:pt idx="5020">
                  <c:v>52</c:v>
                </c:pt>
                <c:pt idx="5021">
                  <c:v>52</c:v>
                </c:pt>
                <c:pt idx="5022">
                  <c:v>52</c:v>
                </c:pt>
                <c:pt idx="5023">
                  <c:v>52</c:v>
                </c:pt>
                <c:pt idx="5024">
                  <c:v>52</c:v>
                </c:pt>
                <c:pt idx="5025">
                  <c:v>52</c:v>
                </c:pt>
                <c:pt idx="5026">
                  <c:v>52</c:v>
                </c:pt>
                <c:pt idx="5027">
                  <c:v>52</c:v>
                </c:pt>
                <c:pt idx="5028">
                  <c:v>52</c:v>
                </c:pt>
                <c:pt idx="5029">
                  <c:v>52</c:v>
                </c:pt>
                <c:pt idx="5030">
                  <c:v>52</c:v>
                </c:pt>
                <c:pt idx="5031">
                  <c:v>52</c:v>
                </c:pt>
                <c:pt idx="5032">
                  <c:v>52</c:v>
                </c:pt>
                <c:pt idx="5033">
                  <c:v>52</c:v>
                </c:pt>
                <c:pt idx="5034">
                  <c:v>52</c:v>
                </c:pt>
                <c:pt idx="5035">
                  <c:v>52</c:v>
                </c:pt>
                <c:pt idx="5036">
                  <c:v>52</c:v>
                </c:pt>
                <c:pt idx="5037">
                  <c:v>52</c:v>
                </c:pt>
                <c:pt idx="5038">
                  <c:v>52</c:v>
                </c:pt>
                <c:pt idx="5039">
                  <c:v>52</c:v>
                </c:pt>
                <c:pt idx="5040">
                  <c:v>52</c:v>
                </c:pt>
                <c:pt idx="5041">
                  <c:v>52</c:v>
                </c:pt>
                <c:pt idx="5042">
                  <c:v>52</c:v>
                </c:pt>
                <c:pt idx="5043">
                  <c:v>52</c:v>
                </c:pt>
                <c:pt idx="5044">
                  <c:v>52</c:v>
                </c:pt>
                <c:pt idx="5045">
                  <c:v>52</c:v>
                </c:pt>
                <c:pt idx="5046">
                  <c:v>52</c:v>
                </c:pt>
                <c:pt idx="5047">
                  <c:v>52</c:v>
                </c:pt>
                <c:pt idx="5048">
                  <c:v>52</c:v>
                </c:pt>
                <c:pt idx="5049">
                  <c:v>52</c:v>
                </c:pt>
                <c:pt idx="5050">
                  <c:v>52</c:v>
                </c:pt>
                <c:pt idx="5051">
                  <c:v>52</c:v>
                </c:pt>
                <c:pt idx="5052">
                  <c:v>52</c:v>
                </c:pt>
                <c:pt idx="5053">
                  <c:v>52</c:v>
                </c:pt>
                <c:pt idx="5054">
                  <c:v>52</c:v>
                </c:pt>
                <c:pt idx="5055">
                  <c:v>52</c:v>
                </c:pt>
                <c:pt idx="5056">
                  <c:v>52</c:v>
                </c:pt>
                <c:pt idx="5057">
                  <c:v>52</c:v>
                </c:pt>
                <c:pt idx="5058">
                  <c:v>52</c:v>
                </c:pt>
                <c:pt idx="5059">
                  <c:v>52</c:v>
                </c:pt>
                <c:pt idx="5060">
                  <c:v>52</c:v>
                </c:pt>
                <c:pt idx="5061">
                  <c:v>52</c:v>
                </c:pt>
                <c:pt idx="5062">
                  <c:v>52</c:v>
                </c:pt>
                <c:pt idx="5063">
                  <c:v>52</c:v>
                </c:pt>
                <c:pt idx="5064">
                  <c:v>52</c:v>
                </c:pt>
                <c:pt idx="5065">
                  <c:v>52</c:v>
                </c:pt>
                <c:pt idx="5066">
                  <c:v>52</c:v>
                </c:pt>
                <c:pt idx="5067">
                  <c:v>52</c:v>
                </c:pt>
                <c:pt idx="5068">
                  <c:v>52</c:v>
                </c:pt>
                <c:pt idx="5069">
                  <c:v>52</c:v>
                </c:pt>
                <c:pt idx="5070">
                  <c:v>52</c:v>
                </c:pt>
                <c:pt idx="5071">
                  <c:v>52</c:v>
                </c:pt>
                <c:pt idx="5072">
                  <c:v>52</c:v>
                </c:pt>
                <c:pt idx="5073">
                  <c:v>52</c:v>
                </c:pt>
                <c:pt idx="5074">
                  <c:v>52</c:v>
                </c:pt>
                <c:pt idx="5075">
                  <c:v>52</c:v>
                </c:pt>
                <c:pt idx="5076">
                  <c:v>52</c:v>
                </c:pt>
                <c:pt idx="5077">
                  <c:v>52</c:v>
                </c:pt>
                <c:pt idx="5078">
                  <c:v>52</c:v>
                </c:pt>
                <c:pt idx="5079">
                  <c:v>52</c:v>
                </c:pt>
                <c:pt idx="5080">
                  <c:v>52</c:v>
                </c:pt>
                <c:pt idx="5081">
                  <c:v>52</c:v>
                </c:pt>
                <c:pt idx="5082">
                  <c:v>52</c:v>
                </c:pt>
                <c:pt idx="5083">
                  <c:v>52</c:v>
                </c:pt>
                <c:pt idx="5084">
                  <c:v>52</c:v>
                </c:pt>
                <c:pt idx="5085">
                  <c:v>52</c:v>
                </c:pt>
                <c:pt idx="5086">
                  <c:v>52</c:v>
                </c:pt>
                <c:pt idx="5087">
                  <c:v>52</c:v>
                </c:pt>
                <c:pt idx="5088">
                  <c:v>52</c:v>
                </c:pt>
                <c:pt idx="5089">
                  <c:v>52</c:v>
                </c:pt>
                <c:pt idx="5090">
                  <c:v>52</c:v>
                </c:pt>
                <c:pt idx="5091">
                  <c:v>52</c:v>
                </c:pt>
                <c:pt idx="5092">
                  <c:v>52</c:v>
                </c:pt>
                <c:pt idx="5093">
                  <c:v>52</c:v>
                </c:pt>
                <c:pt idx="5094">
                  <c:v>52</c:v>
                </c:pt>
                <c:pt idx="5095">
                  <c:v>52</c:v>
                </c:pt>
                <c:pt idx="5096">
                  <c:v>52</c:v>
                </c:pt>
                <c:pt idx="5097">
                  <c:v>52</c:v>
                </c:pt>
                <c:pt idx="5098">
                  <c:v>52</c:v>
                </c:pt>
                <c:pt idx="5099">
                  <c:v>52</c:v>
                </c:pt>
                <c:pt idx="5100">
                  <c:v>52</c:v>
                </c:pt>
                <c:pt idx="5101">
                  <c:v>52</c:v>
                </c:pt>
                <c:pt idx="5102">
                  <c:v>52</c:v>
                </c:pt>
                <c:pt idx="5103">
                  <c:v>52</c:v>
                </c:pt>
                <c:pt idx="5104">
                  <c:v>52</c:v>
                </c:pt>
                <c:pt idx="5105">
                  <c:v>52</c:v>
                </c:pt>
                <c:pt idx="5106">
                  <c:v>52</c:v>
                </c:pt>
                <c:pt idx="5107">
                  <c:v>52</c:v>
                </c:pt>
                <c:pt idx="5108">
                  <c:v>52</c:v>
                </c:pt>
                <c:pt idx="5109">
                  <c:v>52</c:v>
                </c:pt>
                <c:pt idx="5110">
                  <c:v>52</c:v>
                </c:pt>
                <c:pt idx="5111">
                  <c:v>52</c:v>
                </c:pt>
                <c:pt idx="5112">
                  <c:v>52</c:v>
                </c:pt>
                <c:pt idx="5113">
                  <c:v>52</c:v>
                </c:pt>
                <c:pt idx="5114">
                  <c:v>52</c:v>
                </c:pt>
                <c:pt idx="5115">
                  <c:v>52</c:v>
                </c:pt>
                <c:pt idx="5116">
                  <c:v>52</c:v>
                </c:pt>
                <c:pt idx="5117">
                  <c:v>52</c:v>
                </c:pt>
                <c:pt idx="5118">
                  <c:v>52</c:v>
                </c:pt>
                <c:pt idx="5119">
                  <c:v>52</c:v>
                </c:pt>
                <c:pt idx="5120">
                  <c:v>52</c:v>
                </c:pt>
                <c:pt idx="5121">
                  <c:v>52</c:v>
                </c:pt>
                <c:pt idx="5122">
                  <c:v>52</c:v>
                </c:pt>
                <c:pt idx="5123">
                  <c:v>52</c:v>
                </c:pt>
                <c:pt idx="5124">
                  <c:v>52</c:v>
                </c:pt>
                <c:pt idx="5125">
                  <c:v>52</c:v>
                </c:pt>
                <c:pt idx="5126">
                  <c:v>52</c:v>
                </c:pt>
                <c:pt idx="5127">
                  <c:v>52</c:v>
                </c:pt>
                <c:pt idx="5128">
                  <c:v>52</c:v>
                </c:pt>
                <c:pt idx="5129">
                  <c:v>52</c:v>
                </c:pt>
                <c:pt idx="5130">
                  <c:v>52</c:v>
                </c:pt>
                <c:pt idx="5131">
                  <c:v>52</c:v>
                </c:pt>
                <c:pt idx="5132">
                  <c:v>52</c:v>
                </c:pt>
                <c:pt idx="5133">
                  <c:v>52</c:v>
                </c:pt>
                <c:pt idx="5134">
                  <c:v>52</c:v>
                </c:pt>
                <c:pt idx="5135">
                  <c:v>52</c:v>
                </c:pt>
                <c:pt idx="5136">
                  <c:v>52</c:v>
                </c:pt>
                <c:pt idx="5137">
                  <c:v>52</c:v>
                </c:pt>
                <c:pt idx="5138">
                  <c:v>52</c:v>
                </c:pt>
                <c:pt idx="5139">
                  <c:v>52</c:v>
                </c:pt>
                <c:pt idx="5140">
                  <c:v>52</c:v>
                </c:pt>
                <c:pt idx="5141">
                  <c:v>52</c:v>
                </c:pt>
                <c:pt idx="5142">
                  <c:v>52</c:v>
                </c:pt>
                <c:pt idx="5143">
                  <c:v>52</c:v>
                </c:pt>
                <c:pt idx="5144">
                  <c:v>52</c:v>
                </c:pt>
                <c:pt idx="5145">
                  <c:v>52</c:v>
                </c:pt>
                <c:pt idx="5146">
                  <c:v>52</c:v>
                </c:pt>
                <c:pt idx="5147">
                  <c:v>52</c:v>
                </c:pt>
                <c:pt idx="5148">
                  <c:v>52</c:v>
                </c:pt>
                <c:pt idx="5149">
                  <c:v>52</c:v>
                </c:pt>
                <c:pt idx="5150">
                  <c:v>52</c:v>
                </c:pt>
                <c:pt idx="5151">
                  <c:v>52</c:v>
                </c:pt>
                <c:pt idx="5152">
                  <c:v>52</c:v>
                </c:pt>
                <c:pt idx="5153">
                  <c:v>52</c:v>
                </c:pt>
                <c:pt idx="5154">
                  <c:v>52</c:v>
                </c:pt>
                <c:pt idx="5155">
                  <c:v>52</c:v>
                </c:pt>
                <c:pt idx="5156">
                  <c:v>52</c:v>
                </c:pt>
                <c:pt idx="5157">
                  <c:v>52</c:v>
                </c:pt>
                <c:pt idx="5158">
                  <c:v>52</c:v>
                </c:pt>
                <c:pt idx="5159">
                  <c:v>52</c:v>
                </c:pt>
                <c:pt idx="5160">
                  <c:v>52</c:v>
                </c:pt>
                <c:pt idx="5161">
                  <c:v>52</c:v>
                </c:pt>
                <c:pt idx="5162">
                  <c:v>52</c:v>
                </c:pt>
                <c:pt idx="5163">
                  <c:v>52</c:v>
                </c:pt>
                <c:pt idx="5164">
                  <c:v>52</c:v>
                </c:pt>
                <c:pt idx="5165">
                  <c:v>52</c:v>
                </c:pt>
                <c:pt idx="5166">
                  <c:v>52</c:v>
                </c:pt>
                <c:pt idx="5167">
                  <c:v>52</c:v>
                </c:pt>
                <c:pt idx="5168">
                  <c:v>52</c:v>
                </c:pt>
                <c:pt idx="5169">
                  <c:v>52</c:v>
                </c:pt>
                <c:pt idx="5170">
                  <c:v>52</c:v>
                </c:pt>
                <c:pt idx="5171">
                  <c:v>52</c:v>
                </c:pt>
                <c:pt idx="5172">
                  <c:v>52</c:v>
                </c:pt>
                <c:pt idx="5173">
                  <c:v>52</c:v>
                </c:pt>
                <c:pt idx="5174">
                  <c:v>52</c:v>
                </c:pt>
                <c:pt idx="5175">
                  <c:v>52</c:v>
                </c:pt>
                <c:pt idx="5176">
                  <c:v>52</c:v>
                </c:pt>
                <c:pt idx="5177">
                  <c:v>52</c:v>
                </c:pt>
                <c:pt idx="5178">
                  <c:v>52</c:v>
                </c:pt>
                <c:pt idx="5179">
                  <c:v>52</c:v>
                </c:pt>
                <c:pt idx="5180">
                  <c:v>52</c:v>
                </c:pt>
                <c:pt idx="5181">
                  <c:v>52</c:v>
                </c:pt>
                <c:pt idx="5182">
                  <c:v>52</c:v>
                </c:pt>
                <c:pt idx="5183">
                  <c:v>52</c:v>
                </c:pt>
                <c:pt idx="5184">
                  <c:v>52</c:v>
                </c:pt>
                <c:pt idx="5185">
                  <c:v>52</c:v>
                </c:pt>
                <c:pt idx="5186">
                  <c:v>52</c:v>
                </c:pt>
                <c:pt idx="5187">
                  <c:v>52</c:v>
                </c:pt>
                <c:pt idx="5188">
                  <c:v>52</c:v>
                </c:pt>
                <c:pt idx="5189">
                  <c:v>52</c:v>
                </c:pt>
                <c:pt idx="5190">
                  <c:v>52</c:v>
                </c:pt>
                <c:pt idx="5191">
                  <c:v>52</c:v>
                </c:pt>
                <c:pt idx="5192">
                  <c:v>52</c:v>
                </c:pt>
                <c:pt idx="5193">
                  <c:v>52</c:v>
                </c:pt>
                <c:pt idx="5194">
                  <c:v>52</c:v>
                </c:pt>
                <c:pt idx="5195">
                  <c:v>52</c:v>
                </c:pt>
                <c:pt idx="5196">
                  <c:v>52</c:v>
                </c:pt>
                <c:pt idx="5197">
                  <c:v>52</c:v>
                </c:pt>
                <c:pt idx="5198">
                  <c:v>52</c:v>
                </c:pt>
                <c:pt idx="5199">
                  <c:v>52</c:v>
                </c:pt>
                <c:pt idx="5200">
                  <c:v>52</c:v>
                </c:pt>
                <c:pt idx="5201">
                  <c:v>52</c:v>
                </c:pt>
                <c:pt idx="5202">
                  <c:v>52</c:v>
                </c:pt>
                <c:pt idx="5203">
                  <c:v>52</c:v>
                </c:pt>
                <c:pt idx="5204">
                  <c:v>52</c:v>
                </c:pt>
                <c:pt idx="5205">
                  <c:v>52</c:v>
                </c:pt>
                <c:pt idx="5206">
                  <c:v>52</c:v>
                </c:pt>
                <c:pt idx="5207">
                  <c:v>52</c:v>
                </c:pt>
                <c:pt idx="5208">
                  <c:v>52</c:v>
                </c:pt>
                <c:pt idx="5209">
                  <c:v>52</c:v>
                </c:pt>
                <c:pt idx="5210">
                  <c:v>52</c:v>
                </c:pt>
                <c:pt idx="5211">
                  <c:v>52</c:v>
                </c:pt>
                <c:pt idx="5212">
                  <c:v>52</c:v>
                </c:pt>
                <c:pt idx="5213">
                  <c:v>52</c:v>
                </c:pt>
                <c:pt idx="5214">
                  <c:v>52</c:v>
                </c:pt>
                <c:pt idx="5215">
                  <c:v>52</c:v>
                </c:pt>
                <c:pt idx="5216">
                  <c:v>52</c:v>
                </c:pt>
                <c:pt idx="5217">
                  <c:v>52</c:v>
                </c:pt>
                <c:pt idx="5218">
                  <c:v>52</c:v>
                </c:pt>
                <c:pt idx="5219">
                  <c:v>52</c:v>
                </c:pt>
                <c:pt idx="5220">
                  <c:v>52</c:v>
                </c:pt>
                <c:pt idx="5221">
                  <c:v>52</c:v>
                </c:pt>
                <c:pt idx="5222">
                  <c:v>52</c:v>
                </c:pt>
                <c:pt idx="5223">
                  <c:v>52</c:v>
                </c:pt>
                <c:pt idx="5224">
                  <c:v>52</c:v>
                </c:pt>
                <c:pt idx="5225">
                  <c:v>52</c:v>
                </c:pt>
                <c:pt idx="5226">
                  <c:v>52</c:v>
                </c:pt>
                <c:pt idx="5227">
                  <c:v>52</c:v>
                </c:pt>
                <c:pt idx="5228">
                  <c:v>52</c:v>
                </c:pt>
                <c:pt idx="5229">
                  <c:v>52</c:v>
                </c:pt>
                <c:pt idx="5230">
                  <c:v>52</c:v>
                </c:pt>
                <c:pt idx="5231">
                  <c:v>52</c:v>
                </c:pt>
                <c:pt idx="5232">
                  <c:v>52</c:v>
                </c:pt>
                <c:pt idx="5233">
                  <c:v>52</c:v>
                </c:pt>
                <c:pt idx="5234">
                  <c:v>52</c:v>
                </c:pt>
                <c:pt idx="5235">
                  <c:v>52</c:v>
                </c:pt>
                <c:pt idx="5236">
                  <c:v>52</c:v>
                </c:pt>
                <c:pt idx="5237">
                  <c:v>52</c:v>
                </c:pt>
                <c:pt idx="5238">
                  <c:v>52</c:v>
                </c:pt>
                <c:pt idx="5239">
                  <c:v>52</c:v>
                </c:pt>
                <c:pt idx="5240">
                  <c:v>52</c:v>
                </c:pt>
                <c:pt idx="5241">
                  <c:v>52</c:v>
                </c:pt>
                <c:pt idx="5242">
                  <c:v>52</c:v>
                </c:pt>
                <c:pt idx="5243">
                  <c:v>52</c:v>
                </c:pt>
                <c:pt idx="5244">
                  <c:v>52</c:v>
                </c:pt>
                <c:pt idx="5245">
                  <c:v>52</c:v>
                </c:pt>
                <c:pt idx="5246">
                  <c:v>52</c:v>
                </c:pt>
                <c:pt idx="5247">
                  <c:v>52</c:v>
                </c:pt>
                <c:pt idx="5248">
                  <c:v>52</c:v>
                </c:pt>
                <c:pt idx="5249">
                  <c:v>52</c:v>
                </c:pt>
                <c:pt idx="5250">
                  <c:v>52</c:v>
                </c:pt>
                <c:pt idx="5251">
                  <c:v>52</c:v>
                </c:pt>
                <c:pt idx="5252">
                  <c:v>52</c:v>
                </c:pt>
                <c:pt idx="5253">
                  <c:v>52</c:v>
                </c:pt>
                <c:pt idx="5254">
                  <c:v>52</c:v>
                </c:pt>
                <c:pt idx="5255">
                  <c:v>52</c:v>
                </c:pt>
                <c:pt idx="5256">
                  <c:v>52</c:v>
                </c:pt>
                <c:pt idx="5257">
                  <c:v>52</c:v>
                </c:pt>
                <c:pt idx="5258">
                  <c:v>52</c:v>
                </c:pt>
                <c:pt idx="5259">
                  <c:v>52</c:v>
                </c:pt>
                <c:pt idx="5260">
                  <c:v>52</c:v>
                </c:pt>
                <c:pt idx="5261">
                  <c:v>52</c:v>
                </c:pt>
                <c:pt idx="5262">
                  <c:v>52</c:v>
                </c:pt>
                <c:pt idx="5263">
                  <c:v>52</c:v>
                </c:pt>
                <c:pt idx="5264">
                  <c:v>52</c:v>
                </c:pt>
                <c:pt idx="5265">
                  <c:v>52</c:v>
                </c:pt>
                <c:pt idx="5266">
                  <c:v>52</c:v>
                </c:pt>
                <c:pt idx="5267">
                  <c:v>52</c:v>
                </c:pt>
                <c:pt idx="5268">
                  <c:v>52</c:v>
                </c:pt>
                <c:pt idx="5269">
                  <c:v>52</c:v>
                </c:pt>
                <c:pt idx="5270">
                  <c:v>52</c:v>
                </c:pt>
                <c:pt idx="5271">
                  <c:v>52</c:v>
                </c:pt>
                <c:pt idx="5272">
                  <c:v>52</c:v>
                </c:pt>
                <c:pt idx="5273">
                  <c:v>52</c:v>
                </c:pt>
                <c:pt idx="5274">
                  <c:v>52</c:v>
                </c:pt>
                <c:pt idx="5275">
                  <c:v>52</c:v>
                </c:pt>
                <c:pt idx="5276">
                  <c:v>52</c:v>
                </c:pt>
                <c:pt idx="5277">
                  <c:v>52</c:v>
                </c:pt>
                <c:pt idx="5278">
                  <c:v>52</c:v>
                </c:pt>
                <c:pt idx="5279">
                  <c:v>52</c:v>
                </c:pt>
                <c:pt idx="5280">
                  <c:v>52</c:v>
                </c:pt>
                <c:pt idx="5281">
                  <c:v>52</c:v>
                </c:pt>
                <c:pt idx="5282">
                  <c:v>52</c:v>
                </c:pt>
                <c:pt idx="5283">
                  <c:v>52</c:v>
                </c:pt>
                <c:pt idx="5284">
                  <c:v>52</c:v>
                </c:pt>
                <c:pt idx="5285">
                  <c:v>52</c:v>
                </c:pt>
                <c:pt idx="5286">
                  <c:v>52</c:v>
                </c:pt>
                <c:pt idx="5287">
                  <c:v>52</c:v>
                </c:pt>
                <c:pt idx="5288">
                  <c:v>52</c:v>
                </c:pt>
                <c:pt idx="5289">
                  <c:v>52</c:v>
                </c:pt>
                <c:pt idx="5290">
                  <c:v>52</c:v>
                </c:pt>
                <c:pt idx="5291">
                  <c:v>52</c:v>
                </c:pt>
                <c:pt idx="5292">
                  <c:v>52</c:v>
                </c:pt>
                <c:pt idx="5293">
                  <c:v>52</c:v>
                </c:pt>
                <c:pt idx="5294">
                  <c:v>52</c:v>
                </c:pt>
                <c:pt idx="5295">
                  <c:v>52</c:v>
                </c:pt>
                <c:pt idx="5296">
                  <c:v>52</c:v>
                </c:pt>
                <c:pt idx="5297">
                  <c:v>52</c:v>
                </c:pt>
                <c:pt idx="5298">
                  <c:v>52</c:v>
                </c:pt>
                <c:pt idx="5299">
                  <c:v>52</c:v>
                </c:pt>
                <c:pt idx="5300">
                  <c:v>52</c:v>
                </c:pt>
                <c:pt idx="5301">
                  <c:v>52</c:v>
                </c:pt>
                <c:pt idx="5302">
                  <c:v>52</c:v>
                </c:pt>
                <c:pt idx="5303">
                  <c:v>52</c:v>
                </c:pt>
                <c:pt idx="5304">
                  <c:v>52</c:v>
                </c:pt>
                <c:pt idx="5305">
                  <c:v>52</c:v>
                </c:pt>
                <c:pt idx="5306">
                  <c:v>52</c:v>
                </c:pt>
                <c:pt idx="5307">
                  <c:v>52</c:v>
                </c:pt>
                <c:pt idx="5308">
                  <c:v>52</c:v>
                </c:pt>
                <c:pt idx="5309">
                  <c:v>52</c:v>
                </c:pt>
                <c:pt idx="5310">
                  <c:v>52</c:v>
                </c:pt>
                <c:pt idx="5311">
                  <c:v>52</c:v>
                </c:pt>
                <c:pt idx="5312">
                  <c:v>52</c:v>
                </c:pt>
                <c:pt idx="5313">
                  <c:v>52</c:v>
                </c:pt>
                <c:pt idx="5314">
                  <c:v>52</c:v>
                </c:pt>
                <c:pt idx="5315">
                  <c:v>52</c:v>
                </c:pt>
                <c:pt idx="5316">
                  <c:v>52</c:v>
                </c:pt>
                <c:pt idx="5317">
                  <c:v>52</c:v>
                </c:pt>
                <c:pt idx="5318">
                  <c:v>52</c:v>
                </c:pt>
                <c:pt idx="5319">
                  <c:v>52</c:v>
                </c:pt>
                <c:pt idx="5320">
                  <c:v>52</c:v>
                </c:pt>
                <c:pt idx="5321">
                  <c:v>52</c:v>
                </c:pt>
                <c:pt idx="5322">
                  <c:v>52</c:v>
                </c:pt>
                <c:pt idx="5323">
                  <c:v>52</c:v>
                </c:pt>
                <c:pt idx="5324">
                  <c:v>52</c:v>
                </c:pt>
                <c:pt idx="5325">
                  <c:v>52</c:v>
                </c:pt>
                <c:pt idx="5326">
                  <c:v>52</c:v>
                </c:pt>
                <c:pt idx="5327">
                  <c:v>52</c:v>
                </c:pt>
                <c:pt idx="5328">
                  <c:v>52</c:v>
                </c:pt>
                <c:pt idx="5329">
                  <c:v>52</c:v>
                </c:pt>
                <c:pt idx="5330">
                  <c:v>52</c:v>
                </c:pt>
                <c:pt idx="5331">
                  <c:v>52</c:v>
                </c:pt>
                <c:pt idx="5332">
                  <c:v>52</c:v>
                </c:pt>
                <c:pt idx="5333">
                  <c:v>52</c:v>
                </c:pt>
                <c:pt idx="5334">
                  <c:v>52</c:v>
                </c:pt>
                <c:pt idx="5335">
                  <c:v>52</c:v>
                </c:pt>
                <c:pt idx="5336">
                  <c:v>52</c:v>
                </c:pt>
                <c:pt idx="5337">
                  <c:v>52</c:v>
                </c:pt>
                <c:pt idx="5338">
                  <c:v>52</c:v>
                </c:pt>
                <c:pt idx="5339">
                  <c:v>52</c:v>
                </c:pt>
                <c:pt idx="5340">
                  <c:v>52</c:v>
                </c:pt>
                <c:pt idx="5341">
                  <c:v>52</c:v>
                </c:pt>
                <c:pt idx="5342">
                  <c:v>52</c:v>
                </c:pt>
                <c:pt idx="5343">
                  <c:v>52</c:v>
                </c:pt>
                <c:pt idx="5344">
                  <c:v>52</c:v>
                </c:pt>
                <c:pt idx="5345">
                  <c:v>52</c:v>
                </c:pt>
                <c:pt idx="5346">
                  <c:v>52</c:v>
                </c:pt>
                <c:pt idx="5347">
                  <c:v>52</c:v>
                </c:pt>
                <c:pt idx="5348">
                  <c:v>52</c:v>
                </c:pt>
                <c:pt idx="5349">
                  <c:v>52</c:v>
                </c:pt>
                <c:pt idx="5350">
                  <c:v>52</c:v>
                </c:pt>
                <c:pt idx="5351">
                  <c:v>52</c:v>
                </c:pt>
                <c:pt idx="5352">
                  <c:v>52</c:v>
                </c:pt>
                <c:pt idx="5353">
                  <c:v>52</c:v>
                </c:pt>
                <c:pt idx="5354">
                  <c:v>52</c:v>
                </c:pt>
                <c:pt idx="5355">
                  <c:v>52</c:v>
                </c:pt>
                <c:pt idx="5356">
                  <c:v>52</c:v>
                </c:pt>
                <c:pt idx="5357">
                  <c:v>52</c:v>
                </c:pt>
                <c:pt idx="5358">
                  <c:v>52</c:v>
                </c:pt>
                <c:pt idx="5359">
                  <c:v>52</c:v>
                </c:pt>
                <c:pt idx="5360">
                  <c:v>52</c:v>
                </c:pt>
                <c:pt idx="5361">
                  <c:v>52</c:v>
                </c:pt>
                <c:pt idx="5362">
                  <c:v>52</c:v>
                </c:pt>
                <c:pt idx="5363">
                  <c:v>52</c:v>
                </c:pt>
                <c:pt idx="5364">
                  <c:v>52</c:v>
                </c:pt>
                <c:pt idx="5365">
                  <c:v>52</c:v>
                </c:pt>
                <c:pt idx="5366">
                  <c:v>52</c:v>
                </c:pt>
                <c:pt idx="5367">
                  <c:v>52</c:v>
                </c:pt>
                <c:pt idx="5368">
                  <c:v>52</c:v>
                </c:pt>
                <c:pt idx="5369">
                  <c:v>52</c:v>
                </c:pt>
                <c:pt idx="5370">
                  <c:v>52</c:v>
                </c:pt>
                <c:pt idx="5371">
                  <c:v>52</c:v>
                </c:pt>
                <c:pt idx="5372">
                  <c:v>52</c:v>
                </c:pt>
                <c:pt idx="5373">
                  <c:v>52</c:v>
                </c:pt>
                <c:pt idx="5374">
                  <c:v>52</c:v>
                </c:pt>
                <c:pt idx="5375">
                  <c:v>52</c:v>
                </c:pt>
                <c:pt idx="5376">
                  <c:v>52</c:v>
                </c:pt>
                <c:pt idx="5377">
                  <c:v>52</c:v>
                </c:pt>
                <c:pt idx="5378">
                  <c:v>52</c:v>
                </c:pt>
                <c:pt idx="5379">
                  <c:v>52</c:v>
                </c:pt>
                <c:pt idx="5380">
                  <c:v>52</c:v>
                </c:pt>
                <c:pt idx="5381">
                  <c:v>52</c:v>
                </c:pt>
                <c:pt idx="5382">
                  <c:v>52</c:v>
                </c:pt>
                <c:pt idx="5383">
                  <c:v>52</c:v>
                </c:pt>
                <c:pt idx="5384">
                  <c:v>52</c:v>
                </c:pt>
                <c:pt idx="5385">
                  <c:v>52</c:v>
                </c:pt>
                <c:pt idx="5386">
                  <c:v>52</c:v>
                </c:pt>
                <c:pt idx="5387">
                  <c:v>52</c:v>
                </c:pt>
                <c:pt idx="5388">
                  <c:v>52</c:v>
                </c:pt>
                <c:pt idx="5389">
                  <c:v>52</c:v>
                </c:pt>
                <c:pt idx="5390">
                  <c:v>52</c:v>
                </c:pt>
                <c:pt idx="5391">
                  <c:v>52</c:v>
                </c:pt>
                <c:pt idx="5392">
                  <c:v>52</c:v>
                </c:pt>
                <c:pt idx="5393">
                  <c:v>52</c:v>
                </c:pt>
                <c:pt idx="5394">
                  <c:v>52</c:v>
                </c:pt>
                <c:pt idx="5395">
                  <c:v>52</c:v>
                </c:pt>
                <c:pt idx="5396">
                  <c:v>52</c:v>
                </c:pt>
                <c:pt idx="5397">
                  <c:v>52</c:v>
                </c:pt>
                <c:pt idx="5398">
                  <c:v>52</c:v>
                </c:pt>
                <c:pt idx="5399">
                  <c:v>52</c:v>
                </c:pt>
                <c:pt idx="5400">
                  <c:v>52</c:v>
                </c:pt>
                <c:pt idx="5401">
                  <c:v>52</c:v>
                </c:pt>
                <c:pt idx="5402">
                  <c:v>52</c:v>
                </c:pt>
                <c:pt idx="5403">
                  <c:v>52</c:v>
                </c:pt>
                <c:pt idx="5404">
                  <c:v>52</c:v>
                </c:pt>
                <c:pt idx="5405">
                  <c:v>52</c:v>
                </c:pt>
                <c:pt idx="5406">
                  <c:v>52</c:v>
                </c:pt>
                <c:pt idx="5407">
                  <c:v>52</c:v>
                </c:pt>
                <c:pt idx="5408">
                  <c:v>52</c:v>
                </c:pt>
                <c:pt idx="5409">
                  <c:v>52</c:v>
                </c:pt>
                <c:pt idx="5410">
                  <c:v>52</c:v>
                </c:pt>
                <c:pt idx="5411">
                  <c:v>52</c:v>
                </c:pt>
                <c:pt idx="5412">
                  <c:v>52</c:v>
                </c:pt>
                <c:pt idx="5413">
                  <c:v>52</c:v>
                </c:pt>
                <c:pt idx="5414">
                  <c:v>52</c:v>
                </c:pt>
                <c:pt idx="5415">
                  <c:v>52</c:v>
                </c:pt>
                <c:pt idx="5416">
                  <c:v>52</c:v>
                </c:pt>
                <c:pt idx="5417">
                  <c:v>52</c:v>
                </c:pt>
                <c:pt idx="5418">
                  <c:v>52</c:v>
                </c:pt>
                <c:pt idx="5419">
                  <c:v>52</c:v>
                </c:pt>
                <c:pt idx="5420">
                  <c:v>52</c:v>
                </c:pt>
                <c:pt idx="5421">
                  <c:v>52</c:v>
                </c:pt>
                <c:pt idx="5422">
                  <c:v>52</c:v>
                </c:pt>
                <c:pt idx="5423">
                  <c:v>52</c:v>
                </c:pt>
                <c:pt idx="5424">
                  <c:v>52</c:v>
                </c:pt>
                <c:pt idx="5425">
                  <c:v>52</c:v>
                </c:pt>
                <c:pt idx="5426">
                  <c:v>52</c:v>
                </c:pt>
                <c:pt idx="5427">
                  <c:v>52</c:v>
                </c:pt>
                <c:pt idx="5428">
                  <c:v>52</c:v>
                </c:pt>
                <c:pt idx="5429">
                  <c:v>52</c:v>
                </c:pt>
                <c:pt idx="5430">
                  <c:v>52</c:v>
                </c:pt>
                <c:pt idx="5431">
                  <c:v>52</c:v>
                </c:pt>
                <c:pt idx="5432">
                  <c:v>52</c:v>
                </c:pt>
                <c:pt idx="5433">
                  <c:v>52</c:v>
                </c:pt>
                <c:pt idx="5434">
                  <c:v>52</c:v>
                </c:pt>
                <c:pt idx="5435">
                  <c:v>52</c:v>
                </c:pt>
                <c:pt idx="5436">
                  <c:v>52</c:v>
                </c:pt>
                <c:pt idx="5437">
                  <c:v>52</c:v>
                </c:pt>
                <c:pt idx="5438">
                  <c:v>52</c:v>
                </c:pt>
                <c:pt idx="5439">
                  <c:v>52</c:v>
                </c:pt>
                <c:pt idx="5440">
                  <c:v>52</c:v>
                </c:pt>
                <c:pt idx="5441">
                  <c:v>52</c:v>
                </c:pt>
                <c:pt idx="5442">
                  <c:v>52</c:v>
                </c:pt>
                <c:pt idx="5443">
                  <c:v>52</c:v>
                </c:pt>
                <c:pt idx="5444">
                  <c:v>52</c:v>
                </c:pt>
                <c:pt idx="5445">
                  <c:v>52</c:v>
                </c:pt>
                <c:pt idx="5446">
                  <c:v>52</c:v>
                </c:pt>
                <c:pt idx="5447">
                  <c:v>52</c:v>
                </c:pt>
                <c:pt idx="5448">
                  <c:v>52</c:v>
                </c:pt>
                <c:pt idx="5449">
                  <c:v>52</c:v>
                </c:pt>
                <c:pt idx="5450">
                  <c:v>52</c:v>
                </c:pt>
                <c:pt idx="5451">
                  <c:v>52</c:v>
                </c:pt>
                <c:pt idx="5452">
                  <c:v>52</c:v>
                </c:pt>
                <c:pt idx="5453">
                  <c:v>52</c:v>
                </c:pt>
                <c:pt idx="5454">
                  <c:v>52</c:v>
                </c:pt>
                <c:pt idx="5455">
                  <c:v>52</c:v>
                </c:pt>
                <c:pt idx="5456">
                  <c:v>52</c:v>
                </c:pt>
                <c:pt idx="5457">
                  <c:v>52</c:v>
                </c:pt>
                <c:pt idx="5458">
                  <c:v>52</c:v>
                </c:pt>
                <c:pt idx="5459">
                  <c:v>52</c:v>
                </c:pt>
                <c:pt idx="5460">
                  <c:v>52</c:v>
                </c:pt>
                <c:pt idx="5461">
                  <c:v>52</c:v>
                </c:pt>
                <c:pt idx="5462">
                  <c:v>52</c:v>
                </c:pt>
                <c:pt idx="5463">
                  <c:v>52</c:v>
                </c:pt>
                <c:pt idx="5464">
                  <c:v>52</c:v>
                </c:pt>
                <c:pt idx="5465">
                  <c:v>52</c:v>
                </c:pt>
                <c:pt idx="5466">
                  <c:v>52</c:v>
                </c:pt>
                <c:pt idx="5467">
                  <c:v>52</c:v>
                </c:pt>
                <c:pt idx="5468">
                  <c:v>52</c:v>
                </c:pt>
                <c:pt idx="5469">
                  <c:v>52</c:v>
                </c:pt>
                <c:pt idx="5470">
                  <c:v>52</c:v>
                </c:pt>
                <c:pt idx="5471">
                  <c:v>52</c:v>
                </c:pt>
                <c:pt idx="5472">
                  <c:v>52</c:v>
                </c:pt>
                <c:pt idx="5473">
                  <c:v>52</c:v>
                </c:pt>
                <c:pt idx="5474">
                  <c:v>52</c:v>
                </c:pt>
                <c:pt idx="5475">
                  <c:v>52</c:v>
                </c:pt>
                <c:pt idx="5476">
                  <c:v>52</c:v>
                </c:pt>
                <c:pt idx="5477">
                  <c:v>52</c:v>
                </c:pt>
                <c:pt idx="5478">
                  <c:v>52</c:v>
                </c:pt>
                <c:pt idx="5479">
                  <c:v>52</c:v>
                </c:pt>
                <c:pt idx="5480">
                  <c:v>52</c:v>
                </c:pt>
                <c:pt idx="5481">
                  <c:v>52</c:v>
                </c:pt>
                <c:pt idx="5482">
                  <c:v>52</c:v>
                </c:pt>
                <c:pt idx="5483">
                  <c:v>52</c:v>
                </c:pt>
                <c:pt idx="5484">
                  <c:v>52</c:v>
                </c:pt>
                <c:pt idx="5485">
                  <c:v>52</c:v>
                </c:pt>
                <c:pt idx="5486">
                  <c:v>52</c:v>
                </c:pt>
                <c:pt idx="5487">
                  <c:v>52</c:v>
                </c:pt>
                <c:pt idx="5488">
                  <c:v>52</c:v>
                </c:pt>
                <c:pt idx="5489">
                  <c:v>52</c:v>
                </c:pt>
                <c:pt idx="5490">
                  <c:v>52</c:v>
                </c:pt>
                <c:pt idx="5491">
                  <c:v>52</c:v>
                </c:pt>
                <c:pt idx="5492">
                  <c:v>52</c:v>
                </c:pt>
                <c:pt idx="5493">
                  <c:v>52</c:v>
                </c:pt>
                <c:pt idx="5494">
                  <c:v>52</c:v>
                </c:pt>
                <c:pt idx="5495">
                  <c:v>52</c:v>
                </c:pt>
                <c:pt idx="5496">
                  <c:v>52</c:v>
                </c:pt>
                <c:pt idx="5497">
                  <c:v>52</c:v>
                </c:pt>
                <c:pt idx="5498">
                  <c:v>52</c:v>
                </c:pt>
                <c:pt idx="5499">
                  <c:v>52</c:v>
                </c:pt>
                <c:pt idx="5500">
                  <c:v>52</c:v>
                </c:pt>
                <c:pt idx="5501">
                  <c:v>52</c:v>
                </c:pt>
                <c:pt idx="5502">
                  <c:v>52</c:v>
                </c:pt>
                <c:pt idx="5503">
                  <c:v>52</c:v>
                </c:pt>
                <c:pt idx="5504">
                  <c:v>52</c:v>
                </c:pt>
                <c:pt idx="5505">
                  <c:v>52</c:v>
                </c:pt>
                <c:pt idx="5506">
                  <c:v>52</c:v>
                </c:pt>
                <c:pt idx="5507">
                  <c:v>52</c:v>
                </c:pt>
                <c:pt idx="5508">
                  <c:v>52</c:v>
                </c:pt>
                <c:pt idx="5509">
                  <c:v>52</c:v>
                </c:pt>
                <c:pt idx="5510">
                  <c:v>52</c:v>
                </c:pt>
                <c:pt idx="5511">
                  <c:v>52</c:v>
                </c:pt>
                <c:pt idx="5512">
                  <c:v>52</c:v>
                </c:pt>
                <c:pt idx="5513">
                  <c:v>52</c:v>
                </c:pt>
                <c:pt idx="5514">
                  <c:v>52</c:v>
                </c:pt>
                <c:pt idx="5515">
                  <c:v>52</c:v>
                </c:pt>
                <c:pt idx="5516">
                  <c:v>52</c:v>
                </c:pt>
                <c:pt idx="5517">
                  <c:v>52</c:v>
                </c:pt>
                <c:pt idx="5518">
                  <c:v>52</c:v>
                </c:pt>
                <c:pt idx="5519">
                  <c:v>52</c:v>
                </c:pt>
                <c:pt idx="5520">
                  <c:v>52</c:v>
                </c:pt>
                <c:pt idx="5521">
                  <c:v>52</c:v>
                </c:pt>
                <c:pt idx="5522">
                  <c:v>52</c:v>
                </c:pt>
                <c:pt idx="5523">
                  <c:v>52</c:v>
                </c:pt>
                <c:pt idx="5524">
                  <c:v>52</c:v>
                </c:pt>
                <c:pt idx="5525">
                  <c:v>52</c:v>
                </c:pt>
                <c:pt idx="5526">
                  <c:v>52</c:v>
                </c:pt>
                <c:pt idx="5527">
                  <c:v>52</c:v>
                </c:pt>
                <c:pt idx="5528">
                  <c:v>52</c:v>
                </c:pt>
                <c:pt idx="5529">
                  <c:v>52</c:v>
                </c:pt>
                <c:pt idx="5530">
                  <c:v>52</c:v>
                </c:pt>
                <c:pt idx="5531">
                  <c:v>52</c:v>
                </c:pt>
                <c:pt idx="5532">
                  <c:v>52</c:v>
                </c:pt>
                <c:pt idx="5533">
                  <c:v>52</c:v>
                </c:pt>
                <c:pt idx="5534">
                  <c:v>52</c:v>
                </c:pt>
                <c:pt idx="5535">
                  <c:v>52</c:v>
                </c:pt>
                <c:pt idx="5536">
                  <c:v>52</c:v>
                </c:pt>
                <c:pt idx="5537">
                  <c:v>52</c:v>
                </c:pt>
                <c:pt idx="5538">
                  <c:v>52</c:v>
                </c:pt>
                <c:pt idx="5539">
                  <c:v>52</c:v>
                </c:pt>
                <c:pt idx="5540">
                  <c:v>52</c:v>
                </c:pt>
                <c:pt idx="5541">
                  <c:v>52</c:v>
                </c:pt>
                <c:pt idx="5542">
                  <c:v>52</c:v>
                </c:pt>
                <c:pt idx="5543">
                  <c:v>52</c:v>
                </c:pt>
                <c:pt idx="5544">
                  <c:v>52</c:v>
                </c:pt>
                <c:pt idx="5545">
                  <c:v>52</c:v>
                </c:pt>
                <c:pt idx="5546">
                  <c:v>52</c:v>
                </c:pt>
                <c:pt idx="5547">
                  <c:v>52</c:v>
                </c:pt>
                <c:pt idx="5548">
                  <c:v>52</c:v>
                </c:pt>
                <c:pt idx="5549">
                  <c:v>52</c:v>
                </c:pt>
                <c:pt idx="5550">
                  <c:v>52</c:v>
                </c:pt>
                <c:pt idx="5551">
                  <c:v>52</c:v>
                </c:pt>
                <c:pt idx="5552">
                  <c:v>52</c:v>
                </c:pt>
                <c:pt idx="5553">
                  <c:v>52</c:v>
                </c:pt>
                <c:pt idx="5554">
                  <c:v>52</c:v>
                </c:pt>
                <c:pt idx="5555">
                  <c:v>52</c:v>
                </c:pt>
                <c:pt idx="5556">
                  <c:v>52</c:v>
                </c:pt>
                <c:pt idx="5557">
                  <c:v>52</c:v>
                </c:pt>
                <c:pt idx="5558">
                  <c:v>52</c:v>
                </c:pt>
                <c:pt idx="5559">
                  <c:v>52</c:v>
                </c:pt>
                <c:pt idx="5560">
                  <c:v>52</c:v>
                </c:pt>
                <c:pt idx="5561">
                  <c:v>52</c:v>
                </c:pt>
                <c:pt idx="5562">
                  <c:v>52</c:v>
                </c:pt>
                <c:pt idx="5563">
                  <c:v>52</c:v>
                </c:pt>
                <c:pt idx="5564">
                  <c:v>52</c:v>
                </c:pt>
                <c:pt idx="5565">
                  <c:v>52</c:v>
                </c:pt>
                <c:pt idx="5566">
                  <c:v>52</c:v>
                </c:pt>
                <c:pt idx="5567">
                  <c:v>52</c:v>
                </c:pt>
                <c:pt idx="5568">
                  <c:v>52</c:v>
                </c:pt>
                <c:pt idx="5569">
                  <c:v>52</c:v>
                </c:pt>
                <c:pt idx="5570">
                  <c:v>52</c:v>
                </c:pt>
                <c:pt idx="5571">
                  <c:v>52</c:v>
                </c:pt>
                <c:pt idx="5572">
                  <c:v>52</c:v>
                </c:pt>
                <c:pt idx="5573">
                  <c:v>52</c:v>
                </c:pt>
                <c:pt idx="5574">
                  <c:v>52</c:v>
                </c:pt>
                <c:pt idx="5575">
                  <c:v>52</c:v>
                </c:pt>
                <c:pt idx="5576">
                  <c:v>52</c:v>
                </c:pt>
                <c:pt idx="5577">
                  <c:v>52</c:v>
                </c:pt>
                <c:pt idx="5578">
                  <c:v>52</c:v>
                </c:pt>
                <c:pt idx="5579">
                  <c:v>52</c:v>
                </c:pt>
                <c:pt idx="5580">
                  <c:v>52</c:v>
                </c:pt>
                <c:pt idx="5581">
                  <c:v>52</c:v>
                </c:pt>
                <c:pt idx="5582">
                  <c:v>52</c:v>
                </c:pt>
                <c:pt idx="5583">
                  <c:v>52</c:v>
                </c:pt>
                <c:pt idx="5584">
                  <c:v>52</c:v>
                </c:pt>
                <c:pt idx="5585">
                  <c:v>52</c:v>
                </c:pt>
                <c:pt idx="5586">
                  <c:v>52</c:v>
                </c:pt>
                <c:pt idx="5587">
                  <c:v>52</c:v>
                </c:pt>
                <c:pt idx="5588">
                  <c:v>52</c:v>
                </c:pt>
                <c:pt idx="5589">
                  <c:v>52</c:v>
                </c:pt>
                <c:pt idx="5590">
                  <c:v>52</c:v>
                </c:pt>
                <c:pt idx="5591">
                  <c:v>52</c:v>
                </c:pt>
                <c:pt idx="5592">
                  <c:v>52</c:v>
                </c:pt>
                <c:pt idx="5593">
                  <c:v>52</c:v>
                </c:pt>
                <c:pt idx="5594">
                  <c:v>52</c:v>
                </c:pt>
                <c:pt idx="5595">
                  <c:v>52</c:v>
                </c:pt>
                <c:pt idx="5596">
                  <c:v>52</c:v>
                </c:pt>
                <c:pt idx="5597">
                  <c:v>52</c:v>
                </c:pt>
                <c:pt idx="5598">
                  <c:v>52</c:v>
                </c:pt>
                <c:pt idx="5599">
                  <c:v>52</c:v>
                </c:pt>
                <c:pt idx="5600">
                  <c:v>52</c:v>
                </c:pt>
                <c:pt idx="5601">
                  <c:v>52</c:v>
                </c:pt>
                <c:pt idx="5602">
                  <c:v>52</c:v>
                </c:pt>
                <c:pt idx="5603">
                  <c:v>52</c:v>
                </c:pt>
                <c:pt idx="5604">
                  <c:v>52</c:v>
                </c:pt>
                <c:pt idx="5605">
                  <c:v>52</c:v>
                </c:pt>
                <c:pt idx="5606">
                  <c:v>52</c:v>
                </c:pt>
                <c:pt idx="5607">
                  <c:v>52</c:v>
                </c:pt>
                <c:pt idx="5608">
                  <c:v>52</c:v>
                </c:pt>
                <c:pt idx="5609">
                  <c:v>52</c:v>
                </c:pt>
                <c:pt idx="5610">
                  <c:v>52</c:v>
                </c:pt>
                <c:pt idx="5611">
                  <c:v>52</c:v>
                </c:pt>
                <c:pt idx="5612">
                  <c:v>52</c:v>
                </c:pt>
                <c:pt idx="5613">
                  <c:v>52</c:v>
                </c:pt>
                <c:pt idx="5614">
                  <c:v>52</c:v>
                </c:pt>
                <c:pt idx="5615">
                  <c:v>52</c:v>
                </c:pt>
                <c:pt idx="5616">
                  <c:v>52</c:v>
                </c:pt>
                <c:pt idx="5617">
                  <c:v>52</c:v>
                </c:pt>
                <c:pt idx="5618">
                  <c:v>52</c:v>
                </c:pt>
                <c:pt idx="5619">
                  <c:v>52</c:v>
                </c:pt>
                <c:pt idx="5620">
                  <c:v>52</c:v>
                </c:pt>
                <c:pt idx="5621">
                  <c:v>52</c:v>
                </c:pt>
                <c:pt idx="5622">
                  <c:v>52</c:v>
                </c:pt>
                <c:pt idx="5623">
                  <c:v>52</c:v>
                </c:pt>
                <c:pt idx="5624">
                  <c:v>52</c:v>
                </c:pt>
                <c:pt idx="5625">
                  <c:v>52</c:v>
                </c:pt>
                <c:pt idx="5626">
                  <c:v>52</c:v>
                </c:pt>
                <c:pt idx="5627">
                  <c:v>52</c:v>
                </c:pt>
                <c:pt idx="5628">
                  <c:v>52</c:v>
                </c:pt>
                <c:pt idx="5629">
                  <c:v>52</c:v>
                </c:pt>
                <c:pt idx="5630">
                  <c:v>52</c:v>
                </c:pt>
                <c:pt idx="5631">
                  <c:v>52</c:v>
                </c:pt>
                <c:pt idx="5632">
                  <c:v>52</c:v>
                </c:pt>
                <c:pt idx="5633">
                  <c:v>52</c:v>
                </c:pt>
                <c:pt idx="5634">
                  <c:v>52</c:v>
                </c:pt>
                <c:pt idx="5635">
                  <c:v>52</c:v>
                </c:pt>
                <c:pt idx="5636">
                  <c:v>52</c:v>
                </c:pt>
                <c:pt idx="5637">
                  <c:v>52</c:v>
                </c:pt>
                <c:pt idx="5638">
                  <c:v>52</c:v>
                </c:pt>
                <c:pt idx="5639">
                  <c:v>52</c:v>
                </c:pt>
                <c:pt idx="5640">
                  <c:v>52</c:v>
                </c:pt>
                <c:pt idx="5641">
                  <c:v>52</c:v>
                </c:pt>
                <c:pt idx="5642">
                  <c:v>52</c:v>
                </c:pt>
                <c:pt idx="5643">
                  <c:v>52</c:v>
                </c:pt>
                <c:pt idx="5644">
                  <c:v>52</c:v>
                </c:pt>
                <c:pt idx="5645">
                  <c:v>52</c:v>
                </c:pt>
                <c:pt idx="5646">
                  <c:v>52</c:v>
                </c:pt>
                <c:pt idx="5647">
                  <c:v>52</c:v>
                </c:pt>
                <c:pt idx="5648">
                  <c:v>52</c:v>
                </c:pt>
                <c:pt idx="5649">
                  <c:v>52</c:v>
                </c:pt>
                <c:pt idx="5650">
                  <c:v>52</c:v>
                </c:pt>
                <c:pt idx="5651">
                  <c:v>52</c:v>
                </c:pt>
                <c:pt idx="5652">
                  <c:v>52</c:v>
                </c:pt>
                <c:pt idx="5653">
                  <c:v>52</c:v>
                </c:pt>
                <c:pt idx="5654">
                  <c:v>52</c:v>
                </c:pt>
                <c:pt idx="5655">
                  <c:v>52</c:v>
                </c:pt>
                <c:pt idx="5656">
                  <c:v>52</c:v>
                </c:pt>
                <c:pt idx="5657">
                  <c:v>52</c:v>
                </c:pt>
                <c:pt idx="5658">
                  <c:v>52</c:v>
                </c:pt>
                <c:pt idx="5659">
                  <c:v>52</c:v>
                </c:pt>
                <c:pt idx="5660">
                  <c:v>52</c:v>
                </c:pt>
                <c:pt idx="5661">
                  <c:v>52</c:v>
                </c:pt>
                <c:pt idx="5662">
                  <c:v>52</c:v>
                </c:pt>
                <c:pt idx="5663">
                  <c:v>52</c:v>
                </c:pt>
                <c:pt idx="5664">
                  <c:v>52</c:v>
                </c:pt>
                <c:pt idx="5665">
                  <c:v>52</c:v>
                </c:pt>
                <c:pt idx="5666">
                  <c:v>52</c:v>
                </c:pt>
                <c:pt idx="5667">
                  <c:v>52</c:v>
                </c:pt>
                <c:pt idx="5668">
                  <c:v>52</c:v>
                </c:pt>
                <c:pt idx="5669">
                  <c:v>52</c:v>
                </c:pt>
                <c:pt idx="5670">
                  <c:v>52</c:v>
                </c:pt>
                <c:pt idx="5671">
                  <c:v>52</c:v>
                </c:pt>
                <c:pt idx="5672">
                  <c:v>52</c:v>
                </c:pt>
                <c:pt idx="5673">
                  <c:v>52</c:v>
                </c:pt>
                <c:pt idx="5674">
                  <c:v>52</c:v>
                </c:pt>
                <c:pt idx="5675">
                  <c:v>52</c:v>
                </c:pt>
                <c:pt idx="5676">
                  <c:v>52</c:v>
                </c:pt>
                <c:pt idx="5677">
                  <c:v>52</c:v>
                </c:pt>
                <c:pt idx="5678">
                  <c:v>52</c:v>
                </c:pt>
                <c:pt idx="5679">
                  <c:v>52</c:v>
                </c:pt>
                <c:pt idx="5680">
                  <c:v>52</c:v>
                </c:pt>
                <c:pt idx="5681">
                  <c:v>52</c:v>
                </c:pt>
                <c:pt idx="5682">
                  <c:v>52</c:v>
                </c:pt>
                <c:pt idx="5683">
                  <c:v>52</c:v>
                </c:pt>
                <c:pt idx="5684">
                  <c:v>52</c:v>
                </c:pt>
                <c:pt idx="5685">
                  <c:v>52</c:v>
                </c:pt>
                <c:pt idx="5686">
                  <c:v>52</c:v>
                </c:pt>
                <c:pt idx="5687">
                  <c:v>52</c:v>
                </c:pt>
                <c:pt idx="5688">
                  <c:v>52</c:v>
                </c:pt>
                <c:pt idx="5689">
                  <c:v>52</c:v>
                </c:pt>
                <c:pt idx="5690">
                  <c:v>52</c:v>
                </c:pt>
                <c:pt idx="5691">
                  <c:v>52</c:v>
                </c:pt>
                <c:pt idx="5692">
                  <c:v>52</c:v>
                </c:pt>
                <c:pt idx="5693">
                  <c:v>52</c:v>
                </c:pt>
                <c:pt idx="5694">
                  <c:v>52</c:v>
                </c:pt>
                <c:pt idx="5695">
                  <c:v>52</c:v>
                </c:pt>
                <c:pt idx="5696">
                  <c:v>52</c:v>
                </c:pt>
                <c:pt idx="5697">
                  <c:v>52</c:v>
                </c:pt>
                <c:pt idx="5698">
                  <c:v>52</c:v>
                </c:pt>
                <c:pt idx="5699">
                  <c:v>52</c:v>
                </c:pt>
                <c:pt idx="5700">
                  <c:v>52</c:v>
                </c:pt>
                <c:pt idx="5701">
                  <c:v>52</c:v>
                </c:pt>
                <c:pt idx="5702">
                  <c:v>52</c:v>
                </c:pt>
                <c:pt idx="5703">
                  <c:v>52</c:v>
                </c:pt>
                <c:pt idx="5704">
                  <c:v>52</c:v>
                </c:pt>
                <c:pt idx="5705">
                  <c:v>52</c:v>
                </c:pt>
                <c:pt idx="5706">
                  <c:v>52</c:v>
                </c:pt>
                <c:pt idx="5707">
                  <c:v>52</c:v>
                </c:pt>
                <c:pt idx="5708">
                  <c:v>52</c:v>
                </c:pt>
                <c:pt idx="5709">
                  <c:v>52</c:v>
                </c:pt>
                <c:pt idx="5710">
                  <c:v>52</c:v>
                </c:pt>
                <c:pt idx="5711">
                  <c:v>52</c:v>
                </c:pt>
                <c:pt idx="5712">
                  <c:v>52</c:v>
                </c:pt>
                <c:pt idx="5713">
                  <c:v>52</c:v>
                </c:pt>
                <c:pt idx="5714">
                  <c:v>52</c:v>
                </c:pt>
                <c:pt idx="5715">
                  <c:v>52</c:v>
                </c:pt>
                <c:pt idx="5716">
                  <c:v>52</c:v>
                </c:pt>
                <c:pt idx="5717">
                  <c:v>52</c:v>
                </c:pt>
                <c:pt idx="5718">
                  <c:v>52</c:v>
                </c:pt>
                <c:pt idx="5719">
                  <c:v>52</c:v>
                </c:pt>
                <c:pt idx="5720">
                  <c:v>52</c:v>
                </c:pt>
                <c:pt idx="5721">
                  <c:v>52</c:v>
                </c:pt>
                <c:pt idx="5722">
                  <c:v>52</c:v>
                </c:pt>
                <c:pt idx="5723">
                  <c:v>52</c:v>
                </c:pt>
                <c:pt idx="5724">
                  <c:v>52</c:v>
                </c:pt>
                <c:pt idx="5725">
                  <c:v>52</c:v>
                </c:pt>
                <c:pt idx="5726">
                  <c:v>52</c:v>
                </c:pt>
                <c:pt idx="5727">
                  <c:v>52</c:v>
                </c:pt>
                <c:pt idx="5728">
                  <c:v>52</c:v>
                </c:pt>
                <c:pt idx="5729">
                  <c:v>52</c:v>
                </c:pt>
                <c:pt idx="5730">
                  <c:v>52</c:v>
                </c:pt>
                <c:pt idx="5731">
                  <c:v>52</c:v>
                </c:pt>
                <c:pt idx="5732">
                  <c:v>52</c:v>
                </c:pt>
                <c:pt idx="5733">
                  <c:v>52</c:v>
                </c:pt>
                <c:pt idx="5734">
                  <c:v>52</c:v>
                </c:pt>
                <c:pt idx="5735">
                  <c:v>52</c:v>
                </c:pt>
                <c:pt idx="5736">
                  <c:v>52</c:v>
                </c:pt>
                <c:pt idx="5737">
                  <c:v>52</c:v>
                </c:pt>
                <c:pt idx="5738">
                  <c:v>52</c:v>
                </c:pt>
                <c:pt idx="5739">
                  <c:v>52</c:v>
                </c:pt>
                <c:pt idx="5740">
                  <c:v>52</c:v>
                </c:pt>
                <c:pt idx="5741">
                  <c:v>52</c:v>
                </c:pt>
                <c:pt idx="5742">
                  <c:v>52</c:v>
                </c:pt>
                <c:pt idx="5743">
                  <c:v>52</c:v>
                </c:pt>
                <c:pt idx="5744">
                  <c:v>52</c:v>
                </c:pt>
                <c:pt idx="5745">
                  <c:v>52</c:v>
                </c:pt>
                <c:pt idx="5746">
                  <c:v>52</c:v>
                </c:pt>
                <c:pt idx="5747">
                  <c:v>52</c:v>
                </c:pt>
                <c:pt idx="5748">
                  <c:v>52</c:v>
                </c:pt>
                <c:pt idx="5749">
                  <c:v>52</c:v>
                </c:pt>
                <c:pt idx="5750">
                  <c:v>52</c:v>
                </c:pt>
                <c:pt idx="5751">
                  <c:v>52</c:v>
                </c:pt>
                <c:pt idx="5752">
                  <c:v>52</c:v>
                </c:pt>
                <c:pt idx="5753">
                  <c:v>52</c:v>
                </c:pt>
                <c:pt idx="5754">
                  <c:v>52</c:v>
                </c:pt>
                <c:pt idx="5755">
                  <c:v>52</c:v>
                </c:pt>
                <c:pt idx="5756">
                  <c:v>52</c:v>
                </c:pt>
                <c:pt idx="5757">
                  <c:v>52</c:v>
                </c:pt>
                <c:pt idx="5758">
                  <c:v>52</c:v>
                </c:pt>
                <c:pt idx="5759">
                  <c:v>52</c:v>
                </c:pt>
                <c:pt idx="5760">
                  <c:v>52</c:v>
                </c:pt>
                <c:pt idx="5761">
                  <c:v>52</c:v>
                </c:pt>
                <c:pt idx="5762">
                  <c:v>52</c:v>
                </c:pt>
                <c:pt idx="5763">
                  <c:v>52</c:v>
                </c:pt>
                <c:pt idx="5764">
                  <c:v>52</c:v>
                </c:pt>
                <c:pt idx="5765">
                  <c:v>52</c:v>
                </c:pt>
                <c:pt idx="5766">
                  <c:v>52</c:v>
                </c:pt>
                <c:pt idx="5767">
                  <c:v>52</c:v>
                </c:pt>
                <c:pt idx="5768">
                  <c:v>52</c:v>
                </c:pt>
                <c:pt idx="5769">
                  <c:v>52</c:v>
                </c:pt>
                <c:pt idx="5770">
                  <c:v>52</c:v>
                </c:pt>
                <c:pt idx="5771">
                  <c:v>52</c:v>
                </c:pt>
                <c:pt idx="5772">
                  <c:v>52</c:v>
                </c:pt>
                <c:pt idx="5773">
                  <c:v>52</c:v>
                </c:pt>
                <c:pt idx="5774">
                  <c:v>52</c:v>
                </c:pt>
                <c:pt idx="5775">
                  <c:v>52</c:v>
                </c:pt>
                <c:pt idx="5776">
                  <c:v>52</c:v>
                </c:pt>
                <c:pt idx="5777">
                  <c:v>52</c:v>
                </c:pt>
                <c:pt idx="5778">
                  <c:v>52</c:v>
                </c:pt>
                <c:pt idx="5779">
                  <c:v>52</c:v>
                </c:pt>
                <c:pt idx="5780">
                  <c:v>52</c:v>
                </c:pt>
                <c:pt idx="5781">
                  <c:v>52</c:v>
                </c:pt>
                <c:pt idx="5782">
                  <c:v>52</c:v>
                </c:pt>
                <c:pt idx="5783">
                  <c:v>52</c:v>
                </c:pt>
                <c:pt idx="5784">
                  <c:v>52</c:v>
                </c:pt>
                <c:pt idx="5785">
                  <c:v>52</c:v>
                </c:pt>
                <c:pt idx="5786">
                  <c:v>52</c:v>
                </c:pt>
                <c:pt idx="5787">
                  <c:v>52</c:v>
                </c:pt>
                <c:pt idx="5788">
                  <c:v>52</c:v>
                </c:pt>
                <c:pt idx="5789">
                  <c:v>52</c:v>
                </c:pt>
                <c:pt idx="5790">
                  <c:v>52</c:v>
                </c:pt>
                <c:pt idx="5791">
                  <c:v>52</c:v>
                </c:pt>
                <c:pt idx="5792">
                  <c:v>52</c:v>
                </c:pt>
                <c:pt idx="5793">
                  <c:v>52</c:v>
                </c:pt>
                <c:pt idx="5794">
                  <c:v>52</c:v>
                </c:pt>
                <c:pt idx="5795">
                  <c:v>52</c:v>
                </c:pt>
                <c:pt idx="5796">
                  <c:v>52</c:v>
                </c:pt>
                <c:pt idx="5797">
                  <c:v>52</c:v>
                </c:pt>
                <c:pt idx="5798">
                  <c:v>52</c:v>
                </c:pt>
                <c:pt idx="5799">
                  <c:v>52</c:v>
                </c:pt>
                <c:pt idx="5800">
                  <c:v>52</c:v>
                </c:pt>
                <c:pt idx="5801">
                  <c:v>52</c:v>
                </c:pt>
                <c:pt idx="5802">
                  <c:v>52</c:v>
                </c:pt>
                <c:pt idx="5803">
                  <c:v>52</c:v>
                </c:pt>
                <c:pt idx="5804">
                  <c:v>52</c:v>
                </c:pt>
                <c:pt idx="5805">
                  <c:v>52</c:v>
                </c:pt>
                <c:pt idx="5806">
                  <c:v>52</c:v>
                </c:pt>
                <c:pt idx="5807">
                  <c:v>52</c:v>
                </c:pt>
                <c:pt idx="5808">
                  <c:v>52</c:v>
                </c:pt>
                <c:pt idx="5809">
                  <c:v>52</c:v>
                </c:pt>
                <c:pt idx="5810">
                  <c:v>52</c:v>
                </c:pt>
                <c:pt idx="5811">
                  <c:v>52</c:v>
                </c:pt>
                <c:pt idx="5812">
                  <c:v>52</c:v>
                </c:pt>
                <c:pt idx="5813">
                  <c:v>52</c:v>
                </c:pt>
                <c:pt idx="5814">
                  <c:v>52</c:v>
                </c:pt>
                <c:pt idx="5815">
                  <c:v>52</c:v>
                </c:pt>
                <c:pt idx="5816">
                  <c:v>52</c:v>
                </c:pt>
                <c:pt idx="5817">
                  <c:v>52</c:v>
                </c:pt>
                <c:pt idx="5818">
                  <c:v>52</c:v>
                </c:pt>
                <c:pt idx="5819">
                  <c:v>52</c:v>
                </c:pt>
                <c:pt idx="5820">
                  <c:v>52</c:v>
                </c:pt>
                <c:pt idx="5821">
                  <c:v>52</c:v>
                </c:pt>
                <c:pt idx="5822">
                  <c:v>52</c:v>
                </c:pt>
                <c:pt idx="5823">
                  <c:v>52</c:v>
                </c:pt>
                <c:pt idx="5824">
                  <c:v>52</c:v>
                </c:pt>
                <c:pt idx="5825">
                  <c:v>52</c:v>
                </c:pt>
                <c:pt idx="5826">
                  <c:v>52</c:v>
                </c:pt>
                <c:pt idx="5827">
                  <c:v>52</c:v>
                </c:pt>
                <c:pt idx="5828">
                  <c:v>52</c:v>
                </c:pt>
                <c:pt idx="5829">
                  <c:v>52</c:v>
                </c:pt>
                <c:pt idx="5830">
                  <c:v>52</c:v>
                </c:pt>
                <c:pt idx="5831">
                  <c:v>52</c:v>
                </c:pt>
                <c:pt idx="5832">
                  <c:v>52</c:v>
                </c:pt>
                <c:pt idx="5833">
                  <c:v>52</c:v>
                </c:pt>
                <c:pt idx="5834">
                  <c:v>52</c:v>
                </c:pt>
                <c:pt idx="5835">
                  <c:v>52</c:v>
                </c:pt>
                <c:pt idx="5836">
                  <c:v>52</c:v>
                </c:pt>
                <c:pt idx="5837">
                  <c:v>52</c:v>
                </c:pt>
                <c:pt idx="5838">
                  <c:v>52</c:v>
                </c:pt>
                <c:pt idx="5839">
                  <c:v>52</c:v>
                </c:pt>
                <c:pt idx="5840">
                  <c:v>52</c:v>
                </c:pt>
                <c:pt idx="5841">
                  <c:v>52</c:v>
                </c:pt>
                <c:pt idx="5842">
                  <c:v>52</c:v>
                </c:pt>
                <c:pt idx="5843">
                  <c:v>52</c:v>
                </c:pt>
                <c:pt idx="5844">
                  <c:v>52</c:v>
                </c:pt>
                <c:pt idx="5845">
                  <c:v>52</c:v>
                </c:pt>
                <c:pt idx="5846">
                  <c:v>52</c:v>
                </c:pt>
                <c:pt idx="5847">
                  <c:v>52</c:v>
                </c:pt>
                <c:pt idx="5848">
                  <c:v>52</c:v>
                </c:pt>
                <c:pt idx="5849">
                  <c:v>52</c:v>
                </c:pt>
                <c:pt idx="5850">
                  <c:v>52</c:v>
                </c:pt>
                <c:pt idx="5851">
                  <c:v>52</c:v>
                </c:pt>
                <c:pt idx="5852">
                  <c:v>52</c:v>
                </c:pt>
                <c:pt idx="5853">
                  <c:v>52</c:v>
                </c:pt>
                <c:pt idx="5854">
                  <c:v>52</c:v>
                </c:pt>
                <c:pt idx="5855">
                  <c:v>52</c:v>
                </c:pt>
                <c:pt idx="5856">
                  <c:v>52</c:v>
                </c:pt>
                <c:pt idx="5857">
                  <c:v>52</c:v>
                </c:pt>
                <c:pt idx="5858">
                  <c:v>52</c:v>
                </c:pt>
                <c:pt idx="5859">
                  <c:v>52</c:v>
                </c:pt>
                <c:pt idx="5860">
                  <c:v>52</c:v>
                </c:pt>
                <c:pt idx="5861">
                  <c:v>52</c:v>
                </c:pt>
                <c:pt idx="5862">
                  <c:v>52</c:v>
                </c:pt>
                <c:pt idx="5863">
                  <c:v>52</c:v>
                </c:pt>
                <c:pt idx="5864">
                  <c:v>52</c:v>
                </c:pt>
                <c:pt idx="5865">
                  <c:v>52</c:v>
                </c:pt>
                <c:pt idx="5866">
                  <c:v>52</c:v>
                </c:pt>
                <c:pt idx="5867">
                  <c:v>52</c:v>
                </c:pt>
                <c:pt idx="5868">
                  <c:v>52</c:v>
                </c:pt>
                <c:pt idx="5869">
                  <c:v>52</c:v>
                </c:pt>
                <c:pt idx="5870">
                  <c:v>52</c:v>
                </c:pt>
                <c:pt idx="5871">
                  <c:v>52</c:v>
                </c:pt>
                <c:pt idx="5872">
                  <c:v>52</c:v>
                </c:pt>
                <c:pt idx="5873">
                  <c:v>52</c:v>
                </c:pt>
                <c:pt idx="5874">
                  <c:v>52</c:v>
                </c:pt>
                <c:pt idx="5875">
                  <c:v>52</c:v>
                </c:pt>
                <c:pt idx="5876">
                  <c:v>52</c:v>
                </c:pt>
                <c:pt idx="5877">
                  <c:v>52</c:v>
                </c:pt>
                <c:pt idx="5878">
                  <c:v>52</c:v>
                </c:pt>
                <c:pt idx="5879">
                  <c:v>52</c:v>
                </c:pt>
                <c:pt idx="5880">
                  <c:v>52</c:v>
                </c:pt>
                <c:pt idx="5881">
                  <c:v>52</c:v>
                </c:pt>
                <c:pt idx="5882">
                  <c:v>52</c:v>
                </c:pt>
                <c:pt idx="5883">
                  <c:v>52</c:v>
                </c:pt>
                <c:pt idx="5884">
                  <c:v>52</c:v>
                </c:pt>
                <c:pt idx="5885">
                  <c:v>52</c:v>
                </c:pt>
                <c:pt idx="5886">
                  <c:v>52</c:v>
                </c:pt>
                <c:pt idx="5887">
                  <c:v>52</c:v>
                </c:pt>
                <c:pt idx="5888">
                  <c:v>52</c:v>
                </c:pt>
                <c:pt idx="5889">
                  <c:v>52</c:v>
                </c:pt>
                <c:pt idx="5890">
                  <c:v>52</c:v>
                </c:pt>
                <c:pt idx="5891">
                  <c:v>52</c:v>
                </c:pt>
                <c:pt idx="5892">
                  <c:v>52</c:v>
                </c:pt>
                <c:pt idx="5893">
                  <c:v>52</c:v>
                </c:pt>
                <c:pt idx="5894">
                  <c:v>52</c:v>
                </c:pt>
                <c:pt idx="5895">
                  <c:v>52</c:v>
                </c:pt>
                <c:pt idx="5896">
                  <c:v>52</c:v>
                </c:pt>
                <c:pt idx="5897">
                  <c:v>52</c:v>
                </c:pt>
                <c:pt idx="5898">
                  <c:v>52</c:v>
                </c:pt>
                <c:pt idx="5899">
                  <c:v>52</c:v>
                </c:pt>
                <c:pt idx="5900">
                  <c:v>52</c:v>
                </c:pt>
                <c:pt idx="5901">
                  <c:v>52</c:v>
                </c:pt>
                <c:pt idx="5902">
                  <c:v>52</c:v>
                </c:pt>
                <c:pt idx="5903">
                  <c:v>52</c:v>
                </c:pt>
                <c:pt idx="5904">
                  <c:v>52</c:v>
                </c:pt>
                <c:pt idx="5905">
                  <c:v>52</c:v>
                </c:pt>
                <c:pt idx="5906">
                  <c:v>52</c:v>
                </c:pt>
                <c:pt idx="5907">
                  <c:v>52</c:v>
                </c:pt>
                <c:pt idx="5908">
                  <c:v>52</c:v>
                </c:pt>
                <c:pt idx="5909">
                  <c:v>52</c:v>
                </c:pt>
                <c:pt idx="5910">
                  <c:v>52</c:v>
                </c:pt>
                <c:pt idx="5911">
                  <c:v>52</c:v>
                </c:pt>
                <c:pt idx="5912">
                  <c:v>52</c:v>
                </c:pt>
                <c:pt idx="5913">
                  <c:v>52</c:v>
                </c:pt>
                <c:pt idx="5914">
                  <c:v>52</c:v>
                </c:pt>
                <c:pt idx="5915">
                  <c:v>52</c:v>
                </c:pt>
                <c:pt idx="5916">
                  <c:v>52</c:v>
                </c:pt>
                <c:pt idx="5917">
                  <c:v>52</c:v>
                </c:pt>
                <c:pt idx="5918">
                  <c:v>52</c:v>
                </c:pt>
                <c:pt idx="5919">
                  <c:v>52</c:v>
                </c:pt>
                <c:pt idx="5920">
                  <c:v>52</c:v>
                </c:pt>
                <c:pt idx="5921">
                  <c:v>52</c:v>
                </c:pt>
                <c:pt idx="5922">
                  <c:v>52</c:v>
                </c:pt>
                <c:pt idx="5923">
                  <c:v>52</c:v>
                </c:pt>
                <c:pt idx="5924">
                  <c:v>52</c:v>
                </c:pt>
                <c:pt idx="5925">
                  <c:v>52</c:v>
                </c:pt>
                <c:pt idx="5926">
                  <c:v>52</c:v>
                </c:pt>
                <c:pt idx="5927">
                  <c:v>52</c:v>
                </c:pt>
                <c:pt idx="5928">
                  <c:v>52</c:v>
                </c:pt>
                <c:pt idx="5929">
                  <c:v>52</c:v>
                </c:pt>
                <c:pt idx="5930">
                  <c:v>52</c:v>
                </c:pt>
                <c:pt idx="5931">
                  <c:v>52</c:v>
                </c:pt>
                <c:pt idx="5932">
                  <c:v>52</c:v>
                </c:pt>
                <c:pt idx="5933">
                  <c:v>52</c:v>
                </c:pt>
                <c:pt idx="5934">
                  <c:v>52</c:v>
                </c:pt>
                <c:pt idx="5935">
                  <c:v>52</c:v>
                </c:pt>
                <c:pt idx="5936">
                  <c:v>52</c:v>
                </c:pt>
                <c:pt idx="5937">
                  <c:v>52</c:v>
                </c:pt>
                <c:pt idx="5938">
                  <c:v>52</c:v>
                </c:pt>
                <c:pt idx="5939">
                  <c:v>52</c:v>
                </c:pt>
                <c:pt idx="5940">
                  <c:v>52</c:v>
                </c:pt>
                <c:pt idx="5941">
                  <c:v>52</c:v>
                </c:pt>
                <c:pt idx="5942">
                  <c:v>52</c:v>
                </c:pt>
                <c:pt idx="5943">
                  <c:v>52</c:v>
                </c:pt>
                <c:pt idx="5944">
                  <c:v>52</c:v>
                </c:pt>
                <c:pt idx="5945">
                  <c:v>52</c:v>
                </c:pt>
                <c:pt idx="5946">
                  <c:v>52</c:v>
                </c:pt>
                <c:pt idx="5947">
                  <c:v>52</c:v>
                </c:pt>
                <c:pt idx="5948">
                  <c:v>52</c:v>
                </c:pt>
                <c:pt idx="5949">
                  <c:v>52</c:v>
                </c:pt>
                <c:pt idx="5950">
                  <c:v>52</c:v>
                </c:pt>
                <c:pt idx="5951">
                  <c:v>52</c:v>
                </c:pt>
                <c:pt idx="5952">
                  <c:v>52</c:v>
                </c:pt>
                <c:pt idx="5953">
                  <c:v>52</c:v>
                </c:pt>
                <c:pt idx="5954">
                  <c:v>52</c:v>
                </c:pt>
                <c:pt idx="5955">
                  <c:v>52</c:v>
                </c:pt>
                <c:pt idx="5956">
                  <c:v>52</c:v>
                </c:pt>
                <c:pt idx="5957">
                  <c:v>52</c:v>
                </c:pt>
                <c:pt idx="5958">
                  <c:v>52</c:v>
                </c:pt>
                <c:pt idx="5959">
                  <c:v>52</c:v>
                </c:pt>
                <c:pt idx="5960">
                  <c:v>52</c:v>
                </c:pt>
                <c:pt idx="5961">
                  <c:v>52</c:v>
                </c:pt>
                <c:pt idx="5962">
                  <c:v>52</c:v>
                </c:pt>
                <c:pt idx="5963">
                  <c:v>52</c:v>
                </c:pt>
                <c:pt idx="5964">
                  <c:v>52</c:v>
                </c:pt>
                <c:pt idx="5965">
                  <c:v>52</c:v>
                </c:pt>
                <c:pt idx="5966">
                  <c:v>52</c:v>
                </c:pt>
                <c:pt idx="5967">
                  <c:v>52</c:v>
                </c:pt>
                <c:pt idx="5968">
                  <c:v>52</c:v>
                </c:pt>
                <c:pt idx="5969">
                  <c:v>52</c:v>
                </c:pt>
                <c:pt idx="5970">
                  <c:v>52</c:v>
                </c:pt>
                <c:pt idx="5971">
                  <c:v>52</c:v>
                </c:pt>
                <c:pt idx="5972">
                  <c:v>52</c:v>
                </c:pt>
                <c:pt idx="5973">
                  <c:v>52</c:v>
                </c:pt>
                <c:pt idx="5974">
                  <c:v>52</c:v>
                </c:pt>
                <c:pt idx="5975">
                  <c:v>52</c:v>
                </c:pt>
                <c:pt idx="5976">
                  <c:v>52</c:v>
                </c:pt>
                <c:pt idx="5977">
                  <c:v>52</c:v>
                </c:pt>
                <c:pt idx="5978">
                  <c:v>52</c:v>
                </c:pt>
                <c:pt idx="5979">
                  <c:v>52</c:v>
                </c:pt>
                <c:pt idx="5980">
                  <c:v>52</c:v>
                </c:pt>
                <c:pt idx="5981">
                  <c:v>52</c:v>
                </c:pt>
                <c:pt idx="5982">
                  <c:v>52</c:v>
                </c:pt>
                <c:pt idx="5983">
                  <c:v>52</c:v>
                </c:pt>
                <c:pt idx="5984">
                  <c:v>52</c:v>
                </c:pt>
                <c:pt idx="5985">
                  <c:v>52</c:v>
                </c:pt>
                <c:pt idx="5986">
                  <c:v>52</c:v>
                </c:pt>
                <c:pt idx="5987">
                  <c:v>52</c:v>
                </c:pt>
                <c:pt idx="5988">
                  <c:v>52</c:v>
                </c:pt>
                <c:pt idx="5989">
                  <c:v>52</c:v>
                </c:pt>
                <c:pt idx="5990">
                  <c:v>52</c:v>
                </c:pt>
                <c:pt idx="5991">
                  <c:v>52</c:v>
                </c:pt>
                <c:pt idx="5992">
                  <c:v>52</c:v>
                </c:pt>
                <c:pt idx="5993">
                  <c:v>52</c:v>
                </c:pt>
                <c:pt idx="5994">
                  <c:v>52</c:v>
                </c:pt>
                <c:pt idx="5995">
                  <c:v>52</c:v>
                </c:pt>
                <c:pt idx="5996">
                  <c:v>52</c:v>
                </c:pt>
                <c:pt idx="5997">
                  <c:v>52</c:v>
                </c:pt>
                <c:pt idx="5998">
                  <c:v>52</c:v>
                </c:pt>
                <c:pt idx="5999">
                  <c:v>52</c:v>
                </c:pt>
                <c:pt idx="6000">
                  <c:v>52</c:v>
                </c:pt>
                <c:pt idx="6001">
                  <c:v>52</c:v>
                </c:pt>
                <c:pt idx="6002">
                  <c:v>52</c:v>
                </c:pt>
                <c:pt idx="6003">
                  <c:v>52</c:v>
                </c:pt>
                <c:pt idx="6004">
                  <c:v>52</c:v>
                </c:pt>
                <c:pt idx="6005">
                  <c:v>52</c:v>
                </c:pt>
                <c:pt idx="6006">
                  <c:v>52</c:v>
                </c:pt>
                <c:pt idx="6007">
                  <c:v>52</c:v>
                </c:pt>
                <c:pt idx="6008">
                  <c:v>52</c:v>
                </c:pt>
                <c:pt idx="6009">
                  <c:v>52</c:v>
                </c:pt>
                <c:pt idx="6010">
                  <c:v>52</c:v>
                </c:pt>
                <c:pt idx="6011">
                  <c:v>52</c:v>
                </c:pt>
                <c:pt idx="6012">
                  <c:v>52</c:v>
                </c:pt>
                <c:pt idx="6013">
                  <c:v>52</c:v>
                </c:pt>
                <c:pt idx="6014">
                  <c:v>52</c:v>
                </c:pt>
                <c:pt idx="6015">
                  <c:v>52</c:v>
                </c:pt>
                <c:pt idx="6016">
                  <c:v>52</c:v>
                </c:pt>
                <c:pt idx="6017">
                  <c:v>52</c:v>
                </c:pt>
                <c:pt idx="6018">
                  <c:v>52</c:v>
                </c:pt>
                <c:pt idx="6019">
                  <c:v>52</c:v>
                </c:pt>
                <c:pt idx="6020">
                  <c:v>52</c:v>
                </c:pt>
                <c:pt idx="6021">
                  <c:v>52</c:v>
                </c:pt>
                <c:pt idx="6022">
                  <c:v>52</c:v>
                </c:pt>
                <c:pt idx="6023">
                  <c:v>52</c:v>
                </c:pt>
                <c:pt idx="6024">
                  <c:v>52</c:v>
                </c:pt>
                <c:pt idx="6025">
                  <c:v>52</c:v>
                </c:pt>
                <c:pt idx="6026">
                  <c:v>52</c:v>
                </c:pt>
                <c:pt idx="6027">
                  <c:v>52</c:v>
                </c:pt>
                <c:pt idx="6028">
                  <c:v>52</c:v>
                </c:pt>
                <c:pt idx="6029">
                  <c:v>52</c:v>
                </c:pt>
                <c:pt idx="6030">
                  <c:v>52</c:v>
                </c:pt>
                <c:pt idx="6031">
                  <c:v>52</c:v>
                </c:pt>
                <c:pt idx="6032">
                  <c:v>52</c:v>
                </c:pt>
                <c:pt idx="6033">
                  <c:v>52</c:v>
                </c:pt>
                <c:pt idx="6034">
                  <c:v>52</c:v>
                </c:pt>
                <c:pt idx="6035">
                  <c:v>52</c:v>
                </c:pt>
                <c:pt idx="6036">
                  <c:v>52</c:v>
                </c:pt>
                <c:pt idx="6037">
                  <c:v>52</c:v>
                </c:pt>
                <c:pt idx="6038">
                  <c:v>52</c:v>
                </c:pt>
                <c:pt idx="6039">
                  <c:v>52</c:v>
                </c:pt>
                <c:pt idx="6040">
                  <c:v>52</c:v>
                </c:pt>
                <c:pt idx="6041">
                  <c:v>52</c:v>
                </c:pt>
                <c:pt idx="6042">
                  <c:v>52</c:v>
                </c:pt>
                <c:pt idx="6043">
                  <c:v>52</c:v>
                </c:pt>
                <c:pt idx="6044">
                  <c:v>52</c:v>
                </c:pt>
                <c:pt idx="6045">
                  <c:v>52</c:v>
                </c:pt>
                <c:pt idx="6046">
                  <c:v>52</c:v>
                </c:pt>
                <c:pt idx="6047">
                  <c:v>52</c:v>
                </c:pt>
                <c:pt idx="6048">
                  <c:v>52</c:v>
                </c:pt>
                <c:pt idx="6049">
                  <c:v>52</c:v>
                </c:pt>
                <c:pt idx="6050">
                  <c:v>52</c:v>
                </c:pt>
                <c:pt idx="6051">
                  <c:v>52</c:v>
                </c:pt>
                <c:pt idx="6052">
                  <c:v>52</c:v>
                </c:pt>
                <c:pt idx="6053">
                  <c:v>52</c:v>
                </c:pt>
                <c:pt idx="6054">
                  <c:v>52</c:v>
                </c:pt>
                <c:pt idx="6055">
                  <c:v>52</c:v>
                </c:pt>
                <c:pt idx="6056">
                  <c:v>52</c:v>
                </c:pt>
                <c:pt idx="6057">
                  <c:v>52</c:v>
                </c:pt>
                <c:pt idx="6058">
                  <c:v>52</c:v>
                </c:pt>
                <c:pt idx="6059">
                  <c:v>52</c:v>
                </c:pt>
                <c:pt idx="6060">
                  <c:v>52</c:v>
                </c:pt>
                <c:pt idx="6061">
                  <c:v>52</c:v>
                </c:pt>
                <c:pt idx="6062">
                  <c:v>52</c:v>
                </c:pt>
                <c:pt idx="6063">
                  <c:v>52</c:v>
                </c:pt>
                <c:pt idx="6064">
                  <c:v>52</c:v>
                </c:pt>
                <c:pt idx="6065">
                  <c:v>52</c:v>
                </c:pt>
                <c:pt idx="6066">
                  <c:v>52</c:v>
                </c:pt>
                <c:pt idx="6067">
                  <c:v>52</c:v>
                </c:pt>
                <c:pt idx="6068">
                  <c:v>52</c:v>
                </c:pt>
                <c:pt idx="6069">
                  <c:v>52</c:v>
                </c:pt>
                <c:pt idx="6070">
                  <c:v>52</c:v>
                </c:pt>
                <c:pt idx="6071">
                  <c:v>52</c:v>
                </c:pt>
                <c:pt idx="6072">
                  <c:v>52</c:v>
                </c:pt>
                <c:pt idx="6073">
                  <c:v>52</c:v>
                </c:pt>
                <c:pt idx="6074">
                  <c:v>52</c:v>
                </c:pt>
                <c:pt idx="6075">
                  <c:v>52</c:v>
                </c:pt>
                <c:pt idx="6076">
                  <c:v>52</c:v>
                </c:pt>
                <c:pt idx="6077">
                  <c:v>52</c:v>
                </c:pt>
                <c:pt idx="6078">
                  <c:v>52</c:v>
                </c:pt>
                <c:pt idx="6079">
                  <c:v>52</c:v>
                </c:pt>
                <c:pt idx="6080">
                  <c:v>52</c:v>
                </c:pt>
                <c:pt idx="6081">
                  <c:v>52</c:v>
                </c:pt>
                <c:pt idx="6082">
                  <c:v>52</c:v>
                </c:pt>
                <c:pt idx="6083">
                  <c:v>52</c:v>
                </c:pt>
                <c:pt idx="6084">
                  <c:v>52</c:v>
                </c:pt>
                <c:pt idx="6085">
                  <c:v>52</c:v>
                </c:pt>
                <c:pt idx="6086">
                  <c:v>52</c:v>
                </c:pt>
                <c:pt idx="6087">
                  <c:v>52</c:v>
                </c:pt>
                <c:pt idx="6088">
                  <c:v>52</c:v>
                </c:pt>
                <c:pt idx="6089">
                  <c:v>52</c:v>
                </c:pt>
                <c:pt idx="6090">
                  <c:v>52</c:v>
                </c:pt>
                <c:pt idx="6091">
                  <c:v>52</c:v>
                </c:pt>
                <c:pt idx="6092">
                  <c:v>52</c:v>
                </c:pt>
                <c:pt idx="6093">
                  <c:v>52</c:v>
                </c:pt>
                <c:pt idx="6094">
                  <c:v>52</c:v>
                </c:pt>
                <c:pt idx="6095">
                  <c:v>52</c:v>
                </c:pt>
                <c:pt idx="6096">
                  <c:v>52</c:v>
                </c:pt>
                <c:pt idx="6097">
                  <c:v>52</c:v>
                </c:pt>
                <c:pt idx="6098">
                  <c:v>52</c:v>
                </c:pt>
                <c:pt idx="6099">
                  <c:v>52</c:v>
                </c:pt>
                <c:pt idx="6100">
                  <c:v>52</c:v>
                </c:pt>
                <c:pt idx="6101">
                  <c:v>52</c:v>
                </c:pt>
                <c:pt idx="6102">
                  <c:v>52</c:v>
                </c:pt>
                <c:pt idx="6103">
                  <c:v>52</c:v>
                </c:pt>
                <c:pt idx="6104">
                  <c:v>52</c:v>
                </c:pt>
                <c:pt idx="6105">
                  <c:v>52</c:v>
                </c:pt>
                <c:pt idx="6106">
                  <c:v>52</c:v>
                </c:pt>
                <c:pt idx="6107">
                  <c:v>52</c:v>
                </c:pt>
                <c:pt idx="6108">
                  <c:v>52</c:v>
                </c:pt>
                <c:pt idx="6109">
                  <c:v>52</c:v>
                </c:pt>
                <c:pt idx="6110">
                  <c:v>52</c:v>
                </c:pt>
                <c:pt idx="6111">
                  <c:v>52</c:v>
                </c:pt>
                <c:pt idx="6112">
                  <c:v>52</c:v>
                </c:pt>
                <c:pt idx="6113">
                  <c:v>52</c:v>
                </c:pt>
                <c:pt idx="6114">
                  <c:v>52</c:v>
                </c:pt>
                <c:pt idx="6115">
                  <c:v>52</c:v>
                </c:pt>
                <c:pt idx="6116">
                  <c:v>52</c:v>
                </c:pt>
                <c:pt idx="6117">
                  <c:v>52</c:v>
                </c:pt>
                <c:pt idx="6118">
                  <c:v>52</c:v>
                </c:pt>
                <c:pt idx="6119">
                  <c:v>52</c:v>
                </c:pt>
                <c:pt idx="6120">
                  <c:v>52</c:v>
                </c:pt>
                <c:pt idx="6121">
                  <c:v>52</c:v>
                </c:pt>
                <c:pt idx="6122">
                  <c:v>52</c:v>
                </c:pt>
                <c:pt idx="6123">
                  <c:v>52</c:v>
                </c:pt>
                <c:pt idx="6124">
                  <c:v>52</c:v>
                </c:pt>
                <c:pt idx="6125">
                  <c:v>52</c:v>
                </c:pt>
                <c:pt idx="6126">
                  <c:v>52</c:v>
                </c:pt>
                <c:pt idx="6127">
                  <c:v>52</c:v>
                </c:pt>
                <c:pt idx="6128">
                  <c:v>52</c:v>
                </c:pt>
                <c:pt idx="6129">
                  <c:v>52</c:v>
                </c:pt>
                <c:pt idx="6130">
                  <c:v>52</c:v>
                </c:pt>
                <c:pt idx="6131">
                  <c:v>52</c:v>
                </c:pt>
                <c:pt idx="6132">
                  <c:v>52</c:v>
                </c:pt>
                <c:pt idx="6133">
                  <c:v>52</c:v>
                </c:pt>
                <c:pt idx="6134">
                  <c:v>52</c:v>
                </c:pt>
                <c:pt idx="6135">
                  <c:v>52</c:v>
                </c:pt>
                <c:pt idx="6136">
                  <c:v>52</c:v>
                </c:pt>
                <c:pt idx="6137">
                  <c:v>52</c:v>
                </c:pt>
                <c:pt idx="6138">
                  <c:v>52</c:v>
                </c:pt>
                <c:pt idx="6139">
                  <c:v>52</c:v>
                </c:pt>
                <c:pt idx="6140">
                  <c:v>52</c:v>
                </c:pt>
                <c:pt idx="6141">
                  <c:v>52</c:v>
                </c:pt>
                <c:pt idx="6142">
                  <c:v>52</c:v>
                </c:pt>
                <c:pt idx="6143">
                  <c:v>52</c:v>
                </c:pt>
                <c:pt idx="6144">
                  <c:v>52</c:v>
                </c:pt>
                <c:pt idx="6145">
                  <c:v>52</c:v>
                </c:pt>
                <c:pt idx="6146">
                  <c:v>52</c:v>
                </c:pt>
                <c:pt idx="6147">
                  <c:v>52</c:v>
                </c:pt>
                <c:pt idx="6148">
                  <c:v>52</c:v>
                </c:pt>
                <c:pt idx="6149">
                  <c:v>52</c:v>
                </c:pt>
                <c:pt idx="6150">
                  <c:v>52</c:v>
                </c:pt>
                <c:pt idx="6151">
                  <c:v>52</c:v>
                </c:pt>
                <c:pt idx="6152">
                  <c:v>52</c:v>
                </c:pt>
                <c:pt idx="6153">
                  <c:v>52</c:v>
                </c:pt>
                <c:pt idx="6154">
                  <c:v>52</c:v>
                </c:pt>
                <c:pt idx="6155">
                  <c:v>52</c:v>
                </c:pt>
                <c:pt idx="6156">
                  <c:v>52</c:v>
                </c:pt>
                <c:pt idx="6157">
                  <c:v>52</c:v>
                </c:pt>
                <c:pt idx="6158">
                  <c:v>52</c:v>
                </c:pt>
                <c:pt idx="6159">
                  <c:v>52</c:v>
                </c:pt>
                <c:pt idx="6160">
                  <c:v>52</c:v>
                </c:pt>
                <c:pt idx="6161">
                  <c:v>52</c:v>
                </c:pt>
                <c:pt idx="6162">
                  <c:v>52</c:v>
                </c:pt>
                <c:pt idx="6163">
                  <c:v>52</c:v>
                </c:pt>
                <c:pt idx="6164">
                  <c:v>52</c:v>
                </c:pt>
                <c:pt idx="6165">
                  <c:v>52</c:v>
                </c:pt>
                <c:pt idx="6166">
                  <c:v>52</c:v>
                </c:pt>
                <c:pt idx="6167">
                  <c:v>52</c:v>
                </c:pt>
                <c:pt idx="6168">
                  <c:v>52</c:v>
                </c:pt>
                <c:pt idx="6169">
                  <c:v>52</c:v>
                </c:pt>
                <c:pt idx="6170">
                  <c:v>52</c:v>
                </c:pt>
                <c:pt idx="6171">
                  <c:v>52</c:v>
                </c:pt>
                <c:pt idx="6172">
                  <c:v>52</c:v>
                </c:pt>
                <c:pt idx="6173">
                  <c:v>52</c:v>
                </c:pt>
                <c:pt idx="6174">
                  <c:v>52</c:v>
                </c:pt>
                <c:pt idx="6175">
                  <c:v>52</c:v>
                </c:pt>
                <c:pt idx="6176">
                  <c:v>52</c:v>
                </c:pt>
                <c:pt idx="6177">
                  <c:v>52</c:v>
                </c:pt>
                <c:pt idx="6178">
                  <c:v>52</c:v>
                </c:pt>
                <c:pt idx="6179">
                  <c:v>52</c:v>
                </c:pt>
                <c:pt idx="6180">
                  <c:v>52</c:v>
                </c:pt>
                <c:pt idx="6181">
                  <c:v>52</c:v>
                </c:pt>
                <c:pt idx="6182">
                  <c:v>52</c:v>
                </c:pt>
                <c:pt idx="6183">
                  <c:v>52</c:v>
                </c:pt>
                <c:pt idx="6184">
                  <c:v>52</c:v>
                </c:pt>
                <c:pt idx="6185">
                  <c:v>52</c:v>
                </c:pt>
                <c:pt idx="6186">
                  <c:v>52</c:v>
                </c:pt>
                <c:pt idx="6187">
                  <c:v>52</c:v>
                </c:pt>
                <c:pt idx="6188">
                  <c:v>52</c:v>
                </c:pt>
                <c:pt idx="6189">
                  <c:v>52</c:v>
                </c:pt>
                <c:pt idx="6190">
                  <c:v>52</c:v>
                </c:pt>
                <c:pt idx="6191">
                  <c:v>52</c:v>
                </c:pt>
                <c:pt idx="6192">
                  <c:v>52</c:v>
                </c:pt>
                <c:pt idx="6193">
                  <c:v>52</c:v>
                </c:pt>
                <c:pt idx="6194">
                  <c:v>52</c:v>
                </c:pt>
                <c:pt idx="6195">
                  <c:v>52</c:v>
                </c:pt>
                <c:pt idx="6196">
                  <c:v>52</c:v>
                </c:pt>
                <c:pt idx="6197">
                  <c:v>52</c:v>
                </c:pt>
                <c:pt idx="6198">
                  <c:v>52</c:v>
                </c:pt>
                <c:pt idx="6199">
                  <c:v>52</c:v>
                </c:pt>
                <c:pt idx="6200">
                  <c:v>52</c:v>
                </c:pt>
                <c:pt idx="6201">
                  <c:v>52</c:v>
                </c:pt>
                <c:pt idx="6202">
                  <c:v>52</c:v>
                </c:pt>
                <c:pt idx="6203">
                  <c:v>52</c:v>
                </c:pt>
                <c:pt idx="6204">
                  <c:v>52</c:v>
                </c:pt>
                <c:pt idx="6205">
                  <c:v>52</c:v>
                </c:pt>
                <c:pt idx="6206">
                  <c:v>52</c:v>
                </c:pt>
                <c:pt idx="6207">
                  <c:v>52</c:v>
                </c:pt>
                <c:pt idx="6208">
                  <c:v>52</c:v>
                </c:pt>
                <c:pt idx="6209">
                  <c:v>52</c:v>
                </c:pt>
                <c:pt idx="6210">
                  <c:v>52</c:v>
                </c:pt>
                <c:pt idx="6211">
                  <c:v>52</c:v>
                </c:pt>
                <c:pt idx="6212">
                  <c:v>52</c:v>
                </c:pt>
                <c:pt idx="6213">
                  <c:v>52</c:v>
                </c:pt>
                <c:pt idx="6214">
                  <c:v>52</c:v>
                </c:pt>
                <c:pt idx="6215">
                  <c:v>52</c:v>
                </c:pt>
                <c:pt idx="6216">
                  <c:v>52</c:v>
                </c:pt>
                <c:pt idx="6217">
                  <c:v>52</c:v>
                </c:pt>
                <c:pt idx="6218">
                  <c:v>52</c:v>
                </c:pt>
                <c:pt idx="6219">
                  <c:v>52</c:v>
                </c:pt>
                <c:pt idx="6220">
                  <c:v>52</c:v>
                </c:pt>
                <c:pt idx="6221">
                  <c:v>52</c:v>
                </c:pt>
                <c:pt idx="6222">
                  <c:v>52</c:v>
                </c:pt>
                <c:pt idx="6223">
                  <c:v>52</c:v>
                </c:pt>
                <c:pt idx="6224">
                  <c:v>52</c:v>
                </c:pt>
                <c:pt idx="6225">
                  <c:v>52</c:v>
                </c:pt>
                <c:pt idx="6226">
                  <c:v>52</c:v>
                </c:pt>
                <c:pt idx="6227">
                  <c:v>52</c:v>
                </c:pt>
                <c:pt idx="6228">
                  <c:v>52</c:v>
                </c:pt>
                <c:pt idx="6229">
                  <c:v>52</c:v>
                </c:pt>
                <c:pt idx="6230">
                  <c:v>52</c:v>
                </c:pt>
                <c:pt idx="6231">
                  <c:v>52</c:v>
                </c:pt>
                <c:pt idx="6232">
                  <c:v>52</c:v>
                </c:pt>
                <c:pt idx="6233">
                  <c:v>52</c:v>
                </c:pt>
                <c:pt idx="6234">
                  <c:v>52</c:v>
                </c:pt>
                <c:pt idx="6235">
                  <c:v>52</c:v>
                </c:pt>
                <c:pt idx="6236">
                  <c:v>52</c:v>
                </c:pt>
                <c:pt idx="6237">
                  <c:v>52</c:v>
                </c:pt>
                <c:pt idx="6238">
                  <c:v>52</c:v>
                </c:pt>
                <c:pt idx="6239">
                  <c:v>52</c:v>
                </c:pt>
                <c:pt idx="6240">
                  <c:v>52</c:v>
                </c:pt>
                <c:pt idx="6241">
                  <c:v>52</c:v>
                </c:pt>
                <c:pt idx="6242">
                  <c:v>52</c:v>
                </c:pt>
                <c:pt idx="6243">
                  <c:v>52</c:v>
                </c:pt>
                <c:pt idx="6244">
                  <c:v>52</c:v>
                </c:pt>
                <c:pt idx="6245">
                  <c:v>52</c:v>
                </c:pt>
                <c:pt idx="6246">
                  <c:v>52</c:v>
                </c:pt>
                <c:pt idx="6247">
                  <c:v>52</c:v>
                </c:pt>
                <c:pt idx="6248">
                  <c:v>52</c:v>
                </c:pt>
                <c:pt idx="6249">
                  <c:v>52</c:v>
                </c:pt>
                <c:pt idx="6250">
                  <c:v>52</c:v>
                </c:pt>
                <c:pt idx="6251">
                  <c:v>52</c:v>
                </c:pt>
                <c:pt idx="6252">
                  <c:v>52</c:v>
                </c:pt>
                <c:pt idx="6253">
                  <c:v>52</c:v>
                </c:pt>
                <c:pt idx="6254">
                  <c:v>52</c:v>
                </c:pt>
                <c:pt idx="6255">
                  <c:v>52</c:v>
                </c:pt>
                <c:pt idx="6256">
                  <c:v>52</c:v>
                </c:pt>
                <c:pt idx="6257">
                  <c:v>52</c:v>
                </c:pt>
                <c:pt idx="6258">
                  <c:v>52</c:v>
                </c:pt>
                <c:pt idx="6259">
                  <c:v>52</c:v>
                </c:pt>
                <c:pt idx="6260">
                  <c:v>52</c:v>
                </c:pt>
                <c:pt idx="6261">
                  <c:v>52</c:v>
                </c:pt>
                <c:pt idx="6262">
                  <c:v>52</c:v>
                </c:pt>
                <c:pt idx="6263">
                  <c:v>52</c:v>
                </c:pt>
                <c:pt idx="6264">
                  <c:v>52</c:v>
                </c:pt>
                <c:pt idx="6265">
                  <c:v>52</c:v>
                </c:pt>
                <c:pt idx="6266">
                  <c:v>52</c:v>
                </c:pt>
                <c:pt idx="6267">
                  <c:v>52</c:v>
                </c:pt>
                <c:pt idx="6268">
                  <c:v>52</c:v>
                </c:pt>
                <c:pt idx="6269">
                  <c:v>52</c:v>
                </c:pt>
                <c:pt idx="6270">
                  <c:v>52</c:v>
                </c:pt>
                <c:pt idx="6271">
                  <c:v>52</c:v>
                </c:pt>
                <c:pt idx="6272">
                  <c:v>52</c:v>
                </c:pt>
                <c:pt idx="6273">
                  <c:v>52</c:v>
                </c:pt>
                <c:pt idx="6274">
                  <c:v>52</c:v>
                </c:pt>
                <c:pt idx="6275">
                  <c:v>52</c:v>
                </c:pt>
                <c:pt idx="6276">
                  <c:v>52</c:v>
                </c:pt>
                <c:pt idx="6277">
                  <c:v>52</c:v>
                </c:pt>
                <c:pt idx="6278">
                  <c:v>52</c:v>
                </c:pt>
                <c:pt idx="6279">
                  <c:v>52</c:v>
                </c:pt>
                <c:pt idx="6280">
                  <c:v>52</c:v>
                </c:pt>
                <c:pt idx="6281">
                  <c:v>52</c:v>
                </c:pt>
                <c:pt idx="6282">
                  <c:v>52</c:v>
                </c:pt>
                <c:pt idx="6283">
                  <c:v>52</c:v>
                </c:pt>
                <c:pt idx="6284">
                  <c:v>52</c:v>
                </c:pt>
                <c:pt idx="6285">
                  <c:v>52</c:v>
                </c:pt>
                <c:pt idx="6286">
                  <c:v>52</c:v>
                </c:pt>
                <c:pt idx="6287">
                  <c:v>52</c:v>
                </c:pt>
                <c:pt idx="6288">
                  <c:v>52</c:v>
                </c:pt>
                <c:pt idx="6289">
                  <c:v>52</c:v>
                </c:pt>
                <c:pt idx="6290">
                  <c:v>52</c:v>
                </c:pt>
                <c:pt idx="6291">
                  <c:v>52</c:v>
                </c:pt>
                <c:pt idx="6292">
                  <c:v>52</c:v>
                </c:pt>
                <c:pt idx="6293">
                  <c:v>52</c:v>
                </c:pt>
                <c:pt idx="6294">
                  <c:v>52</c:v>
                </c:pt>
                <c:pt idx="6295">
                  <c:v>52</c:v>
                </c:pt>
                <c:pt idx="6296">
                  <c:v>52</c:v>
                </c:pt>
                <c:pt idx="6297">
                  <c:v>52</c:v>
                </c:pt>
                <c:pt idx="6298">
                  <c:v>52</c:v>
                </c:pt>
                <c:pt idx="6299">
                  <c:v>52</c:v>
                </c:pt>
                <c:pt idx="6300">
                  <c:v>52</c:v>
                </c:pt>
                <c:pt idx="6301">
                  <c:v>52</c:v>
                </c:pt>
                <c:pt idx="6302">
                  <c:v>52</c:v>
                </c:pt>
                <c:pt idx="6303">
                  <c:v>52</c:v>
                </c:pt>
                <c:pt idx="6304">
                  <c:v>52</c:v>
                </c:pt>
                <c:pt idx="6305">
                  <c:v>52</c:v>
                </c:pt>
                <c:pt idx="6306">
                  <c:v>52</c:v>
                </c:pt>
                <c:pt idx="6307">
                  <c:v>52</c:v>
                </c:pt>
                <c:pt idx="6308">
                  <c:v>52</c:v>
                </c:pt>
                <c:pt idx="6309">
                  <c:v>52</c:v>
                </c:pt>
                <c:pt idx="6310">
                  <c:v>52</c:v>
                </c:pt>
                <c:pt idx="6311">
                  <c:v>52</c:v>
                </c:pt>
                <c:pt idx="6312">
                  <c:v>52</c:v>
                </c:pt>
                <c:pt idx="6313">
                  <c:v>52</c:v>
                </c:pt>
                <c:pt idx="6314">
                  <c:v>52</c:v>
                </c:pt>
                <c:pt idx="6315">
                  <c:v>52</c:v>
                </c:pt>
                <c:pt idx="6316">
                  <c:v>52</c:v>
                </c:pt>
                <c:pt idx="6317">
                  <c:v>52</c:v>
                </c:pt>
                <c:pt idx="6318">
                  <c:v>52</c:v>
                </c:pt>
                <c:pt idx="6319">
                  <c:v>52</c:v>
                </c:pt>
                <c:pt idx="6320">
                  <c:v>52</c:v>
                </c:pt>
                <c:pt idx="6321">
                  <c:v>52</c:v>
                </c:pt>
                <c:pt idx="6322">
                  <c:v>52</c:v>
                </c:pt>
                <c:pt idx="6323">
                  <c:v>52</c:v>
                </c:pt>
                <c:pt idx="6324">
                  <c:v>52</c:v>
                </c:pt>
                <c:pt idx="6325">
                  <c:v>52</c:v>
                </c:pt>
                <c:pt idx="6326">
                  <c:v>52</c:v>
                </c:pt>
                <c:pt idx="6327">
                  <c:v>52</c:v>
                </c:pt>
                <c:pt idx="6328">
                  <c:v>52</c:v>
                </c:pt>
                <c:pt idx="6329">
                  <c:v>52</c:v>
                </c:pt>
                <c:pt idx="6330">
                  <c:v>52</c:v>
                </c:pt>
                <c:pt idx="6331">
                  <c:v>52</c:v>
                </c:pt>
                <c:pt idx="6332">
                  <c:v>52</c:v>
                </c:pt>
                <c:pt idx="6333">
                  <c:v>52</c:v>
                </c:pt>
                <c:pt idx="6334">
                  <c:v>52</c:v>
                </c:pt>
                <c:pt idx="6335">
                  <c:v>52</c:v>
                </c:pt>
                <c:pt idx="6336">
                  <c:v>52</c:v>
                </c:pt>
                <c:pt idx="6337">
                  <c:v>52</c:v>
                </c:pt>
                <c:pt idx="6338">
                  <c:v>52</c:v>
                </c:pt>
                <c:pt idx="6339">
                  <c:v>52</c:v>
                </c:pt>
                <c:pt idx="6340">
                  <c:v>52</c:v>
                </c:pt>
                <c:pt idx="6341">
                  <c:v>52</c:v>
                </c:pt>
                <c:pt idx="6342">
                  <c:v>52</c:v>
                </c:pt>
                <c:pt idx="6343">
                  <c:v>52</c:v>
                </c:pt>
                <c:pt idx="6344">
                  <c:v>52</c:v>
                </c:pt>
                <c:pt idx="6345">
                  <c:v>52</c:v>
                </c:pt>
                <c:pt idx="6346">
                  <c:v>52</c:v>
                </c:pt>
                <c:pt idx="6347">
                  <c:v>52</c:v>
                </c:pt>
                <c:pt idx="6348">
                  <c:v>52</c:v>
                </c:pt>
                <c:pt idx="6349">
                  <c:v>52</c:v>
                </c:pt>
                <c:pt idx="6350">
                  <c:v>52</c:v>
                </c:pt>
                <c:pt idx="6351">
                  <c:v>52</c:v>
                </c:pt>
                <c:pt idx="6352">
                  <c:v>52</c:v>
                </c:pt>
                <c:pt idx="6353">
                  <c:v>52</c:v>
                </c:pt>
                <c:pt idx="6354">
                  <c:v>52</c:v>
                </c:pt>
                <c:pt idx="6355">
                  <c:v>52</c:v>
                </c:pt>
                <c:pt idx="6356">
                  <c:v>52</c:v>
                </c:pt>
                <c:pt idx="6357">
                  <c:v>52</c:v>
                </c:pt>
                <c:pt idx="6358">
                  <c:v>52</c:v>
                </c:pt>
                <c:pt idx="6359">
                  <c:v>52</c:v>
                </c:pt>
                <c:pt idx="6360">
                  <c:v>52</c:v>
                </c:pt>
                <c:pt idx="6361">
                  <c:v>52</c:v>
                </c:pt>
                <c:pt idx="6362">
                  <c:v>52</c:v>
                </c:pt>
                <c:pt idx="6363">
                  <c:v>52</c:v>
                </c:pt>
                <c:pt idx="6364">
                  <c:v>52</c:v>
                </c:pt>
                <c:pt idx="6365">
                  <c:v>52</c:v>
                </c:pt>
                <c:pt idx="6366">
                  <c:v>52</c:v>
                </c:pt>
                <c:pt idx="6367">
                  <c:v>52</c:v>
                </c:pt>
                <c:pt idx="6368">
                  <c:v>52</c:v>
                </c:pt>
                <c:pt idx="6369">
                  <c:v>52</c:v>
                </c:pt>
                <c:pt idx="6370">
                  <c:v>52</c:v>
                </c:pt>
                <c:pt idx="6371">
                  <c:v>52</c:v>
                </c:pt>
                <c:pt idx="6372">
                  <c:v>52</c:v>
                </c:pt>
                <c:pt idx="6373">
                  <c:v>52</c:v>
                </c:pt>
                <c:pt idx="6374">
                  <c:v>52</c:v>
                </c:pt>
                <c:pt idx="6375">
                  <c:v>52</c:v>
                </c:pt>
                <c:pt idx="6376">
                  <c:v>52</c:v>
                </c:pt>
                <c:pt idx="6377">
                  <c:v>52</c:v>
                </c:pt>
                <c:pt idx="6378">
                  <c:v>52</c:v>
                </c:pt>
                <c:pt idx="6379">
                  <c:v>52</c:v>
                </c:pt>
                <c:pt idx="6380">
                  <c:v>52</c:v>
                </c:pt>
                <c:pt idx="6381">
                  <c:v>52</c:v>
                </c:pt>
                <c:pt idx="6382">
                  <c:v>52</c:v>
                </c:pt>
                <c:pt idx="6383">
                  <c:v>52</c:v>
                </c:pt>
                <c:pt idx="6384">
                  <c:v>52</c:v>
                </c:pt>
                <c:pt idx="6385">
                  <c:v>52</c:v>
                </c:pt>
                <c:pt idx="6386">
                  <c:v>52</c:v>
                </c:pt>
                <c:pt idx="6387">
                  <c:v>52</c:v>
                </c:pt>
                <c:pt idx="6388">
                  <c:v>52</c:v>
                </c:pt>
                <c:pt idx="6389">
                  <c:v>52</c:v>
                </c:pt>
                <c:pt idx="6390">
                  <c:v>52</c:v>
                </c:pt>
                <c:pt idx="6391">
                  <c:v>52</c:v>
                </c:pt>
                <c:pt idx="6392">
                  <c:v>52</c:v>
                </c:pt>
                <c:pt idx="6393">
                  <c:v>52</c:v>
                </c:pt>
                <c:pt idx="6394">
                  <c:v>52</c:v>
                </c:pt>
                <c:pt idx="6395">
                  <c:v>52</c:v>
                </c:pt>
                <c:pt idx="6396">
                  <c:v>52</c:v>
                </c:pt>
                <c:pt idx="6397">
                  <c:v>52</c:v>
                </c:pt>
                <c:pt idx="6398">
                  <c:v>52</c:v>
                </c:pt>
                <c:pt idx="6399">
                  <c:v>52</c:v>
                </c:pt>
                <c:pt idx="6400">
                  <c:v>52</c:v>
                </c:pt>
                <c:pt idx="6401">
                  <c:v>52</c:v>
                </c:pt>
                <c:pt idx="6402">
                  <c:v>52</c:v>
                </c:pt>
                <c:pt idx="6403">
                  <c:v>52</c:v>
                </c:pt>
                <c:pt idx="6404">
                  <c:v>52</c:v>
                </c:pt>
                <c:pt idx="6405">
                  <c:v>52</c:v>
                </c:pt>
                <c:pt idx="6406">
                  <c:v>52</c:v>
                </c:pt>
                <c:pt idx="6407">
                  <c:v>52</c:v>
                </c:pt>
                <c:pt idx="6408">
                  <c:v>52</c:v>
                </c:pt>
                <c:pt idx="6409">
                  <c:v>52</c:v>
                </c:pt>
                <c:pt idx="6410">
                  <c:v>52</c:v>
                </c:pt>
                <c:pt idx="6411">
                  <c:v>52</c:v>
                </c:pt>
                <c:pt idx="6412">
                  <c:v>52</c:v>
                </c:pt>
                <c:pt idx="6413">
                  <c:v>52</c:v>
                </c:pt>
                <c:pt idx="6414">
                  <c:v>52</c:v>
                </c:pt>
                <c:pt idx="6415">
                  <c:v>52</c:v>
                </c:pt>
                <c:pt idx="6416">
                  <c:v>52</c:v>
                </c:pt>
                <c:pt idx="6417">
                  <c:v>52</c:v>
                </c:pt>
                <c:pt idx="6418">
                  <c:v>52</c:v>
                </c:pt>
                <c:pt idx="6419">
                  <c:v>52</c:v>
                </c:pt>
                <c:pt idx="6420">
                  <c:v>52</c:v>
                </c:pt>
                <c:pt idx="6421">
                  <c:v>52</c:v>
                </c:pt>
                <c:pt idx="6422">
                  <c:v>52</c:v>
                </c:pt>
                <c:pt idx="6423">
                  <c:v>52</c:v>
                </c:pt>
                <c:pt idx="6424">
                  <c:v>52</c:v>
                </c:pt>
                <c:pt idx="6425">
                  <c:v>52</c:v>
                </c:pt>
                <c:pt idx="6426">
                  <c:v>52</c:v>
                </c:pt>
                <c:pt idx="6427">
                  <c:v>52</c:v>
                </c:pt>
                <c:pt idx="6428">
                  <c:v>52</c:v>
                </c:pt>
                <c:pt idx="6429">
                  <c:v>52</c:v>
                </c:pt>
                <c:pt idx="6430">
                  <c:v>52</c:v>
                </c:pt>
                <c:pt idx="6431">
                  <c:v>52</c:v>
                </c:pt>
                <c:pt idx="6432">
                  <c:v>52</c:v>
                </c:pt>
                <c:pt idx="6433">
                  <c:v>52</c:v>
                </c:pt>
                <c:pt idx="6434">
                  <c:v>52</c:v>
                </c:pt>
                <c:pt idx="6435">
                  <c:v>52</c:v>
                </c:pt>
                <c:pt idx="6436">
                  <c:v>52</c:v>
                </c:pt>
                <c:pt idx="6437">
                  <c:v>52</c:v>
                </c:pt>
                <c:pt idx="6438">
                  <c:v>52</c:v>
                </c:pt>
                <c:pt idx="6439">
                  <c:v>52</c:v>
                </c:pt>
                <c:pt idx="6440">
                  <c:v>52</c:v>
                </c:pt>
                <c:pt idx="6441">
                  <c:v>52</c:v>
                </c:pt>
                <c:pt idx="6442">
                  <c:v>52</c:v>
                </c:pt>
                <c:pt idx="6443">
                  <c:v>52</c:v>
                </c:pt>
                <c:pt idx="6444">
                  <c:v>52</c:v>
                </c:pt>
                <c:pt idx="6445">
                  <c:v>52</c:v>
                </c:pt>
                <c:pt idx="6446">
                  <c:v>52</c:v>
                </c:pt>
                <c:pt idx="6447">
                  <c:v>52</c:v>
                </c:pt>
                <c:pt idx="6448">
                  <c:v>52</c:v>
                </c:pt>
                <c:pt idx="6449">
                  <c:v>52</c:v>
                </c:pt>
                <c:pt idx="6450">
                  <c:v>52</c:v>
                </c:pt>
                <c:pt idx="6451">
                  <c:v>52</c:v>
                </c:pt>
                <c:pt idx="6452">
                  <c:v>52</c:v>
                </c:pt>
                <c:pt idx="6453">
                  <c:v>52</c:v>
                </c:pt>
                <c:pt idx="6454">
                  <c:v>52</c:v>
                </c:pt>
                <c:pt idx="6455">
                  <c:v>52</c:v>
                </c:pt>
                <c:pt idx="6456">
                  <c:v>52</c:v>
                </c:pt>
                <c:pt idx="6457">
                  <c:v>52</c:v>
                </c:pt>
                <c:pt idx="6458">
                  <c:v>52</c:v>
                </c:pt>
                <c:pt idx="6459">
                  <c:v>52</c:v>
                </c:pt>
                <c:pt idx="6460">
                  <c:v>52</c:v>
                </c:pt>
                <c:pt idx="6461">
                  <c:v>52</c:v>
                </c:pt>
                <c:pt idx="6462">
                  <c:v>52</c:v>
                </c:pt>
                <c:pt idx="6463">
                  <c:v>52</c:v>
                </c:pt>
                <c:pt idx="6464">
                  <c:v>52</c:v>
                </c:pt>
                <c:pt idx="6465">
                  <c:v>52</c:v>
                </c:pt>
                <c:pt idx="6466">
                  <c:v>52</c:v>
                </c:pt>
                <c:pt idx="6467">
                  <c:v>52</c:v>
                </c:pt>
                <c:pt idx="6468">
                  <c:v>52</c:v>
                </c:pt>
                <c:pt idx="6469">
                  <c:v>52</c:v>
                </c:pt>
                <c:pt idx="6470">
                  <c:v>52</c:v>
                </c:pt>
                <c:pt idx="6471">
                  <c:v>52</c:v>
                </c:pt>
                <c:pt idx="6472">
                  <c:v>52</c:v>
                </c:pt>
                <c:pt idx="6473">
                  <c:v>52</c:v>
                </c:pt>
                <c:pt idx="6474">
                  <c:v>52</c:v>
                </c:pt>
                <c:pt idx="6475">
                  <c:v>52</c:v>
                </c:pt>
                <c:pt idx="6476">
                  <c:v>52</c:v>
                </c:pt>
                <c:pt idx="6477">
                  <c:v>52</c:v>
                </c:pt>
                <c:pt idx="6478">
                  <c:v>52</c:v>
                </c:pt>
                <c:pt idx="6479">
                  <c:v>52</c:v>
                </c:pt>
                <c:pt idx="6480">
                  <c:v>52</c:v>
                </c:pt>
                <c:pt idx="6481">
                  <c:v>52</c:v>
                </c:pt>
                <c:pt idx="6482">
                  <c:v>52</c:v>
                </c:pt>
                <c:pt idx="6483">
                  <c:v>52</c:v>
                </c:pt>
                <c:pt idx="6484">
                  <c:v>52</c:v>
                </c:pt>
                <c:pt idx="6485">
                  <c:v>52</c:v>
                </c:pt>
                <c:pt idx="6486">
                  <c:v>52</c:v>
                </c:pt>
                <c:pt idx="6487">
                  <c:v>52</c:v>
                </c:pt>
                <c:pt idx="6488">
                  <c:v>52</c:v>
                </c:pt>
                <c:pt idx="6489">
                  <c:v>52</c:v>
                </c:pt>
                <c:pt idx="6490">
                  <c:v>52</c:v>
                </c:pt>
                <c:pt idx="6491">
                  <c:v>52</c:v>
                </c:pt>
                <c:pt idx="6492">
                  <c:v>52</c:v>
                </c:pt>
                <c:pt idx="6493">
                  <c:v>52</c:v>
                </c:pt>
                <c:pt idx="6494">
                  <c:v>52</c:v>
                </c:pt>
                <c:pt idx="6495">
                  <c:v>52</c:v>
                </c:pt>
                <c:pt idx="6496">
                  <c:v>52</c:v>
                </c:pt>
                <c:pt idx="6497">
                  <c:v>52</c:v>
                </c:pt>
                <c:pt idx="6498">
                  <c:v>52</c:v>
                </c:pt>
                <c:pt idx="6499">
                  <c:v>52</c:v>
                </c:pt>
                <c:pt idx="6500">
                  <c:v>52</c:v>
                </c:pt>
                <c:pt idx="6501">
                  <c:v>52</c:v>
                </c:pt>
                <c:pt idx="6502">
                  <c:v>52</c:v>
                </c:pt>
                <c:pt idx="6503">
                  <c:v>52</c:v>
                </c:pt>
                <c:pt idx="6504">
                  <c:v>52</c:v>
                </c:pt>
                <c:pt idx="6505">
                  <c:v>52</c:v>
                </c:pt>
                <c:pt idx="6506">
                  <c:v>52</c:v>
                </c:pt>
                <c:pt idx="6507">
                  <c:v>52</c:v>
                </c:pt>
                <c:pt idx="6508">
                  <c:v>52</c:v>
                </c:pt>
                <c:pt idx="6509">
                  <c:v>52</c:v>
                </c:pt>
                <c:pt idx="6510">
                  <c:v>52</c:v>
                </c:pt>
                <c:pt idx="6511">
                  <c:v>52</c:v>
                </c:pt>
                <c:pt idx="6512">
                  <c:v>52</c:v>
                </c:pt>
                <c:pt idx="6513">
                  <c:v>52</c:v>
                </c:pt>
                <c:pt idx="6514">
                  <c:v>52</c:v>
                </c:pt>
                <c:pt idx="6515">
                  <c:v>52</c:v>
                </c:pt>
                <c:pt idx="6516">
                  <c:v>52</c:v>
                </c:pt>
                <c:pt idx="6517">
                  <c:v>52</c:v>
                </c:pt>
                <c:pt idx="6518">
                  <c:v>52</c:v>
                </c:pt>
                <c:pt idx="6519">
                  <c:v>52</c:v>
                </c:pt>
                <c:pt idx="6520">
                  <c:v>52</c:v>
                </c:pt>
                <c:pt idx="6521">
                  <c:v>52</c:v>
                </c:pt>
                <c:pt idx="6522">
                  <c:v>52</c:v>
                </c:pt>
                <c:pt idx="6523">
                  <c:v>52</c:v>
                </c:pt>
                <c:pt idx="6524">
                  <c:v>52</c:v>
                </c:pt>
                <c:pt idx="6525">
                  <c:v>52</c:v>
                </c:pt>
                <c:pt idx="6526">
                  <c:v>52</c:v>
                </c:pt>
                <c:pt idx="6527">
                  <c:v>52</c:v>
                </c:pt>
                <c:pt idx="6528">
                  <c:v>52</c:v>
                </c:pt>
                <c:pt idx="6529">
                  <c:v>52</c:v>
                </c:pt>
                <c:pt idx="6530">
                  <c:v>52</c:v>
                </c:pt>
                <c:pt idx="6531">
                  <c:v>52</c:v>
                </c:pt>
                <c:pt idx="6532">
                  <c:v>52</c:v>
                </c:pt>
                <c:pt idx="6533">
                  <c:v>52</c:v>
                </c:pt>
                <c:pt idx="6534">
                  <c:v>52</c:v>
                </c:pt>
                <c:pt idx="6535">
                  <c:v>52</c:v>
                </c:pt>
                <c:pt idx="6536">
                  <c:v>52</c:v>
                </c:pt>
                <c:pt idx="6537">
                  <c:v>52</c:v>
                </c:pt>
                <c:pt idx="6538">
                  <c:v>52</c:v>
                </c:pt>
                <c:pt idx="6539">
                  <c:v>52</c:v>
                </c:pt>
                <c:pt idx="6540">
                  <c:v>52</c:v>
                </c:pt>
                <c:pt idx="6541">
                  <c:v>52</c:v>
                </c:pt>
                <c:pt idx="6542">
                  <c:v>52</c:v>
                </c:pt>
                <c:pt idx="6543">
                  <c:v>52</c:v>
                </c:pt>
                <c:pt idx="6544">
                  <c:v>52</c:v>
                </c:pt>
                <c:pt idx="6545">
                  <c:v>52</c:v>
                </c:pt>
                <c:pt idx="6546">
                  <c:v>52</c:v>
                </c:pt>
                <c:pt idx="6547">
                  <c:v>52</c:v>
                </c:pt>
                <c:pt idx="6548">
                  <c:v>52</c:v>
                </c:pt>
                <c:pt idx="6549">
                  <c:v>52</c:v>
                </c:pt>
                <c:pt idx="6550">
                  <c:v>52</c:v>
                </c:pt>
                <c:pt idx="6551">
                  <c:v>52</c:v>
                </c:pt>
                <c:pt idx="6552">
                  <c:v>52</c:v>
                </c:pt>
                <c:pt idx="6553">
                  <c:v>52</c:v>
                </c:pt>
                <c:pt idx="6554">
                  <c:v>52</c:v>
                </c:pt>
                <c:pt idx="6555">
                  <c:v>52</c:v>
                </c:pt>
                <c:pt idx="6556">
                  <c:v>52</c:v>
                </c:pt>
                <c:pt idx="6557">
                  <c:v>52</c:v>
                </c:pt>
                <c:pt idx="6558">
                  <c:v>52</c:v>
                </c:pt>
                <c:pt idx="6559">
                  <c:v>52</c:v>
                </c:pt>
                <c:pt idx="6560">
                  <c:v>52</c:v>
                </c:pt>
                <c:pt idx="6561">
                  <c:v>52</c:v>
                </c:pt>
                <c:pt idx="6562">
                  <c:v>52</c:v>
                </c:pt>
                <c:pt idx="6563">
                  <c:v>52</c:v>
                </c:pt>
                <c:pt idx="6564">
                  <c:v>52</c:v>
                </c:pt>
                <c:pt idx="6565">
                  <c:v>52</c:v>
                </c:pt>
                <c:pt idx="6566">
                  <c:v>52</c:v>
                </c:pt>
                <c:pt idx="6567">
                  <c:v>52</c:v>
                </c:pt>
                <c:pt idx="6568">
                  <c:v>52</c:v>
                </c:pt>
                <c:pt idx="6569">
                  <c:v>52</c:v>
                </c:pt>
                <c:pt idx="6570">
                  <c:v>52</c:v>
                </c:pt>
                <c:pt idx="6571">
                  <c:v>52</c:v>
                </c:pt>
                <c:pt idx="6572">
                  <c:v>52</c:v>
                </c:pt>
                <c:pt idx="6573">
                  <c:v>52</c:v>
                </c:pt>
                <c:pt idx="6574">
                  <c:v>52</c:v>
                </c:pt>
                <c:pt idx="6575">
                  <c:v>52</c:v>
                </c:pt>
                <c:pt idx="6576">
                  <c:v>52</c:v>
                </c:pt>
                <c:pt idx="6577">
                  <c:v>52</c:v>
                </c:pt>
                <c:pt idx="6578">
                  <c:v>52</c:v>
                </c:pt>
                <c:pt idx="6579">
                  <c:v>52</c:v>
                </c:pt>
                <c:pt idx="6580">
                  <c:v>52</c:v>
                </c:pt>
                <c:pt idx="6581">
                  <c:v>52</c:v>
                </c:pt>
                <c:pt idx="6582">
                  <c:v>52</c:v>
                </c:pt>
                <c:pt idx="6583">
                  <c:v>52</c:v>
                </c:pt>
                <c:pt idx="6584">
                  <c:v>52</c:v>
                </c:pt>
                <c:pt idx="6585">
                  <c:v>52</c:v>
                </c:pt>
                <c:pt idx="6586">
                  <c:v>52</c:v>
                </c:pt>
                <c:pt idx="6587">
                  <c:v>52</c:v>
                </c:pt>
                <c:pt idx="6588">
                  <c:v>52</c:v>
                </c:pt>
                <c:pt idx="6589">
                  <c:v>52</c:v>
                </c:pt>
                <c:pt idx="6590">
                  <c:v>52</c:v>
                </c:pt>
                <c:pt idx="6591">
                  <c:v>52</c:v>
                </c:pt>
                <c:pt idx="6592">
                  <c:v>52</c:v>
                </c:pt>
                <c:pt idx="6593">
                  <c:v>52</c:v>
                </c:pt>
                <c:pt idx="6594">
                  <c:v>52</c:v>
                </c:pt>
                <c:pt idx="6595">
                  <c:v>52</c:v>
                </c:pt>
                <c:pt idx="6596">
                  <c:v>52</c:v>
                </c:pt>
                <c:pt idx="6597">
                  <c:v>52</c:v>
                </c:pt>
                <c:pt idx="6598">
                  <c:v>52</c:v>
                </c:pt>
                <c:pt idx="6599">
                  <c:v>52</c:v>
                </c:pt>
                <c:pt idx="6600">
                  <c:v>52</c:v>
                </c:pt>
                <c:pt idx="6601">
                  <c:v>52</c:v>
                </c:pt>
                <c:pt idx="6602">
                  <c:v>52</c:v>
                </c:pt>
                <c:pt idx="6603">
                  <c:v>52</c:v>
                </c:pt>
                <c:pt idx="6604">
                  <c:v>52</c:v>
                </c:pt>
                <c:pt idx="6605">
                  <c:v>52</c:v>
                </c:pt>
                <c:pt idx="6606">
                  <c:v>52</c:v>
                </c:pt>
                <c:pt idx="6607">
                  <c:v>52</c:v>
                </c:pt>
                <c:pt idx="6608">
                  <c:v>52</c:v>
                </c:pt>
                <c:pt idx="6609">
                  <c:v>52</c:v>
                </c:pt>
                <c:pt idx="6610">
                  <c:v>52</c:v>
                </c:pt>
                <c:pt idx="6611">
                  <c:v>52</c:v>
                </c:pt>
                <c:pt idx="6612">
                  <c:v>52</c:v>
                </c:pt>
                <c:pt idx="6613">
                  <c:v>52</c:v>
                </c:pt>
                <c:pt idx="6614">
                  <c:v>52</c:v>
                </c:pt>
                <c:pt idx="6615">
                  <c:v>52</c:v>
                </c:pt>
                <c:pt idx="6616">
                  <c:v>52</c:v>
                </c:pt>
                <c:pt idx="6617">
                  <c:v>52</c:v>
                </c:pt>
                <c:pt idx="6618">
                  <c:v>52</c:v>
                </c:pt>
                <c:pt idx="6619">
                  <c:v>52</c:v>
                </c:pt>
                <c:pt idx="6620">
                  <c:v>52</c:v>
                </c:pt>
                <c:pt idx="6621">
                  <c:v>52</c:v>
                </c:pt>
                <c:pt idx="6622">
                  <c:v>52</c:v>
                </c:pt>
                <c:pt idx="6623">
                  <c:v>52</c:v>
                </c:pt>
                <c:pt idx="6624">
                  <c:v>52</c:v>
                </c:pt>
                <c:pt idx="6625">
                  <c:v>52</c:v>
                </c:pt>
                <c:pt idx="6626">
                  <c:v>52</c:v>
                </c:pt>
                <c:pt idx="6627">
                  <c:v>52</c:v>
                </c:pt>
                <c:pt idx="6628">
                  <c:v>52</c:v>
                </c:pt>
                <c:pt idx="6629">
                  <c:v>52</c:v>
                </c:pt>
                <c:pt idx="6630">
                  <c:v>52</c:v>
                </c:pt>
                <c:pt idx="6631">
                  <c:v>52</c:v>
                </c:pt>
                <c:pt idx="6632">
                  <c:v>52</c:v>
                </c:pt>
                <c:pt idx="6633">
                  <c:v>52</c:v>
                </c:pt>
                <c:pt idx="6634">
                  <c:v>52</c:v>
                </c:pt>
                <c:pt idx="6635">
                  <c:v>52</c:v>
                </c:pt>
                <c:pt idx="6636">
                  <c:v>52</c:v>
                </c:pt>
                <c:pt idx="6637">
                  <c:v>52</c:v>
                </c:pt>
                <c:pt idx="6638">
                  <c:v>52</c:v>
                </c:pt>
                <c:pt idx="6639">
                  <c:v>52</c:v>
                </c:pt>
                <c:pt idx="6640">
                  <c:v>52</c:v>
                </c:pt>
                <c:pt idx="6641">
                  <c:v>52</c:v>
                </c:pt>
                <c:pt idx="6642">
                  <c:v>52</c:v>
                </c:pt>
                <c:pt idx="6643">
                  <c:v>52</c:v>
                </c:pt>
                <c:pt idx="6644">
                  <c:v>52</c:v>
                </c:pt>
                <c:pt idx="6645">
                  <c:v>52</c:v>
                </c:pt>
                <c:pt idx="6646">
                  <c:v>52</c:v>
                </c:pt>
                <c:pt idx="6647">
                  <c:v>52</c:v>
                </c:pt>
                <c:pt idx="6648">
                  <c:v>52</c:v>
                </c:pt>
                <c:pt idx="6649">
                  <c:v>52</c:v>
                </c:pt>
                <c:pt idx="6650">
                  <c:v>52</c:v>
                </c:pt>
                <c:pt idx="6651">
                  <c:v>52</c:v>
                </c:pt>
                <c:pt idx="6652">
                  <c:v>52</c:v>
                </c:pt>
                <c:pt idx="6653">
                  <c:v>52</c:v>
                </c:pt>
                <c:pt idx="6654">
                  <c:v>52</c:v>
                </c:pt>
                <c:pt idx="6655">
                  <c:v>52</c:v>
                </c:pt>
                <c:pt idx="6656">
                  <c:v>52</c:v>
                </c:pt>
                <c:pt idx="6657">
                  <c:v>52</c:v>
                </c:pt>
                <c:pt idx="6658">
                  <c:v>52</c:v>
                </c:pt>
                <c:pt idx="6659">
                  <c:v>52</c:v>
                </c:pt>
                <c:pt idx="6660">
                  <c:v>52</c:v>
                </c:pt>
                <c:pt idx="6661">
                  <c:v>52</c:v>
                </c:pt>
                <c:pt idx="6662">
                  <c:v>52</c:v>
                </c:pt>
                <c:pt idx="6663">
                  <c:v>52</c:v>
                </c:pt>
                <c:pt idx="6664">
                  <c:v>52</c:v>
                </c:pt>
                <c:pt idx="6665">
                  <c:v>52</c:v>
                </c:pt>
                <c:pt idx="6666">
                  <c:v>52</c:v>
                </c:pt>
                <c:pt idx="6667">
                  <c:v>52</c:v>
                </c:pt>
                <c:pt idx="6668">
                  <c:v>52</c:v>
                </c:pt>
                <c:pt idx="6669">
                  <c:v>52</c:v>
                </c:pt>
                <c:pt idx="6670">
                  <c:v>52</c:v>
                </c:pt>
                <c:pt idx="6671">
                  <c:v>52</c:v>
                </c:pt>
                <c:pt idx="6672">
                  <c:v>52</c:v>
                </c:pt>
                <c:pt idx="6673">
                  <c:v>52</c:v>
                </c:pt>
                <c:pt idx="6674">
                  <c:v>52</c:v>
                </c:pt>
                <c:pt idx="6675">
                  <c:v>52</c:v>
                </c:pt>
                <c:pt idx="6676">
                  <c:v>52</c:v>
                </c:pt>
                <c:pt idx="6677">
                  <c:v>52</c:v>
                </c:pt>
                <c:pt idx="6678">
                  <c:v>52</c:v>
                </c:pt>
                <c:pt idx="6679">
                  <c:v>52</c:v>
                </c:pt>
                <c:pt idx="6680">
                  <c:v>52</c:v>
                </c:pt>
                <c:pt idx="6681">
                  <c:v>52</c:v>
                </c:pt>
                <c:pt idx="6682">
                  <c:v>52</c:v>
                </c:pt>
                <c:pt idx="6683">
                  <c:v>52</c:v>
                </c:pt>
                <c:pt idx="6684">
                  <c:v>52</c:v>
                </c:pt>
                <c:pt idx="6685">
                  <c:v>52</c:v>
                </c:pt>
                <c:pt idx="6686">
                  <c:v>52</c:v>
                </c:pt>
                <c:pt idx="6687">
                  <c:v>52</c:v>
                </c:pt>
                <c:pt idx="6688">
                  <c:v>52</c:v>
                </c:pt>
                <c:pt idx="6689">
                  <c:v>52</c:v>
                </c:pt>
                <c:pt idx="6690">
                  <c:v>52</c:v>
                </c:pt>
                <c:pt idx="6691">
                  <c:v>52</c:v>
                </c:pt>
                <c:pt idx="6692">
                  <c:v>52</c:v>
                </c:pt>
                <c:pt idx="6693">
                  <c:v>52</c:v>
                </c:pt>
                <c:pt idx="6694">
                  <c:v>52</c:v>
                </c:pt>
                <c:pt idx="6695">
                  <c:v>52</c:v>
                </c:pt>
                <c:pt idx="6696">
                  <c:v>52</c:v>
                </c:pt>
                <c:pt idx="6697">
                  <c:v>52</c:v>
                </c:pt>
                <c:pt idx="6698">
                  <c:v>52</c:v>
                </c:pt>
                <c:pt idx="6699">
                  <c:v>52</c:v>
                </c:pt>
                <c:pt idx="6700">
                  <c:v>52</c:v>
                </c:pt>
                <c:pt idx="6701">
                  <c:v>52</c:v>
                </c:pt>
                <c:pt idx="6702">
                  <c:v>52</c:v>
                </c:pt>
                <c:pt idx="6703">
                  <c:v>52</c:v>
                </c:pt>
                <c:pt idx="6704">
                  <c:v>52</c:v>
                </c:pt>
                <c:pt idx="6705">
                  <c:v>52</c:v>
                </c:pt>
                <c:pt idx="6706">
                  <c:v>52</c:v>
                </c:pt>
                <c:pt idx="6707">
                  <c:v>52</c:v>
                </c:pt>
                <c:pt idx="6708">
                  <c:v>52</c:v>
                </c:pt>
                <c:pt idx="6709">
                  <c:v>52</c:v>
                </c:pt>
                <c:pt idx="6710">
                  <c:v>52</c:v>
                </c:pt>
                <c:pt idx="6711">
                  <c:v>52</c:v>
                </c:pt>
                <c:pt idx="6712">
                  <c:v>52</c:v>
                </c:pt>
                <c:pt idx="6713">
                  <c:v>52</c:v>
                </c:pt>
                <c:pt idx="6714">
                  <c:v>52</c:v>
                </c:pt>
                <c:pt idx="6715">
                  <c:v>52</c:v>
                </c:pt>
                <c:pt idx="6716">
                  <c:v>52</c:v>
                </c:pt>
                <c:pt idx="6717">
                  <c:v>52</c:v>
                </c:pt>
                <c:pt idx="6718">
                  <c:v>52</c:v>
                </c:pt>
                <c:pt idx="6719">
                  <c:v>52</c:v>
                </c:pt>
                <c:pt idx="6720">
                  <c:v>52</c:v>
                </c:pt>
                <c:pt idx="6721">
                  <c:v>52</c:v>
                </c:pt>
                <c:pt idx="6722">
                  <c:v>52</c:v>
                </c:pt>
                <c:pt idx="6723">
                  <c:v>52</c:v>
                </c:pt>
                <c:pt idx="6724">
                  <c:v>52</c:v>
                </c:pt>
                <c:pt idx="6725">
                  <c:v>52</c:v>
                </c:pt>
                <c:pt idx="6726">
                  <c:v>52</c:v>
                </c:pt>
                <c:pt idx="6727">
                  <c:v>52</c:v>
                </c:pt>
                <c:pt idx="6728">
                  <c:v>52</c:v>
                </c:pt>
                <c:pt idx="6729">
                  <c:v>52</c:v>
                </c:pt>
                <c:pt idx="6730">
                  <c:v>52</c:v>
                </c:pt>
                <c:pt idx="6731">
                  <c:v>52</c:v>
                </c:pt>
                <c:pt idx="6732">
                  <c:v>52</c:v>
                </c:pt>
                <c:pt idx="6733">
                  <c:v>52</c:v>
                </c:pt>
                <c:pt idx="6734">
                  <c:v>52</c:v>
                </c:pt>
                <c:pt idx="6735">
                  <c:v>52</c:v>
                </c:pt>
                <c:pt idx="6736">
                  <c:v>52</c:v>
                </c:pt>
                <c:pt idx="6737">
                  <c:v>52</c:v>
                </c:pt>
                <c:pt idx="6738">
                  <c:v>52</c:v>
                </c:pt>
                <c:pt idx="6739">
                  <c:v>52</c:v>
                </c:pt>
                <c:pt idx="6740">
                  <c:v>52</c:v>
                </c:pt>
                <c:pt idx="6741">
                  <c:v>52</c:v>
                </c:pt>
                <c:pt idx="6742">
                  <c:v>52</c:v>
                </c:pt>
                <c:pt idx="6743">
                  <c:v>52</c:v>
                </c:pt>
                <c:pt idx="6744">
                  <c:v>52</c:v>
                </c:pt>
                <c:pt idx="6745">
                  <c:v>52</c:v>
                </c:pt>
                <c:pt idx="6746">
                  <c:v>52</c:v>
                </c:pt>
                <c:pt idx="6747">
                  <c:v>52</c:v>
                </c:pt>
                <c:pt idx="6748">
                  <c:v>52</c:v>
                </c:pt>
                <c:pt idx="6749">
                  <c:v>52</c:v>
                </c:pt>
                <c:pt idx="6750">
                  <c:v>52</c:v>
                </c:pt>
                <c:pt idx="6751">
                  <c:v>52</c:v>
                </c:pt>
                <c:pt idx="6752">
                  <c:v>52</c:v>
                </c:pt>
                <c:pt idx="6753">
                  <c:v>52</c:v>
                </c:pt>
                <c:pt idx="6754">
                  <c:v>52</c:v>
                </c:pt>
                <c:pt idx="6755">
                  <c:v>52</c:v>
                </c:pt>
                <c:pt idx="6756">
                  <c:v>52</c:v>
                </c:pt>
                <c:pt idx="6757">
                  <c:v>52</c:v>
                </c:pt>
                <c:pt idx="6758">
                  <c:v>52</c:v>
                </c:pt>
                <c:pt idx="6759">
                  <c:v>52</c:v>
                </c:pt>
                <c:pt idx="6760">
                  <c:v>52</c:v>
                </c:pt>
                <c:pt idx="6761">
                  <c:v>52</c:v>
                </c:pt>
                <c:pt idx="6762">
                  <c:v>52</c:v>
                </c:pt>
                <c:pt idx="6763">
                  <c:v>52</c:v>
                </c:pt>
                <c:pt idx="6764">
                  <c:v>52</c:v>
                </c:pt>
                <c:pt idx="6765">
                  <c:v>52</c:v>
                </c:pt>
                <c:pt idx="6766">
                  <c:v>52</c:v>
                </c:pt>
                <c:pt idx="6767">
                  <c:v>52</c:v>
                </c:pt>
                <c:pt idx="6768">
                  <c:v>52</c:v>
                </c:pt>
                <c:pt idx="6769">
                  <c:v>52</c:v>
                </c:pt>
                <c:pt idx="6770">
                  <c:v>52</c:v>
                </c:pt>
                <c:pt idx="6771">
                  <c:v>52</c:v>
                </c:pt>
                <c:pt idx="6772">
                  <c:v>52</c:v>
                </c:pt>
                <c:pt idx="6773">
                  <c:v>52</c:v>
                </c:pt>
                <c:pt idx="6774">
                  <c:v>52</c:v>
                </c:pt>
                <c:pt idx="6775">
                  <c:v>52</c:v>
                </c:pt>
                <c:pt idx="6776">
                  <c:v>52</c:v>
                </c:pt>
                <c:pt idx="6777">
                  <c:v>52</c:v>
                </c:pt>
                <c:pt idx="6778">
                  <c:v>52</c:v>
                </c:pt>
                <c:pt idx="6779">
                  <c:v>52</c:v>
                </c:pt>
                <c:pt idx="6780">
                  <c:v>52</c:v>
                </c:pt>
                <c:pt idx="6781">
                  <c:v>52</c:v>
                </c:pt>
                <c:pt idx="6782">
                  <c:v>52</c:v>
                </c:pt>
                <c:pt idx="6783">
                  <c:v>52</c:v>
                </c:pt>
                <c:pt idx="6784">
                  <c:v>52</c:v>
                </c:pt>
                <c:pt idx="6785">
                  <c:v>52</c:v>
                </c:pt>
                <c:pt idx="6786">
                  <c:v>52</c:v>
                </c:pt>
                <c:pt idx="6787">
                  <c:v>52</c:v>
                </c:pt>
                <c:pt idx="6788">
                  <c:v>52</c:v>
                </c:pt>
                <c:pt idx="6789">
                  <c:v>52</c:v>
                </c:pt>
                <c:pt idx="6790">
                  <c:v>52</c:v>
                </c:pt>
                <c:pt idx="6791">
                  <c:v>52</c:v>
                </c:pt>
                <c:pt idx="6792">
                  <c:v>52</c:v>
                </c:pt>
                <c:pt idx="6793">
                  <c:v>52</c:v>
                </c:pt>
                <c:pt idx="6794">
                  <c:v>52</c:v>
                </c:pt>
                <c:pt idx="6795">
                  <c:v>52</c:v>
                </c:pt>
                <c:pt idx="6796">
                  <c:v>52</c:v>
                </c:pt>
                <c:pt idx="6797">
                  <c:v>52</c:v>
                </c:pt>
                <c:pt idx="6798">
                  <c:v>52</c:v>
                </c:pt>
                <c:pt idx="6799">
                  <c:v>52</c:v>
                </c:pt>
                <c:pt idx="6800">
                  <c:v>52</c:v>
                </c:pt>
                <c:pt idx="6801">
                  <c:v>52</c:v>
                </c:pt>
                <c:pt idx="6802">
                  <c:v>52</c:v>
                </c:pt>
                <c:pt idx="6803">
                  <c:v>52</c:v>
                </c:pt>
                <c:pt idx="6804">
                  <c:v>52</c:v>
                </c:pt>
                <c:pt idx="6805">
                  <c:v>52</c:v>
                </c:pt>
                <c:pt idx="6806">
                  <c:v>52</c:v>
                </c:pt>
                <c:pt idx="6807">
                  <c:v>52</c:v>
                </c:pt>
                <c:pt idx="6808">
                  <c:v>52</c:v>
                </c:pt>
                <c:pt idx="6809">
                  <c:v>52</c:v>
                </c:pt>
                <c:pt idx="6810">
                  <c:v>52</c:v>
                </c:pt>
                <c:pt idx="6811">
                  <c:v>52</c:v>
                </c:pt>
                <c:pt idx="6812">
                  <c:v>52</c:v>
                </c:pt>
                <c:pt idx="6813">
                  <c:v>52</c:v>
                </c:pt>
                <c:pt idx="6814">
                  <c:v>52</c:v>
                </c:pt>
                <c:pt idx="6815">
                  <c:v>52</c:v>
                </c:pt>
                <c:pt idx="6816">
                  <c:v>52</c:v>
                </c:pt>
                <c:pt idx="6817">
                  <c:v>52</c:v>
                </c:pt>
                <c:pt idx="6818">
                  <c:v>52</c:v>
                </c:pt>
                <c:pt idx="6819">
                  <c:v>52</c:v>
                </c:pt>
                <c:pt idx="6820">
                  <c:v>52</c:v>
                </c:pt>
                <c:pt idx="6821">
                  <c:v>52</c:v>
                </c:pt>
                <c:pt idx="6822">
                  <c:v>52</c:v>
                </c:pt>
                <c:pt idx="6823">
                  <c:v>52</c:v>
                </c:pt>
                <c:pt idx="6824">
                  <c:v>52</c:v>
                </c:pt>
                <c:pt idx="6825">
                  <c:v>52</c:v>
                </c:pt>
                <c:pt idx="6826">
                  <c:v>52</c:v>
                </c:pt>
                <c:pt idx="6827">
                  <c:v>52</c:v>
                </c:pt>
                <c:pt idx="6828">
                  <c:v>52</c:v>
                </c:pt>
                <c:pt idx="6829">
                  <c:v>52</c:v>
                </c:pt>
                <c:pt idx="6830">
                  <c:v>52</c:v>
                </c:pt>
                <c:pt idx="6831">
                  <c:v>52</c:v>
                </c:pt>
                <c:pt idx="6832">
                  <c:v>52</c:v>
                </c:pt>
                <c:pt idx="6833">
                  <c:v>52</c:v>
                </c:pt>
                <c:pt idx="6834">
                  <c:v>52</c:v>
                </c:pt>
                <c:pt idx="6835">
                  <c:v>52</c:v>
                </c:pt>
                <c:pt idx="6836">
                  <c:v>52</c:v>
                </c:pt>
                <c:pt idx="6837">
                  <c:v>52</c:v>
                </c:pt>
                <c:pt idx="6838">
                  <c:v>52</c:v>
                </c:pt>
                <c:pt idx="6839">
                  <c:v>52</c:v>
                </c:pt>
                <c:pt idx="6840">
                  <c:v>52</c:v>
                </c:pt>
                <c:pt idx="6841">
                  <c:v>52</c:v>
                </c:pt>
                <c:pt idx="6842">
                  <c:v>52</c:v>
                </c:pt>
                <c:pt idx="6843">
                  <c:v>52</c:v>
                </c:pt>
                <c:pt idx="6844">
                  <c:v>52</c:v>
                </c:pt>
                <c:pt idx="6845">
                  <c:v>52</c:v>
                </c:pt>
                <c:pt idx="6846">
                  <c:v>52</c:v>
                </c:pt>
                <c:pt idx="6847">
                  <c:v>52</c:v>
                </c:pt>
                <c:pt idx="6848">
                  <c:v>52</c:v>
                </c:pt>
                <c:pt idx="6849">
                  <c:v>52</c:v>
                </c:pt>
                <c:pt idx="6850">
                  <c:v>52</c:v>
                </c:pt>
                <c:pt idx="6851">
                  <c:v>52</c:v>
                </c:pt>
                <c:pt idx="6852">
                  <c:v>52</c:v>
                </c:pt>
                <c:pt idx="6853">
                  <c:v>52</c:v>
                </c:pt>
                <c:pt idx="6854">
                  <c:v>52</c:v>
                </c:pt>
                <c:pt idx="6855">
                  <c:v>52</c:v>
                </c:pt>
                <c:pt idx="6856">
                  <c:v>52</c:v>
                </c:pt>
                <c:pt idx="6857">
                  <c:v>52</c:v>
                </c:pt>
                <c:pt idx="6858">
                  <c:v>52</c:v>
                </c:pt>
                <c:pt idx="6859">
                  <c:v>52</c:v>
                </c:pt>
                <c:pt idx="6860">
                  <c:v>52</c:v>
                </c:pt>
                <c:pt idx="6861">
                  <c:v>52</c:v>
                </c:pt>
                <c:pt idx="6862">
                  <c:v>52</c:v>
                </c:pt>
                <c:pt idx="6863">
                  <c:v>52</c:v>
                </c:pt>
                <c:pt idx="6864">
                  <c:v>52</c:v>
                </c:pt>
                <c:pt idx="6865">
                  <c:v>52</c:v>
                </c:pt>
                <c:pt idx="6866">
                  <c:v>52</c:v>
                </c:pt>
                <c:pt idx="6867">
                  <c:v>52</c:v>
                </c:pt>
                <c:pt idx="6868">
                  <c:v>52</c:v>
                </c:pt>
                <c:pt idx="6869">
                  <c:v>52</c:v>
                </c:pt>
                <c:pt idx="6870">
                  <c:v>52</c:v>
                </c:pt>
                <c:pt idx="6871">
                  <c:v>52</c:v>
                </c:pt>
                <c:pt idx="6872">
                  <c:v>52</c:v>
                </c:pt>
                <c:pt idx="6873">
                  <c:v>52</c:v>
                </c:pt>
                <c:pt idx="6874">
                  <c:v>52</c:v>
                </c:pt>
                <c:pt idx="6875">
                  <c:v>52</c:v>
                </c:pt>
                <c:pt idx="6876">
                  <c:v>52</c:v>
                </c:pt>
                <c:pt idx="6877">
                  <c:v>52</c:v>
                </c:pt>
                <c:pt idx="6878">
                  <c:v>52</c:v>
                </c:pt>
                <c:pt idx="6879">
                  <c:v>52</c:v>
                </c:pt>
                <c:pt idx="6880">
                  <c:v>52</c:v>
                </c:pt>
                <c:pt idx="6881">
                  <c:v>52</c:v>
                </c:pt>
                <c:pt idx="6882">
                  <c:v>52</c:v>
                </c:pt>
                <c:pt idx="6883">
                  <c:v>52</c:v>
                </c:pt>
                <c:pt idx="6884">
                  <c:v>52</c:v>
                </c:pt>
                <c:pt idx="6885">
                  <c:v>52</c:v>
                </c:pt>
                <c:pt idx="6886">
                  <c:v>52</c:v>
                </c:pt>
                <c:pt idx="6887">
                  <c:v>52</c:v>
                </c:pt>
                <c:pt idx="6888">
                  <c:v>52</c:v>
                </c:pt>
                <c:pt idx="6889">
                  <c:v>52</c:v>
                </c:pt>
                <c:pt idx="6890">
                  <c:v>52</c:v>
                </c:pt>
                <c:pt idx="6891">
                  <c:v>52</c:v>
                </c:pt>
                <c:pt idx="6892">
                  <c:v>52</c:v>
                </c:pt>
                <c:pt idx="6893">
                  <c:v>52</c:v>
                </c:pt>
                <c:pt idx="6894">
                  <c:v>52</c:v>
                </c:pt>
                <c:pt idx="6895">
                  <c:v>52</c:v>
                </c:pt>
                <c:pt idx="6896">
                  <c:v>52</c:v>
                </c:pt>
                <c:pt idx="6897">
                  <c:v>52</c:v>
                </c:pt>
                <c:pt idx="6898">
                  <c:v>52</c:v>
                </c:pt>
                <c:pt idx="6899">
                  <c:v>52</c:v>
                </c:pt>
                <c:pt idx="6900">
                  <c:v>52</c:v>
                </c:pt>
                <c:pt idx="6901">
                  <c:v>52</c:v>
                </c:pt>
                <c:pt idx="6902">
                  <c:v>52</c:v>
                </c:pt>
                <c:pt idx="6903">
                  <c:v>52</c:v>
                </c:pt>
                <c:pt idx="6904">
                  <c:v>52</c:v>
                </c:pt>
                <c:pt idx="6905">
                  <c:v>52</c:v>
                </c:pt>
                <c:pt idx="6906">
                  <c:v>52</c:v>
                </c:pt>
                <c:pt idx="6907">
                  <c:v>52</c:v>
                </c:pt>
                <c:pt idx="6908">
                  <c:v>52</c:v>
                </c:pt>
                <c:pt idx="6909">
                  <c:v>52</c:v>
                </c:pt>
                <c:pt idx="6910">
                  <c:v>52</c:v>
                </c:pt>
                <c:pt idx="6911">
                  <c:v>52</c:v>
                </c:pt>
                <c:pt idx="6912">
                  <c:v>52</c:v>
                </c:pt>
                <c:pt idx="6913">
                  <c:v>52</c:v>
                </c:pt>
                <c:pt idx="6914">
                  <c:v>52</c:v>
                </c:pt>
                <c:pt idx="6915">
                  <c:v>52</c:v>
                </c:pt>
                <c:pt idx="6916">
                  <c:v>52</c:v>
                </c:pt>
                <c:pt idx="6917">
                  <c:v>52</c:v>
                </c:pt>
                <c:pt idx="6918">
                  <c:v>52</c:v>
                </c:pt>
                <c:pt idx="6919">
                  <c:v>52</c:v>
                </c:pt>
                <c:pt idx="6920">
                  <c:v>52</c:v>
                </c:pt>
                <c:pt idx="6921">
                  <c:v>52</c:v>
                </c:pt>
                <c:pt idx="6922">
                  <c:v>52</c:v>
                </c:pt>
                <c:pt idx="6923">
                  <c:v>52</c:v>
                </c:pt>
                <c:pt idx="6924">
                  <c:v>52</c:v>
                </c:pt>
                <c:pt idx="6925">
                  <c:v>52</c:v>
                </c:pt>
                <c:pt idx="6926">
                  <c:v>52</c:v>
                </c:pt>
                <c:pt idx="6927">
                  <c:v>52</c:v>
                </c:pt>
                <c:pt idx="6928">
                  <c:v>52</c:v>
                </c:pt>
                <c:pt idx="6929">
                  <c:v>52</c:v>
                </c:pt>
                <c:pt idx="6930">
                  <c:v>52</c:v>
                </c:pt>
                <c:pt idx="6931">
                  <c:v>52</c:v>
                </c:pt>
                <c:pt idx="6932">
                  <c:v>52</c:v>
                </c:pt>
                <c:pt idx="6933">
                  <c:v>52</c:v>
                </c:pt>
                <c:pt idx="6934">
                  <c:v>52</c:v>
                </c:pt>
                <c:pt idx="6935">
                  <c:v>52</c:v>
                </c:pt>
                <c:pt idx="6936">
                  <c:v>52</c:v>
                </c:pt>
                <c:pt idx="6937">
                  <c:v>52</c:v>
                </c:pt>
                <c:pt idx="6938">
                  <c:v>52</c:v>
                </c:pt>
                <c:pt idx="6939">
                  <c:v>52</c:v>
                </c:pt>
                <c:pt idx="6940">
                  <c:v>52</c:v>
                </c:pt>
                <c:pt idx="6941">
                  <c:v>52</c:v>
                </c:pt>
                <c:pt idx="6942">
                  <c:v>52</c:v>
                </c:pt>
                <c:pt idx="6943">
                  <c:v>52</c:v>
                </c:pt>
                <c:pt idx="6944">
                  <c:v>52</c:v>
                </c:pt>
                <c:pt idx="6945">
                  <c:v>52</c:v>
                </c:pt>
                <c:pt idx="6946">
                  <c:v>52</c:v>
                </c:pt>
                <c:pt idx="6947">
                  <c:v>52</c:v>
                </c:pt>
                <c:pt idx="6948">
                  <c:v>52</c:v>
                </c:pt>
                <c:pt idx="6949">
                  <c:v>52</c:v>
                </c:pt>
                <c:pt idx="6950">
                  <c:v>52</c:v>
                </c:pt>
                <c:pt idx="6951">
                  <c:v>52</c:v>
                </c:pt>
                <c:pt idx="6952">
                  <c:v>52</c:v>
                </c:pt>
                <c:pt idx="6953">
                  <c:v>52</c:v>
                </c:pt>
                <c:pt idx="6954">
                  <c:v>52</c:v>
                </c:pt>
                <c:pt idx="6955">
                  <c:v>52</c:v>
                </c:pt>
                <c:pt idx="6956">
                  <c:v>52</c:v>
                </c:pt>
                <c:pt idx="6957">
                  <c:v>52</c:v>
                </c:pt>
                <c:pt idx="6958">
                  <c:v>52</c:v>
                </c:pt>
                <c:pt idx="6959">
                  <c:v>52</c:v>
                </c:pt>
                <c:pt idx="6960">
                  <c:v>52</c:v>
                </c:pt>
                <c:pt idx="6961">
                  <c:v>52</c:v>
                </c:pt>
                <c:pt idx="6962">
                  <c:v>52</c:v>
                </c:pt>
                <c:pt idx="6963">
                  <c:v>52</c:v>
                </c:pt>
                <c:pt idx="6964">
                  <c:v>52</c:v>
                </c:pt>
                <c:pt idx="6965">
                  <c:v>52</c:v>
                </c:pt>
                <c:pt idx="6966">
                  <c:v>52</c:v>
                </c:pt>
                <c:pt idx="6967">
                  <c:v>52</c:v>
                </c:pt>
                <c:pt idx="6968">
                  <c:v>52</c:v>
                </c:pt>
                <c:pt idx="6969">
                  <c:v>52</c:v>
                </c:pt>
                <c:pt idx="6970">
                  <c:v>52</c:v>
                </c:pt>
                <c:pt idx="6971">
                  <c:v>52</c:v>
                </c:pt>
                <c:pt idx="6972">
                  <c:v>52</c:v>
                </c:pt>
                <c:pt idx="6973">
                  <c:v>52</c:v>
                </c:pt>
                <c:pt idx="6974">
                  <c:v>52</c:v>
                </c:pt>
                <c:pt idx="6975">
                  <c:v>52</c:v>
                </c:pt>
                <c:pt idx="6976">
                  <c:v>52</c:v>
                </c:pt>
                <c:pt idx="6977">
                  <c:v>52</c:v>
                </c:pt>
                <c:pt idx="6978">
                  <c:v>52</c:v>
                </c:pt>
                <c:pt idx="6979">
                  <c:v>52</c:v>
                </c:pt>
                <c:pt idx="6980">
                  <c:v>52</c:v>
                </c:pt>
                <c:pt idx="6981">
                  <c:v>52</c:v>
                </c:pt>
                <c:pt idx="6982">
                  <c:v>52</c:v>
                </c:pt>
                <c:pt idx="6983">
                  <c:v>52</c:v>
                </c:pt>
                <c:pt idx="6984">
                  <c:v>52</c:v>
                </c:pt>
                <c:pt idx="6985">
                  <c:v>52</c:v>
                </c:pt>
                <c:pt idx="6986">
                  <c:v>52</c:v>
                </c:pt>
                <c:pt idx="6987">
                  <c:v>52</c:v>
                </c:pt>
                <c:pt idx="6988">
                  <c:v>52</c:v>
                </c:pt>
                <c:pt idx="6989">
                  <c:v>52</c:v>
                </c:pt>
                <c:pt idx="6990">
                  <c:v>52</c:v>
                </c:pt>
                <c:pt idx="6991">
                  <c:v>52</c:v>
                </c:pt>
                <c:pt idx="6992">
                  <c:v>52</c:v>
                </c:pt>
                <c:pt idx="6993">
                  <c:v>52</c:v>
                </c:pt>
                <c:pt idx="6994">
                  <c:v>52</c:v>
                </c:pt>
                <c:pt idx="6995">
                  <c:v>52</c:v>
                </c:pt>
                <c:pt idx="6996">
                  <c:v>52</c:v>
                </c:pt>
                <c:pt idx="6997">
                  <c:v>52</c:v>
                </c:pt>
                <c:pt idx="6998">
                  <c:v>52</c:v>
                </c:pt>
                <c:pt idx="6999">
                  <c:v>52</c:v>
                </c:pt>
                <c:pt idx="7000">
                  <c:v>52</c:v>
                </c:pt>
                <c:pt idx="7001">
                  <c:v>52</c:v>
                </c:pt>
                <c:pt idx="7002">
                  <c:v>52</c:v>
                </c:pt>
                <c:pt idx="7003">
                  <c:v>52</c:v>
                </c:pt>
                <c:pt idx="7004">
                  <c:v>52</c:v>
                </c:pt>
                <c:pt idx="7005">
                  <c:v>52</c:v>
                </c:pt>
                <c:pt idx="7006">
                  <c:v>52</c:v>
                </c:pt>
                <c:pt idx="7007">
                  <c:v>52</c:v>
                </c:pt>
                <c:pt idx="7008">
                  <c:v>52</c:v>
                </c:pt>
                <c:pt idx="7009">
                  <c:v>52</c:v>
                </c:pt>
                <c:pt idx="7010">
                  <c:v>52</c:v>
                </c:pt>
                <c:pt idx="7011">
                  <c:v>52</c:v>
                </c:pt>
                <c:pt idx="7012">
                  <c:v>52</c:v>
                </c:pt>
                <c:pt idx="7013">
                  <c:v>52</c:v>
                </c:pt>
                <c:pt idx="7014">
                  <c:v>52</c:v>
                </c:pt>
                <c:pt idx="7015">
                  <c:v>52</c:v>
                </c:pt>
                <c:pt idx="7016">
                  <c:v>52</c:v>
                </c:pt>
                <c:pt idx="7017">
                  <c:v>52</c:v>
                </c:pt>
                <c:pt idx="7018">
                  <c:v>52</c:v>
                </c:pt>
                <c:pt idx="7019">
                  <c:v>52</c:v>
                </c:pt>
                <c:pt idx="7020">
                  <c:v>52</c:v>
                </c:pt>
                <c:pt idx="7021">
                  <c:v>52</c:v>
                </c:pt>
                <c:pt idx="7022">
                  <c:v>52</c:v>
                </c:pt>
                <c:pt idx="7023">
                  <c:v>52</c:v>
                </c:pt>
                <c:pt idx="7024">
                  <c:v>52</c:v>
                </c:pt>
                <c:pt idx="7025">
                  <c:v>52</c:v>
                </c:pt>
                <c:pt idx="7026">
                  <c:v>52</c:v>
                </c:pt>
                <c:pt idx="7027">
                  <c:v>52</c:v>
                </c:pt>
                <c:pt idx="7028">
                  <c:v>52</c:v>
                </c:pt>
                <c:pt idx="7029">
                  <c:v>52</c:v>
                </c:pt>
                <c:pt idx="7030">
                  <c:v>52</c:v>
                </c:pt>
                <c:pt idx="7031">
                  <c:v>52</c:v>
                </c:pt>
                <c:pt idx="7032">
                  <c:v>52</c:v>
                </c:pt>
                <c:pt idx="7033">
                  <c:v>52</c:v>
                </c:pt>
                <c:pt idx="7034">
                  <c:v>52</c:v>
                </c:pt>
                <c:pt idx="7035">
                  <c:v>52</c:v>
                </c:pt>
                <c:pt idx="7036">
                  <c:v>52</c:v>
                </c:pt>
                <c:pt idx="7037">
                  <c:v>52</c:v>
                </c:pt>
                <c:pt idx="7038">
                  <c:v>52</c:v>
                </c:pt>
                <c:pt idx="7039">
                  <c:v>52</c:v>
                </c:pt>
                <c:pt idx="7040">
                  <c:v>52</c:v>
                </c:pt>
                <c:pt idx="7041">
                  <c:v>52</c:v>
                </c:pt>
                <c:pt idx="7042">
                  <c:v>52</c:v>
                </c:pt>
                <c:pt idx="7043">
                  <c:v>52</c:v>
                </c:pt>
                <c:pt idx="7044">
                  <c:v>52</c:v>
                </c:pt>
                <c:pt idx="7045">
                  <c:v>52</c:v>
                </c:pt>
                <c:pt idx="7046">
                  <c:v>52</c:v>
                </c:pt>
                <c:pt idx="7047">
                  <c:v>52</c:v>
                </c:pt>
                <c:pt idx="7048">
                  <c:v>52</c:v>
                </c:pt>
                <c:pt idx="7049">
                  <c:v>52</c:v>
                </c:pt>
                <c:pt idx="7050">
                  <c:v>52</c:v>
                </c:pt>
                <c:pt idx="7051">
                  <c:v>52</c:v>
                </c:pt>
                <c:pt idx="7052">
                  <c:v>52</c:v>
                </c:pt>
                <c:pt idx="7053">
                  <c:v>52</c:v>
                </c:pt>
                <c:pt idx="7054">
                  <c:v>52</c:v>
                </c:pt>
                <c:pt idx="7055">
                  <c:v>52</c:v>
                </c:pt>
                <c:pt idx="7056">
                  <c:v>52</c:v>
                </c:pt>
                <c:pt idx="7057">
                  <c:v>52</c:v>
                </c:pt>
                <c:pt idx="7058">
                  <c:v>52</c:v>
                </c:pt>
                <c:pt idx="7059">
                  <c:v>52</c:v>
                </c:pt>
                <c:pt idx="7060">
                  <c:v>52</c:v>
                </c:pt>
                <c:pt idx="7061">
                  <c:v>52</c:v>
                </c:pt>
                <c:pt idx="7062">
                  <c:v>52</c:v>
                </c:pt>
                <c:pt idx="7063">
                  <c:v>52</c:v>
                </c:pt>
                <c:pt idx="7064">
                  <c:v>52</c:v>
                </c:pt>
                <c:pt idx="7065">
                  <c:v>52</c:v>
                </c:pt>
                <c:pt idx="7066">
                  <c:v>52</c:v>
                </c:pt>
                <c:pt idx="7067">
                  <c:v>52</c:v>
                </c:pt>
                <c:pt idx="7068">
                  <c:v>52</c:v>
                </c:pt>
                <c:pt idx="7069">
                  <c:v>52</c:v>
                </c:pt>
                <c:pt idx="7070">
                  <c:v>52</c:v>
                </c:pt>
                <c:pt idx="7071">
                  <c:v>52</c:v>
                </c:pt>
                <c:pt idx="7072">
                  <c:v>52</c:v>
                </c:pt>
                <c:pt idx="7073">
                  <c:v>52</c:v>
                </c:pt>
                <c:pt idx="7074">
                  <c:v>52</c:v>
                </c:pt>
                <c:pt idx="7075">
                  <c:v>52</c:v>
                </c:pt>
                <c:pt idx="7076">
                  <c:v>52</c:v>
                </c:pt>
                <c:pt idx="7077">
                  <c:v>52</c:v>
                </c:pt>
                <c:pt idx="7078">
                  <c:v>52</c:v>
                </c:pt>
                <c:pt idx="7079">
                  <c:v>52</c:v>
                </c:pt>
                <c:pt idx="7080">
                  <c:v>52</c:v>
                </c:pt>
                <c:pt idx="7081">
                  <c:v>52</c:v>
                </c:pt>
                <c:pt idx="7082">
                  <c:v>52</c:v>
                </c:pt>
                <c:pt idx="7083">
                  <c:v>52</c:v>
                </c:pt>
                <c:pt idx="7084">
                  <c:v>52</c:v>
                </c:pt>
                <c:pt idx="7085">
                  <c:v>52</c:v>
                </c:pt>
                <c:pt idx="7086">
                  <c:v>52</c:v>
                </c:pt>
                <c:pt idx="7087">
                  <c:v>52</c:v>
                </c:pt>
                <c:pt idx="7088">
                  <c:v>52</c:v>
                </c:pt>
                <c:pt idx="7089">
                  <c:v>52</c:v>
                </c:pt>
                <c:pt idx="7090">
                  <c:v>52</c:v>
                </c:pt>
                <c:pt idx="7091">
                  <c:v>52</c:v>
                </c:pt>
                <c:pt idx="7092">
                  <c:v>52</c:v>
                </c:pt>
                <c:pt idx="7093">
                  <c:v>52</c:v>
                </c:pt>
                <c:pt idx="7094">
                  <c:v>52</c:v>
                </c:pt>
                <c:pt idx="7095">
                  <c:v>52</c:v>
                </c:pt>
                <c:pt idx="7096">
                  <c:v>52</c:v>
                </c:pt>
                <c:pt idx="7097">
                  <c:v>52</c:v>
                </c:pt>
                <c:pt idx="7098">
                  <c:v>52</c:v>
                </c:pt>
                <c:pt idx="7099">
                  <c:v>52</c:v>
                </c:pt>
                <c:pt idx="7100">
                  <c:v>52</c:v>
                </c:pt>
                <c:pt idx="7101">
                  <c:v>52</c:v>
                </c:pt>
                <c:pt idx="7102">
                  <c:v>52</c:v>
                </c:pt>
                <c:pt idx="7103">
                  <c:v>52</c:v>
                </c:pt>
                <c:pt idx="7104">
                  <c:v>52</c:v>
                </c:pt>
                <c:pt idx="7105">
                  <c:v>52</c:v>
                </c:pt>
                <c:pt idx="7106">
                  <c:v>52</c:v>
                </c:pt>
                <c:pt idx="7107">
                  <c:v>52</c:v>
                </c:pt>
                <c:pt idx="7108">
                  <c:v>52</c:v>
                </c:pt>
                <c:pt idx="7109">
                  <c:v>52</c:v>
                </c:pt>
                <c:pt idx="7110">
                  <c:v>52</c:v>
                </c:pt>
                <c:pt idx="7111">
                  <c:v>52</c:v>
                </c:pt>
                <c:pt idx="7112">
                  <c:v>52</c:v>
                </c:pt>
                <c:pt idx="7113">
                  <c:v>52</c:v>
                </c:pt>
                <c:pt idx="7114">
                  <c:v>52</c:v>
                </c:pt>
                <c:pt idx="7115">
                  <c:v>52</c:v>
                </c:pt>
                <c:pt idx="7116">
                  <c:v>52</c:v>
                </c:pt>
                <c:pt idx="7117">
                  <c:v>52</c:v>
                </c:pt>
                <c:pt idx="7118">
                  <c:v>52</c:v>
                </c:pt>
                <c:pt idx="7119">
                  <c:v>52</c:v>
                </c:pt>
                <c:pt idx="7120">
                  <c:v>52</c:v>
                </c:pt>
                <c:pt idx="7121">
                  <c:v>52</c:v>
                </c:pt>
                <c:pt idx="7122">
                  <c:v>52</c:v>
                </c:pt>
                <c:pt idx="7123">
                  <c:v>52</c:v>
                </c:pt>
                <c:pt idx="7124">
                  <c:v>52</c:v>
                </c:pt>
                <c:pt idx="7125">
                  <c:v>52</c:v>
                </c:pt>
                <c:pt idx="7126">
                  <c:v>52</c:v>
                </c:pt>
                <c:pt idx="7127">
                  <c:v>52</c:v>
                </c:pt>
                <c:pt idx="7128">
                  <c:v>52</c:v>
                </c:pt>
                <c:pt idx="7129">
                  <c:v>52</c:v>
                </c:pt>
                <c:pt idx="7130">
                  <c:v>52</c:v>
                </c:pt>
                <c:pt idx="7131">
                  <c:v>52</c:v>
                </c:pt>
                <c:pt idx="7132">
                  <c:v>52</c:v>
                </c:pt>
                <c:pt idx="7133">
                  <c:v>52</c:v>
                </c:pt>
                <c:pt idx="7134">
                  <c:v>52</c:v>
                </c:pt>
                <c:pt idx="7135">
                  <c:v>52</c:v>
                </c:pt>
                <c:pt idx="7136">
                  <c:v>52</c:v>
                </c:pt>
                <c:pt idx="7137">
                  <c:v>52</c:v>
                </c:pt>
                <c:pt idx="7138">
                  <c:v>52</c:v>
                </c:pt>
                <c:pt idx="7139">
                  <c:v>52</c:v>
                </c:pt>
                <c:pt idx="7140">
                  <c:v>52</c:v>
                </c:pt>
                <c:pt idx="7141">
                  <c:v>52</c:v>
                </c:pt>
                <c:pt idx="7142">
                  <c:v>52</c:v>
                </c:pt>
                <c:pt idx="7143">
                  <c:v>52</c:v>
                </c:pt>
                <c:pt idx="7144">
                  <c:v>52</c:v>
                </c:pt>
                <c:pt idx="7145">
                  <c:v>52</c:v>
                </c:pt>
                <c:pt idx="7146">
                  <c:v>52</c:v>
                </c:pt>
                <c:pt idx="7147">
                  <c:v>52</c:v>
                </c:pt>
                <c:pt idx="7148">
                  <c:v>52</c:v>
                </c:pt>
                <c:pt idx="7149">
                  <c:v>52</c:v>
                </c:pt>
                <c:pt idx="7150">
                  <c:v>52</c:v>
                </c:pt>
                <c:pt idx="7151">
                  <c:v>52</c:v>
                </c:pt>
                <c:pt idx="7152">
                  <c:v>52</c:v>
                </c:pt>
                <c:pt idx="7153">
                  <c:v>52</c:v>
                </c:pt>
                <c:pt idx="7154">
                  <c:v>52</c:v>
                </c:pt>
                <c:pt idx="7155">
                  <c:v>52</c:v>
                </c:pt>
                <c:pt idx="7156">
                  <c:v>52</c:v>
                </c:pt>
                <c:pt idx="7157">
                  <c:v>52</c:v>
                </c:pt>
                <c:pt idx="7158">
                  <c:v>52</c:v>
                </c:pt>
                <c:pt idx="7159">
                  <c:v>52</c:v>
                </c:pt>
                <c:pt idx="7160">
                  <c:v>52</c:v>
                </c:pt>
                <c:pt idx="7161">
                  <c:v>52</c:v>
                </c:pt>
                <c:pt idx="7162">
                  <c:v>52</c:v>
                </c:pt>
                <c:pt idx="7163">
                  <c:v>52</c:v>
                </c:pt>
                <c:pt idx="7164">
                  <c:v>52</c:v>
                </c:pt>
                <c:pt idx="7165">
                  <c:v>52</c:v>
                </c:pt>
                <c:pt idx="7166">
                  <c:v>52</c:v>
                </c:pt>
                <c:pt idx="7167">
                  <c:v>52</c:v>
                </c:pt>
                <c:pt idx="7168">
                  <c:v>52</c:v>
                </c:pt>
                <c:pt idx="7169">
                  <c:v>52</c:v>
                </c:pt>
                <c:pt idx="7170">
                  <c:v>52</c:v>
                </c:pt>
                <c:pt idx="7171">
                  <c:v>52</c:v>
                </c:pt>
                <c:pt idx="7172">
                  <c:v>52</c:v>
                </c:pt>
                <c:pt idx="7173">
                  <c:v>52</c:v>
                </c:pt>
                <c:pt idx="7174">
                  <c:v>52</c:v>
                </c:pt>
                <c:pt idx="7175">
                  <c:v>52</c:v>
                </c:pt>
                <c:pt idx="7176">
                  <c:v>52</c:v>
                </c:pt>
                <c:pt idx="7177">
                  <c:v>52</c:v>
                </c:pt>
                <c:pt idx="7178">
                  <c:v>52</c:v>
                </c:pt>
                <c:pt idx="7179">
                  <c:v>52</c:v>
                </c:pt>
                <c:pt idx="7180">
                  <c:v>52</c:v>
                </c:pt>
                <c:pt idx="7181">
                  <c:v>52</c:v>
                </c:pt>
                <c:pt idx="7182">
                  <c:v>52</c:v>
                </c:pt>
                <c:pt idx="7183">
                  <c:v>52</c:v>
                </c:pt>
                <c:pt idx="7184">
                  <c:v>52</c:v>
                </c:pt>
                <c:pt idx="7185">
                  <c:v>52</c:v>
                </c:pt>
                <c:pt idx="7186">
                  <c:v>52</c:v>
                </c:pt>
                <c:pt idx="7187">
                  <c:v>52</c:v>
                </c:pt>
                <c:pt idx="7188">
                  <c:v>52</c:v>
                </c:pt>
                <c:pt idx="7189">
                  <c:v>52</c:v>
                </c:pt>
                <c:pt idx="7190">
                  <c:v>52</c:v>
                </c:pt>
                <c:pt idx="7191">
                  <c:v>52</c:v>
                </c:pt>
                <c:pt idx="7192">
                  <c:v>52</c:v>
                </c:pt>
                <c:pt idx="7193">
                  <c:v>52</c:v>
                </c:pt>
                <c:pt idx="7194">
                  <c:v>52</c:v>
                </c:pt>
                <c:pt idx="7195">
                  <c:v>52</c:v>
                </c:pt>
                <c:pt idx="7196">
                  <c:v>52</c:v>
                </c:pt>
                <c:pt idx="7197">
                  <c:v>52</c:v>
                </c:pt>
                <c:pt idx="7198">
                  <c:v>52</c:v>
                </c:pt>
                <c:pt idx="7199">
                  <c:v>52</c:v>
                </c:pt>
                <c:pt idx="7200">
                  <c:v>52</c:v>
                </c:pt>
                <c:pt idx="7201">
                  <c:v>52</c:v>
                </c:pt>
                <c:pt idx="7202">
                  <c:v>52</c:v>
                </c:pt>
                <c:pt idx="7203">
                  <c:v>52</c:v>
                </c:pt>
                <c:pt idx="7204">
                  <c:v>52</c:v>
                </c:pt>
                <c:pt idx="7205">
                  <c:v>52</c:v>
                </c:pt>
                <c:pt idx="7206">
                  <c:v>52</c:v>
                </c:pt>
                <c:pt idx="7207">
                  <c:v>52</c:v>
                </c:pt>
                <c:pt idx="7208">
                  <c:v>52</c:v>
                </c:pt>
                <c:pt idx="7209">
                  <c:v>52</c:v>
                </c:pt>
                <c:pt idx="7210">
                  <c:v>52</c:v>
                </c:pt>
                <c:pt idx="7211">
                  <c:v>52</c:v>
                </c:pt>
                <c:pt idx="7212">
                  <c:v>52</c:v>
                </c:pt>
                <c:pt idx="7213">
                  <c:v>52</c:v>
                </c:pt>
                <c:pt idx="7214">
                  <c:v>52</c:v>
                </c:pt>
                <c:pt idx="7215">
                  <c:v>52</c:v>
                </c:pt>
                <c:pt idx="7216">
                  <c:v>52</c:v>
                </c:pt>
                <c:pt idx="7217">
                  <c:v>52</c:v>
                </c:pt>
                <c:pt idx="7218">
                  <c:v>52</c:v>
                </c:pt>
                <c:pt idx="7219">
                  <c:v>52</c:v>
                </c:pt>
                <c:pt idx="7220">
                  <c:v>52</c:v>
                </c:pt>
                <c:pt idx="7221">
                  <c:v>52</c:v>
                </c:pt>
                <c:pt idx="7222">
                  <c:v>52</c:v>
                </c:pt>
                <c:pt idx="7223">
                  <c:v>52</c:v>
                </c:pt>
                <c:pt idx="7224">
                  <c:v>52</c:v>
                </c:pt>
                <c:pt idx="7225">
                  <c:v>52</c:v>
                </c:pt>
                <c:pt idx="7226">
                  <c:v>52</c:v>
                </c:pt>
                <c:pt idx="7227">
                  <c:v>52</c:v>
                </c:pt>
                <c:pt idx="7228">
                  <c:v>52</c:v>
                </c:pt>
                <c:pt idx="7229">
                  <c:v>52</c:v>
                </c:pt>
                <c:pt idx="7230">
                  <c:v>52</c:v>
                </c:pt>
                <c:pt idx="7231">
                  <c:v>52</c:v>
                </c:pt>
                <c:pt idx="7232">
                  <c:v>52</c:v>
                </c:pt>
                <c:pt idx="7233">
                  <c:v>52</c:v>
                </c:pt>
                <c:pt idx="7234">
                  <c:v>52</c:v>
                </c:pt>
                <c:pt idx="7235">
                  <c:v>52</c:v>
                </c:pt>
                <c:pt idx="7236">
                  <c:v>52</c:v>
                </c:pt>
                <c:pt idx="7237">
                  <c:v>52</c:v>
                </c:pt>
                <c:pt idx="7238">
                  <c:v>52</c:v>
                </c:pt>
                <c:pt idx="7239">
                  <c:v>52</c:v>
                </c:pt>
                <c:pt idx="7240">
                  <c:v>52</c:v>
                </c:pt>
                <c:pt idx="7241">
                  <c:v>52</c:v>
                </c:pt>
                <c:pt idx="7242">
                  <c:v>52</c:v>
                </c:pt>
                <c:pt idx="7243">
                  <c:v>52</c:v>
                </c:pt>
                <c:pt idx="7244">
                  <c:v>52</c:v>
                </c:pt>
                <c:pt idx="7245">
                  <c:v>52</c:v>
                </c:pt>
                <c:pt idx="7246">
                  <c:v>52</c:v>
                </c:pt>
                <c:pt idx="7247">
                  <c:v>52</c:v>
                </c:pt>
                <c:pt idx="7248">
                  <c:v>52</c:v>
                </c:pt>
                <c:pt idx="7249">
                  <c:v>52</c:v>
                </c:pt>
                <c:pt idx="7250">
                  <c:v>52</c:v>
                </c:pt>
                <c:pt idx="7251">
                  <c:v>52</c:v>
                </c:pt>
                <c:pt idx="7252">
                  <c:v>52</c:v>
                </c:pt>
                <c:pt idx="7253">
                  <c:v>52</c:v>
                </c:pt>
                <c:pt idx="7254">
                  <c:v>52</c:v>
                </c:pt>
                <c:pt idx="7255">
                  <c:v>52</c:v>
                </c:pt>
                <c:pt idx="7256">
                  <c:v>52</c:v>
                </c:pt>
                <c:pt idx="7257">
                  <c:v>52</c:v>
                </c:pt>
                <c:pt idx="7258">
                  <c:v>52</c:v>
                </c:pt>
                <c:pt idx="7259">
                  <c:v>52</c:v>
                </c:pt>
                <c:pt idx="7260">
                  <c:v>52</c:v>
                </c:pt>
                <c:pt idx="7261">
                  <c:v>52</c:v>
                </c:pt>
                <c:pt idx="7262">
                  <c:v>52</c:v>
                </c:pt>
                <c:pt idx="7263">
                  <c:v>52</c:v>
                </c:pt>
                <c:pt idx="7264">
                  <c:v>52</c:v>
                </c:pt>
                <c:pt idx="7265">
                  <c:v>52</c:v>
                </c:pt>
                <c:pt idx="7266">
                  <c:v>52</c:v>
                </c:pt>
                <c:pt idx="7267">
                  <c:v>52</c:v>
                </c:pt>
                <c:pt idx="7268">
                  <c:v>52</c:v>
                </c:pt>
                <c:pt idx="7269">
                  <c:v>52</c:v>
                </c:pt>
                <c:pt idx="7270">
                  <c:v>52</c:v>
                </c:pt>
                <c:pt idx="7271">
                  <c:v>52</c:v>
                </c:pt>
                <c:pt idx="7272">
                  <c:v>52</c:v>
                </c:pt>
                <c:pt idx="7273">
                  <c:v>52</c:v>
                </c:pt>
                <c:pt idx="7274">
                  <c:v>52</c:v>
                </c:pt>
                <c:pt idx="7275">
                  <c:v>52</c:v>
                </c:pt>
                <c:pt idx="7276">
                  <c:v>52</c:v>
                </c:pt>
                <c:pt idx="7277">
                  <c:v>52</c:v>
                </c:pt>
                <c:pt idx="7278">
                  <c:v>52</c:v>
                </c:pt>
                <c:pt idx="7279">
                  <c:v>52</c:v>
                </c:pt>
                <c:pt idx="7280">
                  <c:v>52</c:v>
                </c:pt>
                <c:pt idx="7281">
                  <c:v>52</c:v>
                </c:pt>
                <c:pt idx="7282">
                  <c:v>52</c:v>
                </c:pt>
                <c:pt idx="7283">
                  <c:v>52</c:v>
                </c:pt>
                <c:pt idx="7284">
                  <c:v>52</c:v>
                </c:pt>
                <c:pt idx="7285">
                  <c:v>52</c:v>
                </c:pt>
                <c:pt idx="7286">
                  <c:v>52</c:v>
                </c:pt>
                <c:pt idx="7287">
                  <c:v>52</c:v>
                </c:pt>
                <c:pt idx="7288">
                  <c:v>52</c:v>
                </c:pt>
                <c:pt idx="7289">
                  <c:v>52</c:v>
                </c:pt>
                <c:pt idx="7290">
                  <c:v>52</c:v>
                </c:pt>
                <c:pt idx="7291">
                  <c:v>52</c:v>
                </c:pt>
                <c:pt idx="7292">
                  <c:v>52</c:v>
                </c:pt>
                <c:pt idx="7293">
                  <c:v>52</c:v>
                </c:pt>
                <c:pt idx="7294">
                  <c:v>52</c:v>
                </c:pt>
                <c:pt idx="7295">
                  <c:v>52</c:v>
                </c:pt>
                <c:pt idx="7296">
                  <c:v>52</c:v>
                </c:pt>
                <c:pt idx="7297">
                  <c:v>52</c:v>
                </c:pt>
                <c:pt idx="7298">
                  <c:v>52</c:v>
                </c:pt>
                <c:pt idx="7299">
                  <c:v>52</c:v>
                </c:pt>
                <c:pt idx="7300">
                  <c:v>52</c:v>
                </c:pt>
                <c:pt idx="7301">
                  <c:v>52</c:v>
                </c:pt>
                <c:pt idx="7302">
                  <c:v>52</c:v>
                </c:pt>
                <c:pt idx="7303">
                  <c:v>52</c:v>
                </c:pt>
                <c:pt idx="7304">
                  <c:v>52</c:v>
                </c:pt>
                <c:pt idx="7305">
                  <c:v>52</c:v>
                </c:pt>
                <c:pt idx="7306">
                  <c:v>52</c:v>
                </c:pt>
                <c:pt idx="7307">
                  <c:v>52</c:v>
                </c:pt>
                <c:pt idx="7308">
                  <c:v>52</c:v>
                </c:pt>
                <c:pt idx="7309">
                  <c:v>52</c:v>
                </c:pt>
                <c:pt idx="7310">
                  <c:v>52</c:v>
                </c:pt>
                <c:pt idx="7311">
                  <c:v>52</c:v>
                </c:pt>
                <c:pt idx="7312">
                  <c:v>52</c:v>
                </c:pt>
                <c:pt idx="7313">
                  <c:v>52</c:v>
                </c:pt>
                <c:pt idx="7314">
                  <c:v>52</c:v>
                </c:pt>
                <c:pt idx="7315">
                  <c:v>52</c:v>
                </c:pt>
                <c:pt idx="7316">
                  <c:v>52</c:v>
                </c:pt>
                <c:pt idx="7317">
                  <c:v>52</c:v>
                </c:pt>
                <c:pt idx="7318">
                  <c:v>52</c:v>
                </c:pt>
                <c:pt idx="7319">
                  <c:v>52</c:v>
                </c:pt>
                <c:pt idx="7320">
                  <c:v>52</c:v>
                </c:pt>
                <c:pt idx="7321">
                  <c:v>52</c:v>
                </c:pt>
                <c:pt idx="7322">
                  <c:v>52</c:v>
                </c:pt>
                <c:pt idx="7323">
                  <c:v>52</c:v>
                </c:pt>
                <c:pt idx="7324">
                  <c:v>52</c:v>
                </c:pt>
                <c:pt idx="7325">
                  <c:v>52</c:v>
                </c:pt>
                <c:pt idx="7326">
                  <c:v>52</c:v>
                </c:pt>
                <c:pt idx="7327">
                  <c:v>52</c:v>
                </c:pt>
                <c:pt idx="7328">
                  <c:v>52</c:v>
                </c:pt>
                <c:pt idx="7329">
                  <c:v>52</c:v>
                </c:pt>
                <c:pt idx="7330">
                  <c:v>52</c:v>
                </c:pt>
                <c:pt idx="7331">
                  <c:v>52</c:v>
                </c:pt>
                <c:pt idx="7332">
                  <c:v>52</c:v>
                </c:pt>
                <c:pt idx="7333">
                  <c:v>52</c:v>
                </c:pt>
                <c:pt idx="7334">
                  <c:v>52</c:v>
                </c:pt>
                <c:pt idx="7335">
                  <c:v>52</c:v>
                </c:pt>
                <c:pt idx="7336">
                  <c:v>52</c:v>
                </c:pt>
                <c:pt idx="7337">
                  <c:v>52</c:v>
                </c:pt>
                <c:pt idx="7338">
                  <c:v>52</c:v>
                </c:pt>
                <c:pt idx="7339">
                  <c:v>52</c:v>
                </c:pt>
                <c:pt idx="7340">
                  <c:v>52</c:v>
                </c:pt>
                <c:pt idx="7341">
                  <c:v>52</c:v>
                </c:pt>
                <c:pt idx="7342">
                  <c:v>52</c:v>
                </c:pt>
                <c:pt idx="7343">
                  <c:v>52</c:v>
                </c:pt>
                <c:pt idx="7344">
                  <c:v>52</c:v>
                </c:pt>
                <c:pt idx="7345">
                  <c:v>52</c:v>
                </c:pt>
                <c:pt idx="7346">
                  <c:v>52</c:v>
                </c:pt>
                <c:pt idx="7347">
                  <c:v>52</c:v>
                </c:pt>
                <c:pt idx="7348">
                  <c:v>52</c:v>
                </c:pt>
                <c:pt idx="7349">
                  <c:v>52</c:v>
                </c:pt>
                <c:pt idx="7350">
                  <c:v>52</c:v>
                </c:pt>
                <c:pt idx="7351">
                  <c:v>52</c:v>
                </c:pt>
                <c:pt idx="7352">
                  <c:v>52</c:v>
                </c:pt>
                <c:pt idx="7353">
                  <c:v>52</c:v>
                </c:pt>
                <c:pt idx="7354">
                  <c:v>52</c:v>
                </c:pt>
                <c:pt idx="7355">
                  <c:v>52</c:v>
                </c:pt>
                <c:pt idx="7356">
                  <c:v>52</c:v>
                </c:pt>
                <c:pt idx="7357">
                  <c:v>52</c:v>
                </c:pt>
                <c:pt idx="7358">
                  <c:v>52</c:v>
                </c:pt>
                <c:pt idx="7359">
                  <c:v>52</c:v>
                </c:pt>
                <c:pt idx="7360">
                  <c:v>52</c:v>
                </c:pt>
                <c:pt idx="7361">
                  <c:v>52</c:v>
                </c:pt>
                <c:pt idx="7362">
                  <c:v>52</c:v>
                </c:pt>
                <c:pt idx="7363">
                  <c:v>52</c:v>
                </c:pt>
                <c:pt idx="7364">
                  <c:v>52</c:v>
                </c:pt>
                <c:pt idx="7365">
                  <c:v>52</c:v>
                </c:pt>
                <c:pt idx="7366">
                  <c:v>52</c:v>
                </c:pt>
                <c:pt idx="7367">
                  <c:v>52</c:v>
                </c:pt>
                <c:pt idx="7368">
                  <c:v>52</c:v>
                </c:pt>
                <c:pt idx="7369">
                  <c:v>52</c:v>
                </c:pt>
                <c:pt idx="7370">
                  <c:v>52</c:v>
                </c:pt>
                <c:pt idx="7371">
                  <c:v>52</c:v>
                </c:pt>
                <c:pt idx="7372">
                  <c:v>52</c:v>
                </c:pt>
                <c:pt idx="7373">
                  <c:v>52</c:v>
                </c:pt>
                <c:pt idx="7374">
                  <c:v>52</c:v>
                </c:pt>
                <c:pt idx="7375">
                  <c:v>52</c:v>
                </c:pt>
                <c:pt idx="7376">
                  <c:v>52</c:v>
                </c:pt>
                <c:pt idx="7377">
                  <c:v>52</c:v>
                </c:pt>
                <c:pt idx="7378">
                  <c:v>52</c:v>
                </c:pt>
                <c:pt idx="7379">
                  <c:v>52</c:v>
                </c:pt>
                <c:pt idx="7380">
                  <c:v>52</c:v>
                </c:pt>
                <c:pt idx="7381">
                  <c:v>52</c:v>
                </c:pt>
                <c:pt idx="7382">
                  <c:v>52</c:v>
                </c:pt>
                <c:pt idx="7383">
                  <c:v>52</c:v>
                </c:pt>
                <c:pt idx="7384">
                  <c:v>52</c:v>
                </c:pt>
                <c:pt idx="7385">
                  <c:v>52</c:v>
                </c:pt>
                <c:pt idx="7386">
                  <c:v>52</c:v>
                </c:pt>
                <c:pt idx="7387">
                  <c:v>52</c:v>
                </c:pt>
                <c:pt idx="7388">
                  <c:v>52</c:v>
                </c:pt>
                <c:pt idx="7389">
                  <c:v>52</c:v>
                </c:pt>
                <c:pt idx="7390">
                  <c:v>52</c:v>
                </c:pt>
                <c:pt idx="7391">
                  <c:v>52</c:v>
                </c:pt>
                <c:pt idx="7392">
                  <c:v>52</c:v>
                </c:pt>
                <c:pt idx="7393">
                  <c:v>52</c:v>
                </c:pt>
                <c:pt idx="7394">
                  <c:v>52</c:v>
                </c:pt>
                <c:pt idx="7395">
                  <c:v>52</c:v>
                </c:pt>
                <c:pt idx="7396">
                  <c:v>52</c:v>
                </c:pt>
                <c:pt idx="7397">
                  <c:v>52</c:v>
                </c:pt>
                <c:pt idx="7398">
                  <c:v>52</c:v>
                </c:pt>
                <c:pt idx="7399">
                  <c:v>52</c:v>
                </c:pt>
                <c:pt idx="7400">
                  <c:v>52</c:v>
                </c:pt>
                <c:pt idx="7401">
                  <c:v>52</c:v>
                </c:pt>
                <c:pt idx="7402">
                  <c:v>52</c:v>
                </c:pt>
                <c:pt idx="7403">
                  <c:v>52</c:v>
                </c:pt>
                <c:pt idx="7404">
                  <c:v>52</c:v>
                </c:pt>
                <c:pt idx="7405">
                  <c:v>52</c:v>
                </c:pt>
                <c:pt idx="7406">
                  <c:v>52</c:v>
                </c:pt>
                <c:pt idx="7407">
                  <c:v>52</c:v>
                </c:pt>
                <c:pt idx="7408">
                  <c:v>52</c:v>
                </c:pt>
                <c:pt idx="7409">
                  <c:v>52</c:v>
                </c:pt>
                <c:pt idx="7410">
                  <c:v>52</c:v>
                </c:pt>
                <c:pt idx="7411">
                  <c:v>52</c:v>
                </c:pt>
                <c:pt idx="7412">
                  <c:v>52</c:v>
                </c:pt>
                <c:pt idx="7413">
                  <c:v>52</c:v>
                </c:pt>
                <c:pt idx="7414">
                  <c:v>52</c:v>
                </c:pt>
                <c:pt idx="7415">
                  <c:v>52</c:v>
                </c:pt>
                <c:pt idx="7416">
                  <c:v>52</c:v>
                </c:pt>
                <c:pt idx="7417">
                  <c:v>52</c:v>
                </c:pt>
                <c:pt idx="7418">
                  <c:v>52</c:v>
                </c:pt>
                <c:pt idx="7419">
                  <c:v>52</c:v>
                </c:pt>
                <c:pt idx="7420">
                  <c:v>52</c:v>
                </c:pt>
                <c:pt idx="7421">
                  <c:v>52</c:v>
                </c:pt>
                <c:pt idx="7422">
                  <c:v>52</c:v>
                </c:pt>
                <c:pt idx="7423">
                  <c:v>52</c:v>
                </c:pt>
                <c:pt idx="7424">
                  <c:v>52</c:v>
                </c:pt>
                <c:pt idx="7425">
                  <c:v>52</c:v>
                </c:pt>
                <c:pt idx="7426">
                  <c:v>52</c:v>
                </c:pt>
                <c:pt idx="7427">
                  <c:v>52</c:v>
                </c:pt>
                <c:pt idx="7428">
                  <c:v>52</c:v>
                </c:pt>
                <c:pt idx="7429">
                  <c:v>52</c:v>
                </c:pt>
                <c:pt idx="7430">
                  <c:v>52</c:v>
                </c:pt>
                <c:pt idx="7431">
                  <c:v>52</c:v>
                </c:pt>
                <c:pt idx="7432">
                  <c:v>52</c:v>
                </c:pt>
                <c:pt idx="7433">
                  <c:v>52</c:v>
                </c:pt>
                <c:pt idx="7434">
                  <c:v>52</c:v>
                </c:pt>
                <c:pt idx="7435">
                  <c:v>52</c:v>
                </c:pt>
                <c:pt idx="7436">
                  <c:v>52</c:v>
                </c:pt>
                <c:pt idx="7437">
                  <c:v>52</c:v>
                </c:pt>
                <c:pt idx="7438">
                  <c:v>52</c:v>
                </c:pt>
                <c:pt idx="7439">
                  <c:v>52</c:v>
                </c:pt>
                <c:pt idx="7440">
                  <c:v>52</c:v>
                </c:pt>
                <c:pt idx="7441">
                  <c:v>52</c:v>
                </c:pt>
                <c:pt idx="7442">
                  <c:v>52</c:v>
                </c:pt>
                <c:pt idx="7443">
                  <c:v>52</c:v>
                </c:pt>
                <c:pt idx="7444">
                  <c:v>52</c:v>
                </c:pt>
                <c:pt idx="7445">
                  <c:v>52</c:v>
                </c:pt>
                <c:pt idx="7446">
                  <c:v>52</c:v>
                </c:pt>
                <c:pt idx="7447">
                  <c:v>52</c:v>
                </c:pt>
                <c:pt idx="7448">
                  <c:v>52</c:v>
                </c:pt>
                <c:pt idx="7449">
                  <c:v>52</c:v>
                </c:pt>
                <c:pt idx="7450">
                  <c:v>52</c:v>
                </c:pt>
                <c:pt idx="7451">
                  <c:v>52</c:v>
                </c:pt>
                <c:pt idx="7452">
                  <c:v>52</c:v>
                </c:pt>
                <c:pt idx="7453">
                  <c:v>52</c:v>
                </c:pt>
                <c:pt idx="7454">
                  <c:v>52</c:v>
                </c:pt>
                <c:pt idx="7455">
                  <c:v>52</c:v>
                </c:pt>
                <c:pt idx="7456">
                  <c:v>52</c:v>
                </c:pt>
                <c:pt idx="7457">
                  <c:v>52</c:v>
                </c:pt>
                <c:pt idx="7458">
                  <c:v>52</c:v>
                </c:pt>
                <c:pt idx="7459">
                  <c:v>52</c:v>
                </c:pt>
                <c:pt idx="7460">
                  <c:v>52</c:v>
                </c:pt>
                <c:pt idx="7461">
                  <c:v>52</c:v>
                </c:pt>
                <c:pt idx="7462">
                  <c:v>52</c:v>
                </c:pt>
                <c:pt idx="7463">
                  <c:v>52</c:v>
                </c:pt>
                <c:pt idx="7464">
                  <c:v>52</c:v>
                </c:pt>
                <c:pt idx="7465">
                  <c:v>52</c:v>
                </c:pt>
                <c:pt idx="7466">
                  <c:v>52</c:v>
                </c:pt>
                <c:pt idx="7467">
                  <c:v>52</c:v>
                </c:pt>
                <c:pt idx="7468">
                  <c:v>52</c:v>
                </c:pt>
                <c:pt idx="7469">
                  <c:v>52</c:v>
                </c:pt>
                <c:pt idx="7470">
                  <c:v>52</c:v>
                </c:pt>
                <c:pt idx="7471">
                  <c:v>52</c:v>
                </c:pt>
                <c:pt idx="7472">
                  <c:v>52</c:v>
                </c:pt>
                <c:pt idx="7473">
                  <c:v>52</c:v>
                </c:pt>
                <c:pt idx="7474">
                  <c:v>52</c:v>
                </c:pt>
                <c:pt idx="7475">
                  <c:v>52</c:v>
                </c:pt>
                <c:pt idx="7476">
                  <c:v>52</c:v>
                </c:pt>
                <c:pt idx="7477">
                  <c:v>52</c:v>
                </c:pt>
                <c:pt idx="7478">
                  <c:v>52</c:v>
                </c:pt>
                <c:pt idx="7479">
                  <c:v>52</c:v>
                </c:pt>
                <c:pt idx="7480">
                  <c:v>52</c:v>
                </c:pt>
                <c:pt idx="7481">
                  <c:v>52</c:v>
                </c:pt>
                <c:pt idx="7482">
                  <c:v>52</c:v>
                </c:pt>
                <c:pt idx="7483">
                  <c:v>52</c:v>
                </c:pt>
                <c:pt idx="7484">
                  <c:v>52</c:v>
                </c:pt>
                <c:pt idx="7485">
                  <c:v>52</c:v>
                </c:pt>
                <c:pt idx="7486">
                  <c:v>52</c:v>
                </c:pt>
                <c:pt idx="7487">
                  <c:v>52</c:v>
                </c:pt>
                <c:pt idx="7488">
                  <c:v>52</c:v>
                </c:pt>
                <c:pt idx="7489">
                  <c:v>52</c:v>
                </c:pt>
                <c:pt idx="7490">
                  <c:v>52</c:v>
                </c:pt>
                <c:pt idx="7491">
                  <c:v>52</c:v>
                </c:pt>
                <c:pt idx="7492">
                  <c:v>52</c:v>
                </c:pt>
                <c:pt idx="7493">
                  <c:v>52</c:v>
                </c:pt>
                <c:pt idx="7494">
                  <c:v>52</c:v>
                </c:pt>
                <c:pt idx="7495">
                  <c:v>52</c:v>
                </c:pt>
                <c:pt idx="7496">
                  <c:v>52</c:v>
                </c:pt>
                <c:pt idx="7497">
                  <c:v>52</c:v>
                </c:pt>
                <c:pt idx="7498">
                  <c:v>52</c:v>
                </c:pt>
                <c:pt idx="7499">
                  <c:v>52</c:v>
                </c:pt>
                <c:pt idx="7500">
                  <c:v>52</c:v>
                </c:pt>
                <c:pt idx="7501">
                  <c:v>52</c:v>
                </c:pt>
                <c:pt idx="7502">
                  <c:v>52</c:v>
                </c:pt>
                <c:pt idx="7503">
                  <c:v>52</c:v>
                </c:pt>
                <c:pt idx="7504">
                  <c:v>52</c:v>
                </c:pt>
                <c:pt idx="7505">
                  <c:v>52</c:v>
                </c:pt>
                <c:pt idx="7506">
                  <c:v>52</c:v>
                </c:pt>
                <c:pt idx="7507">
                  <c:v>52</c:v>
                </c:pt>
                <c:pt idx="7508">
                  <c:v>52</c:v>
                </c:pt>
                <c:pt idx="7509">
                  <c:v>52</c:v>
                </c:pt>
                <c:pt idx="7510">
                  <c:v>52</c:v>
                </c:pt>
                <c:pt idx="7511">
                  <c:v>52</c:v>
                </c:pt>
                <c:pt idx="7512">
                  <c:v>52</c:v>
                </c:pt>
                <c:pt idx="7513">
                  <c:v>52</c:v>
                </c:pt>
                <c:pt idx="7514">
                  <c:v>52</c:v>
                </c:pt>
                <c:pt idx="7515">
                  <c:v>52</c:v>
                </c:pt>
                <c:pt idx="7516">
                  <c:v>52</c:v>
                </c:pt>
                <c:pt idx="7517">
                  <c:v>52</c:v>
                </c:pt>
                <c:pt idx="7518">
                  <c:v>52</c:v>
                </c:pt>
                <c:pt idx="7519">
                  <c:v>52</c:v>
                </c:pt>
                <c:pt idx="7520">
                  <c:v>52</c:v>
                </c:pt>
                <c:pt idx="7521">
                  <c:v>52</c:v>
                </c:pt>
                <c:pt idx="7522">
                  <c:v>52</c:v>
                </c:pt>
                <c:pt idx="7523">
                  <c:v>52</c:v>
                </c:pt>
                <c:pt idx="7524">
                  <c:v>52</c:v>
                </c:pt>
                <c:pt idx="7525">
                  <c:v>52</c:v>
                </c:pt>
                <c:pt idx="7526">
                  <c:v>52</c:v>
                </c:pt>
                <c:pt idx="7527">
                  <c:v>52</c:v>
                </c:pt>
                <c:pt idx="7528">
                  <c:v>52</c:v>
                </c:pt>
                <c:pt idx="7529">
                  <c:v>52</c:v>
                </c:pt>
                <c:pt idx="7530">
                  <c:v>52</c:v>
                </c:pt>
                <c:pt idx="7531">
                  <c:v>52</c:v>
                </c:pt>
                <c:pt idx="7532">
                  <c:v>52</c:v>
                </c:pt>
                <c:pt idx="7533">
                  <c:v>52</c:v>
                </c:pt>
                <c:pt idx="7534">
                  <c:v>52</c:v>
                </c:pt>
                <c:pt idx="7535">
                  <c:v>52</c:v>
                </c:pt>
                <c:pt idx="7536">
                  <c:v>52</c:v>
                </c:pt>
                <c:pt idx="7537">
                  <c:v>52</c:v>
                </c:pt>
                <c:pt idx="7538">
                  <c:v>52</c:v>
                </c:pt>
                <c:pt idx="7539">
                  <c:v>52</c:v>
                </c:pt>
                <c:pt idx="7540">
                  <c:v>52</c:v>
                </c:pt>
                <c:pt idx="7541">
                  <c:v>52</c:v>
                </c:pt>
                <c:pt idx="7542">
                  <c:v>52</c:v>
                </c:pt>
                <c:pt idx="7543">
                  <c:v>52</c:v>
                </c:pt>
                <c:pt idx="7544">
                  <c:v>52</c:v>
                </c:pt>
                <c:pt idx="7545">
                  <c:v>52</c:v>
                </c:pt>
                <c:pt idx="7546">
                  <c:v>52</c:v>
                </c:pt>
                <c:pt idx="7547">
                  <c:v>52</c:v>
                </c:pt>
                <c:pt idx="7548">
                  <c:v>52</c:v>
                </c:pt>
                <c:pt idx="7549">
                  <c:v>52</c:v>
                </c:pt>
                <c:pt idx="7550">
                  <c:v>52</c:v>
                </c:pt>
                <c:pt idx="7551">
                  <c:v>52</c:v>
                </c:pt>
                <c:pt idx="7552">
                  <c:v>52</c:v>
                </c:pt>
                <c:pt idx="7553">
                  <c:v>52</c:v>
                </c:pt>
                <c:pt idx="7554">
                  <c:v>52</c:v>
                </c:pt>
                <c:pt idx="7555">
                  <c:v>52</c:v>
                </c:pt>
                <c:pt idx="7556">
                  <c:v>52</c:v>
                </c:pt>
                <c:pt idx="7557">
                  <c:v>52</c:v>
                </c:pt>
                <c:pt idx="7558">
                  <c:v>52</c:v>
                </c:pt>
                <c:pt idx="7559">
                  <c:v>52</c:v>
                </c:pt>
                <c:pt idx="7560">
                  <c:v>52</c:v>
                </c:pt>
                <c:pt idx="7561">
                  <c:v>52</c:v>
                </c:pt>
                <c:pt idx="7562">
                  <c:v>52</c:v>
                </c:pt>
                <c:pt idx="7563">
                  <c:v>52</c:v>
                </c:pt>
                <c:pt idx="7564">
                  <c:v>52</c:v>
                </c:pt>
                <c:pt idx="7565">
                  <c:v>52</c:v>
                </c:pt>
                <c:pt idx="7566">
                  <c:v>52</c:v>
                </c:pt>
                <c:pt idx="7567">
                  <c:v>52</c:v>
                </c:pt>
                <c:pt idx="7568">
                  <c:v>52</c:v>
                </c:pt>
                <c:pt idx="7569">
                  <c:v>52</c:v>
                </c:pt>
                <c:pt idx="7570">
                  <c:v>52</c:v>
                </c:pt>
                <c:pt idx="7571">
                  <c:v>52</c:v>
                </c:pt>
                <c:pt idx="7572">
                  <c:v>52</c:v>
                </c:pt>
                <c:pt idx="7573">
                  <c:v>52</c:v>
                </c:pt>
                <c:pt idx="7574">
                  <c:v>52</c:v>
                </c:pt>
                <c:pt idx="7575">
                  <c:v>52</c:v>
                </c:pt>
                <c:pt idx="7576">
                  <c:v>52</c:v>
                </c:pt>
                <c:pt idx="7577">
                  <c:v>52</c:v>
                </c:pt>
                <c:pt idx="7578">
                  <c:v>52</c:v>
                </c:pt>
                <c:pt idx="7579">
                  <c:v>52</c:v>
                </c:pt>
                <c:pt idx="7580">
                  <c:v>52</c:v>
                </c:pt>
                <c:pt idx="7581">
                  <c:v>52</c:v>
                </c:pt>
                <c:pt idx="7582">
                  <c:v>52</c:v>
                </c:pt>
                <c:pt idx="7583">
                  <c:v>52</c:v>
                </c:pt>
                <c:pt idx="7584">
                  <c:v>52</c:v>
                </c:pt>
                <c:pt idx="7585">
                  <c:v>52</c:v>
                </c:pt>
                <c:pt idx="7586">
                  <c:v>52</c:v>
                </c:pt>
                <c:pt idx="7587">
                  <c:v>52</c:v>
                </c:pt>
                <c:pt idx="7588">
                  <c:v>52</c:v>
                </c:pt>
                <c:pt idx="7589">
                  <c:v>52</c:v>
                </c:pt>
                <c:pt idx="7590">
                  <c:v>52</c:v>
                </c:pt>
                <c:pt idx="7591">
                  <c:v>52</c:v>
                </c:pt>
                <c:pt idx="7592">
                  <c:v>52</c:v>
                </c:pt>
                <c:pt idx="7593">
                  <c:v>52</c:v>
                </c:pt>
                <c:pt idx="7594">
                  <c:v>52</c:v>
                </c:pt>
                <c:pt idx="7595">
                  <c:v>52</c:v>
                </c:pt>
                <c:pt idx="7596">
                  <c:v>52</c:v>
                </c:pt>
                <c:pt idx="7597">
                  <c:v>52</c:v>
                </c:pt>
                <c:pt idx="7598">
                  <c:v>52</c:v>
                </c:pt>
                <c:pt idx="7599">
                  <c:v>52</c:v>
                </c:pt>
                <c:pt idx="7600">
                  <c:v>52</c:v>
                </c:pt>
                <c:pt idx="7601">
                  <c:v>52</c:v>
                </c:pt>
                <c:pt idx="7602">
                  <c:v>52</c:v>
                </c:pt>
                <c:pt idx="7603">
                  <c:v>52</c:v>
                </c:pt>
                <c:pt idx="7604">
                  <c:v>52</c:v>
                </c:pt>
                <c:pt idx="7605">
                  <c:v>52</c:v>
                </c:pt>
                <c:pt idx="7606">
                  <c:v>52</c:v>
                </c:pt>
                <c:pt idx="7607">
                  <c:v>52</c:v>
                </c:pt>
                <c:pt idx="7608">
                  <c:v>52</c:v>
                </c:pt>
                <c:pt idx="7609">
                  <c:v>52</c:v>
                </c:pt>
                <c:pt idx="7610">
                  <c:v>52</c:v>
                </c:pt>
                <c:pt idx="7611">
                  <c:v>52</c:v>
                </c:pt>
                <c:pt idx="7612">
                  <c:v>52</c:v>
                </c:pt>
                <c:pt idx="7613">
                  <c:v>52</c:v>
                </c:pt>
                <c:pt idx="7614">
                  <c:v>52</c:v>
                </c:pt>
                <c:pt idx="7615">
                  <c:v>52</c:v>
                </c:pt>
                <c:pt idx="7616">
                  <c:v>52</c:v>
                </c:pt>
                <c:pt idx="7617">
                  <c:v>52</c:v>
                </c:pt>
                <c:pt idx="7618">
                  <c:v>52</c:v>
                </c:pt>
                <c:pt idx="7619">
                  <c:v>52</c:v>
                </c:pt>
                <c:pt idx="7620">
                  <c:v>52</c:v>
                </c:pt>
                <c:pt idx="7621">
                  <c:v>52</c:v>
                </c:pt>
                <c:pt idx="7622">
                  <c:v>52</c:v>
                </c:pt>
                <c:pt idx="7623">
                  <c:v>52</c:v>
                </c:pt>
                <c:pt idx="7624">
                  <c:v>52</c:v>
                </c:pt>
                <c:pt idx="7625">
                  <c:v>52</c:v>
                </c:pt>
                <c:pt idx="7626">
                  <c:v>52</c:v>
                </c:pt>
                <c:pt idx="7627">
                  <c:v>52</c:v>
                </c:pt>
                <c:pt idx="7628">
                  <c:v>52</c:v>
                </c:pt>
                <c:pt idx="7629">
                  <c:v>52</c:v>
                </c:pt>
                <c:pt idx="7630">
                  <c:v>52</c:v>
                </c:pt>
                <c:pt idx="7631">
                  <c:v>52</c:v>
                </c:pt>
                <c:pt idx="7632">
                  <c:v>52</c:v>
                </c:pt>
                <c:pt idx="7633">
                  <c:v>52</c:v>
                </c:pt>
                <c:pt idx="7634">
                  <c:v>52</c:v>
                </c:pt>
                <c:pt idx="7635">
                  <c:v>52</c:v>
                </c:pt>
                <c:pt idx="7636">
                  <c:v>52</c:v>
                </c:pt>
                <c:pt idx="7637">
                  <c:v>52</c:v>
                </c:pt>
                <c:pt idx="7638">
                  <c:v>52</c:v>
                </c:pt>
                <c:pt idx="7639">
                  <c:v>52</c:v>
                </c:pt>
                <c:pt idx="7640">
                  <c:v>52</c:v>
                </c:pt>
                <c:pt idx="7641">
                  <c:v>52</c:v>
                </c:pt>
                <c:pt idx="7642">
                  <c:v>52</c:v>
                </c:pt>
                <c:pt idx="7643">
                  <c:v>52</c:v>
                </c:pt>
                <c:pt idx="7644">
                  <c:v>52</c:v>
                </c:pt>
                <c:pt idx="7645">
                  <c:v>52</c:v>
                </c:pt>
                <c:pt idx="7646">
                  <c:v>52</c:v>
                </c:pt>
                <c:pt idx="7647">
                  <c:v>52</c:v>
                </c:pt>
                <c:pt idx="7648">
                  <c:v>52</c:v>
                </c:pt>
                <c:pt idx="7649">
                  <c:v>52</c:v>
                </c:pt>
                <c:pt idx="7650">
                  <c:v>52</c:v>
                </c:pt>
                <c:pt idx="7651">
                  <c:v>52</c:v>
                </c:pt>
                <c:pt idx="7652">
                  <c:v>52</c:v>
                </c:pt>
                <c:pt idx="7653">
                  <c:v>52</c:v>
                </c:pt>
                <c:pt idx="7654">
                  <c:v>52</c:v>
                </c:pt>
                <c:pt idx="7655">
                  <c:v>52</c:v>
                </c:pt>
                <c:pt idx="7656">
                  <c:v>52</c:v>
                </c:pt>
                <c:pt idx="7657">
                  <c:v>52</c:v>
                </c:pt>
                <c:pt idx="7658">
                  <c:v>52</c:v>
                </c:pt>
                <c:pt idx="7659">
                  <c:v>52</c:v>
                </c:pt>
                <c:pt idx="7660">
                  <c:v>52</c:v>
                </c:pt>
                <c:pt idx="7661">
                  <c:v>52</c:v>
                </c:pt>
                <c:pt idx="7662">
                  <c:v>52</c:v>
                </c:pt>
                <c:pt idx="7663">
                  <c:v>52</c:v>
                </c:pt>
                <c:pt idx="7664">
                  <c:v>52</c:v>
                </c:pt>
                <c:pt idx="7665">
                  <c:v>52</c:v>
                </c:pt>
                <c:pt idx="7666">
                  <c:v>52</c:v>
                </c:pt>
                <c:pt idx="7667">
                  <c:v>52</c:v>
                </c:pt>
                <c:pt idx="7668">
                  <c:v>52</c:v>
                </c:pt>
                <c:pt idx="7669">
                  <c:v>52</c:v>
                </c:pt>
                <c:pt idx="7670">
                  <c:v>52</c:v>
                </c:pt>
                <c:pt idx="7671">
                  <c:v>52</c:v>
                </c:pt>
                <c:pt idx="7672">
                  <c:v>52</c:v>
                </c:pt>
                <c:pt idx="7673">
                  <c:v>52</c:v>
                </c:pt>
                <c:pt idx="7674">
                  <c:v>52</c:v>
                </c:pt>
                <c:pt idx="7675">
                  <c:v>52</c:v>
                </c:pt>
                <c:pt idx="7676">
                  <c:v>52</c:v>
                </c:pt>
                <c:pt idx="7677">
                  <c:v>52</c:v>
                </c:pt>
                <c:pt idx="7678">
                  <c:v>52</c:v>
                </c:pt>
                <c:pt idx="7679">
                  <c:v>52</c:v>
                </c:pt>
                <c:pt idx="7680">
                  <c:v>52</c:v>
                </c:pt>
                <c:pt idx="7681">
                  <c:v>52</c:v>
                </c:pt>
                <c:pt idx="7682">
                  <c:v>52</c:v>
                </c:pt>
                <c:pt idx="7683">
                  <c:v>52</c:v>
                </c:pt>
                <c:pt idx="7684">
                  <c:v>52</c:v>
                </c:pt>
                <c:pt idx="7685">
                  <c:v>52</c:v>
                </c:pt>
                <c:pt idx="7686">
                  <c:v>52</c:v>
                </c:pt>
                <c:pt idx="7687">
                  <c:v>52</c:v>
                </c:pt>
                <c:pt idx="7688">
                  <c:v>52</c:v>
                </c:pt>
                <c:pt idx="7689">
                  <c:v>52</c:v>
                </c:pt>
                <c:pt idx="7690">
                  <c:v>52</c:v>
                </c:pt>
                <c:pt idx="7691">
                  <c:v>52</c:v>
                </c:pt>
                <c:pt idx="7692">
                  <c:v>52</c:v>
                </c:pt>
                <c:pt idx="7693">
                  <c:v>52</c:v>
                </c:pt>
                <c:pt idx="7694">
                  <c:v>52</c:v>
                </c:pt>
                <c:pt idx="7695">
                  <c:v>52</c:v>
                </c:pt>
                <c:pt idx="7696">
                  <c:v>52</c:v>
                </c:pt>
                <c:pt idx="7697">
                  <c:v>52</c:v>
                </c:pt>
                <c:pt idx="7698">
                  <c:v>52</c:v>
                </c:pt>
                <c:pt idx="7699">
                  <c:v>52</c:v>
                </c:pt>
                <c:pt idx="7700">
                  <c:v>52</c:v>
                </c:pt>
                <c:pt idx="7701">
                  <c:v>52</c:v>
                </c:pt>
                <c:pt idx="7702">
                  <c:v>52</c:v>
                </c:pt>
                <c:pt idx="7703">
                  <c:v>52</c:v>
                </c:pt>
                <c:pt idx="7704">
                  <c:v>52</c:v>
                </c:pt>
                <c:pt idx="7705">
                  <c:v>52</c:v>
                </c:pt>
                <c:pt idx="7706">
                  <c:v>52</c:v>
                </c:pt>
                <c:pt idx="7707">
                  <c:v>52</c:v>
                </c:pt>
                <c:pt idx="7708">
                  <c:v>52</c:v>
                </c:pt>
                <c:pt idx="7709">
                  <c:v>52</c:v>
                </c:pt>
                <c:pt idx="7710">
                  <c:v>52</c:v>
                </c:pt>
                <c:pt idx="7711">
                  <c:v>52</c:v>
                </c:pt>
                <c:pt idx="7712">
                  <c:v>52</c:v>
                </c:pt>
                <c:pt idx="7713">
                  <c:v>52</c:v>
                </c:pt>
                <c:pt idx="7714">
                  <c:v>52</c:v>
                </c:pt>
                <c:pt idx="7715">
                  <c:v>52</c:v>
                </c:pt>
                <c:pt idx="7716">
                  <c:v>52</c:v>
                </c:pt>
                <c:pt idx="7717">
                  <c:v>52</c:v>
                </c:pt>
                <c:pt idx="7718">
                  <c:v>52</c:v>
                </c:pt>
                <c:pt idx="7719">
                  <c:v>52</c:v>
                </c:pt>
                <c:pt idx="7720">
                  <c:v>52</c:v>
                </c:pt>
                <c:pt idx="7721">
                  <c:v>52</c:v>
                </c:pt>
                <c:pt idx="7722">
                  <c:v>52</c:v>
                </c:pt>
                <c:pt idx="7723">
                  <c:v>52</c:v>
                </c:pt>
                <c:pt idx="7724">
                  <c:v>52</c:v>
                </c:pt>
                <c:pt idx="7725">
                  <c:v>52</c:v>
                </c:pt>
                <c:pt idx="7726">
                  <c:v>52</c:v>
                </c:pt>
                <c:pt idx="7727">
                  <c:v>52</c:v>
                </c:pt>
                <c:pt idx="7728">
                  <c:v>52</c:v>
                </c:pt>
                <c:pt idx="7729">
                  <c:v>52</c:v>
                </c:pt>
                <c:pt idx="7730">
                  <c:v>52</c:v>
                </c:pt>
                <c:pt idx="7731">
                  <c:v>52</c:v>
                </c:pt>
                <c:pt idx="7732">
                  <c:v>52</c:v>
                </c:pt>
                <c:pt idx="7733">
                  <c:v>52</c:v>
                </c:pt>
                <c:pt idx="7734">
                  <c:v>52</c:v>
                </c:pt>
                <c:pt idx="7735">
                  <c:v>52</c:v>
                </c:pt>
                <c:pt idx="7736">
                  <c:v>52</c:v>
                </c:pt>
                <c:pt idx="7737">
                  <c:v>52</c:v>
                </c:pt>
                <c:pt idx="7738">
                  <c:v>52</c:v>
                </c:pt>
                <c:pt idx="7739">
                  <c:v>52</c:v>
                </c:pt>
                <c:pt idx="7740">
                  <c:v>52</c:v>
                </c:pt>
                <c:pt idx="7741">
                  <c:v>52</c:v>
                </c:pt>
                <c:pt idx="7742">
                  <c:v>52</c:v>
                </c:pt>
                <c:pt idx="7743">
                  <c:v>52</c:v>
                </c:pt>
                <c:pt idx="7744">
                  <c:v>52</c:v>
                </c:pt>
                <c:pt idx="7745">
                  <c:v>52</c:v>
                </c:pt>
                <c:pt idx="7746">
                  <c:v>52</c:v>
                </c:pt>
                <c:pt idx="7747">
                  <c:v>52</c:v>
                </c:pt>
                <c:pt idx="7748">
                  <c:v>52</c:v>
                </c:pt>
                <c:pt idx="7749">
                  <c:v>52</c:v>
                </c:pt>
                <c:pt idx="7750">
                  <c:v>52</c:v>
                </c:pt>
                <c:pt idx="7751">
                  <c:v>52</c:v>
                </c:pt>
                <c:pt idx="7752">
                  <c:v>52</c:v>
                </c:pt>
                <c:pt idx="7753">
                  <c:v>52</c:v>
                </c:pt>
                <c:pt idx="7754">
                  <c:v>52</c:v>
                </c:pt>
                <c:pt idx="7755">
                  <c:v>52</c:v>
                </c:pt>
                <c:pt idx="7756">
                  <c:v>52</c:v>
                </c:pt>
                <c:pt idx="7757">
                  <c:v>52</c:v>
                </c:pt>
                <c:pt idx="7758">
                  <c:v>52</c:v>
                </c:pt>
                <c:pt idx="7759">
                  <c:v>52</c:v>
                </c:pt>
                <c:pt idx="7760">
                  <c:v>52</c:v>
                </c:pt>
                <c:pt idx="7761">
                  <c:v>52</c:v>
                </c:pt>
                <c:pt idx="7762">
                  <c:v>52</c:v>
                </c:pt>
                <c:pt idx="7763">
                  <c:v>52</c:v>
                </c:pt>
                <c:pt idx="7764">
                  <c:v>52</c:v>
                </c:pt>
                <c:pt idx="7765">
                  <c:v>52</c:v>
                </c:pt>
                <c:pt idx="7766">
                  <c:v>52</c:v>
                </c:pt>
                <c:pt idx="7767">
                  <c:v>52</c:v>
                </c:pt>
                <c:pt idx="7768">
                  <c:v>52</c:v>
                </c:pt>
                <c:pt idx="7769">
                  <c:v>52</c:v>
                </c:pt>
                <c:pt idx="7770">
                  <c:v>52</c:v>
                </c:pt>
                <c:pt idx="7771">
                  <c:v>52</c:v>
                </c:pt>
                <c:pt idx="7772">
                  <c:v>52</c:v>
                </c:pt>
                <c:pt idx="7773">
                  <c:v>52</c:v>
                </c:pt>
                <c:pt idx="7774">
                  <c:v>52</c:v>
                </c:pt>
                <c:pt idx="7775">
                  <c:v>52</c:v>
                </c:pt>
                <c:pt idx="7776">
                  <c:v>52</c:v>
                </c:pt>
                <c:pt idx="7777">
                  <c:v>52</c:v>
                </c:pt>
                <c:pt idx="7778">
                  <c:v>52</c:v>
                </c:pt>
                <c:pt idx="7779">
                  <c:v>52</c:v>
                </c:pt>
                <c:pt idx="7780">
                  <c:v>52</c:v>
                </c:pt>
                <c:pt idx="7781">
                  <c:v>52</c:v>
                </c:pt>
                <c:pt idx="7782">
                  <c:v>52</c:v>
                </c:pt>
                <c:pt idx="7783">
                  <c:v>52</c:v>
                </c:pt>
                <c:pt idx="7784">
                  <c:v>52</c:v>
                </c:pt>
                <c:pt idx="7785">
                  <c:v>52</c:v>
                </c:pt>
                <c:pt idx="7786">
                  <c:v>52</c:v>
                </c:pt>
                <c:pt idx="7787">
                  <c:v>52</c:v>
                </c:pt>
                <c:pt idx="7788">
                  <c:v>52</c:v>
                </c:pt>
                <c:pt idx="7789">
                  <c:v>52</c:v>
                </c:pt>
                <c:pt idx="7790">
                  <c:v>52</c:v>
                </c:pt>
                <c:pt idx="7791">
                  <c:v>52</c:v>
                </c:pt>
                <c:pt idx="7792">
                  <c:v>52</c:v>
                </c:pt>
                <c:pt idx="7793">
                  <c:v>52</c:v>
                </c:pt>
                <c:pt idx="7794">
                  <c:v>52</c:v>
                </c:pt>
                <c:pt idx="7795">
                  <c:v>52</c:v>
                </c:pt>
                <c:pt idx="7796">
                  <c:v>52</c:v>
                </c:pt>
                <c:pt idx="7797">
                  <c:v>52</c:v>
                </c:pt>
                <c:pt idx="7798">
                  <c:v>52</c:v>
                </c:pt>
                <c:pt idx="7799">
                  <c:v>52</c:v>
                </c:pt>
                <c:pt idx="7800">
                  <c:v>52</c:v>
                </c:pt>
                <c:pt idx="7801">
                  <c:v>52</c:v>
                </c:pt>
                <c:pt idx="7802">
                  <c:v>52</c:v>
                </c:pt>
                <c:pt idx="7803">
                  <c:v>52</c:v>
                </c:pt>
                <c:pt idx="7804">
                  <c:v>52</c:v>
                </c:pt>
                <c:pt idx="7805">
                  <c:v>52</c:v>
                </c:pt>
                <c:pt idx="7806">
                  <c:v>52</c:v>
                </c:pt>
                <c:pt idx="7807">
                  <c:v>52</c:v>
                </c:pt>
                <c:pt idx="7808">
                  <c:v>52</c:v>
                </c:pt>
                <c:pt idx="7809">
                  <c:v>52</c:v>
                </c:pt>
                <c:pt idx="7810">
                  <c:v>52</c:v>
                </c:pt>
                <c:pt idx="7811">
                  <c:v>52</c:v>
                </c:pt>
                <c:pt idx="7812">
                  <c:v>52</c:v>
                </c:pt>
                <c:pt idx="7813">
                  <c:v>52</c:v>
                </c:pt>
                <c:pt idx="7814">
                  <c:v>52</c:v>
                </c:pt>
                <c:pt idx="7815">
                  <c:v>52</c:v>
                </c:pt>
                <c:pt idx="7816">
                  <c:v>52</c:v>
                </c:pt>
                <c:pt idx="7817">
                  <c:v>52</c:v>
                </c:pt>
                <c:pt idx="7818">
                  <c:v>52</c:v>
                </c:pt>
                <c:pt idx="7819">
                  <c:v>52</c:v>
                </c:pt>
                <c:pt idx="7820">
                  <c:v>52</c:v>
                </c:pt>
                <c:pt idx="7821">
                  <c:v>52</c:v>
                </c:pt>
                <c:pt idx="7822">
                  <c:v>52</c:v>
                </c:pt>
                <c:pt idx="7823">
                  <c:v>52</c:v>
                </c:pt>
                <c:pt idx="7824">
                  <c:v>52</c:v>
                </c:pt>
                <c:pt idx="7825">
                  <c:v>52</c:v>
                </c:pt>
                <c:pt idx="7826">
                  <c:v>52</c:v>
                </c:pt>
                <c:pt idx="7827">
                  <c:v>52</c:v>
                </c:pt>
                <c:pt idx="7828">
                  <c:v>52</c:v>
                </c:pt>
                <c:pt idx="7829">
                  <c:v>52</c:v>
                </c:pt>
                <c:pt idx="7830">
                  <c:v>52</c:v>
                </c:pt>
                <c:pt idx="7831">
                  <c:v>52</c:v>
                </c:pt>
                <c:pt idx="7832">
                  <c:v>52</c:v>
                </c:pt>
                <c:pt idx="7833">
                  <c:v>52</c:v>
                </c:pt>
                <c:pt idx="7834">
                  <c:v>52</c:v>
                </c:pt>
                <c:pt idx="7835">
                  <c:v>52</c:v>
                </c:pt>
                <c:pt idx="7836">
                  <c:v>52</c:v>
                </c:pt>
                <c:pt idx="7837">
                  <c:v>52</c:v>
                </c:pt>
                <c:pt idx="7838">
                  <c:v>52</c:v>
                </c:pt>
                <c:pt idx="7839">
                  <c:v>52</c:v>
                </c:pt>
                <c:pt idx="7840">
                  <c:v>52</c:v>
                </c:pt>
                <c:pt idx="7841">
                  <c:v>52</c:v>
                </c:pt>
                <c:pt idx="7842">
                  <c:v>52</c:v>
                </c:pt>
                <c:pt idx="7843">
                  <c:v>52</c:v>
                </c:pt>
                <c:pt idx="7844">
                  <c:v>52</c:v>
                </c:pt>
                <c:pt idx="7845">
                  <c:v>52</c:v>
                </c:pt>
                <c:pt idx="7846">
                  <c:v>52</c:v>
                </c:pt>
                <c:pt idx="7847">
                  <c:v>52</c:v>
                </c:pt>
                <c:pt idx="7848">
                  <c:v>52</c:v>
                </c:pt>
                <c:pt idx="7849">
                  <c:v>52</c:v>
                </c:pt>
                <c:pt idx="7850">
                  <c:v>52</c:v>
                </c:pt>
                <c:pt idx="7851">
                  <c:v>52</c:v>
                </c:pt>
                <c:pt idx="7852">
                  <c:v>52</c:v>
                </c:pt>
                <c:pt idx="7853">
                  <c:v>52</c:v>
                </c:pt>
                <c:pt idx="7854">
                  <c:v>52</c:v>
                </c:pt>
                <c:pt idx="7855">
                  <c:v>52</c:v>
                </c:pt>
                <c:pt idx="7856">
                  <c:v>52</c:v>
                </c:pt>
                <c:pt idx="7857">
                  <c:v>52</c:v>
                </c:pt>
                <c:pt idx="7858">
                  <c:v>52</c:v>
                </c:pt>
                <c:pt idx="7859">
                  <c:v>52</c:v>
                </c:pt>
                <c:pt idx="7860">
                  <c:v>52</c:v>
                </c:pt>
                <c:pt idx="7861">
                  <c:v>52</c:v>
                </c:pt>
                <c:pt idx="7862">
                  <c:v>52</c:v>
                </c:pt>
                <c:pt idx="7863">
                  <c:v>52</c:v>
                </c:pt>
                <c:pt idx="7864">
                  <c:v>52</c:v>
                </c:pt>
                <c:pt idx="7865">
                  <c:v>52</c:v>
                </c:pt>
                <c:pt idx="7866">
                  <c:v>52</c:v>
                </c:pt>
                <c:pt idx="7867">
                  <c:v>52</c:v>
                </c:pt>
                <c:pt idx="7868">
                  <c:v>52</c:v>
                </c:pt>
                <c:pt idx="7869">
                  <c:v>52</c:v>
                </c:pt>
                <c:pt idx="7870">
                  <c:v>52</c:v>
                </c:pt>
                <c:pt idx="7871">
                  <c:v>52</c:v>
                </c:pt>
                <c:pt idx="7872">
                  <c:v>52</c:v>
                </c:pt>
                <c:pt idx="7873">
                  <c:v>52</c:v>
                </c:pt>
                <c:pt idx="7874">
                  <c:v>52</c:v>
                </c:pt>
                <c:pt idx="7875">
                  <c:v>52</c:v>
                </c:pt>
                <c:pt idx="7876">
                  <c:v>52</c:v>
                </c:pt>
                <c:pt idx="7877">
                  <c:v>52</c:v>
                </c:pt>
                <c:pt idx="7878">
                  <c:v>52</c:v>
                </c:pt>
                <c:pt idx="7879">
                  <c:v>52</c:v>
                </c:pt>
                <c:pt idx="7880">
                  <c:v>52</c:v>
                </c:pt>
                <c:pt idx="7881">
                  <c:v>52</c:v>
                </c:pt>
                <c:pt idx="7882">
                  <c:v>52</c:v>
                </c:pt>
                <c:pt idx="7883">
                  <c:v>52</c:v>
                </c:pt>
                <c:pt idx="7884">
                  <c:v>52</c:v>
                </c:pt>
                <c:pt idx="7885">
                  <c:v>52</c:v>
                </c:pt>
                <c:pt idx="7886">
                  <c:v>52</c:v>
                </c:pt>
                <c:pt idx="7887">
                  <c:v>52</c:v>
                </c:pt>
                <c:pt idx="7888">
                  <c:v>52</c:v>
                </c:pt>
                <c:pt idx="7889">
                  <c:v>52</c:v>
                </c:pt>
                <c:pt idx="7890">
                  <c:v>52</c:v>
                </c:pt>
                <c:pt idx="7891">
                  <c:v>52</c:v>
                </c:pt>
                <c:pt idx="7892">
                  <c:v>52</c:v>
                </c:pt>
                <c:pt idx="7893">
                  <c:v>52</c:v>
                </c:pt>
                <c:pt idx="7894">
                  <c:v>52</c:v>
                </c:pt>
                <c:pt idx="7895">
                  <c:v>52</c:v>
                </c:pt>
                <c:pt idx="7896">
                  <c:v>52</c:v>
                </c:pt>
                <c:pt idx="7897">
                  <c:v>52</c:v>
                </c:pt>
                <c:pt idx="7898">
                  <c:v>52</c:v>
                </c:pt>
                <c:pt idx="7899">
                  <c:v>52</c:v>
                </c:pt>
                <c:pt idx="7900">
                  <c:v>52</c:v>
                </c:pt>
                <c:pt idx="7901">
                  <c:v>52</c:v>
                </c:pt>
                <c:pt idx="7902">
                  <c:v>52</c:v>
                </c:pt>
                <c:pt idx="7903">
                  <c:v>52</c:v>
                </c:pt>
                <c:pt idx="7904">
                  <c:v>52</c:v>
                </c:pt>
                <c:pt idx="7905">
                  <c:v>52</c:v>
                </c:pt>
                <c:pt idx="7906">
                  <c:v>52</c:v>
                </c:pt>
                <c:pt idx="7907">
                  <c:v>52</c:v>
                </c:pt>
                <c:pt idx="7908">
                  <c:v>52</c:v>
                </c:pt>
                <c:pt idx="7909">
                  <c:v>52</c:v>
                </c:pt>
                <c:pt idx="7910">
                  <c:v>52</c:v>
                </c:pt>
                <c:pt idx="7911">
                  <c:v>52</c:v>
                </c:pt>
                <c:pt idx="7912">
                  <c:v>52</c:v>
                </c:pt>
                <c:pt idx="7913">
                  <c:v>52</c:v>
                </c:pt>
                <c:pt idx="7914">
                  <c:v>52</c:v>
                </c:pt>
                <c:pt idx="7915">
                  <c:v>52</c:v>
                </c:pt>
                <c:pt idx="7916">
                  <c:v>52</c:v>
                </c:pt>
                <c:pt idx="7917">
                  <c:v>52</c:v>
                </c:pt>
                <c:pt idx="7918">
                  <c:v>52</c:v>
                </c:pt>
                <c:pt idx="7919">
                  <c:v>52</c:v>
                </c:pt>
                <c:pt idx="7920">
                  <c:v>52</c:v>
                </c:pt>
                <c:pt idx="7921">
                  <c:v>52</c:v>
                </c:pt>
                <c:pt idx="7922">
                  <c:v>52</c:v>
                </c:pt>
                <c:pt idx="7923">
                  <c:v>52</c:v>
                </c:pt>
                <c:pt idx="7924">
                  <c:v>52</c:v>
                </c:pt>
                <c:pt idx="7925">
                  <c:v>52</c:v>
                </c:pt>
                <c:pt idx="7926">
                  <c:v>52</c:v>
                </c:pt>
                <c:pt idx="7927">
                  <c:v>52</c:v>
                </c:pt>
                <c:pt idx="7928">
                  <c:v>52</c:v>
                </c:pt>
                <c:pt idx="7929">
                  <c:v>52</c:v>
                </c:pt>
                <c:pt idx="7930">
                  <c:v>52</c:v>
                </c:pt>
                <c:pt idx="7931">
                  <c:v>52</c:v>
                </c:pt>
                <c:pt idx="7932">
                  <c:v>52</c:v>
                </c:pt>
                <c:pt idx="7933">
                  <c:v>52</c:v>
                </c:pt>
                <c:pt idx="7934">
                  <c:v>52</c:v>
                </c:pt>
                <c:pt idx="7935">
                  <c:v>52</c:v>
                </c:pt>
                <c:pt idx="7936">
                  <c:v>52</c:v>
                </c:pt>
                <c:pt idx="7937">
                  <c:v>52</c:v>
                </c:pt>
                <c:pt idx="7938">
                  <c:v>52</c:v>
                </c:pt>
                <c:pt idx="7939">
                  <c:v>52</c:v>
                </c:pt>
                <c:pt idx="7940">
                  <c:v>52</c:v>
                </c:pt>
                <c:pt idx="7941">
                  <c:v>52</c:v>
                </c:pt>
                <c:pt idx="7942">
                  <c:v>52</c:v>
                </c:pt>
                <c:pt idx="7943">
                  <c:v>52</c:v>
                </c:pt>
                <c:pt idx="7944">
                  <c:v>52</c:v>
                </c:pt>
                <c:pt idx="7945">
                  <c:v>52</c:v>
                </c:pt>
                <c:pt idx="7946">
                  <c:v>52</c:v>
                </c:pt>
                <c:pt idx="7947">
                  <c:v>52</c:v>
                </c:pt>
                <c:pt idx="7948">
                  <c:v>52</c:v>
                </c:pt>
                <c:pt idx="7949">
                  <c:v>52</c:v>
                </c:pt>
                <c:pt idx="7950">
                  <c:v>52</c:v>
                </c:pt>
                <c:pt idx="7951">
                  <c:v>52</c:v>
                </c:pt>
                <c:pt idx="7952">
                  <c:v>52</c:v>
                </c:pt>
                <c:pt idx="7953">
                  <c:v>52</c:v>
                </c:pt>
                <c:pt idx="7954">
                  <c:v>52</c:v>
                </c:pt>
                <c:pt idx="7955">
                  <c:v>52</c:v>
                </c:pt>
                <c:pt idx="7956">
                  <c:v>52</c:v>
                </c:pt>
                <c:pt idx="7957">
                  <c:v>52</c:v>
                </c:pt>
                <c:pt idx="7958">
                  <c:v>52</c:v>
                </c:pt>
                <c:pt idx="7959">
                  <c:v>52</c:v>
                </c:pt>
                <c:pt idx="7960">
                  <c:v>52</c:v>
                </c:pt>
                <c:pt idx="7961">
                  <c:v>52</c:v>
                </c:pt>
                <c:pt idx="7962">
                  <c:v>52</c:v>
                </c:pt>
                <c:pt idx="7963">
                  <c:v>52</c:v>
                </c:pt>
                <c:pt idx="7964">
                  <c:v>52</c:v>
                </c:pt>
                <c:pt idx="7965">
                  <c:v>52</c:v>
                </c:pt>
                <c:pt idx="7966">
                  <c:v>52</c:v>
                </c:pt>
                <c:pt idx="7967">
                  <c:v>52</c:v>
                </c:pt>
                <c:pt idx="7968">
                  <c:v>52</c:v>
                </c:pt>
                <c:pt idx="7969">
                  <c:v>52</c:v>
                </c:pt>
                <c:pt idx="7970">
                  <c:v>52</c:v>
                </c:pt>
                <c:pt idx="7971">
                  <c:v>52</c:v>
                </c:pt>
                <c:pt idx="7972">
                  <c:v>52</c:v>
                </c:pt>
                <c:pt idx="7973">
                  <c:v>52</c:v>
                </c:pt>
                <c:pt idx="7974">
                  <c:v>52</c:v>
                </c:pt>
                <c:pt idx="7975">
                  <c:v>52</c:v>
                </c:pt>
                <c:pt idx="7976">
                  <c:v>52</c:v>
                </c:pt>
                <c:pt idx="7977">
                  <c:v>52</c:v>
                </c:pt>
                <c:pt idx="7978">
                  <c:v>52</c:v>
                </c:pt>
                <c:pt idx="7979">
                  <c:v>52</c:v>
                </c:pt>
                <c:pt idx="7980">
                  <c:v>52</c:v>
                </c:pt>
                <c:pt idx="7981">
                  <c:v>52</c:v>
                </c:pt>
                <c:pt idx="7982">
                  <c:v>52</c:v>
                </c:pt>
                <c:pt idx="7983">
                  <c:v>52</c:v>
                </c:pt>
                <c:pt idx="7984">
                  <c:v>52</c:v>
                </c:pt>
                <c:pt idx="7985">
                  <c:v>52</c:v>
                </c:pt>
                <c:pt idx="7986">
                  <c:v>52</c:v>
                </c:pt>
                <c:pt idx="7987">
                  <c:v>52</c:v>
                </c:pt>
                <c:pt idx="7988">
                  <c:v>52</c:v>
                </c:pt>
                <c:pt idx="7989">
                  <c:v>52</c:v>
                </c:pt>
                <c:pt idx="7990">
                  <c:v>52</c:v>
                </c:pt>
                <c:pt idx="7991">
                  <c:v>52</c:v>
                </c:pt>
                <c:pt idx="7992">
                  <c:v>52</c:v>
                </c:pt>
                <c:pt idx="7993">
                  <c:v>52</c:v>
                </c:pt>
                <c:pt idx="7994">
                  <c:v>52</c:v>
                </c:pt>
                <c:pt idx="7995">
                  <c:v>52</c:v>
                </c:pt>
                <c:pt idx="7996">
                  <c:v>52</c:v>
                </c:pt>
                <c:pt idx="7997">
                  <c:v>52</c:v>
                </c:pt>
                <c:pt idx="7998">
                  <c:v>52</c:v>
                </c:pt>
                <c:pt idx="7999">
                  <c:v>52</c:v>
                </c:pt>
                <c:pt idx="8000">
                  <c:v>52</c:v>
                </c:pt>
                <c:pt idx="8001">
                  <c:v>52</c:v>
                </c:pt>
                <c:pt idx="8002">
                  <c:v>52</c:v>
                </c:pt>
                <c:pt idx="8003">
                  <c:v>52</c:v>
                </c:pt>
                <c:pt idx="8004">
                  <c:v>52</c:v>
                </c:pt>
                <c:pt idx="8005">
                  <c:v>52</c:v>
                </c:pt>
                <c:pt idx="8006">
                  <c:v>52</c:v>
                </c:pt>
                <c:pt idx="8007">
                  <c:v>52</c:v>
                </c:pt>
                <c:pt idx="8008">
                  <c:v>52</c:v>
                </c:pt>
                <c:pt idx="8009">
                  <c:v>52</c:v>
                </c:pt>
                <c:pt idx="8010">
                  <c:v>52</c:v>
                </c:pt>
                <c:pt idx="8011">
                  <c:v>52</c:v>
                </c:pt>
                <c:pt idx="8012">
                  <c:v>52</c:v>
                </c:pt>
                <c:pt idx="8013">
                  <c:v>52</c:v>
                </c:pt>
                <c:pt idx="8014">
                  <c:v>52</c:v>
                </c:pt>
                <c:pt idx="8015">
                  <c:v>52</c:v>
                </c:pt>
                <c:pt idx="8016">
                  <c:v>52</c:v>
                </c:pt>
                <c:pt idx="8017">
                  <c:v>52</c:v>
                </c:pt>
                <c:pt idx="8018">
                  <c:v>52</c:v>
                </c:pt>
                <c:pt idx="8019">
                  <c:v>52</c:v>
                </c:pt>
                <c:pt idx="8020">
                  <c:v>52</c:v>
                </c:pt>
                <c:pt idx="8021">
                  <c:v>52</c:v>
                </c:pt>
                <c:pt idx="8022">
                  <c:v>52</c:v>
                </c:pt>
                <c:pt idx="8023">
                  <c:v>52</c:v>
                </c:pt>
                <c:pt idx="8024">
                  <c:v>52</c:v>
                </c:pt>
                <c:pt idx="8025">
                  <c:v>52</c:v>
                </c:pt>
                <c:pt idx="8026">
                  <c:v>52</c:v>
                </c:pt>
                <c:pt idx="8027">
                  <c:v>52</c:v>
                </c:pt>
                <c:pt idx="8028">
                  <c:v>52</c:v>
                </c:pt>
                <c:pt idx="8029">
                  <c:v>52</c:v>
                </c:pt>
                <c:pt idx="8030">
                  <c:v>52</c:v>
                </c:pt>
                <c:pt idx="8031">
                  <c:v>52</c:v>
                </c:pt>
                <c:pt idx="8032">
                  <c:v>52</c:v>
                </c:pt>
                <c:pt idx="8033">
                  <c:v>52</c:v>
                </c:pt>
                <c:pt idx="8034">
                  <c:v>52</c:v>
                </c:pt>
                <c:pt idx="8035">
                  <c:v>52</c:v>
                </c:pt>
                <c:pt idx="8036">
                  <c:v>52</c:v>
                </c:pt>
                <c:pt idx="8037">
                  <c:v>52</c:v>
                </c:pt>
                <c:pt idx="8038">
                  <c:v>52</c:v>
                </c:pt>
                <c:pt idx="8039">
                  <c:v>52</c:v>
                </c:pt>
                <c:pt idx="8040">
                  <c:v>52</c:v>
                </c:pt>
                <c:pt idx="8041">
                  <c:v>52</c:v>
                </c:pt>
                <c:pt idx="8042">
                  <c:v>52</c:v>
                </c:pt>
                <c:pt idx="8043">
                  <c:v>52</c:v>
                </c:pt>
                <c:pt idx="8044">
                  <c:v>52</c:v>
                </c:pt>
                <c:pt idx="8045">
                  <c:v>52</c:v>
                </c:pt>
                <c:pt idx="8046">
                  <c:v>52</c:v>
                </c:pt>
                <c:pt idx="8047">
                  <c:v>52</c:v>
                </c:pt>
                <c:pt idx="8048">
                  <c:v>52</c:v>
                </c:pt>
                <c:pt idx="8049">
                  <c:v>52</c:v>
                </c:pt>
                <c:pt idx="8050">
                  <c:v>52</c:v>
                </c:pt>
                <c:pt idx="8051">
                  <c:v>52</c:v>
                </c:pt>
                <c:pt idx="8052">
                  <c:v>52</c:v>
                </c:pt>
                <c:pt idx="8053">
                  <c:v>52</c:v>
                </c:pt>
                <c:pt idx="8054">
                  <c:v>52</c:v>
                </c:pt>
                <c:pt idx="8055">
                  <c:v>52</c:v>
                </c:pt>
                <c:pt idx="8056">
                  <c:v>52</c:v>
                </c:pt>
                <c:pt idx="8057">
                  <c:v>52</c:v>
                </c:pt>
                <c:pt idx="8058">
                  <c:v>52</c:v>
                </c:pt>
                <c:pt idx="8059">
                  <c:v>52</c:v>
                </c:pt>
                <c:pt idx="8060">
                  <c:v>52</c:v>
                </c:pt>
                <c:pt idx="8061">
                  <c:v>52</c:v>
                </c:pt>
                <c:pt idx="8062">
                  <c:v>52</c:v>
                </c:pt>
                <c:pt idx="8063">
                  <c:v>52</c:v>
                </c:pt>
                <c:pt idx="8064">
                  <c:v>52</c:v>
                </c:pt>
                <c:pt idx="8065">
                  <c:v>52</c:v>
                </c:pt>
                <c:pt idx="8066">
                  <c:v>52</c:v>
                </c:pt>
                <c:pt idx="8067">
                  <c:v>52</c:v>
                </c:pt>
                <c:pt idx="8068">
                  <c:v>52</c:v>
                </c:pt>
                <c:pt idx="8069">
                  <c:v>52</c:v>
                </c:pt>
                <c:pt idx="8070">
                  <c:v>52</c:v>
                </c:pt>
                <c:pt idx="8071">
                  <c:v>52</c:v>
                </c:pt>
                <c:pt idx="8072">
                  <c:v>52</c:v>
                </c:pt>
                <c:pt idx="8073">
                  <c:v>52</c:v>
                </c:pt>
                <c:pt idx="8074">
                  <c:v>52</c:v>
                </c:pt>
                <c:pt idx="8075">
                  <c:v>52</c:v>
                </c:pt>
                <c:pt idx="8076">
                  <c:v>52</c:v>
                </c:pt>
                <c:pt idx="8077">
                  <c:v>52</c:v>
                </c:pt>
                <c:pt idx="8078">
                  <c:v>52</c:v>
                </c:pt>
                <c:pt idx="8079">
                  <c:v>52</c:v>
                </c:pt>
                <c:pt idx="8080">
                  <c:v>52</c:v>
                </c:pt>
                <c:pt idx="8081">
                  <c:v>52</c:v>
                </c:pt>
                <c:pt idx="8082">
                  <c:v>52</c:v>
                </c:pt>
                <c:pt idx="8083">
                  <c:v>52</c:v>
                </c:pt>
                <c:pt idx="8084">
                  <c:v>52</c:v>
                </c:pt>
                <c:pt idx="8085">
                  <c:v>52</c:v>
                </c:pt>
                <c:pt idx="8086">
                  <c:v>52</c:v>
                </c:pt>
                <c:pt idx="8087">
                  <c:v>52</c:v>
                </c:pt>
                <c:pt idx="8088">
                  <c:v>52</c:v>
                </c:pt>
                <c:pt idx="8089">
                  <c:v>52</c:v>
                </c:pt>
                <c:pt idx="8090">
                  <c:v>52</c:v>
                </c:pt>
                <c:pt idx="8091">
                  <c:v>52</c:v>
                </c:pt>
                <c:pt idx="8092">
                  <c:v>52</c:v>
                </c:pt>
                <c:pt idx="8093">
                  <c:v>52</c:v>
                </c:pt>
                <c:pt idx="8094">
                  <c:v>52</c:v>
                </c:pt>
                <c:pt idx="8095">
                  <c:v>52</c:v>
                </c:pt>
                <c:pt idx="8096">
                  <c:v>52</c:v>
                </c:pt>
                <c:pt idx="8097">
                  <c:v>52</c:v>
                </c:pt>
                <c:pt idx="8098">
                  <c:v>52</c:v>
                </c:pt>
                <c:pt idx="8099">
                  <c:v>52</c:v>
                </c:pt>
                <c:pt idx="8100">
                  <c:v>52</c:v>
                </c:pt>
                <c:pt idx="8101">
                  <c:v>52</c:v>
                </c:pt>
                <c:pt idx="8102">
                  <c:v>52</c:v>
                </c:pt>
                <c:pt idx="8103">
                  <c:v>52</c:v>
                </c:pt>
                <c:pt idx="8104">
                  <c:v>52</c:v>
                </c:pt>
                <c:pt idx="8105">
                  <c:v>52</c:v>
                </c:pt>
                <c:pt idx="8106">
                  <c:v>52</c:v>
                </c:pt>
                <c:pt idx="8107">
                  <c:v>52</c:v>
                </c:pt>
                <c:pt idx="8108">
                  <c:v>52</c:v>
                </c:pt>
                <c:pt idx="8109">
                  <c:v>52</c:v>
                </c:pt>
                <c:pt idx="8110">
                  <c:v>52</c:v>
                </c:pt>
                <c:pt idx="8111">
                  <c:v>52</c:v>
                </c:pt>
                <c:pt idx="8112">
                  <c:v>52</c:v>
                </c:pt>
                <c:pt idx="8113">
                  <c:v>52</c:v>
                </c:pt>
                <c:pt idx="8114">
                  <c:v>52</c:v>
                </c:pt>
                <c:pt idx="8115">
                  <c:v>52</c:v>
                </c:pt>
                <c:pt idx="8116">
                  <c:v>52</c:v>
                </c:pt>
                <c:pt idx="8117">
                  <c:v>52</c:v>
                </c:pt>
                <c:pt idx="8118">
                  <c:v>52</c:v>
                </c:pt>
                <c:pt idx="8119">
                  <c:v>52</c:v>
                </c:pt>
                <c:pt idx="8120">
                  <c:v>52</c:v>
                </c:pt>
                <c:pt idx="8121">
                  <c:v>52</c:v>
                </c:pt>
                <c:pt idx="8122">
                  <c:v>52</c:v>
                </c:pt>
                <c:pt idx="8123">
                  <c:v>52</c:v>
                </c:pt>
                <c:pt idx="8124">
                  <c:v>52</c:v>
                </c:pt>
                <c:pt idx="8125">
                  <c:v>52</c:v>
                </c:pt>
                <c:pt idx="8126">
                  <c:v>52</c:v>
                </c:pt>
                <c:pt idx="8127">
                  <c:v>52</c:v>
                </c:pt>
                <c:pt idx="8128">
                  <c:v>52</c:v>
                </c:pt>
                <c:pt idx="8129">
                  <c:v>52</c:v>
                </c:pt>
                <c:pt idx="8130">
                  <c:v>52</c:v>
                </c:pt>
                <c:pt idx="8131">
                  <c:v>52</c:v>
                </c:pt>
                <c:pt idx="8132">
                  <c:v>52</c:v>
                </c:pt>
                <c:pt idx="8133">
                  <c:v>52</c:v>
                </c:pt>
                <c:pt idx="8134">
                  <c:v>52</c:v>
                </c:pt>
                <c:pt idx="8135">
                  <c:v>52</c:v>
                </c:pt>
                <c:pt idx="8136">
                  <c:v>52</c:v>
                </c:pt>
                <c:pt idx="8137">
                  <c:v>52</c:v>
                </c:pt>
                <c:pt idx="8138">
                  <c:v>52</c:v>
                </c:pt>
                <c:pt idx="8139">
                  <c:v>52</c:v>
                </c:pt>
                <c:pt idx="8140">
                  <c:v>52</c:v>
                </c:pt>
                <c:pt idx="8141">
                  <c:v>52</c:v>
                </c:pt>
                <c:pt idx="8142">
                  <c:v>52</c:v>
                </c:pt>
                <c:pt idx="8143">
                  <c:v>52</c:v>
                </c:pt>
                <c:pt idx="8144">
                  <c:v>52</c:v>
                </c:pt>
                <c:pt idx="8145">
                  <c:v>52</c:v>
                </c:pt>
                <c:pt idx="8146">
                  <c:v>52</c:v>
                </c:pt>
                <c:pt idx="8147">
                  <c:v>52</c:v>
                </c:pt>
                <c:pt idx="8148">
                  <c:v>52</c:v>
                </c:pt>
                <c:pt idx="8149">
                  <c:v>52</c:v>
                </c:pt>
                <c:pt idx="8150">
                  <c:v>52</c:v>
                </c:pt>
                <c:pt idx="8151">
                  <c:v>52</c:v>
                </c:pt>
                <c:pt idx="8152">
                  <c:v>52</c:v>
                </c:pt>
                <c:pt idx="8153">
                  <c:v>52</c:v>
                </c:pt>
                <c:pt idx="8154">
                  <c:v>52</c:v>
                </c:pt>
                <c:pt idx="8155">
                  <c:v>52</c:v>
                </c:pt>
                <c:pt idx="8156">
                  <c:v>52</c:v>
                </c:pt>
                <c:pt idx="8157">
                  <c:v>52</c:v>
                </c:pt>
                <c:pt idx="8158">
                  <c:v>52</c:v>
                </c:pt>
                <c:pt idx="8159">
                  <c:v>52</c:v>
                </c:pt>
                <c:pt idx="8160">
                  <c:v>52</c:v>
                </c:pt>
                <c:pt idx="8161">
                  <c:v>52</c:v>
                </c:pt>
                <c:pt idx="8162">
                  <c:v>52</c:v>
                </c:pt>
                <c:pt idx="8163">
                  <c:v>52</c:v>
                </c:pt>
                <c:pt idx="8164">
                  <c:v>52</c:v>
                </c:pt>
                <c:pt idx="8165">
                  <c:v>52</c:v>
                </c:pt>
                <c:pt idx="8166">
                  <c:v>52</c:v>
                </c:pt>
                <c:pt idx="8167">
                  <c:v>52</c:v>
                </c:pt>
                <c:pt idx="8168">
                  <c:v>52</c:v>
                </c:pt>
                <c:pt idx="8169">
                  <c:v>52</c:v>
                </c:pt>
                <c:pt idx="8170">
                  <c:v>52</c:v>
                </c:pt>
                <c:pt idx="8171">
                  <c:v>52</c:v>
                </c:pt>
                <c:pt idx="8172">
                  <c:v>52</c:v>
                </c:pt>
                <c:pt idx="8173">
                  <c:v>52</c:v>
                </c:pt>
                <c:pt idx="8174">
                  <c:v>52</c:v>
                </c:pt>
                <c:pt idx="8175">
                  <c:v>52</c:v>
                </c:pt>
                <c:pt idx="8176">
                  <c:v>52</c:v>
                </c:pt>
                <c:pt idx="8177">
                  <c:v>52</c:v>
                </c:pt>
                <c:pt idx="8178">
                  <c:v>52</c:v>
                </c:pt>
                <c:pt idx="8179">
                  <c:v>52</c:v>
                </c:pt>
                <c:pt idx="8180">
                  <c:v>52</c:v>
                </c:pt>
                <c:pt idx="8181">
                  <c:v>52</c:v>
                </c:pt>
                <c:pt idx="8182">
                  <c:v>52</c:v>
                </c:pt>
                <c:pt idx="8183">
                  <c:v>52</c:v>
                </c:pt>
                <c:pt idx="8184">
                  <c:v>52</c:v>
                </c:pt>
                <c:pt idx="8185">
                  <c:v>52</c:v>
                </c:pt>
                <c:pt idx="8186">
                  <c:v>52</c:v>
                </c:pt>
                <c:pt idx="8187">
                  <c:v>52</c:v>
                </c:pt>
                <c:pt idx="8188">
                  <c:v>52</c:v>
                </c:pt>
                <c:pt idx="8189">
                  <c:v>52</c:v>
                </c:pt>
                <c:pt idx="8190">
                  <c:v>52</c:v>
                </c:pt>
                <c:pt idx="8191">
                  <c:v>52</c:v>
                </c:pt>
                <c:pt idx="8192">
                  <c:v>52</c:v>
                </c:pt>
                <c:pt idx="8193">
                  <c:v>52</c:v>
                </c:pt>
                <c:pt idx="8194">
                  <c:v>52</c:v>
                </c:pt>
                <c:pt idx="8195">
                  <c:v>52</c:v>
                </c:pt>
                <c:pt idx="8196">
                  <c:v>52</c:v>
                </c:pt>
                <c:pt idx="8197">
                  <c:v>52</c:v>
                </c:pt>
                <c:pt idx="8198">
                  <c:v>52</c:v>
                </c:pt>
                <c:pt idx="8199">
                  <c:v>52</c:v>
                </c:pt>
                <c:pt idx="8200">
                  <c:v>52</c:v>
                </c:pt>
                <c:pt idx="8201">
                  <c:v>52</c:v>
                </c:pt>
                <c:pt idx="8202">
                  <c:v>52</c:v>
                </c:pt>
                <c:pt idx="8203">
                  <c:v>52</c:v>
                </c:pt>
                <c:pt idx="8204">
                  <c:v>52</c:v>
                </c:pt>
                <c:pt idx="8205">
                  <c:v>52</c:v>
                </c:pt>
                <c:pt idx="8206">
                  <c:v>52</c:v>
                </c:pt>
                <c:pt idx="8207">
                  <c:v>52</c:v>
                </c:pt>
                <c:pt idx="8208">
                  <c:v>52</c:v>
                </c:pt>
                <c:pt idx="8209">
                  <c:v>52</c:v>
                </c:pt>
                <c:pt idx="8210">
                  <c:v>52</c:v>
                </c:pt>
                <c:pt idx="8211">
                  <c:v>52</c:v>
                </c:pt>
                <c:pt idx="8212">
                  <c:v>52</c:v>
                </c:pt>
                <c:pt idx="8213">
                  <c:v>52</c:v>
                </c:pt>
                <c:pt idx="8214">
                  <c:v>52</c:v>
                </c:pt>
                <c:pt idx="8215">
                  <c:v>52</c:v>
                </c:pt>
                <c:pt idx="8216">
                  <c:v>52</c:v>
                </c:pt>
                <c:pt idx="8217">
                  <c:v>52</c:v>
                </c:pt>
                <c:pt idx="8218">
                  <c:v>52</c:v>
                </c:pt>
                <c:pt idx="8219">
                  <c:v>52</c:v>
                </c:pt>
                <c:pt idx="8220">
                  <c:v>52</c:v>
                </c:pt>
                <c:pt idx="8221">
                  <c:v>52</c:v>
                </c:pt>
                <c:pt idx="8222">
                  <c:v>52</c:v>
                </c:pt>
                <c:pt idx="8223">
                  <c:v>52</c:v>
                </c:pt>
                <c:pt idx="8224">
                  <c:v>52</c:v>
                </c:pt>
                <c:pt idx="8225">
                  <c:v>52</c:v>
                </c:pt>
                <c:pt idx="8226">
                  <c:v>52</c:v>
                </c:pt>
                <c:pt idx="8227">
                  <c:v>52</c:v>
                </c:pt>
                <c:pt idx="8228">
                  <c:v>52</c:v>
                </c:pt>
                <c:pt idx="8229">
                  <c:v>52</c:v>
                </c:pt>
                <c:pt idx="8230">
                  <c:v>52</c:v>
                </c:pt>
                <c:pt idx="8231">
                  <c:v>52</c:v>
                </c:pt>
                <c:pt idx="8232">
                  <c:v>52</c:v>
                </c:pt>
                <c:pt idx="8233">
                  <c:v>52</c:v>
                </c:pt>
                <c:pt idx="8234">
                  <c:v>52</c:v>
                </c:pt>
                <c:pt idx="8235">
                  <c:v>52</c:v>
                </c:pt>
                <c:pt idx="8236">
                  <c:v>52</c:v>
                </c:pt>
                <c:pt idx="8237">
                  <c:v>52</c:v>
                </c:pt>
                <c:pt idx="8238">
                  <c:v>52</c:v>
                </c:pt>
                <c:pt idx="8239">
                  <c:v>52</c:v>
                </c:pt>
                <c:pt idx="8240">
                  <c:v>52</c:v>
                </c:pt>
                <c:pt idx="8241">
                  <c:v>52</c:v>
                </c:pt>
                <c:pt idx="8242">
                  <c:v>52</c:v>
                </c:pt>
                <c:pt idx="8243">
                  <c:v>52</c:v>
                </c:pt>
                <c:pt idx="8244">
                  <c:v>52</c:v>
                </c:pt>
                <c:pt idx="8245">
                  <c:v>52</c:v>
                </c:pt>
                <c:pt idx="8246">
                  <c:v>52</c:v>
                </c:pt>
                <c:pt idx="8247">
                  <c:v>52</c:v>
                </c:pt>
                <c:pt idx="8248">
                  <c:v>52</c:v>
                </c:pt>
                <c:pt idx="8249">
                  <c:v>52</c:v>
                </c:pt>
                <c:pt idx="8250">
                  <c:v>52</c:v>
                </c:pt>
                <c:pt idx="8251">
                  <c:v>52</c:v>
                </c:pt>
                <c:pt idx="8252">
                  <c:v>52</c:v>
                </c:pt>
                <c:pt idx="8253">
                  <c:v>52</c:v>
                </c:pt>
                <c:pt idx="8254">
                  <c:v>52</c:v>
                </c:pt>
                <c:pt idx="8255">
                  <c:v>52</c:v>
                </c:pt>
                <c:pt idx="8256">
                  <c:v>52</c:v>
                </c:pt>
                <c:pt idx="8257">
                  <c:v>52</c:v>
                </c:pt>
                <c:pt idx="8258">
                  <c:v>52</c:v>
                </c:pt>
                <c:pt idx="8259">
                  <c:v>52</c:v>
                </c:pt>
                <c:pt idx="8260">
                  <c:v>52</c:v>
                </c:pt>
                <c:pt idx="8261">
                  <c:v>52</c:v>
                </c:pt>
                <c:pt idx="8262">
                  <c:v>52</c:v>
                </c:pt>
                <c:pt idx="8263">
                  <c:v>52</c:v>
                </c:pt>
                <c:pt idx="8264">
                  <c:v>52</c:v>
                </c:pt>
                <c:pt idx="8265">
                  <c:v>52</c:v>
                </c:pt>
                <c:pt idx="8266">
                  <c:v>52</c:v>
                </c:pt>
                <c:pt idx="8267">
                  <c:v>52</c:v>
                </c:pt>
                <c:pt idx="8268">
                  <c:v>52</c:v>
                </c:pt>
                <c:pt idx="8269">
                  <c:v>52</c:v>
                </c:pt>
                <c:pt idx="8270">
                  <c:v>52</c:v>
                </c:pt>
                <c:pt idx="8271">
                  <c:v>52</c:v>
                </c:pt>
                <c:pt idx="8272">
                  <c:v>52</c:v>
                </c:pt>
                <c:pt idx="8273">
                  <c:v>52</c:v>
                </c:pt>
                <c:pt idx="8274">
                  <c:v>52</c:v>
                </c:pt>
                <c:pt idx="8275">
                  <c:v>52</c:v>
                </c:pt>
                <c:pt idx="8276">
                  <c:v>52</c:v>
                </c:pt>
                <c:pt idx="8277">
                  <c:v>52</c:v>
                </c:pt>
                <c:pt idx="8278">
                  <c:v>52</c:v>
                </c:pt>
                <c:pt idx="8279">
                  <c:v>52</c:v>
                </c:pt>
                <c:pt idx="8280">
                  <c:v>52</c:v>
                </c:pt>
                <c:pt idx="8281">
                  <c:v>52</c:v>
                </c:pt>
                <c:pt idx="8282">
                  <c:v>52</c:v>
                </c:pt>
                <c:pt idx="8283">
                  <c:v>52</c:v>
                </c:pt>
                <c:pt idx="8284">
                  <c:v>52</c:v>
                </c:pt>
                <c:pt idx="8285">
                  <c:v>52</c:v>
                </c:pt>
                <c:pt idx="8286">
                  <c:v>52</c:v>
                </c:pt>
                <c:pt idx="8287">
                  <c:v>52</c:v>
                </c:pt>
                <c:pt idx="8288">
                  <c:v>52</c:v>
                </c:pt>
                <c:pt idx="8289">
                  <c:v>52</c:v>
                </c:pt>
                <c:pt idx="8290">
                  <c:v>52</c:v>
                </c:pt>
                <c:pt idx="8291">
                  <c:v>52</c:v>
                </c:pt>
                <c:pt idx="8292">
                  <c:v>52</c:v>
                </c:pt>
                <c:pt idx="8293">
                  <c:v>52</c:v>
                </c:pt>
                <c:pt idx="8294">
                  <c:v>52</c:v>
                </c:pt>
                <c:pt idx="8295">
                  <c:v>52</c:v>
                </c:pt>
                <c:pt idx="8296">
                  <c:v>52</c:v>
                </c:pt>
                <c:pt idx="8297">
                  <c:v>52</c:v>
                </c:pt>
                <c:pt idx="8298">
                  <c:v>52</c:v>
                </c:pt>
                <c:pt idx="8299">
                  <c:v>52</c:v>
                </c:pt>
                <c:pt idx="8300">
                  <c:v>52</c:v>
                </c:pt>
                <c:pt idx="8301">
                  <c:v>52</c:v>
                </c:pt>
                <c:pt idx="8302">
                  <c:v>52</c:v>
                </c:pt>
                <c:pt idx="8303">
                  <c:v>52</c:v>
                </c:pt>
                <c:pt idx="8304">
                  <c:v>52</c:v>
                </c:pt>
                <c:pt idx="8305">
                  <c:v>52</c:v>
                </c:pt>
                <c:pt idx="8306">
                  <c:v>52</c:v>
                </c:pt>
                <c:pt idx="8307">
                  <c:v>52</c:v>
                </c:pt>
                <c:pt idx="8308">
                  <c:v>52</c:v>
                </c:pt>
                <c:pt idx="8309">
                  <c:v>52</c:v>
                </c:pt>
                <c:pt idx="8310">
                  <c:v>52</c:v>
                </c:pt>
                <c:pt idx="8311">
                  <c:v>52</c:v>
                </c:pt>
                <c:pt idx="8312">
                  <c:v>52</c:v>
                </c:pt>
                <c:pt idx="8313">
                  <c:v>52</c:v>
                </c:pt>
                <c:pt idx="8314">
                  <c:v>52</c:v>
                </c:pt>
                <c:pt idx="8315">
                  <c:v>52</c:v>
                </c:pt>
                <c:pt idx="8316">
                  <c:v>52</c:v>
                </c:pt>
                <c:pt idx="8317">
                  <c:v>52</c:v>
                </c:pt>
                <c:pt idx="8318">
                  <c:v>52</c:v>
                </c:pt>
                <c:pt idx="8319">
                  <c:v>52</c:v>
                </c:pt>
                <c:pt idx="8320">
                  <c:v>52</c:v>
                </c:pt>
                <c:pt idx="8321">
                  <c:v>52</c:v>
                </c:pt>
                <c:pt idx="8322">
                  <c:v>52</c:v>
                </c:pt>
                <c:pt idx="8323">
                  <c:v>52</c:v>
                </c:pt>
                <c:pt idx="8324">
                  <c:v>52</c:v>
                </c:pt>
                <c:pt idx="8325">
                  <c:v>52</c:v>
                </c:pt>
                <c:pt idx="8326">
                  <c:v>52</c:v>
                </c:pt>
                <c:pt idx="8327">
                  <c:v>52</c:v>
                </c:pt>
                <c:pt idx="8328">
                  <c:v>52</c:v>
                </c:pt>
                <c:pt idx="8329">
                  <c:v>52</c:v>
                </c:pt>
                <c:pt idx="8330">
                  <c:v>52</c:v>
                </c:pt>
                <c:pt idx="8331">
                  <c:v>52</c:v>
                </c:pt>
                <c:pt idx="8332">
                  <c:v>52</c:v>
                </c:pt>
                <c:pt idx="8333">
                  <c:v>52</c:v>
                </c:pt>
                <c:pt idx="8334">
                  <c:v>52</c:v>
                </c:pt>
                <c:pt idx="8335">
                  <c:v>52</c:v>
                </c:pt>
                <c:pt idx="8336">
                  <c:v>52</c:v>
                </c:pt>
                <c:pt idx="8337">
                  <c:v>52</c:v>
                </c:pt>
                <c:pt idx="8338">
                  <c:v>52</c:v>
                </c:pt>
                <c:pt idx="8339">
                  <c:v>52</c:v>
                </c:pt>
                <c:pt idx="8340">
                  <c:v>52</c:v>
                </c:pt>
                <c:pt idx="8341">
                  <c:v>52</c:v>
                </c:pt>
                <c:pt idx="8342">
                  <c:v>52</c:v>
                </c:pt>
                <c:pt idx="8343">
                  <c:v>52</c:v>
                </c:pt>
                <c:pt idx="8344">
                  <c:v>52</c:v>
                </c:pt>
                <c:pt idx="8345">
                  <c:v>52</c:v>
                </c:pt>
                <c:pt idx="8346">
                  <c:v>52</c:v>
                </c:pt>
                <c:pt idx="8347">
                  <c:v>52</c:v>
                </c:pt>
                <c:pt idx="8348">
                  <c:v>52</c:v>
                </c:pt>
                <c:pt idx="8349">
                  <c:v>52</c:v>
                </c:pt>
                <c:pt idx="8350">
                  <c:v>52</c:v>
                </c:pt>
                <c:pt idx="8351">
                  <c:v>52</c:v>
                </c:pt>
                <c:pt idx="8352">
                  <c:v>52</c:v>
                </c:pt>
                <c:pt idx="8353">
                  <c:v>52</c:v>
                </c:pt>
                <c:pt idx="8354">
                  <c:v>52</c:v>
                </c:pt>
                <c:pt idx="8355">
                  <c:v>52</c:v>
                </c:pt>
                <c:pt idx="8356">
                  <c:v>52</c:v>
                </c:pt>
                <c:pt idx="8357">
                  <c:v>52</c:v>
                </c:pt>
                <c:pt idx="8358">
                  <c:v>52</c:v>
                </c:pt>
                <c:pt idx="8359">
                  <c:v>52</c:v>
                </c:pt>
                <c:pt idx="8360">
                  <c:v>52</c:v>
                </c:pt>
                <c:pt idx="8361">
                  <c:v>52</c:v>
                </c:pt>
                <c:pt idx="8362">
                  <c:v>52</c:v>
                </c:pt>
                <c:pt idx="8363">
                  <c:v>52</c:v>
                </c:pt>
                <c:pt idx="8364">
                  <c:v>52</c:v>
                </c:pt>
                <c:pt idx="8365">
                  <c:v>52</c:v>
                </c:pt>
                <c:pt idx="8366">
                  <c:v>52</c:v>
                </c:pt>
                <c:pt idx="8367">
                  <c:v>52</c:v>
                </c:pt>
                <c:pt idx="8368">
                  <c:v>52</c:v>
                </c:pt>
                <c:pt idx="8369">
                  <c:v>52</c:v>
                </c:pt>
                <c:pt idx="8370">
                  <c:v>52</c:v>
                </c:pt>
                <c:pt idx="8371">
                  <c:v>52</c:v>
                </c:pt>
                <c:pt idx="8372">
                  <c:v>52</c:v>
                </c:pt>
                <c:pt idx="8373">
                  <c:v>52</c:v>
                </c:pt>
                <c:pt idx="8374">
                  <c:v>52</c:v>
                </c:pt>
                <c:pt idx="8375">
                  <c:v>52</c:v>
                </c:pt>
                <c:pt idx="8376">
                  <c:v>52</c:v>
                </c:pt>
                <c:pt idx="8377">
                  <c:v>52</c:v>
                </c:pt>
                <c:pt idx="8378">
                  <c:v>52</c:v>
                </c:pt>
                <c:pt idx="8379">
                  <c:v>52</c:v>
                </c:pt>
                <c:pt idx="8380">
                  <c:v>52</c:v>
                </c:pt>
                <c:pt idx="8381">
                  <c:v>52</c:v>
                </c:pt>
                <c:pt idx="8382">
                  <c:v>52</c:v>
                </c:pt>
                <c:pt idx="8383">
                  <c:v>52</c:v>
                </c:pt>
                <c:pt idx="8384">
                  <c:v>52</c:v>
                </c:pt>
                <c:pt idx="8385">
                  <c:v>52</c:v>
                </c:pt>
                <c:pt idx="8386">
                  <c:v>52</c:v>
                </c:pt>
                <c:pt idx="8387">
                  <c:v>52</c:v>
                </c:pt>
                <c:pt idx="8388">
                  <c:v>52</c:v>
                </c:pt>
                <c:pt idx="8389">
                  <c:v>52</c:v>
                </c:pt>
                <c:pt idx="8390">
                  <c:v>52</c:v>
                </c:pt>
                <c:pt idx="8391">
                  <c:v>52</c:v>
                </c:pt>
                <c:pt idx="8392">
                  <c:v>52</c:v>
                </c:pt>
                <c:pt idx="8393">
                  <c:v>52</c:v>
                </c:pt>
                <c:pt idx="8394">
                  <c:v>52</c:v>
                </c:pt>
                <c:pt idx="8395">
                  <c:v>52</c:v>
                </c:pt>
                <c:pt idx="8396">
                  <c:v>52</c:v>
                </c:pt>
                <c:pt idx="8397">
                  <c:v>52</c:v>
                </c:pt>
                <c:pt idx="8398">
                  <c:v>52</c:v>
                </c:pt>
                <c:pt idx="8399">
                  <c:v>52</c:v>
                </c:pt>
                <c:pt idx="8400">
                  <c:v>52</c:v>
                </c:pt>
                <c:pt idx="8401">
                  <c:v>52</c:v>
                </c:pt>
                <c:pt idx="8402">
                  <c:v>52</c:v>
                </c:pt>
                <c:pt idx="8403">
                  <c:v>52</c:v>
                </c:pt>
                <c:pt idx="8404">
                  <c:v>52</c:v>
                </c:pt>
                <c:pt idx="8405">
                  <c:v>52</c:v>
                </c:pt>
                <c:pt idx="8406">
                  <c:v>52</c:v>
                </c:pt>
                <c:pt idx="8407">
                  <c:v>52</c:v>
                </c:pt>
                <c:pt idx="8408">
                  <c:v>52</c:v>
                </c:pt>
                <c:pt idx="8409">
                  <c:v>52</c:v>
                </c:pt>
                <c:pt idx="8410">
                  <c:v>52</c:v>
                </c:pt>
                <c:pt idx="8411">
                  <c:v>52</c:v>
                </c:pt>
                <c:pt idx="8412">
                  <c:v>52</c:v>
                </c:pt>
                <c:pt idx="8413">
                  <c:v>52</c:v>
                </c:pt>
                <c:pt idx="8414">
                  <c:v>52</c:v>
                </c:pt>
                <c:pt idx="8415">
                  <c:v>52</c:v>
                </c:pt>
                <c:pt idx="8416">
                  <c:v>52</c:v>
                </c:pt>
                <c:pt idx="8417">
                  <c:v>52</c:v>
                </c:pt>
                <c:pt idx="8418">
                  <c:v>52</c:v>
                </c:pt>
                <c:pt idx="8419">
                  <c:v>52</c:v>
                </c:pt>
                <c:pt idx="8420">
                  <c:v>52</c:v>
                </c:pt>
                <c:pt idx="8421">
                  <c:v>52</c:v>
                </c:pt>
                <c:pt idx="8422">
                  <c:v>52</c:v>
                </c:pt>
                <c:pt idx="8423">
                  <c:v>52</c:v>
                </c:pt>
                <c:pt idx="8424">
                  <c:v>52</c:v>
                </c:pt>
                <c:pt idx="8425">
                  <c:v>52</c:v>
                </c:pt>
                <c:pt idx="8426">
                  <c:v>52</c:v>
                </c:pt>
                <c:pt idx="8427">
                  <c:v>52</c:v>
                </c:pt>
                <c:pt idx="8428">
                  <c:v>52</c:v>
                </c:pt>
                <c:pt idx="8429">
                  <c:v>52</c:v>
                </c:pt>
                <c:pt idx="8430">
                  <c:v>52</c:v>
                </c:pt>
                <c:pt idx="8431">
                  <c:v>52</c:v>
                </c:pt>
                <c:pt idx="8432">
                  <c:v>52</c:v>
                </c:pt>
                <c:pt idx="8433">
                  <c:v>52</c:v>
                </c:pt>
                <c:pt idx="8434">
                  <c:v>52</c:v>
                </c:pt>
                <c:pt idx="8435">
                  <c:v>52</c:v>
                </c:pt>
                <c:pt idx="8436">
                  <c:v>52</c:v>
                </c:pt>
                <c:pt idx="8437">
                  <c:v>52</c:v>
                </c:pt>
                <c:pt idx="8438">
                  <c:v>52</c:v>
                </c:pt>
                <c:pt idx="8439">
                  <c:v>52</c:v>
                </c:pt>
                <c:pt idx="8440">
                  <c:v>52</c:v>
                </c:pt>
                <c:pt idx="8441">
                  <c:v>52</c:v>
                </c:pt>
                <c:pt idx="8442">
                  <c:v>52</c:v>
                </c:pt>
                <c:pt idx="8443">
                  <c:v>52</c:v>
                </c:pt>
                <c:pt idx="8444">
                  <c:v>52</c:v>
                </c:pt>
                <c:pt idx="8445">
                  <c:v>52</c:v>
                </c:pt>
                <c:pt idx="8446">
                  <c:v>52</c:v>
                </c:pt>
                <c:pt idx="8447">
                  <c:v>52</c:v>
                </c:pt>
                <c:pt idx="8448">
                  <c:v>52</c:v>
                </c:pt>
                <c:pt idx="8449">
                  <c:v>52</c:v>
                </c:pt>
                <c:pt idx="8450">
                  <c:v>52</c:v>
                </c:pt>
                <c:pt idx="8451">
                  <c:v>52</c:v>
                </c:pt>
                <c:pt idx="8452">
                  <c:v>52</c:v>
                </c:pt>
                <c:pt idx="8453">
                  <c:v>52</c:v>
                </c:pt>
                <c:pt idx="8454">
                  <c:v>52</c:v>
                </c:pt>
                <c:pt idx="8455">
                  <c:v>52</c:v>
                </c:pt>
                <c:pt idx="8456">
                  <c:v>52</c:v>
                </c:pt>
                <c:pt idx="8457">
                  <c:v>52</c:v>
                </c:pt>
                <c:pt idx="8458">
                  <c:v>52</c:v>
                </c:pt>
                <c:pt idx="8459">
                  <c:v>52</c:v>
                </c:pt>
                <c:pt idx="8460">
                  <c:v>52</c:v>
                </c:pt>
                <c:pt idx="8461">
                  <c:v>52</c:v>
                </c:pt>
                <c:pt idx="8462">
                  <c:v>52</c:v>
                </c:pt>
                <c:pt idx="8463">
                  <c:v>52</c:v>
                </c:pt>
                <c:pt idx="8464">
                  <c:v>52</c:v>
                </c:pt>
                <c:pt idx="8465">
                  <c:v>52</c:v>
                </c:pt>
                <c:pt idx="8466">
                  <c:v>52</c:v>
                </c:pt>
                <c:pt idx="8467">
                  <c:v>52</c:v>
                </c:pt>
                <c:pt idx="8468">
                  <c:v>52</c:v>
                </c:pt>
                <c:pt idx="8469">
                  <c:v>52</c:v>
                </c:pt>
                <c:pt idx="8470">
                  <c:v>52</c:v>
                </c:pt>
                <c:pt idx="8471">
                  <c:v>52</c:v>
                </c:pt>
                <c:pt idx="8472">
                  <c:v>52</c:v>
                </c:pt>
                <c:pt idx="8473">
                  <c:v>52</c:v>
                </c:pt>
                <c:pt idx="8474">
                  <c:v>52</c:v>
                </c:pt>
                <c:pt idx="8475">
                  <c:v>52</c:v>
                </c:pt>
                <c:pt idx="8476">
                  <c:v>52</c:v>
                </c:pt>
                <c:pt idx="8477">
                  <c:v>52</c:v>
                </c:pt>
                <c:pt idx="8478">
                  <c:v>52</c:v>
                </c:pt>
                <c:pt idx="8479">
                  <c:v>52</c:v>
                </c:pt>
                <c:pt idx="8480">
                  <c:v>52</c:v>
                </c:pt>
                <c:pt idx="8481">
                  <c:v>52</c:v>
                </c:pt>
                <c:pt idx="8482">
                  <c:v>52</c:v>
                </c:pt>
                <c:pt idx="8483">
                  <c:v>52</c:v>
                </c:pt>
                <c:pt idx="8484">
                  <c:v>52</c:v>
                </c:pt>
                <c:pt idx="8485">
                  <c:v>52</c:v>
                </c:pt>
                <c:pt idx="8486">
                  <c:v>52</c:v>
                </c:pt>
                <c:pt idx="8487">
                  <c:v>52</c:v>
                </c:pt>
                <c:pt idx="8488">
                  <c:v>52</c:v>
                </c:pt>
                <c:pt idx="8489">
                  <c:v>52</c:v>
                </c:pt>
                <c:pt idx="8490">
                  <c:v>52</c:v>
                </c:pt>
                <c:pt idx="8491">
                  <c:v>52</c:v>
                </c:pt>
                <c:pt idx="8492">
                  <c:v>52</c:v>
                </c:pt>
                <c:pt idx="8493">
                  <c:v>52</c:v>
                </c:pt>
                <c:pt idx="8494">
                  <c:v>52</c:v>
                </c:pt>
                <c:pt idx="8495">
                  <c:v>52</c:v>
                </c:pt>
                <c:pt idx="8496">
                  <c:v>52</c:v>
                </c:pt>
                <c:pt idx="8497">
                  <c:v>52</c:v>
                </c:pt>
                <c:pt idx="8498">
                  <c:v>52</c:v>
                </c:pt>
                <c:pt idx="8499">
                  <c:v>52</c:v>
                </c:pt>
                <c:pt idx="8500">
                  <c:v>52</c:v>
                </c:pt>
                <c:pt idx="8501">
                  <c:v>52</c:v>
                </c:pt>
                <c:pt idx="8502">
                  <c:v>52</c:v>
                </c:pt>
                <c:pt idx="8503">
                  <c:v>52</c:v>
                </c:pt>
                <c:pt idx="8504">
                  <c:v>52</c:v>
                </c:pt>
                <c:pt idx="8505">
                  <c:v>52</c:v>
                </c:pt>
                <c:pt idx="8506">
                  <c:v>52</c:v>
                </c:pt>
                <c:pt idx="8507">
                  <c:v>52</c:v>
                </c:pt>
                <c:pt idx="8508">
                  <c:v>52</c:v>
                </c:pt>
                <c:pt idx="8509">
                  <c:v>52</c:v>
                </c:pt>
                <c:pt idx="8510">
                  <c:v>52</c:v>
                </c:pt>
                <c:pt idx="8511">
                  <c:v>52</c:v>
                </c:pt>
                <c:pt idx="8512">
                  <c:v>52</c:v>
                </c:pt>
                <c:pt idx="8513">
                  <c:v>52</c:v>
                </c:pt>
                <c:pt idx="8514">
                  <c:v>52</c:v>
                </c:pt>
                <c:pt idx="8515">
                  <c:v>52</c:v>
                </c:pt>
                <c:pt idx="8516">
                  <c:v>52</c:v>
                </c:pt>
                <c:pt idx="8517">
                  <c:v>52</c:v>
                </c:pt>
                <c:pt idx="8518">
                  <c:v>52</c:v>
                </c:pt>
                <c:pt idx="8519">
                  <c:v>52</c:v>
                </c:pt>
                <c:pt idx="8520">
                  <c:v>52</c:v>
                </c:pt>
                <c:pt idx="8521">
                  <c:v>52</c:v>
                </c:pt>
                <c:pt idx="8522">
                  <c:v>52</c:v>
                </c:pt>
                <c:pt idx="8523">
                  <c:v>52</c:v>
                </c:pt>
                <c:pt idx="8524">
                  <c:v>52</c:v>
                </c:pt>
                <c:pt idx="8525">
                  <c:v>52</c:v>
                </c:pt>
                <c:pt idx="8526">
                  <c:v>52</c:v>
                </c:pt>
                <c:pt idx="8527">
                  <c:v>52</c:v>
                </c:pt>
                <c:pt idx="8528">
                  <c:v>52</c:v>
                </c:pt>
                <c:pt idx="8529">
                  <c:v>52</c:v>
                </c:pt>
                <c:pt idx="8530">
                  <c:v>52</c:v>
                </c:pt>
                <c:pt idx="8531">
                  <c:v>52</c:v>
                </c:pt>
                <c:pt idx="8532">
                  <c:v>52</c:v>
                </c:pt>
                <c:pt idx="8533">
                  <c:v>52</c:v>
                </c:pt>
                <c:pt idx="8534">
                  <c:v>52</c:v>
                </c:pt>
                <c:pt idx="8535">
                  <c:v>52</c:v>
                </c:pt>
                <c:pt idx="8536">
                  <c:v>52</c:v>
                </c:pt>
                <c:pt idx="8537">
                  <c:v>52</c:v>
                </c:pt>
                <c:pt idx="8538">
                  <c:v>52</c:v>
                </c:pt>
                <c:pt idx="8539">
                  <c:v>52</c:v>
                </c:pt>
                <c:pt idx="8540">
                  <c:v>52</c:v>
                </c:pt>
                <c:pt idx="8541">
                  <c:v>52</c:v>
                </c:pt>
                <c:pt idx="8542">
                  <c:v>52</c:v>
                </c:pt>
                <c:pt idx="8543">
                  <c:v>52</c:v>
                </c:pt>
                <c:pt idx="8544">
                  <c:v>52</c:v>
                </c:pt>
                <c:pt idx="8545">
                  <c:v>52</c:v>
                </c:pt>
                <c:pt idx="8546">
                  <c:v>52</c:v>
                </c:pt>
                <c:pt idx="8547">
                  <c:v>52</c:v>
                </c:pt>
                <c:pt idx="8548">
                  <c:v>52</c:v>
                </c:pt>
                <c:pt idx="8549">
                  <c:v>52</c:v>
                </c:pt>
                <c:pt idx="8550">
                  <c:v>52</c:v>
                </c:pt>
                <c:pt idx="8551">
                  <c:v>52</c:v>
                </c:pt>
                <c:pt idx="8552">
                  <c:v>52</c:v>
                </c:pt>
                <c:pt idx="8553">
                  <c:v>52</c:v>
                </c:pt>
                <c:pt idx="8554">
                  <c:v>52</c:v>
                </c:pt>
                <c:pt idx="8555">
                  <c:v>52</c:v>
                </c:pt>
                <c:pt idx="8556">
                  <c:v>52</c:v>
                </c:pt>
                <c:pt idx="8557">
                  <c:v>52</c:v>
                </c:pt>
                <c:pt idx="8558">
                  <c:v>52</c:v>
                </c:pt>
                <c:pt idx="8559">
                  <c:v>52</c:v>
                </c:pt>
                <c:pt idx="8560">
                  <c:v>52</c:v>
                </c:pt>
                <c:pt idx="8561">
                  <c:v>52</c:v>
                </c:pt>
                <c:pt idx="8562">
                  <c:v>52</c:v>
                </c:pt>
                <c:pt idx="8563">
                  <c:v>52</c:v>
                </c:pt>
                <c:pt idx="8564">
                  <c:v>52</c:v>
                </c:pt>
                <c:pt idx="8565">
                  <c:v>52</c:v>
                </c:pt>
                <c:pt idx="8566">
                  <c:v>52</c:v>
                </c:pt>
                <c:pt idx="8567">
                  <c:v>52</c:v>
                </c:pt>
                <c:pt idx="8568">
                  <c:v>52</c:v>
                </c:pt>
                <c:pt idx="8569">
                  <c:v>52</c:v>
                </c:pt>
                <c:pt idx="8570">
                  <c:v>52</c:v>
                </c:pt>
                <c:pt idx="8571">
                  <c:v>52</c:v>
                </c:pt>
                <c:pt idx="8572">
                  <c:v>52</c:v>
                </c:pt>
                <c:pt idx="8573">
                  <c:v>52</c:v>
                </c:pt>
                <c:pt idx="8574">
                  <c:v>52</c:v>
                </c:pt>
                <c:pt idx="8575">
                  <c:v>52</c:v>
                </c:pt>
                <c:pt idx="8576">
                  <c:v>52</c:v>
                </c:pt>
                <c:pt idx="8577">
                  <c:v>52</c:v>
                </c:pt>
                <c:pt idx="8578">
                  <c:v>52</c:v>
                </c:pt>
                <c:pt idx="8579">
                  <c:v>52</c:v>
                </c:pt>
                <c:pt idx="8580">
                  <c:v>52</c:v>
                </c:pt>
                <c:pt idx="8581">
                  <c:v>52</c:v>
                </c:pt>
                <c:pt idx="8582">
                  <c:v>52</c:v>
                </c:pt>
                <c:pt idx="8583">
                  <c:v>52</c:v>
                </c:pt>
                <c:pt idx="8584">
                  <c:v>52</c:v>
                </c:pt>
                <c:pt idx="8585">
                  <c:v>52</c:v>
                </c:pt>
                <c:pt idx="8586">
                  <c:v>52</c:v>
                </c:pt>
                <c:pt idx="8587">
                  <c:v>52</c:v>
                </c:pt>
                <c:pt idx="8588">
                  <c:v>52</c:v>
                </c:pt>
                <c:pt idx="8589">
                  <c:v>52</c:v>
                </c:pt>
                <c:pt idx="8590">
                  <c:v>52</c:v>
                </c:pt>
                <c:pt idx="8591">
                  <c:v>52</c:v>
                </c:pt>
                <c:pt idx="8592">
                  <c:v>52</c:v>
                </c:pt>
                <c:pt idx="8593">
                  <c:v>52</c:v>
                </c:pt>
                <c:pt idx="8594">
                  <c:v>52</c:v>
                </c:pt>
                <c:pt idx="8595">
                  <c:v>52</c:v>
                </c:pt>
                <c:pt idx="8596">
                  <c:v>52</c:v>
                </c:pt>
                <c:pt idx="8597">
                  <c:v>52</c:v>
                </c:pt>
                <c:pt idx="8598">
                  <c:v>52</c:v>
                </c:pt>
                <c:pt idx="8599">
                  <c:v>52</c:v>
                </c:pt>
                <c:pt idx="8600">
                  <c:v>52</c:v>
                </c:pt>
                <c:pt idx="8601">
                  <c:v>52</c:v>
                </c:pt>
                <c:pt idx="8602">
                  <c:v>52</c:v>
                </c:pt>
                <c:pt idx="8603">
                  <c:v>52</c:v>
                </c:pt>
                <c:pt idx="8604">
                  <c:v>52</c:v>
                </c:pt>
                <c:pt idx="8605">
                  <c:v>52</c:v>
                </c:pt>
                <c:pt idx="8606">
                  <c:v>52</c:v>
                </c:pt>
                <c:pt idx="8607">
                  <c:v>52</c:v>
                </c:pt>
                <c:pt idx="8608">
                  <c:v>52</c:v>
                </c:pt>
                <c:pt idx="8609">
                  <c:v>52</c:v>
                </c:pt>
                <c:pt idx="8610">
                  <c:v>52</c:v>
                </c:pt>
                <c:pt idx="8611">
                  <c:v>52</c:v>
                </c:pt>
                <c:pt idx="8612">
                  <c:v>52</c:v>
                </c:pt>
                <c:pt idx="8613">
                  <c:v>52</c:v>
                </c:pt>
                <c:pt idx="8614">
                  <c:v>52</c:v>
                </c:pt>
                <c:pt idx="8615">
                  <c:v>52</c:v>
                </c:pt>
                <c:pt idx="8616">
                  <c:v>52</c:v>
                </c:pt>
                <c:pt idx="8617">
                  <c:v>52</c:v>
                </c:pt>
                <c:pt idx="8618">
                  <c:v>52</c:v>
                </c:pt>
                <c:pt idx="8619">
                  <c:v>52</c:v>
                </c:pt>
                <c:pt idx="8620">
                  <c:v>52</c:v>
                </c:pt>
                <c:pt idx="8621">
                  <c:v>52</c:v>
                </c:pt>
                <c:pt idx="8622">
                  <c:v>52</c:v>
                </c:pt>
                <c:pt idx="8623">
                  <c:v>52</c:v>
                </c:pt>
                <c:pt idx="8624">
                  <c:v>52</c:v>
                </c:pt>
                <c:pt idx="8625">
                  <c:v>52</c:v>
                </c:pt>
                <c:pt idx="8626">
                  <c:v>52</c:v>
                </c:pt>
                <c:pt idx="8627">
                  <c:v>52</c:v>
                </c:pt>
                <c:pt idx="8628">
                  <c:v>52</c:v>
                </c:pt>
                <c:pt idx="8629">
                  <c:v>52</c:v>
                </c:pt>
                <c:pt idx="8630">
                  <c:v>52</c:v>
                </c:pt>
                <c:pt idx="8631">
                  <c:v>52</c:v>
                </c:pt>
                <c:pt idx="8632">
                  <c:v>52</c:v>
                </c:pt>
                <c:pt idx="8633">
                  <c:v>52</c:v>
                </c:pt>
                <c:pt idx="8634">
                  <c:v>52</c:v>
                </c:pt>
                <c:pt idx="8635">
                  <c:v>52</c:v>
                </c:pt>
                <c:pt idx="8636">
                  <c:v>52</c:v>
                </c:pt>
                <c:pt idx="8637">
                  <c:v>52</c:v>
                </c:pt>
                <c:pt idx="8638">
                  <c:v>52</c:v>
                </c:pt>
                <c:pt idx="8639">
                  <c:v>52</c:v>
                </c:pt>
                <c:pt idx="8640">
                  <c:v>52</c:v>
                </c:pt>
                <c:pt idx="8641">
                  <c:v>52</c:v>
                </c:pt>
                <c:pt idx="8642">
                  <c:v>52</c:v>
                </c:pt>
                <c:pt idx="8643">
                  <c:v>52</c:v>
                </c:pt>
                <c:pt idx="8644">
                  <c:v>52</c:v>
                </c:pt>
                <c:pt idx="8645">
                  <c:v>52</c:v>
                </c:pt>
                <c:pt idx="8646">
                  <c:v>52</c:v>
                </c:pt>
                <c:pt idx="8647">
                  <c:v>52</c:v>
                </c:pt>
                <c:pt idx="8648">
                  <c:v>52</c:v>
                </c:pt>
                <c:pt idx="8649">
                  <c:v>52</c:v>
                </c:pt>
                <c:pt idx="8650">
                  <c:v>52</c:v>
                </c:pt>
                <c:pt idx="8651">
                  <c:v>52</c:v>
                </c:pt>
                <c:pt idx="8652">
                  <c:v>52</c:v>
                </c:pt>
                <c:pt idx="8653">
                  <c:v>52</c:v>
                </c:pt>
                <c:pt idx="8654">
                  <c:v>52</c:v>
                </c:pt>
                <c:pt idx="8655">
                  <c:v>52</c:v>
                </c:pt>
                <c:pt idx="8656">
                  <c:v>52</c:v>
                </c:pt>
                <c:pt idx="8657">
                  <c:v>52</c:v>
                </c:pt>
                <c:pt idx="8658">
                  <c:v>52</c:v>
                </c:pt>
                <c:pt idx="8659">
                  <c:v>52</c:v>
                </c:pt>
                <c:pt idx="8660">
                  <c:v>52</c:v>
                </c:pt>
                <c:pt idx="8661">
                  <c:v>52</c:v>
                </c:pt>
                <c:pt idx="8662">
                  <c:v>52</c:v>
                </c:pt>
                <c:pt idx="8663">
                  <c:v>52</c:v>
                </c:pt>
                <c:pt idx="8664">
                  <c:v>52</c:v>
                </c:pt>
                <c:pt idx="8665">
                  <c:v>52</c:v>
                </c:pt>
                <c:pt idx="8666">
                  <c:v>52</c:v>
                </c:pt>
                <c:pt idx="8667">
                  <c:v>52</c:v>
                </c:pt>
                <c:pt idx="8668">
                  <c:v>52</c:v>
                </c:pt>
                <c:pt idx="8669">
                  <c:v>52</c:v>
                </c:pt>
                <c:pt idx="8670">
                  <c:v>52</c:v>
                </c:pt>
                <c:pt idx="8671">
                  <c:v>52</c:v>
                </c:pt>
                <c:pt idx="8672">
                  <c:v>52</c:v>
                </c:pt>
                <c:pt idx="8673">
                  <c:v>52</c:v>
                </c:pt>
                <c:pt idx="8674">
                  <c:v>52</c:v>
                </c:pt>
                <c:pt idx="8675">
                  <c:v>52</c:v>
                </c:pt>
                <c:pt idx="8676">
                  <c:v>52</c:v>
                </c:pt>
                <c:pt idx="8677">
                  <c:v>52</c:v>
                </c:pt>
                <c:pt idx="8678">
                  <c:v>52</c:v>
                </c:pt>
                <c:pt idx="8679">
                  <c:v>52</c:v>
                </c:pt>
                <c:pt idx="8680">
                  <c:v>52</c:v>
                </c:pt>
                <c:pt idx="8681">
                  <c:v>52</c:v>
                </c:pt>
                <c:pt idx="8682">
                  <c:v>52</c:v>
                </c:pt>
                <c:pt idx="8683">
                  <c:v>52</c:v>
                </c:pt>
                <c:pt idx="8684">
                  <c:v>52</c:v>
                </c:pt>
                <c:pt idx="8685">
                  <c:v>52</c:v>
                </c:pt>
                <c:pt idx="8686">
                  <c:v>52</c:v>
                </c:pt>
                <c:pt idx="8687">
                  <c:v>52</c:v>
                </c:pt>
                <c:pt idx="8688">
                  <c:v>52</c:v>
                </c:pt>
                <c:pt idx="8689">
                  <c:v>52</c:v>
                </c:pt>
                <c:pt idx="8690">
                  <c:v>52</c:v>
                </c:pt>
                <c:pt idx="8691">
                  <c:v>52</c:v>
                </c:pt>
                <c:pt idx="8692">
                  <c:v>52</c:v>
                </c:pt>
                <c:pt idx="8693">
                  <c:v>52</c:v>
                </c:pt>
                <c:pt idx="8694">
                  <c:v>52</c:v>
                </c:pt>
                <c:pt idx="8695">
                  <c:v>52</c:v>
                </c:pt>
                <c:pt idx="8696">
                  <c:v>52</c:v>
                </c:pt>
                <c:pt idx="8697">
                  <c:v>52</c:v>
                </c:pt>
                <c:pt idx="8698">
                  <c:v>52</c:v>
                </c:pt>
                <c:pt idx="8699">
                  <c:v>52</c:v>
                </c:pt>
                <c:pt idx="8700">
                  <c:v>52</c:v>
                </c:pt>
                <c:pt idx="8701">
                  <c:v>52</c:v>
                </c:pt>
                <c:pt idx="8702">
                  <c:v>52</c:v>
                </c:pt>
                <c:pt idx="8703">
                  <c:v>52</c:v>
                </c:pt>
                <c:pt idx="8704">
                  <c:v>52</c:v>
                </c:pt>
                <c:pt idx="8705">
                  <c:v>52</c:v>
                </c:pt>
                <c:pt idx="8706">
                  <c:v>52</c:v>
                </c:pt>
                <c:pt idx="8707">
                  <c:v>52</c:v>
                </c:pt>
                <c:pt idx="8708">
                  <c:v>52</c:v>
                </c:pt>
                <c:pt idx="8709">
                  <c:v>52</c:v>
                </c:pt>
                <c:pt idx="8710">
                  <c:v>52</c:v>
                </c:pt>
                <c:pt idx="8711">
                  <c:v>52</c:v>
                </c:pt>
                <c:pt idx="8712">
                  <c:v>52</c:v>
                </c:pt>
                <c:pt idx="8713">
                  <c:v>52</c:v>
                </c:pt>
                <c:pt idx="8714">
                  <c:v>52</c:v>
                </c:pt>
                <c:pt idx="8715">
                  <c:v>52</c:v>
                </c:pt>
                <c:pt idx="8716">
                  <c:v>52</c:v>
                </c:pt>
                <c:pt idx="8717">
                  <c:v>52</c:v>
                </c:pt>
                <c:pt idx="8718">
                  <c:v>52</c:v>
                </c:pt>
                <c:pt idx="8719">
                  <c:v>52</c:v>
                </c:pt>
                <c:pt idx="8720">
                  <c:v>52</c:v>
                </c:pt>
                <c:pt idx="8721">
                  <c:v>52</c:v>
                </c:pt>
                <c:pt idx="8722">
                  <c:v>52</c:v>
                </c:pt>
                <c:pt idx="8723">
                  <c:v>52</c:v>
                </c:pt>
                <c:pt idx="8724">
                  <c:v>52</c:v>
                </c:pt>
                <c:pt idx="8725">
                  <c:v>52</c:v>
                </c:pt>
                <c:pt idx="8726">
                  <c:v>52</c:v>
                </c:pt>
                <c:pt idx="8727">
                  <c:v>52</c:v>
                </c:pt>
                <c:pt idx="8728">
                  <c:v>52</c:v>
                </c:pt>
                <c:pt idx="8729">
                  <c:v>52</c:v>
                </c:pt>
                <c:pt idx="8730">
                  <c:v>52</c:v>
                </c:pt>
                <c:pt idx="8731">
                  <c:v>52</c:v>
                </c:pt>
                <c:pt idx="8732">
                  <c:v>52</c:v>
                </c:pt>
                <c:pt idx="8733">
                  <c:v>52</c:v>
                </c:pt>
                <c:pt idx="8734">
                  <c:v>52</c:v>
                </c:pt>
                <c:pt idx="8735">
                  <c:v>52</c:v>
                </c:pt>
                <c:pt idx="8736">
                  <c:v>52</c:v>
                </c:pt>
                <c:pt idx="8737">
                  <c:v>52</c:v>
                </c:pt>
                <c:pt idx="8738">
                  <c:v>52</c:v>
                </c:pt>
                <c:pt idx="8739">
                  <c:v>52</c:v>
                </c:pt>
                <c:pt idx="8740">
                  <c:v>52</c:v>
                </c:pt>
                <c:pt idx="8741">
                  <c:v>52</c:v>
                </c:pt>
                <c:pt idx="8742">
                  <c:v>52</c:v>
                </c:pt>
                <c:pt idx="8743">
                  <c:v>52</c:v>
                </c:pt>
                <c:pt idx="8744">
                  <c:v>52</c:v>
                </c:pt>
                <c:pt idx="8745">
                  <c:v>52</c:v>
                </c:pt>
                <c:pt idx="8746">
                  <c:v>52</c:v>
                </c:pt>
                <c:pt idx="8747">
                  <c:v>52</c:v>
                </c:pt>
                <c:pt idx="8748">
                  <c:v>52</c:v>
                </c:pt>
                <c:pt idx="8749">
                  <c:v>52</c:v>
                </c:pt>
                <c:pt idx="8750">
                  <c:v>52</c:v>
                </c:pt>
                <c:pt idx="8751">
                  <c:v>52</c:v>
                </c:pt>
                <c:pt idx="8752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AE9-494D-A6A8-FA5AFA0CC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7987839"/>
        <c:axId val="1"/>
      </c:lineChart>
      <c:dateAx>
        <c:axId val="447987839"/>
        <c:scaling>
          <c:orientation val="minMax"/>
        </c:scaling>
        <c:delete val="0"/>
        <c:axPos val="b"/>
        <c:numFmt formatCode="m/d/yyyy\ h: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"/>
        <c:crosses val="autoZero"/>
        <c:auto val="0"/>
        <c:lblOffset val="100"/>
        <c:baseTimeUnit val="days"/>
        <c:majorUnit val="1"/>
        <c:majorTimeUnit val="months"/>
        <c:minorUnit val="1"/>
        <c:minorTimeUnit val="days"/>
      </c:dateAx>
      <c:valAx>
        <c:axId val="1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7987839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3284427576049391"/>
          <c:y val="0.23959682671245042"/>
          <c:w val="0.16715572423950609"/>
          <c:h val="0.4868287068116298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Óxidos</a:t>
            </a:r>
            <a:r>
              <a:rPr lang="pt-BR" baseline="0"/>
              <a:t> de Nitrogênio</a:t>
            </a:r>
            <a:endParaRPr lang="pt-BR"/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6280822040102128E-2"/>
          <c:y val="0.14255770553540703"/>
          <c:w val="0.67469380459924611"/>
          <c:h val="0.58315006063218411"/>
        </c:manualLayout>
      </c:layout>
      <c:lineChart>
        <c:grouping val="standard"/>
        <c:varyColors val="0"/>
        <c:ser>
          <c:idx val="0"/>
          <c:order val="0"/>
          <c:tx>
            <c:v>CEMS GT1 (1A)</c:v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'01-01-2025 a 01-09-2025'!$A$4:$A$8756</c:f>
              <c:numCache>
                <c:formatCode>m/d/yyyy\ h:mm</c:formatCode>
                <c:ptCount val="8753"/>
                <c:pt idx="0">
                  <c:v>45658.020833333336</c:v>
                </c:pt>
                <c:pt idx="1">
                  <c:v>45658.0625</c:v>
                </c:pt>
                <c:pt idx="2">
                  <c:v>45658.104166666664</c:v>
                </c:pt>
                <c:pt idx="3">
                  <c:v>45658.145833333336</c:v>
                </c:pt>
                <c:pt idx="4">
                  <c:v>45658.1875</c:v>
                </c:pt>
                <c:pt idx="5">
                  <c:v>45658.229166666664</c:v>
                </c:pt>
                <c:pt idx="6">
                  <c:v>45658.270833333336</c:v>
                </c:pt>
                <c:pt idx="7">
                  <c:v>45658.3125</c:v>
                </c:pt>
                <c:pt idx="8">
                  <c:v>45658.354166666664</c:v>
                </c:pt>
                <c:pt idx="9">
                  <c:v>45658.395833333336</c:v>
                </c:pt>
                <c:pt idx="10">
                  <c:v>45658.4375</c:v>
                </c:pt>
                <c:pt idx="11">
                  <c:v>45658.479166666664</c:v>
                </c:pt>
                <c:pt idx="12">
                  <c:v>45658.520833333336</c:v>
                </c:pt>
                <c:pt idx="13">
                  <c:v>45658.5625</c:v>
                </c:pt>
                <c:pt idx="14">
                  <c:v>45658.604166666664</c:v>
                </c:pt>
                <c:pt idx="15">
                  <c:v>45658.645833333336</c:v>
                </c:pt>
                <c:pt idx="16">
                  <c:v>45658.6875</c:v>
                </c:pt>
                <c:pt idx="17">
                  <c:v>45658.729166666664</c:v>
                </c:pt>
                <c:pt idx="18">
                  <c:v>45658.770833333336</c:v>
                </c:pt>
                <c:pt idx="19">
                  <c:v>45658.8125</c:v>
                </c:pt>
                <c:pt idx="20">
                  <c:v>45658.854166666664</c:v>
                </c:pt>
                <c:pt idx="21">
                  <c:v>45658.895833333336</c:v>
                </c:pt>
                <c:pt idx="22">
                  <c:v>45658.9375</c:v>
                </c:pt>
                <c:pt idx="23">
                  <c:v>45658.979166666664</c:v>
                </c:pt>
                <c:pt idx="24">
                  <c:v>45659.020833333336</c:v>
                </c:pt>
                <c:pt idx="25">
                  <c:v>45659.0625</c:v>
                </c:pt>
                <c:pt idx="26">
                  <c:v>45659.104166666664</c:v>
                </c:pt>
                <c:pt idx="27">
                  <c:v>45659.145833333336</c:v>
                </c:pt>
                <c:pt idx="28">
                  <c:v>45659.1875</c:v>
                </c:pt>
                <c:pt idx="29">
                  <c:v>45659.229166666664</c:v>
                </c:pt>
                <c:pt idx="30">
                  <c:v>45659.270833333336</c:v>
                </c:pt>
                <c:pt idx="31">
                  <c:v>45659.3125</c:v>
                </c:pt>
                <c:pt idx="32">
                  <c:v>45659.354166666664</c:v>
                </c:pt>
                <c:pt idx="33">
                  <c:v>45659.395833333336</c:v>
                </c:pt>
                <c:pt idx="34">
                  <c:v>45659.4375</c:v>
                </c:pt>
                <c:pt idx="35">
                  <c:v>45659.479166666664</c:v>
                </c:pt>
                <c:pt idx="36">
                  <c:v>45659.520833333336</c:v>
                </c:pt>
                <c:pt idx="37">
                  <c:v>45659.5625</c:v>
                </c:pt>
                <c:pt idx="38">
                  <c:v>45659.604166666664</c:v>
                </c:pt>
                <c:pt idx="39">
                  <c:v>45659.645833333336</c:v>
                </c:pt>
                <c:pt idx="40">
                  <c:v>45659.6875</c:v>
                </c:pt>
                <c:pt idx="41">
                  <c:v>45659.729166666664</c:v>
                </c:pt>
                <c:pt idx="42">
                  <c:v>45659.770833333336</c:v>
                </c:pt>
                <c:pt idx="43">
                  <c:v>45659.8125</c:v>
                </c:pt>
                <c:pt idx="44">
                  <c:v>45659.854166666664</c:v>
                </c:pt>
                <c:pt idx="45">
                  <c:v>45659.895833333336</c:v>
                </c:pt>
                <c:pt idx="46">
                  <c:v>45659.9375</c:v>
                </c:pt>
                <c:pt idx="47">
                  <c:v>45659.979166666664</c:v>
                </c:pt>
                <c:pt idx="48">
                  <c:v>45660.020833333336</c:v>
                </c:pt>
                <c:pt idx="49">
                  <c:v>45660.0625</c:v>
                </c:pt>
                <c:pt idx="50">
                  <c:v>45660.104166666664</c:v>
                </c:pt>
                <c:pt idx="51">
                  <c:v>45660.145833333336</c:v>
                </c:pt>
                <c:pt idx="52">
                  <c:v>45660.1875</c:v>
                </c:pt>
                <c:pt idx="53">
                  <c:v>45660.229166666664</c:v>
                </c:pt>
                <c:pt idx="54">
                  <c:v>45660.270833333336</c:v>
                </c:pt>
                <c:pt idx="55">
                  <c:v>45660.3125</c:v>
                </c:pt>
                <c:pt idx="56">
                  <c:v>45660.354166666664</c:v>
                </c:pt>
                <c:pt idx="57">
                  <c:v>45660.395833333336</c:v>
                </c:pt>
                <c:pt idx="58">
                  <c:v>45660.4375</c:v>
                </c:pt>
                <c:pt idx="59">
                  <c:v>45660.479166666664</c:v>
                </c:pt>
                <c:pt idx="60">
                  <c:v>45660.520833333336</c:v>
                </c:pt>
                <c:pt idx="61">
                  <c:v>45660.5625</c:v>
                </c:pt>
                <c:pt idx="62">
                  <c:v>45660.604166666664</c:v>
                </c:pt>
                <c:pt idx="63">
                  <c:v>45660.645833333336</c:v>
                </c:pt>
                <c:pt idx="64">
                  <c:v>45660.6875</c:v>
                </c:pt>
                <c:pt idx="65">
                  <c:v>45660.729166666664</c:v>
                </c:pt>
                <c:pt idx="66">
                  <c:v>45660.770833333336</c:v>
                </c:pt>
                <c:pt idx="67">
                  <c:v>45660.8125</c:v>
                </c:pt>
                <c:pt idx="68">
                  <c:v>45660.854166666664</c:v>
                </c:pt>
                <c:pt idx="69">
                  <c:v>45660.895833333336</c:v>
                </c:pt>
                <c:pt idx="70">
                  <c:v>45660.9375</c:v>
                </c:pt>
                <c:pt idx="71">
                  <c:v>45660.979166666664</c:v>
                </c:pt>
                <c:pt idx="72">
                  <c:v>45661.020833333336</c:v>
                </c:pt>
                <c:pt idx="73">
                  <c:v>45661.0625</c:v>
                </c:pt>
                <c:pt idx="74">
                  <c:v>45661.104166666664</c:v>
                </c:pt>
                <c:pt idx="75">
                  <c:v>45661.145833333336</c:v>
                </c:pt>
                <c:pt idx="76">
                  <c:v>45661.1875</c:v>
                </c:pt>
                <c:pt idx="77">
                  <c:v>45661.229166666664</c:v>
                </c:pt>
                <c:pt idx="78">
                  <c:v>45661.270833333336</c:v>
                </c:pt>
                <c:pt idx="79">
                  <c:v>45661.3125</c:v>
                </c:pt>
                <c:pt idx="80">
                  <c:v>45661.354166666664</c:v>
                </c:pt>
                <c:pt idx="81">
                  <c:v>45661.395833333336</c:v>
                </c:pt>
                <c:pt idx="82">
                  <c:v>45661.4375</c:v>
                </c:pt>
                <c:pt idx="83">
                  <c:v>45661.479166666664</c:v>
                </c:pt>
                <c:pt idx="84">
                  <c:v>45661.520833333336</c:v>
                </c:pt>
                <c:pt idx="85">
                  <c:v>45661.5625</c:v>
                </c:pt>
                <c:pt idx="86">
                  <c:v>45661.604166666664</c:v>
                </c:pt>
                <c:pt idx="87">
                  <c:v>45661.645833333336</c:v>
                </c:pt>
                <c:pt idx="88">
                  <c:v>45661.6875</c:v>
                </c:pt>
                <c:pt idx="89">
                  <c:v>45661.729166666664</c:v>
                </c:pt>
                <c:pt idx="90">
                  <c:v>45661.770833333336</c:v>
                </c:pt>
                <c:pt idx="91">
                  <c:v>45661.8125</c:v>
                </c:pt>
                <c:pt idx="92">
                  <c:v>45661.854166666664</c:v>
                </c:pt>
                <c:pt idx="93">
                  <c:v>45661.895833333336</c:v>
                </c:pt>
                <c:pt idx="94">
                  <c:v>45661.9375</c:v>
                </c:pt>
                <c:pt idx="95">
                  <c:v>45661.979166666664</c:v>
                </c:pt>
                <c:pt idx="96">
                  <c:v>45662.020833333336</c:v>
                </c:pt>
                <c:pt idx="97">
                  <c:v>45662.0625</c:v>
                </c:pt>
                <c:pt idx="98">
                  <c:v>45662.104166666664</c:v>
                </c:pt>
                <c:pt idx="99">
                  <c:v>45662.145833333336</c:v>
                </c:pt>
                <c:pt idx="100">
                  <c:v>45662.1875</c:v>
                </c:pt>
                <c:pt idx="101">
                  <c:v>45662.229166666664</c:v>
                </c:pt>
                <c:pt idx="102">
                  <c:v>45662.270833333336</c:v>
                </c:pt>
                <c:pt idx="103">
                  <c:v>45662.3125</c:v>
                </c:pt>
                <c:pt idx="104">
                  <c:v>45662.354166666664</c:v>
                </c:pt>
                <c:pt idx="105">
                  <c:v>45662.395833333336</c:v>
                </c:pt>
                <c:pt idx="106">
                  <c:v>45662.4375</c:v>
                </c:pt>
                <c:pt idx="107">
                  <c:v>45662.479166666664</c:v>
                </c:pt>
                <c:pt idx="108">
                  <c:v>45662.520833333336</c:v>
                </c:pt>
                <c:pt idx="109">
                  <c:v>45662.5625</c:v>
                </c:pt>
                <c:pt idx="110">
                  <c:v>45662.604166666664</c:v>
                </c:pt>
                <c:pt idx="111">
                  <c:v>45662.645833333336</c:v>
                </c:pt>
                <c:pt idx="112">
                  <c:v>45662.6875</c:v>
                </c:pt>
                <c:pt idx="113">
                  <c:v>45662.729166666664</c:v>
                </c:pt>
                <c:pt idx="114">
                  <c:v>45662.770833333336</c:v>
                </c:pt>
                <c:pt idx="115">
                  <c:v>45662.8125</c:v>
                </c:pt>
                <c:pt idx="116">
                  <c:v>45662.854166666664</c:v>
                </c:pt>
                <c:pt idx="117">
                  <c:v>45662.895833333336</c:v>
                </c:pt>
                <c:pt idx="118">
                  <c:v>45662.9375</c:v>
                </c:pt>
                <c:pt idx="119">
                  <c:v>45662.979166666664</c:v>
                </c:pt>
                <c:pt idx="120">
                  <c:v>45663.020833333336</c:v>
                </c:pt>
                <c:pt idx="121">
                  <c:v>45663.0625</c:v>
                </c:pt>
                <c:pt idx="122">
                  <c:v>45663.104166666664</c:v>
                </c:pt>
                <c:pt idx="123">
                  <c:v>45663.145833333336</c:v>
                </c:pt>
                <c:pt idx="124">
                  <c:v>45663.1875</c:v>
                </c:pt>
                <c:pt idx="125">
                  <c:v>45663.229166666664</c:v>
                </c:pt>
                <c:pt idx="126">
                  <c:v>45663.270833333336</c:v>
                </c:pt>
                <c:pt idx="127">
                  <c:v>45663.3125</c:v>
                </c:pt>
                <c:pt idx="128">
                  <c:v>45663.354166666664</c:v>
                </c:pt>
                <c:pt idx="129">
                  <c:v>45663.395833333336</c:v>
                </c:pt>
                <c:pt idx="130">
                  <c:v>45663.4375</c:v>
                </c:pt>
                <c:pt idx="131">
                  <c:v>45663.479166666664</c:v>
                </c:pt>
                <c:pt idx="132">
                  <c:v>45663.520833333336</c:v>
                </c:pt>
                <c:pt idx="133">
                  <c:v>45663.5625</c:v>
                </c:pt>
                <c:pt idx="134">
                  <c:v>45663.604166666664</c:v>
                </c:pt>
                <c:pt idx="135">
                  <c:v>45663.645833333336</c:v>
                </c:pt>
                <c:pt idx="136">
                  <c:v>45663.6875</c:v>
                </c:pt>
                <c:pt idx="137">
                  <c:v>45663.729166666664</c:v>
                </c:pt>
                <c:pt idx="138">
                  <c:v>45663.770833333336</c:v>
                </c:pt>
                <c:pt idx="139">
                  <c:v>45663.8125</c:v>
                </c:pt>
                <c:pt idx="140">
                  <c:v>45663.854166666664</c:v>
                </c:pt>
                <c:pt idx="141">
                  <c:v>45663.895833333336</c:v>
                </c:pt>
                <c:pt idx="142">
                  <c:v>45663.9375</c:v>
                </c:pt>
                <c:pt idx="143">
                  <c:v>45663.979166666664</c:v>
                </c:pt>
                <c:pt idx="144">
                  <c:v>45664.020833333336</c:v>
                </c:pt>
                <c:pt idx="145">
                  <c:v>45664.0625</c:v>
                </c:pt>
                <c:pt idx="146">
                  <c:v>45664.104166666664</c:v>
                </c:pt>
                <c:pt idx="147">
                  <c:v>45664.145833333336</c:v>
                </c:pt>
                <c:pt idx="148">
                  <c:v>45664.1875</c:v>
                </c:pt>
                <c:pt idx="149">
                  <c:v>45664.229166666664</c:v>
                </c:pt>
                <c:pt idx="150">
                  <c:v>45664.270833333336</c:v>
                </c:pt>
                <c:pt idx="151">
                  <c:v>45664.3125</c:v>
                </c:pt>
                <c:pt idx="152">
                  <c:v>45664.354166666664</c:v>
                </c:pt>
                <c:pt idx="153">
                  <c:v>45664.395833333336</c:v>
                </c:pt>
                <c:pt idx="154">
                  <c:v>45664.4375</c:v>
                </c:pt>
                <c:pt idx="155">
                  <c:v>45664.479166666664</c:v>
                </c:pt>
                <c:pt idx="156">
                  <c:v>45664.520833333336</c:v>
                </c:pt>
                <c:pt idx="157">
                  <c:v>45664.5625</c:v>
                </c:pt>
                <c:pt idx="158">
                  <c:v>45664.604166666664</c:v>
                </c:pt>
                <c:pt idx="159">
                  <c:v>45664.645833333336</c:v>
                </c:pt>
                <c:pt idx="160">
                  <c:v>45664.6875</c:v>
                </c:pt>
                <c:pt idx="161">
                  <c:v>45664.729166666664</c:v>
                </c:pt>
                <c:pt idx="162">
                  <c:v>45664.770833333336</c:v>
                </c:pt>
                <c:pt idx="163">
                  <c:v>45664.8125</c:v>
                </c:pt>
                <c:pt idx="164">
                  <c:v>45664.854166666664</c:v>
                </c:pt>
                <c:pt idx="165">
                  <c:v>45664.895833333336</c:v>
                </c:pt>
                <c:pt idx="166">
                  <c:v>45664.9375</c:v>
                </c:pt>
                <c:pt idx="167">
                  <c:v>45664.979166666664</c:v>
                </c:pt>
                <c:pt idx="168">
                  <c:v>45665.020833333336</c:v>
                </c:pt>
                <c:pt idx="169">
                  <c:v>45665.0625</c:v>
                </c:pt>
                <c:pt idx="170">
                  <c:v>45665.104166666664</c:v>
                </c:pt>
                <c:pt idx="171">
                  <c:v>45665.145833333336</c:v>
                </c:pt>
                <c:pt idx="172">
                  <c:v>45665.1875</c:v>
                </c:pt>
                <c:pt idx="173">
                  <c:v>45665.229166666664</c:v>
                </c:pt>
                <c:pt idx="174">
                  <c:v>45665.270833333336</c:v>
                </c:pt>
                <c:pt idx="175">
                  <c:v>45665.3125</c:v>
                </c:pt>
                <c:pt idx="176">
                  <c:v>45665.354166666664</c:v>
                </c:pt>
                <c:pt idx="177">
                  <c:v>45665.395833333336</c:v>
                </c:pt>
                <c:pt idx="178">
                  <c:v>45665.4375</c:v>
                </c:pt>
                <c:pt idx="179">
                  <c:v>45665.479166666664</c:v>
                </c:pt>
                <c:pt idx="180">
                  <c:v>45665.520833333336</c:v>
                </c:pt>
                <c:pt idx="181">
                  <c:v>45665.5625</c:v>
                </c:pt>
                <c:pt idx="182">
                  <c:v>45665.604166666664</c:v>
                </c:pt>
                <c:pt idx="183">
                  <c:v>45665.645833333336</c:v>
                </c:pt>
                <c:pt idx="184">
                  <c:v>45665.6875</c:v>
                </c:pt>
                <c:pt idx="185">
                  <c:v>45665.729166666664</c:v>
                </c:pt>
                <c:pt idx="186">
                  <c:v>45665.770833333336</c:v>
                </c:pt>
                <c:pt idx="187">
                  <c:v>45665.8125</c:v>
                </c:pt>
                <c:pt idx="188">
                  <c:v>45665.854166666664</c:v>
                </c:pt>
                <c:pt idx="189">
                  <c:v>45665.895833333336</c:v>
                </c:pt>
                <c:pt idx="190">
                  <c:v>45665.9375</c:v>
                </c:pt>
                <c:pt idx="191">
                  <c:v>45665.979166666664</c:v>
                </c:pt>
                <c:pt idx="192">
                  <c:v>45666.020833333336</c:v>
                </c:pt>
                <c:pt idx="193">
                  <c:v>45666.0625</c:v>
                </c:pt>
                <c:pt idx="194">
                  <c:v>45666.104166666664</c:v>
                </c:pt>
                <c:pt idx="195">
                  <c:v>45666.145833333336</c:v>
                </c:pt>
                <c:pt idx="196">
                  <c:v>45666.1875</c:v>
                </c:pt>
                <c:pt idx="197">
                  <c:v>45666.229166666664</c:v>
                </c:pt>
                <c:pt idx="198">
                  <c:v>45666.270833333336</c:v>
                </c:pt>
                <c:pt idx="199">
                  <c:v>45666.3125</c:v>
                </c:pt>
                <c:pt idx="200">
                  <c:v>45666.354166666664</c:v>
                </c:pt>
                <c:pt idx="201">
                  <c:v>45666.395833333336</c:v>
                </c:pt>
                <c:pt idx="202">
                  <c:v>45666.4375</c:v>
                </c:pt>
                <c:pt idx="203">
                  <c:v>45666.479166666664</c:v>
                </c:pt>
                <c:pt idx="204">
                  <c:v>45666.520833333336</c:v>
                </c:pt>
                <c:pt idx="205">
                  <c:v>45666.5625</c:v>
                </c:pt>
                <c:pt idx="206">
                  <c:v>45666.604166666664</c:v>
                </c:pt>
                <c:pt idx="207">
                  <c:v>45666.645833333336</c:v>
                </c:pt>
                <c:pt idx="208">
                  <c:v>45666.6875</c:v>
                </c:pt>
                <c:pt idx="209">
                  <c:v>45666.729166666664</c:v>
                </c:pt>
                <c:pt idx="210">
                  <c:v>45666.770833333336</c:v>
                </c:pt>
                <c:pt idx="211">
                  <c:v>45666.8125</c:v>
                </c:pt>
                <c:pt idx="212">
                  <c:v>45666.854166666664</c:v>
                </c:pt>
                <c:pt idx="213">
                  <c:v>45666.895833333336</c:v>
                </c:pt>
                <c:pt idx="214">
                  <c:v>45666.9375</c:v>
                </c:pt>
                <c:pt idx="215">
                  <c:v>45666.979166666664</c:v>
                </c:pt>
                <c:pt idx="216">
                  <c:v>45667.020833333336</c:v>
                </c:pt>
                <c:pt idx="217">
                  <c:v>45667.0625</c:v>
                </c:pt>
                <c:pt idx="218">
                  <c:v>45667.104166666664</c:v>
                </c:pt>
                <c:pt idx="219">
                  <c:v>45667.145833333336</c:v>
                </c:pt>
                <c:pt idx="220">
                  <c:v>45667.1875</c:v>
                </c:pt>
                <c:pt idx="221">
                  <c:v>45667.229166666664</c:v>
                </c:pt>
                <c:pt idx="222">
                  <c:v>45667.270833333336</c:v>
                </c:pt>
                <c:pt idx="223">
                  <c:v>45667.3125</c:v>
                </c:pt>
                <c:pt idx="224">
                  <c:v>45667.354166666664</c:v>
                </c:pt>
                <c:pt idx="225">
                  <c:v>45667.395833333336</c:v>
                </c:pt>
                <c:pt idx="226">
                  <c:v>45667.4375</c:v>
                </c:pt>
                <c:pt idx="227">
                  <c:v>45667.479166666664</c:v>
                </c:pt>
                <c:pt idx="228">
                  <c:v>45667.520833333336</c:v>
                </c:pt>
                <c:pt idx="229">
                  <c:v>45667.5625</c:v>
                </c:pt>
                <c:pt idx="230">
                  <c:v>45667.604166666664</c:v>
                </c:pt>
                <c:pt idx="231">
                  <c:v>45667.645833333336</c:v>
                </c:pt>
                <c:pt idx="232">
                  <c:v>45667.6875</c:v>
                </c:pt>
                <c:pt idx="233">
                  <c:v>45667.729166666664</c:v>
                </c:pt>
                <c:pt idx="234">
                  <c:v>45667.770833333336</c:v>
                </c:pt>
                <c:pt idx="235">
                  <c:v>45667.8125</c:v>
                </c:pt>
                <c:pt idx="236">
                  <c:v>45667.854166666664</c:v>
                </c:pt>
                <c:pt idx="237">
                  <c:v>45667.895833333336</c:v>
                </c:pt>
                <c:pt idx="238">
                  <c:v>45667.9375</c:v>
                </c:pt>
                <c:pt idx="239">
                  <c:v>45667.979166666664</c:v>
                </c:pt>
                <c:pt idx="240">
                  <c:v>45668.020833333336</c:v>
                </c:pt>
                <c:pt idx="241">
                  <c:v>45668.0625</c:v>
                </c:pt>
                <c:pt idx="242">
                  <c:v>45668.104166666664</c:v>
                </c:pt>
                <c:pt idx="243">
                  <c:v>45668.145833333336</c:v>
                </c:pt>
                <c:pt idx="244">
                  <c:v>45668.1875</c:v>
                </c:pt>
                <c:pt idx="245">
                  <c:v>45668.229166666664</c:v>
                </c:pt>
                <c:pt idx="246">
                  <c:v>45668.270833333336</c:v>
                </c:pt>
                <c:pt idx="247">
                  <c:v>45668.3125</c:v>
                </c:pt>
                <c:pt idx="248">
                  <c:v>45668.354166666664</c:v>
                </c:pt>
                <c:pt idx="249">
                  <c:v>45668.395833333336</c:v>
                </c:pt>
                <c:pt idx="250">
                  <c:v>45668.4375</c:v>
                </c:pt>
                <c:pt idx="251">
                  <c:v>45668.479166666664</c:v>
                </c:pt>
                <c:pt idx="252">
                  <c:v>45668.520833333336</c:v>
                </c:pt>
                <c:pt idx="253">
                  <c:v>45668.5625</c:v>
                </c:pt>
                <c:pt idx="254">
                  <c:v>45668.604166666664</c:v>
                </c:pt>
                <c:pt idx="255">
                  <c:v>45668.645833333336</c:v>
                </c:pt>
                <c:pt idx="256">
                  <c:v>45668.6875</c:v>
                </c:pt>
                <c:pt idx="257">
                  <c:v>45668.729166666664</c:v>
                </c:pt>
                <c:pt idx="258">
                  <c:v>45668.770833333336</c:v>
                </c:pt>
                <c:pt idx="259">
                  <c:v>45668.8125</c:v>
                </c:pt>
                <c:pt idx="260">
                  <c:v>45668.854166666664</c:v>
                </c:pt>
                <c:pt idx="261">
                  <c:v>45668.895833333336</c:v>
                </c:pt>
                <c:pt idx="262">
                  <c:v>45668.9375</c:v>
                </c:pt>
                <c:pt idx="263">
                  <c:v>45668.979166666664</c:v>
                </c:pt>
                <c:pt idx="264">
                  <c:v>45669.020833333336</c:v>
                </c:pt>
                <c:pt idx="265">
                  <c:v>45669.0625</c:v>
                </c:pt>
                <c:pt idx="266">
                  <c:v>45669.104166666664</c:v>
                </c:pt>
                <c:pt idx="267">
                  <c:v>45669.145833333336</c:v>
                </c:pt>
                <c:pt idx="268">
                  <c:v>45669.1875</c:v>
                </c:pt>
                <c:pt idx="269">
                  <c:v>45669.229166666664</c:v>
                </c:pt>
                <c:pt idx="270">
                  <c:v>45669.270833333336</c:v>
                </c:pt>
                <c:pt idx="271">
                  <c:v>45669.3125</c:v>
                </c:pt>
                <c:pt idx="272">
                  <c:v>45669.354166666664</c:v>
                </c:pt>
                <c:pt idx="273">
                  <c:v>45669.395833333336</c:v>
                </c:pt>
                <c:pt idx="274">
                  <c:v>45669.4375</c:v>
                </c:pt>
                <c:pt idx="275">
                  <c:v>45669.479166666664</c:v>
                </c:pt>
                <c:pt idx="276">
                  <c:v>45669.520833333336</c:v>
                </c:pt>
                <c:pt idx="277">
                  <c:v>45669.5625</c:v>
                </c:pt>
                <c:pt idx="278">
                  <c:v>45669.604166666664</c:v>
                </c:pt>
                <c:pt idx="279">
                  <c:v>45669.645833333336</c:v>
                </c:pt>
                <c:pt idx="280">
                  <c:v>45669.6875</c:v>
                </c:pt>
                <c:pt idx="281">
                  <c:v>45669.729166666664</c:v>
                </c:pt>
                <c:pt idx="282">
                  <c:v>45669.770833333336</c:v>
                </c:pt>
                <c:pt idx="283">
                  <c:v>45669.8125</c:v>
                </c:pt>
                <c:pt idx="284">
                  <c:v>45669.854166666664</c:v>
                </c:pt>
                <c:pt idx="285">
                  <c:v>45669.895833333336</c:v>
                </c:pt>
                <c:pt idx="286">
                  <c:v>45669.9375</c:v>
                </c:pt>
                <c:pt idx="287">
                  <c:v>45669.979166666664</c:v>
                </c:pt>
                <c:pt idx="288">
                  <c:v>45670.020833333336</c:v>
                </c:pt>
                <c:pt idx="289">
                  <c:v>45670.0625</c:v>
                </c:pt>
                <c:pt idx="290">
                  <c:v>45670.104166666664</c:v>
                </c:pt>
                <c:pt idx="291">
                  <c:v>45670.145833333336</c:v>
                </c:pt>
                <c:pt idx="292">
                  <c:v>45670.1875</c:v>
                </c:pt>
                <c:pt idx="293">
                  <c:v>45670.229166666664</c:v>
                </c:pt>
                <c:pt idx="294">
                  <c:v>45670.270833333336</c:v>
                </c:pt>
                <c:pt idx="295">
                  <c:v>45670.3125</c:v>
                </c:pt>
                <c:pt idx="296">
                  <c:v>45670.354166666664</c:v>
                </c:pt>
                <c:pt idx="297">
                  <c:v>45670.395833333336</c:v>
                </c:pt>
                <c:pt idx="298">
                  <c:v>45670.4375</c:v>
                </c:pt>
                <c:pt idx="299">
                  <c:v>45670.479166666664</c:v>
                </c:pt>
                <c:pt idx="300">
                  <c:v>45670.520833333336</c:v>
                </c:pt>
                <c:pt idx="301">
                  <c:v>45670.5625</c:v>
                </c:pt>
                <c:pt idx="302">
                  <c:v>45670.604166666664</c:v>
                </c:pt>
                <c:pt idx="303">
                  <c:v>45670.645833333336</c:v>
                </c:pt>
                <c:pt idx="304">
                  <c:v>45670.6875</c:v>
                </c:pt>
                <c:pt idx="305">
                  <c:v>45670.729166666664</c:v>
                </c:pt>
                <c:pt idx="306">
                  <c:v>45670.770833333336</c:v>
                </c:pt>
                <c:pt idx="307">
                  <c:v>45670.8125</c:v>
                </c:pt>
                <c:pt idx="308">
                  <c:v>45670.854166666664</c:v>
                </c:pt>
                <c:pt idx="309">
                  <c:v>45670.895833333336</c:v>
                </c:pt>
                <c:pt idx="310">
                  <c:v>45670.9375</c:v>
                </c:pt>
                <c:pt idx="311">
                  <c:v>45670.979166666664</c:v>
                </c:pt>
                <c:pt idx="312">
                  <c:v>45671.020833333336</c:v>
                </c:pt>
                <c:pt idx="313">
                  <c:v>45671.0625</c:v>
                </c:pt>
                <c:pt idx="314">
                  <c:v>45671.104166666664</c:v>
                </c:pt>
                <c:pt idx="315">
                  <c:v>45671.145833333336</c:v>
                </c:pt>
                <c:pt idx="316">
                  <c:v>45671.1875</c:v>
                </c:pt>
                <c:pt idx="317">
                  <c:v>45671.229166666664</c:v>
                </c:pt>
                <c:pt idx="318">
                  <c:v>45671.270833333336</c:v>
                </c:pt>
                <c:pt idx="319">
                  <c:v>45671.3125</c:v>
                </c:pt>
                <c:pt idx="320">
                  <c:v>45671.354166666664</c:v>
                </c:pt>
                <c:pt idx="321">
                  <c:v>45671.395833333336</c:v>
                </c:pt>
                <c:pt idx="322">
                  <c:v>45671.4375</c:v>
                </c:pt>
                <c:pt idx="323">
                  <c:v>45671.479166666664</c:v>
                </c:pt>
                <c:pt idx="324">
                  <c:v>45671.520833333336</c:v>
                </c:pt>
                <c:pt idx="325">
                  <c:v>45671.5625</c:v>
                </c:pt>
                <c:pt idx="326">
                  <c:v>45671.604166666664</c:v>
                </c:pt>
                <c:pt idx="327">
                  <c:v>45671.645833333336</c:v>
                </c:pt>
                <c:pt idx="328">
                  <c:v>45671.6875</c:v>
                </c:pt>
                <c:pt idx="329">
                  <c:v>45671.729166666664</c:v>
                </c:pt>
                <c:pt idx="330">
                  <c:v>45671.770833333336</c:v>
                </c:pt>
                <c:pt idx="331">
                  <c:v>45671.8125</c:v>
                </c:pt>
                <c:pt idx="332">
                  <c:v>45671.854166666664</c:v>
                </c:pt>
                <c:pt idx="333">
                  <c:v>45671.895833333336</c:v>
                </c:pt>
                <c:pt idx="334">
                  <c:v>45671.9375</c:v>
                </c:pt>
                <c:pt idx="335">
                  <c:v>45671.979166666664</c:v>
                </c:pt>
                <c:pt idx="336">
                  <c:v>45672.020833333336</c:v>
                </c:pt>
                <c:pt idx="337">
                  <c:v>45672.0625</c:v>
                </c:pt>
                <c:pt idx="338">
                  <c:v>45672.104166666664</c:v>
                </c:pt>
                <c:pt idx="339">
                  <c:v>45672.145833333336</c:v>
                </c:pt>
                <c:pt idx="340">
                  <c:v>45672.1875</c:v>
                </c:pt>
                <c:pt idx="341">
                  <c:v>45672.229166666664</c:v>
                </c:pt>
                <c:pt idx="342">
                  <c:v>45672.270833333336</c:v>
                </c:pt>
                <c:pt idx="343">
                  <c:v>45672.3125</c:v>
                </c:pt>
                <c:pt idx="344">
                  <c:v>45672.354166666664</c:v>
                </c:pt>
                <c:pt idx="345">
                  <c:v>45672.395833333336</c:v>
                </c:pt>
                <c:pt idx="346">
                  <c:v>45672.4375</c:v>
                </c:pt>
                <c:pt idx="347">
                  <c:v>45672.479166666664</c:v>
                </c:pt>
                <c:pt idx="348">
                  <c:v>45672.520833333336</c:v>
                </c:pt>
                <c:pt idx="349">
                  <c:v>45672.5625</c:v>
                </c:pt>
                <c:pt idx="350">
                  <c:v>45672.604166666664</c:v>
                </c:pt>
                <c:pt idx="351">
                  <c:v>45672.645833333336</c:v>
                </c:pt>
                <c:pt idx="352">
                  <c:v>45672.6875</c:v>
                </c:pt>
                <c:pt idx="353">
                  <c:v>45672.729166666664</c:v>
                </c:pt>
                <c:pt idx="354">
                  <c:v>45672.770833333336</c:v>
                </c:pt>
                <c:pt idx="355">
                  <c:v>45672.8125</c:v>
                </c:pt>
                <c:pt idx="356">
                  <c:v>45672.854166666664</c:v>
                </c:pt>
                <c:pt idx="357">
                  <c:v>45672.895833333336</c:v>
                </c:pt>
                <c:pt idx="358">
                  <c:v>45672.9375</c:v>
                </c:pt>
                <c:pt idx="359">
                  <c:v>45672.979166666664</c:v>
                </c:pt>
                <c:pt idx="360">
                  <c:v>45673.020833333336</c:v>
                </c:pt>
                <c:pt idx="361">
                  <c:v>45673.0625</c:v>
                </c:pt>
                <c:pt idx="362">
                  <c:v>45673.104166666664</c:v>
                </c:pt>
                <c:pt idx="363">
                  <c:v>45673.145833333336</c:v>
                </c:pt>
                <c:pt idx="364">
                  <c:v>45673.1875</c:v>
                </c:pt>
                <c:pt idx="365">
                  <c:v>45673.229166666664</c:v>
                </c:pt>
                <c:pt idx="366">
                  <c:v>45673.270833333336</c:v>
                </c:pt>
                <c:pt idx="367">
                  <c:v>45673.3125</c:v>
                </c:pt>
                <c:pt idx="368">
                  <c:v>45673.354166666664</c:v>
                </c:pt>
                <c:pt idx="369">
                  <c:v>45673.395833333336</c:v>
                </c:pt>
                <c:pt idx="370">
                  <c:v>45673.4375</c:v>
                </c:pt>
                <c:pt idx="371">
                  <c:v>45673.479166666664</c:v>
                </c:pt>
                <c:pt idx="372">
                  <c:v>45673.520833333336</c:v>
                </c:pt>
                <c:pt idx="373">
                  <c:v>45673.5625</c:v>
                </c:pt>
                <c:pt idx="374">
                  <c:v>45673.604166666664</c:v>
                </c:pt>
                <c:pt idx="375">
                  <c:v>45673.645833333336</c:v>
                </c:pt>
                <c:pt idx="376">
                  <c:v>45673.6875</c:v>
                </c:pt>
                <c:pt idx="377">
                  <c:v>45673.729166666664</c:v>
                </c:pt>
                <c:pt idx="378">
                  <c:v>45673.770833333336</c:v>
                </c:pt>
                <c:pt idx="379">
                  <c:v>45673.8125</c:v>
                </c:pt>
                <c:pt idx="380">
                  <c:v>45673.854166666664</c:v>
                </c:pt>
                <c:pt idx="381">
                  <c:v>45673.895833333336</c:v>
                </c:pt>
                <c:pt idx="382">
                  <c:v>45673.9375</c:v>
                </c:pt>
                <c:pt idx="383">
                  <c:v>45673.979166666664</c:v>
                </c:pt>
                <c:pt idx="384">
                  <c:v>45674.020833333336</c:v>
                </c:pt>
                <c:pt idx="385">
                  <c:v>45674.0625</c:v>
                </c:pt>
                <c:pt idx="386">
                  <c:v>45674.104166666664</c:v>
                </c:pt>
                <c:pt idx="387">
                  <c:v>45674.145833333336</c:v>
                </c:pt>
                <c:pt idx="388">
                  <c:v>45674.1875</c:v>
                </c:pt>
                <c:pt idx="389">
                  <c:v>45674.229166666664</c:v>
                </c:pt>
                <c:pt idx="390">
                  <c:v>45674.270833333336</c:v>
                </c:pt>
                <c:pt idx="391">
                  <c:v>45674.3125</c:v>
                </c:pt>
                <c:pt idx="392">
                  <c:v>45674.354166666664</c:v>
                </c:pt>
                <c:pt idx="393">
                  <c:v>45674.395833333336</c:v>
                </c:pt>
                <c:pt idx="394">
                  <c:v>45674.4375</c:v>
                </c:pt>
                <c:pt idx="395">
                  <c:v>45674.479166666664</c:v>
                </c:pt>
                <c:pt idx="396">
                  <c:v>45674.520833333336</c:v>
                </c:pt>
                <c:pt idx="397">
                  <c:v>45674.5625</c:v>
                </c:pt>
                <c:pt idx="398">
                  <c:v>45674.604166666664</c:v>
                </c:pt>
                <c:pt idx="399">
                  <c:v>45674.645833333336</c:v>
                </c:pt>
                <c:pt idx="400">
                  <c:v>45674.6875</c:v>
                </c:pt>
                <c:pt idx="401">
                  <c:v>45674.729166666664</c:v>
                </c:pt>
                <c:pt idx="402">
                  <c:v>45674.770833333336</c:v>
                </c:pt>
                <c:pt idx="403">
                  <c:v>45674.8125</c:v>
                </c:pt>
                <c:pt idx="404">
                  <c:v>45674.854166666664</c:v>
                </c:pt>
                <c:pt idx="405">
                  <c:v>45674.895833333336</c:v>
                </c:pt>
                <c:pt idx="406">
                  <c:v>45674.9375</c:v>
                </c:pt>
                <c:pt idx="407">
                  <c:v>45674.979166666664</c:v>
                </c:pt>
                <c:pt idx="408">
                  <c:v>45675.020833333336</c:v>
                </c:pt>
                <c:pt idx="409">
                  <c:v>45675.0625</c:v>
                </c:pt>
                <c:pt idx="410">
                  <c:v>45675.104166666664</c:v>
                </c:pt>
                <c:pt idx="411">
                  <c:v>45675.145833333336</c:v>
                </c:pt>
                <c:pt idx="412">
                  <c:v>45675.1875</c:v>
                </c:pt>
                <c:pt idx="413">
                  <c:v>45675.229166666664</c:v>
                </c:pt>
                <c:pt idx="414">
                  <c:v>45675.270833333336</c:v>
                </c:pt>
                <c:pt idx="415">
                  <c:v>45675.3125</c:v>
                </c:pt>
                <c:pt idx="416">
                  <c:v>45675.354166666664</c:v>
                </c:pt>
                <c:pt idx="417">
                  <c:v>45675.395833333336</c:v>
                </c:pt>
                <c:pt idx="418">
                  <c:v>45675.4375</c:v>
                </c:pt>
                <c:pt idx="419">
                  <c:v>45675.479166666664</c:v>
                </c:pt>
                <c:pt idx="420">
                  <c:v>45675.520833333336</c:v>
                </c:pt>
                <c:pt idx="421">
                  <c:v>45675.5625</c:v>
                </c:pt>
                <c:pt idx="422">
                  <c:v>45675.604166666664</c:v>
                </c:pt>
                <c:pt idx="423">
                  <c:v>45675.645833333336</c:v>
                </c:pt>
                <c:pt idx="424">
                  <c:v>45675.6875</c:v>
                </c:pt>
                <c:pt idx="425">
                  <c:v>45675.729166666664</c:v>
                </c:pt>
                <c:pt idx="426">
                  <c:v>45675.770833333336</c:v>
                </c:pt>
                <c:pt idx="427">
                  <c:v>45675.8125</c:v>
                </c:pt>
                <c:pt idx="428">
                  <c:v>45675.854166666664</c:v>
                </c:pt>
                <c:pt idx="429">
                  <c:v>45675.895833333336</c:v>
                </c:pt>
                <c:pt idx="430">
                  <c:v>45675.9375</c:v>
                </c:pt>
                <c:pt idx="431">
                  <c:v>45675.979166666664</c:v>
                </c:pt>
                <c:pt idx="432">
                  <c:v>45676.020833333336</c:v>
                </c:pt>
                <c:pt idx="433">
                  <c:v>45676.0625</c:v>
                </c:pt>
                <c:pt idx="434">
                  <c:v>45676.104166666664</c:v>
                </c:pt>
                <c:pt idx="435">
                  <c:v>45676.145833333336</c:v>
                </c:pt>
                <c:pt idx="436">
                  <c:v>45676.1875</c:v>
                </c:pt>
                <c:pt idx="437">
                  <c:v>45676.229166666664</c:v>
                </c:pt>
                <c:pt idx="438">
                  <c:v>45676.270833333336</c:v>
                </c:pt>
                <c:pt idx="439">
                  <c:v>45676.3125</c:v>
                </c:pt>
                <c:pt idx="440">
                  <c:v>45676.354166666664</c:v>
                </c:pt>
                <c:pt idx="441">
                  <c:v>45676.395833333336</c:v>
                </c:pt>
                <c:pt idx="442">
                  <c:v>45676.4375</c:v>
                </c:pt>
                <c:pt idx="443">
                  <c:v>45676.479166666664</c:v>
                </c:pt>
                <c:pt idx="444">
                  <c:v>45676.520833333336</c:v>
                </c:pt>
                <c:pt idx="445">
                  <c:v>45676.5625</c:v>
                </c:pt>
                <c:pt idx="446">
                  <c:v>45676.604166666664</c:v>
                </c:pt>
                <c:pt idx="447">
                  <c:v>45676.645833333336</c:v>
                </c:pt>
                <c:pt idx="448">
                  <c:v>45676.6875</c:v>
                </c:pt>
                <c:pt idx="449">
                  <c:v>45676.729166666664</c:v>
                </c:pt>
                <c:pt idx="450">
                  <c:v>45676.770833333336</c:v>
                </c:pt>
                <c:pt idx="451">
                  <c:v>45676.8125</c:v>
                </c:pt>
                <c:pt idx="452">
                  <c:v>45676.854166666664</c:v>
                </c:pt>
                <c:pt idx="453">
                  <c:v>45676.895833333336</c:v>
                </c:pt>
                <c:pt idx="454">
                  <c:v>45676.9375</c:v>
                </c:pt>
                <c:pt idx="455">
                  <c:v>45676.979166666664</c:v>
                </c:pt>
                <c:pt idx="456">
                  <c:v>45677.020833333336</c:v>
                </c:pt>
                <c:pt idx="457">
                  <c:v>45677.0625</c:v>
                </c:pt>
                <c:pt idx="458">
                  <c:v>45677.104166666664</c:v>
                </c:pt>
                <c:pt idx="459">
                  <c:v>45677.145833333336</c:v>
                </c:pt>
                <c:pt idx="460">
                  <c:v>45677.1875</c:v>
                </c:pt>
                <c:pt idx="461">
                  <c:v>45677.229166666664</c:v>
                </c:pt>
                <c:pt idx="462">
                  <c:v>45677.270833333336</c:v>
                </c:pt>
                <c:pt idx="463">
                  <c:v>45677.3125</c:v>
                </c:pt>
                <c:pt idx="464">
                  <c:v>45677.354166666664</c:v>
                </c:pt>
                <c:pt idx="465">
                  <c:v>45677.395833333336</c:v>
                </c:pt>
                <c:pt idx="466">
                  <c:v>45677.4375</c:v>
                </c:pt>
                <c:pt idx="467">
                  <c:v>45677.479166666664</c:v>
                </c:pt>
                <c:pt idx="468">
                  <c:v>45677.520833333336</c:v>
                </c:pt>
                <c:pt idx="469">
                  <c:v>45677.5625</c:v>
                </c:pt>
                <c:pt idx="470">
                  <c:v>45677.604166666664</c:v>
                </c:pt>
                <c:pt idx="471">
                  <c:v>45677.645833333336</c:v>
                </c:pt>
                <c:pt idx="472">
                  <c:v>45677.6875</c:v>
                </c:pt>
                <c:pt idx="473">
                  <c:v>45677.729166666664</c:v>
                </c:pt>
                <c:pt idx="474">
                  <c:v>45677.770833333336</c:v>
                </c:pt>
                <c:pt idx="475">
                  <c:v>45677.8125</c:v>
                </c:pt>
                <c:pt idx="476">
                  <c:v>45677.854166666664</c:v>
                </c:pt>
                <c:pt idx="477">
                  <c:v>45677.895833333336</c:v>
                </c:pt>
                <c:pt idx="478">
                  <c:v>45677.9375</c:v>
                </c:pt>
                <c:pt idx="479">
                  <c:v>45677.979166666664</c:v>
                </c:pt>
                <c:pt idx="480">
                  <c:v>45678.020833333336</c:v>
                </c:pt>
                <c:pt idx="481">
                  <c:v>45678.0625</c:v>
                </c:pt>
                <c:pt idx="482">
                  <c:v>45678.104166666664</c:v>
                </c:pt>
                <c:pt idx="483">
                  <c:v>45678.145833333336</c:v>
                </c:pt>
                <c:pt idx="484">
                  <c:v>45678.1875</c:v>
                </c:pt>
                <c:pt idx="485">
                  <c:v>45678.229166666664</c:v>
                </c:pt>
                <c:pt idx="486">
                  <c:v>45678.270833333336</c:v>
                </c:pt>
                <c:pt idx="487">
                  <c:v>45678.3125</c:v>
                </c:pt>
                <c:pt idx="488">
                  <c:v>45678.354166666664</c:v>
                </c:pt>
                <c:pt idx="489">
                  <c:v>45678.395833333336</c:v>
                </c:pt>
                <c:pt idx="490">
                  <c:v>45678.4375</c:v>
                </c:pt>
                <c:pt idx="491">
                  <c:v>45678.479166666664</c:v>
                </c:pt>
                <c:pt idx="492">
                  <c:v>45678.520833333336</c:v>
                </c:pt>
                <c:pt idx="493">
                  <c:v>45678.5625</c:v>
                </c:pt>
                <c:pt idx="494">
                  <c:v>45678.604166666664</c:v>
                </c:pt>
                <c:pt idx="495">
                  <c:v>45678.645833333336</c:v>
                </c:pt>
                <c:pt idx="496">
                  <c:v>45678.6875</c:v>
                </c:pt>
                <c:pt idx="497">
                  <c:v>45678.729166666664</c:v>
                </c:pt>
                <c:pt idx="498">
                  <c:v>45678.770833333336</c:v>
                </c:pt>
                <c:pt idx="499">
                  <c:v>45678.8125</c:v>
                </c:pt>
                <c:pt idx="500">
                  <c:v>45678.854166666664</c:v>
                </c:pt>
                <c:pt idx="501">
                  <c:v>45678.895833333336</c:v>
                </c:pt>
                <c:pt idx="502">
                  <c:v>45678.9375</c:v>
                </c:pt>
                <c:pt idx="503">
                  <c:v>45678.979166666664</c:v>
                </c:pt>
                <c:pt idx="504">
                  <c:v>45679.020833333336</c:v>
                </c:pt>
                <c:pt idx="505">
                  <c:v>45679.0625</c:v>
                </c:pt>
                <c:pt idx="506">
                  <c:v>45679.104166666664</c:v>
                </c:pt>
                <c:pt idx="507">
                  <c:v>45679.145833333336</c:v>
                </c:pt>
                <c:pt idx="508">
                  <c:v>45679.1875</c:v>
                </c:pt>
                <c:pt idx="509">
                  <c:v>45679.229166666664</c:v>
                </c:pt>
                <c:pt idx="510">
                  <c:v>45679.270833333336</c:v>
                </c:pt>
                <c:pt idx="511">
                  <c:v>45679.3125</c:v>
                </c:pt>
                <c:pt idx="512">
                  <c:v>45679.354166666664</c:v>
                </c:pt>
                <c:pt idx="513">
                  <c:v>45679.395833333336</c:v>
                </c:pt>
                <c:pt idx="514">
                  <c:v>45679.4375</c:v>
                </c:pt>
                <c:pt idx="515">
                  <c:v>45679.479166666664</c:v>
                </c:pt>
                <c:pt idx="516">
                  <c:v>45679.520833333336</c:v>
                </c:pt>
                <c:pt idx="517">
                  <c:v>45679.5625</c:v>
                </c:pt>
                <c:pt idx="518">
                  <c:v>45679.604166666664</c:v>
                </c:pt>
                <c:pt idx="519">
                  <c:v>45679.645833333336</c:v>
                </c:pt>
                <c:pt idx="520">
                  <c:v>45679.6875</c:v>
                </c:pt>
                <c:pt idx="521">
                  <c:v>45679.729166666664</c:v>
                </c:pt>
                <c:pt idx="522">
                  <c:v>45679.770833333336</c:v>
                </c:pt>
                <c:pt idx="523">
                  <c:v>45679.8125</c:v>
                </c:pt>
                <c:pt idx="524">
                  <c:v>45679.854166666664</c:v>
                </c:pt>
                <c:pt idx="525">
                  <c:v>45679.895833333336</c:v>
                </c:pt>
                <c:pt idx="526">
                  <c:v>45679.9375</c:v>
                </c:pt>
                <c:pt idx="527">
                  <c:v>45679.979166666664</c:v>
                </c:pt>
                <c:pt idx="528">
                  <c:v>45680.020833333336</c:v>
                </c:pt>
                <c:pt idx="529">
                  <c:v>45680.0625</c:v>
                </c:pt>
                <c:pt idx="530">
                  <c:v>45680.104166666664</c:v>
                </c:pt>
                <c:pt idx="531">
                  <c:v>45680.145833333336</c:v>
                </c:pt>
                <c:pt idx="532">
                  <c:v>45680.1875</c:v>
                </c:pt>
                <c:pt idx="533">
                  <c:v>45680.229166666664</c:v>
                </c:pt>
                <c:pt idx="534">
                  <c:v>45680.270833333336</c:v>
                </c:pt>
                <c:pt idx="535">
                  <c:v>45680.3125</c:v>
                </c:pt>
                <c:pt idx="536">
                  <c:v>45680.354166666664</c:v>
                </c:pt>
                <c:pt idx="537">
                  <c:v>45680.395833333336</c:v>
                </c:pt>
                <c:pt idx="538">
                  <c:v>45680.4375</c:v>
                </c:pt>
                <c:pt idx="539">
                  <c:v>45680.479166666664</c:v>
                </c:pt>
                <c:pt idx="540">
                  <c:v>45680.520833333336</c:v>
                </c:pt>
                <c:pt idx="541">
                  <c:v>45680.5625</c:v>
                </c:pt>
                <c:pt idx="542">
                  <c:v>45680.604166666664</c:v>
                </c:pt>
                <c:pt idx="543">
                  <c:v>45680.645833333336</c:v>
                </c:pt>
                <c:pt idx="544">
                  <c:v>45680.6875</c:v>
                </c:pt>
                <c:pt idx="545">
                  <c:v>45680.729166666664</c:v>
                </c:pt>
                <c:pt idx="546">
                  <c:v>45680.770833333336</c:v>
                </c:pt>
                <c:pt idx="547">
                  <c:v>45680.8125</c:v>
                </c:pt>
                <c:pt idx="548">
                  <c:v>45680.854166666664</c:v>
                </c:pt>
                <c:pt idx="549">
                  <c:v>45680.895833333336</c:v>
                </c:pt>
                <c:pt idx="550">
                  <c:v>45680.9375</c:v>
                </c:pt>
                <c:pt idx="551">
                  <c:v>45680.979166666664</c:v>
                </c:pt>
                <c:pt idx="552">
                  <c:v>45681.020833333336</c:v>
                </c:pt>
                <c:pt idx="553">
                  <c:v>45681.0625</c:v>
                </c:pt>
                <c:pt idx="554">
                  <c:v>45681.104166666664</c:v>
                </c:pt>
                <c:pt idx="555">
                  <c:v>45681.145833333336</c:v>
                </c:pt>
                <c:pt idx="556">
                  <c:v>45681.1875</c:v>
                </c:pt>
                <c:pt idx="557">
                  <c:v>45681.229166666664</c:v>
                </c:pt>
                <c:pt idx="558">
                  <c:v>45681.270833333336</c:v>
                </c:pt>
                <c:pt idx="559">
                  <c:v>45681.3125</c:v>
                </c:pt>
                <c:pt idx="560">
                  <c:v>45681.354166666664</c:v>
                </c:pt>
                <c:pt idx="561">
                  <c:v>45681.395833333336</c:v>
                </c:pt>
                <c:pt idx="562">
                  <c:v>45681.4375</c:v>
                </c:pt>
                <c:pt idx="563">
                  <c:v>45681.479166666664</c:v>
                </c:pt>
                <c:pt idx="564">
                  <c:v>45681.520833333336</c:v>
                </c:pt>
                <c:pt idx="565">
                  <c:v>45681.5625</c:v>
                </c:pt>
                <c:pt idx="566">
                  <c:v>45681.604166666664</c:v>
                </c:pt>
                <c:pt idx="567">
                  <c:v>45681.645833333336</c:v>
                </c:pt>
                <c:pt idx="568">
                  <c:v>45681.6875</c:v>
                </c:pt>
                <c:pt idx="569">
                  <c:v>45681.729166666664</c:v>
                </c:pt>
                <c:pt idx="570">
                  <c:v>45681.770833333336</c:v>
                </c:pt>
                <c:pt idx="571">
                  <c:v>45681.8125</c:v>
                </c:pt>
                <c:pt idx="572">
                  <c:v>45681.854166666664</c:v>
                </c:pt>
                <c:pt idx="573">
                  <c:v>45681.895833333336</c:v>
                </c:pt>
                <c:pt idx="574">
                  <c:v>45681.9375</c:v>
                </c:pt>
                <c:pt idx="575">
                  <c:v>45681.979166666664</c:v>
                </c:pt>
                <c:pt idx="576">
                  <c:v>45682.020833333336</c:v>
                </c:pt>
                <c:pt idx="577">
                  <c:v>45682.0625</c:v>
                </c:pt>
                <c:pt idx="578">
                  <c:v>45682.104166666664</c:v>
                </c:pt>
                <c:pt idx="579">
                  <c:v>45682.145833333336</c:v>
                </c:pt>
                <c:pt idx="580">
                  <c:v>45682.1875</c:v>
                </c:pt>
                <c:pt idx="581">
                  <c:v>45682.229166666664</c:v>
                </c:pt>
                <c:pt idx="582">
                  <c:v>45682.270833333336</c:v>
                </c:pt>
                <c:pt idx="583">
                  <c:v>45682.3125</c:v>
                </c:pt>
                <c:pt idx="584">
                  <c:v>45682.354166666664</c:v>
                </c:pt>
                <c:pt idx="585">
                  <c:v>45682.395833333336</c:v>
                </c:pt>
                <c:pt idx="586">
                  <c:v>45682.4375</c:v>
                </c:pt>
                <c:pt idx="587">
                  <c:v>45682.479166666664</c:v>
                </c:pt>
                <c:pt idx="588">
                  <c:v>45682.520833333336</c:v>
                </c:pt>
                <c:pt idx="589">
                  <c:v>45682.5625</c:v>
                </c:pt>
                <c:pt idx="590">
                  <c:v>45682.604166666664</c:v>
                </c:pt>
                <c:pt idx="591">
                  <c:v>45682.645833333336</c:v>
                </c:pt>
                <c:pt idx="592">
                  <c:v>45682.6875</c:v>
                </c:pt>
                <c:pt idx="593">
                  <c:v>45682.729166666664</c:v>
                </c:pt>
                <c:pt idx="594">
                  <c:v>45682.770833333336</c:v>
                </c:pt>
                <c:pt idx="595">
                  <c:v>45682.8125</c:v>
                </c:pt>
                <c:pt idx="596">
                  <c:v>45682.854166666664</c:v>
                </c:pt>
                <c:pt idx="597">
                  <c:v>45682.895833333336</c:v>
                </c:pt>
                <c:pt idx="598">
                  <c:v>45682.9375</c:v>
                </c:pt>
                <c:pt idx="599">
                  <c:v>45682.979166666664</c:v>
                </c:pt>
                <c:pt idx="600">
                  <c:v>45683.020833333336</c:v>
                </c:pt>
                <c:pt idx="601">
                  <c:v>45683.0625</c:v>
                </c:pt>
                <c:pt idx="602">
                  <c:v>45683.104166666664</c:v>
                </c:pt>
                <c:pt idx="603">
                  <c:v>45683.145833333336</c:v>
                </c:pt>
                <c:pt idx="604">
                  <c:v>45683.1875</c:v>
                </c:pt>
                <c:pt idx="605">
                  <c:v>45683.229166666664</c:v>
                </c:pt>
                <c:pt idx="606">
                  <c:v>45683.270833333336</c:v>
                </c:pt>
                <c:pt idx="607">
                  <c:v>45683.3125</c:v>
                </c:pt>
                <c:pt idx="608">
                  <c:v>45683.354166666664</c:v>
                </c:pt>
                <c:pt idx="609">
                  <c:v>45683.395833333336</c:v>
                </c:pt>
                <c:pt idx="610">
                  <c:v>45683.4375</c:v>
                </c:pt>
                <c:pt idx="611">
                  <c:v>45683.479166666664</c:v>
                </c:pt>
                <c:pt idx="612">
                  <c:v>45683.520833333336</c:v>
                </c:pt>
                <c:pt idx="613">
                  <c:v>45683.5625</c:v>
                </c:pt>
                <c:pt idx="614">
                  <c:v>45683.604166666664</c:v>
                </c:pt>
                <c:pt idx="615">
                  <c:v>45683.645833333336</c:v>
                </c:pt>
                <c:pt idx="616">
                  <c:v>45683.6875</c:v>
                </c:pt>
                <c:pt idx="617">
                  <c:v>45683.729166666664</c:v>
                </c:pt>
                <c:pt idx="618">
                  <c:v>45683.770833333336</c:v>
                </c:pt>
                <c:pt idx="619">
                  <c:v>45683.8125</c:v>
                </c:pt>
                <c:pt idx="620">
                  <c:v>45683.854166666664</c:v>
                </c:pt>
                <c:pt idx="621">
                  <c:v>45683.895833333336</c:v>
                </c:pt>
                <c:pt idx="622">
                  <c:v>45683.9375</c:v>
                </c:pt>
                <c:pt idx="623">
                  <c:v>45683.979166666664</c:v>
                </c:pt>
                <c:pt idx="624">
                  <c:v>45684.020833333336</c:v>
                </c:pt>
                <c:pt idx="625">
                  <c:v>45684.0625</c:v>
                </c:pt>
                <c:pt idx="626">
                  <c:v>45684.104166666664</c:v>
                </c:pt>
                <c:pt idx="627">
                  <c:v>45684.145833333336</c:v>
                </c:pt>
                <c:pt idx="628">
                  <c:v>45684.1875</c:v>
                </c:pt>
                <c:pt idx="629">
                  <c:v>45684.229166666664</c:v>
                </c:pt>
                <c:pt idx="630">
                  <c:v>45684.270833333336</c:v>
                </c:pt>
                <c:pt idx="631">
                  <c:v>45684.3125</c:v>
                </c:pt>
                <c:pt idx="632">
                  <c:v>45684.354166666664</c:v>
                </c:pt>
                <c:pt idx="633">
                  <c:v>45684.395833333336</c:v>
                </c:pt>
                <c:pt idx="634">
                  <c:v>45684.4375</c:v>
                </c:pt>
                <c:pt idx="635">
                  <c:v>45684.479166666664</c:v>
                </c:pt>
                <c:pt idx="636">
                  <c:v>45684.520833333336</c:v>
                </c:pt>
                <c:pt idx="637">
                  <c:v>45684.5625</c:v>
                </c:pt>
                <c:pt idx="638">
                  <c:v>45684.604166666664</c:v>
                </c:pt>
                <c:pt idx="639">
                  <c:v>45684.645833333336</c:v>
                </c:pt>
                <c:pt idx="640">
                  <c:v>45684.6875</c:v>
                </c:pt>
                <c:pt idx="641">
                  <c:v>45684.729166666664</c:v>
                </c:pt>
                <c:pt idx="642">
                  <c:v>45684.770833333336</c:v>
                </c:pt>
                <c:pt idx="643">
                  <c:v>45684.8125</c:v>
                </c:pt>
                <c:pt idx="644">
                  <c:v>45684.854166666664</c:v>
                </c:pt>
                <c:pt idx="645">
                  <c:v>45684.895833333336</c:v>
                </c:pt>
                <c:pt idx="646">
                  <c:v>45684.9375</c:v>
                </c:pt>
                <c:pt idx="647">
                  <c:v>45684.979166666664</c:v>
                </c:pt>
                <c:pt idx="648">
                  <c:v>45685.020833333336</c:v>
                </c:pt>
                <c:pt idx="649">
                  <c:v>45685.0625</c:v>
                </c:pt>
                <c:pt idx="650">
                  <c:v>45685.104166666664</c:v>
                </c:pt>
                <c:pt idx="651">
                  <c:v>45685.145833333336</c:v>
                </c:pt>
                <c:pt idx="652">
                  <c:v>45685.1875</c:v>
                </c:pt>
                <c:pt idx="653">
                  <c:v>45685.229166666664</c:v>
                </c:pt>
                <c:pt idx="654">
                  <c:v>45685.270833333336</c:v>
                </c:pt>
                <c:pt idx="655">
                  <c:v>45685.3125</c:v>
                </c:pt>
                <c:pt idx="656">
                  <c:v>45685.354166666664</c:v>
                </c:pt>
                <c:pt idx="657">
                  <c:v>45685.395833333336</c:v>
                </c:pt>
                <c:pt idx="658">
                  <c:v>45685.4375</c:v>
                </c:pt>
                <c:pt idx="659">
                  <c:v>45685.479166666664</c:v>
                </c:pt>
                <c:pt idx="660">
                  <c:v>45685.520833333336</c:v>
                </c:pt>
                <c:pt idx="661">
                  <c:v>45685.5625</c:v>
                </c:pt>
                <c:pt idx="662">
                  <c:v>45685.604166666664</c:v>
                </c:pt>
                <c:pt idx="663">
                  <c:v>45685.645833333336</c:v>
                </c:pt>
                <c:pt idx="664">
                  <c:v>45685.6875</c:v>
                </c:pt>
                <c:pt idx="665">
                  <c:v>45685.729166666664</c:v>
                </c:pt>
                <c:pt idx="666">
                  <c:v>45685.770833333336</c:v>
                </c:pt>
                <c:pt idx="667">
                  <c:v>45685.8125</c:v>
                </c:pt>
                <c:pt idx="668">
                  <c:v>45685.854166666664</c:v>
                </c:pt>
                <c:pt idx="669">
                  <c:v>45685.895833333336</c:v>
                </c:pt>
                <c:pt idx="670">
                  <c:v>45685.9375</c:v>
                </c:pt>
                <c:pt idx="671">
                  <c:v>45685.979166666664</c:v>
                </c:pt>
                <c:pt idx="672">
                  <c:v>45686.020833333336</c:v>
                </c:pt>
                <c:pt idx="673">
                  <c:v>45686.0625</c:v>
                </c:pt>
                <c:pt idx="674">
                  <c:v>45686.104166666664</c:v>
                </c:pt>
                <c:pt idx="675">
                  <c:v>45686.145833333336</c:v>
                </c:pt>
                <c:pt idx="676">
                  <c:v>45686.1875</c:v>
                </c:pt>
                <c:pt idx="677">
                  <c:v>45686.229166666664</c:v>
                </c:pt>
                <c:pt idx="678">
                  <c:v>45686.270833333336</c:v>
                </c:pt>
                <c:pt idx="679">
                  <c:v>45686.3125</c:v>
                </c:pt>
                <c:pt idx="680">
                  <c:v>45686.354166666664</c:v>
                </c:pt>
                <c:pt idx="681">
                  <c:v>45686.395833333336</c:v>
                </c:pt>
                <c:pt idx="682">
                  <c:v>45686.4375</c:v>
                </c:pt>
                <c:pt idx="683">
                  <c:v>45686.479166666664</c:v>
                </c:pt>
                <c:pt idx="684">
                  <c:v>45686.520833333336</c:v>
                </c:pt>
                <c:pt idx="685">
                  <c:v>45686.5625</c:v>
                </c:pt>
                <c:pt idx="686">
                  <c:v>45686.604166666664</c:v>
                </c:pt>
                <c:pt idx="687">
                  <c:v>45686.645833333336</c:v>
                </c:pt>
                <c:pt idx="688">
                  <c:v>45686.6875</c:v>
                </c:pt>
                <c:pt idx="689">
                  <c:v>45686.729166666664</c:v>
                </c:pt>
                <c:pt idx="690">
                  <c:v>45686.770833333336</c:v>
                </c:pt>
                <c:pt idx="691">
                  <c:v>45686.8125</c:v>
                </c:pt>
                <c:pt idx="692">
                  <c:v>45686.854166666664</c:v>
                </c:pt>
                <c:pt idx="693">
                  <c:v>45686.895833333336</c:v>
                </c:pt>
                <c:pt idx="694">
                  <c:v>45686.9375</c:v>
                </c:pt>
                <c:pt idx="695">
                  <c:v>45686.979166666664</c:v>
                </c:pt>
                <c:pt idx="696">
                  <c:v>45687.020833333336</c:v>
                </c:pt>
                <c:pt idx="697">
                  <c:v>45687.0625</c:v>
                </c:pt>
                <c:pt idx="698">
                  <c:v>45687.104166666664</c:v>
                </c:pt>
                <c:pt idx="699">
                  <c:v>45687.145833333336</c:v>
                </c:pt>
                <c:pt idx="700">
                  <c:v>45687.1875</c:v>
                </c:pt>
                <c:pt idx="701">
                  <c:v>45687.229166666664</c:v>
                </c:pt>
                <c:pt idx="702">
                  <c:v>45687.270833333336</c:v>
                </c:pt>
                <c:pt idx="703">
                  <c:v>45687.3125</c:v>
                </c:pt>
                <c:pt idx="704">
                  <c:v>45687.354166666664</c:v>
                </c:pt>
                <c:pt idx="705">
                  <c:v>45687.395833333336</c:v>
                </c:pt>
                <c:pt idx="706">
                  <c:v>45687.4375</c:v>
                </c:pt>
                <c:pt idx="707">
                  <c:v>45687.479166666664</c:v>
                </c:pt>
                <c:pt idx="708">
                  <c:v>45687.520833333336</c:v>
                </c:pt>
                <c:pt idx="709">
                  <c:v>45687.5625</c:v>
                </c:pt>
                <c:pt idx="710">
                  <c:v>45687.604166666664</c:v>
                </c:pt>
                <c:pt idx="711">
                  <c:v>45687.645833333336</c:v>
                </c:pt>
                <c:pt idx="712">
                  <c:v>45687.6875</c:v>
                </c:pt>
                <c:pt idx="713">
                  <c:v>45687.729166666664</c:v>
                </c:pt>
                <c:pt idx="714">
                  <c:v>45687.770833333336</c:v>
                </c:pt>
                <c:pt idx="715">
                  <c:v>45687.8125</c:v>
                </c:pt>
                <c:pt idx="716">
                  <c:v>45687.854166666664</c:v>
                </c:pt>
                <c:pt idx="717">
                  <c:v>45687.895833333336</c:v>
                </c:pt>
                <c:pt idx="718">
                  <c:v>45687.9375</c:v>
                </c:pt>
                <c:pt idx="719">
                  <c:v>45687.979166666664</c:v>
                </c:pt>
                <c:pt idx="720">
                  <c:v>45688.020833333336</c:v>
                </c:pt>
                <c:pt idx="721">
                  <c:v>45688.0625</c:v>
                </c:pt>
                <c:pt idx="722">
                  <c:v>45688.104166666664</c:v>
                </c:pt>
                <c:pt idx="723">
                  <c:v>45688.145833333336</c:v>
                </c:pt>
                <c:pt idx="724">
                  <c:v>45688.1875</c:v>
                </c:pt>
                <c:pt idx="725">
                  <c:v>45688.229166666664</c:v>
                </c:pt>
                <c:pt idx="726">
                  <c:v>45688.270833333336</c:v>
                </c:pt>
                <c:pt idx="727">
                  <c:v>45688.3125</c:v>
                </c:pt>
                <c:pt idx="728">
                  <c:v>45688.354166666664</c:v>
                </c:pt>
                <c:pt idx="729">
                  <c:v>45688.395833333336</c:v>
                </c:pt>
                <c:pt idx="730">
                  <c:v>45688.4375</c:v>
                </c:pt>
                <c:pt idx="731">
                  <c:v>45688.479166666664</c:v>
                </c:pt>
                <c:pt idx="732">
                  <c:v>45688.520833333336</c:v>
                </c:pt>
                <c:pt idx="733">
                  <c:v>45688.5625</c:v>
                </c:pt>
                <c:pt idx="734">
                  <c:v>45688.604166666664</c:v>
                </c:pt>
                <c:pt idx="735">
                  <c:v>45688.645833333336</c:v>
                </c:pt>
                <c:pt idx="736">
                  <c:v>45688.6875</c:v>
                </c:pt>
                <c:pt idx="737">
                  <c:v>45688.729166666664</c:v>
                </c:pt>
                <c:pt idx="738">
                  <c:v>45688.770833333336</c:v>
                </c:pt>
                <c:pt idx="739">
                  <c:v>45688.8125</c:v>
                </c:pt>
                <c:pt idx="740">
                  <c:v>45688.854166666664</c:v>
                </c:pt>
                <c:pt idx="741">
                  <c:v>45688.895833333336</c:v>
                </c:pt>
                <c:pt idx="742">
                  <c:v>45688.9375</c:v>
                </c:pt>
                <c:pt idx="743">
                  <c:v>45688.979166666664</c:v>
                </c:pt>
                <c:pt idx="744">
                  <c:v>45689.020833333336</c:v>
                </c:pt>
                <c:pt idx="745">
                  <c:v>45689.0625</c:v>
                </c:pt>
                <c:pt idx="746">
                  <c:v>45689.104166666664</c:v>
                </c:pt>
                <c:pt idx="747">
                  <c:v>45689.145833333336</c:v>
                </c:pt>
                <c:pt idx="748">
                  <c:v>45689.1875</c:v>
                </c:pt>
                <c:pt idx="749">
                  <c:v>45689.229166666664</c:v>
                </c:pt>
                <c:pt idx="750">
                  <c:v>45689.270833333336</c:v>
                </c:pt>
                <c:pt idx="751">
                  <c:v>45689.3125</c:v>
                </c:pt>
                <c:pt idx="752">
                  <c:v>45689.354166666664</c:v>
                </c:pt>
                <c:pt idx="753">
                  <c:v>45689.395833333336</c:v>
                </c:pt>
                <c:pt idx="754">
                  <c:v>45689.4375</c:v>
                </c:pt>
                <c:pt idx="755">
                  <c:v>45689.479166666664</c:v>
                </c:pt>
                <c:pt idx="756">
                  <c:v>45689.520833333336</c:v>
                </c:pt>
                <c:pt idx="757">
                  <c:v>45689.5625</c:v>
                </c:pt>
                <c:pt idx="758">
                  <c:v>45689.604166666664</c:v>
                </c:pt>
                <c:pt idx="759">
                  <c:v>45689.645833333336</c:v>
                </c:pt>
                <c:pt idx="760">
                  <c:v>45689.6875</c:v>
                </c:pt>
                <c:pt idx="761">
                  <c:v>45689.729166666664</c:v>
                </c:pt>
                <c:pt idx="762">
                  <c:v>45689.770833333336</c:v>
                </c:pt>
                <c:pt idx="763">
                  <c:v>45689.8125</c:v>
                </c:pt>
                <c:pt idx="764">
                  <c:v>45689.854166666664</c:v>
                </c:pt>
                <c:pt idx="765">
                  <c:v>45689.895833333336</c:v>
                </c:pt>
                <c:pt idx="766">
                  <c:v>45689.9375</c:v>
                </c:pt>
                <c:pt idx="767">
                  <c:v>45689.979166666664</c:v>
                </c:pt>
                <c:pt idx="768">
                  <c:v>45690.020833333336</c:v>
                </c:pt>
                <c:pt idx="769">
                  <c:v>45690.0625</c:v>
                </c:pt>
                <c:pt idx="770">
                  <c:v>45690.104166666664</c:v>
                </c:pt>
                <c:pt idx="771">
                  <c:v>45690.145833333336</c:v>
                </c:pt>
                <c:pt idx="772">
                  <c:v>45690.1875</c:v>
                </c:pt>
                <c:pt idx="773">
                  <c:v>45690.229166666664</c:v>
                </c:pt>
                <c:pt idx="774">
                  <c:v>45690.270833333336</c:v>
                </c:pt>
                <c:pt idx="775">
                  <c:v>45690.3125</c:v>
                </c:pt>
                <c:pt idx="776">
                  <c:v>45690.354166666664</c:v>
                </c:pt>
                <c:pt idx="777">
                  <c:v>45690.395833333336</c:v>
                </c:pt>
                <c:pt idx="778">
                  <c:v>45690.4375</c:v>
                </c:pt>
                <c:pt idx="779">
                  <c:v>45690.479166666664</c:v>
                </c:pt>
                <c:pt idx="780">
                  <c:v>45690.520833333336</c:v>
                </c:pt>
                <c:pt idx="781">
                  <c:v>45690.5625</c:v>
                </c:pt>
                <c:pt idx="782">
                  <c:v>45690.604166666664</c:v>
                </c:pt>
                <c:pt idx="783">
                  <c:v>45690.645833333336</c:v>
                </c:pt>
                <c:pt idx="784">
                  <c:v>45690.6875</c:v>
                </c:pt>
                <c:pt idx="785">
                  <c:v>45690.729166666664</c:v>
                </c:pt>
                <c:pt idx="786">
                  <c:v>45690.770833333336</c:v>
                </c:pt>
                <c:pt idx="787">
                  <c:v>45690.8125</c:v>
                </c:pt>
                <c:pt idx="788">
                  <c:v>45690.854166666664</c:v>
                </c:pt>
                <c:pt idx="789">
                  <c:v>45690.895833333336</c:v>
                </c:pt>
                <c:pt idx="790">
                  <c:v>45690.9375</c:v>
                </c:pt>
                <c:pt idx="791">
                  <c:v>45690.979166666664</c:v>
                </c:pt>
                <c:pt idx="792">
                  <c:v>45691.020833333336</c:v>
                </c:pt>
                <c:pt idx="793">
                  <c:v>45691.0625</c:v>
                </c:pt>
                <c:pt idx="794">
                  <c:v>45691.104166666664</c:v>
                </c:pt>
                <c:pt idx="795">
                  <c:v>45691.145833333336</c:v>
                </c:pt>
                <c:pt idx="796">
                  <c:v>45691.1875</c:v>
                </c:pt>
                <c:pt idx="797">
                  <c:v>45691.229166666664</c:v>
                </c:pt>
                <c:pt idx="798">
                  <c:v>45691.270833333336</c:v>
                </c:pt>
                <c:pt idx="799">
                  <c:v>45691.3125</c:v>
                </c:pt>
                <c:pt idx="800">
                  <c:v>45691.354166666664</c:v>
                </c:pt>
                <c:pt idx="801">
                  <c:v>45691.395833333336</c:v>
                </c:pt>
                <c:pt idx="802">
                  <c:v>45691.4375</c:v>
                </c:pt>
                <c:pt idx="803">
                  <c:v>45691.479166666664</c:v>
                </c:pt>
                <c:pt idx="804">
                  <c:v>45691.520833333336</c:v>
                </c:pt>
                <c:pt idx="805">
                  <c:v>45691.5625</c:v>
                </c:pt>
                <c:pt idx="806">
                  <c:v>45691.604166666664</c:v>
                </c:pt>
                <c:pt idx="807">
                  <c:v>45691.645833333336</c:v>
                </c:pt>
                <c:pt idx="808">
                  <c:v>45691.6875</c:v>
                </c:pt>
                <c:pt idx="809">
                  <c:v>45691.729166666664</c:v>
                </c:pt>
                <c:pt idx="810">
                  <c:v>45691.770833333336</c:v>
                </c:pt>
                <c:pt idx="811">
                  <c:v>45691.8125</c:v>
                </c:pt>
                <c:pt idx="812">
                  <c:v>45691.854166666664</c:v>
                </c:pt>
                <c:pt idx="813">
                  <c:v>45691.895833333336</c:v>
                </c:pt>
                <c:pt idx="814">
                  <c:v>45691.9375</c:v>
                </c:pt>
                <c:pt idx="815">
                  <c:v>45691.979166666664</c:v>
                </c:pt>
                <c:pt idx="816">
                  <c:v>45692.020833333336</c:v>
                </c:pt>
                <c:pt idx="817">
                  <c:v>45692.0625</c:v>
                </c:pt>
                <c:pt idx="818">
                  <c:v>45692.104166666664</c:v>
                </c:pt>
                <c:pt idx="819">
                  <c:v>45692.145833333336</c:v>
                </c:pt>
                <c:pt idx="820">
                  <c:v>45692.1875</c:v>
                </c:pt>
                <c:pt idx="821">
                  <c:v>45692.229166666664</c:v>
                </c:pt>
                <c:pt idx="822">
                  <c:v>45692.270833333336</c:v>
                </c:pt>
                <c:pt idx="823">
                  <c:v>45692.3125</c:v>
                </c:pt>
                <c:pt idx="824">
                  <c:v>45692.354166666664</c:v>
                </c:pt>
                <c:pt idx="825">
                  <c:v>45692.395833333336</c:v>
                </c:pt>
                <c:pt idx="826">
                  <c:v>45692.4375</c:v>
                </c:pt>
                <c:pt idx="827">
                  <c:v>45692.479166666664</c:v>
                </c:pt>
                <c:pt idx="828">
                  <c:v>45692.520833333336</c:v>
                </c:pt>
                <c:pt idx="829">
                  <c:v>45692.5625</c:v>
                </c:pt>
                <c:pt idx="830">
                  <c:v>45692.604166666664</c:v>
                </c:pt>
                <c:pt idx="831">
                  <c:v>45692.645833333336</c:v>
                </c:pt>
                <c:pt idx="832">
                  <c:v>45692.6875</c:v>
                </c:pt>
                <c:pt idx="833">
                  <c:v>45692.729166666664</c:v>
                </c:pt>
                <c:pt idx="834">
                  <c:v>45692.770833333336</c:v>
                </c:pt>
                <c:pt idx="835">
                  <c:v>45692.8125</c:v>
                </c:pt>
                <c:pt idx="836">
                  <c:v>45692.854166666664</c:v>
                </c:pt>
                <c:pt idx="837">
                  <c:v>45692.895833333336</c:v>
                </c:pt>
                <c:pt idx="838">
                  <c:v>45692.9375</c:v>
                </c:pt>
                <c:pt idx="839">
                  <c:v>45692.979166666664</c:v>
                </c:pt>
                <c:pt idx="840">
                  <c:v>45693.020833333336</c:v>
                </c:pt>
                <c:pt idx="841">
                  <c:v>45693.0625</c:v>
                </c:pt>
                <c:pt idx="842">
                  <c:v>45693.104166666664</c:v>
                </c:pt>
                <c:pt idx="843">
                  <c:v>45693.145833333336</c:v>
                </c:pt>
                <c:pt idx="844">
                  <c:v>45693.1875</c:v>
                </c:pt>
                <c:pt idx="845">
                  <c:v>45693.229166666664</c:v>
                </c:pt>
                <c:pt idx="846">
                  <c:v>45693.270833333336</c:v>
                </c:pt>
                <c:pt idx="847">
                  <c:v>45693.3125</c:v>
                </c:pt>
                <c:pt idx="848">
                  <c:v>45693.354166666664</c:v>
                </c:pt>
                <c:pt idx="849">
                  <c:v>45693.395833333336</c:v>
                </c:pt>
                <c:pt idx="850">
                  <c:v>45693.4375</c:v>
                </c:pt>
                <c:pt idx="851">
                  <c:v>45693.479166666664</c:v>
                </c:pt>
                <c:pt idx="852">
                  <c:v>45693.520833333336</c:v>
                </c:pt>
                <c:pt idx="853">
                  <c:v>45693.5625</c:v>
                </c:pt>
                <c:pt idx="854">
                  <c:v>45693.604166666664</c:v>
                </c:pt>
                <c:pt idx="855">
                  <c:v>45693.645833333336</c:v>
                </c:pt>
                <c:pt idx="856">
                  <c:v>45693.6875</c:v>
                </c:pt>
                <c:pt idx="857">
                  <c:v>45693.729166666664</c:v>
                </c:pt>
                <c:pt idx="858">
                  <c:v>45693.770833333336</c:v>
                </c:pt>
                <c:pt idx="859">
                  <c:v>45693.8125</c:v>
                </c:pt>
                <c:pt idx="860">
                  <c:v>45693.854166666664</c:v>
                </c:pt>
                <c:pt idx="861">
                  <c:v>45693.895833333336</c:v>
                </c:pt>
                <c:pt idx="862">
                  <c:v>45693.9375</c:v>
                </c:pt>
                <c:pt idx="863">
                  <c:v>45693.979166666664</c:v>
                </c:pt>
                <c:pt idx="864">
                  <c:v>45694.020833333336</c:v>
                </c:pt>
                <c:pt idx="865">
                  <c:v>45694.0625</c:v>
                </c:pt>
                <c:pt idx="866">
                  <c:v>45694.104166666664</c:v>
                </c:pt>
                <c:pt idx="867">
                  <c:v>45694.145833333336</c:v>
                </c:pt>
                <c:pt idx="868">
                  <c:v>45694.1875</c:v>
                </c:pt>
                <c:pt idx="869">
                  <c:v>45694.229166666664</c:v>
                </c:pt>
                <c:pt idx="870">
                  <c:v>45694.270833333336</c:v>
                </c:pt>
                <c:pt idx="871">
                  <c:v>45694.3125</c:v>
                </c:pt>
                <c:pt idx="872">
                  <c:v>45694.354166666664</c:v>
                </c:pt>
                <c:pt idx="873">
                  <c:v>45694.395833333336</c:v>
                </c:pt>
                <c:pt idx="874">
                  <c:v>45694.4375</c:v>
                </c:pt>
                <c:pt idx="875">
                  <c:v>45694.479166666664</c:v>
                </c:pt>
                <c:pt idx="876">
                  <c:v>45694.520833333336</c:v>
                </c:pt>
                <c:pt idx="877">
                  <c:v>45694.5625</c:v>
                </c:pt>
                <c:pt idx="878">
                  <c:v>45694.604166666664</c:v>
                </c:pt>
                <c:pt idx="879">
                  <c:v>45694.645833333336</c:v>
                </c:pt>
                <c:pt idx="880">
                  <c:v>45694.6875</c:v>
                </c:pt>
                <c:pt idx="881">
                  <c:v>45694.729166666664</c:v>
                </c:pt>
                <c:pt idx="882">
                  <c:v>45694.770833333336</c:v>
                </c:pt>
                <c:pt idx="883">
                  <c:v>45694.8125</c:v>
                </c:pt>
                <c:pt idx="884">
                  <c:v>45694.854166666664</c:v>
                </c:pt>
                <c:pt idx="885">
                  <c:v>45694.895833333336</c:v>
                </c:pt>
                <c:pt idx="886">
                  <c:v>45694.9375</c:v>
                </c:pt>
                <c:pt idx="887">
                  <c:v>45694.979166666664</c:v>
                </c:pt>
                <c:pt idx="888">
                  <c:v>45695.020833333336</c:v>
                </c:pt>
                <c:pt idx="889">
                  <c:v>45695.0625</c:v>
                </c:pt>
                <c:pt idx="890">
                  <c:v>45695.104166666664</c:v>
                </c:pt>
                <c:pt idx="891">
                  <c:v>45695.145833333336</c:v>
                </c:pt>
                <c:pt idx="892">
                  <c:v>45695.1875</c:v>
                </c:pt>
                <c:pt idx="893">
                  <c:v>45695.229166666664</c:v>
                </c:pt>
                <c:pt idx="894">
                  <c:v>45695.270833333336</c:v>
                </c:pt>
                <c:pt idx="895">
                  <c:v>45695.3125</c:v>
                </c:pt>
                <c:pt idx="896">
                  <c:v>45695.354166666664</c:v>
                </c:pt>
                <c:pt idx="897">
                  <c:v>45695.395833333336</c:v>
                </c:pt>
                <c:pt idx="898">
                  <c:v>45695.4375</c:v>
                </c:pt>
                <c:pt idx="899">
                  <c:v>45695.479166666664</c:v>
                </c:pt>
                <c:pt idx="900">
                  <c:v>45695.520833333336</c:v>
                </c:pt>
                <c:pt idx="901">
                  <c:v>45695.5625</c:v>
                </c:pt>
                <c:pt idx="902">
                  <c:v>45695.604166666664</c:v>
                </c:pt>
                <c:pt idx="903">
                  <c:v>45695.645833333336</c:v>
                </c:pt>
                <c:pt idx="904">
                  <c:v>45695.6875</c:v>
                </c:pt>
                <c:pt idx="905">
                  <c:v>45695.729166666664</c:v>
                </c:pt>
                <c:pt idx="906">
                  <c:v>45695.770833333336</c:v>
                </c:pt>
                <c:pt idx="907">
                  <c:v>45695.8125</c:v>
                </c:pt>
                <c:pt idx="908">
                  <c:v>45695.854166666664</c:v>
                </c:pt>
                <c:pt idx="909">
                  <c:v>45695.895833333336</c:v>
                </c:pt>
                <c:pt idx="910">
                  <c:v>45695.9375</c:v>
                </c:pt>
                <c:pt idx="911">
                  <c:v>45695.979166666664</c:v>
                </c:pt>
                <c:pt idx="912">
                  <c:v>45696.020833333336</c:v>
                </c:pt>
                <c:pt idx="913">
                  <c:v>45696.0625</c:v>
                </c:pt>
                <c:pt idx="914">
                  <c:v>45696.104166666664</c:v>
                </c:pt>
                <c:pt idx="915">
                  <c:v>45696.145833333336</c:v>
                </c:pt>
                <c:pt idx="916">
                  <c:v>45696.1875</c:v>
                </c:pt>
                <c:pt idx="917">
                  <c:v>45696.229166666664</c:v>
                </c:pt>
                <c:pt idx="918">
                  <c:v>45696.270833333336</c:v>
                </c:pt>
                <c:pt idx="919">
                  <c:v>45696.3125</c:v>
                </c:pt>
                <c:pt idx="920">
                  <c:v>45696.354166666664</c:v>
                </c:pt>
                <c:pt idx="921">
                  <c:v>45696.395833333336</c:v>
                </c:pt>
                <c:pt idx="922">
                  <c:v>45696.4375</c:v>
                </c:pt>
                <c:pt idx="923">
                  <c:v>45696.479166666664</c:v>
                </c:pt>
                <c:pt idx="924">
                  <c:v>45696.520833333336</c:v>
                </c:pt>
                <c:pt idx="925">
                  <c:v>45696.5625</c:v>
                </c:pt>
                <c:pt idx="926">
                  <c:v>45696.604166666664</c:v>
                </c:pt>
                <c:pt idx="927">
                  <c:v>45696.645833333336</c:v>
                </c:pt>
                <c:pt idx="928">
                  <c:v>45696.6875</c:v>
                </c:pt>
                <c:pt idx="929">
                  <c:v>45696.729166666664</c:v>
                </c:pt>
                <c:pt idx="930">
                  <c:v>45696.770833333336</c:v>
                </c:pt>
                <c:pt idx="931">
                  <c:v>45696.8125</c:v>
                </c:pt>
                <c:pt idx="932">
                  <c:v>45696.854166666664</c:v>
                </c:pt>
                <c:pt idx="933">
                  <c:v>45696.895833333336</c:v>
                </c:pt>
                <c:pt idx="934">
                  <c:v>45696.9375</c:v>
                </c:pt>
                <c:pt idx="935">
                  <c:v>45696.979166666664</c:v>
                </c:pt>
                <c:pt idx="936">
                  <c:v>45697.020833333336</c:v>
                </c:pt>
                <c:pt idx="937">
                  <c:v>45697.0625</c:v>
                </c:pt>
                <c:pt idx="938">
                  <c:v>45697.104166666664</c:v>
                </c:pt>
                <c:pt idx="939">
                  <c:v>45697.145833333336</c:v>
                </c:pt>
                <c:pt idx="940">
                  <c:v>45697.1875</c:v>
                </c:pt>
                <c:pt idx="941">
                  <c:v>45697.229166666664</c:v>
                </c:pt>
                <c:pt idx="942">
                  <c:v>45697.270833333336</c:v>
                </c:pt>
                <c:pt idx="943">
                  <c:v>45697.3125</c:v>
                </c:pt>
                <c:pt idx="944">
                  <c:v>45697.354166666664</c:v>
                </c:pt>
                <c:pt idx="945">
                  <c:v>45697.395833333336</c:v>
                </c:pt>
                <c:pt idx="946">
                  <c:v>45697.4375</c:v>
                </c:pt>
                <c:pt idx="947">
                  <c:v>45697.479166666664</c:v>
                </c:pt>
                <c:pt idx="948">
                  <c:v>45697.520833333336</c:v>
                </c:pt>
                <c:pt idx="949">
                  <c:v>45697.5625</c:v>
                </c:pt>
                <c:pt idx="950">
                  <c:v>45697.604166666664</c:v>
                </c:pt>
                <c:pt idx="951">
                  <c:v>45697.645833333336</c:v>
                </c:pt>
                <c:pt idx="952">
                  <c:v>45697.6875</c:v>
                </c:pt>
                <c:pt idx="953">
                  <c:v>45697.729166666664</c:v>
                </c:pt>
                <c:pt idx="954">
                  <c:v>45697.770833333336</c:v>
                </c:pt>
                <c:pt idx="955">
                  <c:v>45697.8125</c:v>
                </c:pt>
                <c:pt idx="956">
                  <c:v>45697.854166666664</c:v>
                </c:pt>
                <c:pt idx="957">
                  <c:v>45697.895833333336</c:v>
                </c:pt>
                <c:pt idx="958">
                  <c:v>45697.9375</c:v>
                </c:pt>
                <c:pt idx="959">
                  <c:v>45697.979166666664</c:v>
                </c:pt>
                <c:pt idx="960">
                  <c:v>45698.020833333336</c:v>
                </c:pt>
                <c:pt idx="961">
                  <c:v>45698.0625</c:v>
                </c:pt>
                <c:pt idx="962">
                  <c:v>45698.104166666664</c:v>
                </c:pt>
                <c:pt idx="963">
                  <c:v>45698.145833333336</c:v>
                </c:pt>
                <c:pt idx="964">
                  <c:v>45698.1875</c:v>
                </c:pt>
                <c:pt idx="965">
                  <c:v>45698.229166666664</c:v>
                </c:pt>
                <c:pt idx="966">
                  <c:v>45698.270833333336</c:v>
                </c:pt>
                <c:pt idx="967">
                  <c:v>45698.3125</c:v>
                </c:pt>
                <c:pt idx="968">
                  <c:v>45698.354166666664</c:v>
                </c:pt>
                <c:pt idx="969">
                  <c:v>45698.395833333336</c:v>
                </c:pt>
                <c:pt idx="970">
                  <c:v>45698.4375</c:v>
                </c:pt>
                <c:pt idx="971">
                  <c:v>45698.479166666664</c:v>
                </c:pt>
                <c:pt idx="972">
                  <c:v>45698.520833333336</c:v>
                </c:pt>
                <c:pt idx="973">
                  <c:v>45698.5625</c:v>
                </c:pt>
                <c:pt idx="974">
                  <c:v>45698.604166666664</c:v>
                </c:pt>
                <c:pt idx="975">
                  <c:v>45698.645833333336</c:v>
                </c:pt>
                <c:pt idx="976">
                  <c:v>45698.6875</c:v>
                </c:pt>
                <c:pt idx="977">
                  <c:v>45698.729166666664</c:v>
                </c:pt>
                <c:pt idx="978">
                  <c:v>45698.770833333336</c:v>
                </c:pt>
                <c:pt idx="979">
                  <c:v>45698.8125</c:v>
                </c:pt>
                <c:pt idx="980">
                  <c:v>45698.854166666664</c:v>
                </c:pt>
                <c:pt idx="981">
                  <c:v>45698.895833333336</c:v>
                </c:pt>
                <c:pt idx="982">
                  <c:v>45698.9375</c:v>
                </c:pt>
                <c:pt idx="983">
                  <c:v>45698.979166666664</c:v>
                </c:pt>
                <c:pt idx="984">
                  <c:v>45699.020833333336</c:v>
                </c:pt>
                <c:pt idx="985">
                  <c:v>45699.0625</c:v>
                </c:pt>
                <c:pt idx="986">
                  <c:v>45699.104166666664</c:v>
                </c:pt>
                <c:pt idx="987">
                  <c:v>45699.145833333336</c:v>
                </c:pt>
                <c:pt idx="988">
                  <c:v>45699.1875</c:v>
                </c:pt>
                <c:pt idx="989">
                  <c:v>45699.229166666664</c:v>
                </c:pt>
                <c:pt idx="990">
                  <c:v>45699.270833333336</c:v>
                </c:pt>
                <c:pt idx="991">
                  <c:v>45699.3125</c:v>
                </c:pt>
                <c:pt idx="992">
                  <c:v>45699.354166666664</c:v>
                </c:pt>
                <c:pt idx="993">
                  <c:v>45699.395833333336</c:v>
                </c:pt>
                <c:pt idx="994">
                  <c:v>45699.4375</c:v>
                </c:pt>
                <c:pt idx="995">
                  <c:v>45699.479166666664</c:v>
                </c:pt>
                <c:pt idx="996">
                  <c:v>45699.520833333336</c:v>
                </c:pt>
                <c:pt idx="997">
                  <c:v>45699.5625</c:v>
                </c:pt>
                <c:pt idx="998">
                  <c:v>45699.604166666664</c:v>
                </c:pt>
                <c:pt idx="999">
                  <c:v>45699.645833333336</c:v>
                </c:pt>
                <c:pt idx="1000">
                  <c:v>45699.6875</c:v>
                </c:pt>
                <c:pt idx="1001">
                  <c:v>45699.729166666664</c:v>
                </c:pt>
                <c:pt idx="1002">
                  <c:v>45699.770833333336</c:v>
                </c:pt>
                <c:pt idx="1003">
                  <c:v>45699.8125</c:v>
                </c:pt>
                <c:pt idx="1004">
                  <c:v>45699.854166666664</c:v>
                </c:pt>
                <c:pt idx="1005">
                  <c:v>45699.895833333336</c:v>
                </c:pt>
                <c:pt idx="1006">
                  <c:v>45699.9375</c:v>
                </c:pt>
                <c:pt idx="1007">
                  <c:v>45699.979166666664</c:v>
                </c:pt>
                <c:pt idx="1008">
                  <c:v>45700.020833333336</c:v>
                </c:pt>
                <c:pt idx="1009">
                  <c:v>45700.0625</c:v>
                </c:pt>
                <c:pt idx="1010">
                  <c:v>45700.104166666664</c:v>
                </c:pt>
                <c:pt idx="1011">
                  <c:v>45700.145833333336</c:v>
                </c:pt>
                <c:pt idx="1012">
                  <c:v>45700.1875</c:v>
                </c:pt>
                <c:pt idx="1013">
                  <c:v>45700.229166666664</c:v>
                </c:pt>
                <c:pt idx="1014">
                  <c:v>45700.270833333336</c:v>
                </c:pt>
                <c:pt idx="1015">
                  <c:v>45700.3125</c:v>
                </c:pt>
                <c:pt idx="1016">
                  <c:v>45700.354166666664</c:v>
                </c:pt>
                <c:pt idx="1017">
                  <c:v>45700.395833333336</c:v>
                </c:pt>
                <c:pt idx="1018">
                  <c:v>45700.4375</c:v>
                </c:pt>
                <c:pt idx="1019">
                  <c:v>45700.479166666664</c:v>
                </c:pt>
                <c:pt idx="1020">
                  <c:v>45700.520833333336</c:v>
                </c:pt>
                <c:pt idx="1021">
                  <c:v>45700.5625</c:v>
                </c:pt>
                <c:pt idx="1022">
                  <c:v>45700.604166666664</c:v>
                </c:pt>
                <c:pt idx="1023">
                  <c:v>45700.645833333336</c:v>
                </c:pt>
                <c:pt idx="1024">
                  <c:v>45700.6875</c:v>
                </c:pt>
                <c:pt idx="1025">
                  <c:v>45700.729166666664</c:v>
                </c:pt>
                <c:pt idx="1026">
                  <c:v>45700.770833333336</c:v>
                </c:pt>
                <c:pt idx="1027">
                  <c:v>45700.8125</c:v>
                </c:pt>
                <c:pt idx="1028">
                  <c:v>45700.854166666664</c:v>
                </c:pt>
                <c:pt idx="1029">
                  <c:v>45700.895833333336</c:v>
                </c:pt>
                <c:pt idx="1030">
                  <c:v>45700.9375</c:v>
                </c:pt>
                <c:pt idx="1031">
                  <c:v>45700.979166666664</c:v>
                </c:pt>
                <c:pt idx="1032">
                  <c:v>45701.020833333336</c:v>
                </c:pt>
                <c:pt idx="1033">
                  <c:v>45701.0625</c:v>
                </c:pt>
                <c:pt idx="1034">
                  <c:v>45701.104166666664</c:v>
                </c:pt>
                <c:pt idx="1035">
                  <c:v>45701.145833333336</c:v>
                </c:pt>
                <c:pt idx="1036">
                  <c:v>45701.1875</c:v>
                </c:pt>
                <c:pt idx="1037">
                  <c:v>45701.229166666664</c:v>
                </c:pt>
                <c:pt idx="1038">
                  <c:v>45701.270833333336</c:v>
                </c:pt>
                <c:pt idx="1039">
                  <c:v>45701.3125</c:v>
                </c:pt>
                <c:pt idx="1040">
                  <c:v>45701.354166666664</c:v>
                </c:pt>
                <c:pt idx="1041">
                  <c:v>45701.395833333336</c:v>
                </c:pt>
                <c:pt idx="1042">
                  <c:v>45701.4375</c:v>
                </c:pt>
                <c:pt idx="1043">
                  <c:v>45701.479166666664</c:v>
                </c:pt>
                <c:pt idx="1044">
                  <c:v>45701.520833333336</c:v>
                </c:pt>
                <c:pt idx="1045">
                  <c:v>45701.5625</c:v>
                </c:pt>
                <c:pt idx="1046">
                  <c:v>45701.604166666664</c:v>
                </c:pt>
                <c:pt idx="1047">
                  <c:v>45701.645833333336</c:v>
                </c:pt>
                <c:pt idx="1048">
                  <c:v>45701.6875</c:v>
                </c:pt>
                <c:pt idx="1049">
                  <c:v>45701.729166666664</c:v>
                </c:pt>
                <c:pt idx="1050">
                  <c:v>45701.770833333336</c:v>
                </c:pt>
                <c:pt idx="1051">
                  <c:v>45701.8125</c:v>
                </c:pt>
                <c:pt idx="1052">
                  <c:v>45701.854166666664</c:v>
                </c:pt>
                <c:pt idx="1053">
                  <c:v>45701.895833333336</c:v>
                </c:pt>
                <c:pt idx="1054">
                  <c:v>45701.9375</c:v>
                </c:pt>
                <c:pt idx="1055">
                  <c:v>45701.979166666664</c:v>
                </c:pt>
                <c:pt idx="1056">
                  <c:v>45702.020833333336</c:v>
                </c:pt>
                <c:pt idx="1057">
                  <c:v>45702.0625</c:v>
                </c:pt>
                <c:pt idx="1058">
                  <c:v>45702.104166666664</c:v>
                </c:pt>
                <c:pt idx="1059">
                  <c:v>45702.145833333336</c:v>
                </c:pt>
                <c:pt idx="1060">
                  <c:v>45702.1875</c:v>
                </c:pt>
                <c:pt idx="1061">
                  <c:v>45702.229166666664</c:v>
                </c:pt>
                <c:pt idx="1062">
                  <c:v>45702.270833333336</c:v>
                </c:pt>
                <c:pt idx="1063">
                  <c:v>45702.3125</c:v>
                </c:pt>
                <c:pt idx="1064">
                  <c:v>45702.354166666664</c:v>
                </c:pt>
                <c:pt idx="1065">
                  <c:v>45702.395833333336</c:v>
                </c:pt>
                <c:pt idx="1066">
                  <c:v>45702.4375</c:v>
                </c:pt>
                <c:pt idx="1067">
                  <c:v>45702.479166666664</c:v>
                </c:pt>
                <c:pt idx="1068">
                  <c:v>45702.520833333336</c:v>
                </c:pt>
                <c:pt idx="1069">
                  <c:v>45702.5625</c:v>
                </c:pt>
                <c:pt idx="1070">
                  <c:v>45702.604166666664</c:v>
                </c:pt>
                <c:pt idx="1071">
                  <c:v>45702.645833333336</c:v>
                </c:pt>
                <c:pt idx="1072">
                  <c:v>45702.6875</c:v>
                </c:pt>
                <c:pt idx="1073">
                  <c:v>45702.729166666664</c:v>
                </c:pt>
                <c:pt idx="1074">
                  <c:v>45702.770833333336</c:v>
                </c:pt>
                <c:pt idx="1075">
                  <c:v>45702.8125</c:v>
                </c:pt>
                <c:pt idx="1076">
                  <c:v>45702.854166666664</c:v>
                </c:pt>
                <c:pt idx="1077">
                  <c:v>45702.895833333336</c:v>
                </c:pt>
                <c:pt idx="1078">
                  <c:v>45702.9375</c:v>
                </c:pt>
                <c:pt idx="1079">
                  <c:v>45702.979166666664</c:v>
                </c:pt>
                <c:pt idx="1080">
                  <c:v>45703.020833333336</c:v>
                </c:pt>
                <c:pt idx="1081">
                  <c:v>45703.0625</c:v>
                </c:pt>
                <c:pt idx="1082">
                  <c:v>45703.104166666664</c:v>
                </c:pt>
                <c:pt idx="1083">
                  <c:v>45703.145833333336</c:v>
                </c:pt>
                <c:pt idx="1084">
                  <c:v>45703.1875</c:v>
                </c:pt>
                <c:pt idx="1085">
                  <c:v>45703.229166666664</c:v>
                </c:pt>
                <c:pt idx="1086">
                  <c:v>45703.270833333336</c:v>
                </c:pt>
                <c:pt idx="1087">
                  <c:v>45703.3125</c:v>
                </c:pt>
                <c:pt idx="1088">
                  <c:v>45703.354166666664</c:v>
                </c:pt>
                <c:pt idx="1089">
                  <c:v>45703.395833333336</c:v>
                </c:pt>
                <c:pt idx="1090">
                  <c:v>45703.4375</c:v>
                </c:pt>
                <c:pt idx="1091">
                  <c:v>45703.479166666664</c:v>
                </c:pt>
                <c:pt idx="1092">
                  <c:v>45703.520833333336</c:v>
                </c:pt>
                <c:pt idx="1093">
                  <c:v>45703.5625</c:v>
                </c:pt>
                <c:pt idx="1094">
                  <c:v>45703.604166666664</c:v>
                </c:pt>
                <c:pt idx="1095">
                  <c:v>45703.645833333336</c:v>
                </c:pt>
                <c:pt idx="1096">
                  <c:v>45703.6875</c:v>
                </c:pt>
                <c:pt idx="1097">
                  <c:v>45703.729166666664</c:v>
                </c:pt>
                <c:pt idx="1098">
                  <c:v>45703.770833333336</c:v>
                </c:pt>
                <c:pt idx="1099">
                  <c:v>45703.8125</c:v>
                </c:pt>
                <c:pt idx="1100">
                  <c:v>45703.854166666664</c:v>
                </c:pt>
                <c:pt idx="1101">
                  <c:v>45703.895833333336</c:v>
                </c:pt>
                <c:pt idx="1102">
                  <c:v>45703.9375</c:v>
                </c:pt>
                <c:pt idx="1103">
                  <c:v>45703.979166666664</c:v>
                </c:pt>
                <c:pt idx="1104">
                  <c:v>45704.020833333336</c:v>
                </c:pt>
                <c:pt idx="1105">
                  <c:v>45704.0625</c:v>
                </c:pt>
                <c:pt idx="1106">
                  <c:v>45704.104166666664</c:v>
                </c:pt>
                <c:pt idx="1107">
                  <c:v>45704.145833333336</c:v>
                </c:pt>
                <c:pt idx="1108">
                  <c:v>45704.1875</c:v>
                </c:pt>
                <c:pt idx="1109">
                  <c:v>45704.229166666664</c:v>
                </c:pt>
                <c:pt idx="1110">
                  <c:v>45704.270833333336</c:v>
                </c:pt>
                <c:pt idx="1111">
                  <c:v>45704.3125</c:v>
                </c:pt>
                <c:pt idx="1112">
                  <c:v>45704.354166666664</c:v>
                </c:pt>
                <c:pt idx="1113">
                  <c:v>45704.395833333336</c:v>
                </c:pt>
                <c:pt idx="1114">
                  <c:v>45704.4375</c:v>
                </c:pt>
                <c:pt idx="1115">
                  <c:v>45704.479166666664</c:v>
                </c:pt>
                <c:pt idx="1116">
                  <c:v>45704.520833333336</c:v>
                </c:pt>
                <c:pt idx="1117">
                  <c:v>45704.5625</c:v>
                </c:pt>
                <c:pt idx="1118">
                  <c:v>45704.604166666664</c:v>
                </c:pt>
                <c:pt idx="1119">
                  <c:v>45704.645833333336</c:v>
                </c:pt>
                <c:pt idx="1120">
                  <c:v>45704.6875</c:v>
                </c:pt>
                <c:pt idx="1121">
                  <c:v>45704.729166666664</c:v>
                </c:pt>
                <c:pt idx="1122">
                  <c:v>45704.770833333336</c:v>
                </c:pt>
                <c:pt idx="1123">
                  <c:v>45704.8125</c:v>
                </c:pt>
                <c:pt idx="1124">
                  <c:v>45704.854166666664</c:v>
                </c:pt>
                <c:pt idx="1125">
                  <c:v>45704.895833333336</c:v>
                </c:pt>
                <c:pt idx="1126">
                  <c:v>45704.9375</c:v>
                </c:pt>
                <c:pt idx="1127">
                  <c:v>45704.979166666664</c:v>
                </c:pt>
                <c:pt idx="1128">
                  <c:v>45705.020833333336</c:v>
                </c:pt>
                <c:pt idx="1129">
                  <c:v>45705.0625</c:v>
                </c:pt>
                <c:pt idx="1130">
                  <c:v>45705.104166666664</c:v>
                </c:pt>
                <c:pt idx="1131">
                  <c:v>45705.145833333336</c:v>
                </c:pt>
                <c:pt idx="1132">
                  <c:v>45705.1875</c:v>
                </c:pt>
                <c:pt idx="1133">
                  <c:v>45705.229166666664</c:v>
                </c:pt>
                <c:pt idx="1134">
                  <c:v>45705.270833333336</c:v>
                </c:pt>
                <c:pt idx="1135">
                  <c:v>45705.3125</c:v>
                </c:pt>
                <c:pt idx="1136">
                  <c:v>45705.354166666664</c:v>
                </c:pt>
                <c:pt idx="1137">
                  <c:v>45705.395833333336</c:v>
                </c:pt>
                <c:pt idx="1138">
                  <c:v>45705.4375</c:v>
                </c:pt>
                <c:pt idx="1139">
                  <c:v>45705.479166666664</c:v>
                </c:pt>
                <c:pt idx="1140">
                  <c:v>45705.520833333336</c:v>
                </c:pt>
                <c:pt idx="1141">
                  <c:v>45705.5625</c:v>
                </c:pt>
                <c:pt idx="1142">
                  <c:v>45705.604166666664</c:v>
                </c:pt>
                <c:pt idx="1143">
                  <c:v>45705.645833333336</c:v>
                </c:pt>
                <c:pt idx="1144">
                  <c:v>45705.6875</c:v>
                </c:pt>
                <c:pt idx="1145">
                  <c:v>45705.729166666664</c:v>
                </c:pt>
                <c:pt idx="1146">
                  <c:v>45705.770833333336</c:v>
                </c:pt>
                <c:pt idx="1147">
                  <c:v>45705.8125</c:v>
                </c:pt>
                <c:pt idx="1148">
                  <c:v>45705.854166666664</c:v>
                </c:pt>
                <c:pt idx="1149">
                  <c:v>45705.895833333336</c:v>
                </c:pt>
                <c:pt idx="1150">
                  <c:v>45705.9375</c:v>
                </c:pt>
                <c:pt idx="1151">
                  <c:v>45705.979166666664</c:v>
                </c:pt>
                <c:pt idx="1152">
                  <c:v>45706.020833333336</c:v>
                </c:pt>
                <c:pt idx="1153">
                  <c:v>45706.0625</c:v>
                </c:pt>
                <c:pt idx="1154">
                  <c:v>45706.104166666664</c:v>
                </c:pt>
                <c:pt idx="1155">
                  <c:v>45706.145833333336</c:v>
                </c:pt>
                <c:pt idx="1156">
                  <c:v>45706.1875</c:v>
                </c:pt>
                <c:pt idx="1157">
                  <c:v>45706.229166666664</c:v>
                </c:pt>
                <c:pt idx="1158">
                  <c:v>45706.270833333336</c:v>
                </c:pt>
                <c:pt idx="1159">
                  <c:v>45706.3125</c:v>
                </c:pt>
                <c:pt idx="1160">
                  <c:v>45706.354166666664</c:v>
                </c:pt>
                <c:pt idx="1161">
                  <c:v>45706.395833333336</c:v>
                </c:pt>
                <c:pt idx="1162">
                  <c:v>45706.4375</c:v>
                </c:pt>
                <c:pt idx="1163">
                  <c:v>45706.479166666664</c:v>
                </c:pt>
                <c:pt idx="1164">
                  <c:v>45706.520833333336</c:v>
                </c:pt>
                <c:pt idx="1165">
                  <c:v>45706.5625</c:v>
                </c:pt>
                <c:pt idx="1166">
                  <c:v>45706.604166666664</c:v>
                </c:pt>
                <c:pt idx="1167">
                  <c:v>45706.645833333336</c:v>
                </c:pt>
                <c:pt idx="1168">
                  <c:v>45706.6875</c:v>
                </c:pt>
                <c:pt idx="1169">
                  <c:v>45706.729166666664</c:v>
                </c:pt>
                <c:pt idx="1170">
                  <c:v>45706.770833333336</c:v>
                </c:pt>
                <c:pt idx="1171">
                  <c:v>45706.8125</c:v>
                </c:pt>
                <c:pt idx="1172">
                  <c:v>45706.854166666664</c:v>
                </c:pt>
                <c:pt idx="1173">
                  <c:v>45706.895833333336</c:v>
                </c:pt>
                <c:pt idx="1174">
                  <c:v>45706.9375</c:v>
                </c:pt>
                <c:pt idx="1175">
                  <c:v>45706.979166666664</c:v>
                </c:pt>
                <c:pt idx="1176">
                  <c:v>45707.020833333336</c:v>
                </c:pt>
                <c:pt idx="1177">
                  <c:v>45707.0625</c:v>
                </c:pt>
                <c:pt idx="1178">
                  <c:v>45707.104166666664</c:v>
                </c:pt>
                <c:pt idx="1179">
                  <c:v>45707.145833333336</c:v>
                </c:pt>
                <c:pt idx="1180">
                  <c:v>45707.1875</c:v>
                </c:pt>
                <c:pt idx="1181">
                  <c:v>45707.229166666664</c:v>
                </c:pt>
                <c:pt idx="1182">
                  <c:v>45707.270833333336</c:v>
                </c:pt>
                <c:pt idx="1183">
                  <c:v>45707.3125</c:v>
                </c:pt>
                <c:pt idx="1184">
                  <c:v>45707.354166666664</c:v>
                </c:pt>
                <c:pt idx="1185">
                  <c:v>45707.395833333336</c:v>
                </c:pt>
                <c:pt idx="1186">
                  <c:v>45707.4375</c:v>
                </c:pt>
                <c:pt idx="1187">
                  <c:v>45707.479166666664</c:v>
                </c:pt>
                <c:pt idx="1188">
                  <c:v>45707.520833333336</c:v>
                </c:pt>
                <c:pt idx="1189">
                  <c:v>45707.5625</c:v>
                </c:pt>
                <c:pt idx="1190">
                  <c:v>45707.604166666664</c:v>
                </c:pt>
                <c:pt idx="1191">
                  <c:v>45707.645833333336</c:v>
                </c:pt>
                <c:pt idx="1192">
                  <c:v>45707.6875</c:v>
                </c:pt>
                <c:pt idx="1193">
                  <c:v>45707.729166666664</c:v>
                </c:pt>
                <c:pt idx="1194">
                  <c:v>45707.770833333336</c:v>
                </c:pt>
                <c:pt idx="1195">
                  <c:v>45707.8125</c:v>
                </c:pt>
                <c:pt idx="1196">
                  <c:v>45707.854166666664</c:v>
                </c:pt>
                <c:pt idx="1197">
                  <c:v>45707.895833333336</c:v>
                </c:pt>
                <c:pt idx="1198">
                  <c:v>45707.9375</c:v>
                </c:pt>
                <c:pt idx="1199">
                  <c:v>45707.979166666664</c:v>
                </c:pt>
                <c:pt idx="1200">
                  <c:v>45708.020833333336</c:v>
                </c:pt>
                <c:pt idx="1201">
                  <c:v>45708.0625</c:v>
                </c:pt>
                <c:pt idx="1202">
                  <c:v>45708.104166666664</c:v>
                </c:pt>
                <c:pt idx="1203">
                  <c:v>45708.145833333336</c:v>
                </c:pt>
                <c:pt idx="1204">
                  <c:v>45708.1875</c:v>
                </c:pt>
                <c:pt idx="1205">
                  <c:v>45708.229166666664</c:v>
                </c:pt>
                <c:pt idx="1206">
                  <c:v>45708.270833333336</c:v>
                </c:pt>
                <c:pt idx="1207">
                  <c:v>45708.3125</c:v>
                </c:pt>
                <c:pt idx="1208">
                  <c:v>45708.354166666664</c:v>
                </c:pt>
                <c:pt idx="1209">
                  <c:v>45708.395833333336</c:v>
                </c:pt>
                <c:pt idx="1210">
                  <c:v>45708.4375</c:v>
                </c:pt>
                <c:pt idx="1211">
                  <c:v>45708.479166666664</c:v>
                </c:pt>
                <c:pt idx="1212">
                  <c:v>45708.520833333336</c:v>
                </c:pt>
                <c:pt idx="1213">
                  <c:v>45708.5625</c:v>
                </c:pt>
                <c:pt idx="1214">
                  <c:v>45708.604166666664</c:v>
                </c:pt>
                <c:pt idx="1215">
                  <c:v>45708.645833333336</c:v>
                </c:pt>
                <c:pt idx="1216">
                  <c:v>45708.6875</c:v>
                </c:pt>
                <c:pt idx="1217">
                  <c:v>45708.729166666664</c:v>
                </c:pt>
                <c:pt idx="1218">
                  <c:v>45708.770833333336</c:v>
                </c:pt>
                <c:pt idx="1219">
                  <c:v>45708.8125</c:v>
                </c:pt>
                <c:pt idx="1220">
                  <c:v>45708.854166666664</c:v>
                </c:pt>
                <c:pt idx="1221">
                  <c:v>45708.895833333336</c:v>
                </c:pt>
                <c:pt idx="1222">
                  <c:v>45708.9375</c:v>
                </c:pt>
                <c:pt idx="1223">
                  <c:v>45708.979166666664</c:v>
                </c:pt>
                <c:pt idx="1224">
                  <c:v>45709.020833333336</c:v>
                </c:pt>
                <c:pt idx="1225">
                  <c:v>45709.0625</c:v>
                </c:pt>
                <c:pt idx="1226">
                  <c:v>45709.104166666664</c:v>
                </c:pt>
                <c:pt idx="1227">
                  <c:v>45709.145833333336</c:v>
                </c:pt>
                <c:pt idx="1228">
                  <c:v>45709.1875</c:v>
                </c:pt>
                <c:pt idx="1229">
                  <c:v>45709.229166666664</c:v>
                </c:pt>
                <c:pt idx="1230">
                  <c:v>45709.270833333336</c:v>
                </c:pt>
                <c:pt idx="1231">
                  <c:v>45709.3125</c:v>
                </c:pt>
                <c:pt idx="1232">
                  <c:v>45709.354166666664</c:v>
                </c:pt>
                <c:pt idx="1233">
                  <c:v>45709.395833333336</c:v>
                </c:pt>
                <c:pt idx="1234">
                  <c:v>45709.4375</c:v>
                </c:pt>
                <c:pt idx="1235">
                  <c:v>45709.479166666664</c:v>
                </c:pt>
                <c:pt idx="1236">
                  <c:v>45709.520833333336</c:v>
                </c:pt>
                <c:pt idx="1237">
                  <c:v>45709.5625</c:v>
                </c:pt>
                <c:pt idx="1238">
                  <c:v>45709.604166666664</c:v>
                </c:pt>
                <c:pt idx="1239">
                  <c:v>45709.645833333336</c:v>
                </c:pt>
                <c:pt idx="1240">
                  <c:v>45709.6875</c:v>
                </c:pt>
                <c:pt idx="1241">
                  <c:v>45709.729166666664</c:v>
                </c:pt>
                <c:pt idx="1242">
                  <c:v>45709.770833333336</c:v>
                </c:pt>
                <c:pt idx="1243">
                  <c:v>45709.8125</c:v>
                </c:pt>
                <c:pt idx="1244">
                  <c:v>45709.854166666664</c:v>
                </c:pt>
                <c:pt idx="1245">
                  <c:v>45709.895833333336</c:v>
                </c:pt>
                <c:pt idx="1246">
                  <c:v>45709.9375</c:v>
                </c:pt>
                <c:pt idx="1247">
                  <c:v>45709.979166666664</c:v>
                </c:pt>
                <c:pt idx="1248">
                  <c:v>45710.020833333336</c:v>
                </c:pt>
                <c:pt idx="1249">
                  <c:v>45710.0625</c:v>
                </c:pt>
                <c:pt idx="1250">
                  <c:v>45710.104166666664</c:v>
                </c:pt>
                <c:pt idx="1251">
                  <c:v>45710.145833333336</c:v>
                </c:pt>
                <c:pt idx="1252">
                  <c:v>45710.1875</c:v>
                </c:pt>
                <c:pt idx="1253">
                  <c:v>45710.229166666664</c:v>
                </c:pt>
                <c:pt idx="1254">
                  <c:v>45710.270833333336</c:v>
                </c:pt>
                <c:pt idx="1255">
                  <c:v>45710.3125</c:v>
                </c:pt>
                <c:pt idx="1256">
                  <c:v>45710.354166666664</c:v>
                </c:pt>
                <c:pt idx="1257">
                  <c:v>45710.395833333336</c:v>
                </c:pt>
                <c:pt idx="1258">
                  <c:v>45710.4375</c:v>
                </c:pt>
                <c:pt idx="1259">
                  <c:v>45710.479166666664</c:v>
                </c:pt>
                <c:pt idx="1260">
                  <c:v>45710.520833333336</c:v>
                </c:pt>
                <c:pt idx="1261">
                  <c:v>45710.5625</c:v>
                </c:pt>
                <c:pt idx="1262">
                  <c:v>45710.604166666664</c:v>
                </c:pt>
                <c:pt idx="1263">
                  <c:v>45710.645833333336</c:v>
                </c:pt>
                <c:pt idx="1264">
                  <c:v>45710.6875</c:v>
                </c:pt>
                <c:pt idx="1265">
                  <c:v>45710.729166666664</c:v>
                </c:pt>
                <c:pt idx="1266">
                  <c:v>45710.770833333336</c:v>
                </c:pt>
                <c:pt idx="1267">
                  <c:v>45710.8125</c:v>
                </c:pt>
                <c:pt idx="1268">
                  <c:v>45710.854166666664</c:v>
                </c:pt>
                <c:pt idx="1269">
                  <c:v>45710.895833333336</c:v>
                </c:pt>
                <c:pt idx="1270">
                  <c:v>45710.9375</c:v>
                </c:pt>
                <c:pt idx="1271">
                  <c:v>45710.979166666664</c:v>
                </c:pt>
                <c:pt idx="1272">
                  <c:v>45711.020833333336</c:v>
                </c:pt>
                <c:pt idx="1273">
                  <c:v>45711.0625</c:v>
                </c:pt>
                <c:pt idx="1274">
                  <c:v>45711.104166666664</c:v>
                </c:pt>
                <c:pt idx="1275">
                  <c:v>45711.145833333336</c:v>
                </c:pt>
                <c:pt idx="1276">
                  <c:v>45711.1875</c:v>
                </c:pt>
                <c:pt idx="1277">
                  <c:v>45711.229166666664</c:v>
                </c:pt>
                <c:pt idx="1278">
                  <c:v>45711.270833333336</c:v>
                </c:pt>
                <c:pt idx="1279">
                  <c:v>45711.3125</c:v>
                </c:pt>
                <c:pt idx="1280">
                  <c:v>45711.354166666664</c:v>
                </c:pt>
                <c:pt idx="1281">
                  <c:v>45711.395833333336</c:v>
                </c:pt>
                <c:pt idx="1282">
                  <c:v>45711.4375</c:v>
                </c:pt>
                <c:pt idx="1283">
                  <c:v>45711.479166666664</c:v>
                </c:pt>
                <c:pt idx="1284">
                  <c:v>45711.520833333336</c:v>
                </c:pt>
                <c:pt idx="1285">
                  <c:v>45711.5625</c:v>
                </c:pt>
                <c:pt idx="1286">
                  <c:v>45711.604166666664</c:v>
                </c:pt>
                <c:pt idx="1287">
                  <c:v>45711.645833333336</c:v>
                </c:pt>
                <c:pt idx="1288">
                  <c:v>45711.6875</c:v>
                </c:pt>
                <c:pt idx="1289">
                  <c:v>45711.729166666664</c:v>
                </c:pt>
                <c:pt idx="1290">
                  <c:v>45711.770833333336</c:v>
                </c:pt>
                <c:pt idx="1291">
                  <c:v>45711.8125</c:v>
                </c:pt>
                <c:pt idx="1292">
                  <c:v>45711.854166666664</c:v>
                </c:pt>
                <c:pt idx="1293">
                  <c:v>45711.895833333336</c:v>
                </c:pt>
                <c:pt idx="1294">
                  <c:v>45711.9375</c:v>
                </c:pt>
                <c:pt idx="1295">
                  <c:v>45711.979166666664</c:v>
                </c:pt>
                <c:pt idx="1296">
                  <c:v>45712.020833333336</c:v>
                </c:pt>
                <c:pt idx="1297">
                  <c:v>45712.0625</c:v>
                </c:pt>
                <c:pt idx="1298">
                  <c:v>45712.104166666664</c:v>
                </c:pt>
                <c:pt idx="1299">
                  <c:v>45712.145833333336</c:v>
                </c:pt>
                <c:pt idx="1300">
                  <c:v>45712.1875</c:v>
                </c:pt>
                <c:pt idx="1301">
                  <c:v>45712.229166666664</c:v>
                </c:pt>
                <c:pt idx="1302">
                  <c:v>45712.270833333336</c:v>
                </c:pt>
                <c:pt idx="1303">
                  <c:v>45712.3125</c:v>
                </c:pt>
                <c:pt idx="1304">
                  <c:v>45712.354166666664</c:v>
                </c:pt>
                <c:pt idx="1305">
                  <c:v>45712.395833333336</c:v>
                </c:pt>
                <c:pt idx="1306">
                  <c:v>45712.4375</c:v>
                </c:pt>
                <c:pt idx="1307">
                  <c:v>45712.479166666664</c:v>
                </c:pt>
                <c:pt idx="1308">
                  <c:v>45712.520833333336</c:v>
                </c:pt>
                <c:pt idx="1309">
                  <c:v>45712.5625</c:v>
                </c:pt>
                <c:pt idx="1310">
                  <c:v>45712.604166666664</c:v>
                </c:pt>
                <c:pt idx="1311">
                  <c:v>45712.645833333336</c:v>
                </c:pt>
                <c:pt idx="1312">
                  <c:v>45712.6875</c:v>
                </c:pt>
                <c:pt idx="1313">
                  <c:v>45712.729166666664</c:v>
                </c:pt>
                <c:pt idx="1314">
                  <c:v>45712.770833333336</c:v>
                </c:pt>
                <c:pt idx="1315">
                  <c:v>45712.8125</c:v>
                </c:pt>
                <c:pt idx="1316">
                  <c:v>45712.854166666664</c:v>
                </c:pt>
                <c:pt idx="1317">
                  <c:v>45712.895833333336</c:v>
                </c:pt>
                <c:pt idx="1318">
                  <c:v>45712.9375</c:v>
                </c:pt>
                <c:pt idx="1319">
                  <c:v>45712.979166666664</c:v>
                </c:pt>
                <c:pt idx="1320">
                  <c:v>45713.020833333336</c:v>
                </c:pt>
                <c:pt idx="1321">
                  <c:v>45713.0625</c:v>
                </c:pt>
                <c:pt idx="1322">
                  <c:v>45713.104166666664</c:v>
                </c:pt>
                <c:pt idx="1323">
                  <c:v>45713.145833333336</c:v>
                </c:pt>
                <c:pt idx="1324">
                  <c:v>45713.1875</c:v>
                </c:pt>
                <c:pt idx="1325">
                  <c:v>45713.229166666664</c:v>
                </c:pt>
                <c:pt idx="1326">
                  <c:v>45713.270833333336</c:v>
                </c:pt>
                <c:pt idx="1327">
                  <c:v>45713.3125</c:v>
                </c:pt>
                <c:pt idx="1328">
                  <c:v>45713.354166666664</c:v>
                </c:pt>
                <c:pt idx="1329">
                  <c:v>45713.395833333336</c:v>
                </c:pt>
                <c:pt idx="1330">
                  <c:v>45713.4375</c:v>
                </c:pt>
                <c:pt idx="1331">
                  <c:v>45713.479166666664</c:v>
                </c:pt>
                <c:pt idx="1332">
                  <c:v>45713.520833333336</c:v>
                </c:pt>
                <c:pt idx="1333">
                  <c:v>45713.5625</c:v>
                </c:pt>
                <c:pt idx="1334">
                  <c:v>45713.604166666664</c:v>
                </c:pt>
                <c:pt idx="1335">
                  <c:v>45713.645833333336</c:v>
                </c:pt>
                <c:pt idx="1336">
                  <c:v>45713.6875</c:v>
                </c:pt>
                <c:pt idx="1337">
                  <c:v>45713.729166666664</c:v>
                </c:pt>
                <c:pt idx="1338">
                  <c:v>45713.770833333336</c:v>
                </c:pt>
                <c:pt idx="1339">
                  <c:v>45713.8125</c:v>
                </c:pt>
                <c:pt idx="1340">
                  <c:v>45713.854166666664</c:v>
                </c:pt>
                <c:pt idx="1341">
                  <c:v>45713.895833333336</c:v>
                </c:pt>
                <c:pt idx="1342">
                  <c:v>45713.9375</c:v>
                </c:pt>
                <c:pt idx="1343">
                  <c:v>45713.979166666664</c:v>
                </c:pt>
                <c:pt idx="1344">
                  <c:v>45714.020833333336</c:v>
                </c:pt>
                <c:pt idx="1345">
                  <c:v>45714.0625</c:v>
                </c:pt>
                <c:pt idx="1346">
                  <c:v>45714.104166666664</c:v>
                </c:pt>
                <c:pt idx="1347">
                  <c:v>45714.145833333336</c:v>
                </c:pt>
                <c:pt idx="1348">
                  <c:v>45714.1875</c:v>
                </c:pt>
                <c:pt idx="1349">
                  <c:v>45714.229166666664</c:v>
                </c:pt>
                <c:pt idx="1350">
                  <c:v>45714.270833333336</c:v>
                </c:pt>
                <c:pt idx="1351">
                  <c:v>45714.3125</c:v>
                </c:pt>
                <c:pt idx="1352">
                  <c:v>45714.354166666664</c:v>
                </c:pt>
                <c:pt idx="1353">
                  <c:v>45714.395833333336</c:v>
                </c:pt>
                <c:pt idx="1354">
                  <c:v>45714.4375</c:v>
                </c:pt>
                <c:pt idx="1355">
                  <c:v>45714.479166666664</c:v>
                </c:pt>
                <c:pt idx="1356">
                  <c:v>45714.520833333336</c:v>
                </c:pt>
                <c:pt idx="1357">
                  <c:v>45714.5625</c:v>
                </c:pt>
                <c:pt idx="1358">
                  <c:v>45714.604166666664</c:v>
                </c:pt>
                <c:pt idx="1359">
                  <c:v>45714.645833333336</c:v>
                </c:pt>
                <c:pt idx="1360">
                  <c:v>45714.6875</c:v>
                </c:pt>
                <c:pt idx="1361">
                  <c:v>45714.729166666664</c:v>
                </c:pt>
                <c:pt idx="1362">
                  <c:v>45714.770833333336</c:v>
                </c:pt>
                <c:pt idx="1363">
                  <c:v>45714.8125</c:v>
                </c:pt>
                <c:pt idx="1364">
                  <c:v>45714.854166666664</c:v>
                </c:pt>
                <c:pt idx="1365">
                  <c:v>45714.895833333336</c:v>
                </c:pt>
                <c:pt idx="1366">
                  <c:v>45714.9375</c:v>
                </c:pt>
                <c:pt idx="1367">
                  <c:v>45714.979166666664</c:v>
                </c:pt>
                <c:pt idx="1368">
                  <c:v>45715.020833333336</c:v>
                </c:pt>
                <c:pt idx="1369">
                  <c:v>45715.0625</c:v>
                </c:pt>
                <c:pt idx="1370">
                  <c:v>45715.104166666664</c:v>
                </c:pt>
                <c:pt idx="1371">
                  <c:v>45715.145833333336</c:v>
                </c:pt>
                <c:pt idx="1372">
                  <c:v>45715.1875</c:v>
                </c:pt>
                <c:pt idx="1373">
                  <c:v>45715.229166666664</c:v>
                </c:pt>
                <c:pt idx="1374">
                  <c:v>45715.270833333336</c:v>
                </c:pt>
                <c:pt idx="1375">
                  <c:v>45715.3125</c:v>
                </c:pt>
                <c:pt idx="1376">
                  <c:v>45715.354166666664</c:v>
                </c:pt>
                <c:pt idx="1377">
                  <c:v>45715.395833333336</c:v>
                </c:pt>
                <c:pt idx="1378">
                  <c:v>45715.4375</c:v>
                </c:pt>
                <c:pt idx="1379">
                  <c:v>45715.479166666664</c:v>
                </c:pt>
                <c:pt idx="1380">
                  <c:v>45715.520833333336</c:v>
                </c:pt>
                <c:pt idx="1381">
                  <c:v>45715.5625</c:v>
                </c:pt>
                <c:pt idx="1382">
                  <c:v>45715.604166666664</c:v>
                </c:pt>
                <c:pt idx="1383">
                  <c:v>45715.645833333336</c:v>
                </c:pt>
                <c:pt idx="1384">
                  <c:v>45715.6875</c:v>
                </c:pt>
                <c:pt idx="1385">
                  <c:v>45715.729166666664</c:v>
                </c:pt>
                <c:pt idx="1386">
                  <c:v>45715.770833333336</c:v>
                </c:pt>
                <c:pt idx="1387">
                  <c:v>45715.8125</c:v>
                </c:pt>
                <c:pt idx="1388">
                  <c:v>45715.854166666664</c:v>
                </c:pt>
                <c:pt idx="1389">
                  <c:v>45715.895833333336</c:v>
                </c:pt>
                <c:pt idx="1390">
                  <c:v>45715.9375</c:v>
                </c:pt>
                <c:pt idx="1391">
                  <c:v>45715.979166666664</c:v>
                </c:pt>
                <c:pt idx="1392">
                  <c:v>45716.020833333336</c:v>
                </c:pt>
                <c:pt idx="1393">
                  <c:v>45716.0625</c:v>
                </c:pt>
                <c:pt idx="1394">
                  <c:v>45716.104166666664</c:v>
                </c:pt>
                <c:pt idx="1395">
                  <c:v>45716.145833333336</c:v>
                </c:pt>
                <c:pt idx="1396">
                  <c:v>45716.1875</c:v>
                </c:pt>
                <c:pt idx="1397">
                  <c:v>45716.229166666664</c:v>
                </c:pt>
                <c:pt idx="1398">
                  <c:v>45716.270833333336</c:v>
                </c:pt>
                <c:pt idx="1399">
                  <c:v>45716.3125</c:v>
                </c:pt>
                <c:pt idx="1400">
                  <c:v>45716.354166666664</c:v>
                </c:pt>
                <c:pt idx="1401">
                  <c:v>45716.395833333336</c:v>
                </c:pt>
                <c:pt idx="1402">
                  <c:v>45716.4375</c:v>
                </c:pt>
                <c:pt idx="1403">
                  <c:v>45716.479166666664</c:v>
                </c:pt>
                <c:pt idx="1404">
                  <c:v>45716.520833333336</c:v>
                </c:pt>
                <c:pt idx="1405">
                  <c:v>45716.5625</c:v>
                </c:pt>
                <c:pt idx="1406">
                  <c:v>45716.604166666664</c:v>
                </c:pt>
                <c:pt idx="1407">
                  <c:v>45716.645833333336</c:v>
                </c:pt>
                <c:pt idx="1408">
                  <c:v>45716.6875</c:v>
                </c:pt>
                <c:pt idx="1409">
                  <c:v>45716.729166666664</c:v>
                </c:pt>
                <c:pt idx="1410">
                  <c:v>45716.770833333336</c:v>
                </c:pt>
                <c:pt idx="1411">
                  <c:v>45716.8125</c:v>
                </c:pt>
                <c:pt idx="1412">
                  <c:v>45716.854166666664</c:v>
                </c:pt>
                <c:pt idx="1413">
                  <c:v>45716.895833333336</c:v>
                </c:pt>
                <c:pt idx="1414">
                  <c:v>45716.9375</c:v>
                </c:pt>
                <c:pt idx="1415">
                  <c:v>45716.979166666664</c:v>
                </c:pt>
                <c:pt idx="1416">
                  <c:v>45717.020833333336</c:v>
                </c:pt>
                <c:pt idx="1417">
                  <c:v>45717.0625</c:v>
                </c:pt>
                <c:pt idx="1418">
                  <c:v>45717.104166666664</c:v>
                </c:pt>
                <c:pt idx="1419">
                  <c:v>45717.145833333336</c:v>
                </c:pt>
                <c:pt idx="1420">
                  <c:v>45717.1875</c:v>
                </c:pt>
                <c:pt idx="1421">
                  <c:v>45717.229166666664</c:v>
                </c:pt>
                <c:pt idx="1422">
                  <c:v>45717.270833333336</c:v>
                </c:pt>
                <c:pt idx="1423">
                  <c:v>45717.3125</c:v>
                </c:pt>
                <c:pt idx="1424">
                  <c:v>45717.354166666664</c:v>
                </c:pt>
                <c:pt idx="1425">
                  <c:v>45717.395833333336</c:v>
                </c:pt>
                <c:pt idx="1426">
                  <c:v>45717.4375</c:v>
                </c:pt>
                <c:pt idx="1427">
                  <c:v>45717.479166666664</c:v>
                </c:pt>
                <c:pt idx="1428">
                  <c:v>45717.520833333336</c:v>
                </c:pt>
                <c:pt idx="1429">
                  <c:v>45717.5625</c:v>
                </c:pt>
                <c:pt idx="1430">
                  <c:v>45717.604166666664</c:v>
                </c:pt>
                <c:pt idx="1431">
                  <c:v>45717.645833333336</c:v>
                </c:pt>
                <c:pt idx="1432">
                  <c:v>45717.6875</c:v>
                </c:pt>
                <c:pt idx="1433">
                  <c:v>45717.729166666664</c:v>
                </c:pt>
                <c:pt idx="1434">
                  <c:v>45717.770833333336</c:v>
                </c:pt>
                <c:pt idx="1435">
                  <c:v>45717.8125</c:v>
                </c:pt>
                <c:pt idx="1436">
                  <c:v>45717.854166666664</c:v>
                </c:pt>
                <c:pt idx="1437">
                  <c:v>45717.895833333336</c:v>
                </c:pt>
                <c:pt idx="1438">
                  <c:v>45717.9375</c:v>
                </c:pt>
                <c:pt idx="1439">
                  <c:v>45717.979166666664</c:v>
                </c:pt>
                <c:pt idx="1440">
                  <c:v>45718.020833333336</c:v>
                </c:pt>
                <c:pt idx="1441">
                  <c:v>45718.0625</c:v>
                </c:pt>
                <c:pt idx="1442">
                  <c:v>45718.104166666664</c:v>
                </c:pt>
                <c:pt idx="1443">
                  <c:v>45718.145833333336</c:v>
                </c:pt>
                <c:pt idx="1444">
                  <c:v>45718.1875</c:v>
                </c:pt>
                <c:pt idx="1445">
                  <c:v>45718.229166666664</c:v>
                </c:pt>
                <c:pt idx="1446">
                  <c:v>45718.270833333336</c:v>
                </c:pt>
                <c:pt idx="1447">
                  <c:v>45718.3125</c:v>
                </c:pt>
                <c:pt idx="1448">
                  <c:v>45718.354166666664</c:v>
                </c:pt>
                <c:pt idx="1449">
                  <c:v>45718.395833333336</c:v>
                </c:pt>
                <c:pt idx="1450">
                  <c:v>45718.4375</c:v>
                </c:pt>
                <c:pt idx="1451">
                  <c:v>45718.479166666664</c:v>
                </c:pt>
                <c:pt idx="1452">
                  <c:v>45718.520833333336</c:v>
                </c:pt>
                <c:pt idx="1453">
                  <c:v>45718.5625</c:v>
                </c:pt>
                <c:pt idx="1454">
                  <c:v>45718.604166666664</c:v>
                </c:pt>
                <c:pt idx="1455">
                  <c:v>45718.645833333336</c:v>
                </c:pt>
                <c:pt idx="1456">
                  <c:v>45718.6875</c:v>
                </c:pt>
                <c:pt idx="1457">
                  <c:v>45718.729166666664</c:v>
                </c:pt>
                <c:pt idx="1458">
                  <c:v>45718.770833333336</c:v>
                </c:pt>
                <c:pt idx="1459">
                  <c:v>45718.8125</c:v>
                </c:pt>
                <c:pt idx="1460">
                  <c:v>45718.854166666664</c:v>
                </c:pt>
                <c:pt idx="1461">
                  <c:v>45718.895833333336</c:v>
                </c:pt>
                <c:pt idx="1462">
                  <c:v>45718.9375</c:v>
                </c:pt>
                <c:pt idx="1463">
                  <c:v>45718.979166666664</c:v>
                </c:pt>
                <c:pt idx="1464">
                  <c:v>45719.020833333336</c:v>
                </c:pt>
                <c:pt idx="1465">
                  <c:v>45719.0625</c:v>
                </c:pt>
                <c:pt idx="1466">
                  <c:v>45719.104166666664</c:v>
                </c:pt>
                <c:pt idx="1467">
                  <c:v>45719.145833333336</c:v>
                </c:pt>
                <c:pt idx="1468">
                  <c:v>45719.1875</c:v>
                </c:pt>
                <c:pt idx="1469">
                  <c:v>45719.229166666664</c:v>
                </c:pt>
                <c:pt idx="1470">
                  <c:v>45719.270833333336</c:v>
                </c:pt>
                <c:pt idx="1471">
                  <c:v>45719.3125</c:v>
                </c:pt>
                <c:pt idx="1472">
                  <c:v>45719.354166666664</c:v>
                </c:pt>
                <c:pt idx="1473">
                  <c:v>45719.395833333336</c:v>
                </c:pt>
                <c:pt idx="1474">
                  <c:v>45719.4375</c:v>
                </c:pt>
                <c:pt idx="1475">
                  <c:v>45719.479166666664</c:v>
                </c:pt>
                <c:pt idx="1476">
                  <c:v>45719.520833333336</c:v>
                </c:pt>
                <c:pt idx="1477">
                  <c:v>45719.5625</c:v>
                </c:pt>
                <c:pt idx="1478">
                  <c:v>45719.604166666664</c:v>
                </c:pt>
                <c:pt idx="1479">
                  <c:v>45719.645833333336</c:v>
                </c:pt>
                <c:pt idx="1480">
                  <c:v>45719.6875</c:v>
                </c:pt>
                <c:pt idx="1481">
                  <c:v>45719.729166666664</c:v>
                </c:pt>
                <c:pt idx="1482">
                  <c:v>45719.770833333336</c:v>
                </c:pt>
                <c:pt idx="1483">
                  <c:v>45719.8125</c:v>
                </c:pt>
                <c:pt idx="1484">
                  <c:v>45719.854166666664</c:v>
                </c:pt>
                <c:pt idx="1485">
                  <c:v>45719.895833333336</c:v>
                </c:pt>
                <c:pt idx="1486">
                  <c:v>45719.9375</c:v>
                </c:pt>
                <c:pt idx="1487">
                  <c:v>45719.979166666664</c:v>
                </c:pt>
                <c:pt idx="1488">
                  <c:v>45720.020833333336</c:v>
                </c:pt>
                <c:pt idx="1489">
                  <c:v>45720.0625</c:v>
                </c:pt>
                <c:pt idx="1490">
                  <c:v>45720.104166666664</c:v>
                </c:pt>
                <c:pt idx="1491">
                  <c:v>45720.145833333336</c:v>
                </c:pt>
                <c:pt idx="1492">
                  <c:v>45720.1875</c:v>
                </c:pt>
                <c:pt idx="1493">
                  <c:v>45720.229166666664</c:v>
                </c:pt>
                <c:pt idx="1494">
                  <c:v>45720.270833333336</c:v>
                </c:pt>
                <c:pt idx="1495">
                  <c:v>45720.3125</c:v>
                </c:pt>
                <c:pt idx="1496">
                  <c:v>45720.354166666664</c:v>
                </c:pt>
                <c:pt idx="1497">
                  <c:v>45720.395833333336</c:v>
                </c:pt>
                <c:pt idx="1498">
                  <c:v>45720.4375</c:v>
                </c:pt>
                <c:pt idx="1499">
                  <c:v>45720.479166666664</c:v>
                </c:pt>
                <c:pt idx="1500">
                  <c:v>45720.520833333336</c:v>
                </c:pt>
                <c:pt idx="1501">
                  <c:v>45720.5625</c:v>
                </c:pt>
                <c:pt idx="1502">
                  <c:v>45720.604166666664</c:v>
                </c:pt>
                <c:pt idx="1503">
                  <c:v>45720.645833333336</c:v>
                </c:pt>
                <c:pt idx="1504">
                  <c:v>45720.6875</c:v>
                </c:pt>
                <c:pt idx="1505">
                  <c:v>45720.729166666664</c:v>
                </c:pt>
                <c:pt idx="1506">
                  <c:v>45720.770833333336</c:v>
                </c:pt>
                <c:pt idx="1507">
                  <c:v>45720.8125</c:v>
                </c:pt>
                <c:pt idx="1508">
                  <c:v>45720.854166666664</c:v>
                </c:pt>
                <c:pt idx="1509">
                  <c:v>45720.895833333336</c:v>
                </c:pt>
                <c:pt idx="1510">
                  <c:v>45720.9375</c:v>
                </c:pt>
                <c:pt idx="1511">
                  <c:v>45720.979166666664</c:v>
                </c:pt>
                <c:pt idx="1512">
                  <c:v>45721.020833333336</c:v>
                </c:pt>
                <c:pt idx="1513">
                  <c:v>45721.0625</c:v>
                </c:pt>
                <c:pt idx="1514">
                  <c:v>45721.104166666664</c:v>
                </c:pt>
                <c:pt idx="1515">
                  <c:v>45721.145833333336</c:v>
                </c:pt>
                <c:pt idx="1516">
                  <c:v>45721.1875</c:v>
                </c:pt>
                <c:pt idx="1517">
                  <c:v>45721.229166666664</c:v>
                </c:pt>
                <c:pt idx="1518">
                  <c:v>45721.270833333336</c:v>
                </c:pt>
                <c:pt idx="1519">
                  <c:v>45721.3125</c:v>
                </c:pt>
                <c:pt idx="1520">
                  <c:v>45721.354166666664</c:v>
                </c:pt>
                <c:pt idx="1521">
                  <c:v>45721.395833333336</c:v>
                </c:pt>
                <c:pt idx="1522">
                  <c:v>45721.4375</c:v>
                </c:pt>
                <c:pt idx="1523">
                  <c:v>45721.479166666664</c:v>
                </c:pt>
                <c:pt idx="1524">
                  <c:v>45721.520833333336</c:v>
                </c:pt>
                <c:pt idx="1525">
                  <c:v>45721.5625</c:v>
                </c:pt>
                <c:pt idx="1526">
                  <c:v>45721.604166666664</c:v>
                </c:pt>
                <c:pt idx="1527">
                  <c:v>45721.645833333336</c:v>
                </c:pt>
                <c:pt idx="1528">
                  <c:v>45721.6875</c:v>
                </c:pt>
                <c:pt idx="1529">
                  <c:v>45721.729166666664</c:v>
                </c:pt>
                <c:pt idx="1530">
                  <c:v>45721.770833333336</c:v>
                </c:pt>
                <c:pt idx="1531">
                  <c:v>45721.8125</c:v>
                </c:pt>
                <c:pt idx="1532">
                  <c:v>45721.854166666664</c:v>
                </c:pt>
                <c:pt idx="1533">
                  <c:v>45721.895833333336</c:v>
                </c:pt>
                <c:pt idx="1534">
                  <c:v>45721.9375</c:v>
                </c:pt>
                <c:pt idx="1535">
                  <c:v>45721.979166666664</c:v>
                </c:pt>
                <c:pt idx="1536">
                  <c:v>45722.020833333336</c:v>
                </c:pt>
                <c:pt idx="1537">
                  <c:v>45722.0625</c:v>
                </c:pt>
                <c:pt idx="1538">
                  <c:v>45722.104166666664</c:v>
                </c:pt>
                <c:pt idx="1539">
                  <c:v>45722.145833333336</c:v>
                </c:pt>
                <c:pt idx="1540">
                  <c:v>45722.1875</c:v>
                </c:pt>
                <c:pt idx="1541">
                  <c:v>45722.229166666664</c:v>
                </c:pt>
                <c:pt idx="1542">
                  <c:v>45722.270833333336</c:v>
                </c:pt>
                <c:pt idx="1543">
                  <c:v>45722.3125</c:v>
                </c:pt>
                <c:pt idx="1544">
                  <c:v>45722.354166666664</c:v>
                </c:pt>
                <c:pt idx="1545">
                  <c:v>45722.395833333336</c:v>
                </c:pt>
                <c:pt idx="1546">
                  <c:v>45722.4375</c:v>
                </c:pt>
                <c:pt idx="1547">
                  <c:v>45722.479166666664</c:v>
                </c:pt>
                <c:pt idx="1548">
                  <c:v>45722.520833333336</c:v>
                </c:pt>
                <c:pt idx="1549">
                  <c:v>45722.5625</c:v>
                </c:pt>
                <c:pt idx="1550">
                  <c:v>45722.604166666664</c:v>
                </c:pt>
                <c:pt idx="1551">
                  <c:v>45722.645833333336</c:v>
                </c:pt>
                <c:pt idx="1552">
                  <c:v>45722.6875</c:v>
                </c:pt>
                <c:pt idx="1553">
                  <c:v>45722.729166666664</c:v>
                </c:pt>
                <c:pt idx="1554">
                  <c:v>45722.770833333336</c:v>
                </c:pt>
                <c:pt idx="1555">
                  <c:v>45722.8125</c:v>
                </c:pt>
                <c:pt idx="1556">
                  <c:v>45722.854166666664</c:v>
                </c:pt>
                <c:pt idx="1557">
                  <c:v>45722.895833333336</c:v>
                </c:pt>
                <c:pt idx="1558">
                  <c:v>45722.9375</c:v>
                </c:pt>
                <c:pt idx="1559">
                  <c:v>45722.979166666664</c:v>
                </c:pt>
                <c:pt idx="1560">
                  <c:v>45723.020833333336</c:v>
                </c:pt>
                <c:pt idx="1561">
                  <c:v>45723.0625</c:v>
                </c:pt>
                <c:pt idx="1562">
                  <c:v>45723.104166666664</c:v>
                </c:pt>
                <c:pt idx="1563">
                  <c:v>45723.145833333336</c:v>
                </c:pt>
                <c:pt idx="1564">
                  <c:v>45723.1875</c:v>
                </c:pt>
                <c:pt idx="1565">
                  <c:v>45723.229166666664</c:v>
                </c:pt>
                <c:pt idx="1566">
                  <c:v>45723.270833333336</c:v>
                </c:pt>
                <c:pt idx="1567">
                  <c:v>45723.3125</c:v>
                </c:pt>
                <c:pt idx="1568">
                  <c:v>45723.354166666664</c:v>
                </c:pt>
                <c:pt idx="1569">
                  <c:v>45723.395833333336</c:v>
                </c:pt>
                <c:pt idx="1570">
                  <c:v>45723.4375</c:v>
                </c:pt>
                <c:pt idx="1571">
                  <c:v>45723.479166666664</c:v>
                </c:pt>
                <c:pt idx="1572">
                  <c:v>45723.520833333336</c:v>
                </c:pt>
                <c:pt idx="1573">
                  <c:v>45723.5625</c:v>
                </c:pt>
                <c:pt idx="1574">
                  <c:v>45723.604166666664</c:v>
                </c:pt>
                <c:pt idx="1575">
                  <c:v>45723.645833333336</c:v>
                </c:pt>
                <c:pt idx="1576">
                  <c:v>45723.6875</c:v>
                </c:pt>
                <c:pt idx="1577">
                  <c:v>45723.729166666664</c:v>
                </c:pt>
                <c:pt idx="1578">
                  <c:v>45723.770833333336</c:v>
                </c:pt>
                <c:pt idx="1579">
                  <c:v>45723.8125</c:v>
                </c:pt>
                <c:pt idx="1580">
                  <c:v>45723.854166666664</c:v>
                </c:pt>
                <c:pt idx="1581">
                  <c:v>45723.895833333336</c:v>
                </c:pt>
                <c:pt idx="1582">
                  <c:v>45723.9375</c:v>
                </c:pt>
                <c:pt idx="1583">
                  <c:v>45723.979166666664</c:v>
                </c:pt>
                <c:pt idx="1584">
                  <c:v>45724.020833333336</c:v>
                </c:pt>
                <c:pt idx="1585">
                  <c:v>45724.0625</c:v>
                </c:pt>
                <c:pt idx="1586">
                  <c:v>45724.104166666664</c:v>
                </c:pt>
                <c:pt idx="1587">
                  <c:v>45724.145833333336</c:v>
                </c:pt>
                <c:pt idx="1588">
                  <c:v>45724.1875</c:v>
                </c:pt>
                <c:pt idx="1589">
                  <c:v>45724.229166666664</c:v>
                </c:pt>
                <c:pt idx="1590">
                  <c:v>45724.270833333336</c:v>
                </c:pt>
                <c:pt idx="1591">
                  <c:v>45724.3125</c:v>
                </c:pt>
                <c:pt idx="1592">
                  <c:v>45724.354166666664</c:v>
                </c:pt>
                <c:pt idx="1593">
                  <c:v>45724.395833333336</c:v>
                </c:pt>
                <c:pt idx="1594">
                  <c:v>45724.4375</c:v>
                </c:pt>
                <c:pt idx="1595">
                  <c:v>45724.479166666664</c:v>
                </c:pt>
                <c:pt idx="1596">
                  <c:v>45724.520833333336</c:v>
                </c:pt>
                <c:pt idx="1597">
                  <c:v>45724.5625</c:v>
                </c:pt>
                <c:pt idx="1598">
                  <c:v>45724.604166666664</c:v>
                </c:pt>
                <c:pt idx="1599">
                  <c:v>45724.645833333336</c:v>
                </c:pt>
                <c:pt idx="1600">
                  <c:v>45724.6875</c:v>
                </c:pt>
                <c:pt idx="1601">
                  <c:v>45724.729166666664</c:v>
                </c:pt>
                <c:pt idx="1602">
                  <c:v>45724.770833333336</c:v>
                </c:pt>
                <c:pt idx="1603">
                  <c:v>45724.8125</c:v>
                </c:pt>
                <c:pt idx="1604">
                  <c:v>45724.854166666664</c:v>
                </c:pt>
                <c:pt idx="1605">
                  <c:v>45724.895833333336</c:v>
                </c:pt>
                <c:pt idx="1606">
                  <c:v>45724.9375</c:v>
                </c:pt>
                <c:pt idx="1607">
                  <c:v>45724.979166666664</c:v>
                </c:pt>
                <c:pt idx="1608">
                  <c:v>45725.020833333336</c:v>
                </c:pt>
                <c:pt idx="1609">
                  <c:v>45725.0625</c:v>
                </c:pt>
                <c:pt idx="1610">
                  <c:v>45725.104166666664</c:v>
                </c:pt>
                <c:pt idx="1611">
                  <c:v>45725.145833333336</c:v>
                </c:pt>
                <c:pt idx="1612">
                  <c:v>45725.1875</c:v>
                </c:pt>
                <c:pt idx="1613">
                  <c:v>45725.229166666664</c:v>
                </c:pt>
                <c:pt idx="1614">
                  <c:v>45725.270833333336</c:v>
                </c:pt>
                <c:pt idx="1615">
                  <c:v>45725.3125</c:v>
                </c:pt>
                <c:pt idx="1616">
                  <c:v>45725.354166666664</c:v>
                </c:pt>
                <c:pt idx="1617">
                  <c:v>45725.395833333336</c:v>
                </c:pt>
                <c:pt idx="1618">
                  <c:v>45725.4375</c:v>
                </c:pt>
                <c:pt idx="1619">
                  <c:v>45725.479166666664</c:v>
                </c:pt>
                <c:pt idx="1620">
                  <c:v>45725.520833333336</c:v>
                </c:pt>
                <c:pt idx="1621">
                  <c:v>45725.5625</c:v>
                </c:pt>
                <c:pt idx="1622">
                  <c:v>45725.604166666664</c:v>
                </c:pt>
                <c:pt idx="1623">
                  <c:v>45725.645833333336</c:v>
                </c:pt>
                <c:pt idx="1624">
                  <c:v>45725.6875</c:v>
                </c:pt>
                <c:pt idx="1625">
                  <c:v>45725.729166666664</c:v>
                </c:pt>
                <c:pt idx="1626">
                  <c:v>45725.770833333336</c:v>
                </c:pt>
                <c:pt idx="1627">
                  <c:v>45725.8125</c:v>
                </c:pt>
                <c:pt idx="1628">
                  <c:v>45725.854166666664</c:v>
                </c:pt>
                <c:pt idx="1629">
                  <c:v>45725.895833333336</c:v>
                </c:pt>
                <c:pt idx="1630">
                  <c:v>45725.9375</c:v>
                </c:pt>
                <c:pt idx="1631">
                  <c:v>45725.979166666664</c:v>
                </c:pt>
                <c:pt idx="1632">
                  <c:v>45726.020833333336</c:v>
                </c:pt>
                <c:pt idx="1633">
                  <c:v>45726.0625</c:v>
                </c:pt>
                <c:pt idx="1634">
                  <c:v>45726.104166666664</c:v>
                </c:pt>
                <c:pt idx="1635">
                  <c:v>45726.145833333336</c:v>
                </c:pt>
                <c:pt idx="1636">
                  <c:v>45726.1875</c:v>
                </c:pt>
                <c:pt idx="1637">
                  <c:v>45726.229166666664</c:v>
                </c:pt>
                <c:pt idx="1638">
                  <c:v>45726.270833333336</c:v>
                </c:pt>
                <c:pt idx="1639">
                  <c:v>45726.3125</c:v>
                </c:pt>
                <c:pt idx="1640">
                  <c:v>45726.354166666664</c:v>
                </c:pt>
                <c:pt idx="1641">
                  <c:v>45726.395833333336</c:v>
                </c:pt>
                <c:pt idx="1642">
                  <c:v>45726.4375</c:v>
                </c:pt>
                <c:pt idx="1643">
                  <c:v>45726.479166666664</c:v>
                </c:pt>
                <c:pt idx="1644">
                  <c:v>45726.520833333336</c:v>
                </c:pt>
                <c:pt idx="1645">
                  <c:v>45726.5625</c:v>
                </c:pt>
                <c:pt idx="1646">
                  <c:v>45726.604166666664</c:v>
                </c:pt>
                <c:pt idx="1647">
                  <c:v>45726.645833333336</c:v>
                </c:pt>
                <c:pt idx="1648">
                  <c:v>45726.6875</c:v>
                </c:pt>
                <c:pt idx="1649">
                  <c:v>45726.729166666664</c:v>
                </c:pt>
                <c:pt idx="1650">
                  <c:v>45726.770833333336</c:v>
                </c:pt>
                <c:pt idx="1651">
                  <c:v>45726.8125</c:v>
                </c:pt>
                <c:pt idx="1652">
                  <c:v>45726.854166666664</c:v>
                </c:pt>
                <c:pt idx="1653">
                  <c:v>45726.895833333336</c:v>
                </c:pt>
                <c:pt idx="1654">
                  <c:v>45726.9375</c:v>
                </c:pt>
                <c:pt idx="1655">
                  <c:v>45726.979166666664</c:v>
                </c:pt>
                <c:pt idx="1656">
                  <c:v>45727.020833333336</c:v>
                </c:pt>
                <c:pt idx="1657">
                  <c:v>45727.0625</c:v>
                </c:pt>
                <c:pt idx="1658">
                  <c:v>45727.104166666664</c:v>
                </c:pt>
                <c:pt idx="1659">
                  <c:v>45727.145833333336</c:v>
                </c:pt>
                <c:pt idx="1660">
                  <c:v>45727.1875</c:v>
                </c:pt>
                <c:pt idx="1661">
                  <c:v>45727.229166666664</c:v>
                </c:pt>
                <c:pt idx="1662">
                  <c:v>45727.270833333336</c:v>
                </c:pt>
                <c:pt idx="1663">
                  <c:v>45727.3125</c:v>
                </c:pt>
                <c:pt idx="1664">
                  <c:v>45727.354166666664</c:v>
                </c:pt>
                <c:pt idx="1665">
                  <c:v>45727.395833333336</c:v>
                </c:pt>
                <c:pt idx="1666">
                  <c:v>45727.4375</c:v>
                </c:pt>
                <c:pt idx="1667">
                  <c:v>45727.479166666664</c:v>
                </c:pt>
                <c:pt idx="1668">
                  <c:v>45727.520833333336</c:v>
                </c:pt>
                <c:pt idx="1669">
                  <c:v>45727.5625</c:v>
                </c:pt>
                <c:pt idx="1670">
                  <c:v>45727.604166666664</c:v>
                </c:pt>
                <c:pt idx="1671">
                  <c:v>45727.645833333336</c:v>
                </c:pt>
                <c:pt idx="1672">
                  <c:v>45727.6875</c:v>
                </c:pt>
                <c:pt idx="1673">
                  <c:v>45727.729166666664</c:v>
                </c:pt>
                <c:pt idx="1674">
                  <c:v>45727.770833333336</c:v>
                </c:pt>
                <c:pt idx="1675">
                  <c:v>45727.8125</c:v>
                </c:pt>
                <c:pt idx="1676">
                  <c:v>45727.854166666664</c:v>
                </c:pt>
                <c:pt idx="1677">
                  <c:v>45727.895833333336</c:v>
                </c:pt>
                <c:pt idx="1678">
                  <c:v>45727.9375</c:v>
                </c:pt>
                <c:pt idx="1679">
                  <c:v>45727.979166666664</c:v>
                </c:pt>
                <c:pt idx="1680">
                  <c:v>45728.020833333336</c:v>
                </c:pt>
                <c:pt idx="1681">
                  <c:v>45728.0625</c:v>
                </c:pt>
                <c:pt idx="1682">
                  <c:v>45728.104166666664</c:v>
                </c:pt>
                <c:pt idx="1683">
                  <c:v>45728.145833333336</c:v>
                </c:pt>
                <c:pt idx="1684">
                  <c:v>45728.1875</c:v>
                </c:pt>
                <c:pt idx="1685">
                  <c:v>45728.229166666664</c:v>
                </c:pt>
                <c:pt idx="1686">
                  <c:v>45728.270833333336</c:v>
                </c:pt>
                <c:pt idx="1687">
                  <c:v>45728.3125</c:v>
                </c:pt>
                <c:pt idx="1688">
                  <c:v>45728.354166666664</c:v>
                </c:pt>
                <c:pt idx="1689">
                  <c:v>45728.395833333336</c:v>
                </c:pt>
                <c:pt idx="1690">
                  <c:v>45728.4375</c:v>
                </c:pt>
                <c:pt idx="1691">
                  <c:v>45728.479166666664</c:v>
                </c:pt>
                <c:pt idx="1692">
                  <c:v>45728.520833333336</c:v>
                </c:pt>
                <c:pt idx="1693">
                  <c:v>45728.5625</c:v>
                </c:pt>
                <c:pt idx="1694">
                  <c:v>45728.604166666664</c:v>
                </c:pt>
                <c:pt idx="1695">
                  <c:v>45728.645833333336</c:v>
                </c:pt>
                <c:pt idx="1696">
                  <c:v>45728.6875</c:v>
                </c:pt>
                <c:pt idx="1697">
                  <c:v>45728.729166666664</c:v>
                </c:pt>
                <c:pt idx="1698">
                  <c:v>45728.770833333336</c:v>
                </c:pt>
                <c:pt idx="1699">
                  <c:v>45728.8125</c:v>
                </c:pt>
                <c:pt idx="1700">
                  <c:v>45728.854166666664</c:v>
                </c:pt>
                <c:pt idx="1701">
                  <c:v>45728.895833333336</c:v>
                </c:pt>
                <c:pt idx="1702">
                  <c:v>45728.9375</c:v>
                </c:pt>
                <c:pt idx="1703">
                  <c:v>45728.979166666664</c:v>
                </c:pt>
                <c:pt idx="1704">
                  <c:v>45729.020833333336</c:v>
                </c:pt>
                <c:pt idx="1705">
                  <c:v>45729.0625</c:v>
                </c:pt>
                <c:pt idx="1706">
                  <c:v>45729.104166666664</c:v>
                </c:pt>
                <c:pt idx="1707">
                  <c:v>45729.145833333336</c:v>
                </c:pt>
                <c:pt idx="1708">
                  <c:v>45729.1875</c:v>
                </c:pt>
                <c:pt idx="1709">
                  <c:v>45729.229166666664</c:v>
                </c:pt>
                <c:pt idx="1710">
                  <c:v>45729.270833333336</c:v>
                </c:pt>
                <c:pt idx="1711">
                  <c:v>45729.3125</c:v>
                </c:pt>
                <c:pt idx="1712">
                  <c:v>45729.354166666664</c:v>
                </c:pt>
                <c:pt idx="1713">
                  <c:v>45729.395833333336</c:v>
                </c:pt>
                <c:pt idx="1714">
                  <c:v>45729.4375</c:v>
                </c:pt>
                <c:pt idx="1715">
                  <c:v>45729.479166666664</c:v>
                </c:pt>
                <c:pt idx="1716">
                  <c:v>45729.520833333336</c:v>
                </c:pt>
                <c:pt idx="1717">
                  <c:v>45729.5625</c:v>
                </c:pt>
                <c:pt idx="1718">
                  <c:v>45729.604166666664</c:v>
                </c:pt>
                <c:pt idx="1719">
                  <c:v>45729.645833333336</c:v>
                </c:pt>
                <c:pt idx="1720">
                  <c:v>45729.6875</c:v>
                </c:pt>
                <c:pt idx="1721">
                  <c:v>45729.729166666664</c:v>
                </c:pt>
                <c:pt idx="1722">
                  <c:v>45729.770833333336</c:v>
                </c:pt>
                <c:pt idx="1723">
                  <c:v>45729.8125</c:v>
                </c:pt>
                <c:pt idx="1724">
                  <c:v>45729.854166666664</c:v>
                </c:pt>
                <c:pt idx="1725">
                  <c:v>45729.895833333336</c:v>
                </c:pt>
                <c:pt idx="1726">
                  <c:v>45729.9375</c:v>
                </c:pt>
                <c:pt idx="1727">
                  <c:v>45729.979166666664</c:v>
                </c:pt>
                <c:pt idx="1728">
                  <c:v>45730.020833333336</c:v>
                </c:pt>
                <c:pt idx="1729">
                  <c:v>45730.0625</c:v>
                </c:pt>
                <c:pt idx="1730">
                  <c:v>45730.104166666664</c:v>
                </c:pt>
                <c:pt idx="1731">
                  <c:v>45730.145833333336</c:v>
                </c:pt>
                <c:pt idx="1732">
                  <c:v>45730.1875</c:v>
                </c:pt>
                <c:pt idx="1733">
                  <c:v>45730.229166666664</c:v>
                </c:pt>
                <c:pt idx="1734">
                  <c:v>45730.270833333336</c:v>
                </c:pt>
                <c:pt idx="1735">
                  <c:v>45730.3125</c:v>
                </c:pt>
                <c:pt idx="1736">
                  <c:v>45730.354166666664</c:v>
                </c:pt>
                <c:pt idx="1737">
                  <c:v>45730.395833333336</c:v>
                </c:pt>
                <c:pt idx="1738">
                  <c:v>45730.4375</c:v>
                </c:pt>
                <c:pt idx="1739">
                  <c:v>45730.479166666664</c:v>
                </c:pt>
                <c:pt idx="1740">
                  <c:v>45730.520833333336</c:v>
                </c:pt>
                <c:pt idx="1741">
                  <c:v>45730.5625</c:v>
                </c:pt>
                <c:pt idx="1742">
                  <c:v>45730.604166666664</c:v>
                </c:pt>
                <c:pt idx="1743">
                  <c:v>45730.645833333336</c:v>
                </c:pt>
                <c:pt idx="1744">
                  <c:v>45730.6875</c:v>
                </c:pt>
                <c:pt idx="1745">
                  <c:v>45730.729166666664</c:v>
                </c:pt>
                <c:pt idx="1746">
                  <c:v>45730.770833333336</c:v>
                </c:pt>
                <c:pt idx="1747">
                  <c:v>45730.8125</c:v>
                </c:pt>
                <c:pt idx="1748">
                  <c:v>45730.854166666664</c:v>
                </c:pt>
                <c:pt idx="1749">
                  <c:v>45730.895833333336</c:v>
                </c:pt>
                <c:pt idx="1750">
                  <c:v>45730.9375</c:v>
                </c:pt>
                <c:pt idx="1751">
                  <c:v>45730.979166666664</c:v>
                </c:pt>
                <c:pt idx="1752">
                  <c:v>45731.020833333336</c:v>
                </c:pt>
                <c:pt idx="1753">
                  <c:v>45731.0625</c:v>
                </c:pt>
                <c:pt idx="1754">
                  <c:v>45731.104166666664</c:v>
                </c:pt>
                <c:pt idx="1755">
                  <c:v>45731.145833333336</c:v>
                </c:pt>
                <c:pt idx="1756">
                  <c:v>45731.1875</c:v>
                </c:pt>
                <c:pt idx="1757">
                  <c:v>45731.229166666664</c:v>
                </c:pt>
                <c:pt idx="1758">
                  <c:v>45731.270833333336</c:v>
                </c:pt>
                <c:pt idx="1759">
                  <c:v>45731.3125</c:v>
                </c:pt>
                <c:pt idx="1760">
                  <c:v>45731.354166666664</c:v>
                </c:pt>
                <c:pt idx="1761">
                  <c:v>45731.395833333336</c:v>
                </c:pt>
                <c:pt idx="1762">
                  <c:v>45731.4375</c:v>
                </c:pt>
                <c:pt idx="1763">
                  <c:v>45731.479166666664</c:v>
                </c:pt>
                <c:pt idx="1764">
                  <c:v>45731.520833333336</c:v>
                </c:pt>
                <c:pt idx="1765">
                  <c:v>45731.5625</c:v>
                </c:pt>
                <c:pt idx="1766">
                  <c:v>45731.604166666664</c:v>
                </c:pt>
                <c:pt idx="1767">
                  <c:v>45731.645833333336</c:v>
                </c:pt>
                <c:pt idx="1768">
                  <c:v>45731.6875</c:v>
                </c:pt>
                <c:pt idx="1769">
                  <c:v>45731.729166666664</c:v>
                </c:pt>
                <c:pt idx="1770">
                  <c:v>45731.770833333336</c:v>
                </c:pt>
                <c:pt idx="1771">
                  <c:v>45731.8125</c:v>
                </c:pt>
                <c:pt idx="1772">
                  <c:v>45731.854166666664</c:v>
                </c:pt>
                <c:pt idx="1773">
                  <c:v>45731.895833333336</c:v>
                </c:pt>
                <c:pt idx="1774">
                  <c:v>45731.9375</c:v>
                </c:pt>
                <c:pt idx="1775">
                  <c:v>45731.979166666664</c:v>
                </c:pt>
                <c:pt idx="1776">
                  <c:v>45732.020833333336</c:v>
                </c:pt>
                <c:pt idx="1777">
                  <c:v>45732.0625</c:v>
                </c:pt>
                <c:pt idx="1778">
                  <c:v>45732.104166666664</c:v>
                </c:pt>
                <c:pt idx="1779">
                  <c:v>45732.145833333336</c:v>
                </c:pt>
                <c:pt idx="1780">
                  <c:v>45732.1875</c:v>
                </c:pt>
                <c:pt idx="1781">
                  <c:v>45732.229166666664</c:v>
                </c:pt>
                <c:pt idx="1782">
                  <c:v>45732.270833333336</c:v>
                </c:pt>
                <c:pt idx="1783">
                  <c:v>45732.3125</c:v>
                </c:pt>
                <c:pt idx="1784">
                  <c:v>45732.354166666664</c:v>
                </c:pt>
                <c:pt idx="1785">
                  <c:v>45732.395833333336</c:v>
                </c:pt>
                <c:pt idx="1786">
                  <c:v>45732.4375</c:v>
                </c:pt>
                <c:pt idx="1787">
                  <c:v>45732.479166666664</c:v>
                </c:pt>
                <c:pt idx="1788">
                  <c:v>45732.520833333336</c:v>
                </c:pt>
                <c:pt idx="1789">
                  <c:v>45732.5625</c:v>
                </c:pt>
                <c:pt idx="1790">
                  <c:v>45732.604166666664</c:v>
                </c:pt>
                <c:pt idx="1791">
                  <c:v>45732.645833333336</c:v>
                </c:pt>
                <c:pt idx="1792">
                  <c:v>45732.6875</c:v>
                </c:pt>
                <c:pt idx="1793">
                  <c:v>45732.729166666664</c:v>
                </c:pt>
                <c:pt idx="1794">
                  <c:v>45732.770833333336</c:v>
                </c:pt>
                <c:pt idx="1795">
                  <c:v>45732.8125</c:v>
                </c:pt>
                <c:pt idx="1796">
                  <c:v>45732.854166666664</c:v>
                </c:pt>
                <c:pt idx="1797">
                  <c:v>45732.895833333336</c:v>
                </c:pt>
                <c:pt idx="1798">
                  <c:v>45732.9375</c:v>
                </c:pt>
                <c:pt idx="1799">
                  <c:v>45732.979166666664</c:v>
                </c:pt>
                <c:pt idx="1800">
                  <c:v>45733.020833333336</c:v>
                </c:pt>
                <c:pt idx="1801">
                  <c:v>45733.0625</c:v>
                </c:pt>
                <c:pt idx="1802">
                  <c:v>45733.104166666664</c:v>
                </c:pt>
                <c:pt idx="1803">
                  <c:v>45733.145833333336</c:v>
                </c:pt>
                <c:pt idx="1804">
                  <c:v>45733.1875</c:v>
                </c:pt>
                <c:pt idx="1805">
                  <c:v>45733.229166666664</c:v>
                </c:pt>
                <c:pt idx="1806">
                  <c:v>45733.270833333336</c:v>
                </c:pt>
                <c:pt idx="1807">
                  <c:v>45733.3125</c:v>
                </c:pt>
                <c:pt idx="1808">
                  <c:v>45733.354166666664</c:v>
                </c:pt>
                <c:pt idx="1809">
                  <c:v>45733.395833333336</c:v>
                </c:pt>
                <c:pt idx="1810">
                  <c:v>45733.4375</c:v>
                </c:pt>
                <c:pt idx="1811">
                  <c:v>45733.479166666664</c:v>
                </c:pt>
                <c:pt idx="1812">
                  <c:v>45733.520833333336</c:v>
                </c:pt>
                <c:pt idx="1813">
                  <c:v>45733.5625</c:v>
                </c:pt>
                <c:pt idx="1814">
                  <c:v>45733.604166666664</c:v>
                </c:pt>
                <c:pt idx="1815">
                  <c:v>45733.645833333336</c:v>
                </c:pt>
                <c:pt idx="1816">
                  <c:v>45733.6875</c:v>
                </c:pt>
                <c:pt idx="1817">
                  <c:v>45733.729166666664</c:v>
                </c:pt>
                <c:pt idx="1818">
                  <c:v>45733.770833333336</c:v>
                </c:pt>
                <c:pt idx="1819">
                  <c:v>45733.8125</c:v>
                </c:pt>
                <c:pt idx="1820">
                  <c:v>45733.854166666664</c:v>
                </c:pt>
                <c:pt idx="1821">
                  <c:v>45733.895833333336</c:v>
                </c:pt>
                <c:pt idx="1822">
                  <c:v>45733.9375</c:v>
                </c:pt>
                <c:pt idx="1823">
                  <c:v>45733.979166666664</c:v>
                </c:pt>
                <c:pt idx="1824">
                  <c:v>45734.020833333336</c:v>
                </c:pt>
                <c:pt idx="1825">
                  <c:v>45734.0625</c:v>
                </c:pt>
                <c:pt idx="1826">
                  <c:v>45734.104166666664</c:v>
                </c:pt>
                <c:pt idx="1827">
                  <c:v>45734.145833333336</c:v>
                </c:pt>
                <c:pt idx="1828">
                  <c:v>45734.1875</c:v>
                </c:pt>
                <c:pt idx="1829">
                  <c:v>45734.229166666664</c:v>
                </c:pt>
                <c:pt idx="1830">
                  <c:v>45734.270833333336</c:v>
                </c:pt>
                <c:pt idx="1831">
                  <c:v>45734.3125</c:v>
                </c:pt>
                <c:pt idx="1832">
                  <c:v>45734.354166666664</c:v>
                </c:pt>
                <c:pt idx="1833">
                  <c:v>45734.395833333336</c:v>
                </c:pt>
                <c:pt idx="1834">
                  <c:v>45734.4375</c:v>
                </c:pt>
                <c:pt idx="1835">
                  <c:v>45734.479166666664</c:v>
                </c:pt>
                <c:pt idx="1836">
                  <c:v>45734.520833333336</c:v>
                </c:pt>
                <c:pt idx="1837">
                  <c:v>45734.5625</c:v>
                </c:pt>
                <c:pt idx="1838">
                  <c:v>45734.604166666664</c:v>
                </c:pt>
                <c:pt idx="1839">
                  <c:v>45734.645833333336</c:v>
                </c:pt>
                <c:pt idx="1840">
                  <c:v>45734.6875</c:v>
                </c:pt>
                <c:pt idx="1841">
                  <c:v>45734.729166666664</c:v>
                </c:pt>
                <c:pt idx="1842">
                  <c:v>45734.770833333336</c:v>
                </c:pt>
                <c:pt idx="1843">
                  <c:v>45734.8125</c:v>
                </c:pt>
                <c:pt idx="1844">
                  <c:v>45734.854166666664</c:v>
                </c:pt>
                <c:pt idx="1845">
                  <c:v>45734.895833333336</c:v>
                </c:pt>
                <c:pt idx="1846">
                  <c:v>45734.9375</c:v>
                </c:pt>
                <c:pt idx="1847">
                  <c:v>45734.979166666664</c:v>
                </c:pt>
                <c:pt idx="1848">
                  <c:v>45735.020833333336</c:v>
                </c:pt>
                <c:pt idx="1849">
                  <c:v>45735.0625</c:v>
                </c:pt>
                <c:pt idx="1850">
                  <c:v>45735.104166666664</c:v>
                </c:pt>
                <c:pt idx="1851">
                  <c:v>45735.145833333336</c:v>
                </c:pt>
                <c:pt idx="1852">
                  <c:v>45735.1875</c:v>
                </c:pt>
                <c:pt idx="1853">
                  <c:v>45735.229166666664</c:v>
                </c:pt>
                <c:pt idx="1854">
                  <c:v>45735.270833333336</c:v>
                </c:pt>
                <c:pt idx="1855">
                  <c:v>45735.3125</c:v>
                </c:pt>
                <c:pt idx="1856">
                  <c:v>45735.354166666664</c:v>
                </c:pt>
                <c:pt idx="1857">
                  <c:v>45735.395833333336</c:v>
                </c:pt>
                <c:pt idx="1858">
                  <c:v>45735.4375</c:v>
                </c:pt>
                <c:pt idx="1859">
                  <c:v>45735.479166666664</c:v>
                </c:pt>
                <c:pt idx="1860">
                  <c:v>45735.520833333336</c:v>
                </c:pt>
                <c:pt idx="1861">
                  <c:v>45735.5625</c:v>
                </c:pt>
                <c:pt idx="1862">
                  <c:v>45735.604166666664</c:v>
                </c:pt>
                <c:pt idx="1863">
                  <c:v>45735.645833333336</c:v>
                </c:pt>
                <c:pt idx="1864">
                  <c:v>45735.6875</c:v>
                </c:pt>
                <c:pt idx="1865">
                  <c:v>45735.729166666664</c:v>
                </c:pt>
                <c:pt idx="1866">
                  <c:v>45735.770833333336</c:v>
                </c:pt>
                <c:pt idx="1867">
                  <c:v>45735.8125</c:v>
                </c:pt>
                <c:pt idx="1868">
                  <c:v>45735.854166666664</c:v>
                </c:pt>
                <c:pt idx="1869">
                  <c:v>45735.895833333336</c:v>
                </c:pt>
                <c:pt idx="1870">
                  <c:v>45735.9375</c:v>
                </c:pt>
                <c:pt idx="1871">
                  <c:v>45735.979166666664</c:v>
                </c:pt>
                <c:pt idx="1872">
                  <c:v>45736.020833333336</c:v>
                </c:pt>
                <c:pt idx="1873">
                  <c:v>45736.0625</c:v>
                </c:pt>
                <c:pt idx="1874">
                  <c:v>45736.104166666664</c:v>
                </c:pt>
                <c:pt idx="1875">
                  <c:v>45736.145833333336</c:v>
                </c:pt>
                <c:pt idx="1876">
                  <c:v>45736.1875</c:v>
                </c:pt>
                <c:pt idx="1877">
                  <c:v>45736.229166666664</c:v>
                </c:pt>
                <c:pt idx="1878">
                  <c:v>45736.270833333336</c:v>
                </c:pt>
                <c:pt idx="1879">
                  <c:v>45736.3125</c:v>
                </c:pt>
                <c:pt idx="1880">
                  <c:v>45736.354166666664</c:v>
                </c:pt>
                <c:pt idx="1881">
                  <c:v>45736.395833333336</c:v>
                </c:pt>
                <c:pt idx="1882">
                  <c:v>45736.4375</c:v>
                </c:pt>
                <c:pt idx="1883">
                  <c:v>45736.479166666664</c:v>
                </c:pt>
                <c:pt idx="1884">
                  <c:v>45736.520833333336</c:v>
                </c:pt>
                <c:pt idx="1885">
                  <c:v>45736.5625</c:v>
                </c:pt>
                <c:pt idx="1886">
                  <c:v>45736.604166666664</c:v>
                </c:pt>
                <c:pt idx="1887">
                  <c:v>45736.645833333336</c:v>
                </c:pt>
                <c:pt idx="1888">
                  <c:v>45736.6875</c:v>
                </c:pt>
                <c:pt idx="1889">
                  <c:v>45736.729166666664</c:v>
                </c:pt>
                <c:pt idx="1890">
                  <c:v>45736.770833333336</c:v>
                </c:pt>
                <c:pt idx="1891">
                  <c:v>45736.8125</c:v>
                </c:pt>
                <c:pt idx="1892">
                  <c:v>45736.854166666664</c:v>
                </c:pt>
                <c:pt idx="1893">
                  <c:v>45736.895833333336</c:v>
                </c:pt>
                <c:pt idx="1894">
                  <c:v>45736.9375</c:v>
                </c:pt>
                <c:pt idx="1895">
                  <c:v>45736.979166666664</c:v>
                </c:pt>
                <c:pt idx="1896">
                  <c:v>45737.020833333336</c:v>
                </c:pt>
                <c:pt idx="1897">
                  <c:v>45737.0625</c:v>
                </c:pt>
                <c:pt idx="1898">
                  <c:v>45737.104166666664</c:v>
                </c:pt>
                <c:pt idx="1899">
                  <c:v>45737.145833333336</c:v>
                </c:pt>
                <c:pt idx="1900">
                  <c:v>45737.1875</c:v>
                </c:pt>
                <c:pt idx="1901">
                  <c:v>45737.229166666664</c:v>
                </c:pt>
                <c:pt idx="1902">
                  <c:v>45737.270833333336</c:v>
                </c:pt>
                <c:pt idx="1903">
                  <c:v>45737.3125</c:v>
                </c:pt>
                <c:pt idx="1904">
                  <c:v>45737.354166666664</c:v>
                </c:pt>
                <c:pt idx="1905">
                  <c:v>45737.395833333336</c:v>
                </c:pt>
                <c:pt idx="1906">
                  <c:v>45737.4375</c:v>
                </c:pt>
                <c:pt idx="1907">
                  <c:v>45737.479166666664</c:v>
                </c:pt>
                <c:pt idx="1908">
                  <c:v>45737.520833333336</c:v>
                </c:pt>
                <c:pt idx="1909">
                  <c:v>45737.5625</c:v>
                </c:pt>
                <c:pt idx="1910">
                  <c:v>45737.604166666664</c:v>
                </c:pt>
                <c:pt idx="1911">
                  <c:v>45737.645833333336</c:v>
                </c:pt>
                <c:pt idx="1912">
                  <c:v>45737.6875</c:v>
                </c:pt>
                <c:pt idx="1913">
                  <c:v>45737.729166666664</c:v>
                </c:pt>
                <c:pt idx="1914">
                  <c:v>45737.770833333336</c:v>
                </c:pt>
                <c:pt idx="1915">
                  <c:v>45737.8125</c:v>
                </c:pt>
                <c:pt idx="1916">
                  <c:v>45737.854166666664</c:v>
                </c:pt>
                <c:pt idx="1917">
                  <c:v>45737.895833333336</c:v>
                </c:pt>
                <c:pt idx="1918">
                  <c:v>45737.9375</c:v>
                </c:pt>
                <c:pt idx="1919">
                  <c:v>45737.979166666664</c:v>
                </c:pt>
                <c:pt idx="1920">
                  <c:v>45738.020833333336</c:v>
                </c:pt>
                <c:pt idx="1921">
                  <c:v>45738.0625</c:v>
                </c:pt>
                <c:pt idx="1922">
                  <c:v>45738.104166666664</c:v>
                </c:pt>
                <c:pt idx="1923">
                  <c:v>45738.145833333336</c:v>
                </c:pt>
                <c:pt idx="1924">
                  <c:v>45738.1875</c:v>
                </c:pt>
                <c:pt idx="1925">
                  <c:v>45738.229166666664</c:v>
                </c:pt>
                <c:pt idx="1926">
                  <c:v>45738.270833333336</c:v>
                </c:pt>
                <c:pt idx="1927">
                  <c:v>45738.3125</c:v>
                </c:pt>
                <c:pt idx="1928">
                  <c:v>45738.354166666664</c:v>
                </c:pt>
                <c:pt idx="1929">
                  <c:v>45738.395833333336</c:v>
                </c:pt>
                <c:pt idx="1930">
                  <c:v>45738.4375</c:v>
                </c:pt>
                <c:pt idx="1931">
                  <c:v>45738.479166666664</c:v>
                </c:pt>
                <c:pt idx="1932">
                  <c:v>45738.520833333336</c:v>
                </c:pt>
                <c:pt idx="1933">
                  <c:v>45738.5625</c:v>
                </c:pt>
                <c:pt idx="1934">
                  <c:v>45738.604166666664</c:v>
                </c:pt>
                <c:pt idx="1935">
                  <c:v>45738.645833333336</c:v>
                </c:pt>
                <c:pt idx="1936">
                  <c:v>45738.6875</c:v>
                </c:pt>
                <c:pt idx="1937">
                  <c:v>45738.729166666664</c:v>
                </c:pt>
                <c:pt idx="1938">
                  <c:v>45738.770833333336</c:v>
                </c:pt>
                <c:pt idx="1939">
                  <c:v>45738.8125</c:v>
                </c:pt>
                <c:pt idx="1940">
                  <c:v>45738.854166666664</c:v>
                </c:pt>
                <c:pt idx="1941">
                  <c:v>45738.895833333336</c:v>
                </c:pt>
                <c:pt idx="1942">
                  <c:v>45738.9375</c:v>
                </c:pt>
                <c:pt idx="1943">
                  <c:v>45738.979166666664</c:v>
                </c:pt>
                <c:pt idx="1944">
                  <c:v>45739.020833333336</c:v>
                </c:pt>
                <c:pt idx="1945">
                  <c:v>45739.0625</c:v>
                </c:pt>
                <c:pt idx="1946">
                  <c:v>45739.104166666664</c:v>
                </c:pt>
                <c:pt idx="1947">
                  <c:v>45739.145833333336</c:v>
                </c:pt>
                <c:pt idx="1948">
                  <c:v>45739.1875</c:v>
                </c:pt>
                <c:pt idx="1949">
                  <c:v>45739.229166666664</c:v>
                </c:pt>
                <c:pt idx="1950">
                  <c:v>45739.270833333336</c:v>
                </c:pt>
                <c:pt idx="1951">
                  <c:v>45739.3125</c:v>
                </c:pt>
                <c:pt idx="1952">
                  <c:v>45739.354166666664</c:v>
                </c:pt>
                <c:pt idx="1953">
                  <c:v>45739.395833333336</c:v>
                </c:pt>
                <c:pt idx="1954">
                  <c:v>45739.4375</c:v>
                </c:pt>
                <c:pt idx="1955">
                  <c:v>45739.479166666664</c:v>
                </c:pt>
                <c:pt idx="1956">
                  <c:v>45739.520833333336</c:v>
                </c:pt>
                <c:pt idx="1957">
                  <c:v>45739.5625</c:v>
                </c:pt>
                <c:pt idx="1958">
                  <c:v>45739.604166666664</c:v>
                </c:pt>
                <c:pt idx="1959">
                  <c:v>45739.645833333336</c:v>
                </c:pt>
                <c:pt idx="1960">
                  <c:v>45739.6875</c:v>
                </c:pt>
                <c:pt idx="1961">
                  <c:v>45739.729166666664</c:v>
                </c:pt>
                <c:pt idx="1962">
                  <c:v>45739.770833333336</c:v>
                </c:pt>
                <c:pt idx="1963">
                  <c:v>45739.8125</c:v>
                </c:pt>
                <c:pt idx="1964">
                  <c:v>45739.854166666664</c:v>
                </c:pt>
                <c:pt idx="1965">
                  <c:v>45739.895833333336</c:v>
                </c:pt>
                <c:pt idx="1966">
                  <c:v>45739.9375</c:v>
                </c:pt>
                <c:pt idx="1967">
                  <c:v>45739.979166666664</c:v>
                </c:pt>
                <c:pt idx="1968">
                  <c:v>45740.020833333336</c:v>
                </c:pt>
                <c:pt idx="1969">
                  <c:v>45740.0625</c:v>
                </c:pt>
                <c:pt idx="1970">
                  <c:v>45740.104166666664</c:v>
                </c:pt>
                <c:pt idx="1971">
                  <c:v>45740.145833333336</c:v>
                </c:pt>
                <c:pt idx="1972">
                  <c:v>45740.1875</c:v>
                </c:pt>
                <c:pt idx="1973">
                  <c:v>45740.229166666664</c:v>
                </c:pt>
                <c:pt idx="1974">
                  <c:v>45740.270833333336</c:v>
                </c:pt>
                <c:pt idx="1975">
                  <c:v>45740.3125</c:v>
                </c:pt>
                <c:pt idx="1976">
                  <c:v>45740.354166666664</c:v>
                </c:pt>
                <c:pt idx="1977">
                  <c:v>45740.395833333336</c:v>
                </c:pt>
                <c:pt idx="1978">
                  <c:v>45740.4375</c:v>
                </c:pt>
                <c:pt idx="1979">
                  <c:v>45740.479166666664</c:v>
                </c:pt>
                <c:pt idx="1980">
                  <c:v>45740.520833333336</c:v>
                </c:pt>
                <c:pt idx="1981">
                  <c:v>45740.5625</c:v>
                </c:pt>
                <c:pt idx="1982">
                  <c:v>45740.604166666664</c:v>
                </c:pt>
                <c:pt idx="1983">
                  <c:v>45740.645833333336</c:v>
                </c:pt>
                <c:pt idx="1984">
                  <c:v>45740.6875</c:v>
                </c:pt>
                <c:pt idx="1985">
                  <c:v>45740.729166666664</c:v>
                </c:pt>
                <c:pt idx="1986">
                  <c:v>45740.770833333336</c:v>
                </c:pt>
                <c:pt idx="1987">
                  <c:v>45740.8125</c:v>
                </c:pt>
                <c:pt idx="1988">
                  <c:v>45740.854166666664</c:v>
                </c:pt>
                <c:pt idx="1989">
                  <c:v>45740.895833333336</c:v>
                </c:pt>
                <c:pt idx="1990">
                  <c:v>45740.9375</c:v>
                </c:pt>
                <c:pt idx="1991">
                  <c:v>45740.979166666664</c:v>
                </c:pt>
                <c:pt idx="1992">
                  <c:v>45741.020833333336</c:v>
                </c:pt>
                <c:pt idx="1993">
                  <c:v>45741.0625</c:v>
                </c:pt>
                <c:pt idx="1994">
                  <c:v>45741.104166666664</c:v>
                </c:pt>
                <c:pt idx="1995">
                  <c:v>45741.145833333336</c:v>
                </c:pt>
                <c:pt idx="1996">
                  <c:v>45741.1875</c:v>
                </c:pt>
                <c:pt idx="1997">
                  <c:v>45741.229166666664</c:v>
                </c:pt>
                <c:pt idx="1998">
                  <c:v>45741.270833333336</c:v>
                </c:pt>
                <c:pt idx="1999">
                  <c:v>45741.3125</c:v>
                </c:pt>
                <c:pt idx="2000">
                  <c:v>45741.354166666664</c:v>
                </c:pt>
                <c:pt idx="2001">
                  <c:v>45741.395833333336</c:v>
                </c:pt>
                <c:pt idx="2002">
                  <c:v>45741.4375</c:v>
                </c:pt>
                <c:pt idx="2003">
                  <c:v>45741.479166666664</c:v>
                </c:pt>
                <c:pt idx="2004">
                  <c:v>45741.520833333336</c:v>
                </c:pt>
                <c:pt idx="2005">
                  <c:v>45741.5625</c:v>
                </c:pt>
                <c:pt idx="2006">
                  <c:v>45741.604166666664</c:v>
                </c:pt>
                <c:pt idx="2007">
                  <c:v>45741.645833333336</c:v>
                </c:pt>
                <c:pt idx="2008">
                  <c:v>45741.6875</c:v>
                </c:pt>
                <c:pt idx="2009">
                  <c:v>45741.729166666664</c:v>
                </c:pt>
                <c:pt idx="2010">
                  <c:v>45741.770833333336</c:v>
                </c:pt>
                <c:pt idx="2011">
                  <c:v>45741.8125</c:v>
                </c:pt>
                <c:pt idx="2012">
                  <c:v>45741.854166666664</c:v>
                </c:pt>
                <c:pt idx="2013">
                  <c:v>45741.895833333336</c:v>
                </c:pt>
                <c:pt idx="2014">
                  <c:v>45741.9375</c:v>
                </c:pt>
                <c:pt idx="2015">
                  <c:v>45741.979166666664</c:v>
                </c:pt>
                <c:pt idx="2016">
                  <c:v>45742.020833333336</c:v>
                </c:pt>
                <c:pt idx="2017">
                  <c:v>45742.0625</c:v>
                </c:pt>
                <c:pt idx="2018">
                  <c:v>45742.104166666664</c:v>
                </c:pt>
                <c:pt idx="2019">
                  <c:v>45742.145833333336</c:v>
                </c:pt>
                <c:pt idx="2020">
                  <c:v>45742.1875</c:v>
                </c:pt>
                <c:pt idx="2021">
                  <c:v>45742.229166666664</c:v>
                </c:pt>
                <c:pt idx="2022">
                  <c:v>45742.270833333336</c:v>
                </c:pt>
                <c:pt idx="2023">
                  <c:v>45742.3125</c:v>
                </c:pt>
                <c:pt idx="2024">
                  <c:v>45742.354166666664</c:v>
                </c:pt>
                <c:pt idx="2025">
                  <c:v>45742.395833333336</c:v>
                </c:pt>
                <c:pt idx="2026">
                  <c:v>45742.4375</c:v>
                </c:pt>
                <c:pt idx="2027">
                  <c:v>45742.479166666664</c:v>
                </c:pt>
                <c:pt idx="2028">
                  <c:v>45742.520833333336</c:v>
                </c:pt>
                <c:pt idx="2029">
                  <c:v>45742.5625</c:v>
                </c:pt>
                <c:pt idx="2030">
                  <c:v>45742.604166666664</c:v>
                </c:pt>
                <c:pt idx="2031">
                  <c:v>45742.645833333336</c:v>
                </c:pt>
                <c:pt idx="2032">
                  <c:v>45742.6875</c:v>
                </c:pt>
                <c:pt idx="2033">
                  <c:v>45742.729166666664</c:v>
                </c:pt>
                <c:pt idx="2034">
                  <c:v>45742.770833333336</c:v>
                </c:pt>
                <c:pt idx="2035">
                  <c:v>45742.8125</c:v>
                </c:pt>
                <c:pt idx="2036">
                  <c:v>45742.854166666664</c:v>
                </c:pt>
                <c:pt idx="2037">
                  <c:v>45742.895833333336</c:v>
                </c:pt>
                <c:pt idx="2038">
                  <c:v>45742.9375</c:v>
                </c:pt>
                <c:pt idx="2039">
                  <c:v>45742.979166666664</c:v>
                </c:pt>
                <c:pt idx="2040">
                  <c:v>45743.020833333336</c:v>
                </c:pt>
                <c:pt idx="2041">
                  <c:v>45743.0625</c:v>
                </c:pt>
                <c:pt idx="2042">
                  <c:v>45743.104166666664</c:v>
                </c:pt>
                <c:pt idx="2043">
                  <c:v>45743.145833333336</c:v>
                </c:pt>
                <c:pt idx="2044">
                  <c:v>45743.1875</c:v>
                </c:pt>
                <c:pt idx="2045">
                  <c:v>45743.229166666664</c:v>
                </c:pt>
                <c:pt idx="2046">
                  <c:v>45743.270833333336</c:v>
                </c:pt>
                <c:pt idx="2047">
                  <c:v>45743.3125</c:v>
                </c:pt>
                <c:pt idx="2048">
                  <c:v>45743.354166666664</c:v>
                </c:pt>
                <c:pt idx="2049">
                  <c:v>45743.395833333336</c:v>
                </c:pt>
                <c:pt idx="2050">
                  <c:v>45743.4375</c:v>
                </c:pt>
                <c:pt idx="2051">
                  <c:v>45743.479166666664</c:v>
                </c:pt>
                <c:pt idx="2052">
                  <c:v>45743.520833333336</c:v>
                </c:pt>
                <c:pt idx="2053">
                  <c:v>45743.5625</c:v>
                </c:pt>
                <c:pt idx="2054">
                  <c:v>45743.604166666664</c:v>
                </c:pt>
                <c:pt idx="2055">
                  <c:v>45743.645833333336</c:v>
                </c:pt>
                <c:pt idx="2056">
                  <c:v>45743.6875</c:v>
                </c:pt>
                <c:pt idx="2057">
                  <c:v>45743.729166666664</c:v>
                </c:pt>
                <c:pt idx="2058">
                  <c:v>45743.770833333336</c:v>
                </c:pt>
                <c:pt idx="2059">
                  <c:v>45743.8125</c:v>
                </c:pt>
                <c:pt idx="2060">
                  <c:v>45743.854166666664</c:v>
                </c:pt>
                <c:pt idx="2061">
                  <c:v>45743.895833333336</c:v>
                </c:pt>
                <c:pt idx="2062">
                  <c:v>45743.9375</c:v>
                </c:pt>
                <c:pt idx="2063">
                  <c:v>45743.979166666664</c:v>
                </c:pt>
                <c:pt idx="2064">
                  <c:v>45744.020833333336</c:v>
                </c:pt>
                <c:pt idx="2065">
                  <c:v>45744.0625</c:v>
                </c:pt>
                <c:pt idx="2066">
                  <c:v>45744.104166666664</c:v>
                </c:pt>
                <c:pt idx="2067">
                  <c:v>45744.145833333336</c:v>
                </c:pt>
                <c:pt idx="2068">
                  <c:v>45744.1875</c:v>
                </c:pt>
                <c:pt idx="2069">
                  <c:v>45744.229166666664</c:v>
                </c:pt>
                <c:pt idx="2070">
                  <c:v>45744.270833333336</c:v>
                </c:pt>
                <c:pt idx="2071">
                  <c:v>45744.3125</c:v>
                </c:pt>
                <c:pt idx="2072">
                  <c:v>45744.354166666664</c:v>
                </c:pt>
                <c:pt idx="2073">
                  <c:v>45744.395833333336</c:v>
                </c:pt>
                <c:pt idx="2074">
                  <c:v>45744.4375</c:v>
                </c:pt>
                <c:pt idx="2075">
                  <c:v>45744.479166666664</c:v>
                </c:pt>
                <c:pt idx="2076">
                  <c:v>45744.520833333336</c:v>
                </c:pt>
                <c:pt idx="2077">
                  <c:v>45744.5625</c:v>
                </c:pt>
                <c:pt idx="2078">
                  <c:v>45744.604166666664</c:v>
                </c:pt>
                <c:pt idx="2079">
                  <c:v>45744.645833333336</c:v>
                </c:pt>
                <c:pt idx="2080">
                  <c:v>45744.6875</c:v>
                </c:pt>
                <c:pt idx="2081">
                  <c:v>45744.729166666664</c:v>
                </c:pt>
                <c:pt idx="2082">
                  <c:v>45744.770833333336</c:v>
                </c:pt>
                <c:pt idx="2083">
                  <c:v>45744.8125</c:v>
                </c:pt>
                <c:pt idx="2084">
                  <c:v>45744.854166666664</c:v>
                </c:pt>
                <c:pt idx="2085">
                  <c:v>45744.895833333336</c:v>
                </c:pt>
                <c:pt idx="2086">
                  <c:v>45744.9375</c:v>
                </c:pt>
                <c:pt idx="2087">
                  <c:v>45744.979166666664</c:v>
                </c:pt>
                <c:pt idx="2088">
                  <c:v>45745.020833333336</c:v>
                </c:pt>
                <c:pt idx="2089">
                  <c:v>45745.0625</c:v>
                </c:pt>
                <c:pt idx="2090">
                  <c:v>45745.104166666664</c:v>
                </c:pt>
                <c:pt idx="2091">
                  <c:v>45745.145833333336</c:v>
                </c:pt>
                <c:pt idx="2092">
                  <c:v>45745.1875</c:v>
                </c:pt>
                <c:pt idx="2093">
                  <c:v>45745.229166666664</c:v>
                </c:pt>
                <c:pt idx="2094">
                  <c:v>45745.270833333336</c:v>
                </c:pt>
                <c:pt idx="2095">
                  <c:v>45745.3125</c:v>
                </c:pt>
                <c:pt idx="2096">
                  <c:v>45745.354166666664</c:v>
                </c:pt>
                <c:pt idx="2097">
                  <c:v>45745.395833333336</c:v>
                </c:pt>
                <c:pt idx="2098">
                  <c:v>45745.4375</c:v>
                </c:pt>
                <c:pt idx="2099">
                  <c:v>45745.479166666664</c:v>
                </c:pt>
                <c:pt idx="2100">
                  <c:v>45745.520833333336</c:v>
                </c:pt>
                <c:pt idx="2101">
                  <c:v>45745.5625</c:v>
                </c:pt>
                <c:pt idx="2102">
                  <c:v>45745.604166666664</c:v>
                </c:pt>
                <c:pt idx="2103">
                  <c:v>45745.645833333336</c:v>
                </c:pt>
                <c:pt idx="2104">
                  <c:v>45745.6875</c:v>
                </c:pt>
                <c:pt idx="2105">
                  <c:v>45745.729166666664</c:v>
                </c:pt>
                <c:pt idx="2106">
                  <c:v>45745.770833333336</c:v>
                </c:pt>
                <c:pt idx="2107">
                  <c:v>45745.8125</c:v>
                </c:pt>
                <c:pt idx="2108">
                  <c:v>45745.854166666664</c:v>
                </c:pt>
                <c:pt idx="2109">
                  <c:v>45745.895833333336</c:v>
                </c:pt>
                <c:pt idx="2110">
                  <c:v>45745.9375</c:v>
                </c:pt>
                <c:pt idx="2111">
                  <c:v>45745.979166666664</c:v>
                </c:pt>
                <c:pt idx="2112">
                  <c:v>45746.020833333336</c:v>
                </c:pt>
                <c:pt idx="2113">
                  <c:v>45746.0625</c:v>
                </c:pt>
                <c:pt idx="2114">
                  <c:v>45746.104166666664</c:v>
                </c:pt>
                <c:pt idx="2115">
                  <c:v>45746.145833333336</c:v>
                </c:pt>
                <c:pt idx="2116">
                  <c:v>45746.1875</c:v>
                </c:pt>
                <c:pt idx="2117">
                  <c:v>45746.229166666664</c:v>
                </c:pt>
                <c:pt idx="2118">
                  <c:v>45746.270833333336</c:v>
                </c:pt>
                <c:pt idx="2119">
                  <c:v>45746.3125</c:v>
                </c:pt>
                <c:pt idx="2120">
                  <c:v>45746.354166666664</c:v>
                </c:pt>
                <c:pt idx="2121">
                  <c:v>45746.395833333336</c:v>
                </c:pt>
                <c:pt idx="2122">
                  <c:v>45746.4375</c:v>
                </c:pt>
                <c:pt idx="2123">
                  <c:v>45746.479166666664</c:v>
                </c:pt>
                <c:pt idx="2124">
                  <c:v>45746.520833333336</c:v>
                </c:pt>
                <c:pt idx="2125">
                  <c:v>45746.5625</c:v>
                </c:pt>
                <c:pt idx="2126">
                  <c:v>45746.604166666664</c:v>
                </c:pt>
                <c:pt idx="2127">
                  <c:v>45746.645833333336</c:v>
                </c:pt>
                <c:pt idx="2128">
                  <c:v>45746.6875</c:v>
                </c:pt>
                <c:pt idx="2129">
                  <c:v>45746.729166666664</c:v>
                </c:pt>
                <c:pt idx="2130">
                  <c:v>45746.770833333336</c:v>
                </c:pt>
                <c:pt idx="2131">
                  <c:v>45746.8125</c:v>
                </c:pt>
                <c:pt idx="2132">
                  <c:v>45746.854166666664</c:v>
                </c:pt>
                <c:pt idx="2133">
                  <c:v>45746.895833333336</c:v>
                </c:pt>
                <c:pt idx="2134">
                  <c:v>45746.9375</c:v>
                </c:pt>
                <c:pt idx="2135">
                  <c:v>45746.979166666664</c:v>
                </c:pt>
                <c:pt idx="2136">
                  <c:v>45747.020833333336</c:v>
                </c:pt>
                <c:pt idx="2137">
                  <c:v>45747.0625</c:v>
                </c:pt>
                <c:pt idx="2138">
                  <c:v>45747.104166666664</c:v>
                </c:pt>
                <c:pt idx="2139">
                  <c:v>45747.145833333336</c:v>
                </c:pt>
                <c:pt idx="2140">
                  <c:v>45747.1875</c:v>
                </c:pt>
                <c:pt idx="2141">
                  <c:v>45747.229166666664</c:v>
                </c:pt>
                <c:pt idx="2142">
                  <c:v>45747.270833333336</c:v>
                </c:pt>
                <c:pt idx="2143">
                  <c:v>45747.3125</c:v>
                </c:pt>
                <c:pt idx="2144">
                  <c:v>45747.354166666664</c:v>
                </c:pt>
                <c:pt idx="2145">
                  <c:v>45747.395833333336</c:v>
                </c:pt>
                <c:pt idx="2146">
                  <c:v>45747.4375</c:v>
                </c:pt>
                <c:pt idx="2147">
                  <c:v>45747.479166666664</c:v>
                </c:pt>
                <c:pt idx="2148">
                  <c:v>45747.520833333336</c:v>
                </c:pt>
                <c:pt idx="2149">
                  <c:v>45747.5625</c:v>
                </c:pt>
                <c:pt idx="2150">
                  <c:v>45747.604166666664</c:v>
                </c:pt>
                <c:pt idx="2151">
                  <c:v>45747.645833333336</c:v>
                </c:pt>
                <c:pt idx="2152">
                  <c:v>45747.6875</c:v>
                </c:pt>
                <c:pt idx="2153">
                  <c:v>45747.729166666664</c:v>
                </c:pt>
                <c:pt idx="2154">
                  <c:v>45747.770833333336</c:v>
                </c:pt>
                <c:pt idx="2155">
                  <c:v>45747.8125</c:v>
                </c:pt>
                <c:pt idx="2156">
                  <c:v>45747.854166666664</c:v>
                </c:pt>
                <c:pt idx="2157">
                  <c:v>45747.895833333336</c:v>
                </c:pt>
                <c:pt idx="2158">
                  <c:v>45747.9375</c:v>
                </c:pt>
                <c:pt idx="2159">
                  <c:v>45747.979166666664</c:v>
                </c:pt>
                <c:pt idx="2160">
                  <c:v>45748.020833333336</c:v>
                </c:pt>
                <c:pt idx="2161">
                  <c:v>45748.0625</c:v>
                </c:pt>
                <c:pt idx="2162">
                  <c:v>45748.104166666664</c:v>
                </c:pt>
                <c:pt idx="2163">
                  <c:v>45748.145833333336</c:v>
                </c:pt>
                <c:pt idx="2164">
                  <c:v>45748.1875</c:v>
                </c:pt>
                <c:pt idx="2165">
                  <c:v>45748.229166666664</c:v>
                </c:pt>
                <c:pt idx="2166">
                  <c:v>45748.270833333336</c:v>
                </c:pt>
                <c:pt idx="2167">
                  <c:v>45748.3125</c:v>
                </c:pt>
                <c:pt idx="2168">
                  <c:v>45748.354166666664</c:v>
                </c:pt>
                <c:pt idx="2169">
                  <c:v>45748.395833333336</c:v>
                </c:pt>
                <c:pt idx="2170">
                  <c:v>45748.4375</c:v>
                </c:pt>
                <c:pt idx="2171">
                  <c:v>45748.479166666664</c:v>
                </c:pt>
                <c:pt idx="2172">
                  <c:v>45748.520833333336</c:v>
                </c:pt>
                <c:pt idx="2173">
                  <c:v>45748.5625</c:v>
                </c:pt>
                <c:pt idx="2174">
                  <c:v>45748.604166666664</c:v>
                </c:pt>
                <c:pt idx="2175">
                  <c:v>45748.645833333336</c:v>
                </c:pt>
                <c:pt idx="2176">
                  <c:v>45748.6875</c:v>
                </c:pt>
                <c:pt idx="2177">
                  <c:v>45748.729166666664</c:v>
                </c:pt>
                <c:pt idx="2178">
                  <c:v>45748.770833333336</c:v>
                </c:pt>
                <c:pt idx="2179">
                  <c:v>45748.8125</c:v>
                </c:pt>
                <c:pt idx="2180">
                  <c:v>45748.854166666664</c:v>
                </c:pt>
                <c:pt idx="2181">
                  <c:v>45748.895833333336</c:v>
                </c:pt>
                <c:pt idx="2182">
                  <c:v>45748.9375</c:v>
                </c:pt>
                <c:pt idx="2183">
                  <c:v>45748.979166666664</c:v>
                </c:pt>
                <c:pt idx="2184">
                  <c:v>45749.020833333336</c:v>
                </c:pt>
                <c:pt idx="2185">
                  <c:v>45749.0625</c:v>
                </c:pt>
                <c:pt idx="2186">
                  <c:v>45749.104166666664</c:v>
                </c:pt>
                <c:pt idx="2187">
                  <c:v>45749.145833333336</c:v>
                </c:pt>
                <c:pt idx="2188">
                  <c:v>45749.1875</c:v>
                </c:pt>
                <c:pt idx="2189">
                  <c:v>45749.229166666664</c:v>
                </c:pt>
                <c:pt idx="2190">
                  <c:v>45749.270833333336</c:v>
                </c:pt>
                <c:pt idx="2191">
                  <c:v>45749.3125</c:v>
                </c:pt>
                <c:pt idx="2192">
                  <c:v>45749.354166666664</c:v>
                </c:pt>
                <c:pt idx="2193">
                  <c:v>45749.395833333336</c:v>
                </c:pt>
                <c:pt idx="2194">
                  <c:v>45749.4375</c:v>
                </c:pt>
                <c:pt idx="2195">
                  <c:v>45749.479166666664</c:v>
                </c:pt>
                <c:pt idx="2196">
                  <c:v>45749.520833333336</c:v>
                </c:pt>
                <c:pt idx="2197">
                  <c:v>45749.5625</c:v>
                </c:pt>
                <c:pt idx="2198">
                  <c:v>45749.604166666664</c:v>
                </c:pt>
                <c:pt idx="2199">
                  <c:v>45749.645833333336</c:v>
                </c:pt>
                <c:pt idx="2200">
                  <c:v>45749.6875</c:v>
                </c:pt>
                <c:pt idx="2201">
                  <c:v>45749.729166666664</c:v>
                </c:pt>
                <c:pt idx="2202">
                  <c:v>45749.770833333336</c:v>
                </c:pt>
                <c:pt idx="2203">
                  <c:v>45749.8125</c:v>
                </c:pt>
                <c:pt idx="2204">
                  <c:v>45749.854166666664</c:v>
                </c:pt>
                <c:pt idx="2205">
                  <c:v>45749.895833333336</c:v>
                </c:pt>
                <c:pt idx="2206">
                  <c:v>45749.9375</c:v>
                </c:pt>
                <c:pt idx="2207">
                  <c:v>45749.979166666664</c:v>
                </c:pt>
                <c:pt idx="2208">
                  <c:v>45750.020833333336</c:v>
                </c:pt>
                <c:pt idx="2209">
                  <c:v>45750.0625</c:v>
                </c:pt>
                <c:pt idx="2210">
                  <c:v>45750.104166666664</c:v>
                </c:pt>
                <c:pt idx="2211">
                  <c:v>45750.145833333336</c:v>
                </c:pt>
                <c:pt idx="2212">
                  <c:v>45750.1875</c:v>
                </c:pt>
                <c:pt idx="2213">
                  <c:v>45750.229166666664</c:v>
                </c:pt>
                <c:pt idx="2214">
                  <c:v>45750.270833333336</c:v>
                </c:pt>
                <c:pt idx="2215">
                  <c:v>45750.3125</c:v>
                </c:pt>
                <c:pt idx="2216">
                  <c:v>45750.354166666664</c:v>
                </c:pt>
                <c:pt idx="2217">
                  <c:v>45750.395833333336</c:v>
                </c:pt>
                <c:pt idx="2218">
                  <c:v>45750.4375</c:v>
                </c:pt>
                <c:pt idx="2219">
                  <c:v>45750.479166666664</c:v>
                </c:pt>
                <c:pt idx="2220">
                  <c:v>45750.520833333336</c:v>
                </c:pt>
                <c:pt idx="2221">
                  <c:v>45750.5625</c:v>
                </c:pt>
                <c:pt idx="2222">
                  <c:v>45750.604166666664</c:v>
                </c:pt>
                <c:pt idx="2223">
                  <c:v>45750.645833333336</c:v>
                </c:pt>
                <c:pt idx="2224">
                  <c:v>45750.6875</c:v>
                </c:pt>
                <c:pt idx="2225">
                  <c:v>45750.729166666664</c:v>
                </c:pt>
                <c:pt idx="2226">
                  <c:v>45750.770833333336</c:v>
                </c:pt>
                <c:pt idx="2227">
                  <c:v>45750.8125</c:v>
                </c:pt>
                <c:pt idx="2228">
                  <c:v>45750.854166666664</c:v>
                </c:pt>
                <c:pt idx="2229">
                  <c:v>45750.895833333336</c:v>
                </c:pt>
                <c:pt idx="2230">
                  <c:v>45750.9375</c:v>
                </c:pt>
                <c:pt idx="2231">
                  <c:v>45750.979166666664</c:v>
                </c:pt>
                <c:pt idx="2232">
                  <c:v>45751.020833333336</c:v>
                </c:pt>
                <c:pt idx="2233">
                  <c:v>45751.0625</c:v>
                </c:pt>
                <c:pt idx="2234">
                  <c:v>45751.104166666664</c:v>
                </c:pt>
                <c:pt idx="2235">
                  <c:v>45751.145833333336</c:v>
                </c:pt>
                <c:pt idx="2236">
                  <c:v>45751.1875</c:v>
                </c:pt>
                <c:pt idx="2237">
                  <c:v>45751.229166666664</c:v>
                </c:pt>
                <c:pt idx="2238">
                  <c:v>45751.270833333336</c:v>
                </c:pt>
                <c:pt idx="2239">
                  <c:v>45751.3125</c:v>
                </c:pt>
                <c:pt idx="2240">
                  <c:v>45751.354166666664</c:v>
                </c:pt>
                <c:pt idx="2241">
                  <c:v>45751.395833333336</c:v>
                </c:pt>
                <c:pt idx="2242">
                  <c:v>45751.4375</c:v>
                </c:pt>
                <c:pt idx="2243">
                  <c:v>45751.479166666664</c:v>
                </c:pt>
                <c:pt idx="2244">
                  <c:v>45751.520833333336</c:v>
                </c:pt>
                <c:pt idx="2245">
                  <c:v>45751.5625</c:v>
                </c:pt>
                <c:pt idx="2246">
                  <c:v>45751.604166666664</c:v>
                </c:pt>
                <c:pt idx="2247">
                  <c:v>45751.645833333336</c:v>
                </c:pt>
                <c:pt idx="2248">
                  <c:v>45751.6875</c:v>
                </c:pt>
                <c:pt idx="2249">
                  <c:v>45751.729166666664</c:v>
                </c:pt>
                <c:pt idx="2250">
                  <c:v>45751.770833333336</c:v>
                </c:pt>
                <c:pt idx="2251">
                  <c:v>45751.8125</c:v>
                </c:pt>
                <c:pt idx="2252">
                  <c:v>45751.854166666664</c:v>
                </c:pt>
                <c:pt idx="2253">
                  <c:v>45751.895833333336</c:v>
                </c:pt>
                <c:pt idx="2254">
                  <c:v>45751.9375</c:v>
                </c:pt>
                <c:pt idx="2255">
                  <c:v>45751.979166666664</c:v>
                </c:pt>
                <c:pt idx="2256">
                  <c:v>45752.020833333336</c:v>
                </c:pt>
                <c:pt idx="2257">
                  <c:v>45752.0625</c:v>
                </c:pt>
                <c:pt idx="2258">
                  <c:v>45752.104166666664</c:v>
                </c:pt>
                <c:pt idx="2259">
                  <c:v>45752.145833333336</c:v>
                </c:pt>
                <c:pt idx="2260">
                  <c:v>45752.1875</c:v>
                </c:pt>
                <c:pt idx="2261">
                  <c:v>45752.229166666664</c:v>
                </c:pt>
                <c:pt idx="2262">
                  <c:v>45752.270833333336</c:v>
                </c:pt>
                <c:pt idx="2263">
                  <c:v>45752.3125</c:v>
                </c:pt>
                <c:pt idx="2264">
                  <c:v>45752.354166666664</c:v>
                </c:pt>
                <c:pt idx="2265">
                  <c:v>45752.395833333336</c:v>
                </c:pt>
                <c:pt idx="2266">
                  <c:v>45752.4375</c:v>
                </c:pt>
                <c:pt idx="2267">
                  <c:v>45752.479166666664</c:v>
                </c:pt>
                <c:pt idx="2268">
                  <c:v>45752.520833333336</c:v>
                </c:pt>
                <c:pt idx="2269">
                  <c:v>45752.5625</c:v>
                </c:pt>
                <c:pt idx="2270">
                  <c:v>45752.604166666664</c:v>
                </c:pt>
                <c:pt idx="2271">
                  <c:v>45752.645833333336</c:v>
                </c:pt>
                <c:pt idx="2272">
                  <c:v>45752.6875</c:v>
                </c:pt>
                <c:pt idx="2273">
                  <c:v>45752.729166666664</c:v>
                </c:pt>
                <c:pt idx="2274">
                  <c:v>45752.770833333336</c:v>
                </c:pt>
                <c:pt idx="2275">
                  <c:v>45752.8125</c:v>
                </c:pt>
                <c:pt idx="2276">
                  <c:v>45752.854166666664</c:v>
                </c:pt>
                <c:pt idx="2277">
                  <c:v>45752.895833333336</c:v>
                </c:pt>
                <c:pt idx="2278">
                  <c:v>45752.9375</c:v>
                </c:pt>
                <c:pt idx="2279">
                  <c:v>45752.979166666664</c:v>
                </c:pt>
                <c:pt idx="2280">
                  <c:v>45753.020833333336</c:v>
                </c:pt>
                <c:pt idx="2281">
                  <c:v>45753.0625</c:v>
                </c:pt>
                <c:pt idx="2282">
                  <c:v>45753.104166666664</c:v>
                </c:pt>
                <c:pt idx="2283">
                  <c:v>45753.145833333336</c:v>
                </c:pt>
                <c:pt idx="2284">
                  <c:v>45753.1875</c:v>
                </c:pt>
                <c:pt idx="2285">
                  <c:v>45753.229166666664</c:v>
                </c:pt>
                <c:pt idx="2286">
                  <c:v>45753.270833333336</c:v>
                </c:pt>
                <c:pt idx="2287">
                  <c:v>45753.3125</c:v>
                </c:pt>
                <c:pt idx="2288">
                  <c:v>45753.354166666664</c:v>
                </c:pt>
                <c:pt idx="2289">
                  <c:v>45753.395833333336</c:v>
                </c:pt>
                <c:pt idx="2290">
                  <c:v>45753.4375</c:v>
                </c:pt>
                <c:pt idx="2291">
                  <c:v>45753.479166666664</c:v>
                </c:pt>
                <c:pt idx="2292">
                  <c:v>45753.520833333336</c:v>
                </c:pt>
                <c:pt idx="2293">
                  <c:v>45753.5625</c:v>
                </c:pt>
                <c:pt idx="2294">
                  <c:v>45753.604166666664</c:v>
                </c:pt>
                <c:pt idx="2295">
                  <c:v>45753.645833333336</c:v>
                </c:pt>
                <c:pt idx="2296">
                  <c:v>45753.6875</c:v>
                </c:pt>
                <c:pt idx="2297">
                  <c:v>45753.729166666664</c:v>
                </c:pt>
                <c:pt idx="2298">
                  <c:v>45753.770833333336</c:v>
                </c:pt>
                <c:pt idx="2299">
                  <c:v>45753.8125</c:v>
                </c:pt>
                <c:pt idx="2300">
                  <c:v>45753.854166666664</c:v>
                </c:pt>
                <c:pt idx="2301">
                  <c:v>45753.895833333336</c:v>
                </c:pt>
                <c:pt idx="2302">
                  <c:v>45753.9375</c:v>
                </c:pt>
                <c:pt idx="2303">
                  <c:v>45753.979166666664</c:v>
                </c:pt>
                <c:pt idx="2304">
                  <c:v>45754.020833333336</c:v>
                </c:pt>
                <c:pt idx="2305">
                  <c:v>45754.0625</c:v>
                </c:pt>
                <c:pt idx="2306">
                  <c:v>45754.104166666664</c:v>
                </c:pt>
                <c:pt idx="2307">
                  <c:v>45754.145833333336</c:v>
                </c:pt>
                <c:pt idx="2308">
                  <c:v>45754.1875</c:v>
                </c:pt>
                <c:pt idx="2309">
                  <c:v>45754.229166666664</c:v>
                </c:pt>
                <c:pt idx="2310">
                  <c:v>45754.270833333336</c:v>
                </c:pt>
                <c:pt idx="2311">
                  <c:v>45754.3125</c:v>
                </c:pt>
                <c:pt idx="2312">
                  <c:v>45754.354166666664</c:v>
                </c:pt>
                <c:pt idx="2313">
                  <c:v>45754.395833333336</c:v>
                </c:pt>
                <c:pt idx="2314">
                  <c:v>45754.4375</c:v>
                </c:pt>
                <c:pt idx="2315">
                  <c:v>45754.479166666664</c:v>
                </c:pt>
                <c:pt idx="2316">
                  <c:v>45754.520833333336</c:v>
                </c:pt>
                <c:pt idx="2317">
                  <c:v>45754.5625</c:v>
                </c:pt>
                <c:pt idx="2318">
                  <c:v>45754.604166666664</c:v>
                </c:pt>
                <c:pt idx="2319">
                  <c:v>45754.645833333336</c:v>
                </c:pt>
                <c:pt idx="2320">
                  <c:v>45754.6875</c:v>
                </c:pt>
                <c:pt idx="2321">
                  <c:v>45754.729166666664</c:v>
                </c:pt>
                <c:pt idx="2322">
                  <c:v>45754.770833333336</c:v>
                </c:pt>
                <c:pt idx="2323">
                  <c:v>45754.8125</c:v>
                </c:pt>
                <c:pt idx="2324">
                  <c:v>45754.854166666664</c:v>
                </c:pt>
                <c:pt idx="2325">
                  <c:v>45754.895833333336</c:v>
                </c:pt>
                <c:pt idx="2326">
                  <c:v>45754.9375</c:v>
                </c:pt>
                <c:pt idx="2327">
                  <c:v>45754.979166666664</c:v>
                </c:pt>
                <c:pt idx="2328">
                  <c:v>45755.020833333336</c:v>
                </c:pt>
                <c:pt idx="2329">
                  <c:v>45755.0625</c:v>
                </c:pt>
                <c:pt idx="2330">
                  <c:v>45755.104166666664</c:v>
                </c:pt>
                <c:pt idx="2331">
                  <c:v>45755.145833333336</c:v>
                </c:pt>
                <c:pt idx="2332">
                  <c:v>45755.1875</c:v>
                </c:pt>
                <c:pt idx="2333">
                  <c:v>45755.229166666664</c:v>
                </c:pt>
                <c:pt idx="2334">
                  <c:v>45755.270833333336</c:v>
                </c:pt>
                <c:pt idx="2335">
                  <c:v>45755.3125</c:v>
                </c:pt>
                <c:pt idx="2336">
                  <c:v>45755.354166666664</c:v>
                </c:pt>
                <c:pt idx="2337">
                  <c:v>45755.395833333336</c:v>
                </c:pt>
                <c:pt idx="2338">
                  <c:v>45755.4375</c:v>
                </c:pt>
                <c:pt idx="2339">
                  <c:v>45755.479166666664</c:v>
                </c:pt>
                <c:pt idx="2340">
                  <c:v>45755.520833333336</c:v>
                </c:pt>
                <c:pt idx="2341">
                  <c:v>45755.5625</c:v>
                </c:pt>
                <c:pt idx="2342">
                  <c:v>45755.604166666664</c:v>
                </c:pt>
                <c:pt idx="2343">
                  <c:v>45755.645833333336</c:v>
                </c:pt>
                <c:pt idx="2344">
                  <c:v>45755.6875</c:v>
                </c:pt>
                <c:pt idx="2345">
                  <c:v>45755.729166666664</c:v>
                </c:pt>
                <c:pt idx="2346">
                  <c:v>45755.770833333336</c:v>
                </c:pt>
                <c:pt idx="2347">
                  <c:v>45755.8125</c:v>
                </c:pt>
                <c:pt idx="2348">
                  <c:v>45755.854166666664</c:v>
                </c:pt>
                <c:pt idx="2349">
                  <c:v>45755.895833333336</c:v>
                </c:pt>
                <c:pt idx="2350">
                  <c:v>45755.9375</c:v>
                </c:pt>
                <c:pt idx="2351">
                  <c:v>45755.979166666664</c:v>
                </c:pt>
                <c:pt idx="2352">
                  <c:v>45756.020833333336</c:v>
                </c:pt>
                <c:pt idx="2353">
                  <c:v>45756.0625</c:v>
                </c:pt>
                <c:pt idx="2354">
                  <c:v>45756.104166666664</c:v>
                </c:pt>
                <c:pt idx="2355">
                  <c:v>45756.145833333336</c:v>
                </c:pt>
                <c:pt idx="2356">
                  <c:v>45756.1875</c:v>
                </c:pt>
                <c:pt idx="2357">
                  <c:v>45756.229166666664</c:v>
                </c:pt>
                <c:pt idx="2358">
                  <c:v>45756.270833333336</c:v>
                </c:pt>
                <c:pt idx="2359">
                  <c:v>45756.3125</c:v>
                </c:pt>
                <c:pt idx="2360">
                  <c:v>45756.354166666664</c:v>
                </c:pt>
                <c:pt idx="2361">
                  <c:v>45756.395833333336</c:v>
                </c:pt>
                <c:pt idx="2362">
                  <c:v>45756.4375</c:v>
                </c:pt>
                <c:pt idx="2363">
                  <c:v>45756.479166666664</c:v>
                </c:pt>
                <c:pt idx="2364">
                  <c:v>45756.520833333336</c:v>
                </c:pt>
                <c:pt idx="2365">
                  <c:v>45756.5625</c:v>
                </c:pt>
                <c:pt idx="2366">
                  <c:v>45756.604166666664</c:v>
                </c:pt>
                <c:pt idx="2367">
                  <c:v>45756.645833333336</c:v>
                </c:pt>
                <c:pt idx="2368">
                  <c:v>45756.6875</c:v>
                </c:pt>
                <c:pt idx="2369">
                  <c:v>45756.729166666664</c:v>
                </c:pt>
                <c:pt idx="2370">
                  <c:v>45756.770833333336</c:v>
                </c:pt>
                <c:pt idx="2371">
                  <c:v>45756.8125</c:v>
                </c:pt>
                <c:pt idx="2372">
                  <c:v>45756.854166666664</c:v>
                </c:pt>
                <c:pt idx="2373">
                  <c:v>45756.895833333336</c:v>
                </c:pt>
                <c:pt idx="2374">
                  <c:v>45756.9375</c:v>
                </c:pt>
                <c:pt idx="2375">
                  <c:v>45756.979166666664</c:v>
                </c:pt>
                <c:pt idx="2376">
                  <c:v>45757.020833333336</c:v>
                </c:pt>
                <c:pt idx="2377">
                  <c:v>45757.0625</c:v>
                </c:pt>
                <c:pt idx="2378">
                  <c:v>45757.104166666664</c:v>
                </c:pt>
                <c:pt idx="2379">
                  <c:v>45757.145833333336</c:v>
                </c:pt>
                <c:pt idx="2380">
                  <c:v>45757.1875</c:v>
                </c:pt>
                <c:pt idx="2381">
                  <c:v>45757.229166666664</c:v>
                </c:pt>
                <c:pt idx="2382">
                  <c:v>45757.270833333336</c:v>
                </c:pt>
                <c:pt idx="2383">
                  <c:v>45757.3125</c:v>
                </c:pt>
                <c:pt idx="2384">
                  <c:v>45757.354166666664</c:v>
                </c:pt>
                <c:pt idx="2385">
                  <c:v>45757.395833333336</c:v>
                </c:pt>
                <c:pt idx="2386">
                  <c:v>45757.4375</c:v>
                </c:pt>
                <c:pt idx="2387">
                  <c:v>45757.479166666664</c:v>
                </c:pt>
                <c:pt idx="2388">
                  <c:v>45757.520833333336</c:v>
                </c:pt>
                <c:pt idx="2389">
                  <c:v>45757.5625</c:v>
                </c:pt>
                <c:pt idx="2390">
                  <c:v>45757.604166666664</c:v>
                </c:pt>
                <c:pt idx="2391">
                  <c:v>45757.645833333336</c:v>
                </c:pt>
                <c:pt idx="2392">
                  <c:v>45757.6875</c:v>
                </c:pt>
                <c:pt idx="2393">
                  <c:v>45757.729166666664</c:v>
                </c:pt>
                <c:pt idx="2394">
                  <c:v>45757.770833333336</c:v>
                </c:pt>
                <c:pt idx="2395">
                  <c:v>45757.8125</c:v>
                </c:pt>
                <c:pt idx="2396">
                  <c:v>45757.854166666664</c:v>
                </c:pt>
                <c:pt idx="2397">
                  <c:v>45757.895833333336</c:v>
                </c:pt>
                <c:pt idx="2398">
                  <c:v>45757.9375</c:v>
                </c:pt>
                <c:pt idx="2399">
                  <c:v>45757.979166666664</c:v>
                </c:pt>
                <c:pt idx="2400">
                  <c:v>45758.020833333336</c:v>
                </c:pt>
                <c:pt idx="2401">
                  <c:v>45758.0625</c:v>
                </c:pt>
                <c:pt idx="2402">
                  <c:v>45758.104166666664</c:v>
                </c:pt>
                <c:pt idx="2403">
                  <c:v>45758.145833333336</c:v>
                </c:pt>
                <c:pt idx="2404">
                  <c:v>45758.1875</c:v>
                </c:pt>
                <c:pt idx="2405">
                  <c:v>45758.229166666664</c:v>
                </c:pt>
                <c:pt idx="2406">
                  <c:v>45758.270833333336</c:v>
                </c:pt>
                <c:pt idx="2407">
                  <c:v>45758.3125</c:v>
                </c:pt>
                <c:pt idx="2408">
                  <c:v>45758.354166666664</c:v>
                </c:pt>
                <c:pt idx="2409">
                  <c:v>45758.395833333336</c:v>
                </c:pt>
                <c:pt idx="2410">
                  <c:v>45758.4375</c:v>
                </c:pt>
                <c:pt idx="2411">
                  <c:v>45758.479166666664</c:v>
                </c:pt>
                <c:pt idx="2412">
                  <c:v>45758.520833333336</c:v>
                </c:pt>
                <c:pt idx="2413">
                  <c:v>45758.5625</c:v>
                </c:pt>
                <c:pt idx="2414">
                  <c:v>45758.604166666664</c:v>
                </c:pt>
                <c:pt idx="2415">
                  <c:v>45758.645833333336</c:v>
                </c:pt>
                <c:pt idx="2416">
                  <c:v>45758.6875</c:v>
                </c:pt>
                <c:pt idx="2417">
                  <c:v>45758.729166666664</c:v>
                </c:pt>
                <c:pt idx="2418">
                  <c:v>45758.770833333336</c:v>
                </c:pt>
                <c:pt idx="2419">
                  <c:v>45758.8125</c:v>
                </c:pt>
                <c:pt idx="2420">
                  <c:v>45758.854166666664</c:v>
                </c:pt>
                <c:pt idx="2421">
                  <c:v>45758.895833333336</c:v>
                </c:pt>
                <c:pt idx="2422">
                  <c:v>45758.9375</c:v>
                </c:pt>
                <c:pt idx="2423">
                  <c:v>45758.979166666664</c:v>
                </c:pt>
                <c:pt idx="2424">
                  <c:v>45759.020833333336</c:v>
                </c:pt>
                <c:pt idx="2425">
                  <c:v>45759.0625</c:v>
                </c:pt>
                <c:pt idx="2426">
                  <c:v>45759.104166666664</c:v>
                </c:pt>
                <c:pt idx="2427">
                  <c:v>45759.145833333336</c:v>
                </c:pt>
                <c:pt idx="2428">
                  <c:v>45759.1875</c:v>
                </c:pt>
                <c:pt idx="2429">
                  <c:v>45759.229166666664</c:v>
                </c:pt>
                <c:pt idx="2430">
                  <c:v>45759.270833333336</c:v>
                </c:pt>
                <c:pt idx="2431">
                  <c:v>45759.3125</c:v>
                </c:pt>
                <c:pt idx="2432">
                  <c:v>45759.354166666664</c:v>
                </c:pt>
                <c:pt idx="2433">
                  <c:v>45759.395833333336</c:v>
                </c:pt>
                <c:pt idx="2434">
                  <c:v>45759.4375</c:v>
                </c:pt>
                <c:pt idx="2435">
                  <c:v>45759.479166666664</c:v>
                </c:pt>
                <c:pt idx="2436">
                  <c:v>45759.520833333336</c:v>
                </c:pt>
                <c:pt idx="2437">
                  <c:v>45759.5625</c:v>
                </c:pt>
                <c:pt idx="2438">
                  <c:v>45759.604166666664</c:v>
                </c:pt>
                <c:pt idx="2439">
                  <c:v>45759.645833333336</c:v>
                </c:pt>
                <c:pt idx="2440">
                  <c:v>45759.6875</c:v>
                </c:pt>
                <c:pt idx="2441">
                  <c:v>45759.729166666664</c:v>
                </c:pt>
                <c:pt idx="2442">
                  <c:v>45759.770833333336</c:v>
                </c:pt>
                <c:pt idx="2443">
                  <c:v>45759.8125</c:v>
                </c:pt>
                <c:pt idx="2444">
                  <c:v>45759.854166666664</c:v>
                </c:pt>
                <c:pt idx="2445">
                  <c:v>45759.895833333336</c:v>
                </c:pt>
                <c:pt idx="2446">
                  <c:v>45759.9375</c:v>
                </c:pt>
                <c:pt idx="2447">
                  <c:v>45759.979166666664</c:v>
                </c:pt>
                <c:pt idx="2448">
                  <c:v>45760.020833333336</c:v>
                </c:pt>
                <c:pt idx="2449">
                  <c:v>45760.0625</c:v>
                </c:pt>
                <c:pt idx="2450">
                  <c:v>45760.104166666664</c:v>
                </c:pt>
                <c:pt idx="2451">
                  <c:v>45760.145833333336</c:v>
                </c:pt>
                <c:pt idx="2452">
                  <c:v>45760.1875</c:v>
                </c:pt>
                <c:pt idx="2453">
                  <c:v>45760.229166666664</c:v>
                </c:pt>
                <c:pt idx="2454">
                  <c:v>45760.270833333336</c:v>
                </c:pt>
                <c:pt idx="2455">
                  <c:v>45760.3125</c:v>
                </c:pt>
                <c:pt idx="2456">
                  <c:v>45760.354166666664</c:v>
                </c:pt>
                <c:pt idx="2457">
                  <c:v>45760.395833333336</c:v>
                </c:pt>
                <c:pt idx="2458">
                  <c:v>45760.4375</c:v>
                </c:pt>
                <c:pt idx="2459">
                  <c:v>45760.479166666664</c:v>
                </c:pt>
                <c:pt idx="2460">
                  <c:v>45760.520833333336</c:v>
                </c:pt>
                <c:pt idx="2461">
                  <c:v>45760.5625</c:v>
                </c:pt>
                <c:pt idx="2462">
                  <c:v>45760.604166666664</c:v>
                </c:pt>
                <c:pt idx="2463">
                  <c:v>45760.645833333336</c:v>
                </c:pt>
                <c:pt idx="2464">
                  <c:v>45760.6875</c:v>
                </c:pt>
                <c:pt idx="2465">
                  <c:v>45760.729166666664</c:v>
                </c:pt>
                <c:pt idx="2466">
                  <c:v>45760.770833333336</c:v>
                </c:pt>
                <c:pt idx="2467">
                  <c:v>45760.8125</c:v>
                </c:pt>
                <c:pt idx="2468">
                  <c:v>45760.854166666664</c:v>
                </c:pt>
                <c:pt idx="2469">
                  <c:v>45760.895833333336</c:v>
                </c:pt>
                <c:pt idx="2470">
                  <c:v>45760.9375</c:v>
                </c:pt>
                <c:pt idx="2471">
                  <c:v>45760.979166666664</c:v>
                </c:pt>
                <c:pt idx="2472">
                  <c:v>45761.020833333336</c:v>
                </c:pt>
                <c:pt idx="2473">
                  <c:v>45761.0625</c:v>
                </c:pt>
                <c:pt idx="2474">
                  <c:v>45761.104166666664</c:v>
                </c:pt>
                <c:pt idx="2475">
                  <c:v>45761.145833333336</c:v>
                </c:pt>
                <c:pt idx="2476">
                  <c:v>45761.1875</c:v>
                </c:pt>
                <c:pt idx="2477">
                  <c:v>45761.229166666664</c:v>
                </c:pt>
                <c:pt idx="2478">
                  <c:v>45761.270833333336</c:v>
                </c:pt>
                <c:pt idx="2479">
                  <c:v>45761.3125</c:v>
                </c:pt>
                <c:pt idx="2480">
                  <c:v>45761.354166666664</c:v>
                </c:pt>
                <c:pt idx="2481">
                  <c:v>45761.395833333336</c:v>
                </c:pt>
                <c:pt idx="2482">
                  <c:v>45761.4375</c:v>
                </c:pt>
                <c:pt idx="2483">
                  <c:v>45761.479166666664</c:v>
                </c:pt>
                <c:pt idx="2484">
                  <c:v>45761.520833333336</c:v>
                </c:pt>
                <c:pt idx="2485">
                  <c:v>45761.5625</c:v>
                </c:pt>
                <c:pt idx="2486">
                  <c:v>45761.604166666664</c:v>
                </c:pt>
                <c:pt idx="2487">
                  <c:v>45761.645833333336</c:v>
                </c:pt>
                <c:pt idx="2488">
                  <c:v>45761.6875</c:v>
                </c:pt>
                <c:pt idx="2489">
                  <c:v>45761.729166666664</c:v>
                </c:pt>
                <c:pt idx="2490">
                  <c:v>45761.770833333336</c:v>
                </c:pt>
                <c:pt idx="2491">
                  <c:v>45761.8125</c:v>
                </c:pt>
                <c:pt idx="2492">
                  <c:v>45761.854166666664</c:v>
                </c:pt>
                <c:pt idx="2493">
                  <c:v>45761.895833333336</c:v>
                </c:pt>
                <c:pt idx="2494">
                  <c:v>45761.9375</c:v>
                </c:pt>
                <c:pt idx="2495">
                  <c:v>45761.979166666664</c:v>
                </c:pt>
                <c:pt idx="2496">
                  <c:v>45762.020833333336</c:v>
                </c:pt>
                <c:pt idx="2497">
                  <c:v>45762.0625</c:v>
                </c:pt>
                <c:pt idx="2498">
                  <c:v>45762.104166666664</c:v>
                </c:pt>
                <c:pt idx="2499">
                  <c:v>45762.145833333336</c:v>
                </c:pt>
                <c:pt idx="2500">
                  <c:v>45762.1875</c:v>
                </c:pt>
                <c:pt idx="2501">
                  <c:v>45762.229166666664</c:v>
                </c:pt>
                <c:pt idx="2502">
                  <c:v>45762.270833333336</c:v>
                </c:pt>
                <c:pt idx="2503">
                  <c:v>45762.3125</c:v>
                </c:pt>
                <c:pt idx="2504">
                  <c:v>45762.354166666664</c:v>
                </c:pt>
                <c:pt idx="2505">
                  <c:v>45762.395833333336</c:v>
                </c:pt>
                <c:pt idx="2506">
                  <c:v>45762.4375</c:v>
                </c:pt>
                <c:pt idx="2507">
                  <c:v>45762.479166666664</c:v>
                </c:pt>
                <c:pt idx="2508">
                  <c:v>45762.520833333336</c:v>
                </c:pt>
                <c:pt idx="2509">
                  <c:v>45762.5625</c:v>
                </c:pt>
                <c:pt idx="2510">
                  <c:v>45762.604166666664</c:v>
                </c:pt>
                <c:pt idx="2511">
                  <c:v>45762.645833333336</c:v>
                </c:pt>
                <c:pt idx="2512">
                  <c:v>45762.6875</c:v>
                </c:pt>
                <c:pt idx="2513">
                  <c:v>45762.729166666664</c:v>
                </c:pt>
                <c:pt idx="2514">
                  <c:v>45762.770833333336</c:v>
                </c:pt>
                <c:pt idx="2515">
                  <c:v>45762.8125</c:v>
                </c:pt>
                <c:pt idx="2516">
                  <c:v>45762.854166666664</c:v>
                </c:pt>
                <c:pt idx="2517">
                  <c:v>45762.895833333336</c:v>
                </c:pt>
                <c:pt idx="2518">
                  <c:v>45762.9375</c:v>
                </c:pt>
                <c:pt idx="2519">
                  <c:v>45762.979166666664</c:v>
                </c:pt>
                <c:pt idx="2520">
                  <c:v>45763.020833333336</c:v>
                </c:pt>
                <c:pt idx="2521">
                  <c:v>45763.0625</c:v>
                </c:pt>
                <c:pt idx="2522">
                  <c:v>45763.104166666664</c:v>
                </c:pt>
                <c:pt idx="2523">
                  <c:v>45763.145833333336</c:v>
                </c:pt>
                <c:pt idx="2524">
                  <c:v>45763.1875</c:v>
                </c:pt>
                <c:pt idx="2525">
                  <c:v>45763.229166666664</c:v>
                </c:pt>
                <c:pt idx="2526">
                  <c:v>45763.270833333336</c:v>
                </c:pt>
                <c:pt idx="2527">
                  <c:v>45763.3125</c:v>
                </c:pt>
                <c:pt idx="2528">
                  <c:v>45763.354166666664</c:v>
                </c:pt>
                <c:pt idx="2529">
                  <c:v>45763.395833333336</c:v>
                </c:pt>
                <c:pt idx="2530">
                  <c:v>45763.4375</c:v>
                </c:pt>
                <c:pt idx="2531">
                  <c:v>45763.479166666664</c:v>
                </c:pt>
                <c:pt idx="2532">
                  <c:v>45763.520833333336</c:v>
                </c:pt>
                <c:pt idx="2533">
                  <c:v>45763.5625</c:v>
                </c:pt>
                <c:pt idx="2534">
                  <c:v>45763.604166666664</c:v>
                </c:pt>
                <c:pt idx="2535">
                  <c:v>45763.645833333336</c:v>
                </c:pt>
                <c:pt idx="2536">
                  <c:v>45763.6875</c:v>
                </c:pt>
                <c:pt idx="2537">
                  <c:v>45763.729166666664</c:v>
                </c:pt>
                <c:pt idx="2538">
                  <c:v>45763.770833333336</c:v>
                </c:pt>
                <c:pt idx="2539">
                  <c:v>45763.8125</c:v>
                </c:pt>
                <c:pt idx="2540">
                  <c:v>45763.854166666664</c:v>
                </c:pt>
                <c:pt idx="2541">
                  <c:v>45763.895833333336</c:v>
                </c:pt>
                <c:pt idx="2542">
                  <c:v>45763.9375</c:v>
                </c:pt>
                <c:pt idx="2543">
                  <c:v>45763.979166666664</c:v>
                </c:pt>
                <c:pt idx="2544">
                  <c:v>45764.020833333336</c:v>
                </c:pt>
                <c:pt idx="2545">
                  <c:v>45764.0625</c:v>
                </c:pt>
                <c:pt idx="2546">
                  <c:v>45764.104166666664</c:v>
                </c:pt>
                <c:pt idx="2547">
                  <c:v>45764.145833333336</c:v>
                </c:pt>
                <c:pt idx="2548">
                  <c:v>45764.1875</c:v>
                </c:pt>
                <c:pt idx="2549">
                  <c:v>45764.229166666664</c:v>
                </c:pt>
                <c:pt idx="2550">
                  <c:v>45764.270833333336</c:v>
                </c:pt>
                <c:pt idx="2551">
                  <c:v>45764.3125</c:v>
                </c:pt>
                <c:pt idx="2552">
                  <c:v>45764.354166666664</c:v>
                </c:pt>
                <c:pt idx="2553">
                  <c:v>45764.395833333336</c:v>
                </c:pt>
                <c:pt idx="2554">
                  <c:v>45764.4375</c:v>
                </c:pt>
                <c:pt idx="2555">
                  <c:v>45764.479166666664</c:v>
                </c:pt>
                <c:pt idx="2556">
                  <c:v>45764.520833333336</c:v>
                </c:pt>
                <c:pt idx="2557">
                  <c:v>45764.5625</c:v>
                </c:pt>
                <c:pt idx="2558">
                  <c:v>45764.604166666664</c:v>
                </c:pt>
                <c:pt idx="2559">
                  <c:v>45764.645833333336</c:v>
                </c:pt>
                <c:pt idx="2560">
                  <c:v>45764.6875</c:v>
                </c:pt>
                <c:pt idx="2561">
                  <c:v>45764.729166666664</c:v>
                </c:pt>
                <c:pt idx="2562">
                  <c:v>45764.770833333336</c:v>
                </c:pt>
                <c:pt idx="2563">
                  <c:v>45764.8125</c:v>
                </c:pt>
                <c:pt idx="2564">
                  <c:v>45764.854166666664</c:v>
                </c:pt>
                <c:pt idx="2565">
                  <c:v>45764.895833333336</c:v>
                </c:pt>
                <c:pt idx="2566">
                  <c:v>45764.9375</c:v>
                </c:pt>
                <c:pt idx="2567">
                  <c:v>45764.979166666664</c:v>
                </c:pt>
                <c:pt idx="2568">
                  <c:v>45765.020833333336</c:v>
                </c:pt>
                <c:pt idx="2569">
                  <c:v>45765.0625</c:v>
                </c:pt>
                <c:pt idx="2570">
                  <c:v>45765.104166666664</c:v>
                </c:pt>
                <c:pt idx="2571">
                  <c:v>45765.145833333336</c:v>
                </c:pt>
                <c:pt idx="2572">
                  <c:v>45765.1875</c:v>
                </c:pt>
                <c:pt idx="2573">
                  <c:v>45765.229166666664</c:v>
                </c:pt>
                <c:pt idx="2574">
                  <c:v>45765.270833333336</c:v>
                </c:pt>
                <c:pt idx="2575">
                  <c:v>45765.3125</c:v>
                </c:pt>
                <c:pt idx="2576">
                  <c:v>45765.354166666664</c:v>
                </c:pt>
                <c:pt idx="2577">
                  <c:v>45765.395833333336</c:v>
                </c:pt>
                <c:pt idx="2578">
                  <c:v>45765.4375</c:v>
                </c:pt>
                <c:pt idx="2579">
                  <c:v>45765.479166666664</c:v>
                </c:pt>
                <c:pt idx="2580">
                  <c:v>45765.520833333336</c:v>
                </c:pt>
                <c:pt idx="2581">
                  <c:v>45765.5625</c:v>
                </c:pt>
                <c:pt idx="2582">
                  <c:v>45765.604166666664</c:v>
                </c:pt>
                <c:pt idx="2583">
                  <c:v>45765.645833333336</c:v>
                </c:pt>
                <c:pt idx="2584">
                  <c:v>45765.6875</c:v>
                </c:pt>
                <c:pt idx="2585">
                  <c:v>45765.729166666664</c:v>
                </c:pt>
                <c:pt idx="2586">
                  <c:v>45765.770833333336</c:v>
                </c:pt>
                <c:pt idx="2587">
                  <c:v>45765.8125</c:v>
                </c:pt>
                <c:pt idx="2588">
                  <c:v>45765.854166666664</c:v>
                </c:pt>
                <c:pt idx="2589">
                  <c:v>45765.895833333336</c:v>
                </c:pt>
                <c:pt idx="2590">
                  <c:v>45765.9375</c:v>
                </c:pt>
                <c:pt idx="2591">
                  <c:v>45765.979166666664</c:v>
                </c:pt>
                <c:pt idx="2592">
                  <c:v>45766.020833333336</c:v>
                </c:pt>
                <c:pt idx="2593">
                  <c:v>45766.0625</c:v>
                </c:pt>
                <c:pt idx="2594">
                  <c:v>45766.104166666664</c:v>
                </c:pt>
                <c:pt idx="2595">
                  <c:v>45766.145833333336</c:v>
                </c:pt>
                <c:pt idx="2596">
                  <c:v>45766.1875</c:v>
                </c:pt>
                <c:pt idx="2597">
                  <c:v>45766.229166666664</c:v>
                </c:pt>
                <c:pt idx="2598">
                  <c:v>45766.270833333336</c:v>
                </c:pt>
                <c:pt idx="2599">
                  <c:v>45766.3125</c:v>
                </c:pt>
                <c:pt idx="2600">
                  <c:v>45766.354166666664</c:v>
                </c:pt>
                <c:pt idx="2601">
                  <c:v>45766.395833333336</c:v>
                </c:pt>
                <c:pt idx="2602">
                  <c:v>45766.4375</c:v>
                </c:pt>
                <c:pt idx="2603">
                  <c:v>45766.479166666664</c:v>
                </c:pt>
                <c:pt idx="2604">
                  <c:v>45766.520833333336</c:v>
                </c:pt>
                <c:pt idx="2605">
                  <c:v>45766.5625</c:v>
                </c:pt>
                <c:pt idx="2606">
                  <c:v>45766.604166666664</c:v>
                </c:pt>
                <c:pt idx="2607">
                  <c:v>45766.645833333336</c:v>
                </c:pt>
                <c:pt idx="2608">
                  <c:v>45766.6875</c:v>
                </c:pt>
                <c:pt idx="2609">
                  <c:v>45766.729166666664</c:v>
                </c:pt>
                <c:pt idx="2610">
                  <c:v>45766.770833333336</c:v>
                </c:pt>
                <c:pt idx="2611">
                  <c:v>45766.8125</c:v>
                </c:pt>
                <c:pt idx="2612">
                  <c:v>45766.854166666664</c:v>
                </c:pt>
                <c:pt idx="2613">
                  <c:v>45766.895833333336</c:v>
                </c:pt>
                <c:pt idx="2614">
                  <c:v>45766.9375</c:v>
                </c:pt>
                <c:pt idx="2615">
                  <c:v>45766.979166666664</c:v>
                </c:pt>
                <c:pt idx="2616">
                  <c:v>45767.020833333336</c:v>
                </c:pt>
                <c:pt idx="2617">
                  <c:v>45767.0625</c:v>
                </c:pt>
                <c:pt idx="2618">
                  <c:v>45767.104166666664</c:v>
                </c:pt>
                <c:pt idx="2619">
                  <c:v>45767.145833333336</c:v>
                </c:pt>
                <c:pt idx="2620">
                  <c:v>45767.1875</c:v>
                </c:pt>
                <c:pt idx="2621">
                  <c:v>45767.229166666664</c:v>
                </c:pt>
                <c:pt idx="2622">
                  <c:v>45767.270833333336</c:v>
                </c:pt>
                <c:pt idx="2623">
                  <c:v>45767.3125</c:v>
                </c:pt>
                <c:pt idx="2624">
                  <c:v>45767.354166666664</c:v>
                </c:pt>
                <c:pt idx="2625">
                  <c:v>45767.395833333336</c:v>
                </c:pt>
                <c:pt idx="2626">
                  <c:v>45767.4375</c:v>
                </c:pt>
                <c:pt idx="2627">
                  <c:v>45767.479166666664</c:v>
                </c:pt>
                <c:pt idx="2628">
                  <c:v>45767.520833333336</c:v>
                </c:pt>
                <c:pt idx="2629">
                  <c:v>45767.5625</c:v>
                </c:pt>
                <c:pt idx="2630">
                  <c:v>45767.604166666664</c:v>
                </c:pt>
                <c:pt idx="2631">
                  <c:v>45767.645833333336</c:v>
                </c:pt>
                <c:pt idx="2632">
                  <c:v>45767.6875</c:v>
                </c:pt>
                <c:pt idx="2633">
                  <c:v>45767.729166666664</c:v>
                </c:pt>
                <c:pt idx="2634">
                  <c:v>45767.770833333336</c:v>
                </c:pt>
                <c:pt idx="2635">
                  <c:v>45767.8125</c:v>
                </c:pt>
                <c:pt idx="2636">
                  <c:v>45767.854166666664</c:v>
                </c:pt>
                <c:pt idx="2637">
                  <c:v>45767.895833333336</c:v>
                </c:pt>
                <c:pt idx="2638">
                  <c:v>45767.9375</c:v>
                </c:pt>
                <c:pt idx="2639">
                  <c:v>45767.979166666664</c:v>
                </c:pt>
                <c:pt idx="2640">
                  <c:v>45768.020833333336</c:v>
                </c:pt>
                <c:pt idx="2641">
                  <c:v>45768.0625</c:v>
                </c:pt>
                <c:pt idx="2642">
                  <c:v>45768.104166666664</c:v>
                </c:pt>
                <c:pt idx="2643">
                  <c:v>45768.145833333336</c:v>
                </c:pt>
                <c:pt idx="2644">
                  <c:v>45768.1875</c:v>
                </c:pt>
                <c:pt idx="2645">
                  <c:v>45768.229166666664</c:v>
                </c:pt>
                <c:pt idx="2646">
                  <c:v>45768.270833333336</c:v>
                </c:pt>
                <c:pt idx="2647">
                  <c:v>45768.3125</c:v>
                </c:pt>
                <c:pt idx="2648">
                  <c:v>45768.354166666664</c:v>
                </c:pt>
                <c:pt idx="2649">
                  <c:v>45768.395833333336</c:v>
                </c:pt>
                <c:pt idx="2650">
                  <c:v>45768.4375</c:v>
                </c:pt>
                <c:pt idx="2651">
                  <c:v>45768.479166666664</c:v>
                </c:pt>
                <c:pt idx="2652">
                  <c:v>45768.520833333336</c:v>
                </c:pt>
                <c:pt idx="2653">
                  <c:v>45768.5625</c:v>
                </c:pt>
                <c:pt idx="2654">
                  <c:v>45768.604166666664</c:v>
                </c:pt>
                <c:pt idx="2655">
                  <c:v>45768.645833333336</c:v>
                </c:pt>
                <c:pt idx="2656">
                  <c:v>45768.6875</c:v>
                </c:pt>
                <c:pt idx="2657">
                  <c:v>45768.729166666664</c:v>
                </c:pt>
                <c:pt idx="2658">
                  <c:v>45768.770833333336</c:v>
                </c:pt>
                <c:pt idx="2659">
                  <c:v>45768.8125</c:v>
                </c:pt>
                <c:pt idx="2660">
                  <c:v>45768.854166666664</c:v>
                </c:pt>
                <c:pt idx="2661">
                  <c:v>45768.895833333336</c:v>
                </c:pt>
                <c:pt idx="2662">
                  <c:v>45768.9375</c:v>
                </c:pt>
                <c:pt idx="2663">
                  <c:v>45768.979166666664</c:v>
                </c:pt>
                <c:pt idx="2664">
                  <c:v>45769.020833333336</c:v>
                </c:pt>
                <c:pt idx="2665">
                  <c:v>45769.0625</c:v>
                </c:pt>
                <c:pt idx="2666">
                  <c:v>45769.104166666664</c:v>
                </c:pt>
                <c:pt idx="2667">
                  <c:v>45769.145833333336</c:v>
                </c:pt>
                <c:pt idx="2668">
                  <c:v>45769.1875</c:v>
                </c:pt>
                <c:pt idx="2669">
                  <c:v>45769.229166666664</c:v>
                </c:pt>
                <c:pt idx="2670">
                  <c:v>45769.270833333336</c:v>
                </c:pt>
                <c:pt idx="2671">
                  <c:v>45769.3125</c:v>
                </c:pt>
                <c:pt idx="2672">
                  <c:v>45769.354166666664</c:v>
                </c:pt>
                <c:pt idx="2673">
                  <c:v>45769.395833333336</c:v>
                </c:pt>
                <c:pt idx="2674">
                  <c:v>45769.4375</c:v>
                </c:pt>
                <c:pt idx="2675">
                  <c:v>45769.479166666664</c:v>
                </c:pt>
                <c:pt idx="2676">
                  <c:v>45769.520833333336</c:v>
                </c:pt>
                <c:pt idx="2677">
                  <c:v>45769.5625</c:v>
                </c:pt>
                <c:pt idx="2678">
                  <c:v>45769.604166666664</c:v>
                </c:pt>
                <c:pt idx="2679">
                  <c:v>45769.645833333336</c:v>
                </c:pt>
                <c:pt idx="2680">
                  <c:v>45769.6875</c:v>
                </c:pt>
                <c:pt idx="2681">
                  <c:v>45769.729166666664</c:v>
                </c:pt>
                <c:pt idx="2682">
                  <c:v>45769.770833333336</c:v>
                </c:pt>
                <c:pt idx="2683">
                  <c:v>45769.8125</c:v>
                </c:pt>
                <c:pt idx="2684">
                  <c:v>45769.854166666664</c:v>
                </c:pt>
                <c:pt idx="2685">
                  <c:v>45769.895833333336</c:v>
                </c:pt>
                <c:pt idx="2686">
                  <c:v>45769.9375</c:v>
                </c:pt>
                <c:pt idx="2687">
                  <c:v>45769.979166666664</c:v>
                </c:pt>
                <c:pt idx="2688">
                  <c:v>45770.020833333336</c:v>
                </c:pt>
                <c:pt idx="2689">
                  <c:v>45770.0625</c:v>
                </c:pt>
                <c:pt idx="2690">
                  <c:v>45770.104166666664</c:v>
                </c:pt>
                <c:pt idx="2691">
                  <c:v>45770.145833333336</c:v>
                </c:pt>
                <c:pt idx="2692">
                  <c:v>45770.1875</c:v>
                </c:pt>
                <c:pt idx="2693">
                  <c:v>45770.229166666664</c:v>
                </c:pt>
                <c:pt idx="2694">
                  <c:v>45770.270833333336</c:v>
                </c:pt>
                <c:pt idx="2695">
                  <c:v>45770.3125</c:v>
                </c:pt>
                <c:pt idx="2696">
                  <c:v>45770.354166666664</c:v>
                </c:pt>
                <c:pt idx="2697">
                  <c:v>45770.395833333336</c:v>
                </c:pt>
                <c:pt idx="2698">
                  <c:v>45770.4375</c:v>
                </c:pt>
                <c:pt idx="2699">
                  <c:v>45770.479166666664</c:v>
                </c:pt>
                <c:pt idx="2700">
                  <c:v>45770.520833333336</c:v>
                </c:pt>
                <c:pt idx="2701">
                  <c:v>45770.5625</c:v>
                </c:pt>
                <c:pt idx="2702">
                  <c:v>45770.604166666664</c:v>
                </c:pt>
                <c:pt idx="2703">
                  <c:v>45770.645833333336</c:v>
                </c:pt>
                <c:pt idx="2704">
                  <c:v>45770.6875</c:v>
                </c:pt>
                <c:pt idx="2705">
                  <c:v>45770.729166666664</c:v>
                </c:pt>
                <c:pt idx="2706">
                  <c:v>45770.770833333336</c:v>
                </c:pt>
                <c:pt idx="2707">
                  <c:v>45770.8125</c:v>
                </c:pt>
                <c:pt idx="2708">
                  <c:v>45770.854166666664</c:v>
                </c:pt>
                <c:pt idx="2709">
                  <c:v>45770.895833333336</c:v>
                </c:pt>
                <c:pt idx="2710">
                  <c:v>45770.9375</c:v>
                </c:pt>
                <c:pt idx="2711">
                  <c:v>45770.979166666664</c:v>
                </c:pt>
                <c:pt idx="2712">
                  <c:v>45771.020833333336</c:v>
                </c:pt>
                <c:pt idx="2713">
                  <c:v>45771.0625</c:v>
                </c:pt>
                <c:pt idx="2714">
                  <c:v>45771.104166666664</c:v>
                </c:pt>
                <c:pt idx="2715">
                  <c:v>45771.145833333336</c:v>
                </c:pt>
                <c:pt idx="2716">
                  <c:v>45771.1875</c:v>
                </c:pt>
                <c:pt idx="2717">
                  <c:v>45771.229166666664</c:v>
                </c:pt>
                <c:pt idx="2718">
                  <c:v>45771.270833333336</c:v>
                </c:pt>
                <c:pt idx="2719">
                  <c:v>45771.3125</c:v>
                </c:pt>
                <c:pt idx="2720">
                  <c:v>45771.354166666664</c:v>
                </c:pt>
                <c:pt idx="2721">
                  <c:v>45771.395833333336</c:v>
                </c:pt>
                <c:pt idx="2722">
                  <c:v>45771.4375</c:v>
                </c:pt>
                <c:pt idx="2723">
                  <c:v>45771.479166666664</c:v>
                </c:pt>
                <c:pt idx="2724">
                  <c:v>45771.520833333336</c:v>
                </c:pt>
                <c:pt idx="2725">
                  <c:v>45771.5625</c:v>
                </c:pt>
                <c:pt idx="2726">
                  <c:v>45771.604166666664</c:v>
                </c:pt>
                <c:pt idx="2727">
                  <c:v>45771.645833333336</c:v>
                </c:pt>
                <c:pt idx="2728">
                  <c:v>45771.6875</c:v>
                </c:pt>
                <c:pt idx="2729">
                  <c:v>45771.729166666664</c:v>
                </c:pt>
                <c:pt idx="2730">
                  <c:v>45771.770833333336</c:v>
                </c:pt>
                <c:pt idx="2731">
                  <c:v>45771.8125</c:v>
                </c:pt>
                <c:pt idx="2732">
                  <c:v>45771.854166666664</c:v>
                </c:pt>
                <c:pt idx="2733">
                  <c:v>45771.895833333336</c:v>
                </c:pt>
                <c:pt idx="2734">
                  <c:v>45771.9375</c:v>
                </c:pt>
                <c:pt idx="2735">
                  <c:v>45771.979166666664</c:v>
                </c:pt>
                <c:pt idx="2736">
                  <c:v>45772.020833333336</c:v>
                </c:pt>
                <c:pt idx="2737">
                  <c:v>45772.0625</c:v>
                </c:pt>
                <c:pt idx="2738">
                  <c:v>45772.104166666664</c:v>
                </c:pt>
                <c:pt idx="2739">
                  <c:v>45772.145833333336</c:v>
                </c:pt>
                <c:pt idx="2740">
                  <c:v>45772.1875</c:v>
                </c:pt>
                <c:pt idx="2741">
                  <c:v>45772.229166666664</c:v>
                </c:pt>
                <c:pt idx="2742">
                  <c:v>45772.270833333336</c:v>
                </c:pt>
                <c:pt idx="2743">
                  <c:v>45772.3125</c:v>
                </c:pt>
                <c:pt idx="2744">
                  <c:v>45772.354166666664</c:v>
                </c:pt>
                <c:pt idx="2745">
                  <c:v>45772.395833333336</c:v>
                </c:pt>
                <c:pt idx="2746">
                  <c:v>45772.4375</c:v>
                </c:pt>
                <c:pt idx="2747">
                  <c:v>45772.479166666664</c:v>
                </c:pt>
                <c:pt idx="2748">
                  <c:v>45772.520833333336</c:v>
                </c:pt>
                <c:pt idx="2749">
                  <c:v>45772.5625</c:v>
                </c:pt>
                <c:pt idx="2750">
                  <c:v>45772.604166666664</c:v>
                </c:pt>
                <c:pt idx="2751">
                  <c:v>45772.645833333336</c:v>
                </c:pt>
                <c:pt idx="2752">
                  <c:v>45772.6875</c:v>
                </c:pt>
                <c:pt idx="2753">
                  <c:v>45772.729166666664</c:v>
                </c:pt>
                <c:pt idx="2754">
                  <c:v>45772.770833333336</c:v>
                </c:pt>
                <c:pt idx="2755">
                  <c:v>45772.8125</c:v>
                </c:pt>
                <c:pt idx="2756">
                  <c:v>45772.854166666664</c:v>
                </c:pt>
                <c:pt idx="2757">
                  <c:v>45772.895833333336</c:v>
                </c:pt>
                <c:pt idx="2758">
                  <c:v>45772.9375</c:v>
                </c:pt>
                <c:pt idx="2759">
                  <c:v>45772.979166666664</c:v>
                </c:pt>
                <c:pt idx="2760">
                  <c:v>45773.020833333336</c:v>
                </c:pt>
                <c:pt idx="2761">
                  <c:v>45773.0625</c:v>
                </c:pt>
                <c:pt idx="2762">
                  <c:v>45773.104166666664</c:v>
                </c:pt>
                <c:pt idx="2763">
                  <c:v>45773.145833333336</c:v>
                </c:pt>
                <c:pt idx="2764">
                  <c:v>45773.1875</c:v>
                </c:pt>
                <c:pt idx="2765">
                  <c:v>45773.229166666664</c:v>
                </c:pt>
                <c:pt idx="2766">
                  <c:v>45773.270833333336</c:v>
                </c:pt>
                <c:pt idx="2767">
                  <c:v>45773.3125</c:v>
                </c:pt>
                <c:pt idx="2768">
                  <c:v>45773.354166666664</c:v>
                </c:pt>
                <c:pt idx="2769">
                  <c:v>45773.395833333336</c:v>
                </c:pt>
                <c:pt idx="2770">
                  <c:v>45773.4375</c:v>
                </c:pt>
                <c:pt idx="2771">
                  <c:v>45773.479166666664</c:v>
                </c:pt>
                <c:pt idx="2772">
                  <c:v>45773.520833333336</c:v>
                </c:pt>
                <c:pt idx="2773">
                  <c:v>45773.5625</c:v>
                </c:pt>
                <c:pt idx="2774">
                  <c:v>45773.604166666664</c:v>
                </c:pt>
                <c:pt idx="2775">
                  <c:v>45773.645833333336</c:v>
                </c:pt>
                <c:pt idx="2776">
                  <c:v>45773.6875</c:v>
                </c:pt>
                <c:pt idx="2777">
                  <c:v>45773.729166666664</c:v>
                </c:pt>
                <c:pt idx="2778">
                  <c:v>45773.770833333336</c:v>
                </c:pt>
                <c:pt idx="2779">
                  <c:v>45773.8125</c:v>
                </c:pt>
                <c:pt idx="2780">
                  <c:v>45773.854166666664</c:v>
                </c:pt>
                <c:pt idx="2781">
                  <c:v>45773.895833333336</c:v>
                </c:pt>
                <c:pt idx="2782">
                  <c:v>45773.9375</c:v>
                </c:pt>
                <c:pt idx="2783">
                  <c:v>45773.979166666664</c:v>
                </c:pt>
                <c:pt idx="2784">
                  <c:v>45774.020833333336</c:v>
                </c:pt>
                <c:pt idx="2785">
                  <c:v>45774.0625</c:v>
                </c:pt>
                <c:pt idx="2786">
                  <c:v>45774.104166666664</c:v>
                </c:pt>
                <c:pt idx="2787">
                  <c:v>45774.145833333336</c:v>
                </c:pt>
                <c:pt idx="2788">
                  <c:v>45774.1875</c:v>
                </c:pt>
                <c:pt idx="2789">
                  <c:v>45774.229166666664</c:v>
                </c:pt>
                <c:pt idx="2790">
                  <c:v>45774.270833333336</c:v>
                </c:pt>
                <c:pt idx="2791">
                  <c:v>45774.3125</c:v>
                </c:pt>
                <c:pt idx="2792">
                  <c:v>45774.354166666664</c:v>
                </c:pt>
                <c:pt idx="2793">
                  <c:v>45774.395833333336</c:v>
                </c:pt>
                <c:pt idx="2794">
                  <c:v>45774.4375</c:v>
                </c:pt>
                <c:pt idx="2795">
                  <c:v>45774.479166666664</c:v>
                </c:pt>
                <c:pt idx="2796">
                  <c:v>45774.520833333336</c:v>
                </c:pt>
                <c:pt idx="2797">
                  <c:v>45774.5625</c:v>
                </c:pt>
                <c:pt idx="2798">
                  <c:v>45774.604166666664</c:v>
                </c:pt>
                <c:pt idx="2799">
                  <c:v>45774.645833333336</c:v>
                </c:pt>
                <c:pt idx="2800">
                  <c:v>45774.6875</c:v>
                </c:pt>
                <c:pt idx="2801">
                  <c:v>45774.729166666664</c:v>
                </c:pt>
                <c:pt idx="2802">
                  <c:v>45774.770833333336</c:v>
                </c:pt>
                <c:pt idx="2803">
                  <c:v>45774.8125</c:v>
                </c:pt>
                <c:pt idx="2804">
                  <c:v>45774.854166666664</c:v>
                </c:pt>
                <c:pt idx="2805">
                  <c:v>45774.895833333336</c:v>
                </c:pt>
                <c:pt idx="2806">
                  <c:v>45774.9375</c:v>
                </c:pt>
                <c:pt idx="2807">
                  <c:v>45774.979166666664</c:v>
                </c:pt>
                <c:pt idx="2808">
                  <c:v>45775.020833333336</c:v>
                </c:pt>
                <c:pt idx="2809">
                  <c:v>45775.0625</c:v>
                </c:pt>
                <c:pt idx="2810">
                  <c:v>45775.104166666664</c:v>
                </c:pt>
                <c:pt idx="2811">
                  <c:v>45775.145833333336</c:v>
                </c:pt>
                <c:pt idx="2812">
                  <c:v>45775.1875</c:v>
                </c:pt>
                <c:pt idx="2813">
                  <c:v>45775.229166666664</c:v>
                </c:pt>
                <c:pt idx="2814">
                  <c:v>45775.270833333336</c:v>
                </c:pt>
                <c:pt idx="2815">
                  <c:v>45775.3125</c:v>
                </c:pt>
                <c:pt idx="2816">
                  <c:v>45775.354166666664</c:v>
                </c:pt>
                <c:pt idx="2817">
                  <c:v>45775.395833333336</c:v>
                </c:pt>
                <c:pt idx="2818">
                  <c:v>45775.4375</c:v>
                </c:pt>
                <c:pt idx="2819">
                  <c:v>45775.479166666664</c:v>
                </c:pt>
                <c:pt idx="2820">
                  <c:v>45775.520833333336</c:v>
                </c:pt>
                <c:pt idx="2821">
                  <c:v>45775.5625</c:v>
                </c:pt>
                <c:pt idx="2822">
                  <c:v>45775.604166666664</c:v>
                </c:pt>
                <c:pt idx="2823">
                  <c:v>45775.645833333336</c:v>
                </c:pt>
                <c:pt idx="2824">
                  <c:v>45775.6875</c:v>
                </c:pt>
                <c:pt idx="2825">
                  <c:v>45775.729166666664</c:v>
                </c:pt>
                <c:pt idx="2826">
                  <c:v>45775.770833333336</c:v>
                </c:pt>
                <c:pt idx="2827">
                  <c:v>45775.8125</c:v>
                </c:pt>
                <c:pt idx="2828">
                  <c:v>45775.854166666664</c:v>
                </c:pt>
                <c:pt idx="2829">
                  <c:v>45775.895833333336</c:v>
                </c:pt>
                <c:pt idx="2830">
                  <c:v>45775.9375</c:v>
                </c:pt>
                <c:pt idx="2831">
                  <c:v>45775.979166666664</c:v>
                </c:pt>
                <c:pt idx="2832">
                  <c:v>45776.020833333336</c:v>
                </c:pt>
                <c:pt idx="2833">
                  <c:v>45776.0625</c:v>
                </c:pt>
                <c:pt idx="2834">
                  <c:v>45776.104166666664</c:v>
                </c:pt>
                <c:pt idx="2835">
                  <c:v>45776.145833333336</c:v>
                </c:pt>
                <c:pt idx="2836">
                  <c:v>45776.1875</c:v>
                </c:pt>
                <c:pt idx="2837">
                  <c:v>45776.229166666664</c:v>
                </c:pt>
                <c:pt idx="2838">
                  <c:v>45776.270833333336</c:v>
                </c:pt>
                <c:pt idx="2839">
                  <c:v>45776.3125</c:v>
                </c:pt>
                <c:pt idx="2840">
                  <c:v>45776.354166666664</c:v>
                </c:pt>
                <c:pt idx="2841">
                  <c:v>45776.395833333336</c:v>
                </c:pt>
                <c:pt idx="2842">
                  <c:v>45776.4375</c:v>
                </c:pt>
                <c:pt idx="2843">
                  <c:v>45776.479166666664</c:v>
                </c:pt>
                <c:pt idx="2844">
                  <c:v>45776.520833333336</c:v>
                </c:pt>
                <c:pt idx="2845">
                  <c:v>45776.5625</c:v>
                </c:pt>
                <c:pt idx="2846">
                  <c:v>45776.604166666664</c:v>
                </c:pt>
                <c:pt idx="2847">
                  <c:v>45776.645833333336</c:v>
                </c:pt>
                <c:pt idx="2848">
                  <c:v>45776.6875</c:v>
                </c:pt>
                <c:pt idx="2849">
                  <c:v>45776.729166666664</c:v>
                </c:pt>
                <c:pt idx="2850">
                  <c:v>45776.770833333336</c:v>
                </c:pt>
                <c:pt idx="2851">
                  <c:v>45776.8125</c:v>
                </c:pt>
                <c:pt idx="2852">
                  <c:v>45776.854166666664</c:v>
                </c:pt>
                <c:pt idx="2853">
                  <c:v>45776.895833333336</c:v>
                </c:pt>
                <c:pt idx="2854">
                  <c:v>45776.9375</c:v>
                </c:pt>
                <c:pt idx="2855">
                  <c:v>45776.979166666664</c:v>
                </c:pt>
                <c:pt idx="2856">
                  <c:v>45777.020833333336</c:v>
                </c:pt>
                <c:pt idx="2857">
                  <c:v>45777.0625</c:v>
                </c:pt>
                <c:pt idx="2858">
                  <c:v>45777.104166666664</c:v>
                </c:pt>
                <c:pt idx="2859">
                  <c:v>45777.145833333336</c:v>
                </c:pt>
                <c:pt idx="2860">
                  <c:v>45777.1875</c:v>
                </c:pt>
                <c:pt idx="2861">
                  <c:v>45777.229166666664</c:v>
                </c:pt>
                <c:pt idx="2862">
                  <c:v>45777.270833333336</c:v>
                </c:pt>
                <c:pt idx="2863">
                  <c:v>45777.3125</c:v>
                </c:pt>
                <c:pt idx="2864">
                  <c:v>45777.354166666664</c:v>
                </c:pt>
                <c:pt idx="2865">
                  <c:v>45777.395833333336</c:v>
                </c:pt>
                <c:pt idx="2866">
                  <c:v>45777.4375</c:v>
                </c:pt>
                <c:pt idx="2867">
                  <c:v>45777.479166666664</c:v>
                </c:pt>
                <c:pt idx="2868">
                  <c:v>45777.520833333336</c:v>
                </c:pt>
                <c:pt idx="2869">
                  <c:v>45777.5625</c:v>
                </c:pt>
                <c:pt idx="2870">
                  <c:v>45777.604166666664</c:v>
                </c:pt>
                <c:pt idx="2871">
                  <c:v>45777.645833333336</c:v>
                </c:pt>
                <c:pt idx="2872">
                  <c:v>45777.6875</c:v>
                </c:pt>
                <c:pt idx="2873">
                  <c:v>45777.729166666664</c:v>
                </c:pt>
                <c:pt idx="2874">
                  <c:v>45777.770833333336</c:v>
                </c:pt>
                <c:pt idx="2875">
                  <c:v>45777.8125</c:v>
                </c:pt>
                <c:pt idx="2876">
                  <c:v>45777.854166666664</c:v>
                </c:pt>
                <c:pt idx="2877">
                  <c:v>45777.895833333336</c:v>
                </c:pt>
                <c:pt idx="2878">
                  <c:v>45777.9375</c:v>
                </c:pt>
                <c:pt idx="2879">
                  <c:v>45777.979166666664</c:v>
                </c:pt>
                <c:pt idx="2880">
                  <c:v>45778.020833333336</c:v>
                </c:pt>
                <c:pt idx="2881">
                  <c:v>45778.0625</c:v>
                </c:pt>
                <c:pt idx="2882">
                  <c:v>45778.104166666664</c:v>
                </c:pt>
                <c:pt idx="2883">
                  <c:v>45778.145833333336</c:v>
                </c:pt>
                <c:pt idx="2884">
                  <c:v>45778.1875</c:v>
                </c:pt>
                <c:pt idx="2885">
                  <c:v>45778.229166666664</c:v>
                </c:pt>
                <c:pt idx="2886">
                  <c:v>45778.270833333336</c:v>
                </c:pt>
                <c:pt idx="2887">
                  <c:v>45778.3125</c:v>
                </c:pt>
                <c:pt idx="2888">
                  <c:v>45778.354166666664</c:v>
                </c:pt>
                <c:pt idx="2889">
                  <c:v>45778.395833333336</c:v>
                </c:pt>
                <c:pt idx="2890">
                  <c:v>45778.4375</c:v>
                </c:pt>
                <c:pt idx="2891">
                  <c:v>45778.479166666664</c:v>
                </c:pt>
                <c:pt idx="2892">
                  <c:v>45778.520833333336</c:v>
                </c:pt>
                <c:pt idx="2893">
                  <c:v>45778.5625</c:v>
                </c:pt>
                <c:pt idx="2894">
                  <c:v>45778.604166666664</c:v>
                </c:pt>
                <c:pt idx="2895">
                  <c:v>45778.645833333336</c:v>
                </c:pt>
                <c:pt idx="2896">
                  <c:v>45778.6875</c:v>
                </c:pt>
                <c:pt idx="2897">
                  <c:v>45778.729166666664</c:v>
                </c:pt>
                <c:pt idx="2898">
                  <c:v>45778.770833333336</c:v>
                </c:pt>
                <c:pt idx="2899">
                  <c:v>45778.8125</c:v>
                </c:pt>
                <c:pt idx="2900">
                  <c:v>45778.854166666664</c:v>
                </c:pt>
                <c:pt idx="2901">
                  <c:v>45778.895833333336</c:v>
                </c:pt>
                <c:pt idx="2902">
                  <c:v>45778.9375</c:v>
                </c:pt>
                <c:pt idx="2903">
                  <c:v>45778.979166666664</c:v>
                </c:pt>
                <c:pt idx="2904">
                  <c:v>45779.020833333336</c:v>
                </c:pt>
                <c:pt idx="2905">
                  <c:v>45779.0625</c:v>
                </c:pt>
                <c:pt idx="2906">
                  <c:v>45779.104166666664</c:v>
                </c:pt>
                <c:pt idx="2907">
                  <c:v>45779.145833333336</c:v>
                </c:pt>
                <c:pt idx="2908">
                  <c:v>45779.1875</c:v>
                </c:pt>
                <c:pt idx="2909">
                  <c:v>45779.229166666664</c:v>
                </c:pt>
                <c:pt idx="2910">
                  <c:v>45779.270833333336</c:v>
                </c:pt>
                <c:pt idx="2911">
                  <c:v>45779.3125</c:v>
                </c:pt>
                <c:pt idx="2912">
                  <c:v>45779.354166666664</c:v>
                </c:pt>
                <c:pt idx="2913">
                  <c:v>45779.395833333336</c:v>
                </c:pt>
                <c:pt idx="2914">
                  <c:v>45779.4375</c:v>
                </c:pt>
                <c:pt idx="2915">
                  <c:v>45779.479166666664</c:v>
                </c:pt>
                <c:pt idx="2916">
                  <c:v>45779.520833333336</c:v>
                </c:pt>
                <c:pt idx="2917">
                  <c:v>45779.5625</c:v>
                </c:pt>
                <c:pt idx="2918">
                  <c:v>45779.604166666664</c:v>
                </c:pt>
                <c:pt idx="2919">
                  <c:v>45779.645833333336</c:v>
                </c:pt>
                <c:pt idx="2920">
                  <c:v>45779.6875</c:v>
                </c:pt>
                <c:pt idx="2921">
                  <c:v>45779.729166666664</c:v>
                </c:pt>
                <c:pt idx="2922">
                  <c:v>45779.770833333336</c:v>
                </c:pt>
                <c:pt idx="2923">
                  <c:v>45779.8125</c:v>
                </c:pt>
                <c:pt idx="2924">
                  <c:v>45779.854166666664</c:v>
                </c:pt>
                <c:pt idx="2925">
                  <c:v>45779.895833333336</c:v>
                </c:pt>
                <c:pt idx="2926">
                  <c:v>45779.9375</c:v>
                </c:pt>
                <c:pt idx="2927">
                  <c:v>45779.979166666664</c:v>
                </c:pt>
                <c:pt idx="2928">
                  <c:v>45780.020833333336</c:v>
                </c:pt>
                <c:pt idx="2929">
                  <c:v>45780.0625</c:v>
                </c:pt>
                <c:pt idx="2930">
                  <c:v>45780.104166666664</c:v>
                </c:pt>
                <c:pt idx="2931">
                  <c:v>45780.145833333336</c:v>
                </c:pt>
                <c:pt idx="2932">
                  <c:v>45780.1875</c:v>
                </c:pt>
                <c:pt idx="2933">
                  <c:v>45780.229166666664</c:v>
                </c:pt>
                <c:pt idx="2934">
                  <c:v>45780.270833333336</c:v>
                </c:pt>
                <c:pt idx="2935">
                  <c:v>45780.3125</c:v>
                </c:pt>
                <c:pt idx="2936">
                  <c:v>45780.354166666664</c:v>
                </c:pt>
                <c:pt idx="2937">
                  <c:v>45780.395833333336</c:v>
                </c:pt>
                <c:pt idx="2938">
                  <c:v>45780.4375</c:v>
                </c:pt>
                <c:pt idx="2939">
                  <c:v>45780.479166666664</c:v>
                </c:pt>
                <c:pt idx="2940">
                  <c:v>45780.520833333336</c:v>
                </c:pt>
                <c:pt idx="2941">
                  <c:v>45780.5625</c:v>
                </c:pt>
                <c:pt idx="2942">
                  <c:v>45780.604166666664</c:v>
                </c:pt>
                <c:pt idx="2943">
                  <c:v>45780.645833333336</c:v>
                </c:pt>
                <c:pt idx="2944">
                  <c:v>45780.6875</c:v>
                </c:pt>
                <c:pt idx="2945">
                  <c:v>45780.729166666664</c:v>
                </c:pt>
                <c:pt idx="2946">
                  <c:v>45780.770833333336</c:v>
                </c:pt>
                <c:pt idx="2947">
                  <c:v>45780.8125</c:v>
                </c:pt>
                <c:pt idx="2948">
                  <c:v>45780.854166666664</c:v>
                </c:pt>
                <c:pt idx="2949">
                  <c:v>45780.895833333336</c:v>
                </c:pt>
                <c:pt idx="2950">
                  <c:v>45780.9375</c:v>
                </c:pt>
                <c:pt idx="2951">
                  <c:v>45780.979166666664</c:v>
                </c:pt>
                <c:pt idx="2952">
                  <c:v>45781.020833333336</c:v>
                </c:pt>
                <c:pt idx="2953">
                  <c:v>45781.0625</c:v>
                </c:pt>
                <c:pt idx="2954">
                  <c:v>45781.104166666664</c:v>
                </c:pt>
                <c:pt idx="2955">
                  <c:v>45781.145833333336</c:v>
                </c:pt>
                <c:pt idx="2956">
                  <c:v>45781.1875</c:v>
                </c:pt>
                <c:pt idx="2957">
                  <c:v>45781.229166666664</c:v>
                </c:pt>
                <c:pt idx="2958">
                  <c:v>45781.270833333336</c:v>
                </c:pt>
                <c:pt idx="2959">
                  <c:v>45781.3125</c:v>
                </c:pt>
                <c:pt idx="2960">
                  <c:v>45781.354166666664</c:v>
                </c:pt>
                <c:pt idx="2961">
                  <c:v>45781.395833333336</c:v>
                </c:pt>
                <c:pt idx="2962">
                  <c:v>45781.4375</c:v>
                </c:pt>
                <c:pt idx="2963">
                  <c:v>45781.479166666664</c:v>
                </c:pt>
                <c:pt idx="2964">
                  <c:v>45781.520833333336</c:v>
                </c:pt>
                <c:pt idx="2965">
                  <c:v>45781.5625</c:v>
                </c:pt>
                <c:pt idx="2966">
                  <c:v>45781.604166666664</c:v>
                </c:pt>
                <c:pt idx="2967">
                  <c:v>45781.645833333336</c:v>
                </c:pt>
                <c:pt idx="2968">
                  <c:v>45781.6875</c:v>
                </c:pt>
                <c:pt idx="2969">
                  <c:v>45781.729166666664</c:v>
                </c:pt>
                <c:pt idx="2970">
                  <c:v>45781.770833333336</c:v>
                </c:pt>
                <c:pt idx="2971">
                  <c:v>45781.8125</c:v>
                </c:pt>
                <c:pt idx="2972">
                  <c:v>45781.854166666664</c:v>
                </c:pt>
                <c:pt idx="2973">
                  <c:v>45781.895833333336</c:v>
                </c:pt>
                <c:pt idx="2974">
                  <c:v>45781.9375</c:v>
                </c:pt>
                <c:pt idx="2975">
                  <c:v>45781.979166666664</c:v>
                </c:pt>
                <c:pt idx="2976">
                  <c:v>45782.020833333336</c:v>
                </c:pt>
                <c:pt idx="2977">
                  <c:v>45782.0625</c:v>
                </c:pt>
                <c:pt idx="2978">
                  <c:v>45782.104166666664</c:v>
                </c:pt>
                <c:pt idx="2979">
                  <c:v>45782.145833333336</c:v>
                </c:pt>
                <c:pt idx="2980">
                  <c:v>45782.1875</c:v>
                </c:pt>
                <c:pt idx="2981">
                  <c:v>45782.229166666664</c:v>
                </c:pt>
                <c:pt idx="2982">
                  <c:v>45782.270833333336</c:v>
                </c:pt>
                <c:pt idx="2983">
                  <c:v>45782.3125</c:v>
                </c:pt>
                <c:pt idx="2984">
                  <c:v>45782.354166666664</c:v>
                </c:pt>
                <c:pt idx="2985">
                  <c:v>45782.395833333336</c:v>
                </c:pt>
                <c:pt idx="2986">
                  <c:v>45782.4375</c:v>
                </c:pt>
                <c:pt idx="2987">
                  <c:v>45782.479166666664</c:v>
                </c:pt>
                <c:pt idx="2988">
                  <c:v>45782.520833333336</c:v>
                </c:pt>
                <c:pt idx="2989">
                  <c:v>45782.5625</c:v>
                </c:pt>
                <c:pt idx="2990">
                  <c:v>45782.604166666664</c:v>
                </c:pt>
                <c:pt idx="2991">
                  <c:v>45782.645833333336</c:v>
                </c:pt>
                <c:pt idx="2992">
                  <c:v>45782.6875</c:v>
                </c:pt>
                <c:pt idx="2993">
                  <c:v>45782.729166666664</c:v>
                </c:pt>
                <c:pt idx="2994">
                  <c:v>45782.770833333336</c:v>
                </c:pt>
                <c:pt idx="2995">
                  <c:v>45782.8125</c:v>
                </c:pt>
                <c:pt idx="2996">
                  <c:v>45782.854166666664</c:v>
                </c:pt>
                <c:pt idx="2997">
                  <c:v>45782.895833333336</c:v>
                </c:pt>
                <c:pt idx="2998">
                  <c:v>45782.9375</c:v>
                </c:pt>
                <c:pt idx="2999">
                  <c:v>45782.979166666664</c:v>
                </c:pt>
                <c:pt idx="3000">
                  <c:v>45783.020833333336</c:v>
                </c:pt>
                <c:pt idx="3001">
                  <c:v>45783.0625</c:v>
                </c:pt>
                <c:pt idx="3002">
                  <c:v>45783.104166666664</c:v>
                </c:pt>
                <c:pt idx="3003">
                  <c:v>45783.145833333336</c:v>
                </c:pt>
                <c:pt idx="3004">
                  <c:v>45783.1875</c:v>
                </c:pt>
                <c:pt idx="3005">
                  <c:v>45783.229166666664</c:v>
                </c:pt>
                <c:pt idx="3006">
                  <c:v>45783.270833333336</c:v>
                </c:pt>
                <c:pt idx="3007">
                  <c:v>45783.3125</c:v>
                </c:pt>
                <c:pt idx="3008">
                  <c:v>45783.354166666664</c:v>
                </c:pt>
                <c:pt idx="3009">
                  <c:v>45783.395833333336</c:v>
                </c:pt>
                <c:pt idx="3010">
                  <c:v>45783.4375</c:v>
                </c:pt>
                <c:pt idx="3011">
                  <c:v>45783.479166666664</c:v>
                </c:pt>
                <c:pt idx="3012">
                  <c:v>45783.520833333336</c:v>
                </c:pt>
                <c:pt idx="3013">
                  <c:v>45783.5625</c:v>
                </c:pt>
                <c:pt idx="3014">
                  <c:v>45783.604166666664</c:v>
                </c:pt>
                <c:pt idx="3015">
                  <c:v>45783.645833333336</c:v>
                </c:pt>
                <c:pt idx="3016">
                  <c:v>45783.6875</c:v>
                </c:pt>
                <c:pt idx="3017">
                  <c:v>45783.729166666664</c:v>
                </c:pt>
                <c:pt idx="3018">
                  <c:v>45783.770833333336</c:v>
                </c:pt>
                <c:pt idx="3019">
                  <c:v>45783.8125</c:v>
                </c:pt>
                <c:pt idx="3020">
                  <c:v>45783.854166666664</c:v>
                </c:pt>
                <c:pt idx="3021">
                  <c:v>45783.895833333336</c:v>
                </c:pt>
                <c:pt idx="3022">
                  <c:v>45783.9375</c:v>
                </c:pt>
                <c:pt idx="3023">
                  <c:v>45783.979166666664</c:v>
                </c:pt>
                <c:pt idx="3024">
                  <c:v>45784.020833333336</c:v>
                </c:pt>
                <c:pt idx="3025">
                  <c:v>45784.0625</c:v>
                </c:pt>
                <c:pt idx="3026">
                  <c:v>45784.104166666664</c:v>
                </c:pt>
                <c:pt idx="3027">
                  <c:v>45784.145833333336</c:v>
                </c:pt>
                <c:pt idx="3028">
                  <c:v>45784.1875</c:v>
                </c:pt>
                <c:pt idx="3029">
                  <c:v>45784.229166666664</c:v>
                </c:pt>
                <c:pt idx="3030">
                  <c:v>45784.270833333336</c:v>
                </c:pt>
                <c:pt idx="3031">
                  <c:v>45784.3125</c:v>
                </c:pt>
                <c:pt idx="3032">
                  <c:v>45784.354166666664</c:v>
                </c:pt>
                <c:pt idx="3033">
                  <c:v>45784.395833333336</c:v>
                </c:pt>
                <c:pt idx="3034">
                  <c:v>45784.4375</c:v>
                </c:pt>
                <c:pt idx="3035">
                  <c:v>45784.479166666664</c:v>
                </c:pt>
                <c:pt idx="3036">
                  <c:v>45784.520833333336</c:v>
                </c:pt>
                <c:pt idx="3037">
                  <c:v>45784.5625</c:v>
                </c:pt>
                <c:pt idx="3038">
                  <c:v>45784.604166666664</c:v>
                </c:pt>
                <c:pt idx="3039">
                  <c:v>45784.645833333336</c:v>
                </c:pt>
                <c:pt idx="3040">
                  <c:v>45784.6875</c:v>
                </c:pt>
                <c:pt idx="3041">
                  <c:v>45784.729166666664</c:v>
                </c:pt>
                <c:pt idx="3042">
                  <c:v>45784.770833333336</c:v>
                </c:pt>
                <c:pt idx="3043">
                  <c:v>45784.8125</c:v>
                </c:pt>
                <c:pt idx="3044">
                  <c:v>45784.854166666664</c:v>
                </c:pt>
                <c:pt idx="3045">
                  <c:v>45784.895833333336</c:v>
                </c:pt>
                <c:pt idx="3046">
                  <c:v>45784.9375</c:v>
                </c:pt>
                <c:pt idx="3047">
                  <c:v>45784.979166666664</c:v>
                </c:pt>
                <c:pt idx="3048">
                  <c:v>45785.020833333336</c:v>
                </c:pt>
                <c:pt idx="3049">
                  <c:v>45785.0625</c:v>
                </c:pt>
                <c:pt idx="3050">
                  <c:v>45785.104166666664</c:v>
                </c:pt>
                <c:pt idx="3051">
                  <c:v>45785.145833333336</c:v>
                </c:pt>
                <c:pt idx="3052">
                  <c:v>45785.1875</c:v>
                </c:pt>
                <c:pt idx="3053">
                  <c:v>45785.229166666664</c:v>
                </c:pt>
                <c:pt idx="3054">
                  <c:v>45785.270833333336</c:v>
                </c:pt>
                <c:pt idx="3055">
                  <c:v>45785.3125</c:v>
                </c:pt>
                <c:pt idx="3056">
                  <c:v>45785.354166666664</c:v>
                </c:pt>
                <c:pt idx="3057">
                  <c:v>45785.395833333336</c:v>
                </c:pt>
                <c:pt idx="3058">
                  <c:v>45785.4375</c:v>
                </c:pt>
                <c:pt idx="3059">
                  <c:v>45785.479166666664</c:v>
                </c:pt>
                <c:pt idx="3060">
                  <c:v>45785.520833333336</c:v>
                </c:pt>
                <c:pt idx="3061">
                  <c:v>45785.5625</c:v>
                </c:pt>
                <c:pt idx="3062">
                  <c:v>45785.604166666664</c:v>
                </c:pt>
                <c:pt idx="3063">
                  <c:v>45785.645833333336</c:v>
                </c:pt>
                <c:pt idx="3064">
                  <c:v>45785.6875</c:v>
                </c:pt>
                <c:pt idx="3065">
                  <c:v>45785.729166666664</c:v>
                </c:pt>
                <c:pt idx="3066">
                  <c:v>45785.770833333336</c:v>
                </c:pt>
                <c:pt idx="3067">
                  <c:v>45785.8125</c:v>
                </c:pt>
                <c:pt idx="3068">
                  <c:v>45785.854166666664</c:v>
                </c:pt>
                <c:pt idx="3069">
                  <c:v>45785.895833333336</c:v>
                </c:pt>
                <c:pt idx="3070">
                  <c:v>45785.9375</c:v>
                </c:pt>
                <c:pt idx="3071">
                  <c:v>45785.979166666664</c:v>
                </c:pt>
                <c:pt idx="3072">
                  <c:v>45786.020833333336</c:v>
                </c:pt>
                <c:pt idx="3073">
                  <c:v>45786.0625</c:v>
                </c:pt>
                <c:pt idx="3074">
                  <c:v>45786.104166666664</c:v>
                </c:pt>
                <c:pt idx="3075">
                  <c:v>45786.145833333336</c:v>
                </c:pt>
                <c:pt idx="3076">
                  <c:v>45786.1875</c:v>
                </c:pt>
                <c:pt idx="3077">
                  <c:v>45786.229166666664</c:v>
                </c:pt>
                <c:pt idx="3078">
                  <c:v>45786.270833333336</c:v>
                </c:pt>
                <c:pt idx="3079">
                  <c:v>45786.3125</c:v>
                </c:pt>
                <c:pt idx="3080">
                  <c:v>45786.354166666664</c:v>
                </c:pt>
                <c:pt idx="3081">
                  <c:v>45786.395833333336</c:v>
                </c:pt>
                <c:pt idx="3082">
                  <c:v>45786.4375</c:v>
                </c:pt>
                <c:pt idx="3083">
                  <c:v>45786.479166666664</c:v>
                </c:pt>
                <c:pt idx="3084">
                  <c:v>45786.520833333336</c:v>
                </c:pt>
                <c:pt idx="3085">
                  <c:v>45786.5625</c:v>
                </c:pt>
                <c:pt idx="3086">
                  <c:v>45786.604166666664</c:v>
                </c:pt>
                <c:pt idx="3087">
                  <c:v>45786.645833333336</c:v>
                </c:pt>
                <c:pt idx="3088">
                  <c:v>45786.6875</c:v>
                </c:pt>
                <c:pt idx="3089">
                  <c:v>45786.729166666664</c:v>
                </c:pt>
                <c:pt idx="3090">
                  <c:v>45786.770833333336</c:v>
                </c:pt>
                <c:pt idx="3091">
                  <c:v>45786.8125</c:v>
                </c:pt>
                <c:pt idx="3092">
                  <c:v>45786.854166666664</c:v>
                </c:pt>
                <c:pt idx="3093">
                  <c:v>45786.895833333336</c:v>
                </c:pt>
                <c:pt idx="3094">
                  <c:v>45786.9375</c:v>
                </c:pt>
                <c:pt idx="3095">
                  <c:v>45786.979166666664</c:v>
                </c:pt>
                <c:pt idx="3096">
                  <c:v>45787.020833333336</c:v>
                </c:pt>
                <c:pt idx="3097">
                  <c:v>45787.0625</c:v>
                </c:pt>
                <c:pt idx="3098">
                  <c:v>45787.104166666664</c:v>
                </c:pt>
                <c:pt idx="3099">
                  <c:v>45787.145833333336</c:v>
                </c:pt>
                <c:pt idx="3100">
                  <c:v>45787.1875</c:v>
                </c:pt>
                <c:pt idx="3101">
                  <c:v>45787.229166666664</c:v>
                </c:pt>
                <c:pt idx="3102">
                  <c:v>45787.270833333336</c:v>
                </c:pt>
                <c:pt idx="3103">
                  <c:v>45787.3125</c:v>
                </c:pt>
                <c:pt idx="3104">
                  <c:v>45787.354166666664</c:v>
                </c:pt>
                <c:pt idx="3105">
                  <c:v>45787.395833333336</c:v>
                </c:pt>
                <c:pt idx="3106">
                  <c:v>45787.4375</c:v>
                </c:pt>
                <c:pt idx="3107">
                  <c:v>45787.479166666664</c:v>
                </c:pt>
                <c:pt idx="3108">
                  <c:v>45787.520833333336</c:v>
                </c:pt>
                <c:pt idx="3109">
                  <c:v>45787.5625</c:v>
                </c:pt>
                <c:pt idx="3110">
                  <c:v>45787.604166666664</c:v>
                </c:pt>
                <c:pt idx="3111">
                  <c:v>45787.645833333336</c:v>
                </c:pt>
                <c:pt idx="3112">
                  <c:v>45787.6875</c:v>
                </c:pt>
                <c:pt idx="3113">
                  <c:v>45787.729166666664</c:v>
                </c:pt>
                <c:pt idx="3114">
                  <c:v>45787.770833333336</c:v>
                </c:pt>
                <c:pt idx="3115">
                  <c:v>45787.8125</c:v>
                </c:pt>
                <c:pt idx="3116">
                  <c:v>45787.854166666664</c:v>
                </c:pt>
                <c:pt idx="3117">
                  <c:v>45787.895833333336</c:v>
                </c:pt>
                <c:pt idx="3118">
                  <c:v>45787.9375</c:v>
                </c:pt>
                <c:pt idx="3119">
                  <c:v>45787.979166666664</c:v>
                </c:pt>
                <c:pt idx="3120">
                  <c:v>45788.020833333336</c:v>
                </c:pt>
                <c:pt idx="3121">
                  <c:v>45788.0625</c:v>
                </c:pt>
                <c:pt idx="3122">
                  <c:v>45788.104166666664</c:v>
                </c:pt>
                <c:pt idx="3123">
                  <c:v>45788.145833333336</c:v>
                </c:pt>
                <c:pt idx="3124">
                  <c:v>45788.1875</c:v>
                </c:pt>
                <c:pt idx="3125">
                  <c:v>45788.229166666664</c:v>
                </c:pt>
                <c:pt idx="3126">
                  <c:v>45788.270833333336</c:v>
                </c:pt>
                <c:pt idx="3127">
                  <c:v>45788.3125</c:v>
                </c:pt>
                <c:pt idx="3128">
                  <c:v>45788.354166666664</c:v>
                </c:pt>
                <c:pt idx="3129">
                  <c:v>45788.395833333336</c:v>
                </c:pt>
                <c:pt idx="3130">
                  <c:v>45788.4375</c:v>
                </c:pt>
                <c:pt idx="3131">
                  <c:v>45788.479166666664</c:v>
                </c:pt>
                <c:pt idx="3132">
                  <c:v>45788.520833333336</c:v>
                </c:pt>
                <c:pt idx="3133">
                  <c:v>45788.5625</c:v>
                </c:pt>
                <c:pt idx="3134">
                  <c:v>45788.604166666664</c:v>
                </c:pt>
                <c:pt idx="3135">
                  <c:v>45788.645833333336</c:v>
                </c:pt>
                <c:pt idx="3136">
                  <c:v>45788.6875</c:v>
                </c:pt>
                <c:pt idx="3137">
                  <c:v>45788.729166666664</c:v>
                </c:pt>
                <c:pt idx="3138">
                  <c:v>45788.770833333336</c:v>
                </c:pt>
                <c:pt idx="3139">
                  <c:v>45788.8125</c:v>
                </c:pt>
                <c:pt idx="3140">
                  <c:v>45788.854166666664</c:v>
                </c:pt>
                <c:pt idx="3141">
                  <c:v>45788.895833333336</c:v>
                </c:pt>
                <c:pt idx="3142">
                  <c:v>45788.9375</c:v>
                </c:pt>
                <c:pt idx="3143">
                  <c:v>45788.979166666664</c:v>
                </c:pt>
                <c:pt idx="3144">
                  <c:v>45789.020833333336</c:v>
                </c:pt>
                <c:pt idx="3145">
                  <c:v>45789.0625</c:v>
                </c:pt>
                <c:pt idx="3146">
                  <c:v>45789.104166666664</c:v>
                </c:pt>
                <c:pt idx="3147">
                  <c:v>45789.145833333336</c:v>
                </c:pt>
                <c:pt idx="3148">
                  <c:v>45789.1875</c:v>
                </c:pt>
                <c:pt idx="3149">
                  <c:v>45789.229166666664</c:v>
                </c:pt>
                <c:pt idx="3150">
                  <c:v>45789.270833333336</c:v>
                </c:pt>
                <c:pt idx="3151">
                  <c:v>45789.3125</c:v>
                </c:pt>
                <c:pt idx="3152">
                  <c:v>45789.354166666664</c:v>
                </c:pt>
                <c:pt idx="3153">
                  <c:v>45789.395833333336</c:v>
                </c:pt>
                <c:pt idx="3154">
                  <c:v>45789.4375</c:v>
                </c:pt>
                <c:pt idx="3155">
                  <c:v>45789.479166666664</c:v>
                </c:pt>
                <c:pt idx="3156">
                  <c:v>45789.520833333336</c:v>
                </c:pt>
                <c:pt idx="3157">
                  <c:v>45789.5625</c:v>
                </c:pt>
                <c:pt idx="3158">
                  <c:v>45789.604166666664</c:v>
                </c:pt>
                <c:pt idx="3159">
                  <c:v>45789.645833333336</c:v>
                </c:pt>
                <c:pt idx="3160">
                  <c:v>45789.6875</c:v>
                </c:pt>
                <c:pt idx="3161">
                  <c:v>45789.729166666664</c:v>
                </c:pt>
                <c:pt idx="3162">
                  <c:v>45789.770833333336</c:v>
                </c:pt>
                <c:pt idx="3163">
                  <c:v>45789.8125</c:v>
                </c:pt>
                <c:pt idx="3164">
                  <c:v>45789.854166666664</c:v>
                </c:pt>
                <c:pt idx="3165">
                  <c:v>45789.895833333336</c:v>
                </c:pt>
                <c:pt idx="3166">
                  <c:v>45789.9375</c:v>
                </c:pt>
                <c:pt idx="3167">
                  <c:v>45789.979166666664</c:v>
                </c:pt>
                <c:pt idx="3168">
                  <c:v>45790.020833333336</c:v>
                </c:pt>
                <c:pt idx="3169">
                  <c:v>45790.0625</c:v>
                </c:pt>
                <c:pt idx="3170">
                  <c:v>45790.104166666664</c:v>
                </c:pt>
                <c:pt idx="3171">
                  <c:v>45790.145833333336</c:v>
                </c:pt>
                <c:pt idx="3172">
                  <c:v>45790.1875</c:v>
                </c:pt>
                <c:pt idx="3173">
                  <c:v>45790.229166666664</c:v>
                </c:pt>
                <c:pt idx="3174">
                  <c:v>45790.270833333336</c:v>
                </c:pt>
                <c:pt idx="3175">
                  <c:v>45790.3125</c:v>
                </c:pt>
                <c:pt idx="3176">
                  <c:v>45790.354166666664</c:v>
                </c:pt>
                <c:pt idx="3177">
                  <c:v>45790.395833333336</c:v>
                </c:pt>
                <c:pt idx="3178">
                  <c:v>45790.4375</c:v>
                </c:pt>
                <c:pt idx="3179">
                  <c:v>45790.479166666664</c:v>
                </c:pt>
                <c:pt idx="3180">
                  <c:v>45790.520833333336</c:v>
                </c:pt>
                <c:pt idx="3181">
                  <c:v>45790.5625</c:v>
                </c:pt>
                <c:pt idx="3182">
                  <c:v>45790.604166666664</c:v>
                </c:pt>
                <c:pt idx="3183">
                  <c:v>45790.645833333336</c:v>
                </c:pt>
                <c:pt idx="3184">
                  <c:v>45790.6875</c:v>
                </c:pt>
                <c:pt idx="3185">
                  <c:v>45790.729166666664</c:v>
                </c:pt>
                <c:pt idx="3186">
                  <c:v>45790.770833333336</c:v>
                </c:pt>
                <c:pt idx="3187">
                  <c:v>45790.8125</c:v>
                </c:pt>
                <c:pt idx="3188">
                  <c:v>45790.854166666664</c:v>
                </c:pt>
                <c:pt idx="3189">
                  <c:v>45790.895833333336</c:v>
                </c:pt>
                <c:pt idx="3190">
                  <c:v>45790.9375</c:v>
                </c:pt>
                <c:pt idx="3191">
                  <c:v>45790.979166666664</c:v>
                </c:pt>
                <c:pt idx="3192">
                  <c:v>45791.020833333336</c:v>
                </c:pt>
                <c:pt idx="3193">
                  <c:v>45791.0625</c:v>
                </c:pt>
                <c:pt idx="3194">
                  <c:v>45791.104166666664</c:v>
                </c:pt>
                <c:pt idx="3195">
                  <c:v>45791.145833333336</c:v>
                </c:pt>
                <c:pt idx="3196">
                  <c:v>45791.1875</c:v>
                </c:pt>
                <c:pt idx="3197">
                  <c:v>45791.229166666664</c:v>
                </c:pt>
                <c:pt idx="3198">
                  <c:v>45791.270833333336</c:v>
                </c:pt>
                <c:pt idx="3199">
                  <c:v>45791.3125</c:v>
                </c:pt>
                <c:pt idx="3200">
                  <c:v>45791.354166666664</c:v>
                </c:pt>
                <c:pt idx="3201">
                  <c:v>45791.395833333336</c:v>
                </c:pt>
                <c:pt idx="3202">
                  <c:v>45791.4375</c:v>
                </c:pt>
                <c:pt idx="3203">
                  <c:v>45791.479166666664</c:v>
                </c:pt>
                <c:pt idx="3204">
                  <c:v>45791.520833333336</c:v>
                </c:pt>
                <c:pt idx="3205">
                  <c:v>45791.5625</c:v>
                </c:pt>
                <c:pt idx="3206">
                  <c:v>45791.604166666664</c:v>
                </c:pt>
                <c:pt idx="3207">
                  <c:v>45791.645833333336</c:v>
                </c:pt>
                <c:pt idx="3208">
                  <c:v>45791.6875</c:v>
                </c:pt>
                <c:pt idx="3209">
                  <c:v>45791.729166666664</c:v>
                </c:pt>
                <c:pt idx="3210">
                  <c:v>45791.770833333336</c:v>
                </c:pt>
                <c:pt idx="3211">
                  <c:v>45791.8125</c:v>
                </c:pt>
                <c:pt idx="3212">
                  <c:v>45791.854166666664</c:v>
                </c:pt>
                <c:pt idx="3213">
                  <c:v>45791.895833333336</c:v>
                </c:pt>
                <c:pt idx="3214">
                  <c:v>45791.9375</c:v>
                </c:pt>
                <c:pt idx="3215">
                  <c:v>45791.979166666664</c:v>
                </c:pt>
                <c:pt idx="3216">
                  <c:v>45792.020833333336</c:v>
                </c:pt>
                <c:pt idx="3217">
                  <c:v>45792.0625</c:v>
                </c:pt>
                <c:pt idx="3218">
                  <c:v>45792.104166666664</c:v>
                </c:pt>
                <c:pt idx="3219">
                  <c:v>45792.145833333336</c:v>
                </c:pt>
                <c:pt idx="3220">
                  <c:v>45792.1875</c:v>
                </c:pt>
                <c:pt idx="3221">
                  <c:v>45792.229166666664</c:v>
                </c:pt>
                <c:pt idx="3222">
                  <c:v>45792.270833333336</c:v>
                </c:pt>
                <c:pt idx="3223">
                  <c:v>45792.3125</c:v>
                </c:pt>
                <c:pt idx="3224">
                  <c:v>45792.354166666664</c:v>
                </c:pt>
                <c:pt idx="3225">
                  <c:v>45792.395833333336</c:v>
                </c:pt>
                <c:pt idx="3226">
                  <c:v>45792.4375</c:v>
                </c:pt>
                <c:pt idx="3227">
                  <c:v>45792.479166666664</c:v>
                </c:pt>
                <c:pt idx="3228">
                  <c:v>45792.520833333336</c:v>
                </c:pt>
                <c:pt idx="3229">
                  <c:v>45792.5625</c:v>
                </c:pt>
                <c:pt idx="3230">
                  <c:v>45792.604166666664</c:v>
                </c:pt>
                <c:pt idx="3231">
                  <c:v>45792.645833333336</c:v>
                </c:pt>
                <c:pt idx="3232">
                  <c:v>45792.6875</c:v>
                </c:pt>
                <c:pt idx="3233">
                  <c:v>45792.729166666664</c:v>
                </c:pt>
                <c:pt idx="3234">
                  <c:v>45792.770833333336</c:v>
                </c:pt>
                <c:pt idx="3235">
                  <c:v>45792.8125</c:v>
                </c:pt>
                <c:pt idx="3236">
                  <c:v>45792.854166666664</c:v>
                </c:pt>
                <c:pt idx="3237">
                  <c:v>45792.895833333336</c:v>
                </c:pt>
                <c:pt idx="3238">
                  <c:v>45792.9375</c:v>
                </c:pt>
                <c:pt idx="3239">
                  <c:v>45792.979166666664</c:v>
                </c:pt>
                <c:pt idx="3240">
                  <c:v>45793.020833333336</c:v>
                </c:pt>
                <c:pt idx="3241">
                  <c:v>45793.0625</c:v>
                </c:pt>
                <c:pt idx="3242">
                  <c:v>45793.104166666664</c:v>
                </c:pt>
                <c:pt idx="3243">
                  <c:v>45793.145833333336</c:v>
                </c:pt>
                <c:pt idx="3244">
                  <c:v>45793.1875</c:v>
                </c:pt>
                <c:pt idx="3245">
                  <c:v>45793.229166666664</c:v>
                </c:pt>
                <c:pt idx="3246">
                  <c:v>45793.270833333336</c:v>
                </c:pt>
                <c:pt idx="3247">
                  <c:v>45793.3125</c:v>
                </c:pt>
                <c:pt idx="3248">
                  <c:v>45793.354166666664</c:v>
                </c:pt>
                <c:pt idx="3249">
                  <c:v>45793.395833333336</c:v>
                </c:pt>
                <c:pt idx="3250">
                  <c:v>45793.4375</c:v>
                </c:pt>
                <c:pt idx="3251">
                  <c:v>45793.479166666664</c:v>
                </c:pt>
                <c:pt idx="3252">
                  <c:v>45793.520833333336</c:v>
                </c:pt>
                <c:pt idx="3253">
                  <c:v>45793.5625</c:v>
                </c:pt>
                <c:pt idx="3254">
                  <c:v>45793.604166666664</c:v>
                </c:pt>
                <c:pt idx="3255">
                  <c:v>45793.645833333336</c:v>
                </c:pt>
                <c:pt idx="3256">
                  <c:v>45793.6875</c:v>
                </c:pt>
                <c:pt idx="3257">
                  <c:v>45793.729166666664</c:v>
                </c:pt>
                <c:pt idx="3258">
                  <c:v>45793.770833333336</c:v>
                </c:pt>
                <c:pt idx="3259">
                  <c:v>45793.8125</c:v>
                </c:pt>
                <c:pt idx="3260">
                  <c:v>45793.854166666664</c:v>
                </c:pt>
                <c:pt idx="3261">
                  <c:v>45793.895833333336</c:v>
                </c:pt>
                <c:pt idx="3262">
                  <c:v>45793.9375</c:v>
                </c:pt>
                <c:pt idx="3263">
                  <c:v>45793.979166666664</c:v>
                </c:pt>
                <c:pt idx="3264">
                  <c:v>45794.020833333336</c:v>
                </c:pt>
                <c:pt idx="3265">
                  <c:v>45794.0625</c:v>
                </c:pt>
                <c:pt idx="3266">
                  <c:v>45794.104166666664</c:v>
                </c:pt>
                <c:pt idx="3267">
                  <c:v>45794.145833333336</c:v>
                </c:pt>
                <c:pt idx="3268">
                  <c:v>45794.1875</c:v>
                </c:pt>
                <c:pt idx="3269">
                  <c:v>45794.229166666664</c:v>
                </c:pt>
                <c:pt idx="3270">
                  <c:v>45794.270833333336</c:v>
                </c:pt>
                <c:pt idx="3271">
                  <c:v>45794.3125</c:v>
                </c:pt>
                <c:pt idx="3272">
                  <c:v>45794.354166666664</c:v>
                </c:pt>
                <c:pt idx="3273">
                  <c:v>45794.395833333336</c:v>
                </c:pt>
                <c:pt idx="3274">
                  <c:v>45794.4375</c:v>
                </c:pt>
                <c:pt idx="3275">
                  <c:v>45794.479166666664</c:v>
                </c:pt>
                <c:pt idx="3276">
                  <c:v>45794.520833333336</c:v>
                </c:pt>
                <c:pt idx="3277">
                  <c:v>45794.5625</c:v>
                </c:pt>
                <c:pt idx="3278">
                  <c:v>45794.604166666664</c:v>
                </c:pt>
                <c:pt idx="3279">
                  <c:v>45794.645833333336</c:v>
                </c:pt>
                <c:pt idx="3280">
                  <c:v>45794.6875</c:v>
                </c:pt>
                <c:pt idx="3281">
                  <c:v>45794.729166666664</c:v>
                </c:pt>
                <c:pt idx="3282">
                  <c:v>45794.770833333336</c:v>
                </c:pt>
                <c:pt idx="3283">
                  <c:v>45794.8125</c:v>
                </c:pt>
                <c:pt idx="3284">
                  <c:v>45794.854166666664</c:v>
                </c:pt>
                <c:pt idx="3285">
                  <c:v>45794.895833333336</c:v>
                </c:pt>
                <c:pt idx="3286">
                  <c:v>45794.9375</c:v>
                </c:pt>
                <c:pt idx="3287">
                  <c:v>45794.979166666664</c:v>
                </c:pt>
                <c:pt idx="3288">
                  <c:v>45795.020833333336</c:v>
                </c:pt>
                <c:pt idx="3289">
                  <c:v>45795.0625</c:v>
                </c:pt>
                <c:pt idx="3290">
                  <c:v>45795.104166666664</c:v>
                </c:pt>
                <c:pt idx="3291">
                  <c:v>45795.145833333336</c:v>
                </c:pt>
                <c:pt idx="3292">
                  <c:v>45795.1875</c:v>
                </c:pt>
                <c:pt idx="3293">
                  <c:v>45795.229166666664</c:v>
                </c:pt>
                <c:pt idx="3294">
                  <c:v>45795.270833333336</c:v>
                </c:pt>
                <c:pt idx="3295">
                  <c:v>45795.3125</c:v>
                </c:pt>
                <c:pt idx="3296">
                  <c:v>45795.354166666664</c:v>
                </c:pt>
                <c:pt idx="3297">
                  <c:v>45795.395833333336</c:v>
                </c:pt>
                <c:pt idx="3298">
                  <c:v>45795.4375</c:v>
                </c:pt>
                <c:pt idx="3299">
                  <c:v>45795.479166666664</c:v>
                </c:pt>
                <c:pt idx="3300">
                  <c:v>45795.520833333336</c:v>
                </c:pt>
                <c:pt idx="3301">
                  <c:v>45795.5625</c:v>
                </c:pt>
                <c:pt idx="3302">
                  <c:v>45795.604166666664</c:v>
                </c:pt>
                <c:pt idx="3303">
                  <c:v>45795.645833333336</c:v>
                </c:pt>
                <c:pt idx="3304">
                  <c:v>45795.6875</c:v>
                </c:pt>
                <c:pt idx="3305">
                  <c:v>45795.729166666664</c:v>
                </c:pt>
                <c:pt idx="3306">
                  <c:v>45795.770833333336</c:v>
                </c:pt>
                <c:pt idx="3307">
                  <c:v>45795.8125</c:v>
                </c:pt>
                <c:pt idx="3308">
                  <c:v>45795.854166666664</c:v>
                </c:pt>
                <c:pt idx="3309">
                  <c:v>45795.895833333336</c:v>
                </c:pt>
                <c:pt idx="3310">
                  <c:v>45795.9375</c:v>
                </c:pt>
                <c:pt idx="3311">
                  <c:v>45795.979166666664</c:v>
                </c:pt>
                <c:pt idx="3312">
                  <c:v>45796.020833333336</c:v>
                </c:pt>
                <c:pt idx="3313">
                  <c:v>45796.0625</c:v>
                </c:pt>
                <c:pt idx="3314">
                  <c:v>45796.104166666664</c:v>
                </c:pt>
                <c:pt idx="3315">
                  <c:v>45796.145833333336</c:v>
                </c:pt>
                <c:pt idx="3316">
                  <c:v>45796.1875</c:v>
                </c:pt>
                <c:pt idx="3317">
                  <c:v>45796.229166666664</c:v>
                </c:pt>
                <c:pt idx="3318">
                  <c:v>45796.270833333336</c:v>
                </c:pt>
                <c:pt idx="3319">
                  <c:v>45796.3125</c:v>
                </c:pt>
                <c:pt idx="3320">
                  <c:v>45796.354166666664</c:v>
                </c:pt>
                <c:pt idx="3321">
                  <c:v>45796.395833333336</c:v>
                </c:pt>
                <c:pt idx="3322">
                  <c:v>45796.4375</c:v>
                </c:pt>
                <c:pt idx="3323">
                  <c:v>45796.479166666664</c:v>
                </c:pt>
                <c:pt idx="3324">
                  <c:v>45796.520833333336</c:v>
                </c:pt>
                <c:pt idx="3325">
                  <c:v>45796.5625</c:v>
                </c:pt>
                <c:pt idx="3326">
                  <c:v>45796.604166666664</c:v>
                </c:pt>
                <c:pt idx="3327">
                  <c:v>45796.645833333336</c:v>
                </c:pt>
                <c:pt idx="3328">
                  <c:v>45796.6875</c:v>
                </c:pt>
                <c:pt idx="3329">
                  <c:v>45796.729166666664</c:v>
                </c:pt>
                <c:pt idx="3330">
                  <c:v>45796.770833333336</c:v>
                </c:pt>
                <c:pt idx="3331">
                  <c:v>45796.8125</c:v>
                </c:pt>
                <c:pt idx="3332">
                  <c:v>45796.854166666664</c:v>
                </c:pt>
                <c:pt idx="3333">
                  <c:v>45796.895833333336</c:v>
                </c:pt>
                <c:pt idx="3334">
                  <c:v>45796.9375</c:v>
                </c:pt>
                <c:pt idx="3335">
                  <c:v>45796.979166666664</c:v>
                </c:pt>
                <c:pt idx="3336">
                  <c:v>45797.020833333336</c:v>
                </c:pt>
                <c:pt idx="3337">
                  <c:v>45797.0625</c:v>
                </c:pt>
                <c:pt idx="3338">
                  <c:v>45797.104166666664</c:v>
                </c:pt>
                <c:pt idx="3339">
                  <c:v>45797.145833333336</c:v>
                </c:pt>
                <c:pt idx="3340">
                  <c:v>45797.1875</c:v>
                </c:pt>
                <c:pt idx="3341">
                  <c:v>45797.229166666664</c:v>
                </c:pt>
                <c:pt idx="3342">
                  <c:v>45797.270833333336</c:v>
                </c:pt>
                <c:pt idx="3343">
                  <c:v>45797.3125</c:v>
                </c:pt>
                <c:pt idx="3344">
                  <c:v>45797.354166666664</c:v>
                </c:pt>
                <c:pt idx="3345">
                  <c:v>45797.395833333336</c:v>
                </c:pt>
                <c:pt idx="3346">
                  <c:v>45797.4375</c:v>
                </c:pt>
                <c:pt idx="3347">
                  <c:v>45797.479166666664</c:v>
                </c:pt>
                <c:pt idx="3348">
                  <c:v>45797.520833333336</c:v>
                </c:pt>
                <c:pt idx="3349">
                  <c:v>45797.5625</c:v>
                </c:pt>
                <c:pt idx="3350">
                  <c:v>45797.604166666664</c:v>
                </c:pt>
                <c:pt idx="3351">
                  <c:v>45797.645833333336</c:v>
                </c:pt>
                <c:pt idx="3352">
                  <c:v>45797.6875</c:v>
                </c:pt>
                <c:pt idx="3353">
                  <c:v>45797.729166666664</c:v>
                </c:pt>
                <c:pt idx="3354">
                  <c:v>45797.770833333336</c:v>
                </c:pt>
                <c:pt idx="3355">
                  <c:v>45797.8125</c:v>
                </c:pt>
                <c:pt idx="3356">
                  <c:v>45797.854166666664</c:v>
                </c:pt>
                <c:pt idx="3357">
                  <c:v>45797.895833333336</c:v>
                </c:pt>
                <c:pt idx="3358">
                  <c:v>45797.9375</c:v>
                </c:pt>
                <c:pt idx="3359">
                  <c:v>45797.979166666664</c:v>
                </c:pt>
                <c:pt idx="3360">
                  <c:v>45798.020833333336</c:v>
                </c:pt>
                <c:pt idx="3361">
                  <c:v>45798.0625</c:v>
                </c:pt>
                <c:pt idx="3362">
                  <c:v>45798.104166666664</c:v>
                </c:pt>
                <c:pt idx="3363">
                  <c:v>45798.145833333336</c:v>
                </c:pt>
                <c:pt idx="3364">
                  <c:v>45798.1875</c:v>
                </c:pt>
                <c:pt idx="3365">
                  <c:v>45798.229166666664</c:v>
                </c:pt>
                <c:pt idx="3366">
                  <c:v>45798.270833333336</c:v>
                </c:pt>
                <c:pt idx="3367">
                  <c:v>45798.3125</c:v>
                </c:pt>
                <c:pt idx="3368">
                  <c:v>45798.354166666664</c:v>
                </c:pt>
                <c:pt idx="3369">
                  <c:v>45798.395833333336</c:v>
                </c:pt>
                <c:pt idx="3370">
                  <c:v>45798.4375</c:v>
                </c:pt>
                <c:pt idx="3371">
                  <c:v>45798.479166666664</c:v>
                </c:pt>
                <c:pt idx="3372">
                  <c:v>45798.520833333336</c:v>
                </c:pt>
                <c:pt idx="3373">
                  <c:v>45798.5625</c:v>
                </c:pt>
                <c:pt idx="3374">
                  <c:v>45798.604166666664</c:v>
                </c:pt>
                <c:pt idx="3375">
                  <c:v>45798.645833333336</c:v>
                </c:pt>
                <c:pt idx="3376">
                  <c:v>45798.6875</c:v>
                </c:pt>
                <c:pt idx="3377">
                  <c:v>45798.729166666664</c:v>
                </c:pt>
                <c:pt idx="3378">
                  <c:v>45798.770833333336</c:v>
                </c:pt>
                <c:pt idx="3379">
                  <c:v>45798.8125</c:v>
                </c:pt>
                <c:pt idx="3380">
                  <c:v>45798.854166666664</c:v>
                </c:pt>
                <c:pt idx="3381">
                  <c:v>45798.895833333336</c:v>
                </c:pt>
                <c:pt idx="3382">
                  <c:v>45798.9375</c:v>
                </c:pt>
                <c:pt idx="3383">
                  <c:v>45798.979166666664</c:v>
                </c:pt>
                <c:pt idx="3384">
                  <c:v>45799.020833333336</c:v>
                </c:pt>
                <c:pt idx="3385">
                  <c:v>45799.0625</c:v>
                </c:pt>
                <c:pt idx="3386">
                  <c:v>45799.104166666664</c:v>
                </c:pt>
                <c:pt idx="3387">
                  <c:v>45799.145833333336</c:v>
                </c:pt>
                <c:pt idx="3388">
                  <c:v>45799.1875</c:v>
                </c:pt>
                <c:pt idx="3389">
                  <c:v>45799.229166666664</c:v>
                </c:pt>
                <c:pt idx="3390">
                  <c:v>45799.270833333336</c:v>
                </c:pt>
                <c:pt idx="3391">
                  <c:v>45799.3125</c:v>
                </c:pt>
                <c:pt idx="3392">
                  <c:v>45799.354166666664</c:v>
                </c:pt>
                <c:pt idx="3393">
                  <c:v>45799.395833333336</c:v>
                </c:pt>
                <c:pt idx="3394">
                  <c:v>45799.4375</c:v>
                </c:pt>
                <c:pt idx="3395">
                  <c:v>45799.479166666664</c:v>
                </c:pt>
                <c:pt idx="3396">
                  <c:v>45799.520833333336</c:v>
                </c:pt>
                <c:pt idx="3397">
                  <c:v>45799.5625</c:v>
                </c:pt>
                <c:pt idx="3398">
                  <c:v>45799.604166666664</c:v>
                </c:pt>
                <c:pt idx="3399">
                  <c:v>45799.645833333336</c:v>
                </c:pt>
                <c:pt idx="3400">
                  <c:v>45799.6875</c:v>
                </c:pt>
                <c:pt idx="3401">
                  <c:v>45799.729166666664</c:v>
                </c:pt>
                <c:pt idx="3402">
                  <c:v>45799.770833333336</c:v>
                </c:pt>
                <c:pt idx="3403">
                  <c:v>45799.8125</c:v>
                </c:pt>
                <c:pt idx="3404">
                  <c:v>45799.854166666664</c:v>
                </c:pt>
                <c:pt idx="3405">
                  <c:v>45799.895833333336</c:v>
                </c:pt>
                <c:pt idx="3406">
                  <c:v>45799.9375</c:v>
                </c:pt>
                <c:pt idx="3407">
                  <c:v>45799.979166666664</c:v>
                </c:pt>
                <c:pt idx="3408">
                  <c:v>45800.020833333336</c:v>
                </c:pt>
                <c:pt idx="3409">
                  <c:v>45800.0625</c:v>
                </c:pt>
                <c:pt idx="3410">
                  <c:v>45800.104166666664</c:v>
                </c:pt>
                <c:pt idx="3411">
                  <c:v>45800.145833333336</c:v>
                </c:pt>
                <c:pt idx="3412">
                  <c:v>45800.1875</c:v>
                </c:pt>
                <c:pt idx="3413">
                  <c:v>45800.229166666664</c:v>
                </c:pt>
                <c:pt idx="3414">
                  <c:v>45800.270833333336</c:v>
                </c:pt>
                <c:pt idx="3415">
                  <c:v>45800.3125</c:v>
                </c:pt>
                <c:pt idx="3416">
                  <c:v>45800.354166666664</c:v>
                </c:pt>
                <c:pt idx="3417">
                  <c:v>45800.395833333336</c:v>
                </c:pt>
                <c:pt idx="3418">
                  <c:v>45800.4375</c:v>
                </c:pt>
                <c:pt idx="3419">
                  <c:v>45800.479166666664</c:v>
                </c:pt>
                <c:pt idx="3420">
                  <c:v>45800.520833333336</c:v>
                </c:pt>
                <c:pt idx="3421">
                  <c:v>45800.5625</c:v>
                </c:pt>
                <c:pt idx="3422">
                  <c:v>45800.604166666664</c:v>
                </c:pt>
                <c:pt idx="3423">
                  <c:v>45800.645833333336</c:v>
                </c:pt>
                <c:pt idx="3424">
                  <c:v>45800.6875</c:v>
                </c:pt>
                <c:pt idx="3425">
                  <c:v>45800.729166666664</c:v>
                </c:pt>
                <c:pt idx="3426">
                  <c:v>45800.770833333336</c:v>
                </c:pt>
                <c:pt idx="3427">
                  <c:v>45800.8125</c:v>
                </c:pt>
                <c:pt idx="3428">
                  <c:v>45800.854166666664</c:v>
                </c:pt>
                <c:pt idx="3429">
                  <c:v>45800.895833333336</c:v>
                </c:pt>
                <c:pt idx="3430">
                  <c:v>45800.9375</c:v>
                </c:pt>
                <c:pt idx="3431">
                  <c:v>45800.979166666664</c:v>
                </c:pt>
                <c:pt idx="3432">
                  <c:v>45801.020833333336</c:v>
                </c:pt>
                <c:pt idx="3433">
                  <c:v>45801.0625</c:v>
                </c:pt>
                <c:pt idx="3434">
                  <c:v>45801.104166666664</c:v>
                </c:pt>
                <c:pt idx="3435">
                  <c:v>45801.145833333336</c:v>
                </c:pt>
                <c:pt idx="3436">
                  <c:v>45801.1875</c:v>
                </c:pt>
                <c:pt idx="3437">
                  <c:v>45801.229166666664</c:v>
                </c:pt>
                <c:pt idx="3438">
                  <c:v>45801.270833333336</c:v>
                </c:pt>
                <c:pt idx="3439">
                  <c:v>45801.3125</c:v>
                </c:pt>
                <c:pt idx="3440">
                  <c:v>45801.354166666664</c:v>
                </c:pt>
                <c:pt idx="3441">
                  <c:v>45801.395833333336</c:v>
                </c:pt>
                <c:pt idx="3442">
                  <c:v>45801.4375</c:v>
                </c:pt>
                <c:pt idx="3443">
                  <c:v>45801.479166666664</c:v>
                </c:pt>
                <c:pt idx="3444">
                  <c:v>45801.520833333336</c:v>
                </c:pt>
                <c:pt idx="3445">
                  <c:v>45801.5625</c:v>
                </c:pt>
                <c:pt idx="3446">
                  <c:v>45801.604166666664</c:v>
                </c:pt>
                <c:pt idx="3447">
                  <c:v>45801.645833333336</c:v>
                </c:pt>
                <c:pt idx="3448">
                  <c:v>45801.6875</c:v>
                </c:pt>
                <c:pt idx="3449">
                  <c:v>45801.729166666664</c:v>
                </c:pt>
                <c:pt idx="3450">
                  <c:v>45801.770833333336</c:v>
                </c:pt>
                <c:pt idx="3451">
                  <c:v>45801.8125</c:v>
                </c:pt>
                <c:pt idx="3452">
                  <c:v>45801.854166666664</c:v>
                </c:pt>
                <c:pt idx="3453">
                  <c:v>45801.895833333336</c:v>
                </c:pt>
                <c:pt idx="3454">
                  <c:v>45801.9375</c:v>
                </c:pt>
                <c:pt idx="3455">
                  <c:v>45801.979166666664</c:v>
                </c:pt>
                <c:pt idx="3456">
                  <c:v>45802.020833333336</c:v>
                </c:pt>
                <c:pt idx="3457">
                  <c:v>45802.0625</c:v>
                </c:pt>
                <c:pt idx="3458">
                  <c:v>45802.104166666664</c:v>
                </c:pt>
                <c:pt idx="3459">
                  <c:v>45802.145833333336</c:v>
                </c:pt>
                <c:pt idx="3460">
                  <c:v>45802.1875</c:v>
                </c:pt>
                <c:pt idx="3461">
                  <c:v>45802.229166666664</c:v>
                </c:pt>
                <c:pt idx="3462">
                  <c:v>45802.270833333336</c:v>
                </c:pt>
                <c:pt idx="3463">
                  <c:v>45802.3125</c:v>
                </c:pt>
                <c:pt idx="3464">
                  <c:v>45802.354166666664</c:v>
                </c:pt>
                <c:pt idx="3465">
                  <c:v>45802.395833333336</c:v>
                </c:pt>
                <c:pt idx="3466">
                  <c:v>45802.4375</c:v>
                </c:pt>
                <c:pt idx="3467">
                  <c:v>45802.479166666664</c:v>
                </c:pt>
                <c:pt idx="3468">
                  <c:v>45802.520833333336</c:v>
                </c:pt>
                <c:pt idx="3469">
                  <c:v>45802.5625</c:v>
                </c:pt>
                <c:pt idx="3470">
                  <c:v>45802.604166666664</c:v>
                </c:pt>
                <c:pt idx="3471">
                  <c:v>45802.645833333336</c:v>
                </c:pt>
                <c:pt idx="3472">
                  <c:v>45802.6875</c:v>
                </c:pt>
                <c:pt idx="3473">
                  <c:v>45802.729166666664</c:v>
                </c:pt>
                <c:pt idx="3474">
                  <c:v>45802.770833333336</c:v>
                </c:pt>
                <c:pt idx="3475">
                  <c:v>45802.8125</c:v>
                </c:pt>
                <c:pt idx="3476">
                  <c:v>45802.854166666664</c:v>
                </c:pt>
                <c:pt idx="3477">
                  <c:v>45802.895833333336</c:v>
                </c:pt>
                <c:pt idx="3478">
                  <c:v>45802.9375</c:v>
                </c:pt>
                <c:pt idx="3479">
                  <c:v>45802.979166666664</c:v>
                </c:pt>
                <c:pt idx="3480">
                  <c:v>45803.020833333336</c:v>
                </c:pt>
                <c:pt idx="3481">
                  <c:v>45803.0625</c:v>
                </c:pt>
                <c:pt idx="3482">
                  <c:v>45803.104166666664</c:v>
                </c:pt>
                <c:pt idx="3483">
                  <c:v>45803.145833333336</c:v>
                </c:pt>
                <c:pt idx="3484">
                  <c:v>45803.1875</c:v>
                </c:pt>
                <c:pt idx="3485">
                  <c:v>45803.229166666664</c:v>
                </c:pt>
                <c:pt idx="3486">
                  <c:v>45803.270833333336</c:v>
                </c:pt>
                <c:pt idx="3487">
                  <c:v>45803.3125</c:v>
                </c:pt>
                <c:pt idx="3488">
                  <c:v>45803.354166666664</c:v>
                </c:pt>
                <c:pt idx="3489">
                  <c:v>45803.395833333336</c:v>
                </c:pt>
                <c:pt idx="3490">
                  <c:v>45803.4375</c:v>
                </c:pt>
                <c:pt idx="3491">
                  <c:v>45803.479166666664</c:v>
                </c:pt>
                <c:pt idx="3492">
                  <c:v>45803.520833333336</c:v>
                </c:pt>
                <c:pt idx="3493">
                  <c:v>45803.5625</c:v>
                </c:pt>
                <c:pt idx="3494">
                  <c:v>45803.604166666664</c:v>
                </c:pt>
                <c:pt idx="3495">
                  <c:v>45803.645833333336</c:v>
                </c:pt>
                <c:pt idx="3496">
                  <c:v>45803.6875</c:v>
                </c:pt>
                <c:pt idx="3497">
                  <c:v>45803.729166666664</c:v>
                </c:pt>
                <c:pt idx="3498">
                  <c:v>45803.770833333336</c:v>
                </c:pt>
                <c:pt idx="3499">
                  <c:v>45803.8125</c:v>
                </c:pt>
                <c:pt idx="3500">
                  <c:v>45803.854166666664</c:v>
                </c:pt>
                <c:pt idx="3501">
                  <c:v>45803.895833333336</c:v>
                </c:pt>
                <c:pt idx="3502">
                  <c:v>45803.9375</c:v>
                </c:pt>
                <c:pt idx="3503">
                  <c:v>45803.979166666664</c:v>
                </c:pt>
                <c:pt idx="3504">
                  <c:v>45804.020833333336</c:v>
                </c:pt>
                <c:pt idx="3505">
                  <c:v>45804.0625</c:v>
                </c:pt>
                <c:pt idx="3506">
                  <c:v>45804.104166666664</c:v>
                </c:pt>
                <c:pt idx="3507">
                  <c:v>45804.145833333336</c:v>
                </c:pt>
                <c:pt idx="3508">
                  <c:v>45804.1875</c:v>
                </c:pt>
                <c:pt idx="3509">
                  <c:v>45804.229166666664</c:v>
                </c:pt>
                <c:pt idx="3510">
                  <c:v>45804.270833333336</c:v>
                </c:pt>
                <c:pt idx="3511">
                  <c:v>45804.3125</c:v>
                </c:pt>
                <c:pt idx="3512">
                  <c:v>45804.354166666664</c:v>
                </c:pt>
                <c:pt idx="3513">
                  <c:v>45804.395833333336</c:v>
                </c:pt>
                <c:pt idx="3514">
                  <c:v>45804.4375</c:v>
                </c:pt>
                <c:pt idx="3515">
                  <c:v>45804.479166666664</c:v>
                </c:pt>
                <c:pt idx="3516">
                  <c:v>45804.520833333336</c:v>
                </c:pt>
                <c:pt idx="3517">
                  <c:v>45804.5625</c:v>
                </c:pt>
                <c:pt idx="3518">
                  <c:v>45804.604166666664</c:v>
                </c:pt>
                <c:pt idx="3519">
                  <c:v>45804.645833333336</c:v>
                </c:pt>
                <c:pt idx="3520">
                  <c:v>45804.6875</c:v>
                </c:pt>
                <c:pt idx="3521">
                  <c:v>45804.729166666664</c:v>
                </c:pt>
                <c:pt idx="3522">
                  <c:v>45804.770833333336</c:v>
                </c:pt>
                <c:pt idx="3523">
                  <c:v>45804.8125</c:v>
                </c:pt>
                <c:pt idx="3524">
                  <c:v>45804.854166666664</c:v>
                </c:pt>
                <c:pt idx="3525">
                  <c:v>45804.895833333336</c:v>
                </c:pt>
                <c:pt idx="3526">
                  <c:v>45804.9375</c:v>
                </c:pt>
                <c:pt idx="3527">
                  <c:v>45804.979166666664</c:v>
                </c:pt>
                <c:pt idx="3528">
                  <c:v>45805.020833333336</c:v>
                </c:pt>
                <c:pt idx="3529">
                  <c:v>45805.0625</c:v>
                </c:pt>
                <c:pt idx="3530">
                  <c:v>45805.104166666664</c:v>
                </c:pt>
                <c:pt idx="3531">
                  <c:v>45805.145833333336</c:v>
                </c:pt>
                <c:pt idx="3532">
                  <c:v>45805.1875</c:v>
                </c:pt>
                <c:pt idx="3533">
                  <c:v>45805.229166666664</c:v>
                </c:pt>
                <c:pt idx="3534">
                  <c:v>45805.270833333336</c:v>
                </c:pt>
                <c:pt idx="3535">
                  <c:v>45805.3125</c:v>
                </c:pt>
                <c:pt idx="3536">
                  <c:v>45805.354166666664</c:v>
                </c:pt>
                <c:pt idx="3537">
                  <c:v>45805.395833333336</c:v>
                </c:pt>
                <c:pt idx="3538">
                  <c:v>45805.4375</c:v>
                </c:pt>
                <c:pt idx="3539">
                  <c:v>45805.479166666664</c:v>
                </c:pt>
                <c:pt idx="3540">
                  <c:v>45805.520833333336</c:v>
                </c:pt>
                <c:pt idx="3541">
                  <c:v>45805.5625</c:v>
                </c:pt>
                <c:pt idx="3542">
                  <c:v>45805.604166666664</c:v>
                </c:pt>
                <c:pt idx="3543">
                  <c:v>45805.645833333336</c:v>
                </c:pt>
                <c:pt idx="3544">
                  <c:v>45805.6875</c:v>
                </c:pt>
                <c:pt idx="3545">
                  <c:v>45805.729166666664</c:v>
                </c:pt>
                <c:pt idx="3546">
                  <c:v>45805.770833333336</c:v>
                </c:pt>
                <c:pt idx="3547">
                  <c:v>45805.8125</c:v>
                </c:pt>
                <c:pt idx="3548">
                  <c:v>45805.854166666664</c:v>
                </c:pt>
                <c:pt idx="3549">
                  <c:v>45805.895833333336</c:v>
                </c:pt>
                <c:pt idx="3550">
                  <c:v>45805.9375</c:v>
                </c:pt>
                <c:pt idx="3551">
                  <c:v>45805.979166666664</c:v>
                </c:pt>
                <c:pt idx="3552">
                  <c:v>45806.020833333336</c:v>
                </c:pt>
                <c:pt idx="3553">
                  <c:v>45806.0625</c:v>
                </c:pt>
                <c:pt idx="3554">
                  <c:v>45806.104166666664</c:v>
                </c:pt>
                <c:pt idx="3555">
                  <c:v>45806.145833333336</c:v>
                </c:pt>
                <c:pt idx="3556">
                  <c:v>45806.1875</c:v>
                </c:pt>
                <c:pt idx="3557">
                  <c:v>45806.229166666664</c:v>
                </c:pt>
                <c:pt idx="3558">
                  <c:v>45806.270833333336</c:v>
                </c:pt>
                <c:pt idx="3559">
                  <c:v>45806.3125</c:v>
                </c:pt>
                <c:pt idx="3560">
                  <c:v>45806.354166666664</c:v>
                </c:pt>
                <c:pt idx="3561">
                  <c:v>45806.395833333336</c:v>
                </c:pt>
                <c:pt idx="3562">
                  <c:v>45806.4375</c:v>
                </c:pt>
                <c:pt idx="3563">
                  <c:v>45806.479166666664</c:v>
                </c:pt>
                <c:pt idx="3564">
                  <c:v>45806.520833333336</c:v>
                </c:pt>
                <c:pt idx="3565">
                  <c:v>45806.5625</c:v>
                </c:pt>
                <c:pt idx="3566">
                  <c:v>45806.604166666664</c:v>
                </c:pt>
                <c:pt idx="3567">
                  <c:v>45806.645833333336</c:v>
                </c:pt>
                <c:pt idx="3568">
                  <c:v>45806.6875</c:v>
                </c:pt>
                <c:pt idx="3569">
                  <c:v>45806.729166666664</c:v>
                </c:pt>
                <c:pt idx="3570">
                  <c:v>45806.770833333336</c:v>
                </c:pt>
                <c:pt idx="3571">
                  <c:v>45806.8125</c:v>
                </c:pt>
                <c:pt idx="3572">
                  <c:v>45806.854166666664</c:v>
                </c:pt>
                <c:pt idx="3573">
                  <c:v>45806.895833333336</c:v>
                </c:pt>
                <c:pt idx="3574">
                  <c:v>45806.9375</c:v>
                </c:pt>
                <c:pt idx="3575">
                  <c:v>45806.979166666664</c:v>
                </c:pt>
                <c:pt idx="3576">
                  <c:v>45807.020833333336</c:v>
                </c:pt>
                <c:pt idx="3577">
                  <c:v>45807.0625</c:v>
                </c:pt>
                <c:pt idx="3578">
                  <c:v>45807.104166666664</c:v>
                </c:pt>
                <c:pt idx="3579">
                  <c:v>45807.145833333336</c:v>
                </c:pt>
                <c:pt idx="3580">
                  <c:v>45807.1875</c:v>
                </c:pt>
                <c:pt idx="3581">
                  <c:v>45807.229166666664</c:v>
                </c:pt>
                <c:pt idx="3582">
                  <c:v>45807.270833333336</c:v>
                </c:pt>
                <c:pt idx="3583">
                  <c:v>45807.3125</c:v>
                </c:pt>
                <c:pt idx="3584">
                  <c:v>45807.354166666664</c:v>
                </c:pt>
                <c:pt idx="3585">
                  <c:v>45807.395833333336</c:v>
                </c:pt>
                <c:pt idx="3586">
                  <c:v>45807.4375</c:v>
                </c:pt>
                <c:pt idx="3587">
                  <c:v>45807.479166666664</c:v>
                </c:pt>
                <c:pt idx="3588">
                  <c:v>45807.520833333336</c:v>
                </c:pt>
                <c:pt idx="3589">
                  <c:v>45807.5625</c:v>
                </c:pt>
                <c:pt idx="3590">
                  <c:v>45807.604166666664</c:v>
                </c:pt>
                <c:pt idx="3591">
                  <c:v>45807.645833333336</c:v>
                </c:pt>
                <c:pt idx="3592">
                  <c:v>45807.6875</c:v>
                </c:pt>
                <c:pt idx="3593">
                  <c:v>45807.729166666664</c:v>
                </c:pt>
                <c:pt idx="3594">
                  <c:v>45807.770833333336</c:v>
                </c:pt>
                <c:pt idx="3595">
                  <c:v>45807.8125</c:v>
                </c:pt>
                <c:pt idx="3596">
                  <c:v>45807.854166666664</c:v>
                </c:pt>
                <c:pt idx="3597">
                  <c:v>45807.895833333336</c:v>
                </c:pt>
                <c:pt idx="3598">
                  <c:v>45807.9375</c:v>
                </c:pt>
                <c:pt idx="3599">
                  <c:v>45807.979166666664</c:v>
                </c:pt>
                <c:pt idx="3600">
                  <c:v>45808.020833333336</c:v>
                </c:pt>
                <c:pt idx="3601">
                  <c:v>45808.0625</c:v>
                </c:pt>
                <c:pt idx="3602">
                  <c:v>45808.104166666664</c:v>
                </c:pt>
                <c:pt idx="3603">
                  <c:v>45808.145833333336</c:v>
                </c:pt>
                <c:pt idx="3604">
                  <c:v>45808.1875</c:v>
                </c:pt>
                <c:pt idx="3605">
                  <c:v>45808.229166666664</c:v>
                </c:pt>
                <c:pt idx="3606">
                  <c:v>45808.270833333336</c:v>
                </c:pt>
                <c:pt idx="3607">
                  <c:v>45808.3125</c:v>
                </c:pt>
                <c:pt idx="3608">
                  <c:v>45808.354166666664</c:v>
                </c:pt>
                <c:pt idx="3609">
                  <c:v>45808.395833333336</c:v>
                </c:pt>
                <c:pt idx="3610">
                  <c:v>45808.4375</c:v>
                </c:pt>
                <c:pt idx="3611">
                  <c:v>45808.479166666664</c:v>
                </c:pt>
                <c:pt idx="3612">
                  <c:v>45808.520833333336</c:v>
                </c:pt>
                <c:pt idx="3613">
                  <c:v>45808.5625</c:v>
                </c:pt>
                <c:pt idx="3614">
                  <c:v>45808.604166666664</c:v>
                </c:pt>
                <c:pt idx="3615">
                  <c:v>45808.645833333336</c:v>
                </c:pt>
                <c:pt idx="3616">
                  <c:v>45808.6875</c:v>
                </c:pt>
                <c:pt idx="3617">
                  <c:v>45808.729166666664</c:v>
                </c:pt>
                <c:pt idx="3618">
                  <c:v>45808.770833333336</c:v>
                </c:pt>
                <c:pt idx="3619">
                  <c:v>45808.8125</c:v>
                </c:pt>
                <c:pt idx="3620">
                  <c:v>45808.854166666664</c:v>
                </c:pt>
                <c:pt idx="3621">
                  <c:v>45808.895833333336</c:v>
                </c:pt>
                <c:pt idx="3622">
                  <c:v>45808.9375</c:v>
                </c:pt>
                <c:pt idx="3623">
                  <c:v>45808.979166666664</c:v>
                </c:pt>
                <c:pt idx="3624">
                  <c:v>45809.020833333336</c:v>
                </c:pt>
                <c:pt idx="3625">
                  <c:v>45809.0625</c:v>
                </c:pt>
                <c:pt idx="3626">
                  <c:v>45809.104166666664</c:v>
                </c:pt>
                <c:pt idx="3627">
                  <c:v>45809.145833333336</c:v>
                </c:pt>
                <c:pt idx="3628">
                  <c:v>45809.1875</c:v>
                </c:pt>
                <c:pt idx="3629">
                  <c:v>45809.229166666664</c:v>
                </c:pt>
                <c:pt idx="3630">
                  <c:v>45809.270833333336</c:v>
                </c:pt>
                <c:pt idx="3631">
                  <c:v>45809.3125</c:v>
                </c:pt>
                <c:pt idx="3632">
                  <c:v>45809.354166666664</c:v>
                </c:pt>
                <c:pt idx="3633">
                  <c:v>45809.395833333336</c:v>
                </c:pt>
                <c:pt idx="3634">
                  <c:v>45809.4375</c:v>
                </c:pt>
                <c:pt idx="3635">
                  <c:v>45809.479166666664</c:v>
                </c:pt>
                <c:pt idx="3636">
                  <c:v>45809.520833333336</c:v>
                </c:pt>
                <c:pt idx="3637">
                  <c:v>45809.5625</c:v>
                </c:pt>
                <c:pt idx="3638">
                  <c:v>45809.604166666664</c:v>
                </c:pt>
                <c:pt idx="3639">
                  <c:v>45809.645833333336</c:v>
                </c:pt>
                <c:pt idx="3640">
                  <c:v>45809.6875</c:v>
                </c:pt>
                <c:pt idx="3641">
                  <c:v>45809.729166666664</c:v>
                </c:pt>
                <c:pt idx="3642">
                  <c:v>45809.770833333336</c:v>
                </c:pt>
                <c:pt idx="3643">
                  <c:v>45809.8125</c:v>
                </c:pt>
                <c:pt idx="3644">
                  <c:v>45809.854166666664</c:v>
                </c:pt>
                <c:pt idx="3645">
                  <c:v>45809.895833333336</c:v>
                </c:pt>
                <c:pt idx="3646">
                  <c:v>45809.9375</c:v>
                </c:pt>
                <c:pt idx="3647">
                  <c:v>45809.979166666664</c:v>
                </c:pt>
                <c:pt idx="3648">
                  <c:v>45810.020833333336</c:v>
                </c:pt>
                <c:pt idx="3649">
                  <c:v>45810.0625</c:v>
                </c:pt>
                <c:pt idx="3650">
                  <c:v>45810.104166666664</c:v>
                </c:pt>
                <c:pt idx="3651">
                  <c:v>45810.145833333336</c:v>
                </c:pt>
                <c:pt idx="3652">
                  <c:v>45810.1875</c:v>
                </c:pt>
                <c:pt idx="3653">
                  <c:v>45810.229166666664</c:v>
                </c:pt>
                <c:pt idx="3654">
                  <c:v>45810.270833333336</c:v>
                </c:pt>
                <c:pt idx="3655">
                  <c:v>45810.3125</c:v>
                </c:pt>
                <c:pt idx="3656">
                  <c:v>45810.354166666664</c:v>
                </c:pt>
                <c:pt idx="3657">
                  <c:v>45810.395833333336</c:v>
                </c:pt>
                <c:pt idx="3658">
                  <c:v>45810.4375</c:v>
                </c:pt>
                <c:pt idx="3659">
                  <c:v>45810.479166666664</c:v>
                </c:pt>
                <c:pt idx="3660">
                  <c:v>45810.520833333336</c:v>
                </c:pt>
                <c:pt idx="3661">
                  <c:v>45810.5625</c:v>
                </c:pt>
                <c:pt idx="3662">
                  <c:v>45810.604166666664</c:v>
                </c:pt>
                <c:pt idx="3663">
                  <c:v>45810.645833333336</c:v>
                </c:pt>
                <c:pt idx="3664">
                  <c:v>45810.6875</c:v>
                </c:pt>
                <c:pt idx="3665">
                  <c:v>45810.729166666664</c:v>
                </c:pt>
                <c:pt idx="3666">
                  <c:v>45810.770833333336</c:v>
                </c:pt>
                <c:pt idx="3667">
                  <c:v>45810.8125</c:v>
                </c:pt>
                <c:pt idx="3668">
                  <c:v>45810.854166666664</c:v>
                </c:pt>
                <c:pt idx="3669">
                  <c:v>45810.895833333336</c:v>
                </c:pt>
                <c:pt idx="3670">
                  <c:v>45810.9375</c:v>
                </c:pt>
                <c:pt idx="3671">
                  <c:v>45810.979166666664</c:v>
                </c:pt>
                <c:pt idx="3672">
                  <c:v>45811.020833333336</c:v>
                </c:pt>
                <c:pt idx="3673">
                  <c:v>45811.0625</c:v>
                </c:pt>
                <c:pt idx="3674">
                  <c:v>45811.104166666664</c:v>
                </c:pt>
                <c:pt idx="3675">
                  <c:v>45811.145833333336</c:v>
                </c:pt>
                <c:pt idx="3676">
                  <c:v>45811.1875</c:v>
                </c:pt>
                <c:pt idx="3677">
                  <c:v>45811.229166666664</c:v>
                </c:pt>
                <c:pt idx="3678">
                  <c:v>45811.270833333336</c:v>
                </c:pt>
                <c:pt idx="3679">
                  <c:v>45811.3125</c:v>
                </c:pt>
                <c:pt idx="3680">
                  <c:v>45811.354166666664</c:v>
                </c:pt>
                <c:pt idx="3681">
                  <c:v>45811.395833333336</c:v>
                </c:pt>
                <c:pt idx="3682">
                  <c:v>45811.4375</c:v>
                </c:pt>
                <c:pt idx="3683">
                  <c:v>45811.479166666664</c:v>
                </c:pt>
                <c:pt idx="3684">
                  <c:v>45811.520833333336</c:v>
                </c:pt>
                <c:pt idx="3685">
                  <c:v>45811.5625</c:v>
                </c:pt>
                <c:pt idx="3686">
                  <c:v>45811.604166666664</c:v>
                </c:pt>
                <c:pt idx="3687">
                  <c:v>45811.645833333336</c:v>
                </c:pt>
                <c:pt idx="3688">
                  <c:v>45811.6875</c:v>
                </c:pt>
                <c:pt idx="3689">
                  <c:v>45811.729166666664</c:v>
                </c:pt>
                <c:pt idx="3690">
                  <c:v>45811.770833333336</c:v>
                </c:pt>
                <c:pt idx="3691">
                  <c:v>45811.8125</c:v>
                </c:pt>
                <c:pt idx="3692">
                  <c:v>45811.854166666664</c:v>
                </c:pt>
                <c:pt idx="3693">
                  <c:v>45811.895833333336</c:v>
                </c:pt>
                <c:pt idx="3694">
                  <c:v>45811.9375</c:v>
                </c:pt>
                <c:pt idx="3695">
                  <c:v>45811.979166666664</c:v>
                </c:pt>
                <c:pt idx="3696">
                  <c:v>45812.020833333336</c:v>
                </c:pt>
                <c:pt idx="3697">
                  <c:v>45812.0625</c:v>
                </c:pt>
                <c:pt idx="3698">
                  <c:v>45812.104166666664</c:v>
                </c:pt>
                <c:pt idx="3699">
                  <c:v>45812.145833333336</c:v>
                </c:pt>
                <c:pt idx="3700">
                  <c:v>45812.1875</c:v>
                </c:pt>
                <c:pt idx="3701">
                  <c:v>45812.229166666664</c:v>
                </c:pt>
                <c:pt idx="3702">
                  <c:v>45812.270833333336</c:v>
                </c:pt>
                <c:pt idx="3703">
                  <c:v>45812.3125</c:v>
                </c:pt>
                <c:pt idx="3704">
                  <c:v>45812.354166666664</c:v>
                </c:pt>
                <c:pt idx="3705">
                  <c:v>45812.395833333336</c:v>
                </c:pt>
                <c:pt idx="3706">
                  <c:v>45812.4375</c:v>
                </c:pt>
                <c:pt idx="3707">
                  <c:v>45812.479166666664</c:v>
                </c:pt>
                <c:pt idx="3708">
                  <c:v>45812.520833333336</c:v>
                </c:pt>
                <c:pt idx="3709">
                  <c:v>45812.5625</c:v>
                </c:pt>
                <c:pt idx="3710">
                  <c:v>45812.604166666664</c:v>
                </c:pt>
                <c:pt idx="3711">
                  <c:v>45812.645833333336</c:v>
                </c:pt>
                <c:pt idx="3712">
                  <c:v>45812.6875</c:v>
                </c:pt>
                <c:pt idx="3713">
                  <c:v>45812.729166666664</c:v>
                </c:pt>
                <c:pt idx="3714">
                  <c:v>45812.770833333336</c:v>
                </c:pt>
                <c:pt idx="3715">
                  <c:v>45812.8125</c:v>
                </c:pt>
                <c:pt idx="3716">
                  <c:v>45812.854166666664</c:v>
                </c:pt>
                <c:pt idx="3717">
                  <c:v>45812.895833333336</c:v>
                </c:pt>
                <c:pt idx="3718">
                  <c:v>45812.9375</c:v>
                </c:pt>
                <c:pt idx="3719">
                  <c:v>45812.979166666664</c:v>
                </c:pt>
                <c:pt idx="3720">
                  <c:v>45813.020833333336</c:v>
                </c:pt>
                <c:pt idx="3721">
                  <c:v>45813.0625</c:v>
                </c:pt>
                <c:pt idx="3722">
                  <c:v>45813.104166666664</c:v>
                </c:pt>
                <c:pt idx="3723">
                  <c:v>45813.145833333336</c:v>
                </c:pt>
                <c:pt idx="3724">
                  <c:v>45813.1875</c:v>
                </c:pt>
                <c:pt idx="3725">
                  <c:v>45813.229166666664</c:v>
                </c:pt>
                <c:pt idx="3726">
                  <c:v>45813.270833333336</c:v>
                </c:pt>
                <c:pt idx="3727">
                  <c:v>45813.3125</c:v>
                </c:pt>
                <c:pt idx="3728">
                  <c:v>45813.354166666664</c:v>
                </c:pt>
                <c:pt idx="3729">
                  <c:v>45813.395833333336</c:v>
                </c:pt>
                <c:pt idx="3730">
                  <c:v>45813.4375</c:v>
                </c:pt>
                <c:pt idx="3731">
                  <c:v>45813.479166666664</c:v>
                </c:pt>
                <c:pt idx="3732">
                  <c:v>45813.520833333336</c:v>
                </c:pt>
                <c:pt idx="3733">
                  <c:v>45813.5625</c:v>
                </c:pt>
                <c:pt idx="3734">
                  <c:v>45813.604166666664</c:v>
                </c:pt>
                <c:pt idx="3735">
                  <c:v>45813.645833333336</c:v>
                </c:pt>
                <c:pt idx="3736">
                  <c:v>45813.6875</c:v>
                </c:pt>
                <c:pt idx="3737">
                  <c:v>45813.729166666664</c:v>
                </c:pt>
                <c:pt idx="3738">
                  <c:v>45813.770833333336</c:v>
                </c:pt>
                <c:pt idx="3739">
                  <c:v>45813.8125</c:v>
                </c:pt>
                <c:pt idx="3740">
                  <c:v>45813.854166666664</c:v>
                </c:pt>
                <c:pt idx="3741">
                  <c:v>45813.895833333336</c:v>
                </c:pt>
                <c:pt idx="3742">
                  <c:v>45813.9375</c:v>
                </c:pt>
                <c:pt idx="3743">
                  <c:v>45813.979166666664</c:v>
                </c:pt>
                <c:pt idx="3744">
                  <c:v>45814.020833333336</c:v>
                </c:pt>
                <c:pt idx="3745">
                  <c:v>45814.0625</c:v>
                </c:pt>
                <c:pt idx="3746">
                  <c:v>45814.104166666664</c:v>
                </c:pt>
                <c:pt idx="3747">
                  <c:v>45814.145833333336</c:v>
                </c:pt>
                <c:pt idx="3748">
                  <c:v>45814.1875</c:v>
                </c:pt>
                <c:pt idx="3749">
                  <c:v>45814.229166666664</c:v>
                </c:pt>
                <c:pt idx="3750">
                  <c:v>45814.270833333336</c:v>
                </c:pt>
                <c:pt idx="3751">
                  <c:v>45814.3125</c:v>
                </c:pt>
                <c:pt idx="3752">
                  <c:v>45814.354166666664</c:v>
                </c:pt>
                <c:pt idx="3753">
                  <c:v>45814.395833333336</c:v>
                </c:pt>
                <c:pt idx="3754">
                  <c:v>45814.4375</c:v>
                </c:pt>
                <c:pt idx="3755">
                  <c:v>45814.479166666664</c:v>
                </c:pt>
                <c:pt idx="3756">
                  <c:v>45814.520833333336</c:v>
                </c:pt>
                <c:pt idx="3757">
                  <c:v>45814.5625</c:v>
                </c:pt>
                <c:pt idx="3758">
                  <c:v>45814.604166666664</c:v>
                </c:pt>
                <c:pt idx="3759">
                  <c:v>45814.645833333336</c:v>
                </c:pt>
                <c:pt idx="3760">
                  <c:v>45814.6875</c:v>
                </c:pt>
                <c:pt idx="3761">
                  <c:v>45814.729166666664</c:v>
                </c:pt>
                <c:pt idx="3762">
                  <c:v>45814.770833333336</c:v>
                </c:pt>
                <c:pt idx="3763">
                  <c:v>45814.8125</c:v>
                </c:pt>
                <c:pt idx="3764">
                  <c:v>45814.854166666664</c:v>
                </c:pt>
                <c:pt idx="3765">
                  <c:v>45814.895833333336</c:v>
                </c:pt>
                <c:pt idx="3766">
                  <c:v>45814.9375</c:v>
                </c:pt>
                <c:pt idx="3767">
                  <c:v>45814.979166666664</c:v>
                </c:pt>
                <c:pt idx="3768">
                  <c:v>45815.020833333336</c:v>
                </c:pt>
                <c:pt idx="3769">
                  <c:v>45815.0625</c:v>
                </c:pt>
                <c:pt idx="3770">
                  <c:v>45815.104166666664</c:v>
                </c:pt>
                <c:pt idx="3771">
                  <c:v>45815.145833333336</c:v>
                </c:pt>
                <c:pt idx="3772">
                  <c:v>45815.1875</c:v>
                </c:pt>
                <c:pt idx="3773">
                  <c:v>45815.229166666664</c:v>
                </c:pt>
                <c:pt idx="3774">
                  <c:v>45815.270833333336</c:v>
                </c:pt>
                <c:pt idx="3775">
                  <c:v>45815.3125</c:v>
                </c:pt>
                <c:pt idx="3776">
                  <c:v>45815.354166666664</c:v>
                </c:pt>
                <c:pt idx="3777">
                  <c:v>45815.395833333336</c:v>
                </c:pt>
                <c:pt idx="3778">
                  <c:v>45815.4375</c:v>
                </c:pt>
                <c:pt idx="3779">
                  <c:v>45815.479166666664</c:v>
                </c:pt>
                <c:pt idx="3780">
                  <c:v>45815.520833333336</c:v>
                </c:pt>
                <c:pt idx="3781">
                  <c:v>45815.5625</c:v>
                </c:pt>
                <c:pt idx="3782">
                  <c:v>45815.604166666664</c:v>
                </c:pt>
                <c:pt idx="3783">
                  <c:v>45815.645833333336</c:v>
                </c:pt>
                <c:pt idx="3784">
                  <c:v>45815.6875</c:v>
                </c:pt>
                <c:pt idx="3785">
                  <c:v>45815.729166666664</c:v>
                </c:pt>
                <c:pt idx="3786">
                  <c:v>45815.770833333336</c:v>
                </c:pt>
                <c:pt idx="3787">
                  <c:v>45815.8125</c:v>
                </c:pt>
                <c:pt idx="3788">
                  <c:v>45815.854166666664</c:v>
                </c:pt>
                <c:pt idx="3789">
                  <c:v>45815.895833333336</c:v>
                </c:pt>
                <c:pt idx="3790">
                  <c:v>45815.9375</c:v>
                </c:pt>
                <c:pt idx="3791">
                  <c:v>45815.979166666664</c:v>
                </c:pt>
                <c:pt idx="3792">
                  <c:v>45816.020833333336</c:v>
                </c:pt>
                <c:pt idx="3793">
                  <c:v>45816.0625</c:v>
                </c:pt>
                <c:pt idx="3794">
                  <c:v>45816.104166666664</c:v>
                </c:pt>
                <c:pt idx="3795">
                  <c:v>45816.145833333336</c:v>
                </c:pt>
                <c:pt idx="3796">
                  <c:v>45816.1875</c:v>
                </c:pt>
                <c:pt idx="3797">
                  <c:v>45816.229166666664</c:v>
                </c:pt>
                <c:pt idx="3798">
                  <c:v>45816.270833333336</c:v>
                </c:pt>
                <c:pt idx="3799">
                  <c:v>45816.3125</c:v>
                </c:pt>
                <c:pt idx="3800">
                  <c:v>45816.354166666664</c:v>
                </c:pt>
                <c:pt idx="3801">
                  <c:v>45816.395833333336</c:v>
                </c:pt>
                <c:pt idx="3802">
                  <c:v>45816.4375</c:v>
                </c:pt>
                <c:pt idx="3803">
                  <c:v>45816.479166666664</c:v>
                </c:pt>
                <c:pt idx="3804">
                  <c:v>45816.520833333336</c:v>
                </c:pt>
                <c:pt idx="3805">
                  <c:v>45816.5625</c:v>
                </c:pt>
                <c:pt idx="3806">
                  <c:v>45816.604166666664</c:v>
                </c:pt>
                <c:pt idx="3807">
                  <c:v>45816.645833333336</c:v>
                </c:pt>
                <c:pt idx="3808">
                  <c:v>45816.6875</c:v>
                </c:pt>
                <c:pt idx="3809">
                  <c:v>45816.729166666664</c:v>
                </c:pt>
                <c:pt idx="3810">
                  <c:v>45816.770833333336</c:v>
                </c:pt>
                <c:pt idx="3811">
                  <c:v>45816.8125</c:v>
                </c:pt>
                <c:pt idx="3812">
                  <c:v>45816.854166666664</c:v>
                </c:pt>
                <c:pt idx="3813">
                  <c:v>45816.895833333336</c:v>
                </c:pt>
                <c:pt idx="3814">
                  <c:v>45816.9375</c:v>
                </c:pt>
                <c:pt idx="3815">
                  <c:v>45816.979166666664</c:v>
                </c:pt>
                <c:pt idx="3816">
                  <c:v>45817.020833333336</c:v>
                </c:pt>
                <c:pt idx="3817">
                  <c:v>45817.0625</c:v>
                </c:pt>
                <c:pt idx="3818">
                  <c:v>45817.104166666664</c:v>
                </c:pt>
                <c:pt idx="3819">
                  <c:v>45817.145833333336</c:v>
                </c:pt>
                <c:pt idx="3820">
                  <c:v>45817.1875</c:v>
                </c:pt>
                <c:pt idx="3821">
                  <c:v>45817.229166666664</c:v>
                </c:pt>
                <c:pt idx="3822">
                  <c:v>45817.270833333336</c:v>
                </c:pt>
                <c:pt idx="3823">
                  <c:v>45817.3125</c:v>
                </c:pt>
                <c:pt idx="3824">
                  <c:v>45817.354166666664</c:v>
                </c:pt>
                <c:pt idx="3825">
                  <c:v>45817.395833333336</c:v>
                </c:pt>
                <c:pt idx="3826">
                  <c:v>45817.4375</c:v>
                </c:pt>
                <c:pt idx="3827">
                  <c:v>45817.479166666664</c:v>
                </c:pt>
                <c:pt idx="3828">
                  <c:v>45817.520833333336</c:v>
                </c:pt>
                <c:pt idx="3829">
                  <c:v>45817.5625</c:v>
                </c:pt>
                <c:pt idx="3830">
                  <c:v>45817.604166666664</c:v>
                </c:pt>
                <c:pt idx="3831">
                  <c:v>45817.645833333336</c:v>
                </c:pt>
                <c:pt idx="3832">
                  <c:v>45817.6875</c:v>
                </c:pt>
                <c:pt idx="3833">
                  <c:v>45817.729166666664</c:v>
                </c:pt>
                <c:pt idx="3834">
                  <c:v>45817.770833333336</c:v>
                </c:pt>
                <c:pt idx="3835">
                  <c:v>45817.8125</c:v>
                </c:pt>
                <c:pt idx="3836">
                  <c:v>45817.854166666664</c:v>
                </c:pt>
                <c:pt idx="3837">
                  <c:v>45817.895833333336</c:v>
                </c:pt>
                <c:pt idx="3838">
                  <c:v>45817.9375</c:v>
                </c:pt>
                <c:pt idx="3839">
                  <c:v>45817.979166666664</c:v>
                </c:pt>
                <c:pt idx="3840">
                  <c:v>45818.020833333336</c:v>
                </c:pt>
                <c:pt idx="3841">
                  <c:v>45818.0625</c:v>
                </c:pt>
                <c:pt idx="3842">
                  <c:v>45818.104166666664</c:v>
                </c:pt>
                <c:pt idx="3843">
                  <c:v>45818.145833333336</c:v>
                </c:pt>
                <c:pt idx="3844">
                  <c:v>45818.1875</c:v>
                </c:pt>
                <c:pt idx="3845">
                  <c:v>45818.229166666664</c:v>
                </c:pt>
                <c:pt idx="3846">
                  <c:v>45818.270833333336</c:v>
                </c:pt>
                <c:pt idx="3847">
                  <c:v>45818.3125</c:v>
                </c:pt>
                <c:pt idx="3848">
                  <c:v>45818.354166666664</c:v>
                </c:pt>
                <c:pt idx="3849">
                  <c:v>45818.395833333336</c:v>
                </c:pt>
                <c:pt idx="3850">
                  <c:v>45818.4375</c:v>
                </c:pt>
                <c:pt idx="3851">
                  <c:v>45818.479166666664</c:v>
                </c:pt>
                <c:pt idx="3852">
                  <c:v>45818.520833333336</c:v>
                </c:pt>
                <c:pt idx="3853">
                  <c:v>45818.5625</c:v>
                </c:pt>
                <c:pt idx="3854">
                  <c:v>45818.604166666664</c:v>
                </c:pt>
                <c:pt idx="3855">
                  <c:v>45818.645833333336</c:v>
                </c:pt>
                <c:pt idx="3856">
                  <c:v>45818.6875</c:v>
                </c:pt>
                <c:pt idx="3857">
                  <c:v>45818.729166666664</c:v>
                </c:pt>
                <c:pt idx="3858">
                  <c:v>45818.770833333336</c:v>
                </c:pt>
                <c:pt idx="3859">
                  <c:v>45818.8125</c:v>
                </c:pt>
                <c:pt idx="3860">
                  <c:v>45818.854166666664</c:v>
                </c:pt>
                <c:pt idx="3861">
                  <c:v>45818.895833333336</c:v>
                </c:pt>
                <c:pt idx="3862">
                  <c:v>45818.9375</c:v>
                </c:pt>
                <c:pt idx="3863">
                  <c:v>45818.979166666664</c:v>
                </c:pt>
                <c:pt idx="3864">
                  <c:v>45819.020833333336</c:v>
                </c:pt>
                <c:pt idx="3865">
                  <c:v>45819.0625</c:v>
                </c:pt>
                <c:pt idx="3866">
                  <c:v>45819.104166666664</c:v>
                </c:pt>
                <c:pt idx="3867">
                  <c:v>45819.145833333336</c:v>
                </c:pt>
                <c:pt idx="3868">
                  <c:v>45819.1875</c:v>
                </c:pt>
                <c:pt idx="3869">
                  <c:v>45819.229166666664</c:v>
                </c:pt>
                <c:pt idx="3870">
                  <c:v>45819.270833333336</c:v>
                </c:pt>
                <c:pt idx="3871">
                  <c:v>45819.3125</c:v>
                </c:pt>
                <c:pt idx="3872">
                  <c:v>45819.354166666664</c:v>
                </c:pt>
                <c:pt idx="3873">
                  <c:v>45819.395833333336</c:v>
                </c:pt>
                <c:pt idx="3874">
                  <c:v>45819.4375</c:v>
                </c:pt>
                <c:pt idx="3875">
                  <c:v>45819.479166666664</c:v>
                </c:pt>
                <c:pt idx="3876">
                  <c:v>45819.520833333336</c:v>
                </c:pt>
                <c:pt idx="3877">
                  <c:v>45819.5625</c:v>
                </c:pt>
                <c:pt idx="3878">
                  <c:v>45819.604166666664</c:v>
                </c:pt>
                <c:pt idx="3879">
                  <c:v>45819.645833333336</c:v>
                </c:pt>
                <c:pt idx="3880">
                  <c:v>45819.6875</c:v>
                </c:pt>
                <c:pt idx="3881">
                  <c:v>45819.729166666664</c:v>
                </c:pt>
                <c:pt idx="3882">
                  <c:v>45819.770833333336</c:v>
                </c:pt>
                <c:pt idx="3883">
                  <c:v>45819.8125</c:v>
                </c:pt>
                <c:pt idx="3884">
                  <c:v>45819.854166666664</c:v>
                </c:pt>
                <c:pt idx="3885">
                  <c:v>45819.895833333336</c:v>
                </c:pt>
                <c:pt idx="3886">
                  <c:v>45819.9375</c:v>
                </c:pt>
                <c:pt idx="3887">
                  <c:v>45819.979166666664</c:v>
                </c:pt>
                <c:pt idx="3888">
                  <c:v>45820.020833333336</c:v>
                </c:pt>
                <c:pt idx="3889">
                  <c:v>45820.0625</c:v>
                </c:pt>
                <c:pt idx="3890">
                  <c:v>45820.104166666664</c:v>
                </c:pt>
                <c:pt idx="3891">
                  <c:v>45820.145833333336</c:v>
                </c:pt>
                <c:pt idx="3892">
                  <c:v>45820.1875</c:v>
                </c:pt>
                <c:pt idx="3893">
                  <c:v>45820.229166666664</c:v>
                </c:pt>
                <c:pt idx="3894">
                  <c:v>45820.270833333336</c:v>
                </c:pt>
                <c:pt idx="3895">
                  <c:v>45820.3125</c:v>
                </c:pt>
                <c:pt idx="3896">
                  <c:v>45820.354166666664</c:v>
                </c:pt>
                <c:pt idx="3897">
                  <c:v>45820.395833333336</c:v>
                </c:pt>
                <c:pt idx="3898">
                  <c:v>45820.4375</c:v>
                </c:pt>
                <c:pt idx="3899">
                  <c:v>45820.479166666664</c:v>
                </c:pt>
                <c:pt idx="3900">
                  <c:v>45820.520833333336</c:v>
                </c:pt>
                <c:pt idx="3901">
                  <c:v>45820.5625</c:v>
                </c:pt>
                <c:pt idx="3902">
                  <c:v>45820.604166666664</c:v>
                </c:pt>
                <c:pt idx="3903">
                  <c:v>45820.645833333336</c:v>
                </c:pt>
                <c:pt idx="3904">
                  <c:v>45820.6875</c:v>
                </c:pt>
                <c:pt idx="3905">
                  <c:v>45820.729166666664</c:v>
                </c:pt>
                <c:pt idx="3906">
                  <c:v>45820.770833333336</c:v>
                </c:pt>
                <c:pt idx="3907">
                  <c:v>45820.8125</c:v>
                </c:pt>
                <c:pt idx="3908">
                  <c:v>45820.854166666664</c:v>
                </c:pt>
                <c:pt idx="3909">
                  <c:v>45820.895833333336</c:v>
                </c:pt>
                <c:pt idx="3910">
                  <c:v>45820.9375</c:v>
                </c:pt>
                <c:pt idx="3911">
                  <c:v>45820.979166666664</c:v>
                </c:pt>
                <c:pt idx="3912">
                  <c:v>45821.020833333336</c:v>
                </c:pt>
                <c:pt idx="3913">
                  <c:v>45821.0625</c:v>
                </c:pt>
                <c:pt idx="3914">
                  <c:v>45821.104166666664</c:v>
                </c:pt>
                <c:pt idx="3915">
                  <c:v>45821.145833333336</c:v>
                </c:pt>
                <c:pt idx="3916">
                  <c:v>45821.1875</c:v>
                </c:pt>
                <c:pt idx="3917">
                  <c:v>45821.229166666664</c:v>
                </c:pt>
                <c:pt idx="3918">
                  <c:v>45821.270833333336</c:v>
                </c:pt>
                <c:pt idx="3919">
                  <c:v>45821.3125</c:v>
                </c:pt>
                <c:pt idx="3920">
                  <c:v>45821.354166666664</c:v>
                </c:pt>
                <c:pt idx="3921">
                  <c:v>45821.395833333336</c:v>
                </c:pt>
                <c:pt idx="3922">
                  <c:v>45821.4375</c:v>
                </c:pt>
                <c:pt idx="3923">
                  <c:v>45821.479166666664</c:v>
                </c:pt>
                <c:pt idx="3924">
                  <c:v>45821.520833333336</c:v>
                </c:pt>
                <c:pt idx="3925">
                  <c:v>45821.5625</c:v>
                </c:pt>
                <c:pt idx="3926">
                  <c:v>45821.604166666664</c:v>
                </c:pt>
                <c:pt idx="3927">
                  <c:v>45821.645833333336</c:v>
                </c:pt>
                <c:pt idx="3928">
                  <c:v>45821.6875</c:v>
                </c:pt>
                <c:pt idx="3929">
                  <c:v>45821.729166666664</c:v>
                </c:pt>
                <c:pt idx="3930">
                  <c:v>45821.770833333336</c:v>
                </c:pt>
                <c:pt idx="3931">
                  <c:v>45821.8125</c:v>
                </c:pt>
                <c:pt idx="3932">
                  <c:v>45821.854166666664</c:v>
                </c:pt>
                <c:pt idx="3933">
                  <c:v>45821.895833333336</c:v>
                </c:pt>
                <c:pt idx="3934">
                  <c:v>45821.9375</c:v>
                </c:pt>
                <c:pt idx="3935">
                  <c:v>45821.979166666664</c:v>
                </c:pt>
                <c:pt idx="3936">
                  <c:v>45822.020833333336</c:v>
                </c:pt>
                <c:pt idx="3937">
                  <c:v>45822.0625</c:v>
                </c:pt>
                <c:pt idx="3938">
                  <c:v>45822.104166666664</c:v>
                </c:pt>
                <c:pt idx="3939">
                  <c:v>45822.145833333336</c:v>
                </c:pt>
                <c:pt idx="3940">
                  <c:v>45822.1875</c:v>
                </c:pt>
                <c:pt idx="3941">
                  <c:v>45822.229166666664</c:v>
                </c:pt>
                <c:pt idx="3942">
                  <c:v>45822.270833333336</c:v>
                </c:pt>
                <c:pt idx="3943">
                  <c:v>45822.3125</c:v>
                </c:pt>
                <c:pt idx="3944">
                  <c:v>45822.354166666664</c:v>
                </c:pt>
                <c:pt idx="3945">
                  <c:v>45822.395833333336</c:v>
                </c:pt>
                <c:pt idx="3946">
                  <c:v>45822.4375</c:v>
                </c:pt>
                <c:pt idx="3947">
                  <c:v>45822.479166666664</c:v>
                </c:pt>
                <c:pt idx="3948">
                  <c:v>45822.520833333336</c:v>
                </c:pt>
                <c:pt idx="3949">
                  <c:v>45822.5625</c:v>
                </c:pt>
                <c:pt idx="3950">
                  <c:v>45822.604166666664</c:v>
                </c:pt>
                <c:pt idx="3951">
                  <c:v>45822.645833333336</c:v>
                </c:pt>
                <c:pt idx="3952">
                  <c:v>45822.6875</c:v>
                </c:pt>
                <c:pt idx="3953">
                  <c:v>45822.729166666664</c:v>
                </c:pt>
                <c:pt idx="3954">
                  <c:v>45822.770833333336</c:v>
                </c:pt>
                <c:pt idx="3955">
                  <c:v>45822.8125</c:v>
                </c:pt>
                <c:pt idx="3956">
                  <c:v>45822.854166666664</c:v>
                </c:pt>
                <c:pt idx="3957">
                  <c:v>45822.895833333336</c:v>
                </c:pt>
                <c:pt idx="3958">
                  <c:v>45822.9375</c:v>
                </c:pt>
                <c:pt idx="3959">
                  <c:v>45822.979166666664</c:v>
                </c:pt>
                <c:pt idx="3960">
                  <c:v>45823.020833333336</c:v>
                </c:pt>
                <c:pt idx="3961">
                  <c:v>45823.0625</c:v>
                </c:pt>
                <c:pt idx="3962">
                  <c:v>45823.104166666664</c:v>
                </c:pt>
                <c:pt idx="3963">
                  <c:v>45823.145833333336</c:v>
                </c:pt>
                <c:pt idx="3964">
                  <c:v>45823.1875</c:v>
                </c:pt>
                <c:pt idx="3965">
                  <c:v>45823.229166666664</c:v>
                </c:pt>
                <c:pt idx="3966">
                  <c:v>45823.270833333336</c:v>
                </c:pt>
                <c:pt idx="3967">
                  <c:v>45823.3125</c:v>
                </c:pt>
                <c:pt idx="3968">
                  <c:v>45823.354166666664</c:v>
                </c:pt>
                <c:pt idx="3969">
                  <c:v>45823.395833333336</c:v>
                </c:pt>
                <c:pt idx="3970">
                  <c:v>45823.4375</c:v>
                </c:pt>
                <c:pt idx="3971">
                  <c:v>45823.479166666664</c:v>
                </c:pt>
                <c:pt idx="3972">
                  <c:v>45823.520833333336</c:v>
                </c:pt>
                <c:pt idx="3973">
                  <c:v>45823.5625</c:v>
                </c:pt>
                <c:pt idx="3974">
                  <c:v>45823.604166666664</c:v>
                </c:pt>
                <c:pt idx="3975">
                  <c:v>45823.645833333336</c:v>
                </c:pt>
                <c:pt idx="3976">
                  <c:v>45823.6875</c:v>
                </c:pt>
                <c:pt idx="3977">
                  <c:v>45823.729166666664</c:v>
                </c:pt>
                <c:pt idx="3978">
                  <c:v>45823.770833333336</c:v>
                </c:pt>
                <c:pt idx="3979">
                  <c:v>45823.8125</c:v>
                </c:pt>
                <c:pt idx="3980">
                  <c:v>45823.854166666664</c:v>
                </c:pt>
                <c:pt idx="3981">
                  <c:v>45823.895833333336</c:v>
                </c:pt>
                <c:pt idx="3982">
                  <c:v>45823.9375</c:v>
                </c:pt>
                <c:pt idx="3983">
                  <c:v>45823.979166666664</c:v>
                </c:pt>
                <c:pt idx="3984">
                  <c:v>45824.020833333336</c:v>
                </c:pt>
                <c:pt idx="3985">
                  <c:v>45824.0625</c:v>
                </c:pt>
                <c:pt idx="3986">
                  <c:v>45824.104166666664</c:v>
                </c:pt>
                <c:pt idx="3987">
                  <c:v>45824.145833333336</c:v>
                </c:pt>
                <c:pt idx="3988">
                  <c:v>45824.1875</c:v>
                </c:pt>
                <c:pt idx="3989">
                  <c:v>45824.229166666664</c:v>
                </c:pt>
                <c:pt idx="3990">
                  <c:v>45824.270833333336</c:v>
                </c:pt>
                <c:pt idx="3991">
                  <c:v>45824.3125</c:v>
                </c:pt>
                <c:pt idx="3992">
                  <c:v>45824.354166666664</c:v>
                </c:pt>
                <c:pt idx="3993">
                  <c:v>45824.395833333336</c:v>
                </c:pt>
                <c:pt idx="3994">
                  <c:v>45824.4375</c:v>
                </c:pt>
                <c:pt idx="3995">
                  <c:v>45824.479166666664</c:v>
                </c:pt>
                <c:pt idx="3996">
                  <c:v>45824.520833333336</c:v>
                </c:pt>
                <c:pt idx="3997">
                  <c:v>45824.5625</c:v>
                </c:pt>
                <c:pt idx="3998">
                  <c:v>45824.604166666664</c:v>
                </c:pt>
                <c:pt idx="3999">
                  <c:v>45824.645833333336</c:v>
                </c:pt>
                <c:pt idx="4000">
                  <c:v>45824.6875</c:v>
                </c:pt>
                <c:pt idx="4001">
                  <c:v>45824.729166666664</c:v>
                </c:pt>
                <c:pt idx="4002">
                  <c:v>45824.770833333336</c:v>
                </c:pt>
                <c:pt idx="4003">
                  <c:v>45824.8125</c:v>
                </c:pt>
                <c:pt idx="4004">
                  <c:v>45824.854166666664</c:v>
                </c:pt>
                <c:pt idx="4005">
                  <c:v>45824.895833333336</c:v>
                </c:pt>
                <c:pt idx="4006">
                  <c:v>45824.9375</c:v>
                </c:pt>
                <c:pt idx="4007">
                  <c:v>45824.979166666664</c:v>
                </c:pt>
                <c:pt idx="4008">
                  <c:v>45825.020833333336</c:v>
                </c:pt>
                <c:pt idx="4009">
                  <c:v>45825.0625</c:v>
                </c:pt>
                <c:pt idx="4010">
                  <c:v>45825.104166666664</c:v>
                </c:pt>
                <c:pt idx="4011">
                  <c:v>45825.145833333336</c:v>
                </c:pt>
                <c:pt idx="4012">
                  <c:v>45825.1875</c:v>
                </c:pt>
                <c:pt idx="4013">
                  <c:v>45825.229166666664</c:v>
                </c:pt>
                <c:pt idx="4014">
                  <c:v>45825.270833333336</c:v>
                </c:pt>
                <c:pt idx="4015">
                  <c:v>45825.3125</c:v>
                </c:pt>
                <c:pt idx="4016">
                  <c:v>45825.354166666664</c:v>
                </c:pt>
                <c:pt idx="4017">
                  <c:v>45825.395833333336</c:v>
                </c:pt>
                <c:pt idx="4018">
                  <c:v>45825.4375</c:v>
                </c:pt>
                <c:pt idx="4019">
                  <c:v>45825.479166666664</c:v>
                </c:pt>
                <c:pt idx="4020">
                  <c:v>45825.520833333336</c:v>
                </c:pt>
                <c:pt idx="4021">
                  <c:v>45825.5625</c:v>
                </c:pt>
                <c:pt idx="4022">
                  <c:v>45825.604166666664</c:v>
                </c:pt>
                <c:pt idx="4023">
                  <c:v>45825.645833333336</c:v>
                </c:pt>
                <c:pt idx="4024">
                  <c:v>45825.6875</c:v>
                </c:pt>
                <c:pt idx="4025">
                  <c:v>45825.729166666664</c:v>
                </c:pt>
                <c:pt idx="4026">
                  <c:v>45825.770833333336</c:v>
                </c:pt>
                <c:pt idx="4027">
                  <c:v>45825.8125</c:v>
                </c:pt>
                <c:pt idx="4028">
                  <c:v>45825.854166666664</c:v>
                </c:pt>
                <c:pt idx="4029">
                  <c:v>45825.895833333336</c:v>
                </c:pt>
                <c:pt idx="4030">
                  <c:v>45825.9375</c:v>
                </c:pt>
                <c:pt idx="4031">
                  <c:v>45825.979166666664</c:v>
                </c:pt>
                <c:pt idx="4032">
                  <c:v>45826.020833333336</c:v>
                </c:pt>
                <c:pt idx="4033">
                  <c:v>45826.0625</c:v>
                </c:pt>
                <c:pt idx="4034">
                  <c:v>45826.104166666664</c:v>
                </c:pt>
                <c:pt idx="4035">
                  <c:v>45826.145833333336</c:v>
                </c:pt>
                <c:pt idx="4036">
                  <c:v>45826.1875</c:v>
                </c:pt>
                <c:pt idx="4037">
                  <c:v>45826.229166666664</c:v>
                </c:pt>
                <c:pt idx="4038">
                  <c:v>45826.270833333336</c:v>
                </c:pt>
                <c:pt idx="4039">
                  <c:v>45826.3125</c:v>
                </c:pt>
                <c:pt idx="4040">
                  <c:v>45826.354166666664</c:v>
                </c:pt>
                <c:pt idx="4041">
                  <c:v>45826.395833333336</c:v>
                </c:pt>
                <c:pt idx="4042">
                  <c:v>45826.4375</c:v>
                </c:pt>
                <c:pt idx="4043">
                  <c:v>45826.479166666664</c:v>
                </c:pt>
                <c:pt idx="4044">
                  <c:v>45826.520833333336</c:v>
                </c:pt>
                <c:pt idx="4045">
                  <c:v>45826.5625</c:v>
                </c:pt>
                <c:pt idx="4046">
                  <c:v>45826.604166666664</c:v>
                </c:pt>
                <c:pt idx="4047">
                  <c:v>45826.645833333336</c:v>
                </c:pt>
                <c:pt idx="4048">
                  <c:v>45826.6875</c:v>
                </c:pt>
                <c:pt idx="4049">
                  <c:v>45826.729166666664</c:v>
                </c:pt>
                <c:pt idx="4050">
                  <c:v>45826.770833333336</c:v>
                </c:pt>
                <c:pt idx="4051">
                  <c:v>45826.8125</c:v>
                </c:pt>
                <c:pt idx="4052">
                  <c:v>45826.854166666664</c:v>
                </c:pt>
                <c:pt idx="4053">
                  <c:v>45826.895833333336</c:v>
                </c:pt>
                <c:pt idx="4054">
                  <c:v>45826.9375</c:v>
                </c:pt>
                <c:pt idx="4055">
                  <c:v>45826.979166666664</c:v>
                </c:pt>
                <c:pt idx="4056">
                  <c:v>45827.020833333336</c:v>
                </c:pt>
                <c:pt idx="4057">
                  <c:v>45827.0625</c:v>
                </c:pt>
                <c:pt idx="4058">
                  <c:v>45827.104166666664</c:v>
                </c:pt>
                <c:pt idx="4059">
                  <c:v>45827.145833333336</c:v>
                </c:pt>
                <c:pt idx="4060">
                  <c:v>45827.1875</c:v>
                </c:pt>
                <c:pt idx="4061">
                  <c:v>45827.229166666664</c:v>
                </c:pt>
                <c:pt idx="4062">
                  <c:v>45827.270833333336</c:v>
                </c:pt>
                <c:pt idx="4063">
                  <c:v>45827.3125</c:v>
                </c:pt>
                <c:pt idx="4064">
                  <c:v>45827.354166666664</c:v>
                </c:pt>
                <c:pt idx="4065">
                  <c:v>45827.395833333336</c:v>
                </c:pt>
                <c:pt idx="4066">
                  <c:v>45827.4375</c:v>
                </c:pt>
                <c:pt idx="4067">
                  <c:v>45827.479166666664</c:v>
                </c:pt>
                <c:pt idx="4068">
                  <c:v>45827.520833333336</c:v>
                </c:pt>
                <c:pt idx="4069">
                  <c:v>45827.5625</c:v>
                </c:pt>
                <c:pt idx="4070">
                  <c:v>45827.604166666664</c:v>
                </c:pt>
                <c:pt idx="4071">
                  <c:v>45827.645833333336</c:v>
                </c:pt>
                <c:pt idx="4072">
                  <c:v>45827.6875</c:v>
                </c:pt>
                <c:pt idx="4073">
                  <c:v>45827.729166666664</c:v>
                </c:pt>
                <c:pt idx="4074">
                  <c:v>45827.770833333336</c:v>
                </c:pt>
                <c:pt idx="4075">
                  <c:v>45827.8125</c:v>
                </c:pt>
                <c:pt idx="4076">
                  <c:v>45827.854166666664</c:v>
                </c:pt>
                <c:pt idx="4077">
                  <c:v>45827.895833333336</c:v>
                </c:pt>
                <c:pt idx="4078">
                  <c:v>45827.9375</c:v>
                </c:pt>
                <c:pt idx="4079">
                  <c:v>45827.979166666664</c:v>
                </c:pt>
                <c:pt idx="4080">
                  <c:v>45828.020833333336</c:v>
                </c:pt>
                <c:pt idx="4081">
                  <c:v>45828.0625</c:v>
                </c:pt>
                <c:pt idx="4082">
                  <c:v>45828.104166666664</c:v>
                </c:pt>
                <c:pt idx="4083">
                  <c:v>45828.145833333336</c:v>
                </c:pt>
                <c:pt idx="4084">
                  <c:v>45828.1875</c:v>
                </c:pt>
                <c:pt idx="4085">
                  <c:v>45828.229166666664</c:v>
                </c:pt>
                <c:pt idx="4086">
                  <c:v>45828.270833333336</c:v>
                </c:pt>
                <c:pt idx="4087">
                  <c:v>45828.3125</c:v>
                </c:pt>
                <c:pt idx="4088">
                  <c:v>45828.354166666664</c:v>
                </c:pt>
                <c:pt idx="4089">
                  <c:v>45828.395833333336</c:v>
                </c:pt>
                <c:pt idx="4090">
                  <c:v>45828.4375</c:v>
                </c:pt>
                <c:pt idx="4091">
                  <c:v>45828.479166666664</c:v>
                </c:pt>
                <c:pt idx="4092">
                  <c:v>45828.520833333336</c:v>
                </c:pt>
                <c:pt idx="4093">
                  <c:v>45828.5625</c:v>
                </c:pt>
                <c:pt idx="4094">
                  <c:v>45828.604166666664</c:v>
                </c:pt>
                <c:pt idx="4095">
                  <c:v>45828.645833333336</c:v>
                </c:pt>
                <c:pt idx="4096">
                  <c:v>45828.6875</c:v>
                </c:pt>
                <c:pt idx="4097">
                  <c:v>45828.729166666664</c:v>
                </c:pt>
                <c:pt idx="4098">
                  <c:v>45828.770833333336</c:v>
                </c:pt>
                <c:pt idx="4099">
                  <c:v>45828.8125</c:v>
                </c:pt>
                <c:pt idx="4100">
                  <c:v>45828.854166666664</c:v>
                </c:pt>
                <c:pt idx="4101">
                  <c:v>45828.895833333336</c:v>
                </c:pt>
                <c:pt idx="4102">
                  <c:v>45828.9375</c:v>
                </c:pt>
                <c:pt idx="4103">
                  <c:v>45828.979166666664</c:v>
                </c:pt>
                <c:pt idx="4104">
                  <c:v>45829.020833333336</c:v>
                </c:pt>
                <c:pt idx="4105">
                  <c:v>45829.0625</c:v>
                </c:pt>
                <c:pt idx="4106">
                  <c:v>45829.104166666664</c:v>
                </c:pt>
                <c:pt idx="4107">
                  <c:v>45829.145833333336</c:v>
                </c:pt>
                <c:pt idx="4108">
                  <c:v>45829.1875</c:v>
                </c:pt>
                <c:pt idx="4109">
                  <c:v>45829.229166666664</c:v>
                </c:pt>
                <c:pt idx="4110">
                  <c:v>45829.270833333336</c:v>
                </c:pt>
                <c:pt idx="4111">
                  <c:v>45829.3125</c:v>
                </c:pt>
                <c:pt idx="4112">
                  <c:v>45829.354166666664</c:v>
                </c:pt>
                <c:pt idx="4113">
                  <c:v>45829.395833333336</c:v>
                </c:pt>
                <c:pt idx="4114">
                  <c:v>45829.4375</c:v>
                </c:pt>
                <c:pt idx="4115">
                  <c:v>45829.479166666664</c:v>
                </c:pt>
                <c:pt idx="4116">
                  <c:v>45829.520833333336</c:v>
                </c:pt>
                <c:pt idx="4117">
                  <c:v>45829.5625</c:v>
                </c:pt>
                <c:pt idx="4118">
                  <c:v>45829.604166666664</c:v>
                </c:pt>
                <c:pt idx="4119">
                  <c:v>45829.645833333336</c:v>
                </c:pt>
                <c:pt idx="4120">
                  <c:v>45829.6875</c:v>
                </c:pt>
                <c:pt idx="4121">
                  <c:v>45829.729166666664</c:v>
                </c:pt>
                <c:pt idx="4122">
                  <c:v>45829.770833333336</c:v>
                </c:pt>
                <c:pt idx="4123">
                  <c:v>45829.8125</c:v>
                </c:pt>
                <c:pt idx="4124">
                  <c:v>45829.854166666664</c:v>
                </c:pt>
                <c:pt idx="4125">
                  <c:v>45829.895833333336</c:v>
                </c:pt>
                <c:pt idx="4126">
                  <c:v>45829.9375</c:v>
                </c:pt>
                <c:pt idx="4127">
                  <c:v>45829.979166666664</c:v>
                </c:pt>
                <c:pt idx="4128">
                  <c:v>45830.020833333336</c:v>
                </c:pt>
                <c:pt idx="4129">
                  <c:v>45830.0625</c:v>
                </c:pt>
                <c:pt idx="4130">
                  <c:v>45830.104166666664</c:v>
                </c:pt>
                <c:pt idx="4131">
                  <c:v>45830.145833333336</c:v>
                </c:pt>
                <c:pt idx="4132">
                  <c:v>45830.1875</c:v>
                </c:pt>
                <c:pt idx="4133">
                  <c:v>45830.229166666664</c:v>
                </c:pt>
                <c:pt idx="4134">
                  <c:v>45830.270833333336</c:v>
                </c:pt>
                <c:pt idx="4135">
                  <c:v>45830.3125</c:v>
                </c:pt>
                <c:pt idx="4136">
                  <c:v>45830.354166666664</c:v>
                </c:pt>
                <c:pt idx="4137">
                  <c:v>45830.395833333336</c:v>
                </c:pt>
                <c:pt idx="4138">
                  <c:v>45830.4375</c:v>
                </c:pt>
                <c:pt idx="4139">
                  <c:v>45830.479166666664</c:v>
                </c:pt>
                <c:pt idx="4140">
                  <c:v>45830.520833333336</c:v>
                </c:pt>
                <c:pt idx="4141">
                  <c:v>45830.5625</c:v>
                </c:pt>
                <c:pt idx="4142">
                  <c:v>45830.604166666664</c:v>
                </c:pt>
                <c:pt idx="4143">
                  <c:v>45830.645833333336</c:v>
                </c:pt>
                <c:pt idx="4144">
                  <c:v>45830.6875</c:v>
                </c:pt>
                <c:pt idx="4145">
                  <c:v>45830.729166666664</c:v>
                </c:pt>
                <c:pt idx="4146">
                  <c:v>45830.770833333336</c:v>
                </c:pt>
                <c:pt idx="4147">
                  <c:v>45830.8125</c:v>
                </c:pt>
                <c:pt idx="4148">
                  <c:v>45830.854166666664</c:v>
                </c:pt>
                <c:pt idx="4149">
                  <c:v>45830.895833333336</c:v>
                </c:pt>
                <c:pt idx="4150">
                  <c:v>45830.9375</c:v>
                </c:pt>
                <c:pt idx="4151">
                  <c:v>45830.979166666664</c:v>
                </c:pt>
                <c:pt idx="4152">
                  <c:v>45831.020833333336</c:v>
                </c:pt>
                <c:pt idx="4153">
                  <c:v>45831.0625</c:v>
                </c:pt>
                <c:pt idx="4154">
                  <c:v>45831.104166666664</c:v>
                </c:pt>
                <c:pt idx="4155">
                  <c:v>45831.145833333336</c:v>
                </c:pt>
                <c:pt idx="4156">
                  <c:v>45831.1875</c:v>
                </c:pt>
                <c:pt idx="4157">
                  <c:v>45831.229166666664</c:v>
                </c:pt>
                <c:pt idx="4158">
                  <c:v>45831.270833333336</c:v>
                </c:pt>
                <c:pt idx="4159">
                  <c:v>45831.3125</c:v>
                </c:pt>
                <c:pt idx="4160">
                  <c:v>45831.354166666664</c:v>
                </c:pt>
                <c:pt idx="4161">
                  <c:v>45831.395833333336</c:v>
                </c:pt>
                <c:pt idx="4162">
                  <c:v>45831.4375</c:v>
                </c:pt>
                <c:pt idx="4163">
                  <c:v>45831.479166666664</c:v>
                </c:pt>
                <c:pt idx="4164">
                  <c:v>45831.520833333336</c:v>
                </c:pt>
                <c:pt idx="4165">
                  <c:v>45831.5625</c:v>
                </c:pt>
                <c:pt idx="4166">
                  <c:v>45831.604166666664</c:v>
                </c:pt>
                <c:pt idx="4167">
                  <c:v>45831.645833333336</c:v>
                </c:pt>
                <c:pt idx="4168">
                  <c:v>45831.6875</c:v>
                </c:pt>
                <c:pt idx="4169">
                  <c:v>45831.729166666664</c:v>
                </c:pt>
                <c:pt idx="4170">
                  <c:v>45831.770833333336</c:v>
                </c:pt>
                <c:pt idx="4171">
                  <c:v>45831.8125</c:v>
                </c:pt>
                <c:pt idx="4172">
                  <c:v>45831.854166666664</c:v>
                </c:pt>
                <c:pt idx="4173">
                  <c:v>45831.895833333336</c:v>
                </c:pt>
                <c:pt idx="4174">
                  <c:v>45831.9375</c:v>
                </c:pt>
                <c:pt idx="4175">
                  <c:v>45831.979166666664</c:v>
                </c:pt>
                <c:pt idx="4176">
                  <c:v>45832.020833333336</c:v>
                </c:pt>
                <c:pt idx="4177">
                  <c:v>45832.0625</c:v>
                </c:pt>
                <c:pt idx="4178">
                  <c:v>45832.104166666664</c:v>
                </c:pt>
                <c:pt idx="4179">
                  <c:v>45832.145833333336</c:v>
                </c:pt>
                <c:pt idx="4180">
                  <c:v>45832.1875</c:v>
                </c:pt>
                <c:pt idx="4181">
                  <c:v>45832.229166666664</c:v>
                </c:pt>
                <c:pt idx="4182">
                  <c:v>45832.270833333336</c:v>
                </c:pt>
                <c:pt idx="4183">
                  <c:v>45832.3125</c:v>
                </c:pt>
                <c:pt idx="4184">
                  <c:v>45832.354166666664</c:v>
                </c:pt>
                <c:pt idx="4185">
                  <c:v>45832.395833333336</c:v>
                </c:pt>
                <c:pt idx="4186">
                  <c:v>45832.4375</c:v>
                </c:pt>
                <c:pt idx="4187">
                  <c:v>45832.479166666664</c:v>
                </c:pt>
                <c:pt idx="4188">
                  <c:v>45832.520833333336</c:v>
                </c:pt>
                <c:pt idx="4189">
                  <c:v>45832.5625</c:v>
                </c:pt>
                <c:pt idx="4190">
                  <c:v>45832.604166666664</c:v>
                </c:pt>
                <c:pt idx="4191">
                  <c:v>45832.645833333336</c:v>
                </c:pt>
                <c:pt idx="4192">
                  <c:v>45832.6875</c:v>
                </c:pt>
                <c:pt idx="4193">
                  <c:v>45832.729166666664</c:v>
                </c:pt>
                <c:pt idx="4194">
                  <c:v>45832.770833333336</c:v>
                </c:pt>
                <c:pt idx="4195">
                  <c:v>45832.8125</c:v>
                </c:pt>
                <c:pt idx="4196">
                  <c:v>45832.854166666664</c:v>
                </c:pt>
                <c:pt idx="4197">
                  <c:v>45832.895833333336</c:v>
                </c:pt>
                <c:pt idx="4198">
                  <c:v>45832.9375</c:v>
                </c:pt>
                <c:pt idx="4199">
                  <c:v>45832.979166666664</c:v>
                </c:pt>
                <c:pt idx="4200">
                  <c:v>45833.020833333336</c:v>
                </c:pt>
                <c:pt idx="4201">
                  <c:v>45833.0625</c:v>
                </c:pt>
                <c:pt idx="4202">
                  <c:v>45833.104166666664</c:v>
                </c:pt>
                <c:pt idx="4203">
                  <c:v>45833.145833333336</c:v>
                </c:pt>
                <c:pt idx="4204">
                  <c:v>45833.1875</c:v>
                </c:pt>
                <c:pt idx="4205">
                  <c:v>45833.229166666664</c:v>
                </c:pt>
                <c:pt idx="4206">
                  <c:v>45833.270833333336</c:v>
                </c:pt>
                <c:pt idx="4207">
                  <c:v>45833.3125</c:v>
                </c:pt>
                <c:pt idx="4208">
                  <c:v>45833.354166666664</c:v>
                </c:pt>
                <c:pt idx="4209">
                  <c:v>45833.395833333336</c:v>
                </c:pt>
                <c:pt idx="4210">
                  <c:v>45833.4375</c:v>
                </c:pt>
                <c:pt idx="4211">
                  <c:v>45833.479166666664</c:v>
                </c:pt>
                <c:pt idx="4212">
                  <c:v>45833.520833333336</c:v>
                </c:pt>
                <c:pt idx="4213">
                  <c:v>45833.5625</c:v>
                </c:pt>
                <c:pt idx="4214">
                  <c:v>45833.604166666664</c:v>
                </c:pt>
                <c:pt idx="4215">
                  <c:v>45833.645833333336</c:v>
                </c:pt>
                <c:pt idx="4216">
                  <c:v>45833.6875</c:v>
                </c:pt>
                <c:pt idx="4217">
                  <c:v>45833.729166666664</c:v>
                </c:pt>
                <c:pt idx="4218">
                  <c:v>45833.770833333336</c:v>
                </c:pt>
                <c:pt idx="4219">
                  <c:v>45833.8125</c:v>
                </c:pt>
                <c:pt idx="4220">
                  <c:v>45833.854166666664</c:v>
                </c:pt>
                <c:pt idx="4221">
                  <c:v>45833.895833333336</c:v>
                </c:pt>
                <c:pt idx="4222">
                  <c:v>45833.9375</c:v>
                </c:pt>
                <c:pt idx="4223">
                  <c:v>45833.979166666664</c:v>
                </c:pt>
                <c:pt idx="4224">
                  <c:v>45834.020833333336</c:v>
                </c:pt>
                <c:pt idx="4225">
                  <c:v>45834.0625</c:v>
                </c:pt>
                <c:pt idx="4226">
                  <c:v>45834.104166666664</c:v>
                </c:pt>
                <c:pt idx="4227">
                  <c:v>45834.145833333336</c:v>
                </c:pt>
                <c:pt idx="4228">
                  <c:v>45834.1875</c:v>
                </c:pt>
                <c:pt idx="4229">
                  <c:v>45834.229166666664</c:v>
                </c:pt>
                <c:pt idx="4230">
                  <c:v>45834.270833333336</c:v>
                </c:pt>
                <c:pt idx="4231">
                  <c:v>45834.3125</c:v>
                </c:pt>
                <c:pt idx="4232">
                  <c:v>45834.354166666664</c:v>
                </c:pt>
                <c:pt idx="4233">
                  <c:v>45834.395833333336</c:v>
                </c:pt>
                <c:pt idx="4234">
                  <c:v>45834.4375</c:v>
                </c:pt>
                <c:pt idx="4235">
                  <c:v>45834.479166666664</c:v>
                </c:pt>
                <c:pt idx="4236">
                  <c:v>45834.520833333336</c:v>
                </c:pt>
                <c:pt idx="4237">
                  <c:v>45834.5625</c:v>
                </c:pt>
                <c:pt idx="4238">
                  <c:v>45834.604166666664</c:v>
                </c:pt>
                <c:pt idx="4239">
                  <c:v>45834.645833333336</c:v>
                </c:pt>
                <c:pt idx="4240">
                  <c:v>45834.6875</c:v>
                </c:pt>
                <c:pt idx="4241">
                  <c:v>45834.729166666664</c:v>
                </c:pt>
                <c:pt idx="4242">
                  <c:v>45834.770833333336</c:v>
                </c:pt>
                <c:pt idx="4243">
                  <c:v>45834.8125</c:v>
                </c:pt>
                <c:pt idx="4244">
                  <c:v>45834.854166666664</c:v>
                </c:pt>
                <c:pt idx="4245">
                  <c:v>45834.895833333336</c:v>
                </c:pt>
                <c:pt idx="4246">
                  <c:v>45834.9375</c:v>
                </c:pt>
                <c:pt idx="4247">
                  <c:v>45834.979166666664</c:v>
                </c:pt>
                <c:pt idx="4248">
                  <c:v>45835.020833333336</c:v>
                </c:pt>
                <c:pt idx="4249">
                  <c:v>45835.0625</c:v>
                </c:pt>
                <c:pt idx="4250">
                  <c:v>45835.104166666664</c:v>
                </c:pt>
                <c:pt idx="4251">
                  <c:v>45835.145833333336</c:v>
                </c:pt>
                <c:pt idx="4252">
                  <c:v>45835.1875</c:v>
                </c:pt>
                <c:pt idx="4253">
                  <c:v>45835.229166666664</c:v>
                </c:pt>
                <c:pt idx="4254">
                  <c:v>45835.270833333336</c:v>
                </c:pt>
                <c:pt idx="4255">
                  <c:v>45835.3125</c:v>
                </c:pt>
                <c:pt idx="4256">
                  <c:v>45835.354166666664</c:v>
                </c:pt>
                <c:pt idx="4257">
                  <c:v>45835.395833333336</c:v>
                </c:pt>
                <c:pt idx="4258">
                  <c:v>45835.4375</c:v>
                </c:pt>
                <c:pt idx="4259">
                  <c:v>45835.479166666664</c:v>
                </c:pt>
                <c:pt idx="4260">
                  <c:v>45835.520833333336</c:v>
                </c:pt>
                <c:pt idx="4261">
                  <c:v>45835.5625</c:v>
                </c:pt>
                <c:pt idx="4262">
                  <c:v>45835.604166666664</c:v>
                </c:pt>
                <c:pt idx="4263">
                  <c:v>45835.645833333336</c:v>
                </c:pt>
                <c:pt idx="4264">
                  <c:v>45835.6875</c:v>
                </c:pt>
                <c:pt idx="4265">
                  <c:v>45835.729166666664</c:v>
                </c:pt>
                <c:pt idx="4266">
                  <c:v>45835.770833333336</c:v>
                </c:pt>
                <c:pt idx="4267">
                  <c:v>45835.8125</c:v>
                </c:pt>
                <c:pt idx="4268">
                  <c:v>45835.854166666664</c:v>
                </c:pt>
                <c:pt idx="4269">
                  <c:v>45835.895833333336</c:v>
                </c:pt>
                <c:pt idx="4270">
                  <c:v>45835.9375</c:v>
                </c:pt>
                <c:pt idx="4271">
                  <c:v>45835.979166666664</c:v>
                </c:pt>
                <c:pt idx="4272">
                  <c:v>45836.020833333336</c:v>
                </c:pt>
                <c:pt idx="4273">
                  <c:v>45836.0625</c:v>
                </c:pt>
                <c:pt idx="4274">
                  <c:v>45836.104166666664</c:v>
                </c:pt>
                <c:pt idx="4275">
                  <c:v>45836.145833333336</c:v>
                </c:pt>
                <c:pt idx="4276">
                  <c:v>45836.1875</c:v>
                </c:pt>
                <c:pt idx="4277">
                  <c:v>45836.229166666664</c:v>
                </c:pt>
                <c:pt idx="4278">
                  <c:v>45836.270833333336</c:v>
                </c:pt>
                <c:pt idx="4279">
                  <c:v>45836.3125</c:v>
                </c:pt>
                <c:pt idx="4280">
                  <c:v>45836.354166666664</c:v>
                </c:pt>
                <c:pt idx="4281">
                  <c:v>45836.395833333336</c:v>
                </c:pt>
                <c:pt idx="4282">
                  <c:v>45836.4375</c:v>
                </c:pt>
                <c:pt idx="4283">
                  <c:v>45836.479166666664</c:v>
                </c:pt>
                <c:pt idx="4284">
                  <c:v>45836.520833333336</c:v>
                </c:pt>
                <c:pt idx="4285">
                  <c:v>45836.5625</c:v>
                </c:pt>
                <c:pt idx="4286">
                  <c:v>45836.604166666664</c:v>
                </c:pt>
                <c:pt idx="4287">
                  <c:v>45836.645833333336</c:v>
                </c:pt>
                <c:pt idx="4288">
                  <c:v>45836.6875</c:v>
                </c:pt>
                <c:pt idx="4289">
                  <c:v>45836.729166666664</c:v>
                </c:pt>
                <c:pt idx="4290">
                  <c:v>45836.770833333336</c:v>
                </c:pt>
                <c:pt idx="4291">
                  <c:v>45836.8125</c:v>
                </c:pt>
                <c:pt idx="4292">
                  <c:v>45836.854166666664</c:v>
                </c:pt>
                <c:pt idx="4293">
                  <c:v>45836.895833333336</c:v>
                </c:pt>
                <c:pt idx="4294">
                  <c:v>45836.9375</c:v>
                </c:pt>
                <c:pt idx="4295">
                  <c:v>45836.979166666664</c:v>
                </c:pt>
                <c:pt idx="4296">
                  <c:v>45837.020833333336</c:v>
                </c:pt>
                <c:pt idx="4297">
                  <c:v>45837.0625</c:v>
                </c:pt>
                <c:pt idx="4298">
                  <c:v>45837.104166666664</c:v>
                </c:pt>
                <c:pt idx="4299">
                  <c:v>45837.145833333336</c:v>
                </c:pt>
                <c:pt idx="4300">
                  <c:v>45837.1875</c:v>
                </c:pt>
                <c:pt idx="4301">
                  <c:v>45837.229166666664</c:v>
                </c:pt>
                <c:pt idx="4302">
                  <c:v>45837.270833333336</c:v>
                </c:pt>
                <c:pt idx="4303">
                  <c:v>45837.3125</c:v>
                </c:pt>
                <c:pt idx="4304">
                  <c:v>45837.354166666664</c:v>
                </c:pt>
                <c:pt idx="4305">
                  <c:v>45837.395833333336</c:v>
                </c:pt>
                <c:pt idx="4306">
                  <c:v>45837.4375</c:v>
                </c:pt>
                <c:pt idx="4307">
                  <c:v>45837.479166666664</c:v>
                </c:pt>
                <c:pt idx="4308">
                  <c:v>45837.520833333336</c:v>
                </c:pt>
                <c:pt idx="4309">
                  <c:v>45837.5625</c:v>
                </c:pt>
                <c:pt idx="4310">
                  <c:v>45837.604166666664</c:v>
                </c:pt>
                <c:pt idx="4311">
                  <c:v>45837.645833333336</c:v>
                </c:pt>
                <c:pt idx="4312">
                  <c:v>45837.6875</c:v>
                </c:pt>
                <c:pt idx="4313">
                  <c:v>45837.729166666664</c:v>
                </c:pt>
                <c:pt idx="4314">
                  <c:v>45837.770833333336</c:v>
                </c:pt>
                <c:pt idx="4315">
                  <c:v>45837.8125</c:v>
                </c:pt>
                <c:pt idx="4316">
                  <c:v>45837.854166666664</c:v>
                </c:pt>
                <c:pt idx="4317">
                  <c:v>45837.895833333336</c:v>
                </c:pt>
                <c:pt idx="4318">
                  <c:v>45837.9375</c:v>
                </c:pt>
                <c:pt idx="4319">
                  <c:v>45837.979166666664</c:v>
                </c:pt>
                <c:pt idx="4320">
                  <c:v>45838.020833333336</c:v>
                </c:pt>
                <c:pt idx="4321">
                  <c:v>45838.0625</c:v>
                </c:pt>
                <c:pt idx="4322">
                  <c:v>45838.104166666664</c:v>
                </c:pt>
                <c:pt idx="4323">
                  <c:v>45838.145833333336</c:v>
                </c:pt>
                <c:pt idx="4324">
                  <c:v>45838.1875</c:v>
                </c:pt>
                <c:pt idx="4325">
                  <c:v>45838.229166666664</c:v>
                </c:pt>
                <c:pt idx="4326">
                  <c:v>45838.270833333336</c:v>
                </c:pt>
                <c:pt idx="4327">
                  <c:v>45838.3125</c:v>
                </c:pt>
                <c:pt idx="4328">
                  <c:v>45838.354166666664</c:v>
                </c:pt>
                <c:pt idx="4329">
                  <c:v>45838.395833333336</c:v>
                </c:pt>
                <c:pt idx="4330">
                  <c:v>45838.4375</c:v>
                </c:pt>
                <c:pt idx="4331">
                  <c:v>45838.479166666664</c:v>
                </c:pt>
                <c:pt idx="4332">
                  <c:v>45838.520833333336</c:v>
                </c:pt>
                <c:pt idx="4333">
                  <c:v>45838.5625</c:v>
                </c:pt>
                <c:pt idx="4334">
                  <c:v>45838.604166666664</c:v>
                </c:pt>
                <c:pt idx="4335">
                  <c:v>45838.645833333336</c:v>
                </c:pt>
                <c:pt idx="4336">
                  <c:v>45838.6875</c:v>
                </c:pt>
                <c:pt idx="4337">
                  <c:v>45838.729166666664</c:v>
                </c:pt>
                <c:pt idx="4338">
                  <c:v>45838.770833333336</c:v>
                </c:pt>
                <c:pt idx="4339">
                  <c:v>45838.8125</c:v>
                </c:pt>
                <c:pt idx="4340">
                  <c:v>45838.854166666664</c:v>
                </c:pt>
                <c:pt idx="4341">
                  <c:v>45838.895833333336</c:v>
                </c:pt>
                <c:pt idx="4342">
                  <c:v>45838.9375</c:v>
                </c:pt>
                <c:pt idx="4343">
                  <c:v>45838.979166666664</c:v>
                </c:pt>
                <c:pt idx="4344">
                  <c:v>45839.020833333336</c:v>
                </c:pt>
                <c:pt idx="4345">
                  <c:v>45839.0625</c:v>
                </c:pt>
                <c:pt idx="4346">
                  <c:v>45839.104166666664</c:v>
                </c:pt>
                <c:pt idx="4347">
                  <c:v>45839.145833333336</c:v>
                </c:pt>
                <c:pt idx="4348">
                  <c:v>45839.1875</c:v>
                </c:pt>
                <c:pt idx="4349">
                  <c:v>45839.229166666664</c:v>
                </c:pt>
                <c:pt idx="4350">
                  <c:v>45839.270833333336</c:v>
                </c:pt>
                <c:pt idx="4351">
                  <c:v>45839.3125</c:v>
                </c:pt>
                <c:pt idx="4352">
                  <c:v>45839.354166666664</c:v>
                </c:pt>
                <c:pt idx="4353">
                  <c:v>45839.395833333336</c:v>
                </c:pt>
                <c:pt idx="4354">
                  <c:v>45839.4375</c:v>
                </c:pt>
                <c:pt idx="4355">
                  <c:v>45839.479166666664</c:v>
                </c:pt>
                <c:pt idx="4356">
                  <c:v>45839.520833333336</c:v>
                </c:pt>
                <c:pt idx="4357">
                  <c:v>45839.5625</c:v>
                </c:pt>
                <c:pt idx="4358">
                  <c:v>45839.604166666664</c:v>
                </c:pt>
                <c:pt idx="4359">
                  <c:v>45839.645833333336</c:v>
                </c:pt>
                <c:pt idx="4360">
                  <c:v>45839.6875</c:v>
                </c:pt>
                <c:pt idx="4361">
                  <c:v>45839.729166666664</c:v>
                </c:pt>
                <c:pt idx="4362">
                  <c:v>45839.770833333336</c:v>
                </c:pt>
                <c:pt idx="4363">
                  <c:v>45839.8125</c:v>
                </c:pt>
                <c:pt idx="4364">
                  <c:v>45839.854166666664</c:v>
                </c:pt>
                <c:pt idx="4365">
                  <c:v>45839.895833333336</c:v>
                </c:pt>
                <c:pt idx="4366">
                  <c:v>45839.9375</c:v>
                </c:pt>
                <c:pt idx="4367">
                  <c:v>45839.979166666664</c:v>
                </c:pt>
                <c:pt idx="4368">
                  <c:v>45840.020833333336</c:v>
                </c:pt>
                <c:pt idx="4369">
                  <c:v>45840.0625</c:v>
                </c:pt>
                <c:pt idx="4370">
                  <c:v>45840.104166666664</c:v>
                </c:pt>
                <c:pt idx="4371">
                  <c:v>45840.145833333336</c:v>
                </c:pt>
                <c:pt idx="4372">
                  <c:v>45840.1875</c:v>
                </c:pt>
                <c:pt idx="4373">
                  <c:v>45840.229166666664</c:v>
                </c:pt>
                <c:pt idx="4374">
                  <c:v>45840.270833333336</c:v>
                </c:pt>
                <c:pt idx="4375">
                  <c:v>45840.3125</c:v>
                </c:pt>
                <c:pt idx="4376">
                  <c:v>45840.354166666664</c:v>
                </c:pt>
                <c:pt idx="4377">
                  <c:v>45840.395833333336</c:v>
                </c:pt>
                <c:pt idx="4378">
                  <c:v>45840.4375</c:v>
                </c:pt>
                <c:pt idx="4379">
                  <c:v>45840.479166666664</c:v>
                </c:pt>
                <c:pt idx="4380">
                  <c:v>45840.520833333336</c:v>
                </c:pt>
                <c:pt idx="4381">
                  <c:v>45840.5625</c:v>
                </c:pt>
                <c:pt idx="4382">
                  <c:v>45840.604166666664</c:v>
                </c:pt>
                <c:pt idx="4383">
                  <c:v>45840.645833333336</c:v>
                </c:pt>
                <c:pt idx="4384">
                  <c:v>45840.6875</c:v>
                </c:pt>
                <c:pt idx="4385">
                  <c:v>45840.729166666664</c:v>
                </c:pt>
                <c:pt idx="4386">
                  <c:v>45840.770833333336</c:v>
                </c:pt>
                <c:pt idx="4387">
                  <c:v>45840.8125</c:v>
                </c:pt>
                <c:pt idx="4388">
                  <c:v>45840.854166666664</c:v>
                </c:pt>
                <c:pt idx="4389">
                  <c:v>45840.895833333336</c:v>
                </c:pt>
                <c:pt idx="4390">
                  <c:v>45840.9375</c:v>
                </c:pt>
                <c:pt idx="4391">
                  <c:v>45840.979166666664</c:v>
                </c:pt>
                <c:pt idx="4392">
                  <c:v>45841.020833333336</c:v>
                </c:pt>
                <c:pt idx="4393">
                  <c:v>45841.0625</c:v>
                </c:pt>
                <c:pt idx="4394">
                  <c:v>45841.104166666664</c:v>
                </c:pt>
                <c:pt idx="4395">
                  <c:v>45841.145833333336</c:v>
                </c:pt>
                <c:pt idx="4396">
                  <c:v>45841.1875</c:v>
                </c:pt>
                <c:pt idx="4397">
                  <c:v>45841.229166666664</c:v>
                </c:pt>
                <c:pt idx="4398">
                  <c:v>45841.270833333336</c:v>
                </c:pt>
                <c:pt idx="4399">
                  <c:v>45841.3125</c:v>
                </c:pt>
                <c:pt idx="4400">
                  <c:v>45841.354166666664</c:v>
                </c:pt>
                <c:pt idx="4401">
                  <c:v>45841.395833333336</c:v>
                </c:pt>
                <c:pt idx="4402">
                  <c:v>45841.4375</c:v>
                </c:pt>
                <c:pt idx="4403">
                  <c:v>45841.479166666664</c:v>
                </c:pt>
                <c:pt idx="4404">
                  <c:v>45841.520833333336</c:v>
                </c:pt>
                <c:pt idx="4405">
                  <c:v>45841.5625</c:v>
                </c:pt>
                <c:pt idx="4406">
                  <c:v>45841.604166666664</c:v>
                </c:pt>
                <c:pt idx="4407">
                  <c:v>45841.645833333336</c:v>
                </c:pt>
                <c:pt idx="4408">
                  <c:v>45841.6875</c:v>
                </c:pt>
                <c:pt idx="4409">
                  <c:v>45841.729166666664</c:v>
                </c:pt>
                <c:pt idx="4410">
                  <c:v>45841.770833333336</c:v>
                </c:pt>
                <c:pt idx="4411">
                  <c:v>45841.8125</c:v>
                </c:pt>
                <c:pt idx="4412">
                  <c:v>45841.854166666664</c:v>
                </c:pt>
                <c:pt idx="4413">
                  <c:v>45841.895833333336</c:v>
                </c:pt>
                <c:pt idx="4414">
                  <c:v>45841.9375</c:v>
                </c:pt>
                <c:pt idx="4415">
                  <c:v>45841.979166666664</c:v>
                </c:pt>
                <c:pt idx="4416">
                  <c:v>45842.020833333336</c:v>
                </c:pt>
                <c:pt idx="4417">
                  <c:v>45842.0625</c:v>
                </c:pt>
                <c:pt idx="4418">
                  <c:v>45842.104166666664</c:v>
                </c:pt>
                <c:pt idx="4419">
                  <c:v>45842.145833333336</c:v>
                </c:pt>
                <c:pt idx="4420">
                  <c:v>45842.1875</c:v>
                </c:pt>
                <c:pt idx="4421">
                  <c:v>45842.229166666664</c:v>
                </c:pt>
                <c:pt idx="4422">
                  <c:v>45842.270833333336</c:v>
                </c:pt>
                <c:pt idx="4423">
                  <c:v>45842.3125</c:v>
                </c:pt>
                <c:pt idx="4424">
                  <c:v>45842.354166666664</c:v>
                </c:pt>
                <c:pt idx="4425">
                  <c:v>45842.395833333336</c:v>
                </c:pt>
                <c:pt idx="4426">
                  <c:v>45842.4375</c:v>
                </c:pt>
                <c:pt idx="4427">
                  <c:v>45842.479166666664</c:v>
                </c:pt>
                <c:pt idx="4428">
                  <c:v>45842.520833333336</c:v>
                </c:pt>
                <c:pt idx="4429">
                  <c:v>45842.5625</c:v>
                </c:pt>
                <c:pt idx="4430">
                  <c:v>45842.604166666664</c:v>
                </c:pt>
                <c:pt idx="4431">
                  <c:v>45842.645833333336</c:v>
                </c:pt>
                <c:pt idx="4432">
                  <c:v>45842.6875</c:v>
                </c:pt>
                <c:pt idx="4433">
                  <c:v>45842.729166666664</c:v>
                </c:pt>
                <c:pt idx="4434">
                  <c:v>45842.770833333336</c:v>
                </c:pt>
                <c:pt idx="4435">
                  <c:v>45842.8125</c:v>
                </c:pt>
                <c:pt idx="4436">
                  <c:v>45842.854166666664</c:v>
                </c:pt>
                <c:pt idx="4437">
                  <c:v>45842.895833333336</c:v>
                </c:pt>
                <c:pt idx="4438">
                  <c:v>45842.9375</c:v>
                </c:pt>
                <c:pt idx="4439">
                  <c:v>45842.979166666664</c:v>
                </c:pt>
                <c:pt idx="4440">
                  <c:v>45843.020833333336</c:v>
                </c:pt>
                <c:pt idx="4441">
                  <c:v>45843.0625</c:v>
                </c:pt>
                <c:pt idx="4442">
                  <c:v>45843.104166666664</c:v>
                </c:pt>
                <c:pt idx="4443">
                  <c:v>45843.145833333336</c:v>
                </c:pt>
                <c:pt idx="4444">
                  <c:v>45843.1875</c:v>
                </c:pt>
                <c:pt idx="4445">
                  <c:v>45843.229166666664</c:v>
                </c:pt>
                <c:pt idx="4446">
                  <c:v>45843.270833333336</c:v>
                </c:pt>
                <c:pt idx="4447">
                  <c:v>45843.3125</c:v>
                </c:pt>
                <c:pt idx="4448">
                  <c:v>45843.354166666664</c:v>
                </c:pt>
                <c:pt idx="4449">
                  <c:v>45843.395833333336</c:v>
                </c:pt>
                <c:pt idx="4450">
                  <c:v>45843.4375</c:v>
                </c:pt>
                <c:pt idx="4451">
                  <c:v>45843.479166666664</c:v>
                </c:pt>
                <c:pt idx="4452">
                  <c:v>45843.520833333336</c:v>
                </c:pt>
                <c:pt idx="4453">
                  <c:v>45843.5625</c:v>
                </c:pt>
                <c:pt idx="4454">
                  <c:v>45843.604166666664</c:v>
                </c:pt>
                <c:pt idx="4455">
                  <c:v>45843.645833333336</c:v>
                </c:pt>
                <c:pt idx="4456">
                  <c:v>45843.6875</c:v>
                </c:pt>
                <c:pt idx="4457">
                  <c:v>45843.729166666664</c:v>
                </c:pt>
                <c:pt idx="4458">
                  <c:v>45843.770833333336</c:v>
                </c:pt>
                <c:pt idx="4459">
                  <c:v>45843.8125</c:v>
                </c:pt>
                <c:pt idx="4460">
                  <c:v>45843.854166666664</c:v>
                </c:pt>
                <c:pt idx="4461">
                  <c:v>45843.895833333336</c:v>
                </c:pt>
                <c:pt idx="4462">
                  <c:v>45843.9375</c:v>
                </c:pt>
                <c:pt idx="4463">
                  <c:v>45843.979166666664</c:v>
                </c:pt>
                <c:pt idx="4464">
                  <c:v>45844.020833333336</c:v>
                </c:pt>
                <c:pt idx="4465">
                  <c:v>45844.0625</c:v>
                </c:pt>
                <c:pt idx="4466">
                  <c:v>45844.104166666664</c:v>
                </c:pt>
                <c:pt idx="4467">
                  <c:v>45844.145833333336</c:v>
                </c:pt>
                <c:pt idx="4468">
                  <c:v>45844.1875</c:v>
                </c:pt>
                <c:pt idx="4469">
                  <c:v>45844.229166666664</c:v>
                </c:pt>
                <c:pt idx="4470">
                  <c:v>45844.270833333336</c:v>
                </c:pt>
                <c:pt idx="4471">
                  <c:v>45844.3125</c:v>
                </c:pt>
                <c:pt idx="4472">
                  <c:v>45844.354166666664</c:v>
                </c:pt>
                <c:pt idx="4473">
                  <c:v>45844.395833333336</c:v>
                </c:pt>
                <c:pt idx="4474">
                  <c:v>45844.4375</c:v>
                </c:pt>
                <c:pt idx="4475">
                  <c:v>45844.479166666664</c:v>
                </c:pt>
                <c:pt idx="4476">
                  <c:v>45844.520833333336</c:v>
                </c:pt>
                <c:pt idx="4477">
                  <c:v>45844.5625</c:v>
                </c:pt>
                <c:pt idx="4478">
                  <c:v>45844.604166666664</c:v>
                </c:pt>
                <c:pt idx="4479">
                  <c:v>45844.645833333336</c:v>
                </c:pt>
                <c:pt idx="4480">
                  <c:v>45844.6875</c:v>
                </c:pt>
                <c:pt idx="4481">
                  <c:v>45844.729166666664</c:v>
                </c:pt>
                <c:pt idx="4482">
                  <c:v>45844.770833333336</c:v>
                </c:pt>
                <c:pt idx="4483">
                  <c:v>45844.8125</c:v>
                </c:pt>
                <c:pt idx="4484">
                  <c:v>45844.854166666664</c:v>
                </c:pt>
                <c:pt idx="4485">
                  <c:v>45844.895833333336</c:v>
                </c:pt>
                <c:pt idx="4486">
                  <c:v>45844.9375</c:v>
                </c:pt>
                <c:pt idx="4487">
                  <c:v>45844.979166666664</c:v>
                </c:pt>
                <c:pt idx="4488">
                  <c:v>45845.020833333336</c:v>
                </c:pt>
                <c:pt idx="4489">
                  <c:v>45845.0625</c:v>
                </c:pt>
                <c:pt idx="4490">
                  <c:v>45845.104166666664</c:v>
                </c:pt>
                <c:pt idx="4491">
                  <c:v>45845.145833333336</c:v>
                </c:pt>
                <c:pt idx="4492">
                  <c:v>45845.1875</c:v>
                </c:pt>
                <c:pt idx="4493">
                  <c:v>45845.229166666664</c:v>
                </c:pt>
                <c:pt idx="4494">
                  <c:v>45845.270833333336</c:v>
                </c:pt>
                <c:pt idx="4495">
                  <c:v>45845.3125</c:v>
                </c:pt>
                <c:pt idx="4496">
                  <c:v>45845.354166666664</c:v>
                </c:pt>
                <c:pt idx="4497">
                  <c:v>45845.395833333336</c:v>
                </c:pt>
                <c:pt idx="4498">
                  <c:v>45845.4375</c:v>
                </c:pt>
                <c:pt idx="4499">
                  <c:v>45845.479166666664</c:v>
                </c:pt>
                <c:pt idx="4500">
                  <c:v>45845.520833333336</c:v>
                </c:pt>
                <c:pt idx="4501">
                  <c:v>45845.5625</c:v>
                </c:pt>
                <c:pt idx="4502">
                  <c:v>45845.604166666664</c:v>
                </c:pt>
                <c:pt idx="4503">
                  <c:v>45845.645833333336</c:v>
                </c:pt>
                <c:pt idx="4504">
                  <c:v>45845.6875</c:v>
                </c:pt>
                <c:pt idx="4505">
                  <c:v>45845.729166666664</c:v>
                </c:pt>
                <c:pt idx="4506">
                  <c:v>45845.770833333336</c:v>
                </c:pt>
                <c:pt idx="4507">
                  <c:v>45845.8125</c:v>
                </c:pt>
                <c:pt idx="4508">
                  <c:v>45845.854166666664</c:v>
                </c:pt>
                <c:pt idx="4509">
                  <c:v>45845.895833333336</c:v>
                </c:pt>
                <c:pt idx="4510">
                  <c:v>45845.9375</c:v>
                </c:pt>
                <c:pt idx="4511">
                  <c:v>45845.979166666664</c:v>
                </c:pt>
                <c:pt idx="4512">
                  <c:v>45846.020833333336</c:v>
                </c:pt>
                <c:pt idx="4513">
                  <c:v>45846.0625</c:v>
                </c:pt>
                <c:pt idx="4514">
                  <c:v>45846.104166666664</c:v>
                </c:pt>
                <c:pt idx="4515">
                  <c:v>45846.145833333336</c:v>
                </c:pt>
                <c:pt idx="4516">
                  <c:v>45846.1875</c:v>
                </c:pt>
                <c:pt idx="4517">
                  <c:v>45846.229166666664</c:v>
                </c:pt>
                <c:pt idx="4518">
                  <c:v>45846.270833333336</c:v>
                </c:pt>
                <c:pt idx="4519">
                  <c:v>45846.3125</c:v>
                </c:pt>
                <c:pt idx="4520">
                  <c:v>45846.354166666664</c:v>
                </c:pt>
                <c:pt idx="4521">
                  <c:v>45846.395833333336</c:v>
                </c:pt>
                <c:pt idx="4522">
                  <c:v>45846.4375</c:v>
                </c:pt>
                <c:pt idx="4523">
                  <c:v>45846.479166666664</c:v>
                </c:pt>
                <c:pt idx="4524">
                  <c:v>45846.520833333336</c:v>
                </c:pt>
                <c:pt idx="4525">
                  <c:v>45846.5625</c:v>
                </c:pt>
                <c:pt idx="4526">
                  <c:v>45846.604166666664</c:v>
                </c:pt>
                <c:pt idx="4527">
                  <c:v>45846.645833333336</c:v>
                </c:pt>
                <c:pt idx="4528">
                  <c:v>45846.6875</c:v>
                </c:pt>
                <c:pt idx="4529">
                  <c:v>45846.729166666664</c:v>
                </c:pt>
                <c:pt idx="4530">
                  <c:v>45846.770833333336</c:v>
                </c:pt>
                <c:pt idx="4531">
                  <c:v>45846.8125</c:v>
                </c:pt>
                <c:pt idx="4532">
                  <c:v>45846.854166666664</c:v>
                </c:pt>
                <c:pt idx="4533">
                  <c:v>45846.895833333336</c:v>
                </c:pt>
                <c:pt idx="4534">
                  <c:v>45846.9375</c:v>
                </c:pt>
                <c:pt idx="4535">
                  <c:v>45846.979166666664</c:v>
                </c:pt>
                <c:pt idx="4536">
                  <c:v>45847.020833333336</c:v>
                </c:pt>
                <c:pt idx="4537">
                  <c:v>45847.0625</c:v>
                </c:pt>
                <c:pt idx="4538">
                  <c:v>45847.104166666664</c:v>
                </c:pt>
                <c:pt idx="4539">
                  <c:v>45847.145833333336</c:v>
                </c:pt>
                <c:pt idx="4540">
                  <c:v>45847.1875</c:v>
                </c:pt>
                <c:pt idx="4541">
                  <c:v>45847.229166666664</c:v>
                </c:pt>
                <c:pt idx="4542">
                  <c:v>45847.270833333336</c:v>
                </c:pt>
                <c:pt idx="4543">
                  <c:v>45847.3125</c:v>
                </c:pt>
                <c:pt idx="4544">
                  <c:v>45847.354166666664</c:v>
                </c:pt>
                <c:pt idx="4545">
                  <c:v>45847.395833333336</c:v>
                </c:pt>
                <c:pt idx="4546">
                  <c:v>45847.4375</c:v>
                </c:pt>
                <c:pt idx="4547">
                  <c:v>45847.479166666664</c:v>
                </c:pt>
                <c:pt idx="4548">
                  <c:v>45847.520833333336</c:v>
                </c:pt>
                <c:pt idx="4549">
                  <c:v>45847.5625</c:v>
                </c:pt>
                <c:pt idx="4550">
                  <c:v>45847.604166666664</c:v>
                </c:pt>
                <c:pt idx="4551">
                  <c:v>45847.645833333336</c:v>
                </c:pt>
                <c:pt idx="4552">
                  <c:v>45847.6875</c:v>
                </c:pt>
                <c:pt idx="4553">
                  <c:v>45847.729166666664</c:v>
                </c:pt>
                <c:pt idx="4554">
                  <c:v>45847.770833333336</c:v>
                </c:pt>
                <c:pt idx="4555">
                  <c:v>45847.8125</c:v>
                </c:pt>
                <c:pt idx="4556">
                  <c:v>45847.854166666664</c:v>
                </c:pt>
                <c:pt idx="4557">
                  <c:v>45847.895833333336</c:v>
                </c:pt>
                <c:pt idx="4558">
                  <c:v>45847.9375</c:v>
                </c:pt>
                <c:pt idx="4559">
                  <c:v>45847.979166666664</c:v>
                </c:pt>
                <c:pt idx="4560">
                  <c:v>45848.020833333336</c:v>
                </c:pt>
                <c:pt idx="4561">
                  <c:v>45848.0625</c:v>
                </c:pt>
                <c:pt idx="4562">
                  <c:v>45848.104166666664</c:v>
                </c:pt>
                <c:pt idx="4563">
                  <c:v>45848.145833333336</c:v>
                </c:pt>
                <c:pt idx="4564">
                  <c:v>45848.1875</c:v>
                </c:pt>
                <c:pt idx="4565">
                  <c:v>45848.229166666664</c:v>
                </c:pt>
                <c:pt idx="4566">
                  <c:v>45848.270833333336</c:v>
                </c:pt>
                <c:pt idx="4567">
                  <c:v>45848.3125</c:v>
                </c:pt>
                <c:pt idx="4568">
                  <c:v>45848.354166666664</c:v>
                </c:pt>
                <c:pt idx="4569">
                  <c:v>45848.395833333336</c:v>
                </c:pt>
                <c:pt idx="4570">
                  <c:v>45848.4375</c:v>
                </c:pt>
                <c:pt idx="4571">
                  <c:v>45848.479166666664</c:v>
                </c:pt>
                <c:pt idx="4572">
                  <c:v>45848.520833333336</c:v>
                </c:pt>
                <c:pt idx="4573">
                  <c:v>45848.5625</c:v>
                </c:pt>
                <c:pt idx="4574">
                  <c:v>45848.604166666664</c:v>
                </c:pt>
                <c:pt idx="4575">
                  <c:v>45848.645833333336</c:v>
                </c:pt>
                <c:pt idx="4576">
                  <c:v>45848.6875</c:v>
                </c:pt>
                <c:pt idx="4577">
                  <c:v>45848.729166666664</c:v>
                </c:pt>
                <c:pt idx="4578">
                  <c:v>45848.770833333336</c:v>
                </c:pt>
                <c:pt idx="4579">
                  <c:v>45848.8125</c:v>
                </c:pt>
                <c:pt idx="4580">
                  <c:v>45848.854166666664</c:v>
                </c:pt>
                <c:pt idx="4581">
                  <c:v>45848.895833333336</c:v>
                </c:pt>
                <c:pt idx="4582">
                  <c:v>45848.9375</c:v>
                </c:pt>
                <c:pt idx="4583">
                  <c:v>45848.979166666664</c:v>
                </c:pt>
                <c:pt idx="4584">
                  <c:v>45849.020833333336</c:v>
                </c:pt>
                <c:pt idx="4585">
                  <c:v>45849.0625</c:v>
                </c:pt>
                <c:pt idx="4586">
                  <c:v>45849.104166666664</c:v>
                </c:pt>
                <c:pt idx="4587">
                  <c:v>45849.145833333336</c:v>
                </c:pt>
                <c:pt idx="4588">
                  <c:v>45849.1875</c:v>
                </c:pt>
                <c:pt idx="4589">
                  <c:v>45849.229166666664</c:v>
                </c:pt>
                <c:pt idx="4590">
                  <c:v>45849.270833333336</c:v>
                </c:pt>
                <c:pt idx="4591">
                  <c:v>45849.3125</c:v>
                </c:pt>
                <c:pt idx="4592">
                  <c:v>45849.354166666664</c:v>
                </c:pt>
                <c:pt idx="4593">
                  <c:v>45849.395833333336</c:v>
                </c:pt>
                <c:pt idx="4594">
                  <c:v>45849.4375</c:v>
                </c:pt>
                <c:pt idx="4595">
                  <c:v>45849.479166666664</c:v>
                </c:pt>
                <c:pt idx="4596">
                  <c:v>45849.520833333336</c:v>
                </c:pt>
                <c:pt idx="4597">
                  <c:v>45849.5625</c:v>
                </c:pt>
                <c:pt idx="4598">
                  <c:v>45849.604166666664</c:v>
                </c:pt>
                <c:pt idx="4599">
                  <c:v>45849.645833333336</c:v>
                </c:pt>
                <c:pt idx="4600">
                  <c:v>45849.6875</c:v>
                </c:pt>
                <c:pt idx="4601">
                  <c:v>45849.729166666664</c:v>
                </c:pt>
                <c:pt idx="4602">
                  <c:v>45849.770833333336</c:v>
                </c:pt>
                <c:pt idx="4603">
                  <c:v>45849.8125</c:v>
                </c:pt>
                <c:pt idx="4604">
                  <c:v>45849.854166666664</c:v>
                </c:pt>
                <c:pt idx="4605">
                  <c:v>45849.895833333336</c:v>
                </c:pt>
                <c:pt idx="4606">
                  <c:v>45849.9375</c:v>
                </c:pt>
                <c:pt idx="4607">
                  <c:v>45849.979166666664</c:v>
                </c:pt>
                <c:pt idx="4608">
                  <c:v>45850.020833333336</c:v>
                </c:pt>
                <c:pt idx="4609">
                  <c:v>45850.0625</c:v>
                </c:pt>
                <c:pt idx="4610">
                  <c:v>45850.104166666664</c:v>
                </c:pt>
                <c:pt idx="4611">
                  <c:v>45850.145833333336</c:v>
                </c:pt>
                <c:pt idx="4612">
                  <c:v>45850.1875</c:v>
                </c:pt>
                <c:pt idx="4613">
                  <c:v>45850.229166666664</c:v>
                </c:pt>
                <c:pt idx="4614">
                  <c:v>45850.270833333336</c:v>
                </c:pt>
                <c:pt idx="4615">
                  <c:v>45850.3125</c:v>
                </c:pt>
                <c:pt idx="4616">
                  <c:v>45850.354166666664</c:v>
                </c:pt>
                <c:pt idx="4617">
                  <c:v>45850.395833333336</c:v>
                </c:pt>
                <c:pt idx="4618">
                  <c:v>45850.4375</c:v>
                </c:pt>
                <c:pt idx="4619">
                  <c:v>45850.479166666664</c:v>
                </c:pt>
                <c:pt idx="4620">
                  <c:v>45850.520833333336</c:v>
                </c:pt>
                <c:pt idx="4621">
                  <c:v>45850.5625</c:v>
                </c:pt>
                <c:pt idx="4622">
                  <c:v>45850.604166666664</c:v>
                </c:pt>
                <c:pt idx="4623">
                  <c:v>45850.645833333336</c:v>
                </c:pt>
                <c:pt idx="4624">
                  <c:v>45850.6875</c:v>
                </c:pt>
                <c:pt idx="4625">
                  <c:v>45850.729166666664</c:v>
                </c:pt>
                <c:pt idx="4626">
                  <c:v>45850.770833333336</c:v>
                </c:pt>
                <c:pt idx="4627">
                  <c:v>45850.8125</c:v>
                </c:pt>
                <c:pt idx="4628">
                  <c:v>45850.854166666664</c:v>
                </c:pt>
                <c:pt idx="4629">
                  <c:v>45850.895833333336</c:v>
                </c:pt>
                <c:pt idx="4630">
                  <c:v>45850.9375</c:v>
                </c:pt>
                <c:pt idx="4631">
                  <c:v>45850.979166666664</c:v>
                </c:pt>
                <c:pt idx="4632">
                  <c:v>45851.020833333336</c:v>
                </c:pt>
                <c:pt idx="4633">
                  <c:v>45851.0625</c:v>
                </c:pt>
                <c:pt idx="4634">
                  <c:v>45851.104166666664</c:v>
                </c:pt>
                <c:pt idx="4635">
                  <c:v>45851.145833333336</c:v>
                </c:pt>
                <c:pt idx="4636">
                  <c:v>45851.1875</c:v>
                </c:pt>
                <c:pt idx="4637">
                  <c:v>45851.229166666664</c:v>
                </c:pt>
                <c:pt idx="4638">
                  <c:v>45851.270833333336</c:v>
                </c:pt>
                <c:pt idx="4639">
                  <c:v>45851.3125</c:v>
                </c:pt>
                <c:pt idx="4640">
                  <c:v>45851.354166666664</c:v>
                </c:pt>
                <c:pt idx="4641">
                  <c:v>45851.395833333336</c:v>
                </c:pt>
                <c:pt idx="4642">
                  <c:v>45851.4375</c:v>
                </c:pt>
                <c:pt idx="4643">
                  <c:v>45851.479166666664</c:v>
                </c:pt>
                <c:pt idx="4644">
                  <c:v>45851.520833333336</c:v>
                </c:pt>
                <c:pt idx="4645">
                  <c:v>45851.5625</c:v>
                </c:pt>
                <c:pt idx="4646">
                  <c:v>45851.604166666664</c:v>
                </c:pt>
                <c:pt idx="4647">
                  <c:v>45851.645833333336</c:v>
                </c:pt>
                <c:pt idx="4648">
                  <c:v>45851.6875</c:v>
                </c:pt>
                <c:pt idx="4649">
                  <c:v>45851.729166666664</c:v>
                </c:pt>
                <c:pt idx="4650">
                  <c:v>45851.770833333336</c:v>
                </c:pt>
                <c:pt idx="4651">
                  <c:v>45851.8125</c:v>
                </c:pt>
                <c:pt idx="4652">
                  <c:v>45851.854166666664</c:v>
                </c:pt>
                <c:pt idx="4653">
                  <c:v>45851.895833333336</c:v>
                </c:pt>
                <c:pt idx="4654">
                  <c:v>45851.9375</c:v>
                </c:pt>
                <c:pt idx="4655">
                  <c:v>45851.979166666664</c:v>
                </c:pt>
                <c:pt idx="4656">
                  <c:v>45852.020833333336</c:v>
                </c:pt>
                <c:pt idx="4657">
                  <c:v>45852.0625</c:v>
                </c:pt>
                <c:pt idx="4658">
                  <c:v>45852.104166666664</c:v>
                </c:pt>
                <c:pt idx="4659">
                  <c:v>45852.145833333336</c:v>
                </c:pt>
                <c:pt idx="4660">
                  <c:v>45852.1875</c:v>
                </c:pt>
                <c:pt idx="4661">
                  <c:v>45852.229166666664</c:v>
                </c:pt>
                <c:pt idx="4662">
                  <c:v>45852.270833333336</c:v>
                </c:pt>
                <c:pt idx="4663">
                  <c:v>45852.3125</c:v>
                </c:pt>
                <c:pt idx="4664">
                  <c:v>45852.354166666664</c:v>
                </c:pt>
                <c:pt idx="4665">
                  <c:v>45852.395833333336</c:v>
                </c:pt>
                <c:pt idx="4666">
                  <c:v>45852.4375</c:v>
                </c:pt>
                <c:pt idx="4667">
                  <c:v>45852.479166666664</c:v>
                </c:pt>
                <c:pt idx="4668">
                  <c:v>45852.520833333336</c:v>
                </c:pt>
                <c:pt idx="4669">
                  <c:v>45852.5625</c:v>
                </c:pt>
                <c:pt idx="4670">
                  <c:v>45852.604166666664</c:v>
                </c:pt>
                <c:pt idx="4671">
                  <c:v>45852.645833333336</c:v>
                </c:pt>
                <c:pt idx="4672">
                  <c:v>45852.6875</c:v>
                </c:pt>
                <c:pt idx="4673">
                  <c:v>45852.729166666664</c:v>
                </c:pt>
                <c:pt idx="4674">
                  <c:v>45852.770833333336</c:v>
                </c:pt>
                <c:pt idx="4675">
                  <c:v>45852.8125</c:v>
                </c:pt>
                <c:pt idx="4676">
                  <c:v>45852.854166666664</c:v>
                </c:pt>
                <c:pt idx="4677">
                  <c:v>45852.895833333336</c:v>
                </c:pt>
                <c:pt idx="4678">
                  <c:v>45852.9375</c:v>
                </c:pt>
                <c:pt idx="4679">
                  <c:v>45852.979166666664</c:v>
                </c:pt>
                <c:pt idx="4680">
                  <c:v>45853.020833333336</c:v>
                </c:pt>
                <c:pt idx="4681">
                  <c:v>45853.0625</c:v>
                </c:pt>
                <c:pt idx="4682">
                  <c:v>45853.104166666664</c:v>
                </c:pt>
                <c:pt idx="4683">
                  <c:v>45853.145833333336</c:v>
                </c:pt>
                <c:pt idx="4684">
                  <c:v>45853.1875</c:v>
                </c:pt>
                <c:pt idx="4685">
                  <c:v>45853.229166666664</c:v>
                </c:pt>
                <c:pt idx="4686">
                  <c:v>45853.270833333336</c:v>
                </c:pt>
                <c:pt idx="4687">
                  <c:v>45853.3125</c:v>
                </c:pt>
                <c:pt idx="4688">
                  <c:v>45853.354166666664</c:v>
                </c:pt>
                <c:pt idx="4689">
                  <c:v>45853.395833333336</c:v>
                </c:pt>
                <c:pt idx="4690">
                  <c:v>45853.4375</c:v>
                </c:pt>
                <c:pt idx="4691">
                  <c:v>45853.479166666664</c:v>
                </c:pt>
                <c:pt idx="4692">
                  <c:v>45853.520833333336</c:v>
                </c:pt>
                <c:pt idx="4693">
                  <c:v>45853.5625</c:v>
                </c:pt>
                <c:pt idx="4694">
                  <c:v>45853.604166666664</c:v>
                </c:pt>
                <c:pt idx="4695">
                  <c:v>45853.645833333336</c:v>
                </c:pt>
                <c:pt idx="4696">
                  <c:v>45853.6875</c:v>
                </c:pt>
                <c:pt idx="4697">
                  <c:v>45853.729166666664</c:v>
                </c:pt>
                <c:pt idx="4698">
                  <c:v>45853.770833333336</c:v>
                </c:pt>
                <c:pt idx="4699">
                  <c:v>45853.8125</c:v>
                </c:pt>
                <c:pt idx="4700">
                  <c:v>45853.854166666664</c:v>
                </c:pt>
                <c:pt idx="4701">
                  <c:v>45853.895833333336</c:v>
                </c:pt>
                <c:pt idx="4702">
                  <c:v>45853.9375</c:v>
                </c:pt>
                <c:pt idx="4703">
                  <c:v>45853.979166666664</c:v>
                </c:pt>
                <c:pt idx="4704">
                  <c:v>45854.020833333336</c:v>
                </c:pt>
                <c:pt idx="4705">
                  <c:v>45854.0625</c:v>
                </c:pt>
                <c:pt idx="4706">
                  <c:v>45854.104166666664</c:v>
                </c:pt>
                <c:pt idx="4707">
                  <c:v>45854.145833333336</c:v>
                </c:pt>
                <c:pt idx="4708">
                  <c:v>45854.1875</c:v>
                </c:pt>
                <c:pt idx="4709">
                  <c:v>45854.229166666664</c:v>
                </c:pt>
                <c:pt idx="4710">
                  <c:v>45854.270833333336</c:v>
                </c:pt>
                <c:pt idx="4711">
                  <c:v>45854.3125</c:v>
                </c:pt>
                <c:pt idx="4712">
                  <c:v>45854.354166666664</c:v>
                </c:pt>
                <c:pt idx="4713">
                  <c:v>45854.395833333336</c:v>
                </c:pt>
                <c:pt idx="4714">
                  <c:v>45854.4375</c:v>
                </c:pt>
                <c:pt idx="4715">
                  <c:v>45854.479166666664</c:v>
                </c:pt>
                <c:pt idx="4716">
                  <c:v>45854.520833333336</c:v>
                </c:pt>
                <c:pt idx="4717">
                  <c:v>45854.5625</c:v>
                </c:pt>
                <c:pt idx="4718">
                  <c:v>45854.604166666664</c:v>
                </c:pt>
                <c:pt idx="4719">
                  <c:v>45854.645833333336</c:v>
                </c:pt>
                <c:pt idx="4720">
                  <c:v>45854.6875</c:v>
                </c:pt>
                <c:pt idx="4721">
                  <c:v>45854.729166666664</c:v>
                </c:pt>
                <c:pt idx="4722">
                  <c:v>45854.770833333336</c:v>
                </c:pt>
                <c:pt idx="4723">
                  <c:v>45854.8125</c:v>
                </c:pt>
                <c:pt idx="4724">
                  <c:v>45854.854166666664</c:v>
                </c:pt>
                <c:pt idx="4725">
                  <c:v>45854.895833333336</c:v>
                </c:pt>
                <c:pt idx="4726">
                  <c:v>45854.9375</c:v>
                </c:pt>
                <c:pt idx="4727">
                  <c:v>45854.979166666664</c:v>
                </c:pt>
                <c:pt idx="4728">
                  <c:v>45855.020833333336</c:v>
                </c:pt>
                <c:pt idx="4729">
                  <c:v>45855.0625</c:v>
                </c:pt>
                <c:pt idx="4730">
                  <c:v>45855.104166666664</c:v>
                </c:pt>
                <c:pt idx="4731">
                  <c:v>45855.145833333336</c:v>
                </c:pt>
                <c:pt idx="4732">
                  <c:v>45855.1875</c:v>
                </c:pt>
                <c:pt idx="4733">
                  <c:v>45855.229166666664</c:v>
                </c:pt>
                <c:pt idx="4734">
                  <c:v>45855.270833333336</c:v>
                </c:pt>
                <c:pt idx="4735">
                  <c:v>45855.3125</c:v>
                </c:pt>
                <c:pt idx="4736">
                  <c:v>45855.354166666664</c:v>
                </c:pt>
                <c:pt idx="4737">
                  <c:v>45855.395833333336</c:v>
                </c:pt>
                <c:pt idx="4738">
                  <c:v>45855.4375</c:v>
                </c:pt>
                <c:pt idx="4739">
                  <c:v>45855.479166666664</c:v>
                </c:pt>
                <c:pt idx="4740">
                  <c:v>45855.520833333336</c:v>
                </c:pt>
                <c:pt idx="4741">
                  <c:v>45855.5625</c:v>
                </c:pt>
                <c:pt idx="4742">
                  <c:v>45855.604166666664</c:v>
                </c:pt>
                <c:pt idx="4743">
                  <c:v>45855.645833333336</c:v>
                </c:pt>
                <c:pt idx="4744">
                  <c:v>45855.6875</c:v>
                </c:pt>
                <c:pt idx="4745">
                  <c:v>45855.729166666664</c:v>
                </c:pt>
                <c:pt idx="4746">
                  <c:v>45855.770833333336</c:v>
                </c:pt>
                <c:pt idx="4747">
                  <c:v>45855.8125</c:v>
                </c:pt>
                <c:pt idx="4748">
                  <c:v>45855.854166666664</c:v>
                </c:pt>
                <c:pt idx="4749">
                  <c:v>45855.895833333336</c:v>
                </c:pt>
                <c:pt idx="4750">
                  <c:v>45855.9375</c:v>
                </c:pt>
                <c:pt idx="4751">
                  <c:v>45855.979166666664</c:v>
                </c:pt>
                <c:pt idx="4752">
                  <c:v>45856.020833333336</c:v>
                </c:pt>
                <c:pt idx="4753">
                  <c:v>45856.0625</c:v>
                </c:pt>
                <c:pt idx="4754">
                  <c:v>45856.104166666664</c:v>
                </c:pt>
                <c:pt idx="4755">
                  <c:v>45856.145833333336</c:v>
                </c:pt>
                <c:pt idx="4756">
                  <c:v>45856.1875</c:v>
                </c:pt>
                <c:pt idx="4757">
                  <c:v>45856.229166666664</c:v>
                </c:pt>
                <c:pt idx="4758">
                  <c:v>45856.270833333336</c:v>
                </c:pt>
                <c:pt idx="4759">
                  <c:v>45856.3125</c:v>
                </c:pt>
                <c:pt idx="4760">
                  <c:v>45856.354166666664</c:v>
                </c:pt>
                <c:pt idx="4761">
                  <c:v>45856.395833333336</c:v>
                </c:pt>
                <c:pt idx="4762">
                  <c:v>45856.4375</c:v>
                </c:pt>
                <c:pt idx="4763">
                  <c:v>45856.479166666664</c:v>
                </c:pt>
                <c:pt idx="4764">
                  <c:v>45856.520833333336</c:v>
                </c:pt>
                <c:pt idx="4765">
                  <c:v>45856.5625</c:v>
                </c:pt>
                <c:pt idx="4766">
                  <c:v>45856.604166666664</c:v>
                </c:pt>
                <c:pt idx="4767">
                  <c:v>45856.645833333336</c:v>
                </c:pt>
                <c:pt idx="4768">
                  <c:v>45856.6875</c:v>
                </c:pt>
                <c:pt idx="4769">
                  <c:v>45856.729166666664</c:v>
                </c:pt>
                <c:pt idx="4770">
                  <c:v>45856.770833333336</c:v>
                </c:pt>
                <c:pt idx="4771">
                  <c:v>45856.8125</c:v>
                </c:pt>
                <c:pt idx="4772">
                  <c:v>45856.854166666664</c:v>
                </c:pt>
                <c:pt idx="4773">
                  <c:v>45856.895833333336</c:v>
                </c:pt>
                <c:pt idx="4774">
                  <c:v>45856.9375</c:v>
                </c:pt>
                <c:pt idx="4775">
                  <c:v>45856.979166666664</c:v>
                </c:pt>
                <c:pt idx="4776">
                  <c:v>45857.020833333336</c:v>
                </c:pt>
                <c:pt idx="4777">
                  <c:v>45857.0625</c:v>
                </c:pt>
                <c:pt idx="4778">
                  <c:v>45857.104166666664</c:v>
                </c:pt>
                <c:pt idx="4779">
                  <c:v>45857.145833333336</c:v>
                </c:pt>
                <c:pt idx="4780">
                  <c:v>45857.1875</c:v>
                </c:pt>
                <c:pt idx="4781">
                  <c:v>45857.229166666664</c:v>
                </c:pt>
                <c:pt idx="4782">
                  <c:v>45857.270833333336</c:v>
                </c:pt>
                <c:pt idx="4783">
                  <c:v>45857.3125</c:v>
                </c:pt>
                <c:pt idx="4784">
                  <c:v>45857.354166666664</c:v>
                </c:pt>
                <c:pt idx="4785">
                  <c:v>45857.395833333336</c:v>
                </c:pt>
                <c:pt idx="4786">
                  <c:v>45857.4375</c:v>
                </c:pt>
                <c:pt idx="4787">
                  <c:v>45857.479166666664</c:v>
                </c:pt>
                <c:pt idx="4788">
                  <c:v>45857.520833333336</c:v>
                </c:pt>
                <c:pt idx="4789">
                  <c:v>45857.5625</c:v>
                </c:pt>
                <c:pt idx="4790">
                  <c:v>45857.604166666664</c:v>
                </c:pt>
                <c:pt idx="4791">
                  <c:v>45857.645833333336</c:v>
                </c:pt>
                <c:pt idx="4792">
                  <c:v>45857.6875</c:v>
                </c:pt>
                <c:pt idx="4793">
                  <c:v>45857.729166666664</c:v>
                </c:pt>
                <c:pt idx="4794">
                  <c:v>45857.770833333336</c:v>
                </c:pt>
                <c:pt idx="4795">
                  <c:v>45857.8125</c:v>
                </c:pt>
                <c:pt idx="4796">
                  <c:v>45857.854166666664</c:v>
                </c:pt>
                <c:pt idx="4797">
                  <c:v>45857.895833333336</c:v>
                </c:pt>
                <c:pt idx="4798">
                  <c:v>45857.9375</c:v>
                </c:pt>
                <c:pt idx="4799">
                  <c:v>45857.979166666664</c:v>
                </c:pt>
                <c:pt idx="4800">
                  <c:v>45858.020833333336</c:v>
                </c:pt>
                <c:pt idx="4801">
                  <c:v>45858.0625</c:v>
                </c:pt>
                <c:pt idx="4802">
                  <c:v>45858.104166666664</c:v>
                </c:pt>
                <c:pt idx="4803">
                  <c:v>45858.145833333336</c:v>
                </c:pt>
                <c:pt idx="4804">
                  <c:v>45858.1875</c:v>
                </c:pt>
                <c:pt idx="4805">
                  <c:v>45858.229166666664</c:v>
                </c:pt>
                <c:pt idx="4806">
                  <c:v>45858.270833333336</c:v>
                </c:pt>
                <c:pt idx="4807">
                  <c:v>45858.3125</c:v>
                </c:pt>
                <c:pt idx="4808">
                  <c:v>45858.354166666664</c:v>
                </c:pt>
                <c:pt idx="4809">
                  <c:v>45858.395833333336</c:v>
                </c:pt>
                <c:pt idx="4810">
                  <c:v>45858.4375</c:v>
                </c:pt>
                <c:pt idx="4811">
                  <c:v>45858.479166666664</c:v>
                </c:pt>
                <c:pt idx="4812">
                  <c:v>45858.520833333336</c:v>
                </c:pt>
                <c:pt idx="4813">
                  <c:v>45858.5625</c:v>
                </c:pt>
                <c:pt idx="4814">
                  <c:v>45858.604166666664</c:v>
                </c:pt>
                <c:pt idx="4815">
                  <c:v>45858.645833333336</c:v>
                </c:pt>
                <c:pt idx="4816">
                  <c:v>45858.6875</c:v>
                </c:pt>
                <c:pt idx="4817">
                  <c:v>45858.729166666664</c:v>
                </c:pt>
                <c:pt idx="4818">
                  <c:v>45858.770833333336</c:v>
                </c:pt>
                <c:pt idx="4819">
                  <c:v>45858.8125</c:v>
                </c:pt>
                <c:pt idx="4820">
                  <c:v>45858.854166666664</c:v>
                </c:pt>
                <c:pt idx="4821">
                  <c:v>45858.895833333336</c:v>
                </c:pt>
                <c:pt idx="4822">
                  <c:v>45858.9375</c:v>
                </c:pt>
                <c:pt idx="4823">
                  <c:v>45858.979166666664</c:v>
                </c:pt>
                <c:pt idx="4824">
                  <c:v>45859.020833333336</c:v>
                </c:pt>
                <c:pt idx="4825">
                  <c:v>45859.0625</c:v>
                </c:pt>
                <c:pt idx="4826">
                  <c:v>45859.104166666664</c:v>
                </c:pt>
                <c:pt idx="4827">
                  <c:v>45859.145833333336</c:v>
                </c:pt>
                <c:pt idx="4828">
                  <c:v>45859.1875</c:v>
                </c:pt>
                <c:pt idx="4829">
                  <c:v>45859.229166666664</c:v>
                </c:pt>
                <c:pt idx="4830">
                  <c:v>45859.270833333336</c:v>
                </c:pt>
                <c:pt idx="4831">
                  <c:v>45859.3125</c:v>
                </c:pt>
                <c:pt idx="4832">
                  <c:v>45859.354166666664</c:v>
                </c:pt>
                <c:pt idx="4833">
                  <c:v>45859.395833333336</c:v>
                </c:pt>
                <c:pt idx="4834">
                  <c:v>45859.4375</c:v>
                </c:pt>
                <c:pt idx="4835">
                  <c:v>45859.479166666664</c:v>
                </c:pt>
                <c:pt idx="4836">
                  <c:v>45859.520833333336</c:v>
                </c:pt>
                <c:pt idx="4837">
                  <c:v>45859.5625</c:v>
                </c:pt>
                <c:pt idx="4838">
                  <c:v>45859.604166666664</c:v>
                </c:pt>
                <c:pt idx="4839">
                  <c:v>45859.645833333336</c:v>
                </c:pt>
                <c:pt idx="4840">
                  <c:v>45859.6875</c:v>
                </c:pt>
                <c:pt idx="4841">
                  <c:v>45859.729166666664</c:v>
                </c:pt>
                <c:pt idx="4842">
                  <c:v>45859.770833333336</c:v>
                </c:pt>
                <c:pt idx="4843">
                  <c:v>45859.8125</c:v>
                </c:pt>
                <c:pt idx="4844">
                  <c:v>45859.854166666664</c:v>
                </c:pt>
                <c:pt idx="4845">
                  <c:v>45859.895833333336</c:v>
                </c:pt>
                <c:pt idx="4846">
                  <c:v>45859.9375</c:v>
                </c:pt>
                <c:pt idx="4847">
                  <c:v>45859.979166666664</c:v>
                </c:pt>
                <c:pt idx="4848">
                  <c:v>45860.020833333336</c:v>
                </c:pt>
                <c:pt idx="4849">
                  <c:v>45860.0625</c:v>
                </c:pt>
                <c:pt idx="4850">
                  <c:v>45860.104166666664</c:v>
                </c:pt>
                <c:pt idx="4851">
                  <c:v>45860.145833333336</c:v>
                </c:pt>
                <c:pt idx="4852">
                  <c:v>45860.1875</c:v>
                </c:pt>
                <c:pt idx="4853">
                  <c:v>45860.229166666664</c:v>
                </c:pt>
                <c:pt idx="4854">
                  <c:v>45860.270833333336</c:v>
                </c:pt>
                <c:pt idx="4855">
                  <c:v>45860.3125</c:v>
                </c:pt>
                <c:pt idx="4856">
                  <c:v>45860.354166666664</c:v>
                </c:pt>
                <c:pt idx="4857">
                  <c:v>45860.395833333336</c:v>
                </c:pt>
                <c:pt idx="4858">
                  <c:v>45860.4375</c:v>
                </c:pt>
                <c:pt idx="4859">
                  <c:v>45860.479166666664</c:v>
                </c:pt>
                <c:pt idx="4860">
                  <c:v>45860.520833333336</c:v>
                </c:pt>
                <c:pt idx="4861">
                  <c:v>45860.5625</c:v>
                </c:pt>
                <c:pt idx="4862">
                  <c:v>45860.604166666664</c:v>
                </c:pt>
                <c:pt idx="4863">
                  <c:v>45860.645833333336</c:v>
                </c:pt>
                <c:pt idx="4864">
                  <c:v>45860.6875</c:v>
                </c:pt>
                <c:pt idx="4865">
                  <c:v>45860.729166666664</c:v>
                </c:pt>
                <c:pt idx="4866">
                  <c:v>45860.770833333336</c:v>
                </c:pt>
                <c:pt idx="4867">
                  <c:v>45860.8125</c:v>
                </c:pt>
                <c:pt idx="4868">
                  <c:v>45860.854166666664</c:v>
                </c:pt>
                <c:pt idx="4869">
                  <c:v>45860.895833333336</c:v>
                </c:pt>
                <c:pt idx="4870">
                  <c:v>45860.9375</c:v>
                </c:pt>
                <c:pt idx="4871">
                  <c:v>45860.979166666664</c:v>
                </c:pt>
                <c:pt idx="4872">
                  <c:v>45861.020833333336</c:v>
                </c:pt>
                <c:pt idx="4873">
                  <c:v>45861.0625</c:v>
                </c:pt>
                <c:pt idx="4874">
                  <c:v>45861.104166666664</c:v>
                </c:pt>
                <c:pt idx="4875">
                  <c:v>45861.145833333336</c:v>
                </c:pt>
                <c:pt idx="4876">
                  <c:v>45861.1875</c:v>
                </c:pt>
                <c:pt idx="4877">
                  <c:v>45861.229166666664</c:v>
                </c:pt>
                <c:pt idx="4878">
                  <c:v>45861.270833333336</c:v>
                </c:pt>
                <c:pt idx="4879">
                  <c:v>45861.3125</c:v>
                </c:pt>
                <c:pt idx="4880">
                  <c:v>45861.354166666664</c:v>
                </c:pt>
                <c:pt idx="4881">
                  <c:v>45861.395833333336</c:v>
                </c:pt>
                <c:pt idx="4882">
                  <c:v>45861.4375</c:v>
                </c:pt>
                <c:pt idx="4883">
                  <c:v>45861.479166666664</c:v>
                </c:pt>
                <c:pt idx="4884">
                  <c:v>45861.520833333336</c:v>
                </c:pt>
                <c:pt idx="4885">
                  <c:v>45861.5625</c:v>
                </c:pt>
                <c:pt idx="4886">
                  <c:v>45861.604166666664</c:v>
                </c:pt>
                <c:pt idx="4887">
                  <c:v>45861.645833333336</c:v>
                </c:pt>
                <c:pt idx="4888">
                  <c:v>45861.6875</c:v>
                </c:pt>
                <c:pt idx="4889">
                  <c:v>45861.729166666664</c:v>
                </c:pt>
                <c:pt idx="4890">
                  <c:v>45861.770833333336</c:v>
                </c:pt>
                <c:pt idx="4891">
                  <c:v>45861.8125</c:v>
                </c:pt>
                <c:pt idx="4892">
                  <c:v>45861.854166666664</c:v>
                </c:pt>
                <c:pt idx="4893">
                  <c:v>45861.895833333336</c:v>
                </c:pt>
                <c:pt idx="4894">
                  <c:v>45861.9375</c:v>
                </c:pt>
                <c:pt idx="4895">
                  <c:v>45861.979166666664</c:v>
                </c:pt>
                <c:pt idx="4896">
                  <c:v>45862.020833333336</c:v>
                </c:pt>
                <c:pt idx="4897">
                  <c:v>45862.0625</c:v>
                </c:pt>
                <c:pt idx="4898">
                  <c:v>45862.104166666664</c:v>
                </c:pt>
                <c:pt idx="4899">
                  <c:v>45862.145833333336</c:v>
                </c:pt>
                <c:pt idx="4900">
                  <c:v>45862.1875</c:v>
                </c:pt>
                <c:pt idx="4901">
                  <c:v>45862.229166666664</c:v>
                </c:pt>
                <c:pt idx="4902">
                  <c:v>45862.270833333336</c:v>
                </c:pt>
                <c:pt idx="4903">
                  <c:v>45862.3125</c:v>
                </c:pt>
                <c:pt idx="4904">
                  <c:v>45862.354166666664</c:v>
                </c:pt>
                <c:pt idx="4905">
                  <c:v>45862.395833333336</c:v>
                </c:pt>
                <c:pt idx="4906">
                  <c:v>45862.4375</c:v>
                </c:pt>
                <c:pt idx="4907">
                  <c:v>45862.479166666664</c:v>
                </c:pt>
                <c:pt idx="4908">
                  <c:v>45862.520833333336</c:v>
                </c:pt>
                <c:pt idx="4909">
                  <c:v>45862.5625</c:v>
                </c:pt>
                <c:pt idx="4910">
                  <c:v>45862.604166666664</c:v>
                </c:pt>
                <c:pt idx="4911">
                  <c:v>45862.645833333336</c:v>
                </c:pt>
                <c:pt idx="4912">
                  <c:v>45862.6875</c:v>
                </c:pt>
                <c:pt idx="4913">
                  <c:v>45862.729166666664</c:v>
                </c:pt>
                <c:pt idx="4914">
                  <c:v>45862.770833333336</c:v>
                </c:pt>
                <c:pt idx="4915">
                  <c:v>45862.8125</c:v>
                </c:pt>
                <c:pt idx="4916">
                  <c:v>45862.854166666664</c:v>
                </c:pt>
                <c:pt idx="4917">
                  <c:v>45862.895833333336</c:v>
                </c:pt>
                <c:pt idx="4918">
                  <c:v>45862.9375</c:v>
                </c:pt>
                <c:pt idx="4919">
                  <c:v>45862.979166666664</c:v>
                </c:pt>
                <c:pt idx="4920">
                  <c:v>45863.020833333336</c:v>
                </c:pt>
                <c:pt idx="4921">
                  <c:v>45863.0625</c:v>
                </c:pt>
                <c:pt idx="4922">
                  <c:v>45863.104166666664</c:v>
                </c:pt>
                <c:pt idx="4923">
                  <c:v>45863.145833333336</c:v>
                </c:pt>
                <c:pt idx="4924">
                  <c:v>45863.1875</c:v>
                </c:pt>
                <c:pt idx="4925">
                  <c:v>45863.229166666664</c:v>
                </c:pt>
                <c:pt idx="4926">
                  <c:v>45863.270833333336</c:v>
                </c:pt>
                <c:pt idx="4927">
                  <c:v>45863.3125</c:v>
                </c:pt>
                <c:pt idx="4928">
                  <c:v>45863.354166666664</c:v>
                </c:pt>
                <c:pt idx="4929">
                  <c:v>45863.395833333336</c:v>
                </c:pt>
                <c:pt idx="4930">
                  <c:v>45863.4375</c:v>
                </c:pt>
                <c:pt idx="4931">
                  <c:v>45863.479166666664</c:v>
                </c:pt>
                <c:pt idx="4932">
                  <c:v>45863.520833333336</c:v>
                </c:pt>
                <c:pt idx="4933">
                  <c:v>45863.5625</c:v>
                </c:pt>
                <c:pt idx="4934">
                  <c:v>45863.604166666664</c:v>
                </c:pt>
                <c:pt idx="4935">
                  <c:v>45863.645833333336</c:v>
                </c:pt>
                <c:pt idx="4936">
                  <c:v>45863.6875</c:v>
                </c:pt>
                <c:pt idx="4937">
                  <c:v>45863.729166666664</c:v>
                </c:pt>
                <c:pt idx="4938">
                  <c:v>45863.770833333336</c:v>
                </c:pt>
                <c:pt idx="4939">
                  <c:v>45863.8125</c:v>
                </c:pt>
                <c:pt idx="4940">
                  <c:v>45863.854166666664</c:v>
                </c:pt>
                <c:pt idx="4941">
                  <c:v>45863.895833333336</c:v>
                </c:pt>
                <c:pt idx="4942">
                  <c:v>45863.9375</c:v>
                </c:pt>
                <c:pt idx="4943">
                  <c:v>45863.979166666664</c:v>
                </c:pt>
                <c:pt idx="4944">
                  <c:v>45864.020833333336</c:v>
                </c:pt>
                <c:pt idx="4945">
                  <c:v>45864.0625</c:v>
                </c:pt>
                <c:pt idx="4946">
                  <c:v>45864.104166666664</c:v>
                </c:pt>
                <c:pt idx="4947">
                  <c:v>45864.145833333336</c:v>
                </c:pt>
                <c:pt idx="4948">
                  <c:v>45864.1875</c:v>
                </c:pt>
                <c:pt idx="4949">
                  <c:v>45864.229166666664</c:v>
                </c:pt>
                <c:pt idx="4950">
                  <c:v>45864.270833333336</c:v>
                </c:pt>
                <c:pt idx="4951">
                  <c:v>45864.3125</c:v>
                </c:pt>
                <c:pt idx="4952">
                  <c:v>45864.354166666664</c:v>
                </c:pt>
                <c:pt idx="4953">
                  <c:v>45864.395833333336</c:v>
                </c:pt>
                <c:pt idx="4954">
                  <c:v>45864.4375</c:v>
                </c:pt>
                <c:pt idx="4955">
                  <c:v>45864.479166666664</c:v>
                </c:pt>
                <c:pt idx="4956">
                  <c:v>45864.520833333336</c:v>
                </c:pt>
                <c:pt idx="4957">
                  <c:v>45864.5625</c:v>
                </c:pt>
                <c:pt idx="4958">
                  <c:v>45864.604166666664</c:v>
                </c:pt>
                <c:pt idx="4959">
                  <c:v>45864.645833333336</c:v>
                </c:pt>
                <c:pt idx="4960">
                  <c:v>45864.6875</c:v>
                </c:pt>
                <c:pt idx="4961">
                  <c:v>45864.729166666664</c:v>
                </c:pt>
                <c:pt idx="4962">
                  <c:v>45864.770833333336</c:v>
                </c:pt>
                <c:pt idx="4963">
                  <c:v>45864.8125</c:v>
                </c:pt>
                <c:pt idx="4964">
                  <c:v>45864.854166666664</c:v>
                </c:pt>
                <c:pt idx="4965">
                  <c:v>45864.895833333336</c:v>
                </c:pt>
                <c:pt idx="4966">
                  <c:v>45864.9375</c:v>
                </c:pt>
                <c:pt idx="4967">
                  <c:v>45864.979166666664</c:v>
                </c:pt>
                <c:pt idx="4968">
                  <c:v>45865.020833333336</c:v>
                </c:pt>
                <c:pt idx="4969">
                  <c:v>45865.0625</c:v>
                </c:pt>
                <c:pt idx="4970">
                  <c:v>45865.104166666664</c:v>
                </c:pt>
                <c:pt idx="4971">
                  <c:v>45865.145833333336</c:v>
                </c:pt>
                <c:pt idx="4972">
                  <c:v>45865.1875</c:v>
                </c:pt>
                <c:pt idx="4973">
                  <c:v>45865.229166666664</c:v>
                </c:pt>
                <c:pt idx="4974">
                  <c:v>45865.270833333336</c:v>
                </c:pt>
                <c:pt idx="4975">
                  <c:v>45865.3125</c:v>
                </c:pt>
                <c:pt idx="4976">
                  <c:v>45865.354166666664</c:v>
                </c:pt>
                <c:pt idx="4977">
                  <c:v>45865.395833333336</c:v>
                </c:pt>
                <c:pt idx="4978">
                  <c:v>45865.4375</c:v>
                </c:pt>
                <c:pt idx="4979">
                  <c:v>45865.479166666664</c:v>
                </c:pt>
                <c:pt idx="4980">
                  <c:v>45865.520833333336</c:v>
                </c:pt>
                <c:pt idx="4981">
                  <c:v>45865.5625</c:v>
                </c:pt>
                <c:pt idx="4982">
                  <c:v>45865.604166666664</c:v>
                </c:pt>
                <c:pt idx="4983">
                  <c:v>45865.645833333336</c:v>
                </c:pt>
                <c:pt idx="4984">
                  <c:v>45865.6875</c:v>
                </c:pt>
                <c:pt idx="4985">
                  <c:v>45865.729166666664</c:v>
                </c:pt>
                <c:pt idx="4986">
                  <c:v>45865.770833333336</c:v>
                </c:pt>
                <c:pt idx="4987">
                  <c:v>45865.8125</c:v>
                </c:pt>
                <c:pt idx="4988">
                  <c:v>45865.854166666664</c:v>
                </c:pt>
                <c:pt idx="4989">
                  <c:v>45865.895833333336</c:v>
                </c:pt>
                <c:pt idx="4990">
                  <c:v>45865.9375</c:v>
                </c:pt>
                <c:pt idx="4991">
                  <c:v>45865.979166666664</c:v>
                </c:pt>
                <c:pt idx="4992">
                  <c:v>45866.020833333336</c:v>
                </c:pt>
                <c:pt idx="4993">
                  <c:v>45866.0625</c:v>
                </c:pt>
                <c:pt idx="4994">
                  <c:v>45866.104166666664</c:v>
                </c:pt>
                <c:pt idx="4995">
                  <c:v>45866.145833333336</c:v>
                </c:pt>
                <c:pt idx="4996">
                  <c:v>45866.1875</c:v>
                </c:pt>
                <c:pt idx="4997">
                  <c:v>45866.229166666664</c:v>
                </c:pt>
                <c:pt idx="4998">
                  <c:v>45866.270833333336</c:v>
                </c:pt>
                <c:pt idx="4999">
                  <c:v>45866.3125</c:v>
                </c:pt>
                <c:pt idx="5000">
                  <c:v>45866.354166666664</c:v>
                </c:pt>
                <c:pt idx="5001">
                  <c:v>45866.395833333336</c:v>
                </c:pt>
                <c:pt idx="5002">
                  <c:v>45866.4375</c:v>
                </c:pt>
                <c:pt idx="5003">
                  <c:v>45866.479166666664</c:v>
                </c:pt>
                <c:pt idx="5004">
                  <c:v>45866.520833333336</c:v>
                </c:pt>
                <c:pt idx="5005">
                  <c:v>45866.5625</c:v>
                </c:pt>
                <c:pt idx="5006">
                  <c:v>45866.604166666664</c:v>
                </c:pt>
                <c:pt idx="5007">
                  <c:v>45866.645833333336</c:v>
                </c:pt>
                <c:pt idx="5008">
                  <c:v>45866.6875</c:v>
                </c:pt>
                <c:pt idx="5009">
                  <c:v>45866.729166666664</c:v>
                </c:pt>
                <c:pt idx="5010">
                  <c:v>45866.770833333336</c:v>
                </c:pt>
                <c:pt idx="5011">
                  <c:v>45866.8125</c:v>
                </c:pt>
                <c:pt idx="5012">
                  <c:v>45866.854166666664</c:v>
                </c:pt>
                <c:pt idx="5013">
                  <c:v>45866.895833333336</c:v>
                </c:pt>
                <c:pt idx="5014">
                  <c:v>45866.9375</c:v>
                </c:pt>
                <c:pt idx="5015">
                  <c:v>45866.979166666664</c:v>
                </c:pt>
                <c:pt idx="5016">
                  <c:v>45867.020833333336</c:v>
                </c:pt>
                <c:pt idx="5017">
                  <c:v>45867.0625</c:v>
                </c:pt>
                <c:pt idx="5018">
                  <c:v>45867.104166666664</c:v>
                </c:pt>
                <c:pt idx="5019">
                  <c:v>45867.145833333336</c:v>
                </c:pt>
                <c:pt idx="5020">
                  <c:v>45867.1875</c:v>
                </c:pt>
                <c:pt idx="5021">
                  <c:v>45867.229166666664</c:v>
                </c:pt>
                <c:pt idx="5022">
                  <c:v>45867.270833333336</c:v>
                </c:pt>
                <c:pt idx="5023">
                  <c:v>45867.3125</c:v>
                </c:pt>
                <c:pt idx="5024">
                  <c:v>45867.354166666664</c:v>
                </c:pt>
                <c:pt idx="5025">
                  <c:v>45867.395833333336</c:v>
                </c:pt>
                <c:pt idx="5026">
                  <c:v>45867.4375</c:v>
                </c:pt>
                <c:pt idx="5027">
                  <c:v>45867.479166666664</c:v>
                </c:pt>
                <c:pt idx="5028">
                  <c:v>45867.520833333336</c:v>
                </c:pt>
                <c:pt idx="5029">
                  <c:v>45867.5625</c:v>
                </c:pt>
                <c:pt idx="5030">
                  <c:v>45867.604166666664</c:v>
                </c:pt>
                <c:pt idx="5031">
                  <c:v>45867.645833333336</c:v>
                </c:pt>
                <c:pt idx="5032">
                  <c:v>45867.6875</c:v>
                </c:pt>
                <c:pt idx="5033">
                  <c:v>45867.729166666664</c:v>
                </c:pt>
                <c:pt idx="5034">
                  <c:v>45867.770833333336</c:v>
                </c:pt>
                <c:pt idx="5035">
                  <c:v>45867.8125</c:v>
                </c:pt>
                <c:pt idx="5036">
                  <c:v>45867.854166666664</c:v>
                </c:pt>
                <c:pt idx="5037">
                  <c:v>45867.895833333336</c:v>
                </c:pt>
                <c:pt idx="5038">
                  <c:v>45867.9375</c:v>
                </c:pt>
                <c:pt idx="5039">
                  <c:v>45867.979166666664</c:v>
                </c:pt>
                <c:pt idx="5040">
                  <c:v>45868.020833333336</c:v>
                </c:pt>
                <c:pt idx="5041">
                  <c:v>45868.0625</c:v>
                </c:pt>
                <c:pt idx="5042">
                  <c:v>45868.104166666664</c:v>
                </c:pt>
                <c:pt idx="5043">
                  <c:v>45868.145833333336</c:v>
                </c:pt>
                <c:pt idx="5044">
                  <c:v>45868.1875</c:v>
                </c:pt>
                <c:pt idx="5045">
                  <c:v>45868.229166666664</c:v>
                </c:pt>
                <c:pt idx="5046">
                  <c:v>45868.270833333336</c:v>
                </c:pt>
                <c:pt idx="5047">
                  <c:v>45868.3125</c:v>
                </c:pt>
                <c:pt idx="5048">
                  <c:v>45868.354166666664</c:v>
                </c:pt>
                <c:pt idx="5049">
                  <c:v>45868.395833333336</c:v>
                </c:pt>
                <c:pt idx="5050">
                  <c:v>45868.4375</c:v>
                </c:pt>
                <c:pt idx="5051">
                  <c:v>45868.479166666664</c:v>
                </c:pt>
                <c:pt idx="5052">
                  <c:v>45868.520833333336</c:v>
                </c:pt>
                <c:pt idx="5053">
                  <c:v>45868.5625</c:v>
                </c:pt>
                <c:pt idx="5054">
                  <c:v>45868.604166666664</c:v>
                </c:pt>
                <c:pt idx="5055">
                  <c:v>45868.645833333336</c:v>
                </c:pt>
                <c:pt idx="5056">
                  <c:v>45868.6875</c:v>
                </c:pt>
                <c:pt idx="5057">
                  <c:v>45868.729166666664</c:v>
                </c:pt>
                <c:pt idx="5058">
                  <c:v>45868.770833333336</c:v>
                </c:pt>
                <c:pt idx="5059">
                  <c:v>45868.8125</c:v>
                </c:pt>
                <c:pt idx="5060">
                  <c:v>45868.854166666664</c:v>
                </c:pt>
                <c:pt idx="5061">
                  <c:v>45868.895833333336</c:v>
                </c:pt>
                <c:pt idx="5062">
                  <c:v>45868.9375</c:v>
                </c:pt>
                <c:pt idx="5063">
                  <c:v>45868.979166666664</c:v>
                </c:pt>
                <c:pt idx="5064">
                  <c:v>45869.020833333336</c:v>
                </c:pt>
                <c:pt idx="5065">
                  <c:v>45869.0625</c:v>
                </c:pt>
                <c:pt idx="5066">
                  <c:v>45869.104166666664</c:v>
                </c:pt>
                <c:pt idx="5067">
                  <c:v>45869.145833333336</c:v>
                </c:pt>
                <c:pt idx="5068">
                  <c:v>45869.1875</c:v>
                </c:pt>
                <c:pt idx="5069">
                  <c:v>45869.229166666664</c:v>
                </c:pt>
                <c:pt idx="5070">
                  <c:v>45869.270833333336</c:v>
                </c:pt>
                <c:pt idx="5071">
                  <c:v>45869.3125</c:v>
                </c:pt>
                <c:pt idx="5072">
                  <c:v>45869.354166666664</c:v>
                </c:pt>
                <c:pt idx="5073">
                  <c:v>45869.395833333336</c:v>
                </c:pt>
                <c:pt idx="5074">
                  <c:v>45869.4375</c:v>
                </c:pt>
                <c:pt idx="5075">
                  <c:v>45869.479166666664</c:v>
                </c:pt>
                <c:pt idx="5076">
                  <c:v>45869.520833333336</c:v>
                </c:pt>
                <c:pt idx="5077">
                  <c:v>45869.5625</c:v>
                </c:pt>
                <c:pt idx="5078">
                  <c:v>45869.604166666664</c:v>
                </c:pt>
                <c:pt idx="5079">
                  <c:v>45869.645833333336</c:v>
                </c:pt>
                <c:pt idx="5080">
                  <c:v>45869.6875</c:v>
                </c:pt>
                <c:pt idx="5081">
                  <c:v>45869.729166666664</c:v>
                </c:pt>
                <c:pt idx="5082">
                  <c:v>45869.770833333336</c:v>
                </c:pt>
                <c:pt idx="5083">
                  <c:v>45869.8125</c:v>
                </c:pt>
                <c:pt idx="5084">
                  <c:v>45869.854166666664</c:v>
                </c:pt>
                <c:pt idx="5085">
                  <c:v>45869.895833333336</c:v>
                </c:pt>
                <c:pt idx="5086">
                  <c:v>45869.9375</c:v>
                </c:pt>
                <c:pt idx="5087">
                  <c:v>45869.979166666664</c:v>
                </c:pt>
                <c:pt idx="5088">
                  <c:v>45870.020833333336</c:v>
                </c:pt>
                <c:pt idx="5089">
                  <c:v>45870.0625</c:v>
                </c:pt>
                <c:pt idx="5090">
                  <c:v>45870.104166666664</c:v>
                </c:pt>
                <c:pt idx="5091">
                  <c:v>45870.145833333336</c:v>
                </c:pt>
                <c:pt idx="5092">
                  <c:v>45870.1875</c:v>
                </c:pt>
                <c:pt idx="5093">
                  <c:v>45870.229166666664</c:v>
                </c:pt>
                <c:pt idx="5094">
                  <c:v>45870.270833333336</c:v>
                </c:pt>
                <c:pt idx="5095">
                  <c:v>45870.3125</c:v>
                </c:pt>
                <c:pt idx="5096">
                  <c:v>45870.354166666664</c:v>
                </c:pt>
                <c:pt idx="5097">
                  <c:v>45870.395833333336</c:v>
                </c:pt>
                <c:pt idx="5098">
                  <c:v>45870.4375</c:v>
                </c:pt>
                <c:pt idx="5099">
                  <c:v>45870.479166666664</c:v>
                </c:pt>
                <c:pt idx="5100">
                  <c:v>45870.520833333336</c:v>
                </c:pt>
                <c:pt idx="5101">
                  <c:v>45870.5625</c:v>
                </c:pt>
                <c:pt idx="5102">
                  <c:v>45870.604166666664</c:v>
                </c:pt>
                <c:pt idx="5103">
                  <c:v>45870.645833333336</c:v>
                </c:pt>
                <c:pt idx="5104">
                  <c:v>45870.6875</c:v>
                </c:pt>
                <c:pt idx="5105">
                  <c:v>45870.729166666664</c:v>
                </c:pt>
                <c:pt idx="5106">
                  <c:v>45870.770833333336</c:v>
                </c:pt>
                <c:pt idx="5107">
                  <c:v>45870.8125</c:v>
                </c:pt>
                <c:pt idx="5108">
                  <c:v>45870.854166666664</c:v>
                </c:pt>
                <c:pt idx="5109">
                  <c:v>45870.895833333336</c:v>
                </c:pt>
                <c:pt idx="5110">
                  <c:v>45870.9375</c:v>
                </c:pt>
                <c:pt idx="5111">
                  <c:v>45870.979166666664</c:v>
                </c:pt>
                <c:pt idx="5112">
                  <c:v>45871.020833333336</c:v>
                </c:pt>
                <c:pt idx="5113">
                  <c:v>45871.0625</c:v>
                </c:pt>
                <c:pt idx="5114">
                  <c:v>45871.104166666664</c:v>
                </c:pt>
                <c:pt idx="5115">
                  <c:v>45871.145833333336</c:v>
                </c:pt>
                <c:pt idx="5116">
                  <c:v>45871.1875</c:v>
                </c:pt>
                <c:pt idx="5117">
                  <c:v>45871.229166666664</c:v>
                </c:pt>
                <c:pt idx="5118">
                  <c:v>45871.270833333336</c:v>
                </c:pt>
                <c:pt idx="5119">
                  <c:v>45871.3125</c:v>
                </c:pt>
                <c:pt idx="5120">
                  <c:v>45871.354166666664</c:v>
                </c:pt>
                <c:pt idx="5121">
                  <c:v>45871.395833333336</c:v>
                </c:pt>
                <c:pt idx="5122">
                  <c:v>45871.4375</c:v>
                </c:pt>
                <c:pt idx="5123">
                  <c:v>45871.479166666664</c:v>
                </c:pt>
                <c:pt idx="5124">
                  <c:v>45871.520833333336</c:v>
                </c:pt>
                <c:pt idx="5125">
                  <c:v>45871.5625</c:v>
                </c:pt>
                <c:pt idx="5126">
                  <c:v>45871.604166666664</c:v>
                </c:pt>
                <c:pt idx="5127">
                  <c:v>45871.645833333336</c:v>
                </c:pt>
                <c:pt idx="5128">
                  <c:v>45871.6875</c:v>
                </c:pt>
                <c:pt idx="5129">
                  <c:v>45871.729166666664</c:v>
                </c:pt>
                <c:pt idx="5130">
                  <c:v>45871.770833333336</c:v>
                </c:pt>
                <c:pt idx="5131">
                  <c:v>45871.8125</c:v>
                </c:pt>
                <c:pt idx="5132">
                  <c:v>45871.854166666664</c:v>
                </c:pt>
                <c:pt idx="5133">
                  <c:v>45871.895833333336</c:v>
                </c:pt>
                <c:pt idx="5134">
                  <c:v>45871.9375</c:v>
                </c:pt>
                <c:pt idx="5135">
                  <c:v>45871.979166666664</c:v>
                </c:pt>
                <c:pt idx="5136">
                  <c:v>45872.020833333336</c:v>
                </c:pt>
                <c:pt idx="5137">
                  <c:v>45872.0625</c:v>
                </c:pt>
                <c:pt idx="5138">
                  <c:v>45872.104166666664</c:v>
                </c:pt>
                <c:pt idx="5139">
                  <c:v>45872.145833333336</c:v>
                </c:pt>
                <c:pt idx="5140">
                  <c:v>45872.1875</c:v>
                </c:pt>
                <c:pt idx="5141">
                  <c:v>45872.229166666664</c:v>
                </c:pt>
                <c:pt idx="5142">
                  <c:v>45872.270833333336</c:v>
                </c:pt>
                <c:pt idx="5143">
                  <c:v>45872.3125</c:v>
                </c:pt>
                <c:pt idx="5144">
                  <c:v>45872.354166666664</c:v>
                </c:pt>
                <c:pt idx="5145">
                  <c:v>45872.395833333336</c:v>
                </c:pt>
                <c:pt idx="5146">
                  <c:v>45872.4375</c:v>
                </c:pt>
                <c:pt idx="5147">
                  <c:v>45872.479166666664</c:v>
                </c:pt>
                <c:pt idx="5148">
                  <c:v>45872.520833333336</c:v>
                </c:pt>
                <c:pt idx="5149">
                  <c:v>45872.5625</c:v>
                </c:pt>
                <c:pt idx="5150">
                  <c:v>45872.604166666664</c:v>
                </c:pt>
                <c:pt idx="5151">
                  <c:v>45872.645833333336</c:v>
                </c:pt>
                <c:pt idx="5152">
                  <c:v>45872.6875</c:v>
                </c:pt>
                <c:pt idx="5153">
                  <c:v>45872.729166666664</c:v>
                </c:pt>
                <c:pt idx="5154">
                  <c:v>45872.770833333336</c:v>
                </c:pt>
                <c:pt idx="5155">
                  <c:v>45872.8125</c:v>
                </c:pt>
                <c:pt idx="5156">
                  <c:v>45872.854166666664</c:v>
                </c:pt>
                <c:pt idx="5157">
                  <c:v>45872.895833333336</c:v>
                </c:pt>
                <c:pt idx="5158">
                  <c:v>45872.9375</c:v>
                </c:pt>
                <c:pt idx="5159">
                  <c:v>45872.979166666664</c:v>
                </c:pt>
                <c:pt idx="5160">
                  <c:v>45873.020833333336</c:v>
                </c:pt>
                <c:pt idx="5161">
                  <c:v>45873.0625</c:v>
                </c:pt>
                <c:pt idx="5162">
                  <c:v>45873.104166666664</c:v>
                </c:pt>
                <c:pt idx="5163">
                  <c:v>45873.145833333336</c:v>
                </c:pt>
                <c:pt idx="5164">
                  <c:v>45873.1875</c:v>
                </c:pt>
                <c:pt idx="5165">
                  <c:v>45873.229166666664</c:v>
                </c:pt>
                <c:pt idx="5166">
                  <c:v>45873.270833333336</c:v>
                </c:pt>
                <c:pt idx="5167">
                  <c:v>45873.3125</c:v>
                </c:pt>
                <c:pt idx="5168">
                  <c:v>45873.354166666664</c:v>
                </c:pt>
                <c:pt idx="5169">
                  <c:v>45873.395833333336</c:v>
                </c:pt>
                <c:pt idx="5170">
                  <c:v>45873.4375</c:v>
                </c:pt>
                <c:pt idx="5171">
                  <c:v>45873.479166666664</c:v>
                </c:pt>
                <c:pt idx="5172">
                  <c:v>45873.520833333336</c:v>
                </c:pt>
                <c:pt idx="5173">
                  <c:v>45873.5625</c:v>
                </c:pt>
                <c:pt idx="5174">
                  <c:v>45873.604166666664</c:v>
                </c:pt>
                <c:pt idx="5175">
                  <c:v>45873.645833333336</c:v>
                </c:pt>
                <c:pt idx="5176">
                  <c:v>45873.6875</c:v>
                </c:pt>
                <c:pt idx="5177">
                  <c:v>45873.729166666664</c:v>
                </c:pt>
                <c:pt idx="5178">
                  <c:v>45873.770833333336</c:v>
                </c:pt>
                <c:pt idx="5179">
                  <c:v>45873.8125</c:v>
                </c:pt>
                <c:pt idx="5180">
                  <c:v>45873.854166666664</c:v>
                </c:pt>
                <c:pt idx="5181">
                  <c:v>45873.895833333336</c:v>
                </c:pt>
                <c:pt idx="5182">
                  <c:v>45873.9375</c:v>
                </c:pt>
                <c:pt idx="5183">
                  <c:v>45873.979166666664</c:v>
                </c:pt>
                <c:pt idx="5184">
                  <c:v>45874.020833333336</c:v>
                </c:pt>
                <c:pt idx="5185">
                  <c:v>45874.0625</c:v>
                </c:pt>
                <c:pt idx="5186">
                  <c:v>45874.104166666664</c:v>
                </c:pt>
                <c:pt idx="5187">
                  <c:v>45874.145833333336</c:v>
                </c:pt>
                <c:pt idx="5188">
                  <c:v>45874.1875</c:v>
                </c:pt>
                <c:pt idx="5189">
                  <c:v>45874.229166666664</c:v>
                </c:pt>
                <c:pt idx="5190">
                  <c:v>45874.270833333336</c:v>
                </c:pt>
                <c:pt idx="5191">
                  <c:v>45874.3125</c:v>
                </c:pt>
                <c:pt idx="5192">
                  <c:v>45874.354166666664</c:v>
                </c:pt>
                <c:pt idx="5193">
                  <c:v>45874.395833333336</c:v>
                </c:pt>
                <c:pt idx="5194">
                  <c:v>45874.4375</c:v>
                </c:pt>
                <c:pt idx="5195">
                  <c:v>45874.479166666664</c:v>
                </c:pt>
                <c:pt idx="5196">
                  <c:v>45874.520833333336</c:v>
                </c:pt>
                <c:pt idx="5197">
                  <c:v>45874.5625</c:v>
                </c:pt>
                <c:pt idx="5198">
                  <c:v>45874.604166666664</c:v>
                </c:pt>
                <c:pt idx="5199">
                  <c:v>45874.645833333336</c:v>
                </c:pt>
                <c:pt idx="5200">
                  <c:v>45874.6875</c:v>
                </c:pt>
                <c:pt idx="5201">
                  <c:v>45874.729166666664</c:v>
                </c:pt>
                <c:pt idx="5202">
                  <c:v>45874.770833333336</c:v>
                </c:pt>
                <c:pt idx="5203">
                  <c:v>45874.8125</c:v>
                </c:pt>
                <c:pt idx="5204">
                  <c:v>45874.854166666664</c:v>
                </c:pt>
                <c:pt idx="5205">
                  <c:v>45874.895833333336</c:v>
                </c:pt>
                <c:pt idx="5206">
                  <c:v>45874.9375</c:v>
                </c:pt>
                <c:pt idx="5207">
                  <c:v>45874.979166666664</c:v>
                </c:pt>
                <c:pt idx="5208">
                  <c:v>45875.020833333336</c:v>
                </c:pt>
                <c:pt idx="5209">
                  <c:v>45875.0625</c:v>
                </c:pt>
                <c:pt idx="5210">
                  <c:v>45875.104166666664</c:v>
                </c:pt>
                <c:pt idx="5211">
                  <c:v>45875.145833333336</c:v>
                </c:pt>
                <c:pt idx="5212">
                  <c:v>45875.1875</c:v>
                </c:pt>
                <c:pt idx="5213">
                  <c:v>45875.229166666664</c:v>
                </c:pt>
                <c:pt idx="5214">
                  <c:v>45875.270833333336</c:v>
                </c:pt>
                <c:pt idx="5215">
                  <c:v>45875.3125</c:v>
                </c:pt>
                <c:pt idx="5216">
                  <c:v>45875.354166666664</c:v>
                </c:pt>
                <c:pt idx="5217">
                  <c:v>45875.395833333336</c:v>
                </c:pt>
                <c:pt idx="5218">
                  <c:v>45875.4375</c:v>
                </c:pt>
                <c:pt idx="5219">
                  <c:v>45875.479166666664</c:v>
                </c:pt>
                <c:pt idx="5220">
                  <c:v>45875.520833333336</c:v>
                </c:pt>
                <c:pt idx="5221">
                  <c:v>45875.5625</c:v>
                </c:pt>
                <c:pt idx="5222">
                  <c:v>45875.604166666664</c:v>
                </c:pt>
                <c:pt idx="5223">
                  <c:v>45875.645833333336</c:v>
                </c:pt>
                <c:pt idx="5224">
                  <c:v>45875.6875</c:v>
                </c:pt>
                <c:pt idx="5225">
                  <c:v>45875.729166666664</c:v>
                </c:pt>
                <c:pt idx="5226">
                  <c:v>45875.770833333336</c:v>
                </c:pt>
                <c:pt idx="5227">
                  <c:v>45875.8125</c:v>
                </c:pt>
                <c:pt idx="5228">
                  <c:v>45875.854166666664</c:v>
                </c:pt>
                <c:pt idx="5229">
                  <c:v>45875.895833333336</c:v>
                </c:pt>
                <c:pt idx="5230">
                  <c:v>45875.9375</c:v>
                </c:pt>
                <c:pt idx="5231">
                  <c:v>45875.979166666664</c:v>
                </c:pt>
                <c:pt idx="5232">
                  <c:v>45876.020833333336</c:v>
                </c:pt>
                <c:pt idx="5233">
                  <c:v>45876.0625</c:v>
                </c:pt>
                <c:pt idx="5234">
                  <c:v>45876.104166666664</c:v>
                </c:pt>
                <c:pt idx="5235">
                  <c:v>45876.145833333336</c:v>
                </c:pt>
                <c:pt idx="5236">
                  <c:v>45876.1875</c:v>
                </c:pt>
                <c:pt idx="5237">
                  <c:v>45876.229166666664</c:v>
                </c:pt>
                <c:pt idx="5238">
                  <c:v>45876.270833333336</c:v>
                </c:pt>
                <c:pt idx="5239">
                  <c:v>45876.3125</c:v>
                </c:pt>
                <c:pt idx="5240">
                  <c:v>45876.354166666664</c:v>
                </c:pt>
                <c:pt idx="5241">
                  <c:v>45876.395833333336</c:v>
                </c:pt>
                <c:pt idx="5242">
                  <c:v>45876.4375</c:v>
                </c:pt>
                <c:pt idx="5243">
                  <c:v>45876.479166666664</c:v>
                </c:pt>
                <c:pt idx="5244">
                  <c:v>45876.520833333336</c:v>
                </c:pt>
                <c:pt idx="5245">
                  <c:v>45876.5625</c:v>
                </c:pt>
                <c:pt idx="5246">
                  <c:v>45876.604166666664</c:v>
                </c:pt>
                <c:pt idx="5247">
                  <c:v>45876.645833333336</c:v>
                </c:pt>
                <c:pt idx="5248">
                  <c:v>45876.6875</c:v>
                </c:pt>
                <c:pt idx="5249">
                  <c:v>45876.729166666664</c:v>
                </c:pt>
                <c:pt idx="5250">
                  <c:v>45876.770833333336</c:v>
                </c:pt>
                <c:pt idx="5251">
                  <c:v>45876.8125</c:v>
                </c:pt>
                <c:pt idx="5252">
                  <c:v>45876.854166666664</c:v>
                </c:pt>
                <c:pt idx="5253">
                  <c:v>45876.895833333336</c:v>
                </c:pt>
                <c:pt idx="5254">
                  <c:v>45876.9375</c:v>
                </c:pt>
                <c:pt idx="5255">
                  <c:v>45876.979166666664</c:v>
                </c:pt>
                <c:pt idx="5256">
                  <c:v>45877.020833333336</c:v>
                </c:pt>
                <c:pt idx="5257">
                  <c:v>45877.0625</c:v>
                </c:pt>
                <c:pt idx="5258">
                  <c:v>45877.104166666664</c:v>
                </c:pt>
                <c:pt idx="5259">
                  <c:v>45877.145833333336</c:v>
                </c:pt>
                <c:pt idx="5260">
                  <c:v>45877.1875</c:v>
                </c:pt>
                <c:pt idx="5261">
                  <c:v>45877.229166666664</c:v>
                </c:pt>
                <c:pt idx="5262">
                  <c:v>45877.270833333336</c:v>
                </c:pt>
                <c:pt idx="5263">
                  <c:v>45877.3125</c:v>
                </c:pt>
                <c:pt idx="5264">
                  <c:v>45877.354166666664</c:v>
                </c:pt>
                <c:pt idx="5265">
                  <c:v>45877.395833333336</c:v>
                </c:pt>
                <c:pt idx="5266">
                  <c:v>45877.4375</c:v>
                </c:pt>
                <c:pt idx="5267">
                  <c:v>45877.479166666664</c:v>
                </c:pt>
                <c:pt idx="5268">
                  <c:v>45877.520833333336</c:v>
                </c:pt>
                <c:pt idx="5269">
                  <c:v>45877.5625</c:v>
                </c:pt>
                <c:pt idx="5270">
                  <c:v>45877.604166666664</c:v>
                </c:pt>
                <c:pt idx="5271">
                  <c:v>45877.645833333336</c:v>
                </c:pt>
                <c:pt idx="5272">
                  <c:v>45877.6875</c:v>
                </c:pt>
                <c:pt idx="5273">
                  <c:v>45877.729166666664</c:v>
                </c:pt>
                <c:pt idx="5274">
                  <c:v>45877.770833333336</c:v>
                </c:pt>
                <c:pt idx="5275">
                  <c:v>45877.8125</c:v>
                </c:pt>
                <c:pt idx="5276">
                  <c:v>45877.854166666664</c:v>
                </c:pt>
                <c:pt idx="5277">
                  <c:v>45877.895833333336</c:v>
                </c:pt>
                <c:pt idx="5278">
                  <c:v>45877.9375</c:v>
                </c:pt>
                <c:pt idx="5279">
                  <c:v>45877.979166666664</c:v>
                </c:pt>
                <c:pt idx="5280">
                  <c:v>45878.020833333336</c:v>
                </c:pt>
                <c:pt idx="5281">
                  <c:v>45878.0625</c:v>
                </c:pt>
                <c:pt idx="5282">
                  <c:v>45878.104166666664</c:v>
                </c:pt>
                <c:pt idx="5283">
                  <c:v>45878.145833333336</c:v>
                </c:pt>
                <c:pt idx="5284">
                  <c:v>45878.1875</c:v>
                </c:pt>
                <c:pt idx="5285">
                  <c:v>45878.229166666664</c:v>
                </c:pt>
                <c:pt idx="5286">
                  <c:v>45878.270833333336</c:v>
                </c:pt>
                <c:pt idx="5287">
                  <c:v>45878.3125</c:v>
                </c:pt>
                <c:pt idx="5288">
                  <c:v>45878.354166666664</c:v>
                </c:pt>
                <c:pt idx="5289">
                  <c:v>45878.395833333336</c:v>
                </c:pt>
                <c:pt idx="5290">
                  <c:v>45878.4375</c:v>
                </c:pt>
                <c:pt idx="5291">
                  <c:v>45878.479166666664</c:v>
                </c:pt>
                <c:pt idx="5292">
                  <c:v>45878.520833333336</c:v>
                </c:pt>
                <c:pt idx="5293">
                  <c:v>45878.5625</c:v>
                </c:pt>
                <c:pt idx="5294">
                  <c:v>45878.604166666664</c:v>
                </c:pt>
                <c:pt idx="5295">
                  <c:v>45878.645833333336</c:v>
                </c:pt>
                <c:pt idx="5296">
                  <c:v>45878.6875</c:v>
                </c:pt>
                <c:pt idx="5297">
                  <c:v>45878.729166666664</c:v>
                </c:pt>
                <c:pt idx="5298">
                  <c:v>45878.770833333336</c:v>
                </c:pt>
                <c:pt idx="5299">
                  <c:v>45878.8125</c:v>
                </c:pt>
                <c:pt idx="5300">
                  <c:v>45878.854166666664</c:v>
                </c:pt>
                <c:pt idx="5301">
                  <c:v>45878.895833333336</c:v>
                </c:pt>
                <c:pt idx="5302">
                  <c:v>45878.9375</c:v>
                </c:pt>
                <c:pt idx="5303">
                  <c:v>45878.979166666664</c:v>
                </c:pt>
                <c:pt idx="5304">
                  <c:v>45879.020833333336</c:v>
                </c:pt>
                <c:pt idx="5305">
                  <c:v>45879.0625</c:v>
                </c:pt>
                <c:pt idx="5306">
                  <c:v>45879.104166666664</c:v>
                </c:pt>
                <c:pt idx="5307">
                  <c:v>45879.145833333336</c:v>
                </c:pt>
                <c:pt idx="5308">
                  <c:v>45879.1875</c:v>
                </c:pt>
                <c:pt idx="5309">
                  <c:v>45879.229166666664</c:v>
                </c:pt>
                <c:pt idx="5310">
                  <c:v>45879.270833333336</c:v>
                </c:pt>
                <c:pt idx="5311">
                  <c:v>45879.3125</c:v>
                </c:pt>
                <c:pt idx="5312">
                  <c:v>45879.354166666664</c:v>
                </c:pt>
                <c:pt idx="5313">
                  <c:v>45879.395833333336</c:v>
                </c:pt>
                <c:pt idx="5314">
                  <c:v>45879.4375</c:v>
                </c:pt>
                <c:pt idx="5315">
                  <c:v>45879.479166666664</c:v>
                </c:pt>
                <c:pt idx="5316">
                  <c:v>45879.520833333336</c:v>
                </c:pt>
                <c:pt idx="5317">
                  <c:v>45879.5625</c:v>
                </c:pt>
                <c:pt idx="5318">
                  <c:v>45879.604166666664</c:v>
                </c:pt>
                <c:pt idx="5319">
                  <c:v>45879.645833333336</c:v>
                </c:pt>
                <c:pt idx="5320">
                  <c:v>45879.6875</c:v>
                </c:pt>
                <c:pt idx="5321">
                  <c:v>45879.729166666664</c:v>
                </c:pt>
                <c:pt idx="5322">
                  <c:v>45879.770833333336</c:v>
                </c:pt>
                <c:pt idx="5323">
                  <c:v>45879.8125</c:v>
                </c:pt>
                <c:pt idx="5324">
                  <c:v>45879.854166666664</c:v>
                </c:pt>
                <c:pt idx="5325">
                  <c:v>45879.895833333336</c:v>
                </c:pt>
                <c:pt idx="5326">
                  <c:v>45879.9375</c:v>
                </c:pt>
                <c:pt idx="5327">
                  <c:v>45879.979166666664</c:v>
                </c:pt>
                <c:pt idx="5328">
                  <c:v>45880.020833333336</c:v>
                </c:pt>
                <c:pt idx="5329">
                  <c:v>45880.0625</c:v>
                </c:pt>
                <c:pt idx="5330">
                  <c:v>45880.104166666664</c:v>
                </c:pt>
                <c:pt idx="5331">
                  <c:v>45880.145833333336</c:v>
                </c:pt>
                <c:pt idx="5332">
                  <c:v>45880.1875</c:v>
                </c:pt>
                <c:pt idx="5333">
                  <c:v>45880.229166666664</c:v>
                </c:pt>
                <c:pt idx="5334">
                  <c:v>45880.270833333336</c:v>
                </c:pt>
                <c:pt idx="5335">
                  <c:v>45880.3125</c:v>
                </c:pt>
                <c:pt idx="5336">
                  <c:v>45880.354166666664</c:v>
                </c:pt>
                <c:pt idx="5337">
                  <c:v>45880.395833333336</c:v>
                </c:pt>
                <c:pt idx="5338">
                  <c:v>45880.4375</c:v>
                </c:pt>
                <c:pt idx="5339">
                  <c:v>45880.479166666664</c:v>
                </c:pt>
                <c:pt idx="5340">
                  <c:v>45880.520833333336</c:v>
                </c:pt>
                <c:pt idx="5341">
                  <c:v>45880.5625</c:v>
                </c:pt>
                <c:pt idx="5342">
                  <c:v>45880.604166666664</c:v>
                </c:pt>
                <c:pt idx="5343">
                  <c:v>45880.645833333336</c:v>
                </c:pt>
                <c:pt idx="5344">
                  <c:v>45880.6875</c:v>
                </c:pt>
                <c:pt idx="5345">
                  <c:v>45880.729166666664</c:v>
                </c:pt>
                <c:pt idx="5346">
                  <c:v>45880.770833333336</c:v>
                </c:pt>
                <c:pt idx="5347">
                  <c:v>45880.8125</c:v>
                </c:pt>
                <c:pt idx="5348">
                  <c:v>45880.854166666664</c:v>
                </c:pt>
                <c:pt idx="5349">
                  <c:v>45880.895833333336</c:v>
                </c:pt>
                <c:pt idx="5350">
                  <c:v>45880.9375</c:v>
                </c:pt>
                <c:pt idx="5351">
                  <c:v>45880.979166666664</c:v>
                </c:pt>
                <c:pt idx="5352">
                  <c:v>45881.020833333336</c:v>
                </c:pt>
                <c:pt idx="5353">
                  <c:v>45881.0625</c:v>
                </c:pt>
                <c:pt idx="5354">
                  <c:v>45881.104166666664</c:v>
                </c:pt>
                <c:pt idx="5355">
                  <c:v>45881.145833333336</c:v>
                </c:pt>
                <c:pt idx="5356">
                  <c:v>45881.1875</c:v>
                </c:pt>
                <c:pt idx="5357">
                  <c:v>45881.229166666664</c:v>
                </c:pt>
                <c:pt idx="5358">
                  <c:v>45881.270833333336</c:v>
                </c:pt>
                <c:pt idx="5359">
                  <c:v>45881.3125</c:v>
                </c:pt>
                <c:pt idx="5360">
                  <c:v>45881.354166666664</c:v>
                </c:pt>
                <c:pt idx="5361">
                  <c:v>45881.395833333336</c:v>
                </c:pt>
                <c:pt idx="5362">
                  <c:v>45881.4375</c:v>
                </c:pt>
                <c:pt idx="5363">
                  <c:v>45881.479166666664</c:v>
                </c:pt>
                <c:pt idx="5364">
                  <c:v>45881.520833333336</c:v>
                </c:pt>
                <c:pt idx="5365">
                  <c:v>45881.5625</c:v>
                </c:pt>
                <c:pt idx="5366">
                  <c:v>45881.604166666664</c:v>
                </c:pt>
                <c:pt idx="5367">
                  <c:v>45881.645833333336</c:v>
                </c:pt>
                <c:pt idx="5368">
                  <c:v>45881.6875</c:v>
                </c:pt>
                <c:pt idx="5369">
                  <c:v>45881.729166666664</c:v>
                </c:pt>
                <c:pt idx="5370">
                  <c:v>45881.770833333336</c:v>
                </c:pt>
                <c:pt idx="5371">
                  <c:v>45881.8125</c:v>
                </c:pt>
                <c:pt idx="5372">
                  <c:v>45881.854166666664</c:v>
                </c:pt>
                <c:pt idx="5373">
                  <c:v>45881.895833333336</c:v>
                </c:pt>
                <c:pt idx="5374">
                  <c:v>45881.9375</c:v>
                </c:pt>
                <c:pt idx="5375">
                  <c:v>45881.979166666664</c:v>
                </c:pt>
                <c:pt idx="5376">
                  <c:v>45882.020833333336</c:v>
                </c:pt>
                <c:pt idx="5377">
                  <c:v>45882.0625</c:v>
                </c:pt>
                <c:pt idx="5378">
                  <c:v>45882.104166666664</c:v>
                </c:pt>
                <c:pt idx="5379">
                  <c:v>45882.145833333336</c:v>
                </c:pt>
                <c:pt idx="5380">
                  <c:v>45882.1875</c:v>
                </c:pt>
                <c:pt idx="5381">
                  <c:v>45882.229166666664</c:v>
                </c:pt>
                <c:pt idx="5382">
                  <c:v>45882.270833333336</c:v>
                </c:pt>
                <c:pt idx="5383">
                  <c:v>45882.3125</c:v>
                </c:pt>
                <c:pt idx="5384">
                  <c:v>45882.354166666664</c:v>
                </c:pt>
                <c:pt idx="5385">
                  <c:v>45882.395833333336</c:v>
                </c:pt>
                <c:pt idx="5386">
                  <c:v>45882.4375</c:v>
                </c:pt>
                <c:pt idx="5387">
                  <c:v>45882.479166666664</c:v>
                </c:pt>
                <c:pt idx="5388">
                  <c:v>45882.520833333336</c:v>
                </c:pt>
                <c:pt idx="5389">
                  <c:v>45882.5625</c:v>
                </c:pt>
                <c:pt idx="5390">
                  <c:v>45882.604166666664</c:v>
                </c:pt>
                <c:pt idx="5391">
                  <c:v>45882.645833333336</c:v>
                </c:pt>
                <c:pt idx="5392">
                  <c:v>45882.6875</c:v>
                </c:pt>
                <c:pt idx="5393">
                  <c:v>45882.729166666664</c:v>
                </c:pt>
                <c:pt idx="5394">
                  <c:v>45882.770833333336</c:v>
                </c:pt>
                <c:pt idx="5395">
                  <c:v>45882.8125</c:v>
                </c:pt>
                <c:pt idx="5396">
                  <c:v>45882.854166666664</c:v>
                </c:pt>
                <c:pt idx="5397">
                  <c:v>45882.895833333336</c:v>
                </c:pt>
                <c:pt idx="5398">
                  <c:v>45882.9375</c:v>
                </c:pt>
                <c:pt idx="5399">
                  <c:v>45882.979166666664</c:v>
                </c:pt>
                <c:pt idx="5400">
                  <c:v>45883.020833333336</c:v>
                </c:pt>
                <c:pt idx="5401">
                  <c:v>45883.0625</c:v>
                </c:pt>
                <c:pt idx="5402">
                  <c:v>45883.104166666664</c:v>
                </c:pt>
                <c:pt idx="5403">
                  <c:v>45883.145833333336</c:v>
                </c:pt>
                <c:pt idx="5404">
                  <c:v>45883.1875</c:v>
                </c:pt>
                <c:pt idx="5405">
                  <c:v>45883.229166666664</c:v>
                </c:pt>
                <c:pt idx="5406">
                  <c:v>45883.270833333336</c:v>
                </c:pt>
                <c:pt idx="5407">
                  <c:v>45883.3125</c:v>
                </c:pt>
                <c:pt idx="5408">
                  <c:v>45883.354166666664</c:v>
                </c:pt>
                <c:pt idx="5409">
                  <c:v>45883.395833333336</c:v>
                </c:pt>
                <c:pt idx="5410">
                  <c:v>45883.4375</c:v>
                </c:pt>
                <c:pt idx="5411">
                  <c:v>45883.479166666664</c:v>
                </c:pt>
                <c:pt idx="5412">
                  <c:v>45883.520833333336</c:v>
                </c:pt>
                <c:pt idx="5413">
                  <c:v>45883.5625</c:v>
                </c:pt>
                <c:pt idx="5414">
                  <c:v>45883.604166666664</c:v>
                </c:pt>
                <c:pt idx="5415">
                  <c:v>45883.645833333336</c:v>
                </c:pt>
                <c:pt idx="5416">
                  <c:v>45883.6875</c:v>
                </c:pt>
                <c:pt idx="5417">
                  <c:v>45883.729166666664</c:v>
                </c:pt>
                <c:pt idx="5418">
                  <c:v>45883.770833333336</c:v>
                </c:pt>
                <c:pt idx="5419">
                  <c:v>45883.8125</c:v>
                </c:pt>
                <c:pt idx="5420">
                  <c:v>45883.854166666664</c:v>
                </c:pt>
                <c:pt idx="5421">
                  <c:v>45883.895833333336</c:v>
                </c:pt>
                <c:pt idx="5422">
                  <c:v>45883.9375</c:v>
                </c:pt>
                <c:pt idx="5423">
                  <c:v>45883.979166666664</c:v>
                </c:pt>
                <c:pt idx="5424">
                  <c:v>45884.020833333336</c:v>
                </c:pt>
                <c:pt idx="5425">
                  <c:v>45884.0625</c:v>
                </c:pt>
                <c:pt idx="5426">
                  <c:v>45884.104166666664</c:v>
                </c:pt>
                <c:pt idx="5427">
                  <c:v>45884.145833333336</c:v>
                </c:pt>
                <c:pt idx="5428">
                  <c:v>45884.1875</c:v>
                </c:pt>
                <c:pt idx="5429">
                  <c:v>45884.229166666664</c:v>
                </c:pt>
                <c:pt idx="5430">
                  <c:v>45884.270833333336</c:v>
                </c:pt>
                <c:pt idx="5431">
                  <c:v>45884.3125</c:v>
                </c:pt>
                <c:pt idx="5432">
                  <c:v>45884.354166666664</c:v>
                </c:pt>
                <c:pt idx="5433">
                  <c:v>45884.395833333336</c:v>
                </c:pt>
                <c:pt idx="5434">
                  <c:v>45884.4375</c:v>
                </c:pt>
                <c:pt idx="5435">
                  <c:v>45884.479166666664</c:v>
                </c:pt>
                <c:pt idx="5436">
                  <c:v>45884.520833333336</c:v>
                </c:pt>
                <c:pt idx="5437">
                  <c:v>45884.5625</c:v>
                </c:pt>
                <c:pt idx="5438">
                  <c:v>45884.604166666664</c:v>
                </c:pt>
                <c:pt idx="5439">
                  <c:v>45884.645833333336</c:v>
                </c:pt>
                <c:pt idx="5440">
                  <c:v>45884.6875</c:v>
                </c:pt>
                <c:pt idx="5441">
                  <c:v>45884.729166666664</c:v>
                </c:pt>
                <c:pt idx="5442">
                  <c:v>45884.770833333336</c:v>
                </c:pt>
                <c:pt idx="5443">
                  <c:v>45884.8125</c:v>
                </c:pt>
                <c:pt idx="5444">
                  <c:v>45884.854166666664</c:v>
                </c:pt>
                <c:pt idx="5445">
                  <c:v>45884.895833333336</c:v>
                </c:pt>
                <c:pt idx="5446">
                  <c:v>45884.9375</c:v>
                </c:pt>
                <c:pt idx="5447">
                  <c:v>45884.979166666664</c:v>
                </c:pt>
                <c:pt idx="5448">
                  <c:v>45885.020833333336</c:v>
                </c:pt>
                <c:pt idx="5449">
                  <c:v>45885.0625</c:v>
                </c:pt>
                <c:pt idx="5450">
                  <c:v>45885.104166666664</c:v>
                </c:pt>
                <c:pt idx="5451">
                  <c:v>45885.145833333336</c:v>
                </c:pt>
                <c:pt idx="5452">
                  <c:v>45885.1875</c:v>
                </c:pt>
                <c:pt idx="5453">
                  <c:v>45885.229166666664</c:v>
                </c:pt>
                <c:pt idx="5454">
                  <c:v>45885.270833333336</c:v>
                </c:pt>
                <c:pt idx="5455">
                  <c:v>45885.3125</c:v>
                </c:pt>
                <c:pt idx="5456">
                  <c:v>45885.354166666664</c:v>
                </c:pt>
                <c:pt idx="5457">
                  <c:v>45885.395833333336</c:v>
                </c:pt>
                <c:pt idx="5458">
                  <c:v>45885.4375</c:v>
                </c:pt>
                <c:pt idx="5459">
                  <c:v>45885.479166666664</c:v>
                </c:pt>
                <c:pt idx="5460">
                  <c:v>45885.520833333336</c:v>
                </c:pt>
                <c:pt idx="5461">
                  <c:v>45885.5625</c:v>
                </c:pt>
                <c:pt idx="5462">
                  <c:v>45885.604166666664</c:v>
                </c:pt>
                <c:pt idx="5463">
                  <c:v>45885.645833333336</c:v>
                </c:pt>
                <c:pt idx="5464">
                  <c:v>45885.6875</c:v>
                </c:pt>
                <c:pt idx="5465">
                  <c:v>45885.729166666664</c:v>
                </c:pt>
                <c:pt idx="5466">
                  <c:v>45885.770833333336</c:v>
                </c:pt>
                <c:pt idx="5467">
                  <c:v>45885.8125</c:v>
                </c:pt>
                <c:pt idx="5468">
                  <c:v>45885.854166666664</c:v>
                </c:pt>
                <c:pt idx="5469">
                  <c:v>45885.895833333336</c:v>
                </c:pt>
                <c:pt idx="5470">
                  <c:v>45885.9375</c:v>
                </c:pt>
                <c:pt idx="5471">
                  <c:v>45885.979166666664</c:v>
                </c:pt>
                <c:pt idx="5472">
                  <c:v>45886.020833333336</c:v>
                </c:pt>
                <c:pt idx="5473">
                  <c:v>45886.0625</c:v>
                </c:pt>
                <c:pt idx="5474">
                  <c:v>45886.104166666664</c:v>
                </c:pt>
                <c:pt idx="5475">
                  <c:v>45886.145833333336</c:v>
                </c:pt>
                <c:pt idx="5476">
                  <c:v>45886.1875</c:v>
                </c:pt>
                <c:pt idx="5477">
                  <c:v>45886.229166666664</c:v>
                </c:pt>
                <c:pt idx="5478">
                  <c:v>45886.270833333336</c:v>
                </c:pt>
                <c:pt idx="5479">
                  <c:v>45886.3125</c:v>
                </c:pt>
                <c:pt idx="5480">
                  <c:v>45886.354166666664</c:v>
                </c:pt>
                <c:pt idx="5481">
                  <c:v>45886.395833333336</c:v>
                </c:pt>
                <c:pt idx="5482">
                  <c:v>45886.4375</c:v>
                </c:pt>
                <c:pt idx="5483">
                  <c:v>45886.479166666664</c:v>
                </c:pt>
                <c:pt idx="5484">
                  <c:v>45886.520833333336</c:v>
                </c:pt>
                <c:pt idx="5485">
                  <c:v>45886.5625</c:v>
                </c:pt>
                <c:pt idx="5486">
                  <c:v>45886.604166666664</c:v>
                </c:pt>
                <c:pt idx="5487">
                  <c:v>45886.645833333336</c:v>
                </c:pt>
                <c:pt idx="5488">
                  <c:v>45886.6875</c:v>
                </c:pt>
                <c:pt idx="5489">
                  <c:v>45886.729166666664</c:v>
                </c:pt>
                <c:pt idx="5490">
                  <c:v>45886.770833333336</c:v>
                </c:pt>
                <c:pt idx="5491">
                  <c:v>45886.8125</c:v>
                </c:pt>
                <c:pt idx="5492">
                  <c:v>45886.854166666664</c:v>
                </c:pt>
                <c:pt idx="5493">
                  <c:v>45886.895833333336</c:v>
                </c:pt>
                <c:pt idx="5494">
                  <c:v>45886.9375</c:v>
                </c:pt>
                <c:pt idx="5495">
                  <c:v>45886.979166666664</c:v>
                </c:pt>
                <c:pt idx="5496">
                  <c:v>45887.020833333336</c:v>
                </c:pt>
                <c:pt idx="5497">
                  <c:v>45887.0625</c:v>
                </c:pt>
                <c:pt idx="5498">
                  <c:v>45887.104166666664</c:v>
                </c:pt>
                <c:pt idx="5499">
                  <c:v>45887.145833333336</c:v>
                </c:pt>
                <c:pt idx="5500">
                  <c:v>45887.1875</c:v>
                </c:pt>
                <c:pt idx="5501">
                  <c:v>45887.229166666664</c:v>
                </c:pt>
                <c:pt idx="5502">
                  <c:v>45887.270833333336</c:v>
                </c:pt>
                <c:pt idx="5503">
                  <c:v>45887.3125</c:v>
                </c:pt>
                <c:pt idx="5504">
                  <c:v>45887.354166666664</c:v>
                </c:pt>
                <c:pt idx="5505">
                  <c:v>45887.395833333336</c:v>
                </c:pt>
                <c:pt idx="5506">
                  <c:v>45887.4375</c:v>
                </c:pt>
                <c:pt idx="5507">
                  <c:v>45887.479166666664</c:v>
                </c:pt>
                <c:pt idx="5508">
                  <c:v>45887.520833333336</c:v>
                </c:pt>
                <c:pt idx="5509">
                  <c:v>45887.5625</c:v>
                </c:pt>
                <c:pt idx="5510">
                  <c:v>45887.604166666664</c:v>
                </c:pt>
                <c:pt idx="5511">
                  <c:v>45887.645833333336</c:v>
                </c:pt>
                <c:pt idx="5512">
                  <c:v>45887.6875</c:v>
                </c:pt>
                <c:pt idx="5513">
                  <c:v>45887.729166666664</c:v>
                </c:pt>
                <c:pt idx="5514">
                  <c:v>45887.770833333336</c:v>
                </c:pt>
                <c:pt idx="5515">
                  <c:v>45887.8125</c:v>
                </c:pt>
                <c:pt idx="5516">
                  <c:v>45887.854166666664</c:v>
                </c:pt>
                <c:pt idx="5517">
                  <c:v>45887.895833333336</c:v>
                </c:pt>
                <c:pt idx="5518">
                  <c:v>45887.9375</c:v>
                </c:pt>
                <c:pt idx="5519">
                  <c:v>45887.979166666664</c:v>
                </c:pt>
                <c:pt idx="5520">
                  <c:v>45888.020833333336</c:v>
                </c:pt>
                <c:pt idx="5521">
                  <c:v>45888.0625</c:v>
                </c:pt>
                <c:pt idx="5522">
                  <c:v>45888.104166666664</c:v>
                </c:pt>
                <c:pt idx="5523">
                  <c:v>45888.145833333336</c:v>
                </c:pt>
                <c:pt idx="5524">
                  <c:v>45888.1875</c:v>
                </c:pt>
                <c:pt idx="5525">
                  <c:v>45888.229166666664</c:v>
                </c:pt>
                <c:pt idx="5526">
                  <c:v>45888.270833333336</c:v>
                </c:pt>
                <c:pt idx="5527">
                  <c:v>45888.3125</c:v>
                </c:pt>
                <c:pt idx="5528">
                  <c:v>45888.354166666664</c:v>
                </c:pt>
                <c:pt idx="5529">
                  <c:v>45888.395833333336</c:v>
                </c:pt>
                <c:pt idx="5530">
                  <c:v>45888.4375</c:v>
                </c:pt>
                <c:pt idx="5531">
                  <c:v>45888.479166666664</c:v>
                </c:pt>
                <c:pt idx="5532">
                  <c:v>45888.520833333336</c:v>
                </c:pt>
                <c:pt idx="5533">
                  <c:v>45888.5625</c:v>
                </c:pt>
                <c:pt idx="5534">
                  <c:v>45888.604166666664</c:v>
                </c:pt>
                <c:pt idx="5535">
                  <c:v>45888.645833333336</c:v>
                </c:pt>
                <c:pt idx="5536">
                  <c:v>45888.6875</c:v>
                </c:pt>
                <c:pt idx="5537">
                  <c:v>45888.729166666664</c:v>
                </c:pt>
                <c:pt idx="5538">
                  <c:v>45888.770833333336</c:v>
                </c:pt>
                <c:pt idx="5539">
                  <c:v>45888.8125</c:v>
                </c:pt>
                <c:pt idx="5540">
                  <c:v>45888.854166666664</c:v>
                </c:pt>
                <c:pt idx="5541">
                  <c:v>45888.895833333336</c:v>
                </c:pt>
                <c:pt idx="5542">
                  <c:v>45888.9375</c:v>
                </c:pt>
                <c:pt idx="5543">
                  <c:v>45888.979166666664</c:v>
                </c:pt>
                <c:pt idx="5544">
                  <c:v>45889.020833333336</c:v>
                </c:pt>
                <c:pt idx="5545">
                  <c:v>45889.0625</c:v>
                </c:pt>
                <c:pt idx="5546">
                  <c:v>45889.104166666664</c:v>
                </c:pt>
                <c:pt idx="5547">
                  <c:v>45889.145833333336</c:v>
                </c:pt>
                <c:pt idx="5548">
                  <c:v>45889.1875</c:v>
                </c:pt>
                <c:pt idx="5549">
                  <c:v>45889.229166666664</c:v>
                </c:pt>
                <c:pt idx="5550">
                  <c:v>45889.270833333336</c:v>
                </c:pt>
                <c:pt idx="5551">
                  <c:v>45889.3125</c:v>
                </c:pt>
                <c:pt idx="5552">
                  <c:v>45889.354166666664</c:v>
                </c:pt>
                <c:pt idx="5553">
                  <c:v>45889.395833333336</c:v>
                </c:pt>
                <c:pt idx="5554">
                  <c:v>45889.4375</c:v>
                </c:pt>
                <c:pt idx="5555">
                  <c:v>45889.479166666664</c:v>
                </c:pt>
                <c:pt idx="5556">
                  <c:v>45889.520833333336</c:v>
                </c:pt>
                <c:pt idx="5557">
                  <c:v>45889.5625</c:v>
                </c:pt>
                <c:pt idx="5558">
                  <c:v>45889.604166666664</c:v>
                </c:pt>
                <c:pt idx="5559">
                  <c:v>45889.645833333336</c:v>
                </c:pt>
                <c:pt idx="5560">
                  <c:v>45889.6875</c:v>
                </c:pt>
                <c:pt idx="5561">
                  <c:v>45889.729166666664</c:v>
                </c:pt>
                <c:pt idx="5562">
                  <c:v>45889.770833333336</c:v>
                </c:pt>
                <c:pt idx="5563">
                  <c:v>45889.8125</c:v>
                </c:pt>
                <c:pt idx="5564">
                  <c:v>45889.854166666664</c:v>
                </c:pt>
                <c:pt idx="5565">
                  <c:v>45889.895833333336</c:v>
                </c:pt>
                <c:pt idx="5566">
                  <c:v>45889.9375</c:v>
                </c:pt>
                <c:pt idx="5567">
                  <c:v>45889.979166666664</c:v>
                </c:pt>
                <c:pt idx="5568">
                  <c:v>45890.020833333336</c:v>
                </c:pt>
                <c:pt idx="5569">
                  <c:v>45890.0625</c:v>
                </c:pt>
                <c:pt idx="5570">
                  <c:v>45890.104166666664</c:v>
                </c:pt>
                <c:pt idx="5571">
                  <c:v>45890.145833333336</c:v>
                </c:pt>
                <c:pt idx="5572">
                  <c:v>45890.1875</c:v>
                </c:pt>
                <c:pt idx="5573">
                  <c:v>45890.229166666664</c:v>
                </c:pt>
                <c:pt idx="5574">
                  <c:v>45890.270833333336</c:v>
                </c:pt>
                <c:pt idx="5575">
                  <c:v>45890.3125</c:v>
                </c:pt>
                <c:pt idx="5576">
                  <c:v>45890.354166666664</c:v>
                </c:pt>
                <c:pt idx="5577">
                  <c:v>45890.395833333336</c:v>
                </c:pt>
                <c:pt idx="5578">
                  <c:v>45890.4375</c:v>
                </c:pt>
                <c:pt idx="5579">
                  <c:v>45890.479166666664</c:v>
                </c:pt>
                <c:pt idx="5580">
                  <c:v>45890.520833333336</c:v>
                </c:pt>
                <c:pt idx="5581">
                  <c:v>45890.5625</c:v>
                </c:pt>
                <c:pt idx="5582">
                  <c:v>45890.604166666664</c:v>
                </c:pt>
                <c:pt idx="5583">
                  <c:v>45890.645833333336</c:v>
                </c:pt>
                <c:pt idx="5584">
                  <c:v>45890.6875</c:v>
                </c:pt>
                <c:pt idx="5585">
                  <c:v>45890.729166666664</c:v>
                </c:pt>
                <c:pt idx="5586">
                  <c:v>45890.770833333336</c:v>
                </c:pt>
                <c:pt idx="5587">
                  <c:v>45890.8125</c:v>
                </c:pt>
                <c:pt idx="5588">
                  <c:v>45890.854166666664</c:v>
                </c:pt>
                <c:pt idx="5589">
                  <c:v>45890.895833333336</c:v>
                </c:pt>
                <c:pt idx="5590">
                  <c:v>45890.9375</c:v>
                </c:pt>
                <c:pt idx="5591">
                  <c:v>45890.979166666664</c:v>
                </c:pt>
                <c:pt idx="5592">
                  <c:v>45891.020833333336</c:v>
                </c:pt>
                <c:pt idx="5593">
                  <c:v>45891.0625</c:v>
                </c:pt>
                <c:pt idx="5594">
                  <c:v>45891.104166666664</c:v>
                </c:pt>
                <c:pt idx="5595">
                  <c:v>45891.145833333336</c:v>
                </c:pt>
                <c:pt idx="5596">
                  <c:v>45891.1875</c:v>
                </c:pt>
                <c:pt idx="5597">
                  <c:v>45891.229166666664</c:v>
                </c:pt>
                <c:pt idx="5598">
                  <c:v>45891.270833333336</c:v>
                </c:pt>
                <c:pt idx="5599">
                  <c:v>45891.3125</c:v>
                </c:pt>
                <c:pt idx="5600">
                  <c:v>45891.354166666664</c:v>
                </c:pt>
                <c:pt idx="5601">
                  <c:v>45891.395833333336</c:v>
                </c:pt>
                <c:pt idx="5602">
                  <c:v>45891.4375</c:v>
                </c:pt>
                <c:pt idx="5603">
                  <c:v>45891.479166666664</c:v>
                </c:pt>
                <c:pt idx="5604">
                  <c:v>45891.520833333336</c:v>
                </c:pt>
                <c:pt idx="5605">
                  <c:v>45891.5625</c:v>
                </c:pt>
                <c:pt idx="5606">
                  <c:v>45891.604166666664</c:v>
                </c:pt>
                <c:pt idx="5607">
                  <c:v>45891.645833333336</c:v>
                </c:pt>
                <c:pt idx="5608">
                  <c:v>45891.6875</c:v>
                </c:pt>
                <c:pt idx="5609">
                  <c:v>45891.729166666664</c:v>
                </c:pt>
                <c:pt idx="5610">
                  <c:v>45891.770833333336</c:v>
                </c:pt>
                <c:pt idx="5611">
                  <c:v>45891.8125</c:v>
                </c:pt>
                <c:pt idx="5612">
                  <c:v>45891.854166666664</c:v>
                </c:pt>
                <c:pt idx="5613">
                  <c:v>45891.895833333336</c:v>
                </c:pt>
                <c:pt idx="5614">
                  <c:v>45891.9375</c:v>
                </c:pt>
                <c:pt idx="5615">
                  <c:v>45891.979166666664</c:v>
                </c:pt>
                <c:pt idx="5616">
                  <c:v>45892.020833333336</c:v>
                </c:pt>
                <c:pt idx="5617">
                  <c:v>45892.0625</c:v>
                </c:pt>
                <c:pt idx="5618">
                  <c:v>45892.104166666664</c:v>
                </c:pt>
                <c:pt idx="5619">
                  <c:v>45892.145833333336</c:v>
                </c:pt>
                <c:pt idx="5620">
                  <c:v>45892.1875</c:v>
                </c:pt>
                <c:pt idx="5621">
                  <c:v>45892.229166666664</c:v>
                </c:pt>
                <c:pt idx="5622">
                  <c:v>45892.270833333336</c:v>
                </c:pt>
                <c:pt idx="5623">
                  <c:v>45892.3125</c:v>
                </c:pt>
                <c:pt idx="5624">
                  <c:v>45892.354166666664</c:v>
                </c:pt>
                <c:pt idx="5625">
                  <c:v>45892.395833333336</c:v>
                </c:pt>
                <c:pt idx="5626">
                  <c:v>45892.4375</c:v>
                </c:pt>
                <c:pt idx="5627">
                  <c:v>45892.479166666664</c:v>
                </c:pt>
                <c:pt idx="5628">
                  <c:v>45892.520833333336</c:v>
                </c:pt>
                <c:pt idx="5629">
                  <c:v>45892.5625</c:v>
                </c:pt>
                <c:pt idx="5630">
                  <c:v>45892.604166666664</c:v>
                </c:pt>
                <c:pt idx="5631">
                  <c:v>45892.645833333336</c:v>
                </c:pt>
                <c:pt idx="5632">
                  <c:v>45892.6875</c:v>
                </c:pt>
                <c:pt idx="5633">
                  <c:v>45892.729166666664</c:v>
                </c:pt>
                <c:pt idx="5634">
                  <c:v>45892.770833333336</c:v>
                </c:pt>
                <c:pt idx="5635">
                  <c:v>45892.8125</c:v>
                </c:pt>
                <c:pt idx="5636">
                  <c:v>45892.854166666664</c:v>
                </c:pt>
                <c:pt idx="5637">
                  <c:v>45892.895833333336</c:v>
                </c:pt>
                <c:pt idx="5638">
                  <c:v>45892.9375</c:v>
                </c:pt>
                <c:pt idx="5639">
                  <c:v>45892.979166666664</c:v>
                </c:pt>
                <c:pt idx="5640">
                  <c:v>45893.020833333336</c:v>
                </c:pt>
                <c:pt idx="5641">
                  <c:v>45893.0625</c:v>
                </c:pt>
                <c:pt idx="5642">
                  <c:v>45893.104166666664</c:v>
                </c:pt>
                <c:pt idx="5643">
                  <c:v>45893.145833333336</c:v>
                </c:pt>
                <c:pt idx="5644">
                  <c:v>45893.1875</c:v>
                </c:pt>
                <c:pt idx="5645">
                  <c:v>45893.229166666664</c:v>
                </c:pt>
                <c:pt idx="5646">
                  <c:v>45893.270833333336</c:v>
                </c:pt>
                <c:pt idx="5647">
                  <c:v>45893.3125</c:v>
                </c:pt>
                <c:pt idx="5648">
                  <c:v>45893.354166666664</c:v>
                </c:pt>
                <c:pt idx="5649">
                  <c:v>45893.395833333336</c:v>
                </c:pt>
                <c:pt idx="5650">
                  <c:v>45893.4375</c:v>
                </c:pt>
                <c:pt idx="5651">
                  <c:v>45893.479166666664</c:v>
                </c:pt>
                <c:pt idx="5652">
                  <c:v>45893.520833333336</c:v>
                </c:pt>
                <c:pt idx="5653">
                  <c:v>45893.5625</c:v>
                </c:pt>
                <c:pt idx="5654">
                  <c:v>45893.604166666664</c:v>
                </c:pt>
                <c:pt idx="5655">
                  <c:v>45893.645833333336</c:v>
                </c:pt>
                <c:pt idx="5656">
                  <c:v>45893.6875</c:v>
                </c:pt>
                <c:pt idx="5657">
                  <c:v>45893.729166666664</c:v>
                </c:pt>
                <c:pt idx="5658">
                  <c:v>45893.770833333336</c:v>
                </c:pt>
                <c:pt idx="5659">
                  <c:v>45893.8125</c:v>
                </c:pt>
                <c:pt idx="5660">
                  <c:v>45893.854166666664</c:v>
                </c:pt>
                <c:pt idx="5661">
                  <c:v>45893.895833333336</c:v>
                </c:pt>
                <c:pt idx="5662">
                  <c:v>45893.9375</c:v>
                </c:pt>
                <c:pt idx="5663">
                  <c:v>45893.979166666664</c:v>
                </c:pt>
                <c:pt idx="5664">
                  <c:v>45894.020833333336</c:v>
                </c:pt>
                <c:pt idx="5665">
                  <c:v>45894.0625</c:v>
                </c:pt>
                <c:pt idx="5666">
                  <c:v>45894.104166666664</c:v>
                </c:pt>
                <c:pt idx="5667">
                  <c:v>45894.145833333336</c:v>
                </c:pt>
                <c:pt idx="5668">
                  <c:v>45894.1875</c:v>
                </c:pt>
                <c:pt idx="5669">
                  <c:v>45894.229166666664</c:v>
                </c:pt>
                <c:pt idx="5670">
                  <c:v>45894.270833333336</c:v>
                </c:pt>
                <c:pt idx="5671">
                  <c:v>45894.3125</c:v>
                </c:pt>
                <c:pt idx="5672">
                  <c:v>45894.354166666664</c:v>
                </c:pt>
                <c:pt idx="5673">
                  <c:v>45894.395833333336</c:v>
                </c:pt>
                <c:pt idx="5674">
                  <c:v>45894.4375</c:v>
                </c:pt>
                <c:pt idx="5675">
                  <c:v>45894.479166666664</c:v>
                </c:pt>
                <c:pt idx="5676">
                  <c:v>45894.520833333336</c:v>
                </c:pt>
                <c:pt idx="5677">
                  <c:v>45894.5625</c:v>
                </c:pt>
                <c:pt idx="5678">
                  <c:v>45894.604166666664</c:v>
                </c:pt>
                <c:pt idx="5679">
                  <c:v>45894.645833333336</c:v>
                </c:pt>
                <c:pt idx="5680">
                  <c:v>45894.6875</c:v>
                </c:pt>
                <c:pt idx="5681">
                  <c:v>45894.729166666664</c:v>
                </c:pt>
                <c:pt idx="5682">
                  <c:v>45894.770833333336</c:v>
                </c:pt>
                <c:pt idx="5683">
                  <c:v>45894.8125</c:v>
                </c:pt>
                <c:pt idx="5684">
                  <c:v>45894.854166666664</c:v>
                </c:pt>
                <c:pt idx="5685">
                  <c:v>45894.895833333336</c:v>
                </c:pt>
                <c:pt idx="5686">
                  <c:v>45894.9375</c:v>
                </c:pt>
                <c:pt idx="5687">
                  <c:v>45894.979166666664</c:v>
                </c:pt>
                <c:pt idx="5688">
                  <c:v>45895.020833333336</c:v>
                </c:pt>
                <c:pt idx="5689">
                  <c:v>45895.0625</c:v>
                </c:pt>
                <c:pt idx="5690">
                  <c:v>45895.104166666664</c:v>
                </c:pt>
                <c:pt idx="5691">
                  <c:v>45895.145833333336</c:v>
                </c:pt>
                <c:pt idx="5692">
                  <c:v>45895.1875</c:v>
                </c:pt>
                <c:pt idx="5693">
                  <c:v>45895.229166666664</c:v>
                </c:pt>
                <c:pt idx="5694">
                  <c:v>45895.270833333336</c:v>
                </c:pt>
                <c:pt idx="5695">
                  <c:v>45895.3125</c:v>
                </c:pt>
                <c:pt idx="5696">
                  <c:v>45895.354166666664</c:v>
                </c:pt>
                <c:pt idx="5697">
                  <c:v>45895.395833333336</c:v>
                </c:pt>
                <c:pt idx="5698">
                  <c:v>45895.4375</c:v>
                </c:pt>
                <c:pt idx="5699">
                  <c:v>45895.479166666664</c:v>
                </c:pt>
                <c:pt idx="5700">
                  <c:v>45895.520833333336</c:v>
                </c:pt>
                <c:pt idx="5701">
                  <c:v>45895.5625</c:v>
                </c:pt>
                <c:pt idx="5702">
                  <c:v>45895.604166666664</c:v>
                </c:pt>
                <c:pt idx="5703">
                  <c:v>45895.645833333336</c:v>
                </c:pt>
                <c:pt idx="5704">
                  <c:v>45895.6875</c:v>
                </c:pt>
                <c:pt idx="5705">
                  <c:v>45895.729166666664</c:v>
                </c:pt>
                <c:pt idx="5706">
                  <c:v>45895.770833333336</c:v>
                </c:pt>
                <c:pt idx="5707">
                  <c:v>45895.8125</c:v>
                </c:pt>
                <c:pt idx="5708">
                  <c:v>45895.854166666664</c:v>
                </c:pt>
                <c:pt idx="5709">
                  <c:v>45895.895833333336</c:v>
                </c:pt>
                <c:pt idx="5710">
                  <c:v>45895.9375</c:v>
                </c:pt>
                <c:pt idx="5711">
                  <c:v>45895.979166666664</c:v>
                </c:pt>
                <c:pt idx="5712">
                  <c:v>45896.020833333336</c:v>
                </c:pt>
                <c:pt idx="5713">
                  <c:v>45896.0625</c:v>
                </c:pt>
                <c:pt idx="5714">
                  <c:v>45896.104166666664</c:v>
                </c:pt>
                <c:pt idx="5715">
                  <c:v>45896.145833333336</c:v>
                </c:pt>
                <c:pt idx="5716">
                  <c:v>45896.1875</c:v>
                </c:pt>
                <c:pt idx="5717">
                  <c:v>45896.229166666664</c:v>
                </c:pt>
                <c:pt idx="5718">
                  <c:v>45896.270833333336</c:v>
                </c:pt>
                <c:pt idx="5719">
                  <c:v>45896.3125</c:v>
                </c:pt>
                <c:pt idx="5720">
                  <c:v>45896.354166666664</c:v>
                </c:pt>
                <c:pt idx="5721">
                  <c:v>45896.395833333336</c:v>
                </c:pt>
                <c:pt idx="5722">
                  <c:v>45896.4375</c:v>
                </c:pt>
                <c:pt idx="5723">
                  <c:v>45896.479166666664</c:v>
                </c:pt>
                <c:pt idx="5724">
                  <c:v>45896.520833333336</c:v>
                </c:pt>
                <c:pt idx="5725">
                  <c:v>45896.5625</c:v>
                </c:pt>
                <c:pt idx="5726">
                  <c:v>45896.604166666664</c:v>
                </c:pt>
                <c:pt idx="5727">
                  <c:v>45896.645833333336</c:v>
                </c:pt>
                <c:pt idx="5728">
                  <c:v>45896.6875</c:v>
                </c:pt>
                <c:pt idx="5729">
                  <c:v>45896.729166666664</c:v>
                </c:pt>
                <c:pt idx="5730">
                  <c:v>45896.770833333336</c:v>
                </c:pt>
                <c:pt idx="5731">
                  <c:v>45896.8125</c:v>
                </c:pt>
                <c:pt idx="5732">
                  <c:v>45896.854166666664</c:v>
                </c:pt>
                <c:pt idx="5733">
                  <c:v>45896.895833333336</c:v>
                </c:pt>
                <c:pt idx="5734">
                  <c:v>45896.9375</c:v>
                </c:pt>
                <c:pt idx="5735">
                  <c:v>45896.979166666664</c:v>
                </c:pt>
                <c:pt idx="5736">
                  <c:v>45897.020833333336</c:v>
                </c:pt>
                <c:pt idx="5737">
                  <c:v>45897.0625</c:v>
                </c:pt>
                <c:pt idx="5738">
                  <c:v>45897.104166666664</c:v>
                </c:pt>
                <c:pt idx="5739">
                  <c:v>45897.145833333336</c:v>
                </c:pt>
                <c:pt idx="5740">
                  <c:v>45897.1875</c:v>
                </c:pt>
                <c:pt idx="5741">
                  <c:v>45897.229166666664</c:v>
                </c:pt>
                <c:pt idx="5742">
                  <c:v>45897.270833333336</c:v>
                </c:pt>
                <c:pt idx="5743">
                  <c:v>45897.3125</c:v>
                </c:pt>
                <c:pt idx="5744">
                  <c:v>45897.354166666664</c:v>
                </c:pt>
                <c:pt idx="5745">
                  <c:v>45897.395833333336</c:v>
                </c:pt>
                <c:pt idx="5746">
                  <c:v>45897.4375</c:v>
                </c:pt>
                <c:pt idx="5747">
                  <c:v>45897.479166666664</c:v>
                </c:pt>
                <c:pt idx="5748">
                  <c:v>45897.520833333336</c:v>
                </c:pt>
                <c:pt idx="5749">
                  <c:v>45897.5625</c:v>
                </c:pt>
                <c:pt idx="5750">
                  <c:v>45897.604166666664</c:v>
                </c:pt>
                <c:pt idx="5751">
                  <c:v>45897.645833333336</c:v>
                </c:pt>
                <c:pt idx="5752">
                  <c:v>45897.6875</c:v>
                </c:pt>
                <c:pt idx="5753">
                  <c:v>45897.729166666664</c:v>
                </c:pt>
                <c:pt idx="5754">
                  <c:v>45897.770833333336</c:v>
                </c:pt>
                <c:pt idx="5755">
                  <c:v>45897.8125</c:v>
                </c:pt>
                <c:pt idx="5756">
                  <c:v>45897.854166666664</c:v>
                </c:pt>
                <c:pt idx="5757">
                  <c:v>45897.895833333336</c:v>
                </c:pt>
                <c:pt idx="5758">
                  <c:v>45897.9375</c:v>
                </c:pt>
                <c:pt idx="5759">
                  <c:v>45897.979166666664</c:v>
                </c:pt>
                <c:pt idx="5760">
                  <c:v>45898.020833333336</c:v>
                </c:pt>
                <c:pt idx="5761">
                  <c:v>45898.0625</c:v>
                </c:pt>
                <c:pt idx="5762">
                  <c:v>45898.104166666664</c:v>
                </c:pt>
                <c:pt idx="5763">
                  <c:v>45898.145833333336</c:v>
                </c:pt>
                <c:pt idx="5764">
                  <c:v>45898.1875</c:v>
                </c:pt>
                <c:pt idx="5765">
                  <c:v>45898.229166666664</c:v>
                </c:pt>
                <c:pt idx="5766">
                  <c:v>45898.270833333336</c:v>
                </c:pt>
                <c:pt idx="5767">
                  <c:v>45898.3125</c:v>
                </c:pt>
                <c:pt idx="5768">
                  <c:v>45898.354166666664</c:v>
                </c:pt>
                <c:pt idx="5769">
                  <c:v>45898.395833333336</c:v>
                </c:pt>
                <c:pt idx="5770">
                  <c:v>45898.4375</c:v>
                </c:pt>
                <c:pt idx="5771">
                  <c:v>45898.479166666664</c:v>
                </c:pt>
                <c:pt idx="5772">
                  <c:v>45898.520833333336</c:v>
                </c:pt>
                <c:pt idx="5773">
                  <c:v>45898.5625</c:v>
                </c:pt>
                <c:pt idx="5774">
                  <c:v>45898.604166666664</c:v>
                </c:pt>
                <c:pt idx="5775">
                  <c:v>45898.645833333336</c:v>
                </c:pt>
                <c:pt idx="5776">
                  <c:v>45898.6875</c:v>
                </c:pt>
                <c:pt idx="5777">
                  <c:v>45898.729166666664</c:v>
                </c:pt>
                <c:pt idx="5778">
                  <c:v>45898.770833333336</c:v>
                </c:pt>
                <c:pt idx="5779">
                  <c:v>45898.8125</c:v>
                </c:pt>
                <c:pt idx="5780">
                  <c:v>45898.854166666664</c:v>
                </c:pt>
                <c:pt idx="5781">
                  <c:v>45898.895833333336</c:v>
                </c:pt>
                <c:pt idx="5782">
                  <c:v>45898.9375</c:v>
                </c:pt>
                <c:pt idx="5783">
                  <c:v>45898.979166666664</c:v>
                </c:pt>
                <c:pt idx="5784">
                  <c:v>45899.020833333336</c:v>
                </c:pt>
                <c:pt idx="5785">
                  <c:v>45899.0625</c:v>
                </c:pt>
                <c:pt idx="5786">
                  <c:v>45899.104166666664</c:v>
                </c:pt>
                <c:pt idx="5787">
                  <c:v>45899.145833333336</c:v>
                </c:pt>
                <c:pt idx="5788">
                  <c:v>45899.1875</c:v>
                </c:pt>
                <c:pt idx="5789">
                  <c:v>45899.229166666664</c:v>
                </c:pt>
                <c:pt idx="5790">
                  <c:v>45899.270833333336</c:v>
                </c:pt>
                <c:pt idx="5791">
                  <c:v>45899.3125</c:v>
                </c:pt>
                <c:pt idx="5792">
                  <c:v>45899.354166666664</c:v>
                </c:pt>
                <c:pt idx="5793">
                  <c:v>45899.395833333336</c:v>
                </c:pt>
                <c:pt idx="5794">
                  <c:v>45899.4375</c:v>
                </c:pt>
                <c:pt idx="5795">
                  <c:v>45899.479166666664</c:v>
                </c:pt>
                <c:pt idx="5796">
                  <c:v>45899.520833333336</c:v>
                </c:pt>
                <c:pt idx="5797">
                  <c:v>45899.5625</c:v>
                </c:pt>
                <c:pt idx="5798">
                  <c:v>45899.604166666664</c:v>
                </c:pt>
                <c:pt idx="5799">
                  <c:v>45899.645833333336</c:v>
                </c:pt>
                <c:pt idx="5800">
                  <c:v>45899.6875</c:v>
                </c:pt>
                <c:pt idx="5801">
                  <c:v>45899.729166666664</c:v>
                </c:pt>
                <c:pt idx="5802">
                  <c:v>45899.770833333336</c:v>
                </c:pt>
                <c:pt idx="5803">
                  <c:v>45899.8125</c:v>
                </c:pt>
                <c:pt idx="5804">
                  <c:v>45899.854166666664</c:v>
                </c:pt>
                <c:pt idx="5805">
                  <c:v>45899.895833333336</c:v>
                </c:pt>
                <c:pt idx="5806">
                  <c:v>45899.9375</c:v>
                </c:pt>
                <c:pt idx="5807">
                  <c:v>45899.979166666664</c:v>
                </c:pt>
                <c:pt idx="5808">
                  <c:v>45900.020833333336</c:v>
                </c:pt>
                <c:pt idx="5809">
                  <c:v>45900.0625</c:v>
                </c:pt>
                <c:pt idx="5810">
                  <c:v>45900.104166666664</c:v>
                </c:pt>
                <c:pt idx="5811">
                  <c:v>45900.145833333336</c:v>
                </c:pt>
                <c:pt idx="5812">
                  <c:v>45900.1875</c:v>
                </c:pt>
                <c:pt idx="5813">
                  <c:v>45900.229166666664</c:v>
                </c:pt>
                <c:pt idx="5814">
                  <c:v>45900.270833333336</c:v>
                </c:pt>
                <c:pt idx="5815">
                  <c:v>45900.3125</c:v>
                </c:pt>
                <c:pt idx="5816">
                  <c:v>45900.354166666664</c:v>
                </c:pt>
                <c:pt idx="5817">
                  <c:v>45900.395833333336</c:v>
                </c:pt>
                <c:pt idx="5818">
                  <c:v>45900.4375</c:v>
                </c:pt>
                <c:pt idx="5819">
                  <c:v>45900.479166666664</c:v>
                </c:pt>
                <c:pt idx="5820">
                  <c:v>45900.520833333336</c:v>
                </c:pt>
                <c:pt idx="5821">
                  <c:v>45900.5625</c:v>
                </c:pt>
                <c:pt idx="5822">
                  <c:v>45900.604166666664</c:v>
                </c:pt>
                <c:pt idx="5823">
                  <c:v>45900.645833333336</c:v>
                </c:pt>
                <c:pt idx="5824">
                  <c:v>45900.6875</c:v>
                </c:pt>
                <c:pt idx="5825">
                  <c:v>45900.729166666664</c:v>
                </c:pt>
                <c:pt idx="5826">
                  <c:v>45900.770833333336</c:v>
                </c:pt>
                <c:pt idx="5827">
                  <c:v>45900.8125</c:v>
                </c:pt>
                <c:pt idx="5828">
                  <c:v>45900.854166666664</c:v>
                </c:pt>
                <c:pt idx="5829">
                  <c:v>45900.895833333336</c:v>
                </c:pt>
                <c:pt idx="5830">
                  <c:v>45900.9375</c:v>
                </c:pt>
                <c:pt idx="5831">
                  <c:v>45900.979166666664</c:v>
                </c:pt>
                <c:pt idx="5832">
                  <c:v>45901.020833333336</c:v>
                </c:pt>
                <c:pt idx="5833">
                  <c:v>45901.0625</c:v>
                </c:pt>
                <c:pt idx="5834">
                  <c:v>45901.104166666664</c:v>
                </c:pt>
                <c:pt idx="5835">
                  <c:v>45901.145833333336</c:v>
                </c:pt>
                <c:pt idx="5836">
                  <c:v>45901.1875</c:v>
                </c:pt>
                <c:pt idx="5837">
                  <c:v>45901.229166666664</c:v>
                </c:pt>
                <c:pt idx="5838">
                  <c:v>45901.270833333336</c:v>
                </c:pt>
                <c:pt idx="5839">
                  <c:v>45901.3125</c:v>
                </c:pt>
                <c:pt idx="5840">
                  <c:v>45901.354166666664</c:v>
                </c:pt>
                <c:pt idx="5841">
                  <c:v>45901.395833333336</c:v>
                </c:pt>
                <c:pt idx="5842">
                  <c:v>45901.4375</c:v>
                </c:pt>
                <c:pt idx="5843">
                  <c:v>45901.479166666664</c:v>
                </c:pt>
                <c:pt idx="5844">
                  <c:v>45901.520833333336</c:v>
                </c:pt>
                <c:pt idx="5845">
                  <c:v>45901.5625</c:v>
                </c:pt>
                <c:pt idx="5846">
                  <c:v>45901.604166666664</c:v>
                </c:pt>
                <c:pt idx="5847">
                  <c:v>45901.645833333336</c:v>
                </c:pt>
                <c:pt idx="5848">
                  <c:v>45901.6875</c:v>
                </c:pt>
                <c:pt idx="5849">
                  <c:v>45901.729166666664</c:v>
                </c:pt>
                <c:pt idx="5850">
                  <c:v>45901.770833333336</c:v>
                </c:pt>
                <c:pt idx="5851">
                  <c:v>45901.8125</c:v>
                </c:pt>
                <c:pt idx="5852">
                  <c:v>45901.854166666664</c:v>
                </c:pt>
                <c:pt idx="5853">
                  <c:v>45901.895833333336</c:v>
                </c:pt>
                <c:pt idx="5854">
                  <c:v>45901.9375</c:v>
                </c:pt>
                <c:pt idx="5855">
                  <c:v>45901.979166666664</c:v>
                </c:pt>
                <c:pt idx="5856">
                  <c:v>45902.020833333336</c:v>
                </c:pt>
                <c:pt idx="5857">
                  <c:v>45902.0625</c:v>
                </c:pt>
                <c:pt idx="5858">
                  <c:v>45902.104166666664</c:v>
                </c:pt>
                <c:pt idx="5859">
                  <c:v>45902.145833333336</c:v>
                </c:pt>
                <c:pt idx="5860">
                  <c:v>45902.1875</c:v>
                </c:pt>
                <c:pt idx="5861">
                  <c:v>45902.229166666664</c:v>
                </c:pt>
                <c:pt idx="5862">
                  <c:v>45902.270833333336</c:v>
                </c:pt>
                <c:pt idx="5863">
                  <c:v>45902.3125</c:v>
                </c:pt>
                <c:pt idx="5864">
                  <c:v>45902.354166666664</c:v>
                </c:pt>
                <c:pt idx="5865">
                  <c:v>45902.395833333336</c:v>
                </c:pt>
                <c:pt idx="5866">
                  <c:v>45902.4375</c:v>
                </c:pt>
                <c:pt idx="5867">
                  <c:v>45902.479166666664</c:v>
                </c:pt>
                <c:pt idx="5868">
                  <c:v>45902.520833333336</c:v>
                </c:pt>
                <c:pt idx="5869">
                  <c:v>45902.5625</c:v>
                </c:pt>
                <c:pt idx="5870">
                  <c:v>45902.604166666664</c:v>
                </c:pt>
                <c:pt idx="5871">
                  <c:v>45902.645833333336</c:v>
                </c:pt>
                <c:pt idx="5872">
                  <c:v>45902.6875</c:v>
                </c:pt>
                <c:pt idx="5873">
                  <c:v>45902.729166666664</c:v>
                </c:pt>
                <c:pt idx="5874">
                  <c:v>45902.770833333336</c:v>
                </c:pt>
                <c:pt idx="5875">
                  <c:v>45902.8125</c:v>
                </c:pt>
                <c:pt idx="5876">
                  <c:v>45902.854166666664</c:v>
                </c:pt>
                <c:pt idx="5877">
                  <c:v>45902.895833333336</c:v>
                </c:pt>
                <c:pt idx="5878">
                  <c:v>45902.9375</c:v>
                </c:pt>
                <c:pt idx="5879">
                  <c:v>45902.979166666664</c:v>
                </c:pt>
                <c:pt idx="5880">
                  <c:v>45903.020833333336</c:v>
                </c:pt>
                <c:pt idx="5881">
                  <c:v>45903.0625</c:v>
                </c:pt>
                <c:pt idx="5882">
                  <c:v>45903.104166666664</c:v>
                </c:pt>
                <c:pt idx="5883">
                  <c:v>45903.145833333336</c:v>
                </c:pt>
                <c:pt idx="5884">
                  <c:v>45903.1875</c:v>
                </c:pt>
                <c:pt idx="5885">
                  <c:v>45903.229166666664</c:v>
                </c:pt>
                <c:pt idx="5886">
                  <c:v>45903.270833333336</c:v>
                </c:pt>
                <c:pt idx="5887">
                  <c:v>45903.3125</c:v>
                </c:pt>
                <c:pt idx="5888">
                  <c:v>45903.354166666664</c:v>
                </c:pt>
                <c:pt idx="5889">
                  <c:v>45903.395833333336</c:v>
                </c:pt>
                <c:pt idx="5890">
                  <c:v>45903.4375</c:v>
                </c:pt>
                <c:pt idx="5891">
                  <c:v>45903.479166666664</c:v>
                </c:pt>
                <c:pt idx="5892">
                  <c:v>45903.520833333336</c:v>
                </c:pt>
                <c:pt idx="5893">
                  <c:v>45903.5625</c:v>
                </c:pt>
                <c:pt idx="5894">
                  <c:v>45903.604166666664</c:v>
                </c:pt>
                <c:pt idx="5895">
                  <c:v>45903.645833333336</c:v>
                </c:pt>
                <c:pt idx="5896">
                  <c:v>45903.6875</c:v>
                </c:pt>
                <c:pt idx="5897">
                  <c:v>45903.729166666664</c:v>
                </c:pt>
                <c:pt idx="5898">
                  <c:v>45903.770833333336</c:v>
                </c:pt>
                <c:pt idx="5899">
                  <c:v>45903.8125</c:v>
                </c:pt>
                <c:pt idx="5900">
                  <c:v>45903.854166666664</c:v>
                </c:pt>
                <c:pt idx="5901">
                  <c:v>45903.895833333336</c:v>
                </c:pt>
                <c:pt idx="5902">
                  <c:v>45903.9375</c:v>
                </c:pt>
                <c:pt idx="5903">
                  <c:v>45903.979166666664</c:v>
                </c:pt>
                <c:pt idx="5904">
                  <c:v>45904.020833333336</c:v>
                </c:pt>
                <c:pt idx="5905">
                  <c:v>45904.0625</c:v>
                </c:pt>
                <c:pt idx="5906">
                  <c:v>45904.104166666664</c:v>
                </c:pt>
                <c:pt idx="5907">
                  <c:v>45904.145833333336</c:v>
                </c:pt>
                <c:pt idx="5908">
                  <c:v>45904.1875</c:v>
                </c:pt>
                <c:pt idx="5909">
                  <c:v>45904.229166666664</c:v>
                </c:pt>
                <c:pt idx="5910">
                  <c:v>45904.270833333336</c:v>
                </c:pt>
                <c:pt idx="5911">
                  <c:v>45904.3125</c:v>
                </c:pt>
                <c:pt idx="5912">
                  <c:v>45904.354166666664</c:v>
                </c:pt>
                <c:pt idx="5913">
                  <c:v>45904.395833333336</c:v>
                </c:pt>
                <c:pt idx="5914">
                  <c:v>45904.4375</c:v>
                </c:pt>
                <c:pt idx="5915">
                  <c:v>45904.479166666664</c:v>
                </c:pt>
                <c:pt idx="5916">
                  <c:v>45904.520833333336</c:v>
                </c:pt>
                <c:pt idx="5917">
                  <c:v>45904.5625</c:v>
                </c:pt>
                <c:pt idx="5918">
                  <c:v>45904.604166666664</c:v>
                </c:pt>
                <c:pt idx="5919">
                  <c:v>45904.645833333336</c:v>
                </c:pt>
                <c:pt idx="5920">
                  <c:v>45904.6875</c:v>
                </c:pt>
                <c:pt idx="5921">
                  <c:v>45904.729166666664</c:v>
                </c:pt>
                <c:pt idx="5922">
                  <c:v>45904.770833333336</c:v>
                </c:pt>
                <c:pt idx="5923">
                  <c:v>45904.8125</c:v>
                </c:pt>
                <c:pt idx="5924">
                  <c:v>45904.854166666664</c:v>
                </c:pt>
                <c:pt idx="5925">
                  <c:v>45904.895833333336</c:v>
                </c:pt>
                <c:pt idx="5926">
                  <c:v>45904.9375</c:v>
                </c:pt>
                <c:pt idx="5927">
                  <c:v>45904.979166666664</c:v>
                </c:pt>
                <c:pt idx="5928">
                  <c:v>45905.020833333336</c:v>
                </c:pt>
                <c:pt idx="5929">
                  <c:v>45905.0625</c:v>
                </c:pt>
                <c:pt idx="5930">
                  <c:v>45905.104166666664</c:v>
                </c:pt>
                <c:pt idx="5931">
                  <c:v>45905.145833333336</c:v>
                </c:pt>
                <c:pt idx="5932">
                  <c:v>45905.1875</c:v>
                </c:pt>
                <c:pt idx="5933">
                  <c:v>45905.229166666664</c:v>
                </c:pt>
                <c:pt idx="5934">
                  <c:v>45905.270833333336</c:v>
                </c:pt>
                <c:pt idx="5935">
                  <c:v>45905.3125</c:v>
                </c:pt>
                <c:pt idx="5936">
                  <c:v>45905.354166666664</c:v>
                </c:pt>
                <c:pt idx="5937">
                  <c:v>45905.395833333336</c:v>
                </c:pt>
                <c:pt idx="5938">
                  <c:v>45905.4375</c:v>
                </c:pt>
                <c:pt idx="5939">
                  <c:v>45905.479166666664</c:v>
                </c:pt>
                <c:pt idx="5940">
                  <c:v>45905.520833333336</c:v>
                </c:pt>
                <c:pt idx="5941">
                  <c:v>45905.5625</c:v>
                </c:pt>
                <c:pt idx="5942">
                  <c:v>45905.604166666664</c:v>
                </c:pt>
                <c:pt idx="5943">
                  <c:v>45905.645833333336</c:v>
                </c:pt>
                <c:pt idx="5944">
                  <c:v>45905.6875</c:v>
                </c:pt>
                <c:pt idx="5945">
                  <c:v>45905.729166666664</c:v>
                </c:pt>
                <c:pt idx="5946">
                  <c:v>45905.770833333336</c:v>
                </c:pt>
                <c:pt idx="5947">
                  <c:v>45905.8125</c:v>
                </c:pt>
                <c:pt idx="5948">
                  <c:v>45905.854166666664</c:v>
                </c:pt>
                <c:pt idx="5949">
                  <c:v>45905.895833333336</c:v>
                </c:pt>
                <c:pt idx="5950">
                  <c:v>45905.9375</c:v>
                </c:pt>
                <c:pt idx="5951">
                  <c:v>45905.979166666664</c:v>
                </c:pt>
                <c:pt idx="5952">
                  <c:v>45906.020833333336</c:v>
                </c:pt>
                <c:pt idx="5953">
                  <c:v>45906.0625</c:v>
                </c:pt>
                <c:pt idx="5954">
                  <c:v>45906.104166666664</c:v>
                </c:pt>
                <c:pt idx="5955">
                  <c:v>45906.145833333336</c:v>
                </c:pt>
                <c:pt idx="5956">
                  <c:v>45906.1875</c:v>
                </c:pt>
                <c:pt idx="5957">
                  <c:v>45906.229166666664</c:v>
                </c:pt>
                <c:pt idx="5958">
                  <c:v>45906.270833333336</c:v>
                </c:pt>
                <c:pt idx="5959">
                  <c:v>45906.3125</c:v>
                </c:pt>
                <c:pt idx="5960">
                  <c:v>45906.354166666664</c:v>
                </c:pt>
                <c:pt idx="5961">
                  <c:v>45906.395833333336</c:v>
                </c:pt>
                <c:pt idx="5962">
                  <c:v>45906.4375</c:v>
                </c:pt>
                <c:pt idx="5963">
                  <c:v>45906.479166666664</c:v>
                </c:pt>
                <c:pt idx="5964">
                  <c:v>45906.520833333336</c:v>
                </c:pt>
                <c:pt idx="5965">
                  <c:v>45906.5625</c:v>
                </c:pt>
                <c:pt idx="5966">
                  <c:v>45906.604166666664</c:v>
                </c:pt>
                <c:pt idx="5967">
                  <c:v>45906.645833333336</c:v>
                </c:pt>
                <c:pt idx="5968">
                  <c:v>45906.6875</c:v>
                </c:pt>
                <c:pt idx="5969">
                  <c:v>45906.729166666664</c:v>
                </c:pt>
                <c:pt idx="5970">
                  <c:v>45906.770833333336</c:v>
                </c:pt>
                <c:pt idx="5971">
                  <c:v>45906.8125</c:v>
                </c:pt>
                <c:pt idx="5972">
                  <c:v>45906.854166666664</c:v>
                </c:pt>
                <c:pt idx="5973">
                  <c:v>45906.895833333336</c:v>
                </c:pt>
                <c:pt idx="5974">
                  <c:v>45906.9375</c:v>
                </c:pt>
                <c:pt idx="5975">
                  <c:v>45906.979166666664</c:v>
                </c:pt>
                <c:pt idx="5976">
                  <c:v>45907.020833333336</c:v>
                </c:pt>
                <c:pt idx="5977">
                  <c:v>45907.0625</c:v>
                </c:pt>
                <c:pt idx="5978">
                  <c:v>45907.104166666664</c:v>
                </c:pt>
                <c:pt idx="5979">
                  <c:v>45907.145833333336</c:v>
                </c:pt>
                <c:pt idx="5980">
                  <c:v>45907.1875</c:v>
                </c:pt>
                <c:pt idx="5981">
                  <c:v>45907.229166666664</c:v>
                </c:pt>
                <c:pt idx="5982">
                  <c:v>45907.270833333336</c:v>
                </c:pt>
                <c:pt idx="5983">
                  <c:v>45907.3125</c:v>
                </c:pt>
                <c:pt idx="5984">
                  <c:v>45907.354166666664</c:v>
                </c:pt>
                <c:pt idx="5985">
                  <c:v>45907.395833333336</c:v>
                </c:pt>
                <c:pt idx="5986">
                  <c:v>45907.4375</c:v>
                </c:pt>
                <c:pt idx="5987">
                  <c:v>45907.479166666664</c:v>
                </c:pt>
                <c:pt idx="5988">
                  <c:v>45907.520833333336</c:v>
                </c:pt>
                <c:pt idx="5989">
                  <c:v>45907.5625</c:v>
                </c:pt>
                <c:pt idx="5990">
                  <c:v>45907.604166666664</c:v>
                </c:pt>
                <c:pt idx="5991">
                  <c:v>45907.645833333336</c:v>
                </c:pt>
                <c:pt idx="5992">
                  <c:v>45907.6875</c:v>
                </c:pt>
                <c:pt idx="5993">
                  <c:v>45907.729166666664</c:v>
                </c:pt>
                <c:pt idx="5994">
                  <c:v>45907.770833333336</c:v>
                </c:pt>
                <c:pt idx="5995">
                  <c:v>45907.8125</c:v>
                </c:pt>
                <c:pt idx="5996">
                  <c:v>45907.854166666664</c:v>
                </c:pt>
                <c:pt idx="5997">
                  <c:v>45907.895833333336</c:v>
                </c:pt>
                <c:pt idx="5998">
                  <c:v>45907.9375</c:v>
                </c:pt>
                <c:pt idx="5999">
                  <c:v>45907.979166666664</c:v>
                </c:pt>
                <c:pt idx="6000">
                  <c:v>45908.020833333336</c:v>
                </c:pt>
                <c:pt idx="6001">
                  <c:v>45908.0625</c:v>
                </c:pt>
                <c:pt idx="6002">
                  <c:v>45908.104166666664</c:v>
                </c:pt>
                <c:pt idx="6003">
                  <c:v>45908.145833333336</c:v>
                </c:pt>
                <c:pt idx="6004">
                  <c:v>45908.1875</c:v>
                </c:pt>
                <c:pt idx="6005">
                  <c:v>45908.229166666664</c:v>
                </c:pt>
                <c:pt idx="6006">
                  <c:v>45908.270833333336</c:v>
                </c:pt>
                <c:pt idx="6007">
                  <c:v>45908.3125</c:v>
                </c:pt>
                <c:pt idx="6008">
                  <c:v>45908.354166666664</c:v>
                </c:pt>
                <c:pt idx="6009">
                  <c:v>45908.395833333336</c:v>
                </c:pt>
                <c:pt idx="6010">
                  <c:v>45908.4375</c:v>
                </c:pt>
                <c:pt idx="6011">
                  <c:v>45908.479166666664</c:v>
                </c:pt>
                <c:pt idx="6012">
                  <c:v>45908.520833333336</c:v>
                </c:pt>
                <c:pt idx="6013">
                  <c:v>45908.5625</c:v>
                </c:pt>
                <c:pt idx="6014">
                  <c:v>45908.604166666664</c:v>
                </c:pt>
                <c:pt idx="6015">
                  <c:v>45908.645833333336</c:v>
                </c:pt>
                <c:pt idx="6016">
                  <c:v>45908.6875</c:v>
                </c:pt>
                <c:pt idx="6017">
                  <c:v>45908.729166666664</c:v>
                </c:pt>
                <c:pt idx="6018">
                  <c:v>45908.770833333336</c:v>
                </c:pt>
                <c:pt idx="6019">
                  <c:v>45908.8125</c:v>
                </c:pt>
                <c:pt idx="6020">
                  <c:v>45908.854166666664</c:v>
                </c:pt>
                <c:pt idx="6021">
                  <c:v>45908.895833333336</c:v>
                </c:pt>
                <c:pt idx="6022">
                  <c:v>45908.9375</c:v>
                </c:pt>
                <c:pt idx="6023">
                  <c:v>45908.979166666664</c:v>
                </c:pt>
                <c:pt idx="6024">
                  <c:v>45909.020833333336</c:v>
                </c:pt>
                <c:pt idx="6025">
                  <c:v>45909.0625</c:v>
                </c:pt>
                <c:pt idx="6026">
                  <c:v>45909.104166666664</c:v>
                </c:pt>
                <c:pt idx="6027">
                  <c:v>45909.145833333336</c:v>
                </c:pt>
                <c:pt idx="6028">
                  <c:v>45909.1875</c:v>
                </c:pt>
                <c:pt idx="6029">
                  <c:v>45909.229166666664</c:v>
                </c:pt>
                <c:pt idx="6030">
                  <c:v>45909.270833333336</c:v>
                </c:pt>
                <c:pt idx="6031">
                  <c:v>45909.3125</c:v>
                </c:pt>
                <c:pt idx="6032">
                  <c:v>45909.354166666664</c:v>
                </c:pt>
                <c:pt idx="6033">
                  <c:v>45909.395833333336</c:v>
                </c:pt>
                <c:pt idx="6034">
                  <c:v>45909.4375</c:v>
                </c:pt>
                <c:pt idx="6035">
                  <c:v>45909.479166666664</c:v>
                </c:pt>
                <c:pt idx="6036">
                  <c:v>45909.520833333336</c:v>
                </c:pt>
                <c:pt idx="6037">
                  <c:v>45909.5625</c:v>
                </c:pt>
                <c:pt idx="6038">
                  <c:v>45909.604166666664</c:v>
                </c:pt>
                <c:pt idx="6039">
                  <c:v>45909.645833333336</c:v>
                </c:pt>
                <c:pt idx="6040">
                  <c:v>45909.6875</c:v>
                </c:pt>
                <c:pt idx="6041">
                  <c:v>45909.729166666664</c:v>
                </c:pt>
                <c:pt idx="6042">
                  <c:v>45909.770833333336</c:v>
                </c:pt>
                <c:pt idx="6043">
                  <c:v>45909.8125</c:v>
                </c:pt>
                <c:pt idx="6044">
                  <c:v>45909.854166666664</c:v>
                </c:pt>
                <c:pt idx="6045">
                  <c:v>45909.895833333336</c:v>
                </c:pt>
                <c:pt idx="6046">
                  <c:v>45909.9375</c:v>
                </c:pt>
                <c:pt idx="6047">
                  <c:v>45909.979166666664</c:v>
                </c:pt>
                <c:pt idx="6048">
                  <c:v>45910.020833333336</c:v>
                </c:pt>
                <c:pt idx="6049">
                  <c:v>45910.0625</c:v>
                </c:pt>
                <c:pt idx="6050">
                  <c:v>45910.104166666664</c:v>
                </c:pt>
                <c:pt idx="6051">
                  <c:v>45910.145833333336</c:v>
                </c:pt>
                <c:pt idx="6052">
                  <c:v>45910.1875</c:v>
                </c:pt>
                <c:pt idx="6053">
                  <c:v>45910.229166666664</c:v>
                </c:pt>
                <c:pt idx="6054">
                  <c:v>45910.270833333336</c:v>
                </c:pt>
                <c:pt idx="6055">
                  <c:v>45910.3125</c:v>
                </c:pt>
                <c:pt idx="6056">
                  <c:v>45910.354166666664</c:v>
                </c:pt>
                <c:pt idx="6057">
                  <c:v>45910.395833333336</c:v>
                </c:pt>
                <c:pt idx="6058">
                  <c:v>45910.4375</c:v>
                </c:pt>
                <c:pt idx="6059">
                  <c:v>45910.479166666664</c:v>
                </c:pt>
                <c:pt idx="6060">
                  <c:v>45910.520833333336</c:v>
                </c:pt>
                <c:pt idx="6061">
                  <c:v>45910.5625</c:v>
                </c:pt>
                <c:pt idx="6062">
                  <c:v>45910.604166666664</c:v>
                </c:pt>
                <c:pt idx="6063">
                  <c:v>45910.645833333336</c:v>
                </c:pt>
                <c:pt idx="6064">
                  <c:v>45910.6875</c:v>
                </c:pt>
                <c:pt idx="6065">
                  <c:v>45910.729166666664</c:v>
                </c:pt>
                <c:pt idx="6066">
                  <c:v>45910.770833333336</c:v>
                </c:pt>
                <c:pt idx="6067">
                  <c:v>45910.8125</c:v>
                </c:pt>
                <c:pt idx="6068">
                  <c:v>45910.854166666664</c:v>
                </c:pt>
                <c:pt idx="6069">
                  <c:v>45910.895833333336</c:v>
                </c:pt>
                <c:pt idx="6070">
                  <c:v>45910.9375</c:v>
                </c:pt>
                <c:pt idx="6071">
                  <c:v>45910.979166666664</c:v>
                </c:pt>
                <c:pt idx="6072">
                  <c:v>45911.020833333336</c:v>
                </c:pt>
                <c:pt idx="6073">
                  <c:v>45911.0625</c:v>
                </c:pt>
                <c:pt idx="6074">
                  <c:v>45911.104166666664</c:v>
                </c:pt>
                <c:pt idx="6075">
                  <c:v>45911.145833333336</c:v>
                </c:pt>
                <c:pt idx="6076">
                  <c:v>45911.1875</c:v>
                </c:pt>
                <c:pt idx="6077">
                  <c:v>45911.229166666664</c:v>
                </c:pt>
                <c:pt idx="6078">
                  <c:v>45911.270833333336</c:v>
                </c:pt>
                <c:pt idx="6079">
                  <c:v>45911.3125</c:v>
                </c:pt>
                <c:pt idx="6080">
                  <c:v>45911.354166666664</c:v>
                </c:pt>
                <c:pt idx="6081">
                  <c:v>45911.395833333336</c:v>
                </c:pt>
                <c:pt idx="6082">
                  <c:v>45911.4375</c:v>
                </c:pt>
                <c:pt idx="6083">
                  <c:v>45911.479166666664</c:v>
                </c:pt>
                <c:pt idx="6084">
                  <c:v>45911.520833333336</c:v>
                </c:pt>
                <c:pt idx="6085">
                  <c:v>45911.5625</c:v>
                </c:pt>
                <c:pt idx="6086">
                  <c:v>45911.604166666664</c:v>
                </c:pt>
                <c:pt idx="6087">
                  <c:v>45911.645833333336</c:v>
                </c:pt>
                <c:pt idx="6088">
                  <c:v>45911.6875</c:v>
                </c:pt>
                <c:pt idx="6089">
                  <c:v>45911.729166666664</c:v>
                </c:pt>
                <c:pt idx="6090">
                  <c:v>45911.770833333336</c:v>
                </c:pt>
                <c:pt idx="6091">
                  <c:v>45911.8125</c:v>
                </c:pt>
                <c:pt idx="6092">
                  <c:v>45911.854166666664</c:v>
                </c:pt>
                <c:pt idx="6093">
                  <c:v>45911.895833333336</c:v>
                </c:pt>
                <c:pt idx="6094">
                  <c:v>45911.9375</c:v>
                </c:pt>
                <c:pt idx="6095">
                  <c:v>45911.979166666664</c:v>
                </c:pt>
                <c:pt idx="6096">
                  <c:v>45912.020833333336</c:v>
                </c:pt>
                <c:pt idx="6097">
                  <c:v>45912.0625</c:v>
                </c:pt>
                <c:pt idx="6098">
                  <c:v>45912.104166666664</c:v>
                </c:pt>
                <c:pt idx="6099">
                  <c:v>45912.145833333336</c:v>
                </c:pt>
                <c:pt idx="6100">
                  <c:v>45912.1875</c:v>
                </c:pt>
                <c:pt idx="6101">
                  <c:v>45912.229166666664</c:v>
                </c:pt>
                <c:pt idx="6102">
                  <c:v>45912.270833333336</c:v>
                </c:pt>
                <c:pt idx="6103">
                  <c:v>45912.3125</c:v>
                </c:pt>
                <c:pt idx="6104">
                  <c:v>45912.354166666664</c:v>
                </c:pt>
                <c:pt idx="6105">
                  <c:v>45912.395833333336</c:v>
                </c:pt>
                <c:pt idx="6106">
                  <c:v>45912.4375</c:v>
                </c:pt>
                <c:pt idx="6107">
                  <c:v>45912.479166666664</c:v>
                </c:pt>
                <c:pt idx="6108">
                  <c:v>45912.520833333336</c:v>
                </c:pt>
                <c:pt idx="6109">
                  <c:v>45912.5625</c:v>
                </c:pt>
                <c:pt idx="6110">
                  <c:v>45912.604166666664</c:v>
                </c:pt>
                <c:pt idx="6111">
                  <c:v>45912.645833333336</c:v>
                </c:pt>
                <c:pt idx="6112">
                  <c:v>45912.6875</c:v>
                </c:pt>
                <c:pt idx="6113">
                  <c:v>45912.729166666664</c:v>
                </c:pt>
                <c:pt idx="6114">
                  <c:v>45912.770833333336</c:v>
                </c:pt>
                <c:pt idx="6115">
                  <c:v>45912.8125</c:v>
                </c:pt>
                <c:pt idx="6116">
                  <c:v>45912.854166666664</c:v>
                </c:pt>
                <c:pt idx="6117">
                  <c:v>45912.895833333336</c:v>
                </c:pt>
                <c:pt idx="6118">
                  <c:v>45912.9375</c:v>
                </c:pt>
                <c:pt idx="6119">
                  <c:v>45912.979166666664</c:v>
                </c:pt>
                <c:pt idx="6120">
                  <c:v>45913.020833333336</c:v>
                </c:pt>
                <c:pt idx="6121">
                  <c:v>45913.0625</c:v>
                </c:pt>
                <c:pt idx="6122">
                  <c:v>45913.104166666664</c:v>
                </c:pt>
                <c:pt idx="6123">
                  <c:v>45913.145833333336</c:v>
                </c:pt>
                <c:pt idx="6124">
                  <c:v>45913.1875</c:v>
                </c:pt>
                <c:pt idx="6125">
                  <c:v>45913.229166666664</c:v>
                </c:pt>
                <c:pt idx="6126">
                  <c:v>45913.270833333336</c:v>
                </c:pt>
                <c:pt idx="6127">
                  <c:v>45913.3125</c:v>
                </c:pt>
                <c:pt idx="6128">
                  <c:v>45913.354166666664</c:v>
                </c:pt>
                <c:pt idx="6129">
                  <c:v>45913.395833333336</c:v>
                </c:pt>
                <c:pt idx="6130">
                  <c:v>45913.4375</c:v>
                </c:pt>
                <c:pt idx="6131">
                  <c:v>45913.479166666664</c:v>
                </c:pt>
                <c:pt idx="6132">
                  <c:v>45913.520833333336</c:v>
                </c:pt>
                <c:pt idx="6133">
                  <c:v>45913.5625</c:v>
                </c:pt>
                <c:pt idx="6134">
                  <c:v>45913.604166666664</c:v>
                </c:pt>
                <c:pt idx="6135">
                  <c:v>45913.645833333336</c:v>
                </c:pt>
                <c:pt idx="6136">
                  <c:v>45913.6875</c:v>
                </c:pt>
                <c:pt idx="6137">
                  <c:v>45913.729166666664</c:v>
                </c:pt>
                <c:pt idx="6138">
                  <c:v>45913.770833333336</c:v>
                </c:pt>
                <c:pt idx="6139">
                  <c:v>45913.8125</c:v>
                </c:pt>
                <c:pt idx="6140">
                  <c:v>45913.854166666664</c:v>
                </c:pt>
                <c:pt idx="6141">
                  <c:v>45913.895833333336</c:v>
                </c:pt>
                <c:pt idx="6142">
                  <c:v>45913.9375</c:v>
                </c:pt>
                <c:pt idx="6143">
                  <c:v>45913.979166666664</c:v>
                </c:pt>
                <c:pt idx="6144">
                  <c:v>45914.020833333336</c:v>
                </c:pt>
                <c:pt idx="6145">
                  <c:v>45914.0625</c:v>
                </c:pt>
                <c:pt idx="6146">
                  <c:v>45914.104166666664</c:v>
                </c:pt>
                <c:pt idx="6147">
                  <c:v>45914.145833333336</c:v>
                </c:pt>
                <c:pt idx="6148">
                  <c:v>45914.1875</c:v>
                </c:pt>
                <c:pt idx="6149">
                  <c:v>45914.229166666664</c:v>
                </c:pt>
                <c:pt idx="6150">
                  <c:v>45914.270833333336</c:v>
                </c:pt>
                <c:pt idx="6151">
                  <c:v>45914.3125</c:v>
                </c:pt>
                <c:pt idx="6152">
                  <c:v>45914.354166666664</c:v>
                </c:pt>
                <c:pt idx="6153">
                  <c:v>45914.395833333336</c:v>
                </c:pt>
                <c:pt idx="6154">
                  <c:v>45914.4375</c:v>
                </c:pt>
                <c:pt idx="6155">
                  <c:v>45914.479166666664</c:v>
                </c:pt>
                <c:pt idx="6156">
                  <c:v>45914.520833333336</c:v>
                </c:pt>
                <c:pt idx="6157">
                  <c:v>45914.5625</c:v>
                </c:pt>
                <c:pt idx="6158">
                  <c:v>45914.604166666664</c:v>
                </c:pt>
                <c:pt idx="6159">
                  <c:v>45914.645833333336</c:v>
                </c:pt>
                <c:pt idx="6160">
                  <c:v>45914.6875</c:v>
                </c:pt>
                <c:pt idx="6161">
                  <c:v>45914.729166666664</c:v>
                </c:pt>
                <c:pt idx="6162">
                  <c:v>45914.770833333336</c:v>
                </c:pt>
                <c:pt idx="6163">
                  <c:v>45914.8125</c:v>
                </c:pt>
                <c:pt idx="6164">
                  <c:v>45914.854166666664</c:v>
                </c:pt>
                <c:pt idx="6165">
                  <c:v>45914.895833333336</c:v>
                </c:pt>
                <c:pt idx="6166">
                  <c:v>45914.9375</c:v>
                </c:pt>
                <c:pt idx="6167">
                  <c:v>45914.979166666664</c:v>
                </c:pt>
                <c:pt idx="6168">
                  <c:v>45915.020833333336</c:v>
                </c:pt>
                <c:pt idx="6169">
                  <c:v>45915.0625</c:v>
                </c:pt>
                <c:pt idx="6170">
                  <c:v>45915.104166666664</c:v>
                </c:pt>
                <c:pt idx="6171">
                  <c:v>45915.145833333336</c:v>
                </c:pt>
                <c:pt idx="6172">
                  <c:v>45915.1875</c:v>
                </c:pt>
                <c:pt idx="6173">
                  <c:v>45915.229166666664</c:v>
                </c:pt>
                <c:pt idx="6174">
                  <c:v>45915.270833333336</c:v>
                </c:pt>
                <c:pt idx="6175">
                  <c:v>45915.3125</c:v>
                </c:pt>
                <c:pt idx="6176">
                  <c:v>45915.354166666664</c:v>
                </c:pt>
                <c:pt idx="6177">
                  <c:v>45915.395833333336</c:v>
                </c:pt>
                <c:pt idx="6178">
                  <c:v>45915.4375</c:v>
                </c:pt>
                <c:pt idx="6179">
                  <c:v>45915.479166666664</c:v>
                </c:pt>
                <c:pt idx="6180">
                  <c:v>45915.520833333336</c:v>
                </c:pt>
                <c:pt idx="6181">
                  <c:v>45915.5625</c:v>
                </c:pt>
                <c:pt idx="6182">
                  <c:v>45915.604166666664</c:v>
                </c:pt>
                <c:pt idx="6183">
                  <c:v>45915.645833333336</c:v>
                </c:pt>
                <c:pt idx="6184">
                  <c:v>45915.6875</c:v>
                </c:pt>
                <c:pt idx="6185">
                  <c:v>45915.729166666664</c:v>
                </c:pt>
                <c:pt idx="6186">
                  <c:v>45915.770833333336</c:v>
                </c:pt>
                <c:pt idx="6187">
                  <c:v>45915.8125</c:v>
                </c:pt>
                <c:pt idx="6188">
                  <c:v>45915.854166666664</c:v>
                </c:pt>
                <c:pt idx="6189">
                  <c:v>45915.895833333336</c:v>
                </c:pt>
                <c:pt idx="6190">
                  <c:v>45915.9375</c:v>
                </c:pt>
                <c:pt idx="6191">
                  <c:v>45915.979166666664</c:v>
                </c:pt>
                <c:pt idx="6192">
                  <c:v>45916.020833333336</c:v>
                </c:pt>
                <c:pt idx="6193">
                  <c:v>45916.0625</c:v>
                </c:pt>
                <c:pt idx="6194">
                  <c:v>45916.104166666664</c:v>
                </c:pt>
                <c:pt idx="6195">
                  <c:v>45916.145833333336</c:v>
                </c:pt>
                <c:pt idx="6196">
                  <c:v>45916.1875</c:v>
                </c:pt>
                <c:pt idx="6197">
                  <c:v>45916.229166666664</c:v>
                </c:pt>
                <c:pt idx="6198">
                  <c:v>45916.270833333336</c:v>
                </c:pt>
                <c:pt idx="6199">
                  <c:v>45916.3125</c:v>
                </c:pt>
                <c:pt idx="6200">
                  <c:v>45916.354166666664</c:v>
                </c:pt>
                <c:pt idx="6201">
                  <c:v>45916.395833333336</c:v>
                </c:pt>
                <c:pt idx="6202">
                  <c:v>45916.4375</c:v>
                </c:pt>
                <c:pt idx="6203">
                  <c:v>45916.479166666664</c:v>
                </c:pt>
                <c:pt idx="6204">
                  <c:v>45916.520833333336</c:v>
                </c:pt>
                <c:pt idx="6205">
                  <c:v>45916.5625</c:v>
                </c:pt>
                <c:pt idx="6206">
                  <c:v>45916.604166666664</c:v>
                </c:pt>
                <c:pt idx="6207">
                  <c:v>45916.645833333336</c:v>
                </c:pt>
                <c:pt idx="6208">
                  <c:v>45916.6875</c:v>
                </c:pt>
                <c:pt idx="6209">
                  <c:v>45916.729166666664</c:v>
                </c:pt>
                <c:pt idx="6210">
                  <c:v>45916.770833333336</c:v>
                </c:pt>
                <c:pt idx="6211">
                  <c:v>45916.8125</c:v>
                </c:pt>
                <c:pt idx="6212">
                  <c:v>45916.854166666664</c:v>
                </c:pt>
                <c:pt idx="6213">
                  <c:v>45916.895833333336</c:v>
                </c:pt>
                <c:pt idx="6214">
                  <c:v>45916.9375</c:v>
                </c:pt>
                <c:pt idx="6215">
                  <c:v>45916.979166666664</c:v>
                </c:pt>
                <c:pt idx="6216">
                  <c:v>45917.020833333336</c:v>
                </c:pt>
                <c:pt idx="6217">
                  <c:v>45917.0625</c:v>
                </c:pt>
                <c:pt idx="6218">
                  <c:v>45917.104166666664</c:v>
                </c:pt>
                <c:pt idx="6219">
                  <c:v>45917.145833333336</c:v>
                </c:pt>
                <c:pt idx="6220">
                  <c:v>45917.1875</c:v>
                </c:pt>
                <c:pt idx="6221">
                  <c:v>45917.229166666664</c:v>
                </c:pt>
                <c:pt idx="6222">
                  <c:v>45917.270833333336</c:v>
                </c:pt>
                <c:pt idx="6223">
                  <c:v>45917.3125</c:v>
                </c:pt>
                <c:pt idx="6224">
                  <c:v>45917.354166666664</c:v>
                </c:pt>
                <c:pt idx="6225">
                  <c:v>45917.395833333336</c:v>
                </c:pt>
                <c:pt idx="6226">
                  <c:v>45917.4375</c:v>
                </c:pt>
                <c:pt idx="6227">
                  <c:v>45917.479166666664</c:v>
                </c:pt>
                <c:pt idx="6228">
                  <c:v>45917.520833333336</c:v>
                </c:pt>
                <c:pt idx="6229">
                  <c:v>45917.5625</c:v>
                </c:pt>
                <c:pt idx="6230">
                  <c:v>45917.604166666664</c:v>
                </c:pt>
                <c:pt idx="6231">
                  <c:v>45917.645833333336</c:v>
                </c:pt>
                <c:pt idx="6232">
                  <c:v>45917.6875</c:v>
                </c:pt>
                <c:pt idx="6233">
                  <c:v>45917.729166666664</c:v>
                </c:pt>
                <c:pt idx="6234">
                  <c:v>45917.770833333336</c:v>
                </c:pt>
                <c:pt idx="6235">
                  <c:v>45917.8125</c:v>
                </c:pt>
                <c:pt idx="6236">
                  <c:v>45917.854166666664</c:v>
                </c:pt>
                <c:pt idx="6237">
                  <c:v>45917.895833333336</c:v>
                </c:pt>
                <c:pt idx="6238">
                  <c:v>45917.9375</c:v>
                </c:pt>
                <c:pt idx="6239">
                  <c:v>45917.979166666664</c:v>
                </c:pt>
                <c:pt idx="6240">
                  <c:v>45918.020833333336</c:v>
                </c:pt>
                <c:pt idx="6241">
                  <c:v>45918.0625</c:v>
                </c:pt>
                <c:pt idx="6242">
                  <c:v>45918.104166666664</c:v>
                </c:pt>
                <c:pt idx="6243">
                  <c:v>45918.145833333336</c:v>
                </c:pt>
                <c:pt idx="6244">
                  <c:v>45918.1875</c:v>
                </c:pt>
                <c:pt idx="6245">
                  <c:v>45918.229166666664</c:v>
                </c:pt>
                <c:pt idx="6246">
                  <c:v>45918.270833333336</c:v>
                </c:pt>
                <c:pt idx="6247">
                  <c:v>45918.3125</c:v>
                </c:pt>
                <c:pt idx="6248">
                  <c:v>45918.354166666664</c:v>
                </c:pt>
                <c:pt idx="6249">
                  <c:v>45918.395833333336</c:v>
                </c:pt>
                <c:pt idx="6250">
                  <c:v>45918.4375</c:v>
                </c:pt>
                <c:pt idx="6251">
                  <c:v>45918.479166666664</c:v>
                </c:pt>
                <c:pt idx="6252">
                  <c:v>45918.520833333336</c:v>
                </c:pt>
                <c:pt idx="6253">
                  <c:v>45918.5625</c:v>
                </c:pt>
                <c:pt idx="6254">
                  <c:v>45918.604166666664</c:v>
                </c:pt>
                <c:pt idx="6255">
                  <c:v>45918.645833333336</c:v>
                </c:pt>
                <c:pt idx="6256">
                  <c:v>45918.6875</c:v>
                </c:pt>
                <c:pt idx="6257">
                  <c:v>45918.729166666664</c:v>
                </c:pt>
                <c:pt idx="6258">
                  <c:v>45918.770833333336</c:v>
                </c:pt>
                <c:pt idx="6259">
                  <c:v>45918.8125</c:v>
                </c:pt>
                <c:pt idx="6260">
                  <c:v>45918.854166666664</c:v>
                </c:pt>
                <c:pt idx="6261">
                  <c:v>45918.895833333336</c:v>
                </c:pt>
                <c:pt idx="6262">
                  <c:v>45918.9375</c:v>
                </c:pt>
                <c:pt idx="6263">
                  <c:v>45918.979166666664</c:v>
                </c:pt>
                <c:pt idx="6264">
                  <c:v>45919.020833333336</c:v>
                </c:pt>
                <c:pt idx="6265">
                  <c:v>45919.0625</c:v>
                </c:pt>
                <c:pt idx="6266">
                  <c:v>45919.104166666664</c:v>
                </c:pt>
                <c:pt idx="6267">
                  <c:v>45919.145833333336</c:v>
                </c:pt>
                <c:pt idx="6268">
                  <c:v>45919.1875</c:v>
                </c:pt>
                <c:pt idx="6269">
                  <c:v>45919.229166666664</c:v>
                </c:pt>
                <c:pt idx="6270">
                  <c:v>45919.270833333336</c:v>
                </c:pt>
                <c:pt idx="6271">
                  <c:v>45919.3125</c:v>
                </c:pt>
                <c:pt idx="6272">
                  <c:v>45919.354166666664</c:v>
                </c:pt>
                <c:pt idx="6273">
                  <c:v>45919.395833333336</c:v>
                </c:pt>
                <c:pt idx="6274">
                  <c:v>45919.4375</c:v>
                </c:pt>
                <c:pt idx="6275">
                  <c:v>45919.479166666664</c:v>
                </c:pt>
                <c:pt idx="6276">
                  <c:v>45919.520833333336</c:v>
                </c:pt>
                <c:pt idx="6277">
                  <c:v>45919.5625</c:v>
                </c:pt>
                <c:pt idx="6278">
                  <c:v>45919.604166666664</c:v>
                </c:pt>
                <c:pt idx="6279">
                  <c:v>45919.645833333336</c:v>
                </c:pt>
                <c:pt idx="6280">
                  <c:v>45919.6875</c:v>
                </c:pt>
                <c:pt idx="6281">
                  <c:v>45919.729166666664</c:v>
                </c:pt>
                <c:pt idx="6282">
                  <c:v>45919.770833333336</c:v>
                </c:pt>
                <c:pt idx="6283">
                  <c:v>45919.8125</c:v>
                </c:pt>
                <c:pt idx="6284">
                  <c:v>45919.854166666664</c:v>
                </c:pt>
                <c:pt idx="6285">
                  <c:v>45919.895833333336</c:v>
                </c:pt>
                <c:pt idx="6286">
                  <c:v>45919.9375</c:v>
                </c:pt>
                <c:pt idx="6287">
                  <c:v>45919.979166666664</c:v>
                </c:pt>
                <c:pt idx="6288">
                  <c:v>45920.020833333336</c:v>
                </c:pt>
                <c:pt idx="6289">
                  <c:v>45920.0625</c:v>
                </c:pt>
                <c:pt idx="6290">
                  <c:v>45920.104166666664</c:v>
                </c:pt>
                <c:pt idx="6291">
                  <c:v>45920.145833333336</c:v>
                </c:pt>
                <c:pt idx="6292">
                  <c:v>45920.1875</c:v>
                </c:pt>
                <c:pt idx="6293">
                  <c:v>45920.229166666664</c:v>
                </c:pt>
                <c:pt idx="6294">
                  <c:v>45920.270833333336</c:v>
                </c:pt>
                <c:pt idx="6295">
                  <c:v>45920.3125</c:v>
                </c:pt>
                <c:pt idx="6296">
                  <c:v>45920.354166666664</c:v>
                </c:pt>
                <c:pt idx="6297">
                  <c:v>45920.395833333336</c:v>
                </c:pt>
                <c:pt idx="6298">
                  <c:v>45920.4375</c:v>
                </c:pt>
                <c:pt idx="6299">
                  <c:v>45920.479166666664</c:v>
                </c:pt>
                <c:pt idx="6300">
                  <c:v>45920.520833333336</c:v>
                </c:pt>
                <c:pt idx="6301">
                  <c:v>45920.5625</c:v>
                </c:pt>
                <c:pt idx="6302">
                  <c:v>45920.604166666664</c:v>
                </c:pt>
                <c:pt idx="6303">
                  <c:v>45920.645833333336</c:v>
                </c:pt>
                <c:pt idx="6304">
                  <c:v>45920.6875</c:v>
                </c:pt>
                <c:pt idx="6305">
                  <c:v>45920.729166666664</c:v>
                </c:pt>
                <c:pt idx="6306">
                  <c:v>45920.770833333336</c:v>
                </c:pt>
                <c:pt idx="6307">
                  <c:v>45920.8125</c:v>
                </c:pt>
                <c:pt idx="6308">
                  <c:v>45920.854166666664</c:v>
                </c:pt>
                <c:pt idx="6309">
                  <c:v>45920.895833333336</c:v>
                </c:pt>
                <c:pt idx="6310">
                  <c:v>45920.9375</c:v>
                </c:pt>
                <c:pt idx="6311">
                  <c:v>45920.979166666664</c:v>
                </c:pt>
                <c:pt idx="6312">
                  <c:v>45921.020833333336</c:v>
                </c:pt>
                <c:pt idx="6313">
                  <c:v>45921.0625</c:v>
                </c:pt>
                <c:pt idx="6314">
                  <c:v>45921.104166666664</c:v>
                </c:pt>
                <c:pt idx="6315">
                  <c:v>45921.145833333336</c:v>
                </c:pt>
                <c:pt idx="6316">
                  <c:v>45921.1875</c:v>
                </c:pt>
                <c:pt idx="6317">
                  <c:v>45921.229166666664</c:v>
                </c:pt>
                <c:pt idx="6318">
                  <c:v>45921.270833333336</c:v>
                </c:pt>
                <c:pt idx="6319">
                  <c:v>45921.3125</c:v>
                </c:pt>
                <c:pt idx="6320">
                  <c:v>45921.354166666664</c:v>
                </c:pt>
                <c:pt idx="6321">
                  <c:v>45921.395833333336</c:v>
                </c:pt>
                <c:pt idx="6322">
                  <c:v>45921.4375</c:v>
                </c:pt>
                <c:pt idx="6323">
                  <c:v>45921.479166666664</c:v>
                </c:pt>
                <c:pt idx="6324">
                  <c:v>45921.520833333336</c:v>
                </c:pt>
                <c:pt idx="6325">
                  <c:v>45921.5625</c:v>
                </c:pt>
                <c:pt idx="6326">
                  <c:v>45921.604166666664</c:v>
                </c:pt>
                <c:pt idx="6327">
                  <c:v>45921.645833333336</c:v>
                </c:pt>
                <c:pt idx="6328">
                  <c:v>45921.6875</c:v>
                </c:pt>
                <c:pt idx="6329">
                  <c:v>45921.729166666664</c:v>
                </c:pt>
                <c:pt idx="6330">
                  <c:v>45921.770833333336</c:v>
                </c:pt>
                <c:pt idx="6331">
                  <c:v>45921.8125</c:v>
                </c:pt>
                <c:pt idx="6332">
                  <c:v>45921.854166666664</c:v>
                </c:pt>
                <c:pt idx="6333">
                  <c:v>45921.895833333336</c:v>
                </c:pt>
                <c:pt idx="6334">
                  <c:v>45921.9375</c:v>
                </c:pt>
                <c:pt idx="6335">
                  <c:v>45921.979166666664</c:v>
                </c:pt>
                <c:pt idx="6336">
                  <c:v>45922.020833333336</c:v>
                </c:pt>
                <c:pt idx="6337">
                  <c:v>45922.0625</c:v>
                </c:pt>
                <c:pt idx="6338">
                  <c:v>45922.104166666664</c:v>
                </c:pt>
                <c:pt idx="6339">
                  <c:v>45922.145833333336</c:v>
                </c:pt>
                <c:pt idx="6340">
                  <c:v>45922.1875</c:v>
                </c:pt>
                <c:pt idx="6341">
                  <c:v>45922.229166666664</c:v>
                </c:pt>
                <c:pt idx="6342">
                  <c:v>45922.270833333336</c:v>
                </c:pt>
                <c:pt idx="6343">
                  <c:v>45922.3125</c:v>
                </c:pt>
                <c:pt idx="6344">
                  <c:v>45922.354166666664</c:v>
                </c:pt>
                <c:pt idx="6345">
                  <c:v>45922.395833333336</c:v>
                </c:pt>
                <c:pt idx="6346">
                  <c:v>45922.4375</c:v>
                </c:pt>
                <c:pt idx="6347">
                  <c:v>45922.479166666664</c:v>
                </c:pt>
                <c:pt idx="6348">
                  <c:v>45922.520833333336</c:v>
                </c:pt>
                <c:pt idx="6349">
                  <c:v>45922.5625</c:v>
                </c:pt>
                <c:pt idx="6350">
                  <c:v>45922.604166666664</c:v>
                </c:pt>
                <c:pt idx="6351">
                  <c:v>45922.645833333336</c:v>
                </c:pt>
                <c:pt idx="6352">
                  <c:v>45922.6875</c:v>
                </c:pt>
                <c:pt idx="6353">
                  <c:v>45922.729166666664</c:v>
                </c:pt>
                <c:pt idx="6354">
                  <c:v>45922.770833333336</c:v>
                </c:pt>
                <c:pt idx="6355">
                  <c:v>45922.8125</c:v>
                </c:pt>
                <c:pt idx="6356">
                  <c:v>45922.854166666664</c:v>
                </c:pt>
                <c:pt idx="6357">
                  <c:v>45922.895833333336</c:v>
                </c:pt>
                <c:pt idx="6358">
                  <c:v>45922.9375</c:v>
                </c:pt>
                <c:pt idx="6359">
                  <c:v>45922.979166666664</c:v>
                </c:pt>
                <c:pt idx="6360">
                  <c:v>45923.020833333336</c:v>
                </c:pt>
                <c:pt idx="6361">
                  <c:v>45923.0625</c:v>
                </c:pt>
                <c:pt idx="6362">
                  <c:v>45923.104166666664</c:v>
                </c:pt>
                <c:pt idx="6363">
                  <c:v>45923.145833333336</c:v>
                </c:pt>
                <c:pt idx="6364">
                  <c:v>45923.1875</c:v>
                </c:pt>
                <c:pt idx="6365">
                  <c:v>45923.229166666664</c:v>
                </c:pt>
                <c:pt idx="6366">
                  <c:v>45923.270833333336</c:v>
                </c:pt>
                <c:pt idx="6367">
                  <c:v>45923.3125</c:v>
                </c:pt>
                <c:pt idx="6368">
                  <c:v>45923.354166666664</c:v>
                </c:pt>
                <c:pt idx="6369">
                  <c:v>45923.395833333336</c:v>
                </c:pt>
                <c:pt idx="6370">
                  <c:v>45923.4375</c:v>
                </c:pt>
                <c:pt idx="6371">
                  <c:v>45923.479166666664</c:v>
                </c:pt>
                <c:pt idx="6372">
                  <c:v>45923.520833333336</c:v>
                </c:pt>
                <c:pt idx="6373">
                  <c:v>45923.5625</c:v>
                </c:pt>
                <c:pt idx="6374">
                  <c:v>45923.604166666664</c:v>
                </c:pt>
                <c:pt idx="6375">
                  <c:v>45923.645833333336</c:v>
                </c:pt>
                <c:pt idx="6376">
                  <c:v>45923.6875</c:v>
                </c:pt>
                <c:pt idx="6377">
                  <c:v>45923.729166666664</c:v>
                </c:pt>
                <c:pt idx="6378">
                  <c:v>45923.770833333336</c:v>
                </c:pt>
                <c:pt idx="6379">
                  <c:v>45923.8125</c:v>
                </c:pt>
                <c:pt idx="6380">
                  <c:v>45923.854166666664</c:v>
                </c:pt>
                <c:pt idx="6381">
                  <c:v>45923.895833333336</c:v>
                </c:pt>
                <c:pt idx="6382">
                  <c:v>45923.9375</c:v>
                </c:pt>
                <c:pt idx="6383">
                  <c:v>45923.979166666664</c:v>
                </c:pt>
                <c:pt idx="6384">
                  <c:v>45924.020833333336</c:v>
                </c:pt>
                <c:pt idx="6385">
                  <c:v>45924.0625</c:v>
                </c:pt>
                <c:pt idx="6386">
                  <c:v>45924.104166666664</c:v>
                </c:pt>
                <c:pt idx="6387">
                  <c:v>45924.145833333336</c:v>
                </c:pt>
                <c:pt idx="6388">
                  <c:v>45924.1875</c:v>
                </c:pt>
                <c:pt idx="6389">
                  <c:v>45924.229166666664</c:v>
                </c:pt>
                <c:pt idx="6390">
                  <c:v>45924.270833333336</c:v>
                </c:pt>
                <c:pt idx="6391">
                  <c:v>45924.3125</c:v>
                </c:pt>
                <c:pt idx="6392">
                  <c:v>45924.354166666664</c:v>
                </c:pt>
                <c:pt idx="6393">
                  <c:v>45924.395833333336</c:v>
                </c:pt>
                <c:pt idx="6394">
                  <c:v>45924.4375</c:v>
                </c:pt>
                <c:pt idx="6395">
                  <c:v>45924.479166666664</c:v>
                </c:pt>
                <c:pt idx="6396">
                  <c:v>45924.520833333336</c:v>
                </c:pt>
                <c:pt idx="6397">
                  <c:v>45924.5625</c:v>
                </c:pt>
                <c:pt idx="6398">
                  <c:v>45924.604166666664</c:v>
                </c:pt>
                <c:pt idx="6399">
                  <c:v>45924.645833333336</c:v>
                </c:pt>
                <c:pt idx="6400">
                  <c:v>45924.6875</c:v>
                </c:pt>
                <c:pt idx="6401">
                  <c:v>45924.729166666664</c:v>
                </c:pt>
                <c:pt idx="6402">
                  <c:v>45924.770833333336</c:v>
                </c:pt>
                <c:pt idx="6403">
                  <c:v>45924.8125</c:v>
                </c:pt>
                <c:pt idx="6404">
                  <c:v>45924.854166666664</c:v>
                </c:pt>
                <c:pt idx="6405">
                  <c:v>45924.895833333336</c:v>
                </c:pt>
                <c:pt idx="6406">
                  <c:v>45924.9375</c:v>
                </c:pt>
                <c:pt idx="6407">
                  <c:v>45924.979166666664</c:v>
                </c:pt>
                <c:pt idx="6408">
                  <c:v>45925.020833333336</c:v>
                </c:pt>
                <c:pt idx="6409">
                  <c:v>45925.0625</c:v>
                </c:pt>
                <c:pt idx="6410">
                  <c:v>45925.104166666664</c:v>
                </c:pt>
                <c:pt idx="6411">
                  <c:v>45925.145833333336</c:v>
                </c:pt>
                <c:pt idx="6412">
                  <c:v>45925.1875</c:v>
                </c:pt>
                <c:pt idx="6413">
                  <c:v>45925.229166666664</c:v>
                </c:pt>
                <c:pt idx="6414">
                  <c:v>45925.270833333336</c:v>
                </c:pt>
                <c:pt idx="6415">
                  <c:v>45925.3125</c:v>
                </c:pt>
                <c:pt idx="6416">
                  <c:v>45925.354166666664</c:v>
                </c:pt>
                <c:pt idx="6417">
                  <c:v>45925.395833333336</c:v>
                </c:pt>
                <c:pt idx="6418">
                  <c:v>45925.4375</c:v>
                </c:pt>
                <c:pt idx="6419">
                  <c:v>45925.479166666664</c:v>
                </c:pt>
                <c:pt idx="6420">
                  <c:v>45925.520833333336</c:v>
                </c:pt>
                <c:pt idx="6421">
                  <c:v>45925.5625</c:v>
                </c:pt>
                <c:pt idx="6422">
                  <c:v>45925.604166666664</c:v>
                </c:pt>
                <c:pt idx="6423">
                  <c:v>45925.645833333336</c:v>
                </c:pt>
                <c:pt idx="6424">
                  <c:v>45925.6875</c:v>
                </c:pt>
                <c:pt idx="6425">
                  <c:v>45925.729166666664</c:v>
                </c:pt>
                <c:pt idx="6426">
                  <c:v>45925.770833333336</c:v>
                </c:pt>
                <c:pt idx="6427">
                  <c:v>45925.8125</c:v>
                </c:pt>
                <c:pt idx="6428">
                  <c:v>45925.854166666664</c:v>
                </c:pt>
                <c:pt idx="6429">
                  <c:v>45925.895833333336</c:v>
                </c:pt>
                <c:pt idx="6430">
                  <c:v>45925.9375</c:v>
                </c:pt>
                <c:pt idx="6431">
                  <c:v>45925.979166666664</c:v>
                </c:pt>
                <c:pt idx="6432">
                  <c:v>45926.020833333336</c:v>
                </c:pt>
                <c:pt idx="6433">
                  <c:v>45926.0625</c:v>
                </c:pt>
                <c:pt idx="6434">
                  <c:v>45926.104166666664</c:v>
                </c:pt>
                <c:pt idx="6435">
                  <c:v>45926.145833333336</c:v>
                </c:pt>
                <c:pt idx="6436">
                  <c:v>45926.1875</c:v>
                </c:pt>
                <c:pt idx="6437">
                  <c:v>45926.229166666664</c:v>
                </c:pt>
                <c:pt idx="6438">
                  <c:v>45926.270833333336</c:v>
                </c:pt>
                <c:pt idx="6439">
                  <c:v>45926.3125</c:v>
                </c:pt>
                <c:pt idx="6440">
                  <c:v>45926.354166666664</c:v>
                </c:pt>
                <c:pt idx="6441">
                  <c:v>45926.395833333336</c:v>
                </c:pt>
                <c:pt idx="6442">
                  <c:v>45926.4375</c:v>
                </c:pt>
                <c:pt idx="6443">
                  <c:v>45926.479166666664</c:v>
                </c:pt>
                <c:pt idx="6444">
                  <c:v>45926.520833333336</c:v>
                </c:pt>
                <c:pt idx="6445">
                  <c:v>45926.5625</c:v>
                </c:pt>
                <c:pt idx="6446">
                  <c:v>45926.604166666664</c:v>
                </c:pt>
                <c:pt idx="6447">
                  <c:v>45926.645833333336</c:v>
                </c:pt>
                <c:pt idx="6448">
                  <c:v>45926.6875</c:v>
                </c:pt>
                <c:pt idx="6449">
                  <c:v>45926.729166666664</c:v>
                </c:pt>
                <c:pt idx="6450">
                  <c:v>45926.770833333336</c:v>
                </c:pt>
                <c:pt idx="6451">
                  <c:v>45926.8125</c:v>
                </c:pt>
                <c:pt idx="6452">
                  <c:v>45926.854166666664</c:v>
                </c:pt>
                <c:pt idx="6453">
                  <c:v>45926.895833333336</c:v>
                </c:pt>
                <c:pt idx="6454">
                  <c:v>45926.9375</c:v>
                </c:pt>
                <c:pt idx="6455">
                  <c:v>45926.979166666664</c:v>
                </c:pt>
                <c:pt idx="6456">
                  <c:v>45927.020833333336</c:v>
                </c:pt>
                <c:pt idx="6457">
                  <c:v>45927.0625</c:v>
                </c:pt>
                <c:pt idx="6458">
                  <c:v>45927.104166666664</c:v>
                </c:pt>
                <c:pt idx="6459">
                  <c:v>45927.145833333336</c:v>
                </c:pt>
                <c:pt idx="6460">
                  <c:v>45927.1875</c:v>
                </c:pt>
                <c:pt idx="6461">
                  <c:v>45927.229166666664</c:v>
                </c:pt>
                <c:pt idx="6462">
                  <c:v>45927.270833333336</c:v>
                </c:pt>
                <c:pt idx="6463">
                  <c:v>45927.3125</c:v>
                </c:pt>
                <c:pt idx="6464">
                  <c:v>45927.354166666664</c:v>
                </c:pt>
                <c:pt idx="6465">
                  <c:v>45927.395833333336</c:v>
                </c:pt>
                <c:pt idx="6466">
                  <c:v>45927.4375</c:v>
                </c:pt>
                <c:pt idx="6467">
                  <c:v>45927.479166666664</c:v>
                </c:pt>
                <c:pt idx="6468">
                  <c:v>45927.520833333336</c:v>
                </c:pt>
                <c:pt idx="6469">
                  <c:v>45927.5625</c:v>
                </c:pt>
                <c:pt idx="6470">
                  <c:v>45927.604166666664</c:v>
                </c:pt>
                <c:pt idx="6471">
                  <c:v>45927.645833333336</c:v>
                </c:pt>
                <c:pt idx="6472">
                  <c:v>45927.6875</c:v>
                </c:pt>
                <c:pt idx="6473">
                  <c:v>45927.729166666664</c:v>
                </c:pt>
                <c:pt idx="6474">
                  <c:v>45927.770833333336</c:v>
                </c:pt>
                <c:pt idx="6475">
                  <c:v>45927.8125</c:v>
                </c:pt>
                <c:pt idx="6476">
                  <c:v>45927.854166666664</c:v>
                </c:pt>
                <c:pt idx="6477">
                  <c:v>45927.895833333336</c:v>
                </c:pt>
                <c:pt idx="6478">
                  <c:v>45927.9375</c:v>
                </c:pt>
                <c:pt idx="6479">
                  <c:v>45927.979166666664</c:v>
                </c:pt>
                <c:pt idx="6480">
                  <c:v>45928.020833333336</c:v>
                </c:pt>
                <c:pt idx="6481">
                  <c:v>45928.0625</c:v>
                </c:pt>
                <c:pt idx="6482">
                  <c:v>45928.104166666664</c:v>
                </c:pt>
                <c:pt idx="6483">
                  <c:v>45928.145833333336</c:v>
                </c:pt>
                <c:pt idx="6484">
                  <c:v>45928.1875</c:v>
                </c:pt>
                <c:pt idx="6485">
                  <c:v>45928.229166666664</c:v>
                </c:pt>
                <c:pt idx="6486">
                  <c:v>45928.270833333336</c:v>
                </c:pt>
                <c:pt idx="6487">
                  <c:v>45928.3125</c:v>
                </c:pt>
                <c:pt idx="6488">
                  <c:v>45928.354166666664</c:v>
                </c:pt>
                <c:pt idx="6489">
                  <c:v>45928.395833333336</c:v>
                </c:pt>
                <c:pt idx="6490">
                  <c:v>45928.4375</c:v>
                </c:pt>
                <c:pt idx="6491">
                  <c:v>45928.479166666664</c:v>
                </c:pt>
                <c:pt idx="6492">
                  <c:v>45928.520833333336</c:v>
                </c:pt>
                <c:pt idx="6493">
                  <c:v>45928.5625</c:v>
                </c:pt>
                <c:pt idx="6494">
                  <c:v>45928.604166666664</c:v>
                </c:pt>
                <c:pt idx="6495">
                  <c:v>45928.645833333336</c:v>
                </c:pt>
                <c:pt idx="6496">
                  <c:v>45928.6875</c:v>
                </c:pt>
                <c:pt idx="6497">
                  <c:v>45928.729166666664</c:v>
                </c:pt>
                <c:pt idx="6498">
                  <c:v>45928.770833333336</c:v>
                </c:pt>
                <c:pt idx="6499">
                  <c:v>45928.8125</c:v>
                </c:pt>
                <c:pt idx="6500">
                  <c:v>45928.854166666664</c:v>
                </c:pt>
                <c:pt idx="6501">
                  <c:v>45928.895833333336</c:v>
                </c:pt>
                <c:pt idx="6502">
                  <c:v>45928.9375</c:v>
                </c:pt>
                <c:pt idx="6503">
                  <c:v>45928.979166666664</c:v>
                </c:pt>
                <c:pt idx="6504">
                  <c:v>45929.020833333336</c:v>
                </c:pt>
                <c:pt idx="6505">
                  <c:v>45929.0625</c:v>
                </c:pt>
                <c:pt idx="6506">
                  <c:v>45929.104166666664</c:v>
                </c:pt>
                <c:pt idx="6507">
                  <c:v>45929.145833333336</c:v>
                </c:pt>
                <c:pt idx="6508">
                  <c:v>45929.1875</c:v>
                </c:pt>
                <c:pt idx="6509">
                  <c:v>45929.229166666664</c:v>
                </c:pt>
                <c:pt idx="6510">
                  <c:v>45929.270833333336</c:v>
                </c:pt>
                <c:pt idx="6511">
                  <c:v>45929.3125</c:v>
                </c:pt>
                <c:pt idx="6512">
                  <c:v>45929.354166666664</c:v>
                </c:pt>
                <c:pt idx="6513">
                  <c:v>45929.395833333336</c:v>
                </c:pt>
                <c:pt idx="6514">
                  <c:v>45929.4375</c:v>
                </c:pt>
                <c:pt idx="6515">
                  <c:v>45929.479166666664</c:v>
                </c:pt>
                <c:pt idx="6516">
                  <c:v>45929.520833333336</c:v>
                </c:pt>
                <c:pt idx="6517">
                  <c:v>45929.5625</c:v>
                </c:pt>
                <c:pt idx="6518">
                  <c:v>45929.604166666664</c:v>
                </c:pt>
                <c:pt idx="6519">
                  <c:v>45929.645833333336</c:v>
                </c:pt>
                <c:pt idx="6520">
                  <c:v>45929.6875</c:v>
                </c:pt>
                <c:pt idx="6521">
                  <c:v>45929.729166666664</c:v>
                </c:pt>
                <c:pt idx="6522">
                  <c:v>45929.770833333336</c:v>
                </c:pt>
                <c:pt idx="6523">
                  <c:v>45929.8125</c:v>
                </c:pt>
                <c:pt idx="6524">
                  <c:v>45929.854166666664</c:v>
                </c:pt>
                <c:pt idx="6525">
                  <c:v>45929.895833333336</c:v>
                </c:pt>
                <c:pt idx="6526">
                  <c:v>45929.9375</c:v>
                </c:pt>
                <c:pt idx="6527">
                  <c:v>45929.979166666664</c:v>
                </c:pt>
                <c:pt idx="6528">
                  <c:v>45930.020833333336</c:v>
                </c:pt>
                <c:pt idx="6529">
                  <c:v>45930.0625</c:v>
                </c:pt>
                <c:pt idx="6530">
                  <c:v>45930.104166666664</c:v>
                </c:pt>
                <c:pt idx="6531">
                  <c:v>45930.145833333336</c:v>
                </c:pt>
                <c:pt idx="6532">
                  <c:v>45930.1875</c:v>
                </c:pt>
                <c:pt idx="6533">
                  <c:v>45930.229166666664</c:v>
                </c:pt>
                <c:pt idx="6534">
                  <c:v>45930.270833333336</c:v>
                </c:pt>
                <c:pt idx="6535">
                  <c:v>45930.3125</c:v>
                </c:pt>
                <c:pt idx="6536">
                  <c:v>45930.354166666664</c:v>
                </c:pt>
                <c:pt idx="6537">
                  <c:v>45930.395833333336</c:v>
                </c:pt>
                <c:pt idx="6538">
                  <c:v>45930.4375</c:v>
                </c:pt>
                <c:pt idx="6539">
                  <c:v>45930.479166666664</c:v>
                </c:pt>
                <c:pt idx="6540">
                  <c:v>45930.520833333336</c:v>
                </c:pt>
                <c:pt idx="6541">
                  <c:v>45930.5625</c:v>
                </c:pt>
                <c:pt idx="6542">
                  <c:v>45930.604166666664</c:v>
                </c:pt>
                <c:pt idx="6543">
                  <c:v>45930.645833333336</c:v>
                </c:pt>
                <c:pt idx="6544">
                  <c:v>45930.6875</c:v>
                </c:pt>
                <c:pt idx="6545">
                  <c:v>45930.729166666664</c:v>
                </c:pt>
                <c:pt idx="6546">
                  <c:v>45930.770833333336</c:v>
                </c:pt>
                <c:pt idx="6547">
                  <c:v>45930.8125</c:v>
                </c:pt>
                <c:pt idx="6548">
                  <c:v>45930.854166666664</c:v>
                </c:pt>
                <c:pt idx="6549">
                  <c:v>45930.895833333336</c:v>
                </c:pt>
                <c:pt idx="6550">
                  <c:v>45930.9375</c:v>
                </c:pt>
                <c:pt idx="6551">
                  <c:v>45930.979166666664</c:v>
                </c:pt>
                <c:pt idx="6552">
                  <c:v>45931.020833333336</c:v>
                </c:pt>
                <c:pt idx="6553">
                  <c:v>45931.0625</c:v>
                </c:pt>
                <c:pt idx="6554">
                  <c:v>45931.104166666664</c:v>
                </c:pt>
                <c:pt idx="6555">
                  <c:v>45931.145833333336</c:v>
                </c:pt>
                <c:pt idx="6556">
                  <c:v>45931.1875</c:v>
                </c:pt>
                <c:pt idx="6557">
                  <c:v>45931.229166666664</c:v>
                </c:pt>
                <c:pt idx="6558">
                  <c:v>45931.270833333336</c:v>
                </c:pt>
                <c:pt idx="6559">
                  <c:v>45931.3125</c:v>
                </c:pt>
                <c:pt idx="6560">
                  <c:v>45931.354166666664</c:v>
                </c:pt>
                <c:pt idx="6561">
                  <c:v>45931.395833333336</c:v>
                </c:pt>
                <c:pt idx="6562">
                  <c:v>45931.4375</c:v>
                </c:pt>
                <c:pt idx="6563">
                  <c:v>45931.479166666664</c:v>
                </c:pt>
                <c:pt idx="6564">
                  <c:v>45931.520833333336</c:v>
                </c:pt>
                <c:pt idx="6565">
                  <c:v>45931.5625</c:v>
                </c:pt>
                <c:pt idx="6566">
                  <c:v>45931.604166666664</c:v>
                </c:pt>
                <c:pt idx="6567">
                  <c:v>45931.645833333336</c:v>
                </c:pt>
                <c:pt idx="6568">
                  <c:v>45931.6875</c:v>
                </c:pt>
                <c:pt idx="6569">
                  <c:v>45931.729166666664</c:v>
                </c:pt>
                <c:pt idx="6570">
                  <c:v>45931.770833333336</c:v>
                </c:pt>
                <c:pt idx="6571">
                  <c:v>45931.8125</c:v>
                </c:pt>
                <c:pt idx="6572">
                  <c:v>45931.854166666664</c:v>
                </c:pt>
                <c:pt idx="6573">
                  <c:v>45931.895833333336</c:v>
                </c:pt>
                <c:pt idx="6574">
                  <c:v>45931.9375</c:v>
                </c:pt>
                <c:pt idx="6575">
                  <c:v>45931.979166666664</c:v>
                </c:pt>
                <c:pt idx="6576">
                  <c:v>45932.020833333336</c:v>
                </c:pt>
                <c:pt idx="6577">
                  <c:v>45932.0625</c:v>
                </c:pt>
                <c:pt idx="6578">
                  <c:v>45932.104166666664</c:v>
                </c:pt>
                <c:pt idx="6579">
                  <c:v>45932.145833333336</c:v>
                </c:pt>
                <c:pt idx="6580">
                  <c:v>45932.1875</c:v>
                </c:pt>
                <c:pt idx="6581">
                  <c:v>45932.229166666664</c:v>
                </c:pt>
                <c:pt idx="6582">
                  <c:v>45932.270833333336</c:v>
                </c:pt>
                <c:pt idx="6583">
                  <c:v>45932.3125</c:v>
                </c:pt>
                <c:pt idx="6584">
                  <c:v>45932.354166666664</c:v>
                </c:pt>
                <c:pt idx="6585">
                  <c:v>45932.395833333336</c:v>
                </c:pt>
                <c:pt idx="6586">
                  <c:v>45932.4375</c:v>
                </c:pt>
                <c:pt idx="6587">
                  <c:v>45932.479166666664</c:v>
                </c:pt>
                <c:pt idx="6588">
                  <c:v>45932.520833333336</c:v>
                </c:pt>
                <c:pt idx="6589">
                  <c:v>45932.5625</c:v>
                </c:pt>
                <c:pt idx="6590">
                  <c:v>45932.604166666664</c:v>
                </c:pt>
                <c:pt idx="6591">
                  <c:v>45932.645833333336</c:v>
                </c:pt>
                <c:pt idx="6592">
                  <c:v>45932.6875</c:v>
                </c:pt>
                <c:pt idx="6593">
                  <c:v>45932.729166666664</c:v>
                </c:pt>
                <c:pt idx="6594">
                  <c:v>45932.770833333336</c:v>
                </c:pt>
                <c:pt idx="6595">
                  <c:v>45932.8125</c:v>
                </c:pt>
                <c:pt idx="6596">
                  <c:v>45932.854166666664</c:v>
                </c:pt>
                <c:pt idx="6597">
                  <c:v>45932.895833333336</c:v>
                </c:pt>
                <c:pt idx="6598">
                  <c:v>45932.9375</c:v>
                </c:pt>
                <c:pt idx="6599">
                  <c:v>45932.979166666664</c:v>
                </c:pt>
                <c:pt idx="6600">
                  <c:v>45933.020833333336</c:v>
                </c:pt>
                <c:pt idx="6601">
                  <c:v>45933.0625</c:v>
                </c:pt>
                <c:pt idx="6602">
                  <c:v>45933.104166666664</c:v>
                </c:pt>
                <c:pt idx="6603">
                  <c:v>45933.145833333336</c:v>
                </c:pt>
                <c:pt idx="6604">
                  <c:v>45933.1875</c:v>
                </c:pt>
                <c:pt idx="6605">
                  <c:v>45933.229166666664</c:v>
                </c:pt>
                <c:pt idx="6606">
                  <c:v>45933.270833333336</c:v>
                </c:pt>
                <c:pt idx="6607">
                  <c:v>45933.3125</c:v>
                </c:pt>
                <c:pt idx="6608">
                  <c:v>45933.354166666664</c:v>
                </c:pt>
                <c:pt idx="6609">
                  <c:v>45933.395833333336</c:v>
                </c:pt>
                <c:pt idx="6610">
                  <c:v>45933.4375</c:v>
                </c:pt>
                <c:pt idx="6611">
                  <c:v>45933.479166666664</c:v>
                </c:pt>
                <c:pt idx="6612">
                  <c:v>45933.520833333336</c:v>
                </c:pt>
                <c:pt idx="6613">
                  <c:v>45933.5625</c:v>
                </c:pt>
                <c:pt idx="6614">
                  <c:v>45933.604166666664</c:v>
                </c:pt>
                <c:pt idx="6615">
                  <c:v>45933.645833333336</c:v>
                </c:pt>
                <c:pt idx="6616">
                  <c:v>45933.6875</c:v>
                </c:pt>
                <c:pt idx="6617">
                  <c:v>45933.729166666664</c:v>
                </c:pt>
                <c:pt idx="6618">
                  <c:v>45933.770833333336</c:v>
                </c:pt>
                <c:pt idx="6619">
                  <c:v>45933.8125</c:v>
                </c:pt>
                <c:pt idx="6620">
                  <c:v>45933.854166666664</c:v>
                </c:pt>
                <c:pt idx="6621">
                  <c:v>45933.895833333336</c:v>
                </c:pt>
                <c:pt idx="6622">
                  <c:v>45933.9375</c:v>
                </c:pt>
                <c:pt idx="6623">
                  <c:v>45933.979166666664</c:v>
                </c:pt>
                <c:pt idx="6624">
                  <c:v>45934.020833333336</c:v>
                </c:pt>
                <c:pt idx="6625">
                  <c:v>45934.0625</c:v>
                </c:pt>
                <c:pt idx="6626">
                  <c:v>45934.104166666664</c:v>
                </c:pt>
                <c:pt idx="6627">
                  <c:v>45934.145833333336</c:v>
                </c:pt>
                <c:pt idx="6628">
                  <c:v>45934.1875</c:v>
                </c:pt>
                <c:pt idx="6629">
                  <c:v>45934.229166666664</c:v>
                </c:pt>
                <c:pt idx="6630">
                  <c:v>45934.270833333336</c:v>
                </c:pt>
                <c:pt idx="6631">
                  <c:v>45934.3125</c:v>
                </c:pt>
                <c:pt idx="6632">
                  <c:v>45934.354166666664</c:v>
                </c:pt>
                <c:pt idx="6633">
                  <c:v>45934.395833333336</c:v>
                </c:pt>
                <c:pt idx="6634">
                  <c:v>45934.4375</c:v>
                </c:pt>
                <c:pt idx="6635">
                  <c:v>45934.479166666664</c:v>
                </c:pt>
                <c:pt idx="6636">
                  <c:v>45934.520833333336</c:v>
                </c:pt>
                <c:pt idx="6637">
                  <c:v>45934.5625</c:v>
                </c:pt>
                <c:pt idx="6638">
                  <c:v>45934.604166666664</c:v>
                </c:pt>
                <c:pt idx="6639">
                  <c:v>45934.645833333336</c:v>
                </c:pt>
                <c:pt idx="6640">
                  <c:v>45934.6875</c:v>
                </c:pt>
                <c:pt idx="6641">
                  <c:v>45934.729166666664</c:v>
                </c:pt>
                <c:pt idx="6642">
                  <c:v>45934.770833333336</c:v>
                </c:pt>
                <c:pt idx="6643">
                  <c:v>45934.8125</c:v>
                </c:pt>
                <c:pt idx="6644">
                  <c:v>45934.854166666664</c:v>
                </c:pt>
                <c:pt idx="6645">
                  <c:v>45934.895833333336</c:v>
                </c:pt>
                <c:pt idx="6646">
                  <c:v>45934.9375</c:v>
                </c:pt>
                <c:pt idx="6647">
                  <c:v>45934.979166666664</c:v>
                </c:pt>
                <c:pt idx="6648">
                  <c:v>45935.020833333336</c:v>
                </c:pt>
                <c:pt idx="6649">
                  <c:v>45935.0625</c:v>
                </c:pt>
                <c:pt idx="6650">
                  <c:v>45935.104166666664</c:v>
                </c:pt>
                <c:pt idx="6651">
                  <c:v>45935.145833333336</c:v>
                </c:pt>
                <c:pt idx="6652">
                  <c:v>45935.1875</c:v>
                </c:pt>
                <c:pt idx="6653">
                  <c:v>45935.229166666664</c:v>
                </c:pt>
                <c:pt idx="6654">
                  <c:v>45935.270833333336</c:v>
                </c:pt>
                <c:pt idx="6655">
                  <c:v>45935.3125</c:v>
                </c:pt>
                <c:pt idx="6656">
                  <c:v>45935.354166666664</c:v>
                </c:pt>
                <c:pt idx="6657">
                  <c:v>45935.395833333336</c:v>
                </c:pt>
                <c:pt idx="6658">
                  <c:v>45935.4375</c:v>
                </c:pt>
                <c:pt idx="6659">
                  <c:v>45935.479166666664</c:v>
                </c:pt>
                <c:pt idx="6660">
                  <c:v>45935.520833333336</c:v>
                </c:pt>
                <c:pt idx="6661">
                  <c:v>45935.5625</c:v>
                </c:pt>
                <c:pt idx="6662">
                  <c:v>45935.604166666664</c:v>
                </c:pt>
                <c:pt idx="6663">
                  <c:v>45935.645833333336</c:v>
                </c:pt>
                <c:pt idx="6664">
                  <c:v>45935.6875</c:v>
                </c:pt>
                <c:pt idx="6665">
                  <c:v>45935.729166666664</c:v>
                </c:pt>
                <c:pt idx="6666">
                  <c:v>45935.770833333336</c:v>
                </c:pt>
                <c:pt idx="6667">
                  <c:v>45935.8125</c:v>
                </c:pt>
                <c:pt idx="6668">
                  <c:v>45935.854166666664</c:v>
                </c:pt>
                <c:pt idx="6669">
                  <c:v>45935.895833333336</c:v>
                </c:pt>
                <c:pt idx="6670">
                  <c:v>45935.9375</c:v>
                </c:pt>
                <c:pt idx="6671">
                  <c:v>45935.979166666664</c:v>
                </c:pt>
                <c:pt idx="6672">
                  <c:v>45936.020833333336</c:v>
                </c:pt>
                <c:pt idx="6673">
                  <c:v>45936.0625</c:v>
                </c:pt>
                <c:pt idx="6674">
                  <c:v>45936.104166666664</c:v>
                </c:pt>
                <c:pt idx="6675">
                  <c:v>45936.145833333336</c:v>
                </c:pt>
                <c:pt idx="6676">
                  <c:v>45936.1875</c:v>
                </c:pt>
                <c:pt idx="6677">
                  <c:v>45936.229166666664</c:v>
                </c:pt>
                <c:pt idx="6678">
                  <c:v>45936.270833333336</c:v>
                </c:pt>
                <c:pt idx="6679">
                  <c:v>45936.3125</c:v>
                </c:pt>
                <c:pt idx="6680">
                  <c:v>45936.354166666664</c:v>
                </c:pt>
                <c:pt idx="6681">
                  <c:v>45936.395833333336</c:v>
                </c:pt>
                <c:pt idx="6682">
                  <c:v>45936.4375</c:v>
                </c:pt>
                <c:pt idx="6683">
                  <c:v>45936.479166666664</c:v>
                </c:pt>
                <c:pt idx="6684">
                  <c:v>45936.520833333336</c:v>
                </c:pt>
                <c:pt idx="6685">
                  <c:v>45936.5625</c:v>
                </c:pt>
                <c:pt idx="6686">
                  <c:v>45936.604166666664</c:v>
                </c:pt>
                <c:pt idx="6687">
                  <c:v>45936.645833333336</c:v>
                </c:pt>
                <c:pt idx="6688">
                  <c:v>45936.6875</c:v>
                </c:pt>
                <c:pt idx="6689">
                  <c:v>45936.729166666664</c:v>
                </c:pt>
                <c:pt idx="6690">
                  <c:v>45936.770833333336</c:v>
                </c:pt>
                <c:pt idx="6691">
                  <c:v>45936.8125</c:v>
                </c:pt>
                <c:pt idx="6692">
                  <c:v>45936.854166666664</c:v>
                </c:pt>
                <c:pt idx="6693">
                  <c:v>45936.895833333336</c:v>
                </c:pt>
                <c:pt idx="6694">
                  <c:v>45936.9375</c:v>
                </c:pt>
                <c:pt idx="6695">
                  <c:v>45936.979166666664</c:v>
                </c:pt>
                <c:pt idx="6696">
                  <c:v>45937.020833333336</c:v>
                </c:pt>
                <c:pt idx="6697">
                  <c:v>45937.0625</c:v>
                </c:pt>
                <c:pt idx="6698">
                  <c:v>45937.104166666664</c:v>
                </c:pt>
                <c:pt idx="6699">
                  <c:v>45937.145833333336</c:v>
                </c:pt>
                <c:pt idx="6700">
                  <c:v>45937.1875</c:v>
                </c:pt>
                <c:pt idx="6701">
                  <c:v>45937.229166666664</c:v>
                </c:pt>
                <c:pt idx="6702">
                  <c:v>45937.270833333336</c:v>
                </c:pt>
                <c:pt idx="6703">
                  <c:v>45937.3125</c:v>
                </c:pt>
                <c:pt idx="6704">
                  <c:v>45937.354166666664</c:v>
                </c:pt>
                <c:pt idx="6705">
                  <c:v>45937.395833333336</c:v>
                </c:pt>
                <c:pt idx="6706">
                  <c:v>45937.4375</c:v>
                </c:pt>
                <c:pt idx="6707">
                  <c:v>45937.479166666664</c:v>
                </c:pt>
                <c:pt idx="6708">
                  <c:v>45937.520833333336</c:v>
                </c:pt>
                <c:pt idx="6709">
                  <c:v>45937.5625</c:v>
                </c:pt>
                <c:pt idx="6710">
                  <c:v>45937.604166666664</c:v>
                </c:pt>
                <c:pt idx="6711">
                  <c:v>45937.645833333336</c:v>
                </c:pt>
                <c:pt idx="6712">
                  <c:v>45937.6875</c:v>
                </c:pt>
                <c:pt idx="6713">
                  <c:v>45937.729166666664</c:v>
                </c:pt>
                <c:pt idx="6714">
                  <c:v>45937.770833333336</c:v>
                </c:pt>
                <c:pt idx="6715">
                  <c:v>45937.8125</c:v>
                </c:pt>
                <c:pt idx="6716">
                  <c:v>45937.854166666664</c:v>
                </c:pt>
                <c:pt idx="6717">
                  <c:v>45937.895833333336</c:v>
                </c:pt>
                <c:pt idx="6718">
                  <c:v>45937.9375</c:v>
                </c:pt>
                <c:pt idx="6719">
                  <c:v>45937.979166666664</c:v>
                </c:pt>
                <c:pt idx="6720">
                  <c:v>45938.020833333336</c:v>
                </c:pt>
                <c:pt idx="6721">
                  <c:v>45938.0625</c:v>
                </c:pt>
                <c:pt idx="6722">
                  <c:v>45938.104166666664</c:v>
                </c:pt>
                <c:pt idx="6723">
                  <c:v>45938.145833333336</c:v>
                </c:pt>
                <c:pt idx="6724">
                  <c:v>45938.1875</c:v>
                </c:pt>
                <c:pt idx="6725">
                  <c:v>45938.229166666664</c:v>
                </c:pt>
                <c:pt idx="6726">
                  <c:v>45938.270833333336</c:v>
                </c:pt>
                <c:pt idx="6727">
                  <c:v>45938.3125</c:v>
                </c:pt>
                <c:pt idx="6728">
                  <c:v>45938.354166666664</c:v>
                </c:pt>
                <c:pt idx="6729">
                  <c:v>45938.395833333336</c:v>
                </c:pt>
                <c:pt idx="6730">
                  <c:v>45938.4375</c:v>
                </c:pt>
                <c:pt idx="6731">
                  <c:v>45938.479166666664</c:v>
                </c:pt>
                <c:pt idx="6732">
                  <c:v>45938.520833333336</c:v>
                </c:pt>
                <c:pt idx="6733">
                  <c:v>45938.5625</c:v>
                </c:pt>
                <c:pt idx="6734">
                  <c:v>45938.604166666664</c:v>
                </c:pt>
                <c:pt idx="6735">
                  <c:v>45938.645833333336</c:v>
                </c:pt>
                <c:pt idx="6736">
                  <c:v>45938.6875</c:v>
                </c:pt>
                <c:pt idx="6737">
                  <c:v>45938.729166666664</c:v>
                </c:pt>
                <c:pt idx="6738">
                  <c:v>45938.770833333336</c:v>
                </c:pt>
                <c:pt idx="6739">
                  <c:v>45938.8125</c:v>
                </c:pt>
                <c:pt idx="6740">
                  <c:v>45938.854166666664</c:v>
                </c:pt>
                <c:pt idx="6741">
                  <c:v>45938.895833333336</c:v>
                </c:pt>
                <c:pt idx="6742">
                  <c:v>45938.9375</c:v>
                </c:pt>
                <c:pt idx="6743">
                  <c:v>45938.979166666664</c:v>
                </c:pt>
                <c:pt idx="6744">
                  <c:v>45939.020833333336</c:v>
                </c:pt>
                <c:pt idx="6745">
                  <c:v>45939.0625</c:v>
                </c:pt>
                <c:pt idx="6746">
                  <c:v>45939.104166666664</c:v>
                </c:pt>
                <c:pt idx="6747">
                  <c:v>45939.145833333336</c:v>
                </c:pt>
                <c:pt idx="6748">
                  <c:v>45939.1875</c:v>
                </c:pt>
                <c:pt idx="6749">
                  <c:v>45939.229166666664</c:v>
                </c:pt>
                <c:pt idx="6750">
                  <c:v>45939.270833333336</c:v>
                </c:pt>
                <c:pt idx="6751">
                  <c:v>45939.3125</c:v>
                </c:pt>
                <c:pt idx="6752">
                  <c:v>45939.354166666664</c:v>
                </c:pt>
                <c:pt idx="6753">
                  <c:v>45939.395833333336</c:v>
                </c:pt>
                <c:pt idx="6754">
                  <c:v>45939.4375</c:v>
                </c:pt>
                <c:pt idx="6755">
                  <c:v>45939.479166666664</c:v>
                </c:pt>
                <c:pt idx="6756">
                  <c:v>45939.520833333336</c:v>
                </c:pt>
                <c:pt idx="6757">
                  <c:v>45939.5625</c:v>
                </c:pt>
                <c:pt idx="6758">
                  <c:v>45939.604166666664</c:v>
                </c:pt>
                <c:pt idx="6759">
                  <c:v>45939.645833333336</c:v>
                </c:pt>
                <c:pt idx="6760">
                  <c:v>45939.6875</c:v>
                </c:pt>
                <c:pt idx="6761">
                  <c:v>45939.729166666664</c:v>
                </c:pt>
                <c:pt idx="6762">
                  <c:v>45939.770833333336</c:v>
                </c:pt>
                <c:pt idx="6763">
                  <c:v>45939.8125</c:v>
                </c:pt>
                <c:pt idx="6764">
                  <c:v>45939.854166666664</c:v>
                </c:pt>
                <c:pt idx="6765">
                  <c:v>45939.895833333336</c:v>
                </c:pt>
                <c:pt idx="6766">
                  <c:v>45939.9375</c:v>
                </c:pt>
                <c:pt idx="6767">
                  <c:v>45939.979166666664</c:v>
                </c:pt>
                <c:pt idx="6768">
                  <c:v>45940.020833333336</c:v>
                </c:pt>
                <c:pt idx="6769">
                  <c:v>45940.0625</c:v>
                </c:pt>
                <c:pt idx="6770">
                  <c:v>45940.104166666664</c:v>
                </c:pt>
                <c:pt idx="6771">
                  <c:v>45940.145833333336</c:v>
                </c:pt>
                <c:pt idx="6772">
                  <c:v>45940.1875</c:v>
                </c:pt>
                <c:pt idx="6773">
                  <c:v>45940.229166666664</c:v>
                </c:pt>
                <c:pt idx="6774">
                  <c:v>45940.270833333336</c:v>
                </c:pt>
                <c:pt idx="6775">
                  <c:v>45940.3125</c:v>
                </c:pt>
                <c:pt idx="6776">
                  <c:v>45940.354166666664</c:v>
                </c:pt>
                <c:pt idx="6777">
                  <c:v>45940.395833333336</c:v>
                </c:pt>
                <c:pt idx="6778">
                  <c:v>45940.4375</c:v>
                </c:pt>
                <c:pt idx="6779">
                  <c:v>45940.479166666664</c:v>
                </c:pt>
                <c:pt idx="6780">
                  <c:v>45940.520833333336</c:v>
                </c:pt>
                <c:pt idx="6781">
                  <c:v>45940.5625</c:v>
                </c:pt>
                <c:pt idx="6782">
                  <c:v>45940.604166666664</c:v>
                </c:pt>
                <c:pt idx="6783">
                  <c:v>45940.645833333336</c:v>
                </c:pt>
                <c:pt idx="6784">
                  <c:v>45940.6875</c:v>
                </c:pt>
                <c:pt idx="6785">
                  <c:v>45940.729166666664</c:v>
                </c:pt>
                <c:pt idx="6786">
                  <c:v>45940.770833333336</c:v>
                </c:pt>
                <c:pt idx="6787">
                  <c:v>45940.8125</c:v>
                </c:pt>
                <c:pt idx="6788">
                  <c:v>45940.854166666664</c:v>
                </c:pt>
                <c:pt idx="6789">
                  <c:v>45940.895833333336</c:v>
                </c:pt>
                <c:pt idx="6790">
                  <c:v>45940.9375</c:v>
                </c:pt>
                <c:pt idx="6791">
                  <c:v>45940.979166666664</c:v>
                </c:pt>
                <c:pt idx="6792">
                  <c:v>45941.020833333336</c:v>
                </c:pt>
                <c:pt idx="6793">
                  <c:v>45941.0625</c:v>
                </c:pt>
                <c:pt idx="6794">
                  <c:v>45941.104166666664</c:v>
                </c:pt>
                <c:pt idx="6795">
                  <c:v>45941.145833333336</c:v>
                </c:pt>
                <c:pt idx="6796">
                  <c:v>45941.1875</c:v>
                </c:pt>
                <c:pt idx="6797">
                  <c:v>45941.229166666664</c:v>
                </c:pt>
                <c:pt idx="6798">
                  <c:v>45941.270833333336</c:v>
                </c:pt>
                <c:pt idx="6799">
                  <c:v>45941.3125</c:v>
                </c:pt>
                <c:pt idx="6800">
                  <c:v>45941.354166666664</c:v>
                </c:pt>
                <c:pt idx="6801">
                  <c:v>45941.395833333336</c:v>
                </c:pt>
                <c:pt idx="6802">
                  <c:v>45941.4375</c:v>
                </c:pt>
                <c:pt idx="6803">
                  <c:v>45941.479166666664</c:v>
                </c:pt>
                <c:pt idx="6804">
                  <c:v>45941.520833333336</c:v>
                </c:pt>
                <c:pt idx="6805">
                  <c:v>45941.5625</c:v>
                </c:pt>
                <c:pt idx="6806">
                  <c:v>45941.604166666664</c:v>
                </c:pt>
                <c:pt idx="6807">
                  <c:v>45941.645833333336</c:v>
                </c:pt>
                <c:pt idx="6808">
                  <c:v>45941.6875</c:v>
                </c:pt>
                <c:pt idx="6809">
                  <c:v>45941.729166666664</c:v>
                </c:pt>
                <c:pt idx="6810">
                  <c:v>45941.770833333336</c:v>
                </c:pt>
                <c:pt idx="6811">
                  <c:v>45941.8125</c:v>
                </c:pt>
                <c:pt idx="6812">
                  <c:v>45941.854166666664</c:v>
                </c:pt>
                <c:pt idx="6813">
                  <c:v>45941.895833333336</c:v>
                </c:pt>
                <c:pt idx="6814">
                  <c:v>45941.9375</c:v>
                </c:pt>
                <c:pt idx="6815">
                  <c:v>45941.979166666664</c:v>
                </c:pt>
                <c:pt idx="6816">
                  <c:v>45942.020833333336</c:v>
                </c:pt>
                <c:pt idx="6817">
                  <c:v>45942.0625</c:v>
                </c:pt>
                <c:pt idx="6818">
                  <c:v>45942.104166666664</c:v>
                </c:pt>
                <c:pt idx="6819">
                  <c:v>45942.145833333336</c:v>
                </c:pt>
                <c:pt idx="6820">
                  <c:v>45942.1875</c:v>
                </c:pt>
                <c:pt idx="6821">
                  <c:v>45942.229166666664</c:v>
                </c:pt>
                <c:pt idx="6822">
                  <c:v>45942.270833333336</c:v>
                </c:pt>
                <c:pt idx="6823">
                  <c:v>45942.3125</c:v>
                </c:pt>
                <c:pt idx="6824">
                  <c:v>45942.354166666664</c:v>
                </c:pt>
                <c:pt idx="6825">
                  <c:v>45942.395833333336</c:v>
                </c:pt>
                <c:pt idx="6826">
                  <c:v>45942.4375</c:v>
                </c:pt>
                <c:pt idx="6827">
                  <c:v>45942.479166666664</c:v>
                </c:pt>
                <c:pt idx="6828">
                  <c:v>45942.520833333336</c:v>
                </c:pt>
                <c:pt idx="6829">
                  <c:v>45942.5625</c:v>
                </c:pt>
                <c:pt idx="6830">
                  <c:v>45942.604166666664</c:v>
                </c:pt>
                <c:pt idx="6831">
                  <c:v>45942.645833333336</c:v>
                </c:pt>
                <c:pt idx="6832">
                  <c:v>45942.6875</c:v>
                </c:pt>
                <c:pt idx="6833">
                  <c:v>45942.729166666664</c:v>
                </c:pt>
                <c:pt idx="6834">
                  <c:v>45942.770833333336</c:v>
                </c:pt>
                <c:pt idx="6835">
                  <c:v>45942.8125</c:v>
                </c:pt>
                <c:pt idx="6836">
                  <c:v>45942.854166666664</c:v>
                </c:pt>
                <c:pt idx="6837">
                  <c:v>45942.895833333336</c:v>
                </c:pt>
                <c:pt idx="6838">
                  <c:v>45942.9375</c:v>
                </c:pt>
                <c:pt idx="6839">
                  <c:v>45942.979166666664</c:v>
                </c:pt>
                <c:pt idx="6840">
                  <c:v>45943.020833333336</c:v>
                </c:pt>
                <c:pt idx="6841">
                  <c:v>45943.0625</c:v>
                </c:pt>
                <c:pt idx="6842">
                  <c:v>45943.104166666664</c:v>
                </c:pt>
                <c:pt idx="6843">
                  <c:v>45943.145833333336</c:v>
                </c:pt>
                <c:pt idx="6844">
                  <c:v>45943.1875</c:v>
                </c:pt>
                <c:pt idx="6845">
                  <c:v>45943.229166666664</c:v>
                </c:pt>
                <c:pt idx="6846">
                  <c:v>45943.270833333336</c:v>
                </c:pt>
                <c:pt idx="6847">
                  <c:v>45943.3125</c:v>
                </c:pt>
                <c:pt idx="6848">
                  <c:v>45943.354166666664</c:v>
                </c:pt>
                <c:pt idx="6849">
                  <c:v>45943.395833333336</c:v>
                </c:pt>
                <c:pt idx="6850">
                  <c:v>45943.4375</c:v>
                </c:pt>
                <c:pt idx="6851">
                  <c:v>45943.479166666664</c:v>
                </c:pt>
                <c:pt idx="6852">
                  <c:v>45943.520833333336</c:v>
                </c:pt>
                <c:pt idx="6853">
                  <c:v>45943.5625</c:v>
                </c:pt>
                <c:pt idx="6854">
                  <c:v>45943.604166666664</c:v>
                </c:pt>
                <c:pt idx="6855">
                  <c:v>45943.645833333336</c:v>
                </c:pt>
                <c:pt idx="6856">
                  <c:v>45943.6875</c:v>
                </c:pt>
                <c:pt idx="6857">
                  <c:v>45943.729166666664</c:v>
                </c:pt>
                <c:pt idx="6858">
                  <c:v>45943.770833333336</c:v>
                </c:pt>
                <c:pt idx="6859">
                  <c:v>45943.8125</c:v>
                </c:pt>
                <c:pt idx="6860">
                  <c:v>45943.854166666664</c:v>
                </c:pt>
                <c:pt idx="6861">
                  <c:v>45943.895833333336</c:v>
                </c:pt>
                <c:pt idx="6862">
                  <c:v>45943.9375</c:v>
                </c:pt>
                <c:pt idx="6863">
                  <c:v>45943.979166666664</c:v>
                </c:pt>
                <c:pt idx="6864">
                  <c:v>45944.020833333336</c:v>
                </c:pt>
                <c:pt idx="6865">
                  <c:v>45944.0625</c:v>
                </c:pt>
                <c:pt idx="6866">
                  <c:v>45944.104166666664</c:v>
                </c:pt>
                <c:pt idx="6867">
                  <c:v>45944.145833333336</c:v>
                </c:pt>
                <c:pt idx="6868">
                  <c:v>45944.1875</c:v>
                </c:pt>
                <c:pt idx="6869">
                  <c:v>45944.229166666664</c:v>
                </c:pt>
                <c:pt idx="6870">
                  <c:v>45944.270833333336</c:v>
                </c:pt>
                <c:pt idx="6871">
                  <c:v>45944.3125</c:v>
                </c:pt>
                <c:pt idx="6872">
                  <c:v>45944.354166666664</c:v>
                </c:pt>
                <c:pt idx="6873">
                  <c:v>45944.395833333336</c:v>
                </c:pt>
                <c:pt idx="6874">
                  <c:v>45944.4375</c:v>
                </c:pt>
                <c:pt idx="6875">
                  <c:v>45944.479166666664</c:v>
                </c:pt>
                <c:pt idx="6876">
                  <c:v>45944.520833333336</c:v>
                </c:pt>
                <c:pt idx="6877">
                  <c:v>45944.5625</c:v>
                </c:pt>
                <c:pt idx="6878">
                  <c:v>45944.604166666664</c:v>
                </c:pt>
                <c:pt idx="6879">
                  <c:v>45944.645833333336</c:v>
                </c:pt>
                <c:pt idx="6880">
                  <c:v>45944.6875</c:v>
                </c:pt>
                <c:pt idx="6881">
                  <c:v>45944.729166666664</c:v>
                </c:pt>
                <c:pt idx="6882">
                  <c:v>45944.770833333336</c:v>
                </c:pt>
                <c:pt idx="6883">
                  <c:v>45944.8125</c:v>
                </c:pt>
                <c:pt idx="6884">
                  <c:v>45944.854166666664</c:v>
                </c:pt>
                <c:pt idx="6885">
                  <c:v>45944.895833333336</c:v>
                </c:pt>
                <c:pt idx="6886">
                  <c:v>45944.9375</c:v>
                </c:pt>
                <c:pt idx="6887">
                  <c:v>45944.979166666664</c:v>
                </c:pt>
                <c:pt idx="6888">
                  <c:v>45945.020833333336</c:v>
                </c:pt>
                <c:pt idx="6889">
                  <c:v>45945.0625</c:v>
                </c:pt>
                <c:pt idx="6890">
                  <c:v>45945.104166666664</c:v>
                </c:pt>
                <c:pt idx="6891">
                  <c:v>45945.145833333336</c:v>
                </c:pt>
                <c:pt idx="6892">
                  <c:v>45945.1875</c:v>
                </c:pt>
                <c:pt idx="6893">
                  <c:v>45945.229166666664</c:v>
                </c:pt>
                <c:pt idx="6894">
                  <c:v>45945.270833333336</c:v>
                </c:pt>
                <c:pt idx="6895">
                  <c:v>45945.3125</c:v>
                </c:pt>
                <c:pt idx="6896">
                  <c:v>45945.354166666664</c:v>
                </c:pt>
                <c:pt idx="6897">
                  <c:v>45945.395833333336</c:v>
                </c:pt>
                <c:pt idx="6898">
                  <c:v>45945.4375</c:v>
                </c:pt>
                <c:pt idx="6899">
                  <c:v>45945.479166666664</c:v>
                </c:pt>
                <c:pt idx="6900">
                  <c:v>45945.520833333336</c:v>
                </c:pt>
                <c:pt idx="6901">
                  <c:v>45945.5625</c:v>
                </c:pt>
                <c:pt idx="6902">
                  <c:v>45945.604166666664</c:v>
                </c:pt>
                <c:pt idx="6903">
                  <c:v>45945.645833333336</c:v>
                </c:pt>
                <c:pt idx="6904">
                  <c:v>45945.6875</c:v>
                </c:pt>
                <c:pt idx="6905">
                  <c:v>45945.729166666664</c:v>
                </c:pt>
                <c:pt idx="6906">
                  <c:v>45945.770833333336</c:v>
                </c:pt>
                <c:pt idx="6907">
                  <c:v>45945.8125</c:v>
                </c:pt>
                <c:pt idx="6908">
                  <c:v>45945.854166666664</c:v>
                </c:pt>
                <c:pt idx="6909">
                  <c:v>45945.895833333336</c:v>
                </c:pt>
                <c:pt idx="6910">
                  <c:v>45945.9375</c:v>
                </c:pt>
                <c:pt idx="6911">
                  <c:v>45945.979166666664</c:v>
                </c:pt>
                <c:pt idx="6912">
                  <c:v>45946.020833333336</c:v>
                </c:pt>
                <c:pt idx="6913">
                  <c:v>45946.0625</c:v>
                </c:pt>
                <c:pt idx="6914">
                  <c:v>45946.104166666664</c:v>
                </c:pt>
                <c:pt idx="6915">
                  <c:v>45946.145833333336</c:v>
                </c:pt>
                <c:pt idx="6916">
                  <c:v>45946.1875</c:v>
                </c:pt>
                <c:pt idx="6917">
                  <c:v>45946.229166666664</c:v>
                </c:pt>
                <c:pt idx="6918">
                  <c:v>45946.270833333336</c:v>
                </c:pt>
                <c:pt idx="6919">
                  <c:v>45946.3125</c:v>
                </c:pt>
                <c:pt idx="6920">
                  <c:v>45946.354166666664</c:v>
                </c:pt>
                <c:pt idx="6921">
                  <c:v>45946.395833333336</c:v>
                </c:pt>
                <c:pt idx="6922">
                  <c:v>45946.4375</c:v>
                </c:pt>
                <c:pt idx="6923">
                  <c:v>45946.479166666664</c:v>
                </c:pt>
                <c:pt idx="6924">
                  <c:v>45946.520833333336</c:v>
                </c:pt>
                <c:pt idx="6925">
                  <c:v>45946.5625</c:v>
                </c:pt>
                <c:pt idx="6926">
                  <c:v>45946.604166666664</c:v>
                </c:pt>
                <c:pt idx="6927">
                  <c:v>45946.645833333336</c:v>
                </c:pt>
                <c:pt idx="6928">
                  <c:v>45946.6875</c:v>
                </c:pt>
                <c:pt idx="6929">
                  <c:v>45946.729166666664</c:v>
                </c:pt>
                <c:pt idx="6930">
                  <c:v>45946.770833333336</c:v>
                </c:pt>
                <c:pt idx="6931">
                  <c:v>45946.8125</c:v>
                </c:pt>
                <c:pt idx="6932">
                  <c:v>45946.854166666664</c:v>
                </c:pt>
                <c:pt idx="6933">
                  <c:v>45946.895833333336</c:v>
                </c:pt>
                <c:pt idx="6934">
                  <c:v>45946.9375</c:v>
                </c:pt>
                <c:pt idx="6935">
                  <c:v>45946.979166666664</c:v>
                </c:pt>
                <c:pt idx="6936">
                  <c:v>45947.020833333336</c:v>
                </c:pt>
                <c:pt idx="6937">
                  <c:v>45947.0625</c:v>
                </c:pt>
                <c:pt idx="6938">
                  <c:v>45947.104166666664</c:v>
                </c:pt>
                <c:pt idx="6939">
                  <c:v>45947.145833333336</c:v>
                </c:pt>
                <c:pt idx="6940">
                  <c:v>45947.1875</c:v>
                </c:pt>
                <c:pt idx="6941">
                  <c:v>45947.229166666664</c:v>
                </c:pt>
                <c:pt idx="6942">
                  <c:v>45947.270833333336</c:v>
                </c:pt>
                <c:pt idx="6943">
                  <c:v>45947.3125</c:v>
                </c:pt>
                <c:pt idx="6944">
                  <c:v>45947.354166666664</c:v>
                </c:pt>
                <c:pt idx="6945">
                  <c:v>45947.395833333336</c:v>
                </c:pt>
                <c:pt idx="6946">
                  <c:v>45947.4375</c:v>
                </c:pt>
                <c:pt idx="6947">
                  <c:v>45947.479166666664</c:v>
                </c:pt>
                <c:pt idx="6948">
                  <c:v>45947.520833333336</c:v>
                </c:pt>
                <c:pt idx="6949">
                  <c:v>45947.5625</c:v>
                </c:pt>
                <c:pt idx="6950">
                  <c:v>45947.604166666664</c:v>
                </c:pt>
                <c:pt idx="6951">
                  <c:v>45947.645833333336</c:v>
                </c:pt>
                <c:pt idx="6952">
                  <c:v>45947.6875</c:v>
                </c:pt>
                <c:pt idx="6953">
                  <c:v>45947.729166666664</c:v>
                </c:pt>
                <c:pt idx="6954">
                  <c:v>45947.770833333336</c:v>
                </c:pt>
                <c:pt idx="6955">
                  <c:v>45947.8125</c:v>
                </c:pt>
                <c:pt idx="6956">
                  <c:v>45947.854166666664</c:v>
                </c:pt>
                <c:pt idx="6957">
                  <c:v>45947.895833333336</c:v>
                </c:pt>
                <c:pt idx="6958">
                  <c:v>45947.9375</c:v>
                </c:pt>
                <c:pt idx="6959">
                  <c:v>45947.979166666664</c:v>
                </c:pt>
                <c:pt idx="6960">
                  <c:v>45948.020833333336</c:v>
                </c:pt>
                <c:pt idx="6961">
                  <c:v>45948.0625</c:v>
                </c:pt>
                <c:pt idx="6962">
                  <c:v>45948.104166666664</c:v>
                </c:pt>
                <c:pt idx="6963">
                  <c:v>45948.145833333336</c:v>
                </c:pt>
                <c:pt idx="6964">
                  <c:v>45948.1875</c:v>
                </c:pt>
                <c:pt idx="6965">
                  <c:v>45948.229166666664</c:v>
                </c:pt>
                <c:pt idx="6966">
                  <c:v>45948.270833333336</c:v>
                </c:pt>
                <c:pt idx="6967">
                  <c:v>45948.3125</c:v>
                </c:pt>
                <c:pt idx="6968">
                  <c:v>45948.354166666664</c:v>
                </c:pt>
                <c:pt idx="6969">
                  <c:v>45948.395833333336</c:v>
                </c:pt>
                <c:pt idx="6970">
                  <c:v>45948.4375</c:v>
                </c:pt>
                <c:pt idx="6971">
                  <c:v>45948.479166666664</c:v>
                </c:pt>
                <c:pt idx="6972">
                  <c:v>45948.520833333336</c:v>
                </c:pt>
                <c:pt idx="6973">
                  <c:v>45948.5625</c:v>
                </c:pt>
                <c:pt idx="6974">
                  <c:v>45948.604166666664</c:v>
                </c:pt>
                <c:pt idx="6975">
                  <c:v>45948.645833333336</c:v>
                </c:pt>
                <c:pt idx="6976">
                  <c:v>45948.6875</c:v>
                </c:pt>
                <c:pt idx="6977">
                  <c:v>45948.729166666664</c:v>
                </c:pt>
                <c:pt idx="6978">
                  <c:v>45948.770833333336</c:v>
                </c:pt>
                <c:pt idx="6979">
                  <c:v>45948.8125</c:v>
                </c:pt>
                <c:pt idx="6980">
                  <c:v>45948.854166666664</c:v>
                </c:pt>
                <c:pt idx="6981">
                  <c:v>45948.895833333336</c:v>
                </c:pt>
                <c:pt idx="6982">
                  <c:v>45948.9375</c:v>
                </c:pt>
                <c:pt idx="6983">
                  <c:v>45948.979166666664</c:v>
                </c:pt>
                <c:pt idx="6984">
                  <c:v>45949.020833333336</c:v>
                </c:pt>
                <c:pt idx="6985">
                  <c:v>45949.0625</c:v>
                </c:pt>
                <c:pt idx="6986">
                  <c:v>45949.104166666664</c:v>
                </c:pt>
                <c:pt idx="6987">
                  <c:v>45949.145833333336</c:v>
                </c:pt>
                <c:pt idx="6988">
                  <c:v>45949.1875</c:v>
                </c:pt>
                <c:pt idx="6989">
                  <c:v>45949.229166666664</c:v>
                </c:pt>
                <c:pt idx="6990">
                  <c:v>45949.270833333336</c:v>
                </c:pt>
                <c:pt idx="6991">
                  <c:v>45949.3125</c:v>
                </c:pt>
                <c:pt idx="6992">
                  <c:v>45949.354166666664</c:v>
                </c:pt>
                <c:pt idx="6993">
                  <c:v>45949.395833333336</c:v>
                </c:pt>
                <c:pt idx="6994">
                  <c:v>45949.4375</c:v>
                </c:pt>
                <c:pt idx="6995">
                  <c:v>45949.479166666664</c:v>
                </c:pt>
                <c:pt idx="6996">
                  <c:v>45949.520833333336</c:v>
                </c:pt>
                <c:pt idx="6997">
                  <c:v>45949.5625</c:v>
                </c:pt>
                <c:pt idx="6998">
                  <c:v>45949.604166666664</c:v>
                </c:pt>
                <c:pt idx="6999">
                  <c:v>45949.645833333336</c:v>
                </c:pt>
                <c:pt idx="7000">
                  <c:v>45949.6875</c:v>
                </c:pt>
                <c:pt idx="7001">
                  <c:v>45949.729166666664</c:v>
                </c:pt>
                <c:pt idx="7002">
                  <c:v>45949.770833333336</c:v>
                </c:pt>
                <c:pt idx="7003">
                  <c:v>45949.8125</c:v>
                </c:pt>
                <c:pt idx="7004">
                  <c:v>45949.854166666664</c:v>
                </c:pt>
                <c:pt idx="7005">
                  <c:v>45949.895833333336</c:v>
                </c:pt>
                <c:pt idx="7006">
                  <c:v>45949.9375</c:v>
                </c:pt>
                <c:pt idx="7007">
                  <c:v>45949.979166666664</c:v>
                </c:pt>
                <c:pt idx="7008">
                  <c:v>45950.020833333336</c:v>
                </c:pt>
                <c:pt idx="7009">
                  <c:v>45950.0625</c:v>
                </c:pt>
                <c:pt idx="7010">
                  <c:v>45950.104166666664</c:v>
                </c:pt>
                <c:pt idx="7011">
                  <c:v>45950.145833333336</c:v>
                </c:pt>
                <c:pt idx="7012">
                  <c:v>45950.1875</c:v>
                </c:pt>
                <c:pt idx="7013">
                  <c:v>45950.229166666664</c:v>
                </c:pt>
                <c:pt idx="7014">
                  <c:v>45950.270833333336</c:v>
                </c:pt>
                <c:pt idx="7015">
                  <c:v>45950.3125</c:v>
                </c:pt>
                <c:pt idx="7016">
                  <c:v>45950.354166666664</c:v>
                </c:pt>
                <c:pt idx="7017">
                  <c:v>45950.395833333336</c:v>
                </c:pt>
                <c:pt idx="7018">
                  <c:v>45950.4375</c:v>
                </c:pt>
                <c:pt idx="7019">
                  <c:v>45950.479166666664</c:v>
                </c:pt>
                <c:pt idx="7020">
                  <c:v>45950.520833333336</c:v>
                </c:pt>
                <c:pt idx="7021">
                  <c:v>45950.5625</c:v>
                </c:pt>
                <c:pt idx="7022">
                  <c:v>45950.604166666664</c:v>
                </c:pt>
                <c:pt idx="7023">
                  <c:v>45950.645833333336</c:v>
                </c:pt>
                <c:pt idx="7024">
                  <c:v>45950.6875</c:v>
                </c:pt>
                <c:pt idx="7025">
                  <c:v>45950.729166666664</c:v>
                </c:pt>
                <c:pt idx="7026">
                  <c:v>45950.770833333336</c:v>
                </c:pt>
                <c:pt idx="7027">
                  <c:v>45950.8125</c:v>
                </c:pt>
                <c:pt idx="7028">
                  <c:v>45950.854166666664</c:v>
                </c:pt>
                <c:pt idx="7029">
                  <c:v>45950.895833333336</c:v>
                </c:pt>
                <c:pt idx="7030">
                  <c:v>45950.9375</c:v>
                </c:pt>
                <c:pt idx="7031">
                  <c:v>45950.979166666664</c:v>
                </c:pt>
                <c:pt idx="7032">
                  <c:v>45951.020833333336</c:v>
                </c:pt>
                <c:pt idx="7033">
                  <c:v>45951.0625</c:v>
                </c:pt>
                <c:pt idx="7034">
                  <c:v>45951.104166666664</c:v>
                </c:pt>
                <c:pt idx="7035">
                  <c:v>45951.145833333336</c:v>
                </c:pt>
                <c:pt idx="7036">
                  <c:v>45951.1875</c:v>
                </c:pt>
                <c:pt idx="7037">
                  <c:v>45951.229166666664</c:v>
                </c:pt>
                <c:pt idx="7038">
                  <c:v>45951.270833333336</c:v>
                </c:pt>
                <c:pt idx="7039">
                  <c:v>45951.3125</c:v>
                </c:pt>
                <c:pt idx="7040">
                  <c:v>45951.354166666664</c:v>
                </c:pt>
                <c:pt idx="7041">
                  <c:v>45951.395833333336</c:v>
                </c:pt>
                <c:pt idx="7042">
                  <c:v>45951.4375</c:v>
                </c:pt>
                <c:pt idx="7043">
                  <c:v>45951.479166666664</c:v>
                </c:pt>
                <c:pt idx="7044">
                  <c:v>45951.520833333336</c:v>
                </c:pt>
                <c:pt idx="7045">
                  <c:v>45951.5625</c:v>
                </c:pt>
                <c:pt idx="7046">
                  <c:v>45951.604166666664</c:v>
                </c:pt>
                <c:pt idx="7047">
                  <c:v>45951.645833333336</c:v>
                </c:pt>
                <c:pt idx="7048">
                  <c:v>45951.6875</c:v>
                </c:pt>
                <c:pt idx="7049">
                  <c:v>45951.729166666664</c:v>
                </c:pt>
                <c:pt idx="7050">
                  <c:v>45951.770833333336</c:v>
                </c:pt>
                <c:pt idx="7051">
                  <c:v>45951.8125</c:v>
                </c:pt>
                <c:pt idx="7052">
                  <c:v>45951.854166666664</c:v>
                </c:pt>
                <c:pt idx="7053">
                  <c:v>45951.895833333336</c:v>
                </c:pt>
                <c:pt idx="7054">
                  <c:v>45951.9375</c:v>
                </c:pt>
                <c:pt idx="7055">
                  <c:v>45951.979166666664</c:v>
                </c:pt>
                <c:pt idx="7056">
                  <c:v>45952.020833333336</c:v>
                </c:pt>
                <c:pt idx="7057">
                  <c:v>45952.0625</c:v>
                </c:pt>
                <c:pt idx="7058">
                  <c:v>45952.104166666664</c:v>
                </c:pt>
                <c:pt idx="7059">
                  <c:v>45952.145833333336</c:v>
                </c:pt>
                <c:pt idx="7060">
                  <c:v>45952.1875</c:v>
                </c:pt>
                <c:pt idx="7061">
                  <c:v>45952.229166666664</c:v>
                </c:pt>
                <c:pt idx="7062">
                  <c:v>45952.270833333336</c:v>
                </c:pt>
                <c:pt idx="7063">
                  <c:v>45952.3125</c:v>
                </c:pt>
                <c:pt idx="7064">
                  <c:v>45952.354166666664</c:v>
                </c:pt>
                <c:pt idx="7065">
                  <c:v>45952.395833333336</c:v>
                </c:pt>
                <c:pt idx="7066">
                  <c:v>45952.4375</c:v>
                </c:pt>
                <c:pt idx="7067">
                  <c:v>45952.479166666664</c:v>
                </c:pt>
                <c:pt idx="7068">
                  <c:v>45952.520833333336</c:v>
                </c:pt>
                <c:pt idx="7069">
                  <c:v>45952.5625</c:v>
                </c:pt>
                <c:pt idx="7070">
                  <c:v>45952.604166666664</c:v>
                </c:pt>
                <c:pt idx="7071">
                  <c:v>45952.645833333336</c:v>
                </c:pt>
                <c:pt idx="7072">
                  <c:v>45952.6875</c:v>
                </c:pt>
                <c:pt idx="7073">
                  <c:v>45952.729166666664</c:v>
                </c:pt>
                <c:pt idx="7074">
                  <c:v>45952.770833333336</c:v>
                </c:pt>
                <c:pt idx="7075">
                  <c:v>45952.8125</c:v>
                </c:pt>
                <c:pt idx="7076">
                  <c:v>45952.854166666664</c:v>
                </c:pt>
                <c:pt idx="7077">
                  <c:v>45952.895833333336</c:v>
                </c:pt>
                <c:pt idx="7078">
                  <c:v>45952.9375</c:v>
                </c:pt>
                <c:pt idx="7079">
                  <c:v>45952.979166666664</c:v>
                </c:pt>
                <c:pt idx="7080">
                  <c:v>45953.020833333336</c:v>
                </c:pt>
                <c:pt idx="7081">
                  <c:v>45953.0625</c:v>
                </c:pt>
                <c:pt idx="7082">
                  <c:v>45953.104166666664</c:v>
                </c:pt>
                <c:pt idx="7083">
                  <c:v>45953.145833333336</c:v>
                </c:pt>
                <c:pt idx="7084">
                  <c:v>45953.1875</c:v>
                </c:pt>
                <c:pt idx="7085">
                  <c:v>45953.229166666664</c:v>
                </c:pt>
                <c:pt idx="7086">
                  <c:v>45953.270833333336</c:v>
                </c:pt>
                <c:pt idx="7087">
                  <c:v>45953.3125</c:v>
                </c:pt>
                <c:pt idx="7088">
                  <c:v>45953.354166666664</c:v>
                </c:pt>
                <c:pt idx="7089">
                  <c:v>45953.395833333336</c:v>
                </c:pt>
                <c:pt idx="7090">
                  <c:v>45953.4375</c:v>
                </c:pt>
                <c:pt idx="7091">
                  <c:v>45953.479166666664</c:v>
                </c:pt>
                <c:pt idx="7092">
                  <c:v>45953.520833333336</c:v>
                </c:pt>
                <c:pt idx="7093">
                  <c:v>45953.5625</c:v>
                </c:pt>
                <c:pt idx="7094">
                  <c:v>45953.604166666664</c:v>
                </c:pt>
                <c:pt idx="7095">
                  <c:v>45953.645833333336</c:v>
                </c:pt>
                <c:pt idx="7096">
                  <c:v>45953.6875</c:v>
                </c:pt>
                <c:pt idx="7097">
                  <c:v>45953.729166666664</c:v>
                </c:pt>
                <c:pt idx="7098">
                  <c:v>45953.770833333336</c:v>
                </c:pt>
                <c:pt idx="7099">
                  <c:v>45953.8125</c:v>
                </c:pt>
                <c:pt idx="7100">
                  <c:v>45953.854166666664</c:v>
                </c:pt>
                <c:pt idx="7101">
                  <c:v>45953.895833333336</c:v>
                </c:pt>
                <c:pt idx="7102">
                  <c:v>45953.9375</c:v>
                </c:pt>
                <c:pt idx="7103">
                  <c:v>45953.979166666664</c:v>
                </c:pt>
                <c:pt idx="7104">
                  <c:v>45954.020833333336</c:v>
                </c:pt>
                <c:pt idx="7105">
                  <c:v>45954.0625</c:v>
                </c:pt>
                <c:pt idx="7106">
                  <c:v>45954.104166666664</c:v>
                </c:pt>
                <c:pt idx="7107">
                  <c:v>45954.145833333336</c:v>
                </c:pt>
                <c:pt idx="7108">
                  <c:v>45954.1875</c:v>
                </c:pt>
                <c:pt idx="7109">
                  <c:v>45954.229166666664</c:v>
                </c:pt>
                <c:pt idx="7110">
                  <c:v>45954.270833333336</c:v>
                </c:pt>
                <c:pt idx="7111">
                  <c:v>45954.3125</c:v>
                </c:pt>
                <c:pt idx="7112">
                  <c:v>45954.354166666664</c:v>
                </c:pt>
                <c:pt idx="7113">
                  <c:v>45954.395833333336</c:v>
                </c:pt>
                <c:pt idx="7114">
                  <c:v>45954.4375</c:v>
                </c:pt>
                <c:pt idx="7115">
                  <c:v>45954.479166666664</c:v>
                </c:pt>
                <c:pt idx="7116">
                  <c:v>45954.520833333336</c:v>
                </c:pt>
                <c:pt idx="7117">
                  <c:v>45954.5625</c:v>
                </c:pt>
                <c:pt idx="7118">
                  <c:v>45954.604166666664</c:v>
                </c:pt>
                <c:pt idx="7119">
                  <c:v>45954.645833333336</c:v>
                </c:pt>
                <c:pt idx="7120">
                  <c:v>45954.6875</c:v>
                </c:pt>
                <c:pt idx="7121">
                  <c:v>45954.729166666664</c:v>
                </c:pt>
                <c:pt idx="7122">
                  <c:v>45954.770833333336</c:v>
                </c:pt>
                <c:pt idx="7123">
                  <c:v>45954.8125</c:v>
                </c:pt>
                <c:pt idx="7124">
                  <c:v>45954.854166666664</c:v>
                </c:pt>
                <c:pt idx="7125">
                  <c:v>45954.895833333336</c:v>
                </c:pt>
                <c:pt idx="7126">
                  <c:v>45954.9375</c:v>
                </c:pt>
                <c:pt idx="7127">
                  <c:v>45954.979166666664</c:v>
                </c:pt>
                <c:pt idx="7128">
                  <c:v>45955.020833333336</c:v>
                </c:pt>
                <c:pt idx="7129">
                  <c:v>45955.0625</c:v>
                </c:pt>
                <c:pt idx="7130">
                  <c:v>45955.104166666664</c:v>
                </c:pt>
                <c:pt idx="7131">
                  <c:v>45955.145833333336</c:v>
                </c:pt>
                <c:pt idx="7132">
                  <c:v>45955.1875</c:v>
                </c:pt>
                <c:pt idx="7133">
                  <c:v>45955.229166666664</c:v>
                </c:pt>
                <c:pt idx="7134">
                  <c:v>45955.270833333336</c:v>
                </c:pt>
                <c:pt idx="7135">
                  <c:v>45955.3125</c:v>
                </c:pt>
                <c:pt idx="7136">
                  <c:v>45955.354166666664</c:v>
                </c:pt>
                <c:pt idx="7137">
                  <c:v>45955.395833333336</c:v>
                </c:pt>
                <c:pt idx="7138">
                  <c:v>45955.4375</c:v>
                </c:pt>
                <c:pt idx="7139">
                  <c:v>45955.479166666664</c:v>
                </c:pt>
                <c:pt idx="7140">
                  <c:v>45955.520833333336</c:v>
                </c:pt>
                <c:pt idx="7141">
                  <c:v>45955.5625</c:v>
                </c:pt>
                <c:pt idx="7142">
                  <c:v>45955.604166666664</c:v>
                </c:pt>
                <c:pt idx="7143">
                  <c:v>45955.645833333336</c:v>
                </c:pt>
                <c:pt idx="7144">
                  <c:v>45955.6875</c:v>
                </c:pt>
                <c:pt idx="7145">
                  <c:v>45955.729166666664</c:v>
                </c:pt>
                <c:pt idx="7146">
                  <c:v>45955.770833333336</c:v>
                </c:pt>
                <c:pt idx="7147">
                  <c:v>45955.8125</c:v>
                </c:pt>
                <c:pt idx="7148">
                  <c:v>45955.854166666664</c:v>
                </c:pt>
                <c:pt idx="7149">
                  <c:v>45955.895833333336</c:v>
                </c:pt>
                <c:pt idx="7150">
                  <c:v>45955.9375</c:v>
                </c:pt>
                <c:pt idx="7151">
                  <c:v>45955.979166666664</c:v>
                </c:pt>
                <c:pt idx="7152">
                  <c:v>45956.020833333336</c:v>
                </c:pt>
                <c:pt idx="7153">
                  <c:v>45956.0625</c:v>
                </c:pt>
                <c:pt idx="7154">
                  <c:v>45956.104166666664</c:v>
                </c:pt>
                <c:pt idx="7155">
                  <c:v>45956.145833333336</c:v>
                </c:pt>
                <c:pt idx="7156">
                  <c:v>45956.1875</c:v>
                </c:pt>
                <c:pt idx="7157">
                  <c:v>45956.229166666664</c:v>
                </c:pt>
                <c:pt idx="7158">
                  <c:v>45956.270833333336</c:v>
                </c:pt>
                <c:pt idx="7159">
                  <c:v>45956.3125</c:v>
                </c:pt>
                <c:pt idx="7160">
                  <c:v>45956.354166666664</c:v>
                </c:pt>
                <c:pt idx="7161">
                  <c:v>45956.395833333336</c:v>
                </c:pt>
                <c:pt idx="7162">
                  <c:v>45956.4375</c:v>
                </c:pt>
                <c:pt idx="7163">
                  <c:v>45956.479166666664</c:v>
                </c:pt>
                <c:pt idx="7164">
                  <c:v>45956.520833333336</c:v>
                </c:pt>
                <c:pt idx="7165">
                  <c:v>45956.5625</c:v>
                </c:pt>
                <c:pt idx="7166">
                  <c:v>45956.604166666664</c:v>
                </c:pt>
                <c:pt idx="7167">
                  <c:v>45956.645833333336</c:v>
                </c:pt>
                <c:pt idx="7168">
                  <c:v>45956.6875</c:v>
                </c:pt>
                <c:pt idx="7169">
                  <c:v>45956.729166666664</c:v>
                </c:pt>
                <c:pt idx="7170">
                  <c:v>45956.770833333336</c:v>
                </c:pt>
                <c:pt idx="7171">
                  <c:v>45956.8125</c:v>
                </c:pt>
                <c:pt idx="7172">
                  <c:v>45956.854166666664</c:v>
                </c:pt>
                <c:pt idx="7173">
                  <c:v>45956.895833333336</c:v>
                </c:pt>
                <c:pt idx="7174">
                  <c:v>45956.9375</c:v>
                </c:pt>
                <c:pt idx="7175">
                  <c:v>45956.979166666664</c:v>
                </c:pt>
                <c:pt idx="7176">
                  <c:v>45957.020833333336</c:v>
                </c:pt>
                <c:pt idx="7177">
                  <c:v>45957.0625</c:v>
                </c:pt>
                <c:pt idx="7178">
                  <c:v>45957.104166666664</c:v>
                </c:pt>
                <c:pt idx="7179">
                  <c:v>45957.145833333336</c:v>
                </c:pt>
                <c:pt idx="7180">
                  <c:v>45957.1875</c:v>
                </c:pt>
                <c:pt idx="7181">
                  <c:v>45957.229166666664</c:v>
                </c:pt>
                <c:pt idx="7182">
                  <c:v>45957.270833333336</c:v>
                </c:pt>
                <c:pt idx="7183">
                  <c:v>45957.3125</c:v>
                </c:pt>
                <c:pt idx="7184">
                  <c:v>45957.354166666664</c:v>
                </c:pt>
                <c:pt idx="7185">
                  <c:v>45957.395833333336</c:v>
                </c:pt>
                <c:pt idx="7186">
                  <c:v>45957.4375</c:v>
                </c:pt>
                <c:pt idx="7187">
                  <c:v>45957.479166666664</c:v>
                </c:pt>
                <c:pt idx="7188">
                  <c:v>45957.520833333336</c:v>
                </c:pt>
                <c:pt idx="7189">
                  <c:v>45957.5625</c:v>
                </c:pt>
                <c:pt idx="7190">
                  <c:v>45957.604166666664</c:v>
                </c:pt>
                <c:pt idx="7191">
                  <c:v>45957.645833333336</c:v>
                </c:pt>
                <c:pt idx="7192">
                  <c:v>45957.6875</c:v>
                </c:pt>
                <c:pt idx="7193">
                  <c:v>45957.729166666664</c:v>
                </c:pt>
                <c:pt idx="7194">
                  <c:v>45957.770833333336</c:v>
                </c:pt>
                <c:pt idx="7195">
                  <c:v>45957.8125</c:v>
                </c:pt>
                <c:pt idx="7196">
                  <c:v>45957.854166666664</c:v>
                </c:pt>
                <c:pt idx="7197">
                  <c:v>45957.895833333336</c:v>
                </c:pt>
                <c:pt idx="7198">
                  <c:v>45957.9375</c:v>
                </c:pt>
                <c:pt idx="7199">
                  <c:v>45957.979166666664</c:v>
                </c:pt>
                <c:pt idx="7200">
                  <c:v>45958.020833333336</c:v>
                </c:pt>
                <c:pt idx="7201">
                  <c:v>45958.0625</c:v>
                </c:pt>
                <c:pt idx="7202">
                  <c:v>45958.104166666664</c:v>
                </c:pt>
                <c:pt idx="7203">
                  <c:v>45958.145833333336</c:v>
                </c:pt>
                <c:pt idx="7204">
                  <c:v>45958.1875</c:v>
                </c:pt>
                <c:pt idx="7205">
                  <c:v>45958.229166666664</c:v>
                </c:pt>
                <c:pt idx="7206">
                  <c:v>45958.270833333336</c:v>
                </c:pt>
                <c:pt idx="7207">
                  <c:v>45958.3125</c:v>
                </c:pt>
                <c:pt idx="7208">
                  <c:v>45958.354166666664</c:v>
                </c:pt>
                <c:pt idx="7209">
                  <c:v>45958.395833333336</c:v>
                </c:pt>
                <c:pt idx="7210">
                  <c:v>45958.4375</c:v>
                </c:pt>
                <c:pt idx="7211">
                  <c:v>45958.479166666664</c:v>
                </c:pt>
                <c:pt idx="7212">
                  <c:v>45958.520833333336</c:v>
                </c:pt>
                <c:pt idx="7213">
                  <c:v>45958.5625</c:v>
                </c:pt>
                <c:pt idx="7214">
                  <c:v>45958.604166666664</c:v>
                </c:pt>
                <c:pt idx="7215">
                  <c:v>45958.645833333336</c:v>
                </c:pt>
                <c:pt idx="7216">
                  <c:v>45958.6875</c:v>
                </c:pt>
                <c:pt idx="7217">
                  <c:v>45958.729166666664</c:v>
                </c:pt>
                <c:pt idx="7218">
                  <c:v>45958.770833333336</c:v>
                </c:pt>
                <c:pt idx="7219">
                  <c:v>45958.8125</c:v>
                </c:pt>
                <c:pt idx="7220">
                  <c:v>45958.854166666664</c:v>
                </c:pt>
                <c:pt idx="7221">
                  <c:v>45958.895833333336</c:v>
                </c:pt>
                <c:pt idx="7222">
                  <c:v>45958.9375</c:v>
                </c:pt>
                <c:pt idx="7223">
                  <c:v>45958.979166666664</c:v>
                </c:pt>
                <c:pt idx="7224">
                  <c:v>45959.020833333336</c:v>
                </c:pt>
                <c:pt idx="7225">
                  <c:v>45959.0625</c:v>
                </c:pt>
                <c:pt idx="7226">
                  <c:v>45959.104166666664</c:v>
                </c:pt>
                <c:pt idx="7227">
                  <c:v>45959.145833333336</c:v>
                </c:pt>
                <c:pt idx="7228">
                  <c:v>45959.1875</c:v>
                </c:pt>
                <c:pt idx="7229">
                  <c:v>45959.229166666664</c:v>
                </c:pt>
                <c:pt idx="7230">
                  <c:v>45959.270833333336</c:v>
                </c:pt>
                <c:pt idx="7231">
                  <c:v>45959.3125</c:v>
                </c:pt>
                <c:pt idx="7232">
                  <c:v>45959.354166666664</c:v>
                </c:pt>
                <c:pt idx="7233">
                  <c:v>45959.395833333336</c:v>
                </c:pt>
                <c:pt idx="7234">
                  <c:v>45959.4375</c:v>
                </c:pt>
                <c:pt idx="7235">
                  <c:v>45959.479166666664</c:v>
                </c:pt>
                <c:pt idx="7236">
                  <c:v>45959.520833333336</c:v>
                </c:pt>
                <c:pt idx="7237">
                  <c:v>45959.5625</c:v>
                </c:pt>
                <c:pt idx="7238">
                  <c:v>45959.604166666664</c:v>
                </c:pt>
                <c:pt idx="7239">
                  <c:v>45959.645833333336</c:v>
                </c:pt>
                <c:pt idx="7240">
                  <c:v>45959.6875</c:v>
                </c:pt>
                <c:pt idx="7241">
                  <c:v>45959.729166666664</c:v>
                </c:pt>
                <c:pt idx="7242">
                  <c:v>45959.770833333336</c:v>
                </c:pt>
                <c:pt idx="7243">
                  <c:v>45959.8125</c:v>
                </c:pt>
                <c:pt idx="7244">
                  <c:v>45959.854166666664</c:v>
                </c:pt>
                <c:pt idx="7245">
                  <c:v>45959.895833333336</c:v>
                </c:pt>
                <c:pt idx="7246">
                  <c:v>45959.9375</c:v>
                </c:pt>
                <c:pt idx="7247">
                  <c:v>45959.979166666664</c:v>
                </c:pt>
                <c:pt idx="7248">
                  <c:v>45960.020833333336</c:v>
                </c:pt>
                <c:pt idx="7249">
                  <c:v>45960.0625</c:v>
                </c:pt>
                <c:pt idx="7250">
                  <c:v>45960.104166666664</c:v>
                </c:pt>
                <c:pt idx="7251">
                  <c:v>45960.145833333336</c:v>
                </c:pt>
                <c:pt idx="7252">
                  <c:v>45960.1875</c:v>
                </c:pt>
                <c:pt idx="7253">
                  <c:v>45960.229166666664</c:v>
                </c:pt>
                <c:pt idx="7254">
                  <c:v>45960.270833333336</c:v>
                </c:pt>
                <c:pt idx="7255">
                  <c:v>45960.3125</c:v>
                </c:pt>
                <c:pt idx="7256">
                  <c:v>45960.354166666664</c:v>
                </c:pt>
                <c:pt idx="7257">
                  <c:v>45960.395833333336</c:v>
                </c:pt>
                <c:pt idx="7258">
                  <c:v>45960.4375</c:v>
                </c:pt>
                <c:pt idx="7259">
                  <c:v>45960.479166666664</c:v>
                </c:pt>
                <c:pt idx="7260">
                  <c:v>45960.520833333336</c:v>
                </c:pt>
                <c:pt idx="7261">
                  <c:v>45960.5625</c:v>
                </c:pt>
                <c:pt idx="7262">
                  <c:v>45960.604166666664</c:v>
                </c:pt>
                <c:pt idx="7263">
                  <c:v>45960.645833333336</c:v>
                </c:pt>
                <c:pt idx="7264">
                  <c:v>45960.6875</c:v>
                </c:pt>
                <c:pt idx="7265">
                  <c:v>45960.729166666664</c:v>
                </c:pt>
                <c:pt idx="7266">
                  <c:v>45960.770833333336</c:v>
                </c:pt>
                <c:pt idx="7267">
                  <c:v>45960.8125</c:v>
                </c:pt>
                <c:pt idx="7268">
                  <c:v>45960.854166666664</c:v>
                </c:pt>
                <c:pt idx="7269">
                  <c:v>45960.895833333336</c:v>
                </c:pt>
                <c:pt idx="7270">
                  <c:v>45960.9375</c:v>
                </c:pt>
                <c:pt idx="7271">
                  <c:v>45960.979166666664</c:v>
                </c:pt>
                <c:pt idx="7272">
                  <c:v>45961.020833333336</c:v>
                </c:pt>
                <c:pt idx="7273">
                  <c:v>45961.0625</c:v>
                </c:pt>
                <c:pt idx="7274">
                  <c:v>45961.104166666664</c:v>
                </c:pt>
                <c:pt idx="7275">
                  <c:v>45961.145833333336</c:v>
                </c:pt>
                <c:pt idx="7276">
                  <c:v>45961.1875</c:v>
                </c:pt>
                <c:pt idx="7277">
                  <c:v>45961.229166666664</c:v>
                </c:pt>
                <c:pt idx="7278">
                  <c:v>45961.270833333336</c:v>
                </c:pt>
                <c:pt idx="7279">
                  <c:v>45961.3125</c:v>
                </c:pt>
                <c:pt idx="7280">
                  <c:v>45961.354166666664</c:v>
                </c:pt>
                <c:pt idx="7281">
                  <c:v>45961.395833333336</c:v>
                </c:pt>
                <c:pt idx="7282">
                  <c:v>45961.4375</c:v>
                </c:pt>
                <c:pt idx="7283">
                  <c:v>45961.479166666664</c:v>
                </c:pt>
                <c:pt idx="7284">
                  <c:v>45961.520833333336</c:v>
                </c:pt>
                <c:pt idx="7285">
                  <c:v>45961.5625</c:v>
                </c:pt>
                <c:pt idx="7286">
                  <c:v>45961.604166666664</c:v>
                </c:pt>
                <c:pt idx="7287">
                  <c:v>45961.645833333336</c:v>
                </c:pt>
                <c:pt idx="7288">
                  <c:v>45961.6875</c:v>
                </c:pt>
                <c:pt idx="7289">
                  <c:v>45961.729166666664</c:v>
                </c:pt>
                <c:pt idx="7290">
                  <c:v>45961.770833333336</c:v>
                </c:pt>
                <c:pt idx="7291">
                  <c:v>45961.8125</c:v>
                </c:pt>
                <c:pt idx="7292">
                  <c:v>45961.854166666664</c:v>
                </c:pt>
                <c:pt idx="7293">
                  <c:v>45961.895833333336</c:v>
                </c:pt>
                <c:pt idx="7294">
                  <c:v>45961.9375</c:v>
                </c:pt>
                <c:pt idx="7295">
                  <c:v>45961.979166666664</c:v>
                </c:pt>
                <c:pt idx="7296">
                  <c:v>45962.020833333336</c:v>
                </c:pt>
                <c:pt idx="7297">
                  <c:v>45962.0625</c:v>
                </c:pt>
                <c:pt idx="7298">
                  <c:v>45962.104166666664</c:v>
                </c:pt>
                <c:pt idx="7299">
                  <c:v>45962.145833333336</c:v>
                </c:pt>
                <c:pt idx="7300">
                  <c:v>45962.1875</c:v>
                </c:pt>
                <c:pt idx="7301">
                  <c:v>45962.229166666664</c:v>
                </c:pt>
                <c:pt idx="7302">
                  <c:v>45962.270833333336</c:v>
                </c:pt>
                <c:pt idx="7303">
                  <c:v>45962.3125</c:v>
                </c:pt>
                <c:pt idx="7304">
                  <c:v>45962.354166666664</c:v>
                </c:pt>
                <c:pt idx="7305">
                  <c:v>45962.395833333336</c:v>
                </c:pt>
                <c:pt idx="7306">
                  <c:v>45962.4375</c:v>
                </c:pt>
                <c:pt idx="7307">
                  <c:v>45962.479166666664</c:v>
                </c:pt>
                <c:pt idx="7308">
                  <c:v>45962.520833333336</c:v>
                </c:pt>
                <c:pt idx="7309">
                  <c:v>45962.5625</c:v>
                </c:pt>
                <c:pt idx="7310">
                  <c:v>45962.604166666664</c:v>
                </c:pt>
                <c:pt idx="7311">
                  <c:v>45962.645833333336</c:v>
                </c:pt>
                <c:pt idx="7312">
                  <c:v>45962.6875</c:v>
                </c:pt>
                <c:pt idx="7313">
                  <c:v>45962.729166666664</c:v>
                </c:pt>
                <c:pt idx="7314">
                  <c:v>45962.770833333336</c:v>
                </c:pt>
                <c:pt idx="7315">
                  <c:v>45962.8125</c:v>
                </c:pt>
                <c:pt idx="7316">
                  <c:v>45962.854166666664</c:v>
                </c:pt>
                <c:pt idx="7317">
                  <c:v>45962.895833333336</c:v>
                </c:pt>
                <c:pt idx="7318">
                  <c:v>45962.9375</c:v>
                </c:pt>
                <c:pt idx="7319">
                  <c:v>45962.979166666664</c:v>
                </c:pt>
                <c:pt idx="7320">
                  <c:v>45963.020833333336</c:v>
                </c:pt>
                <c:pt idx="7321">
                  <c:v>45963.0625</c:v>
                </c:pt>
                <c:pt idx="7322">
                  <c:v>45963.104166666664</c:v>
                </c:pt>
                <c:pt idx="7323">
                  <c:v>45963.145833333336</c:v>
                </c:pt>
                <c:pt idx="7324">
                  <c:v>45963.1875</c:v>
                </c:pt>
                <c:pt idx="7325">
                  <c:v>45963.229166666664</c:v>
                </c:pt>
                <c:pt idx="7326">
                  <c:v>45963.270833333336</c:v>
                </c:pt>
                <c:pt idx="7327">
                  <c:v>45963.3125</c:v>
                </c:pt>
                <c:pt idx="7328">
                  <c:v>45963.354166666664</c:v>
                </c:pt>
                <c:pt idx="7329">
                  <c:v>45963.395833333336</c:v>
                </c:pt>
                <c:pt idx="7330">
                  <c:v>45963.4375</c:v>
                </c:pt>
                <c:pt idx="7331">
                  <c:v>45963.479166666664</c:v>
                </c:pt>
                <c:pt idx="7332">
                  <c:v>45963.520833333336</c:v>
                </c:pt>
                <c:pt idx="7333">
                  <c:v>45963.5625</c:v>
                </c:pt>
                <c:pt idx="7334">
                  <c:v>45963.604166666664</c:v>
                </c:pt>
                <c:pt idx="7335">
                  <c:v>45963.645833333336</c:v>
                </c:pt>
                <c:pt idx="7336">
                  <c:v>45963.6875</c:v>
                </c:pt>
                <c:pt idx="7337">
                  <c:v>45963.729166666664</c:v>
                </c:pt>
                <c:pt idx="7338">
                  <c:v>45963.770833333336</c:v>
                </c:pt>
                <c:pt idx="7339">
                  <c:v>45963.8125</c:v>
                </c:pt>
                <c:pt idx="7340">
                  <c:v>45963.854166666664</c:v>
                </c:pt>
                <c:pt idx="7341">
                  <c:v>45963.895833333336</c:v>
                </c:pt>
                <c:pt idx="7342">
                  <c:v>45963.9375</c:v>
                </c:pt>
                <c:pt idx="7343">
                  <c:v>45963.979166666664</c:v>
                </c:pt>
                <c:pt idx="7344">
                  <c:v>45964.020833333336</c:v>
                </c:pt>
                <c:pt idx="7345">
                  <c:v>45964.0625</c:v>
                </c:pt>
                <c:pt idx="7346">
                  <c:v>45964.104166666664</c:v>
                </c:pt>
                <c:pt idx="7347">
                  <c:v>45964.145833333336</c:v>
                </c:pt>
                <c:pt idx="7348">
                  <c:v>45964.1875</c:v>
                </c:pt>
                <c:pt idx="7349">
                  <c:v>45964.229166666664</c:v>
                </c:pt>
                <c:pt idx="7350">
                  <c:v>45964.270833333336</c:v>
                </c:pt>
                <c:pt idx="7351">
                  <c:v>45964.3125</c:v>
                </c:pt>
                <c:pt idx="7352">
                  <c:v>45964.354166666664</c:v>
                </c:pt>
                <c:pt idx="7353">
                  <c:v>45964.395833333336</c:v>
                </c:pt>
                <c:pt idx="7354">
                  <c:v>45964.4375</c:v>
                </c:pt>
                <c:pt idx="7355">
                  <c:v>45964.479166666664</c:v>
                </c:pt>
                <c:pt idx="7356">
                  <c:v>45964.520833333336</c:v>
                </c:pt>
                <c:pt idx="7357">
                  <c:v>45964.5625</c:v>
                </c:pt>
                <c:pt idx="7358">
                  <c:v>45964.604166666664</c:v>
                </c:pt>
                <c:pt idx="7359">
                  <c:v>45964.645833333336</c:v>
                </c:pt>
                <c:pt idx="7360">
                  <c:v>45964.6875</c:v>
                </c:pt>
                <c:pt idx="7361">
                  <c:v>45964.729166666664</c:v>
                </c:pt>
                <c:pt idx="7362">
                  <c:v>45964.770833333336</c:v>
                </c:pt>
                <c:pt idx="7363">
                  <c:v>45964.8125</c:v>
                </c:pt>
                <c:pt idx="7364">
                  <c:v>45964.854166666664</c:v>
                </c:pt>
                <c:pt idx="7365">
                  <c:v>45964.895833333336</c:v>
                </c:pt>
                <c:pt idx="7366">
                  <c:v>45964.9375</c:v>
                </c:pt>
                <c:pt idx="7367">
                  <c:v>45964.979166666664</c:v>
                </c:pt>
                <c:pt idx="7368">
                  <c:v>45965.020833333336</c:v>
                </c:pt>
                <c:pt idx="7369">
                  <c:v>45965.0625</c:v>
                </c:pt>
                <c:pt idx="7370">
                  <c:v>45965.104166666664</c:v>
                </c:pt>
                <c:pt idx="7371">
                  <c:v>45965.145833333336</c:v>
                </c:pt>
                <c:pt idx="7372">
                  <c:v>45965.1875</c:v>
                </c:pt>
                <c:pt idx="7373">
                  <c:v>45965.229166666664</c:v>
                </c:pt>
                <c:pt idx="7374">
                  <c:v>45965.270833333336</c:v>
                </c:pt>
                <c:pt idx="7375">
                  <c:v>45965.3125</c:v>
                </c:pt>
                <c:pt idx="7376">
                  <c:v>45965.354166666664</c:v>
                </c:pt>
                <c:pt idx="7377">
                  <c:v>45965.395833333336</c:v>
                </c:pt>
                <c:pt idx="7378">
                  <c:v>45965.4375</c:v>
                </c:pt>
                <c:pt idx="7379">
                  <c:v>45965.479166666664</c:v>
                </c:pt>
                <c:pt idx="7380">
                  <c:v>45965.520833333336</c:v>
                </c:pt>
                <c:pt idx="7381">
                  <c:v>45965.5625</c:v>
                </c:pt>
                <c:pt idx="7382">
                  <c:v>45965.604166666664</c:v>
                </c:pt>
                <c:pt idx="7383">
                  <c:v>45965.645833333336</c:v>
                </c:pt>
                <c:pt idx="7384">
                  <c:v>45965.6875</c:v>
                </c:pt>
                <c:pt idx="7385">
                  <c:v>45965.729166666664</c:v>
                </c:pt>
                <c:pt idx="7386">
                  <c:v>45965.770833333336</c:v>
                </c:pt>
                <c:pt idx="7387">
                  <c:v>45965.8125</c:v>
                </c:pt>
                <c:pt idx="7388">
                  <c:v>45965.854166666664</c:v>
                </c:pt>
                <c:pt idx="7389">
                  <c:v>45965.895833333336</c:v>
                </c:pt>
                <c:pt idx="7390">
                  <c:v>45965.9375</c:v>
                </c:pt>
                <c:pt idx="7391">
                  <c:v>45965.979166666664</c:v>
                </c:pt>
                <c:pt idx="7392">
                  <c:v>45966.020833333336</c:v>
                </c:pt>
                <c:pt idx="7393">
                  <c:v>45966.0625</c:v>
                </c:pt>
                <c:pt idx="7394">
                  <c:v>45966.104166666664</c:v>
                </c:pt>
                <c:pt idx="7395">
                  <c:v>45966.145833333336</c:v>
                </c:pt>
                <c:pt idx="7396">
                  <c:v>45966.1875</c:v>
                </c:pt>
                <c:pt idx="7397">
                  <c:v>45966.229166666664</c:v>
                </c:pt>
                <c:pt idx="7398">
                  <c:v>45966.270833333336</c:v>
                </c:pt>
                <c:pt idx="7399">
                  <c:v>45966.3125</c:v>
                </c:pt>
                <c:pt idx="7400">
                  <c:v>45966.354166666664</c:v>
                </c:pt>
                <c:pt idx="7401">
                  <c:v>45966.395833333336</c:v>
                </c:pt>
                <c:pt idx="7402">
                  <c:v>45966.4375</c:v>
                </c:pt>
                <c:pt idx="7403">
                  <c:v>45966.479166666664</c:v>
                </c:pt>
                <c:pt idx="7404">
                  <c:v>45966.520833333336</c:v>
                </c:pt>
                <c:pt idx="7405">
                  <c:v>45966.5625</c:v>
                </c:pt>
                <c:pt idx="7406">
                  <c:v>45966.604166666664</c:v>
                </c:pt>
                <c:pt idx="7407">
                  <c:v>45966.645833333336</c:v>
                </c:pt>
                <c:pt idx="7408">
                  <c:v>45966.6875</c:v>
                </c:pt>
                <c:pt idx="7409">
                  <c:v>45966.729166666664</c:v>
                </c:pt>
                <c:pt idx="7410">
                  <c:v>45966.770833333336</c:v>
                </c:pt>
                <c:pt idx="7411">
                  <c:v>45966.8125</c:v>
                </c:pt>
                <c:pt idx="7412">
                  <c:v>45966.854166666664</c:v>
                </c:pt>
                <c:pt idx="7413">
                  <c:v>45966.895833333336</c:v>
                </c:pt>
                <c:pt idx="7414">
                  <c:v>45966.9375</c:v>
                </c:pt>
                <c:pt idx="7415">
                  <c:v>45966.979166666664</c:v>
                </c:pt>
                <c:pt idx="7416">
                  <c:v>45967.020833333336</c:v>
                </c:pt>
                <c:pt idx="7417">
                  <c:v>45967.0625</c:v>
                </c:pt>
                <c:pt idx="7418">
                  <c:v>45967.104166666664</c:v>
                </c:pt>
                <c:pt idx="7419">
                  <c:v>45967.145833333336</c:v>
                </c:pt>
                <c:pt idx="7420">
                  <c:v>45967.1875</c:v>
                </c:pt>
                <c:pt idx="7421">
                  <c:v>45967.229166666664</c:v>
                </c:pt>
                <c:pt idx="7422">
                  <c:v>45967.270833333336</c:v>
                </c:pt>
                <c:pt idx="7423">
                  <c:v>45967.3125</c:v>
                </c:pt>
                <c:pt idx="7424">
                  <c:v>45967.354166666664</c:v>
                </c:pt>
                <c:pt idx="7425">
                  <c:v>45967.395833333336</c:v>
                </c:pt>
                <c:pt idx="7426">
                  <c:v>45967.4375</c:v>
                </c:pt>
                <c:pt idx="7427">
                  <c:v>45967.479166666664</c:v>
                </c:pt>
                <c:pt idx="7428">
                  <c:v>45967.520833333336</c:v>
                </c:pt>
                <c:pt idx="7429">
                  <c:v>45967.5625</c:v>
                </c:pt>
                <c:pt idx="7430">
                  <c:v>45967.604166666664</c:v>
                </c:pt>
                <c:pt idx="7431">
                  <c:v>45967.645833333336</c:v>
                </c:pt>
                <c:pt idx="7432">
                  <c:v>45967.6875</c:v>
                </c:pt>
                <c:pt idx="7433">
                  <c:v>45967.729166666664</c:v>
                </c:pt>
                <c:pt idx="7434">
                  <c:v>45967.770833333336</c:v>
                </c:pt>
                <c:pt idx="7435">
                  <c:v>45967.8125</c:v>
                </c:pt>
                <c:pt idx="7436">
                  <c:v>45967.854166666664</c:v>
                </c:pt>
                <c:pt idx="7437">
                  <c:v>45967.895833333336</c:v>
                </c:pt>
                <c:pt idx="7438">
                  <c:v>45967.9375</c:v>
                </c:pt>
                <c:pt idx="7439">
                  <c:v>45967.979166666664</c:v>
                </c:pt>
                <c:pt idx="7440">
                  <c:v>45968.020833333336</c:v>
                </c:pt>
                <c:pt idx="7441">
                  <c:v>45968.0625</c:v>
                </c:pt>
                <c:pt idx="7442">
                  <c:v>45968.104166666664</c:v>
                </c:pt>
                <c:pt idx="7443">
                  <c:v>45968.145833333336</c:v>
                </c:pt>
                <c:pt idx="7444">
                  <c:v>45968.1875</c:v>
                </c:pt>
                <c:pt idx="7445">
                  <c:v>45968.229166666664</c:v>
                </c:pt>
                <c:pt idx="7446">
                  <c:v>45968.270833333336</c:v>
                </c:pt>
                <c:pt idx="7447">
                  <c:v>45968.3125</c:v>
                </c:pt>
                <c:pt idx="7448">
                  <c:v>45968.354166666664</c:v>
                </c:pt>
                <c:pt idx="7449">
                  <c:v>45968.395833333336</c:v>
                </c:pt>
                <c:pt idx="7450">
                  <c:v>45968.4375</c:v>
                </c:pt>
                <c:pt idx="7451">
                  <c:v>45968.479166666664</c:v>
                </c:pt>
                <c:pt idx="7452">
                  <c:v>45968.520833333336</c:v>
                </c:pt>
                <c:pt idx="7453">
                  <c:v>45968.5625</c:v>
                </c:pt>
                <c:pt idx="7454">
                  <c:v>45968.604166666664</c:v>
                </c:pt>
                <c:pt idx="7455">
                  <c:v>45968.645833333336</c:v>
                </c:pt>
                <c:pt idx="7456">
                  <c:v>45968.6875</c:v>
                </c:pt>
                <c:pt idx="7457">
                  <c:v>45968.729166666664</c:v>
                </c:pt>
                <c:pt idx="7458">
                  <c:v>45968.770833333336</c:v>
                </c:pt>
                <c:pt idx="7459">
                  <c:v>45968.8125</c:v>
                </c:pt>
                <c:pt idx="7460">
                  <c:v>45968.854166666664</c:v>
                </c:pt>
                <c:pt idx="7461">
                  <c:v>45968.895833333336</c:v>
                </c:pt>
                <c:pt idx="7462">
                  <c:v>45968.9375</c:v>
                </c:pt>
                <c:pt idx="7463">
                  <c:v>45968.979166666664</c:v>
                </c:pt>
                <c:pt idx="7464">
                  <c:v>45969.020833333336</c:v>
                </c:pt>
                <c:pt idx="7465">
                  <c:v>45969.0625</c:v>
                </c:pt>
                <c:pt idx="7466">
                  <c:v>45969.104166666664</c:v>
                </c:pt>
                <c:pt idx="7467">
                  <c:v>45969.145833333336</c:v>
                </c:pt>
                <c:pt idx="7468">
                  <c:v>45969.1875</c:v>
                </c:pt>
                <c:pt idx="7469">
                  <c:v>45969.229166666664</c:v>
                </c:pt>
                <c:pt idx="7470">
                  <c:v>45969.270833333336</c:v>
                </c:pt>
                <c:pt idx="7471">
                  <c:v>45969.3125</c:v>
                </c:pt>
                <c:pt idx="7472">
                  <c:v>45969.354166666664</c:v>
                </c:pt>
                <c:pt idx="7473">
                  <c:v>45969.395833333336</c:v>
                </c:pt>
                <c:pt idx="7474">
                  <c:v>45969.4375</c:v>
                </c:pt>
                <c:pt idx="7475">
                  <c:v>45969.479166666664</c:v>
                </c:pt>
                <c:pt idx="7476">
                  <c:v>45969.520833333336</c:v>
                </c:pt>
                <c:pt idx="7477">
                  <c:v>45969.5625</c:v>
                </c:pt>
                <c:pt idx="7478">
                  <c:v>45969.604166666664</c:v>
                </c:pt>
                <c:pt idx="7479">
                  <c:v>45969.645833333336</c:v>
                </c:pt>
                <c:pt idx="7480">
                  <c:v>45969.6875</c:v>
                </c:pt>
                <c:pt idx="7481">
                  <c:v>45969.729166666664</c:v>
                </c:pt>
                <c:pt idx="7482">
                  <c:v>45969.770833333336</c:v>
                </c:pt>
                <c:pt idx="7483">
                  <c:v>45969.8125</c:v>
                </c:pt>
                <c:pt idx="7484">
                  <c:v>45969.854166666664</c:v>
                </c:pt>
                <c:pt idx="7485">
                  <c:v>45969.895833333336</c:v>
                </c:pt>
                <c:pt idx="7486">
                  <c:v>45969.9375</c:v>
                </c:pt>
                <c:pt idx="7487">
                  <c:v>45969.979166666664</c:v>
                </c:pt>
                <c:pt idx="7488">
                  <c:v>45970.020833333336</c:v>
                </c:pt>
                <c:pt idx="7489">
                  <c:v>45970.0625</c:v>
                </c:pt>
                <c:pt idx="7490">
                  <c:v>45970.104166666664</c:v>
                </c:pt>
                <c:pt idx="7491">
                  <c:v>45970.145833333336</c:v>
                </c:pt>
                <c:pt idx="7492">
                  <c:v>45970.1875</c:v>
                </c:pt>
                <c:pt idx="7493">
                  <c:v>45970.229166666664</c:v>
                </c:pt>
                <c:pt idx="7494">
                  <c:v>45970.270833333336</c:v>
                </c:pt>
                <c:pt idx="7495">
                  <c:v>45970.3125</c:v>
                </c:pt>
                <c:pt idx="7496">
                  <c:v>45970.354166666664</c:v>
                </c:pt>
                <c:pt idx="7497">
                  <c:v>45970.395833333336</c:v>
                </c:pt>
                <c:pt idx="7498">
                  <c:v>45970.4375</c:v>
                </c:pt>
                <c:pt idx="7499">
                  <c:v>45970.479166666664</c:v>
                </c:pt>
                <c:pt idx="7500">
                  <c:v>45970.520833333336</c:v>
                </c:pt>
                <c:pt idx="7501">
                  <c:v>45970.5625</c:v>
                </c:pt>
                <c:pt idx="7502">
                  <c:v>45970.604166666664</c:v>
                </c:pt>
                <c:pt idx="7503">
                  <c:v>45970.645833333336</c:v>
                </c:pt>
                <c:pt idx="7504">
                  <c:v>45970.6875</c:v>
                </c:pt>
                <c:pt idx="7505">
                  <c:v>45970.729166666664</c:v>
                </c:pt>
                <c:pt idx="7506">
                  <c:v>45970.770833333336</c:v>
                </c:pt>
                <c:pt idx="7507">
                  <c:v>45970.8125</c:v>
                </c:pt>
                <c:pt idx="7508">
                  <c:v>45970.854166666664</c:v>
                </c:pt>
                <c:pt idx="7509">
                  <c:v>45970.895833333336</c:v>
                </c:pt>
                <c:pt idx="7510">
                  <c:v>45970.9375</c:v>
                </c:pt>
                <c:pt idx="7511">
                  <c:v>45970.979166666664</c:v>
                </c:pt>
                <c:pt idx="7512">
                  <c:v>45971.020833333336</c:v>
                </c:pt>
                <c:pt idx="7513">
                  <c:v>45971.0625</c:v>
                </c:pt>
                <c:pt idx="7514">
                  <c:v>45971.104166666664</c:v>
                </c:pt>
                <c:pt idx="7515">
                  <c:v>45971.145833333336</c:v>
                </c:pt>
                <c:pt idx="7516">
                  <c:v>45971.1875</c:v>
                </c:pt>
                <c:pt idx="7517">
                  <c:v>45971.229166666664</c:v>
                </c:pt>
                <c:pt idx="7518">
                  <c:v>45971.270833333336</c:v>
                </c:pt>
                <c:pt idx="7519">
                  <c:v>45971.3125</c:v>
                </c:pt>
                <c:pt idx="7520">
                  <c:v>45971.354166666664</c:v>
                </c:pt>
                <c:pt idx="7521">
                  <c:v>45971.395833333336</c:v>
                </c:pt>
                <c:pt idx="7522">
                  <c:v>45971.4375</c:v>
                </c:pt>
                <c:pt idx="7523">
                  <c:v>45971.479166666664</c:v>
                </c:pt>
                <c:pt idx="7524">
                  <c:v>45971.520833333336</c:v>
                </c:pt>
                <c:pt idx="7525">
                  <c:v>45971.5625</c:v>
                </c:pt>
                <c:pt idx="7526">
                  <c:v>45971.604166666664</c:v>
                </c:pt>
                <c:pt idx="7527">
                  <c:v>45971.645833333336</c:v>
                </c:pt>
                <c:pt idx="7528">
                  <c:v>45971.6875</c:v>
                </c:pt>
                <c:pt idx="7529">
                  <c:v>45971.729166666664</c:v>
                </c:pt>
                <c:pt idx="7530">
                  <c:v>45971.770833333336</c:v>
                </c:pt>
                <c:pt idx="7531">
                  <c:v>45971.8125</c:v>
                </c:pt>
                <c:pt idx="7532">
                  <c:v>45971.854166666664</c:v>
                </c:pt>
                <c:pt idx="7533">
                  <c:v>45971.895833333336</c:v>
                </c:pt>
                <c:pt idx="7534">
                  <c:v>45971.9375</c:v>
                </c:pt>
                <c:pt idx="7535">
                  <c:v>45971.979166666664</c:v>
                </c:pt>
                <c:pt idx="7536">
                  <c:v>45972.020833333336</c:v>
                </c:pt>
                <c:pt idx="7537">
                  <c:v>45972.0625</c:v>
                </c:pt>
                <c:pt idx="7538">
                  <c:v>45972.104166666664</c:v>
                </c:pt>
                <c:pt idx="7539">
                  <c:v>45972.145833333336</c:v>
                </c:pt>
                <c:pt idx="7540">
                  <c:v>45972.1875</c:v>
                </c:pt>
                <c:pt idx="7541">
                  <c:v>45972.229166666664</c:v>
                </c:pt>
                <c:pt idx="7542">
                  <c:v>45972.270833333336</c:v>
                </c:pt>
                <c:pt idx="7543">
                  <c:v>45972.3125</c:v>
                </c:pt>
                <c:pt idx="7544">
                  <c:v>45972.354166666664</c:v>
                </c:pt>
                <c:pt idx="7545">
                  <c:v>45972.395833333336</c:v>
                </c:pt>
                <c:pt idx="7546">
                  <c:v>45972.4375</c:v>
                </c:pt>
                <c:pt idx="7547">
                  <c:v>45972.479166666664</c:v>
                </c:pt>
                <c:pt idx="7548">
                  <c:v>45972.520833333336</c:v>
                </c:pt>
                <c:pt idx="7549">
                  <c:v>45972.5625</c:v>
                </c:pt>
                <c:pt idx="7550">
                  <c:v>45972.604166666664</c:v>
                </c:pt>
                <c:pt idx="7551">
                  <c:v>45972.645833333336</c:v>
                </c:pt>
                <c:pt idx="7552">
                  <c:v>45972.6875</c:v>
                </c:pt>
                <c:pt idx="7553">
                  <c:v>45972.729166666664</c:v>
                </c:pt>
                <c:pt idx="7554">
                  <c:v>45972.770833333336</c:v>
                </c:pt>
                <c:pt idx="7555">
                  <c:v>45972.8125</c:v>
                </c:pt>
                <c:pt idx="7556">
                  <c:v>45972.854166666664</c:v>
                </c:pt>
                <c:pt idx="7557">
                  <c:v>45972.895833333336</c:v>
                </c:pt>
                <c:pt idx="7558">
                  <c:v>45972.9375</c:v>
                </c:pt>
                <c:pt idx="7559">
                  <c:v>45972.979166666664</c:v>
                </c:pt>
                <c:pt idx="7560">
                  <c:v>45973.020833333336</c:v>
                </c:pt>
                <c:pt idx="7561">
                  <c:v>45973.0625</c:v>
                </c:pt>
                <c:pt idx="7562">
                  <c:v>45973.104166666664</c:v>
                </c:pt>
                <c:pt idx="7563">
                  <c:v>45973.145833333336</c:v>
                </c:pt>
                <c:pt idx="7564">
                  <c:v>45973.1875</c:v>
                </c:pt>
                <c:pt idx="7565">
                  <c:v>45973.229166666664</c:v>
                </c:pt>
                <c:pt idx="7566">
                  <c:v>45973.270833333336</c:v>
                </c:pt>
                <c:pt idx="7567">
                  <c:v>45973.3125</c:v>
                </c:pt>
                <c:pt idx="7568">
                  <c:v>45973.354166666664</c:v>
                </c:pt>
                <c:pt idx="7569">
                  <c:v>45973.395833333336</c:v>
                </c:pt>
                <c:pt idx="7570">
                  <c:v>45973.4375</c:v>
                </c:pt>
                <c:pt idx="7571">
                  <c:v>45973.479166666664</c:v>
                </c:pt>
                <c:pt idx="7572">
                  <c:v>45973.520833333336</c:v>
                </c:pt>
                <c:pt idx="7573">
                  <c:v>45973.5625</c:v>
                </c:pt>
                <c:pt idx="7574">
                  <c:v>45973.604166666664</c:v>
                </c:pt>
                <c:pt idx="7575">
                  <c:v>45973.645833333336</c:v>
                </c:pt>
                <c:pt idx="7576">
                  <c:v>45973.6875</c:v>
                </c:pt>
                <c:pt idx="7577">
                  <c:v>45973.729166666664</c:v>
                </c:pt>
                <c:pt idx="7578">
                  <c:v>45973.770833333336</c:v>
                </c:pt>
                <c:pt idx="7579">
                  <c:v>45973.8125</c:v>
                </c:pt>
                <c:pt idx="7580">
                  <c:v>45973.854166666664</c:v>
                </c:pt>
                <c:pt idx="7581">
                  <c:v>45973.895833333336</c:v>
                </c:pt>
                <c:pt idx="7582">
                  <c:v>45973.9375</c:v>
                </c:pt>
                <c:pt idx="7583">
                  <c:v>45973.979166666664</c:v>
                </c:pt>
                <c:pt idx="7584">
                  <c:v>45974.020833333336</c:v>
                </c:pt>
                <c:pt idx="7585">
                  <c:v>45974.0625</c:v>
                </c:pt>
                <c:pt idx="7586">
                  <c:v>45974.104166666664</c:v>
                </c:pt>
                <c:pt idx="7587">
                  <c:v>45974.145833333336</c:v>
                </c:pt>
                <c:pt idx="7588">
                  <c:v>45974.1875</c:v>
                </c:pt>
                <c:pt idx="7589">
                  <c:v>45974.229166666664</c:v>
                </c:pt>
                <c:pt idx="7590">
                  <c:v>45974.270833333336</c:v>
                </c:pt>
                <c:pt idx="7591">
                  <c:v>45974.3125</c:v>
                </c:pt>
                <c:pt idx="7592">
                  <c:v>45974.354166666664</c:v>
                </c:pt>
                <c:pt idx="7593">
                  <c:v>45974.395833333336</c:v>
                </c:pt>
                <c:pt idx="7594">
                  <c:v>45974.4375</c:v>
                </c:pt>
                <c:pt idx="7595">
                  <c:v>45974.479166666664</c:v>
                </c:pt>
                <c:pt idx="7596">
                  <c:v>45974.520833333336</c:v>
                </c:pt>
                <c:pt idx="7597">
                  <c:v>45974.5625</c:v>
                </c:pt>
                <c:pt idx="7598">
                  <c:v>45974.604166666664</c:v>
                </c:pt>
                <c:pt idx="7599">
                  <c:v>45974.645833333336</c:v>
                </c:pt>
                <c:pt idx="7600">
                  <c:v>45974.6875</c:v>
                </c:pt>
                <c:pt idx="7601">
                  <c:v>45974.729166666664</c:v>
                </c:pt>
                <c:pt idx="7602">
                  <c:v>45974.770833333336</c:v>
                </c:pt>
                <c:pt idx="7603">
                  <c:v>45974.8125</c:v>
                </c:pt>
                <c:pt idx="7604">
                  <c:v>45974.854166666664</c:v>
                </c:pt>
                <c:pt idx="7605">
                  <c:v>45974.895833333336</c:v>
                </c:pt>
                <c:pt idx="7606">
                  <c:v>45974.9375</c:v>
                </c:pt>
                <c:pt idx="7607">
                  <c:v>45974.979166666664</c:v>
                </c:pt>
                <c:pt idx="7608">
                  <c:v>45975.020833333336</c:v>
                </c:pt>
                <c:pt idx="7609">
                  <c:v>45975.0625</c:v>
                </c:pt>
                <c:pt idx="7610">
                  <c:v>45975.104166666664</c:v>
                </c:pt>
                <c:pt idx="7611">
                  <c:v>45975.145833333336</c:v>
                </c:pt>
                <c:pt idx="7612">
                  <c:v>45975.1875</c:v>
                </c:pt>
                <c:pt idx="7613">
                  <c:v>45975.229166666664</c:v>
                </c:pt>
                <c:pt idx="7614">
                  <c:v>45975.270833333336</c:v>
                </c:pt>
                <c:pt idx="7615">
                  <c:v>45975.3125</c:v>
                </c:pt>
                <c:pt idx="7616">
                  <c:v>45975.354166666664</c:v>
                </c:pt>
                <c:pt idx="7617">
                  <c:v>45975.395833333336</c:v>
                </c:pt>
                <c:pt idx="7618">
                  <c:v>45975.4375</c:v>
                </c:pt>
                <c:pt idx="7619">
                  <c:v>45975.479166666664</c:v>
                </c:pt>
                <c:pt idx="7620">
                  <c:v>45975.520833333336</c:v>
                </c:pt>
                <c:pt idx="7621">
                  <c:v>45975.5625</c:v>
                </c:pt>
                <c:pt idx="7622">
                  <c:v>45975.604166666664</c:v>
                </c:pt>
                <c:pt idx="7623">
                  <c:v>45975.645833333336</c:v>
                </c:pt>
                <c:pt idx="7624">
                  <c:v>45975.6875</c:v>
                </c:pt>
                <c:pt idx="7625">
                  <c:v>45975.729166666664</c:v>
                </c:pt>
                <c:pt idx="7626">
                  <c:v>45975.770833333336</c:v>
                </c:pt>
                <c:pt idx="7627">
                  <c:v>45975.8125</c:v>
                </c:pt>
                <c:pt idx="7628">
                  <c:v>45975.854166666664</c:v>
                </c:pt>
                <c:pt idx="7629">
                  <c:v>45975.895833333336</c:v>
                </c:pt>
                <c:pt idx="7630">
                  <c:v>45975.9375</c:v>
                </c:pt>
                <c:pt idx="7631">
                  <c:v>45975.979166666664</c:v>
                </c:pt>
                <c:pt idx="7632">
                  <c:v>45976.020833333336</c:v>
                </c:pt>
                <c:pt idx="7633">
                  <c:v>45976.0625</c:v>
                </c:pt>
                <c:pt idx="7634">
                  <c:v>45976.104166666664</c:v>
                </c:pt>
                <c:pt idx="7635">
                  <c:v>45976.145833333336</c:v>
                </c:pt>
                <c:pt idx="7636">
                  <c:v>45976.1875</c:v>
                </c:pt>
                <c:pt idx="7637">
                  <c:v>45976.229166666664</c:v>
                </c:pt>
                <c:pt idx="7638">
                  <c:v>45976.270833333336</c:v>
                </c:pt>
                <c:pt idx="7639">
                  <c:v>45976.3125</c:v>
                </c:pt>
                <c:pt idx="7640">
                  <c:v>45976.354166666664</c:v>
                </c:pt>
                <c:pt idx="7641">
                  <c:v>45976.395833333336</c:v>
                </c:pt>
                <c:pt idx="7642">
                  <c:v>45976.4375</c:v>
                </c:pt>
                <c:pt idx="7643">
                  <c:v>45976.479166666664</c:v>
                </c:pt>
                <c:pt idx="7644">
                  <c:v>45976.520833333336</c:v>
                </c:pt>
                <c:pt idx="7645">
                  <c:v>45976.5625</c:v>
                </c:pt>
                <c:pt idx="7646">
                  <c:v>45976.604166666664</c:v>
                </c:pt>
                <c:pt idx="7647">
                  <c:v>45976.645833333336</c:v>
                </c:pt>
                <c:pt idx="7648">
                  <c:v>45976.6875</c:v>
                </c:pt>
                <c:pt idx="7649">
                  <c:v>45976.729166666664</c:v>
                </c:pt>
                <c:pt idx="7650">
                  <c:v>45976.770833333336</c:v>
                </c:pt>
                <c:pt idx="7651">
                  <c:v>45976.8125</c:v>
                </c:pt>
                <c:pt idx="7652">
                  <c:v>45976.854166666664</c:v>
                </c:pt>
                <c:pt idx="7653">
                  <c:v>45976.895833333336</c:v>
                </c:pt>
                <c:pt idx="7654">
                  <c:v>45976.9375</c:v>
                </c:pt>
                <c:pt idx="7655">
                  <c:v>45976.979166666664</c:v>
                </c:pt>
                <c:pt idx="7656">
                  <c:v>45977.020833333336</c:v>
                </c:pt>
                <c:pt idx="7657">
                  <c:v>45977.0625</c:v>
                </c:pt>
                <c:pt idx="7658">
                  <c:v>45977.104166666664</c:v>
                </c:pt>
                <c:pt idx="7659">
                  <c:v>45977.145833333336</c:v>
                </c:pt>
                <c:pt idx="7660">
                  <c:v>45977.1875</c:v>
                </c:pt>
                <c:pt idx="7661">
                  <c:v>45977.229166666664</c:v>
                </c:pt>
                <c:pt idx="7662">
                  <c:v>45977.270833333336</c:v>
                </c:pt>
                <c:pt idx="7663">
                  <c:v>45977.3125</c:v>
                </c:pt>
                <c:pt idx="7664">
                  <c:v>45977.354166666664</c:v>
                </c:pt>
                <c:pt idx="7665">
                  <c:v>45977.395833333336</c:v>
                </c:pt>
                <c:pt idx="7666">
                  <c:v>45977.4375</c:v>
                </c:pt>
                <c:pt idx="7667">
                  <c:v>45977.479166666664</c:v>
                </c:pt>
                <c:pt idx="7668">
                  <c:v>45977.520833333336</c:v>
                </c:pt>
                <c:pt idx="7669">
                  <c:v>45977.5625</c:v>
                </c:pt>
                <c:pt idx="7670">
                  <c:v>45977.604166666664</c:v>
                </c:pt>
                <c:pt idx="7671">
                  <c:v>45977.645833333336</c:v>
                </c:pt>
                <c:pt idx="7672">
                  <c:v>45977.6875</c:v>
                </c:pt>
                <c:pt idx="7673">
                  <c:v>45977.729166666664</c:v>
                </c:pt>
                <c:pt idx="7674">
                  <c:v>45977.770833333336</c:v>
                </c:pt>
                <c:pt idx="7675">
                  <c:v>45977.8125</c:v>
                </c:pt>
                <c:pt idx="7676">
                  <c:v>45977.854166666664</c:v>
                </c:pt>
                <c:pt idx="7677">
                  <c:v>45977.895833333336</c:v>
                </c:pt>
                <c:pt idx="7678">
                  <c:v>45977.9375</c:v>
                </c:pt>
                <c:pt idx="7679">
                  <c:v>45977.979166666664</c:v>
                </c:pt>
                <c:pt idx="7680">
                  <c:v>45978.020833333336</c:v>
                </c:pt>
                <c:pt idx="7681">
                  <c:v>45978.0625</c:v>
                </c:pt>
                <c:pt idx="7682">
                  <c:v>45978.104166666664</c:v>
                </c:pt>
                <c:pt idx="7683">
                  <c:v>45978.145833333336</c:v>
                </c:pt>
                <c:pt idx="7684">
                  <c:v>45978.1875</c:v>
                </c:pt>
                <c:pt idx="7685">
                  <c:v>45978.229166666664</c:v>
                </c:pt>
                <c:pt idx="7686">
                  <c:v>45978.270833333336</c:v>
                </c:pt>
                <c:pt idx="7687">
                  <c:v>45978.3125</c:v>
                </c:pt>
                <c:pt idx="7688">
                  <c:v>45978.354166666664</c:v>
                </c:pt>
                <c:pt idx="7689">
                  <c:v>45978.395833333336</c:v>
                </c:pt>
                <c:pt idx="7690">
                  <c:v>45978.4375</c:v>
                </c:pt>
                <c:pt idx="7691">
                  <c:v>45978.479166666664</c:v>
                </c:pt>
                <c:pt idx="7692">
                  <c:v>45978.520833333336</c:v>
                </c:pt>
                <c:pt idx="7693">
                  <c:v>45978.5625</c:v>
                </c:pt>
                <c:pt idx="7694">
                  <c:v>45978.604166666664</c:v>
                </c:pt>
                <c:pt idx="7695">
                  <c:v>45978.645833333336</c:v>
                </c:pt>
                <c:pt idx="7696">
                  <c:v>45978.6875</c:v>
                </c:pt>
                <c:pt idx="7697">
                  <c:v>45978.729166666664</c:v>
                </c:pt>
                <c:pt idx="7698">
                  <c:v>45978.770833333336</c:v>
                </c:pt>
                <c:pt idx="7699">
                  <c:v>45978.8125</c:v>
                </c:pt>
                <c:pt idx="7700">
                  <c:v>45978.854166666664</c:v>
                </c:pt>
                <c:pt idx="7701">
                  <c:v>45978.895833333336</c:v>
                </c:pt>
                <c:pt idx="7702">
                  <c:v>45978.9375</c:v>
                </c:pt>
                <c:pt idx="7703">
                  <c:v>45978.979166666664</c:v>
                </c:pt>
                <c:pt idx="7704">
                  <c:v>45979.020833333336</c:v>
                </c:pt>
                <c:pt idx="7705">
                  <c:v>45979.0625</c:v>
                </c:pt>
                <c:pt idx="7706">
                  <c:v>45979.104166666664</c:v>
                </c:pt>
                <c:pt idx="7707">
                  <c:v>45979.145833333336</c:v>
                </c:pt>
                <c:pt idx="7708">
                  <c:v>45979.1875</c:v>
                </c:pt>
                <c:pt idx="7709">
                  <c:v>45979.229166666664</c:v>
                </c:pt>
                <c:pt idx="7710">
                  <c:v>45979.270833333336</c:v>
                </c:pt>
                <c:pt idx="7711">
                  <c:v>45979.3125</c:v>
                </c:pt>
                <c:pt idx="7712">
                  <c:v>45979.354166666664</c:v>
                </c:pt>
                <c:pt idx="7713">
                  <c:v>45979.395833333336</c:v>
                </c:pt>
                <c:pt idx="7714">
                  <c:v>45979.4375</c:v>
                </c:pt>
                <c:pt idx="7715">
                  <c:v>45979.479166666664</c:v>
                </c:pt>
                <c:pt idx="7716">
                  <c:v>45979.520833333336</c:v>
                </c:pt>
                <c:pt idx="7717">
                  <c:v>45979.5625</c:v>
                </c:pt>
                <c:pt idx="7718">
                  <c:v>45979.604166666664</c:v>
                </c:pt>
                <c:pt idx="7719">
                  <c:v>45979.645833333336</c:v>
                </c:pt>
                <c:pt idx="7720">
                  <c:v>45979.6875</c:v>
                </c:pt>
                <c:pt idx="7721">
                  <c:v>45979.729166666664</c:v>
                </c:pt>
                <c:pt idx="7722">
                  <c:v>45979.770833333336</c:v>
                </c:pt>
                <c:pt idx="7723">
                  <c:v>45979.8125</c:v>
                </c:pt>
                <c:pt idx="7724">
                  <c:v>45979.854166666664</c:v>
                </c:pt>
                <c:pt idx="7725">
                  <c:v>45979.895833333336</c:v>
                </c:pt>
                <c:pt idx="7726">
                  <c:v>45979.9375</c:v>
                </c:pt>
                <c:pt idx="7727">
                  <c:v>45979.979166666664</c:v>
                </c:pt>
                <c:pt idx="7728">
                  <c:v>45980.020833333336</c:v>
                </c:pt>
                <c:pt idx="7729">
                  <c:v>45980.0625</c:v>
                </c:pt>
                <c:pt idx="7730">
                  <c:v>45980.104166666664</c:v>
                </c:pt>
                <c:pt idx="7731">
                  <c:v>45980.145833333336</c:v>
                </c:pt>
                <c:pt idx="7732">
                  <c:v>45980.1875</c:v>
                </c:pt>
                <c:pt idx="7733">
                  <c:v>45980.229166666664</c:v>
                </c:pt>
                <c:pt idx="7734">
                  <c:v>45980.270833333336</c:v>
                </c:pt>
                <c:pt idx="7735">
                  <c:v>45980.3125</c:v>
                </c:pt>
                <c:pt idx="7736">
                  <c:v>45980.354166666664</c:v>
                </c:pt>
                <c:pt idx="7737">
                  <c:v>45980.395833333336</c:v>
                </c:pt>
                <c:pt idx="7738">
                  <c:v>45980.4375</c:v>
                </c:pt>
                <c:pt idx="7739">
                  <c:v>45980.479166666664</c:v>
                </c:pt>
                <c:pt idx="7740">
                  <c:v>45980.520833333336</c:v>
                </c:pt>
                <c:pt idx="7741">
                  <c:v>45980.5625</c:v>
                </c:pt>
                <c:pt idx="7742">
                  <c:v>45980.604166666664</c:v>
                </c:pt>
                <c:pt idx="7743">
                  <c:v>45980.645833333336</c:v>
                </c:pt>
                <c:pt idx="7744">
                  <c:v>45980.6875</c:v>
                </c:pt>
                <c:pt idx="7745">
                  <c:v>45980.729166666664</c:v>
                </c:pt>
                <c:pt idx="7746">
                  <c:v>45980.770833333336</c:v>
                </c:pt>
                <c:pt idx="7747">
                  <c:v>45980.8125</c:v>
                </c:pt>
                <c:pt idx="7748">
                  <c:v>45980.854166666664</c:v>
                </c:pt>
                <c:pt idx="7749">
                  <c:v>45980.895833333336</c:v>
                </c:pt>
                <c:pt idx="7750">
                  <c:v>45980.9375</c:v>
                </c:pt>
                <c:pt idx="7751">
                  <c:v>45980.979166666664</c:v>
                </c:pt>
                <c:pt idx="7752">
                  <c:v>45981.020833333336</c:v>
                </c:pt>
                <c:pt idx="7753">
                  <c:v>45981.0625</c:v>
                </c:pt>
                <c:pt idx="7754">
                  <c:v>45981.104166666664</c:v>
                </c:pt>
                <c:pt idx="7755">
                  <c:v>45981.145833333336</c:v>
                </c:pt>
                <c:pt idx="7756">
                  <c:v>45981.1875</c:v>
                </c:pt>
                <c:pt idx="7757">
                  <c:v>45981.229166666664</c:v>
                </c:pt>
                <c:pt idx="7758">
                  <c:v>45981.270833333336</c:v>
                </c:pt>
                <c:pt idx="7759">
                  <c:v>45981.3125</c:v>
                </c:pt>
                <c:pt idx="7760">
                  <c:v>45981.354166666664</c:v>
                </c:pt>
                <c:pt idx="7761">
                  <c:v>45981.395833333336</c:v>
                </c:pt>
                <c:pt idx="7762">
                  <c:v>45981.4375</c:v>
                </c:pt>
                <c:pt idx="7763">
                  <c:v>45981.479166666664</c:v>
                </c:pt>
                <c:pt idx="7764">
                  <c:v>45981.520833333336</c:v>
                </c:pt>
                <c:pt idx="7765">
                  <c:v>45981.5625</c:v>
                </c:pt>
                <c:pt idx="7766">
                  <c:v>45981.604166666664</c:v>
                </c:pt>
                <c:pt idx="7767">
                  <c:v>45981.645833333336</c:v>
                </c:pt>
                <c:pt idx="7768">
                  <c:v>45981.6875</c:v>
                </c:pt>
                <c:pt idx="7769">
                  <c:v>45981.729166666664</c:v>
                </c:pt>
                <c:pt idx="7770">
                  <c:v>45981.770833333336</c:v>
                </c:pt>
                <c:pt idx="7771">
                  <c:v>45981.8125</c:v>
                </c:pt>
                <c:pt idx="7772">
                  <c:v>45981.854166666664</c:v>
                </c:pt>
                <c:pt idx="7773">
                  <c:v>45981.895833333336</c:v>
                </c:pt>
                <c:pt idx="7774">
                  <c:v>45981.9375</c:v>
                </c:pt>
                <c:pt idx="7775">
                  <c:v>45981.979166666664</c:v>
                </c:pt>
                <c:pt idx="7776">
                  <c:v>45982.020833333336</c:v>
                </c:pt>
                <c:pt idx="7777">
                  <c:v>45982.0625</c:v>
                </c:pt>
                <c:pt idx="7778">
                  <c:v>45982.104166666664</c:v>
                </c:pt>
                <c:pt idx="7779">
                  <c:v>45982.145833333336</c:v>
                </c:pt>
                <c:pt idx="7780">
                  <c:v>45982.1875</c:v>
                </c:pt>
                <c:pt idx="7781">
                  <c:v>45982.229166666664</c:v>
                </c:pt>
                <c:pt idx="7782">
                  <c:v>45982.270833333336</c:v>
                </c:pt>
                <c:pt idx="7783">
                  <c:v>45982.3125</c:v>
                </c:pt>
                <c:pt idx="7784">
                  <c:v>45982.354166666664</c:v>
                </c:pt>
                <c:pt idx="7785">
                  <c:v>45982.395833333336</c:v>
                </c:pt>
                <c:pt idx="7786">
                  <c:v>45982.4375</c:v>
                </c:pt>
                <c:pt idx="7787">
                  <c:v>45982.479166666664</c:v>
                </c:pt>
                <c:pt idx="7788">
                  <c:v>45982.520833333336</c:v>
                </c:pt>
                <c:pt idx="7789">
                  <c:v>45982.5625</c:v>
                </c:pt>
                <c:pt idx="7790">
                  <c:v>45982.604166666664</c:v>
                </c:pt>
                <c:pt idx="7791">
                  <c:v>45982.645833333336</c:v>
                </c:pt>
                <c:pt idx="7792">
                  <c:v>45982.6875</c:v>
                </c:pt>
                <c:pt idx="7793">
                  <c:v>45982.729166666664</c:v>
                </c:pt>
                <c:pt idx="7794">
                  <c:v>45982.770833333336</c:v>
                </c:pt>
                <c:pt idx="7795">
                  <c:v>45982.8125</c:v>
                </c:pt>
                <c:pt idx="7796">
                  <c:v>45982.854166666664</c:v>
                </c:pt>
                <c:pt idx="7797">
                  <c:v>45982.895833333336</c:v>
                </c:pt>
                <c:pt idx="7798">
                  <c:v>45982.9375</c:v>
                </c:pt>
                <c:pt idx="7799">
                  <c:v>45982.979166666664</c:v>
                </c:pt>
                <c:pt idx="7800">
                  <c:v>45983.020833333336</c:v>
                </c:pt>
                <c:pt idx="7801">
                  <c:v>45983.0625</c:v>
                </c:pt>
                <c:pt idx="7802">
                  <c:v>45983.104166666664</c:v>
                </c:pt>
                <c:pt idx="7803">
                  <c:v>45983.145833333336</c:v>
                </c:pt>
                <c:pt idx="7804">
                  <c:v>45983.1875</c:v>
                </c:pt>
                <c:pt idx="7805">
                  <c:v>45983.229166666664</c:v>
                </c:pt>
                <c:pt idx="7806">
                  <c:v>45983.270833333336</c:v>
                </c:pt>
                <c:pt idx="7807">
                  <c:v>45983.3125</c:v>
                </c:pt>
                <c:pt idx="7808">
                  <c:v>45983.354166666664</c:v>
                </c:pt>
                <c:pt idx="7809">
                  <c:v>45983.395833333336</c:v>
                </c:pt>
                <c:pt idx="7810">
                  <c:v>45983.4375</c:v>
                </c:pt>
                <c:pt idx="7811">
                  <c:v>45983.479166666664</c:v>
                </c:pt>
                <c:pt idx="7812">
                  <c:v>45983.520833333336</c:v>
                </c:pt>
                <c:pt idx="7813">
                  <c:v>45983.5625</c:v>
                </c:pt>
                <c:pt idx="7814">
                  <c:v>45983.604166666664</c:v>
                </c:pt>
                <c:pt idx="7815">
                  <c:v>45983.645833333336</c:v>
                </c:pt>
                <c:pt idx="7816">
                  <c:v>45983.6875</c:v>
                </c:pt>
                <c:pt idx="7817">
                  <c:v>45983.729166666664</c:v>
                </c:pt>
                <c:pt idx="7818">
                  <c:v>45983.770833333336</c:v>
                </c:pt>
                <c:pt idx="7819">
                  <c:v>45983.8125</c:v>
                </c:pt>
                <c:pt idx="7820">
                  <c:v>45983.854166666664</c:v>
                </c:pt>
                <c:pt idx="7821">
                  <c:v>45983.895833333336</c:v>
                </c:pt>
                <c:pt idx="7822">
                  <c:v>45983.9375</c:v>
                </c:pt>
                <c:pt idx="7823">
                  <c:v>45983.979166666664</c:v>
                </c:pt>
                <c:pt idx="7824">
                  <c:v>45984.020833333336</c:v>
                </c:pt>
                <c:pt idx="7825">
                  <c:v>45984.0625</c:v>
                </c:pt>
                <c:pt idx="7826">
                  <c:v>45984.104166666664</c:v>
                </c:pt>
                <c:pt idx="7827">
                  <c:v>45984.145833333336</c:v>
                </c:pt>
                <c:pt idx="7828">
                  <c:v>45984.1875</c:v>
                </c:pt>
                <c:pt idx="7829">
                  <c:v>45984.229166666664</c:v>
                </c:pt>
                <c:pt idx="7830">
                  <c:v>45984.270833333336</c:v>
                </c:pt>
                <c:pt idx="7831">
                  <c:v>45984.3125</c:v>
                </c:pt>
                <c:pt idx="7832">
                  <c:v>45984.354166666664</c:v>
                </c:pt>
                <c:pt idx="7833">
                  <c:v>45984.395833333336</c:v>
                </c:pt>
                <c:pt idx="7834">
                  <c:v>45984.4375</c:v>
                </c:pt>
                <c:pt idx="7835">
                  <c:v>45984.479166666664</c:v>
                </c:pt>
                <c:pt idx="7836">
                  <c:v>45984.520833333336</c:v>
                </c:pt>
                <c:pt idx="7837">
                  <c:v>45984.5625</c:v>
                </c:pt>
                <c:pt idx="7838">
                  <c:v>45984.604166666664</c:v>
                </c:pt>
                <c:pt idx="7839">
                  <c:v>45984.645833333336</c:v>
                </c:pt>
                <c:pt idx="7840">
                  <c:v>45984.6875</c:v>
                </c:pt>
                <c:pt idx="7841">
                  <c:v>45984.729166666664</c:v>
                </c:pt>
                <c:pt idx="7842">
                  <c:v>45984.770833333336</c:v>
                </c:pt>
                <c:pt idx="7843">
                  <c:v>45984.8125</c:v>
                </c:pt>
                <c:pt idx="7844">
                  <c:v>45984.854166666664</c:v>
                </c:pt>
                <c:pt idx="7845">
                  <c:v>45984.895833333336</c:v>
                </c:pt>
                <c:pt idx="7846">
                  <c:v>45984.9375</c:v>
                </c:pt>
                <c:pt idx="7847">
                  <c:v>45984.979166666664</c:v>
                </c:pt>
                <c:pt idx="7848">
                  <c:v>45985.020833333336</c:v>
                </c:pt>
                <c:pt idx="7849">
                  <c:v>45985.0625</c:v>
                </c:pt>
                <c:pt idx="7850">
                  <c:v>45985.104166666664</c:v>
                </c:pt>
                <c:pt idx="7851">
                  <c:v>45985.145833333336</c:v>
                </c:pt>
                <c:pt idx="7852">
                  <c:v>45985.1875</c:v>
                </c:pt>
                <c:pt idx="7853">
                  <c:v>45985.229166666664</c:v>
                </c:pt>
                <c:pt idx="7854">
                  <c:v>45985.270833333336</c:v>
                </c:pt>
                <c:pt idx="7855">
                  <c:v>45985.3125</c:v>
                </c:pt>
                <c:pt idx="7856">
                  <c:v>45985.354166666664</c:v>
                </c:pt>
                <c:pt idx="7857">
                  <c:v>45985.395833333336</c:v>
                </c:pt>
                <c:pt idx="7858">
                  <c:v>45985.4375</c:v>
                </c:pt>
                <c:pt idx="7859">
                  <c:v>45985.479166666664</c:v>
                </c:pt>
                <c:pt idx="7860">
                  <c:v>45985.520833333336</c:v>
                </c:pt>
                <c:pt idx="7861">
                  <c:v>45985.5625</c:v>
                </c:pt>
                <c:pt idx="7862">
                  <c:v>45985.604166666664</c:v>
                </c:pt>
                <c:pt idx="7863">
                  <c:v>45985.645833333336</c:v>
                </c:pt>
                <c:pt idx="7864">
                  <c:v>45985.6875</c:v>
                </c:pt>
                <c:pt idx="7865">
                  <c:v>45985.729166666664</c:v>
                </c:pt>
                <c:pt idx="7866">
                  <c:v>45985.770833333336</c:v>
                </c:pt>
                <c:pt idx="7867">
                  <c:v>45985.8125</c:v>
                </c:pt>
                <c:pt idx="7868">
                  <c:v>45985.854166666664</c:v>
                </c:pt>
                <c:pt idx="7869">
                  <c:v>45985.895833333336</c:v>
                </c:pt>
                <c:pt idx="7870">
                  <c:v>45985.9375</c:v>
                </c:pt>
                <c:pt idx="7871">
                  <c:v>45985.979166666664</c:v>
                </c:pt>
                <c:pt idx="7872">
                  <c:v>45986.020833333336</c:v>
                </c:pt>
                <c:pt idx="7873">
                  <c:v>45986.0625</c:v>
                </c:pt>
                <c:pt idx="7874">
                  <c:v>45986.104166666664</c:v>
                </c:pt>
                <c:pt idx="7875">
                  <c:v>45986.145833333336</c:v>
                </c:pt>
                <c:pt idx="7876">
                  <c:v>45986.1875</c:v>
                </c:pt>
                <c:pt idx="7877">
                  <c:v>45986.229166666664</c:v>
                </c:pt>
                <c:pt idx="7878">
                  <c:v>45986.270833333336</c:v>
                </c:pt>
                <c:pt idx="7879">
                  <c:v>45986.3125</c:v>
                </c:pt>
                <c:pt idx="7880">
                  <c:v>45986.354166666664</c:v>
                </c:pt>
                <c:pt idx="7881">
                  <c:v>45986.395833333336</c:v>
                </c:pt>
                <c:pt idx="7882">
                  <c:v>45986.4375</c:v>
                </c:pt>
                <c:pt idx="7883">
                  <c:v>45986.479166666664</c:v>
                </c:pt>
                <c:pt idx="7884">
                  <c:v>45986.520833333336</c:v>
                </c:pt>
                <c:pt idx="7885">
                  <c:v>45986.5625</c:v>
                </c:pt>
                <c:pt idx="7886">
                  <c:v>45986.604166666664</c:v>
                </c:pt>
                <c:pt idx="7887">
                  <c:v>45986.645833333336</c:v>
                </c:pt>
                <c:pt idx="7888">
                  <c:v>45986.6875</c:v>
                </c:pt>
                <c:pt idx="7889">
                  <c:v>45986.729166666664</c:v>
                </c:pt>
                <c:pt idx="7890">
                  <c:v>45986.770833333336</c:v>
                </c:pt>
                <c:pt idx="7891">
                  <c:v>45986.8125</c:v>
                </c:pt>
                <c:pt idx="7892">
                  <c:v>45986.854166666664</c:v>
                </c:pt>
                <c:pt idx="7893">
                  <c:v>45986.895833333336</c:v>
                </c:pt>
                <c:pt idx="7894">
                  <c:v>45986.9375</c:v>
                </c:pt>
                <c:pt idx="7895">
                  <c:v>45986.979166666664</c:v>
                </c:pt>
                <c:pt idx="7896">
                  <c:v>45987.020833333336</c:v>
                </c:pt>
                <c:pt idx="7897">
                  <c:v>45987.0625</c:v>
                </c:pt>
                <c:pt idx="7898">
                  <c:v>45987.104166666664</c:v>
                </c:pt>
                <c:pt idx="7899">
                  <c:v>45987.145833333336</c:v>
                </c:pt>
                <c:pt idx="7900">
                  <c:v>45987.1875</c:v>
                </c:pt>
                <c:pt idx="7901">
                  <c:v>45987.229166666664</c:v>
                </c:pt>
                <c:pt idx="7902">
                  <c:v>45987.270833333336</c:v>
                </c:pt>
                <c:pt idx="7903">
                  <c:v>45987.3125</c:v>
                </c:pt>
                <c:pt idx="7904">
                  <c:v>45987.354166666664</c:v>
                </c:pt>
                <c:pt idx="7905">
                  <c:v>45987.395833333336</c:v>
                </c:pt>
                <c:pt idx="7906">
                  <c:v>45987.4375</c:v>
                </c:pt>
                <c:pt idx="7907">
                  <c:v>45987.479166666664</c:v>
                </c:pt>
                <c:pt idx="7908">
                  <c:v>45987.520833333336</c:v>
                </c:pt>
                <c:pt idx="7909">
                  <c:v>45987.5625</c:v>
                </c:pt>
                <c:pt idx="7910">
                  <c:v>45987.604166666664</c:v>
                </c:pt>
                <c:pt idx="7911">
                  <c:v>45987.645833333336</c:v>
                </c:pt>
                <c:pt idx="7912">
                  <c:v>45987.6875</c:v>
                </c:pt>
                <c:pt idx="7913">
                  <c:v>45987.729166666664</c:v>
                </c:pt>
                <c:pt idx="7914">
                  <c:v>45987.770833333336</c:v>
                </c:pt>
                <c:pt idx="7915">
                  <c:v>45987.8125</c:v>
                </c:pt>
                <c:pt idx="7916">
                  <c:v>45987.854166666664</c:v>
                </c:pt>
                <c:pt idx="7917">
                  <c:v>45987.895833333336</c:v>
                </c:pt>
                <c:pt idx="7918">
                  <c:v>45987.9375</c:v>
                </c:pt>
                <c:pt idx="7919">
                  <c:v>45987.979166666664</c:v>
                </c:pt>
                <c:pt idx="7920">
                  <c:v>45988.020833333336</c:v>
                </c:pt>
                <c:pt idx="7921">
                  <c:v>45988.0625</c:v>
                </c:pt>
                <c:pt idx="7922">
                  <c:v>45988.104166666664</c:v>
                </c:pt>
                <c:pt idx="7923">
                  <c:v>45988.145833333336</c:v>
                </c:pt>
                <c:pt idx="7924">
                  <c:v>45988.1875</c:v>
                </c:pt>
                <c:pt idx="7925">
                  <c:v>45988.229166666664</c:v>
                </c:pt>
                <c:pt idx="7926">
                  <c:v>45988.270833333336</c:v>
                </c:pt>
                <c:pt idx="7927">
                  <c:v>45988.3125</c:v>
                </c:pt>
                <c:pt idx="7928">
                  <c:v>45988.354166666664</c:v>
                </c:pt>
                <c:pt idx="7929">
                  <c:v>45988.395833333336</c:v>
                </c:pt>
                <c:pt idx="7930">
                  <c:v>45988.4375</c:v>
                </c:pt>
                <c:pt idx="7931">
                  <c:v>45988.479166666664</c:v>
                </c:pt>
                <c:pt idx="7932">
                  <c:v>45988.520833333336</c:v>
                </c:pt>
                <c:pt idx="7933">
                  <c:v>45988.5625</c:v>
                </c:pt>
                <c:pt idx="7934">
                  <c:v>45988.604166666664</c:v>
                </c:pt>
                <c:pt idx="7935">
                  <c:v>45988.645833333336</c:v>
                </c:pt>
                <c:pt idx="7936">
                  <c:v>45988.6875</c:v>
                </c:pt>
                <c:pt idx="7937">
                  <c:v>45988.729166666664</c:v>
                </c:pt>
                <c:pt idx="7938">
                  <c:v>45988.770833333336</c:v>
                </c:pt>
                <c:pt idx="7939">
                  <c:v>45988.8125</c:v>
                </c:pt>
                <c:pt idx="7940">
                  <c:v>45988.854166666664</c:v>
                </c:pt>
                <c:pt idx="7941">
                  <c:v>45988.895833333336</c:v>
                </c:pt>
                <c:pt idx="7942">
                  <c:v>45988.9375</c:v>
                </c:pt>
                <c:pt idx="7943">
                  <c:v>45988.979166666664</c:v>
                </c:pt>
                <c:pt idx="7944">
                  <c:v>45989.020833333336</c:v>
                </c:pt>
                <c:pt idx="7945">
                  <c:v>45989.0625</c:v>
                </c:pt>
                <c:pt idx="7946">
                  <c:v>45989.104166666664</c:v>
                </c:pt>
                <c:pt idx="7947">
                  <c:v>45989.145833333336</c:v>
                </c:pt>
                <c:pt idx="7948">
                  <c:v>45989.1875</c:v>
                </c:pt>
                <c:pt idx="7949">
                  <c:v>45989.229166666664</c:v>
                </c:pt>
                <c:pt idx="7950">
                  <c:v>45989.270833333336</c:v>
                </c:pt>
                <c:pt idx="7951">
                  <c:v>45989.3125</c:v>
                </c:pt>
                <c:pt idx="7952">
                  <c:v>45989.354166666664</c:v>
                </c:pt>
                <c:pt idx="7953">
                  <c:v>45989.395833333336</c:v>
                </c:pt>
                <c:pt idx="7954">
                  <c:v>45989.4375</c:v>
                </c:pt>
                <c:pt idx="7955">
                  <c:v>45989.479166666664</c:v>
                </c:pt>
                <c:pt idx="7956">
                  <c:v>45989.520833333336</c:v>
                </c:pt>
                <c:pt idx="7957">
                  <c:v>45989.5625</c:v>
                </c:pt>
                <c:pt idx="7958">
                  <c:v>45989.604166666664</c:v>
                </c:pt>
                <c:pt idx="7959">
                  <c:v>45989.645833333336</c:v>
                </c:pt>
                <c:pt idx="7960">
                  <c:v>45989.6875</c:v>
                </c:pt>
                <c:pt idx="7961">
                  <c:v>45989.729166666664</c:v>
                </c:pt>
                <c:pt idx="7962">
                  <c:v>45989.770833333336</c:v>
                </c:pt>
                <c:pt idx="7963">
                  <c:v>45989.8125</c:v>
                </c:pt>
                <c:pt idx="7964">
                  <c:v>45989.854166666664</c:v>
                </c:pt>
                <c:pt idx="7965">
                  <c:v>45989.895833333336</c:v>
                </c:pt>
                <c:pt idx="7966">
                  <c:v>45989.9375</c:v>
                </c:pt>
                <c:pt idx="7967">
                  <c:v>45989.979166666664</c:v>
                </c:pt>
                <c:pt idx="7968">
                  <c:v>45990.020833333336</c:v>
                </c:pt>
                <c:pt idx="7969">
                  <c:v>45990.0625</c:v>
                </c:pt>
                <c:pt idx="7970">
                  <c:v>45990.104166666664</c:v>
                </c:pt>
                <c:pt idx="7971">
                  <c:v>45990.145833333336</c:v>
                </c:pt>
                <c:pt idx="7972">
                  <c:v>45990.1875</c:v>
                </c:pt>
                <c:pt idx="7973">
                  <c:v>45990.229166666664</c:v>
                </c:pt>
                <c:pt idx="7974">
                  <c:v>45990.270833333336</c:v>
                </c:pt>
                <c:pt idx="7975">
                  <c:v>45990.3125</c:v>
                </c:pt>
                <c:pt idx="7976">
                  <c:v>45990.354166666664</c:v>
                </c:pt>
                <c:pt idx="7977">
                  <c:v>45990.395833333336</c:v>
                </c:pt>
                <c:pt idx="7978">
                  <c:v>45990.4375</c:v>
                </c:pt>
                <c:pt idx="7979">
                  <c:v>45990.479166666664</c:v>
                </c:pt>
                <c:pt idx="7980">
                  <c:v>45990.520833333336</c:v>
                </c:pt>
                <c:pt idx="7981">
                  <c:v>45990.5625</c:v>
                </c:pt>
                <c:pt idx="7982">
                  <c:v>45990.604166666664</c:v>
                </c:pt>
                <c:pt idx="7983">
                  <c:v>45990.645833333336</c:v>
                </c:pt>
                <c:pt idx="7984">
                  <c:v>45990.6875</c:v>
                </c:pt>
                <c:pt idx="7985">
                  <c:v>45990.729166666664</c:v>
                </c:pt>
                <c:pt idx="7986">
                  <c:v>45990.770833333336</c:v>
                </c:pt>
                <c:pt idx="7987">
                  <c:v>45990.8125</c:v>
                </c:pt>
                <c:pt idx="7988">
                  <c:v>45990.854166666664</c:v>
                </c:pt>
                <c:pt idx="7989">
                  <c:v>45990.895833333336</c:v>
                </c:pt>
                <c:pt idx="7990">
                  <c:v>45990.9375</c:v>
                </c:pt>
                <c:pt idx="7991">
                  <c:v>45990.979166666664</c:v>
                </c:pt>
                <c:pt idx="7992">
                  <c:v>45991.020833333336</c:v>
                </c:pt>
                <c:pt idx="7993">
                  <c:v>45991.0625</c:v>
                </c:pt>
                <c:pt idx="7994">
                  <c:v>45991.104166666664</c:v>
                </c:pt>
                <c:pt idx="7995">
                  <c:v>45991.145833333336</c:v>
                </c:pt>
                <c:pt idx="7996">
                  <c:v>45991.1875</c:v>
                </c:pt>
                <c:pt idx="7997">
                  <c:v>45991.229166666664</c:v>
                </c:pt>
                <c:pt idx="7998">
                  <c:v>45991.270833333336</c:v>
                </c:pt>
                <c:pt idx="7999">
                  <c:v>45991.3125</c:v>
                </c:pt>
                <c:pt idx="8000">
                  <c:v>45991.354166666664</c:v>
                </c:pt>
                <c:pt idx="8001">
                  <c:v>45991.395833333336</c:v>
                </c:pt>
                <c:pt idx="8002">
                  <c:v>45991.4375</c:v>
                </c:pt>
                <c:pt idx="8003">
                  <c:v>45991.479166666664</c:v>
                </c:pt>
                <c:pt idx="8004">
                  <c:v>45991.520833333336</c:v>
                </c:pt>
                <c:pt idx="8005">
                  <c:v>45991.5625</c:v>
                </c:pt>
                <c:pt idx="8006">
                  <c:v>45991.604166666664</c:v>
                </c:pt>
                <c:pt idx="8007">
                  <c:v>45991.645833333336</c:v>
                </c:pt>
                <c:pt idx="8008">
                  <c:v>45991.6875</c:v>
                </c:pt>
                <c:pt idx="8009">
                  <c:v>45991.729166666664</c:v>
                </c:pt>
                <c:pt idx="8010">
                  <c:v>45991.770833333336</c:v>
                </c:pt>
                <c:pt idx="8011">
                  <c:v>45991.8125</c:v>
                </c:pt>
                <c:pt idx="8012">
                  <c:v>45991.854166666664</c:v>
                </c:pt>
                <c:pt idx="8013">
                  <c:v>45991.895833333336</c:v>
                </c:pt>
                <c:pt idx="8014">
                  <c:v>45991.9375</c:v>
                </c:pt>
                <c:pt idx="8015">
                  <c:v>45991.979166666664</c:v>
                </c:pt>
                <c:pt idx="8016">
                  <c:v>45992.020833333336</c:v>
                </c:pt>
                <c:pt idx="8017">
                  <c:v>45992.0625</c:v>
                </c:pt>
                <c:pt idx="8018">
                  <c:v>45992.104166666664</c:v>
                </c:pt>
                <c:pt idx="8019">
                  <c:v>45992.145833333336</c:v>
                </c:pt>
                <c:pt idx="8020">
                  <c:v>45992.1875</c:v>
                </c:pt>
                <c:pt idx="8021">
                  <c:v>45992.229166666664</c:v>
                </c:pt>
                <c:pt idx="8022">
                  <c:v>45992.270833333336</c:v>
                </c:pt>
                <c:pt idx="8023">
                  <c:v>45992.3125</c:v>
                </c:pt>
                <c:pt idx="8024">
                  <c:v>45992.354166666664</c:v>
                </c:pt>
                <c:pt idx="8025">
                  <c:v>45992.395833333336</c:v>
                </c:pt>
                <c:pt idx="8026">
                  <c:v>45992.4375</c:v>
                </c:pt>
                <c:pt idx="8027">
                  <c:v>45992.479166666664</c:v>
                </c:pt>
                <c:pt idx="8028">
                  <c:v>45992.520833333336</c:v>
                </c:pt>
                <c:pt idx="8029">
                  <c:v>45992.5625</c:v>
                </c:pt>
                <c:pt idx="8030">
                  <c:v>45992.604166666664</c:v>
                </c:pt>
                <c:pt idx="8031">
                  <c:v>45992.645833333336</c:v>
                </c:pt>
                <c:pt idx="8032">
                  <c:v>45992.6875</c:v>
                </c:pt>
                <c:pt idx="8033">
                  <c:v>45992.729166666664</c:v>
                </c:pt>
                <c:pt idx="8034">
                  <c:v>45992.770833333336</c:v>
                </c:pt>
                <c:pt idx="8035">
                  <c:v>45992.8125</c:v>
                </c:pt>
                <c:pt idx="8036">
                  <c:v>45992.854166666664</c:v>
                </c:pt>
                <c:pt idx="8037">
                  <c:v>45992.895833333336</c:v>
                </c:pt>
                <c:pt idx="8038">
                  <c:v>45992.9375</c:v>
                </c:pt>
                <c:pt idx="8039">
                  <c:v>45992.979166666664</c:v>
                </c:pt>
                <c:pt idx="8040">
                  <c:v>45993.020833333336</c:v>
                </c:pt>
                <c:pt idx="8041">
                  <c:v>45993.0625</c:v>
                </c:pt>
                <c:pt idx="8042">
                  <c:v>45993.104166666664</c:v>
                </c:pt>
                <c:pt idx="8043">
                  <c:v>45993.145833333336</c:v>
                </c:pt>
                <c:pt idx="8044">
                  <c:v>45993.1875</c:v>
                </c:pt>
                <c:pt idx="8045">
                  <c:v>45993.229166666664</c:v>
                </c:pt>
                <c:pt idx="8046">
                  <c:v>45993.270833333336</c:v>
                </c:pt>
                <c:pt idx="8047">
                  <c:v>45993.3125</c:v>
                </c:pt>
                <c:pt idx="8048">
                  <c:v>45993.354166666664</c:v>
                </c:pt>
                <c:pt idx="8049">
                  <c:v>45993.395833333336</c:v>
                </c:pt>
                <c:pt idx="8050">
                  <c:v>45993.4375</c:v>
                </c:pt>
                <c:pt idx="8051">
                  <c:v>45993.479166666664</c:v>
                </c:pt>
                <c:pt idx="8052">
                  <c:v>45993.520833333336</c:v>
                </c:pt>
                <c:pt idx="8053">
                  <c:v>45993.5625</c:v>
                </c:pt>
                <c:pt idx="8054">
                  <c:v>45993.604166666664</c:v>
                </c:pt>
                <c:pt idx="8055">
                  <c:v>45993.645833333336</c:v>
                </c:pt>
                <c:pt idx="8056">
                  <c:v>45993.6875</c:v>
                </c:pt>
                <c:pt idx="8057">
                  <c:v>45993.729166666664</c:v>
                </c:pt>
                <c:pt idx="8058">
                  <c:v>45993.770833333336</c:v>
                </c:pt>
                <c:pt idx="8059">
                  <c:v>45993.8125</c:v>
                </c:pt>
                <c:pt idx="8060">
                  <c:v>45993.854166666664</c:v>
                </c:pt>
                <c:pt idx="8061">
                  <c:v>45993.895833333336</c:v>
                </c:pt>
                <c:pt idx="8062">
                  <c:v>45993.9375</c:v>
                </c:pt>
                <c:pt idx="8063">
                  <c:v>45993.979166666664</c:v>
                </c:pt>
                <c:pt idx="8064">
                  <c:v>45994.020833333336</c:v>
                </c:pt>
                <c:pt idx="8065">
                  <c:v>45994.0625</c:v>
                </c:pt>
                <c:pt idx="8066">
                  <c:v>45994.104166666664</c:v>
                </c:pt>
                <c:pt idx="8067">
                  <c:v>45994.145833333336</c:v>
                </c:pt>
                <c:pt idx="8068">
                  <c:v>45994.1875</c:v>
                </c:pt>
                <c:pt idx="8069">
                  <c:v>45994.229166666664</c:v>
                </c:pt>
                <c:pt idx="8070">
                  <c:v>45994.270833333336</c:v>
                </c:pt>
                <c:pt idx="8071">
                  <c:v>45994.3125</c:v>
                </c:pt>
                <c:pt idx="8072">
                  <c:v>45994.354166666664</c:v>
                </c:pt>
                <c:pt idx="8073">
                  <c:v>45994.395833333336</c:v>
                </c:pt>
                <c:pt idx="8074">
                  <c:v>45994.4375</c:v>
                </c:pt>
                <c:pt idx="8075">
                  <c:v>45994.479166666664</c:v>
                </c:pt>
                <c:pt idx="8076">
                  <c:v>45994.520833333336</c:v>
                </c:pt>
                <c:pt idx="8077">
                  <c:v>45994.5625</c:v>
                </c:pt>
                <c:pt idx="8078">
                  <c:v>45994.604166666664</c:v>
                </c:pt>
                <c:pt idx="8079">
                  <c:v>45994.645833333336</c:v>
                </c:pt>
                <c:pt idx="8080">
                  <c:v>45994.6875</c:v>
                </c:pt>
                <c:pt idx="8081">
                  <c:v>45994.729166666664</c:v>
                </c:pt>
                <c:pt idx="8082">
                  <c:v>45994.770833333336</c:v>
                </c:pt>
                <c:pt idx="8083">
                  <c:v>45994.8125</c:v>
                </c:pt>
                <c:pt idx="8084">
                  <c:v>45994.854166666664</c:v>
                </c:pt>
                <c:pt idx="8085">
                  <c:v>45994.895833333336</c:v>
                </c:pt>
                <c:pt idx="8086">
                  <c:v>45994.9375</c:v>
                </c:pt>
                <c:pt idx="8087">
                  <c:v>45994.979166666664</c:v>
                </c:pt>
                <c:pt idx="8088">
                  <c:v>45995.020833333336</c:v>
                </c:pt>
                <c:pt idx="8089">
                  <c:v>45995.0625</c:v>
                </c:pt>
                <c:pt idx="8090">
                  <c:v>45995.104166666664</c:v>
                </c:pt>
                <c:pt idx="8091">
                  <c:v>45995.145833333336</c:v>
                </c:pt>
                <c:pt idx="8092">
                  <c:v>45995.1875</c:v>
                </c:pt>
                <c:pt idx="8093">
                  <c:v>45995.229166666664</c:v>
                </c:pt>
                <c:pt idx="8094">
                  <c:v>45995.270833333336</c:v>
                </c:pt>
                <c:pt idx="8095">
                  <c:v>45995.3125</c:v>
                </c:pt>
                <c:pt idx="8096">
                  <c:v>45995.354166666664</c:v>
                </c:pt>
                <c:pt idx="8097">
                  <c:v>45995.395833333336</c:v>
                </c:pt>
                <c:pt idx="8098">
                  <c:v>45995.4375</c:v>
                </c:pt>
                <c:pt idx="8099">
                  <c:v>45995.479166666664</c:v>
                </c:pt>
                <c:pt idx="8100">
                  <c:v>45995.520833333336</c:v>
                </c:pt>
                <c:pt idx="8101">
                  <c:v>45995.5625</c:v>
                </c:pt>
                <c:pt idx="8102">
                  <c:v>45995.604166666664</c:v>
                </c:pt>
                <c:pt idx="8103">
                  <c:v>45995.645833333336</c:v>
                </c:pt>
                <c:pt idx="8104">
                  <c:v>45995.6875</c:v>
                </c:pt>
                <c:pt idx="8105">
                  <c:v>45995.729166666664</c:v>
                </c:pt>
                <c:pt idx="8106">
                  <c:v>45995.770833333336</c:v>
                </c:pt>
                <c:pt idx="8107">
                  <c:v>45995.8125</c:v>
                </c:pt>
                <c:pt idx="8108">
                  <c:v>45995.854166666664</c:v>
                </c:pt>
                <c:pt idx="8109">
                  <c:v>45995.895833333336</c:v>
                </c:pt>
                <c:pt idx="8110">
                  <c:v>45995.9375</c:v>
                </c:pt>
                <c:pt idx="8111">
                  <c:v>45995.979166666664</c:v>
                </c:pt>
                <c:pt idx="8112">
                  <c:v>45996.020833333336</c:v>
                </c:pt>
                <c:pt idx="8113">
                  <c:v>45996.0625</c:v>
                </c:pt>
                <c:pt idx="8114">
                  <c:v>45996.104166666664</c:v>
                </c:pt>
                <c:pt idx="8115">
                  <c:v>45996.145833333336</c:v>
                </c:pt>
                <c:pt idx="8116">
                  <c:v>45996.1875</c:v>
                </c:pt>
                <c:pt idx="8117">
                  <c:v>45996.229166666664</c:v>
                </c:pt>
                <c:pt idx="8118">
                  <c:v>45996.270833333336</c:v>
                </c:pt>
                <c:pt idx="8119">
                  <c:v>45996.3125</c:v>
                </c:pt>
                <c:pt idx="8120">
                  <c:v>45996.354166666664</c:v>
                </c:pt>
                <c:pt idx="8121">
                  <c:v>45996.395833333336</c:v>
                </c:pt>
                <c:pt idx="8122">
                  <c:v>45996.4375</c:v>
                </c:pt>
                <c:pt idx="8123">
                  <c:v>45996.479166666664</c:v>
                </c:pt>
                <c:pt idx="8124">
                  <c:v>45996.520833333336</c:v>
                </c:pt>
                <c:pt idx="8125">
                  <c:v>45996.5625</c:v>
                </c:pt>
                <c:pt idx="8126">
                  <c:v>45996.604166666664</c:v>
                </c:pt>
                <c:pt idx="8127">
                  <c:v>45996.645833333336</c:v>
                </c:pt>
                <c:pt idx="8128">
                  <c:v>45996.6875</c:v>
                </c:pt>
                <c:pt idx="8129">
                  <c:v>45996.729166666664</c:v>
                </c:pt>
                <c:pt idx="8130">
                  <c:v>45996.770833333336</c:v>
                </c:pt>
                <c:pt idx="8131">
                  <c:v>45996.8125</c:v>
                </c:pt>
                <c:pt idx="8132">
                  <c:v>45996.854166666664</c:v>
                </c:pt>
                <c:pt idx="8133">
                  <c:v>45996.895833333336</c:v>
                </c:pt>
                <c:pt idx="8134">
                  <c:v>45996.9375</c:v>
                </c:pt>
                <c:pt idx="8135">
                  <c:v>45996.979166666664</c:v>
                </c:pt>
                <c:pt idx="8136">
                  <c:v>45997.020833333336</c:v>
                </c:pt>
                <c:pt idx="8137">
                  <c:v>45997.0625</c:v>
                </c:pt>
                <c:pt idx="8138">
                  <c:v>45997.104166666664</c:v>
                </c:pt>
                <c:pt idx="8139">
                  <c:v>45997.145833333336</c:v>
                </c:pt>
                <c:pt idx="8140">
                  <c:v>45997.1875</c:v>
                </c:pt>
                <c:pt idx="8141">
                  <c:v>45997.229166666664</c:v>
                </c:pt>
                <c:pt idx="8142">
                  <c:v>45997.270833333336</c:v>
                </c:pt>
                <c:pt idx="8143">
                  <c:v>45997.3125</c:v>
                </c:pt>
                <c:pt idx="8144">
                  <c:v>45997.354166666664</c:v>
                </c:pt>
                <c:pt idx="8145">
                  <c:v>45997.395833333336</c:v>
                </c:pt>
                <c:pt idx="8146">
                  <c:v>45997.4375</c:v>
                </c:pt>
                <c:pt idx="8147">
                  <c:v>45997.479166666664</c:v>
                </c:pt>
                <c:pt idx="8148">
                  <c:v>45997.520833333336</c:v>
                </c:pt>
                <c:pt idx="8149">
                  <c:v>45997.5625</c:v>
                </c:pt>
                <c:pt idx="8150">
                  <c:v>45997.604166666664</c:v>
                </c:pt>
                <c:pt idx="8151">
                  <c:v>45997.645833333336</c:v>
                </c:pt>
                <c:pt idx="8152">
                  <c:v>45997.6875</c:v>
                </c:pt>
                <c:pt idx="8153">
                  <c:v>45997.729166666664</c:v>
                </c:pt>
                <c:pt idx="8154">
                  <c:v>45997.770833333336</c:v>
                </c:pt>
                <c:pt idx="8155">
                  <c:v>45997.8125</c:v>
                </c:pt>
                <c:pt idx="8156">
                  <c:v>45997.854166666664</c:v>
                </c:pt>
                <c:pt idx="8157">
                  <c:v>45997.895833333336</c:v>
                </c:pt>
                <c:pt idx="8158">
                  <c:v>45997.9375</c:v>
                </c:pt>
                <c:pt idx="8159">
                  <c:v>45997.979166666664</c:v>
                </c:pt>
                <c:pt idx="8160">
                  <c:v>45998.020833333336</c:v>
                </c:pt>
                <c:pt idx="8161">
                  <c:v>45998.0625</c:v>
                </c:pt>
                <c:pt idx="8162">
                  <c:v>45998.104166666664</c:v>
                </c:pt>
                <c:pt idx="8163">
                  <c:v>45998.145833333336</c:v>
                </c:pt>
                <c:pt idx="8164">
                  <c:v>45998.1875</c:v>
                </c:pt>
                <c:pt idx="8165">
                  <c:v>45998.229166666664</c:v>
                </c:pt>
                <c:pt idx="8166">
                  <c:v>45998.270833333336</c:v>
                </c:pt>
                <c:pt idx="8167">
                  <c:v>45998.3125</c:v>
                </c:pt>
                <c:pt idx="8168">
                  <c:v>45998.354166666664</c:v>
                </c:pt>
                <c:pt idx="8169">
                  <c:v>45998.395833333336</c:v>
                </c:pt>
                <c:pt idx="8170">
                  <c:v>45998.4375</c:v>
                </c:pt>
                <c:pt idx="8171">
                  <c:v>45998.479166666664</c:v>
                </c:pt>
                <c:pt idx="8172">
                  <c:v>45998.520833333336</c:v>
                </c:pt>
                <c:pt idx="8173">
                  <c:v>45998.5625</c:v>
                </c:pt>
                <c:pt idx="8174">
                  <c:v>45998.604166666664</c:v>
                </c:pt>
                <c:pt idx="8175">
                  <c:v>45998.645833333336</c:v>
                </c:pt>
                <c:pt idx="8176">
                  <c:v>45998.6875</c:v>
                </c:pt>
                <c:pt idx="8177">
                  <c:v>45998.729166666664</c:v>
                </c:pt>
                <c:pt idx="8178">
                  <c:v>45998.770833333336</c:v>
                </c:pt>
                <c:pt idx="8179">
                  <c:v>45998.8125</c:v>
                </c:pt>
                <c:pt idx="8180">
                  <c:v>45998.854166666664</c:v>
                </c:pt>
                <c:pt idx="8181">
                  <c:v>45998.895833333336</c:v>
                </c:pt>
                <c:pt idx="8182">
                  <c:v>45998.9375</c:v>
                </c:pt>
                <c:pt idx="8183">
                  <c:v>45998.979166666664</c:v>
                </c:pt>
                <c:pt idx="8184">
                  <c:v>45999.020833333336</c:v>
                </c:pt>
                <c:pt idx="8185">
                  <c:v>45999.0625</c:v>
                </c:pt>
                <c:pt idx="8186">
                  <c:v>45999.104166666664</c:v>
                </c:pt>
                <c:pt idx="8187">
                  <c:v>45999.145833333336</c:v>
                </c:pt>
                <c:pt idx="8188">
                  <c:v>45999.1875</c:v>
                </c:pt>
                <c:pt idx="8189">
                  <c:v>45999.229166666664</c:v>
                </c:pt>
                <c:pt idx="8190">
                  <c:v>45999.270833333336</c:v>
                </c:pt>
                <c:pt idx="8191">
                  <c:v>45999.3125</c:v>
                </c:pt>
                <c:pt idx="8192">
                  <c:v>45999.354166666664</c:v>
                </c:pt>
                <c:pt idx="8193">
                  <c:v>45999.395833333336</c:v>
                </c:pt>
                <c:pt idx="8194">
                  <c:v>45999.4375</c:v>
                </c:pt>
                <c:pt idx="8195">
                  <c:v>45999.479166666664</c:v>
                </c:pt>
                <c:pt idx="8196">
                  <c:v>45999.520833333336</c:v>
                </c:pt>
                <c:pt idx="8197">
                  <c:v>45999.5625</c:v>
                </c:pt>
                <c:pt idx="8198">
                  <c:v>45999.604166666664</c:v>
                </c:pt>
                <c:pt idx="8199">
                  <c:v>45999.645833333336</c:v>
                </c:pt>
                <c:pt idx="8200">
                  <c:v>45999.6875</c:v>
                </c:pt>
                <c:pt idx="8201">
                  <c:v>45999.729166666664</c:v>
                </c:pt>
                <c:pt idx="8202">
                  <c:v>45999.770833333336</c:v>
                </c:pt>
                <c:pt idx="8203">
                  <c:v>45999.8125</c:v>
                </c:pt>
                <c:pt idx="8204">
                  <c:v>45999.854166666664</c:v>
                </c:pt>
                <c:pt idx="8205">
                  <c:v>45999.895833333336</c:v>
                </c:pt>
                <c:pt idx="8206">
                  <c:v>45999.9375</c:v>
                </c:pt>
                <c:pt idx="8207">
                  <c:v>45999.979166666664</c:v>
                </c:pt>
                <c:pt idx="8208">
                  <c:v>46000.020833333336</c:v>
                </c:pt>
                <c:pt idx="8209">
                  <c:v>46000.0625</c:v>
                </c:pt>
                <c:pt idx="8210">
                  <c:v>46000.104166666664</c:v>
                </c:pt>
                <c:pt idx="8211">
                  <c:v>46000.145833333336</c:v>
                </c:pt>
                <c:pt idx="8212">
                  <c:v>46000.1875</c:v>
                </c:pt>
                <c:pt idx="8213">
                  <c:v>46000.229166666664</c:v>
                </c:pt>
                <c:pt idx="8214">
                  <c:v>46000.270833333336</c:v>
                </c:pt>
                <c:pt idx="8215">
                  <c:v>46000.3125</c:v>
                </c:pt>
                <c:pt idx="8216">
                  <c:v>46000.354166666664</c:v>
                </c:pt>
                <c:pt idx="8217">
                  <c:v>46000.395833333336</c:v>
                </c:pt>
                <c:pt idx="8218">
                  <c:v>46000.4375</c:v>
                </c:pt>
                <c:pt idx="8219">
                  <c:v>46000.479166666664</c:v>
                </c:pt>
                <c:pt idx="8220">
                  <c:v>46000.520833333336</c:v>
                </c:pt>
                <c:pt idx="8221">
                  <c:v>46000.5625</c:v>
                </c:pt>
                <c:pt idx="8222">
                  <c:v>46000.604166666664</c:v>
                </c:pt>
                <c:pt idx="8223">
                  <c:v>46000.645833333336</c:v>
                </c:pt>
                <c:pt idx="8224">
                  <c:v>46000.6875</c:v>
                </c:pt>
                <c:pt idx="8225">
                  <c:v>46000.729166666664</c:v>
                </c:pt>
                <c:pt idx="8226">
                  <c:v>46000.770833333336</c:v>
                </c:pt>
                <c:pt idx="8227">
                  <c:v>46000.8125</c:v>
                </c:pt>
                <c:pt idx="8228">
                  <c:v>46000.854166666664</c:v>
                </c:pt>
                <c:pt idx="8229">
                  <c:v>46000.895833333336</c:v>
                </c:pt>
                <c:pt idx="8230">
                  <c:v>46000.9375</c:v>
                </c:pt>
                <c:pt idx="8231">
                  <c:v>46000.979166666664</c:v>
                </c:pt>
                <c:pt idx="8232">
                  <c:v>46001.020833333336</c:v>
                </c:pt>
                <c:pt idx="8233">
                  <c:v>46001.0625</c:v>
                </c:pt>
                <c:pt idx="8234">
                  <c:v>46001.104166666664</c:v>
                </c:pt>
                <c:pt idx="8235">
                  <c:v>46001.145833333336</c:v>
                </c:pt>
                <c:pt idx="8236">
                  <c:v>46001.1875</c:v>
                </c:pt>
                <c:pt idx="8237">
                  <c:v>46001.229166666664</c:v>
                </c:pt>
                <c:pt idx="8238">
                  <c:v>46001.270833333336</c:v>
                </c:pt>
                <c:pt idx="8239">
                  <c:v>46001.3125</c:v>
                </c:pt>
                <c:pt idx="8240">
                  <c:v>46001.354166666664</c:v>
                </c:pt>
                <c:pt idx="8241">
                  <c:v>46001.395833333336</c:v>
                </c:pt>
                <c:pt idx="8242">
                  <c:v>46001.4375</c:v>
                </c:pt>
                <c:pt idx="8243">
                  <c:v>46001.479166666664</c:v>
                </c:pt>
                <c:pt idx="8244">
                  <c:v>46001.520833333336</c:v>
                </c:pt>
                <c:pt idx="8245">
                  <c:v>46001.5625</c:v>
                </c:pt>
                <c:pt idx="8246">
                  <c:v>46001.604166666664</c:v>
                </c:pt>
                <c:pt idx="8247">
                  <c:v>46001.645833333336</c:v>
                </c:pt>
                <c:pt idx="8248">
                  <c:v>46001.6875</c:v>
                </c:pt>
                <c:pt idx="8249">
                  <c:v>46001.729166666664</c:v>
                </c:pt>
                <c:pt idx="8250">
                  <c:v>46001.770833333336</c:v>
                </c:pt>
                <c:pt idx="8251">
                  <c:v>46001.8125</c:v>
                </c:pt>
                <c:pt idx="8252">
                  <c:v>46001.854166666664</c:v>
                </c:pt>
                <c:pt idx="8253">
                  <c:v>46001.895833333336</c:v>
                </c:pt>
                <c:pt idx="8254">
                  <c:v>46001.9375</c:v>
                </c:pt>
                <c:pt idx="8255">
                  <c:v>46001.979166666664</c:v>
                </c:pt>
                <c:pt idx="8256">
                  <c:v>46002.020833333336</c:v>
                </c:pt>
                <c:pt idx="8257">
                  <c:v>46002.0625</c:v>
                </c:pt>
                <c:pt idx="8258">
                  <c:v>46002.104166666664</c:v>
                </c:pt>
                <c:pt idx="8259">
                  <c:v>46002.145833333336</c:v>
                </c:pt>
                <c:pt idx="8260">
                  <c:v>46002.1875</c:v>
                </c:pt>
                <c:pt idx="8261">
                  <c:v>46002.229166666664</c:v>
                </c:pt>
                <c:pt idx="8262">
                  <c:v>46002.270833333336</c:v>
                </c:pt>
                <c:pt idx="8263">
                  <c:v>46002.3125</c:v>
                </c:pt>
                <c:pt idx="8264">
                  <c:v>46002.354166666664</c:v>
                </c:pt>
                <c:pt idx="8265">
                  <c:v>46002.395833333336</c:v>
                </c:pt>
                <c:pt idx="8266">
                  <c:v>46002.4375</c:v>
                </c:pt>
                <c:pt idx="8267">
                  <c:v>46002.479166666664</c:v>
                </c:pt>
                <c:pt idx="8268">
                  <c:v>46002.520833333336</c:v>
                </c:pt>
                <c:pt idx="8269">
                  <c:v>46002.5625</c:v>
                </c:pt>
                <c:pt idx="8270">
                  <c:v>46002.604166666664</c:v>
                </c:pt>
                <c:pt idx="8271">
                  <c:v>46002.645833333336</c:v>
                </c:pt>
                <c:pt idx="8272">
                  <c:v>46002.6875</c:v>
                </c:pt>
                <c:pt idx="8273">
                  <c:v>46002.729166666664</c:v>
                </c:pt>
                <c:pt idx="8274">
                  <c:v>46002.770833333336</c:v>
                </c:pt>
                <c:pt idx="8275">
                  <c:v>46002.8125</c:v>
                </c:pt>
                <c:pt idx="8276">
                  <c:v>46002.854166666664</c:v>
                </c:pt>
                <c:pt idx="8277">
                  <c:v>46002.895833333336</c:v>
                </c:pt>
                <c:pt idx="8278">
                  <c:v>46002.9375</c:v>
                </c:pt>
                <c:pt idx="8279">
                  <c:v>46002.979166666664</c:v>
                </c:pt>
                <c:pt idx="8280">
                  <c:v>46003.020833333336</c:v>
                </c:pt>
                <c:pt idx="8281">
                  <c:v>46003.0625</c:v>
                </c:pt>
                <c:pt idx="8282">
                  <c:v>46003.104166666664</c:v>
                </c:pt>
                <c:pt idx="8283">
                  <c:v>46003.145833333336</c:v>
                </c:pt>
                <c:pt idx="8284">
                  <c:v>46003.1875</c:v>
                </c:pt>
                <c:pt idx="8285">
                  <c:v>46003.229166666664</c:v>
                </c:pt>
                <c:pt idx="8286">
                  <c:v>46003.270833333336</c:v>
                </c:pt>
                <c:pt idx="8287">
                  <c:v>46003.3125</c:v>
                </c:pt>
                <c:pt idx="8288">
                  <c:v>46003.354166666664</c:v>
                </c:pt>
                <c:pt idx="8289">
                  <c:v>46003.395833333336</c:v>
                </c:pt>
                <c:pt idx="8290">
                  <c:v>46003.4375</c:v>
                </c:pt>
                <c:pt idx="8291">
                  <c:v>46003.479166666664</c:v>
                </c:pt>
                <c:pt idx="8292">
                  <c:v>46003.520833333336</c:v>
                </c:pt>
                <c:pt idx="8293">
                  <c:v>46003.5625</c:v>
                </c:pt>
                <c:pt idx="8294">
                  <c:v>46003.604166666664</c:v>
                </c:pt>
                <c:pt idx="8295">
                  <c:v>46003.645833333336</c:v>
                </c:pt>
                <c:pt idx="8296">
                  <c:v>46003.6875</c:v>
                </c:pt>
                <c:pt idx="8297">
                  <c:v>46003.729166666664</c:v>
                </c:pt>
                <c:pt idx="8298">
                  <c:v>46003.770833333336</c:v>
                </c:pt>
                <c:pt idx="8299">
                  <c:v>46003.8125</c:v>
                </c:pt>
                <c:pt idx="8300">
                  <c:v>46003.854166666664</c:v>
                </c:pt>
                <c:pt idx="8301">
                  <c:v>46003.895833333336</c:v>
                </c:pt>
                <c:pt idx="8302">
                  <c:v>46003.9375</c:v>
                </c:pt>
                <c:pt idx="8303">
                  <c:v>46003.979166666664</c:v>
                </c:pt>
                <c:pt idx="8304">
                  <c:v>46004.020833333336</c:v>
                </c:pt>
                <c:pt idx="8305">
                  <c:v>46004.0625</c:v>
                </c:pt>
                <c:pt idx="8306">
                  <c:v>46004.104166666664</c:v>
                </c:pt>
                <c:pt idx="8307">
                  <c:v>46004.145833333336</c:v>
                </c:pt>
                <c:pt idx="8308">
                  <c:v>46004.1875</c:v>
                </c:pt>
                <c:pt idx="8309">
                  <c:v>46004.229166666664</c:v>
                </c:pt>
                <c:pt idx="8310">
                  <c:v>46004.270833333336</c:v>
                </c:pt>
                <c:pt idx="8311">
                  <c:v>46004.3125</c:v>
                </c:pt>
                <c:pt idx="8312">
                  <c:v>46004.354166666664</c:v>
                </c:pt>
                <c:pt idx="8313">
                  <c:v>46004.395833333336</c:v>
                </c:pt>
                <c:pt idx="8314">
                  <c:v>46004.4375</c:v>
                </c:pt>
                <c:pt idx="8315">
                  <c:v>46004.479166666664</c:v>
                </c:pt>
                <c:pt idx="8316">
                  <c:v>46004.520833333336</c:v>
                </c:pt>
                <c:pt idx="8317">
                  <c:v>46004.5625</c:v>
                </c:pt>
                <c:pt idx="8318">
                  <c:v>46004.604166666664</c:v>
                </c:pt>
                <c:pt idx="8319">
                  <c:v>46004.645833333336</c:v>
                </c:pt>
                <c:pt idx="8320">
                  <c:v>46004.6875</c:v>
                </c:pt>
                <c:pt idx="8321">
                  <c:v>46004.729166666664</c:v>
                </c:pt>
                <c:pt idx="8322">
                  <c:v>46004.770833333336</c:v>
                </c:pt>
                <c:pt idx="8323">
                  <c:v>46004.8125</c:v>
                </c:pt>
                <c:pt idx="8324">
                  <c:v>46004.854166666664</c:v>
                </c:pt>
                <c:pt idx="8325">
                  <c:v>46004.895833333336</c:v>
                </c:pt>
                <c:pt idx="8326">
                  <c:v>46004.9375</c:v>
                </c:pt>
                <c:pt idx="8327">
                  <c:v>46004.979166666664</c:v>
                </c:pt>
                <c:pt idx="8328">
                  <c:v>46005.020833333336</c:v>
                </c:pt>
                <c:pt idx="8329">
                  <c:v>46005.0625</c:v>
                </c:pt>
                <c:pt idx="8330">
                  <c:v>46005.104166666664</c:v>
                </c:pt>
                <c:pt idx="8331">
                  <c:v>46005.145833333336</c:v>
                </c:pt>
                <c:pt idx="8332">
                  <c:v>46005.1875</c:v>
                </c:pt>
                <c:pt idx="8333">
                  <c:v>46005.229166666664</c:v>
                </c:pt>
                <c:pt idx="8334">
                  <c:v>46005.270833333336</c:v>
                </c:pt>
                <c:pt idx="8335">
                  <c:v>46005.3125</c:v>
                </c:pt>
                <c:pt idx="8336">
                  <c:v>46005.354166666664</c:v>
                </c:pt>
                <c:pt idx="8337">
                  <c:v>46005.395833333336</c:v>
                </c:pt>
                <c:pt idx="8338">
                  <c:v>46005.4375</c:v>
                </c:pt>
                <c:pt idx="8339">
                  <c:v>46005.479166666664</c:v>
                </c:pt>
                <c:pt idx="8340">
                  <c:v>46005.520833333336</c:v>
                </c:pt>
                <c:pt idx="8341">
                  <c:v>46005.5625</c:v>
                </c:pt>
                <c:pt idx="8342">
                  <c:v>46005.604166666664</c:v>
                </c:pt>
                <c:pt idx="8343">
                  <c:v>46005.645833333336</c:v>
                </c:pt>
                <c:pt idx="8344">
                  <c:v>46005.6875</c:v>
                </c:pt>
                <c:pt idx="8345">
                  <c:v>46005.729166666664</c:v>
                </c:pt>
                <c:pt idx="8346">
                  <c:v>46005.770833333336</c:v>
                </c:pt>
                <c:pt idx="8347">
                  <c:v>46005.8125</c:v>
                </c:pt>
                <c:pt idx="8348">
                  <c:v>46005.854166666664</c:v>
                </c:pt>
                <c:pt idx="8349">
                  <c:v>46005.895833333336</c:v>
                </c:pt>
                <c:pt idx="8350">
                  <c:v>46005.9375</c:v>
                </c:pt>
                <c:pt idx="8351">
                  <c:v>46005.979166666664</c:v>
                </c:pt>
                <c:pt idx="8352">
                  <c:v>46006.020833333336</c:v>
                </c:pt>
                <c:pt idx="8353">
                  <c:v>46006.0625</c:v>
                </c:pt>
                <c:pt idx="8354">
                  <c:v>46006.104166666664</c:v>
                </c:pt>
                <c:pt idx="8355">
                  <c:v>46006.145833333336</c:v>
                </c:pt>
                <c:pt idx="8356">
                  <c:v>46006.1875</c:v>
                </c:pt>
                <c:pt idx="8357">
                  <c:v>46006.229166666664</c:v>
                </c:pt>
                <c:pt idx="8358">
                  <c:v>46006.270833333336</c:v>
                </c:pt>
                <c:pt idx="8359">
                  <c:v>46006.3125</c:v>
                </c:pt>
                <c:pt idx="8360">
                  <c:v>46006.354166666664</c:v>
                </c:pt>
                <c:pt idx="8361">
                  <c:v>46006.395833333336</c:v>
                </c:pt>
                <c:pt idx="8362">
                  <c:v>46006.4375</c:v>
                </c:pt>
                <c:pt idx="8363">
                  <c:v>46006.479166666664</c:v>
                </c:pt>
                <c:pt idx="8364">
                  <c:v>46006.520833333336</c:v>
                </c:pt>
                <c:pt idx="8365">
                  <c:v>46006.5625</c:v>
                </c:pt>
                <c:pt idx="8366">
                  <c:v>46006.604166666664</c:v>
                </c:pt>
                <c:pt idx="8367">
                  <c:v>46006.645833333336</c:v>
                </c:pt>
                <c:pt idx="8368">
                  <c:v>46006.6875</c:v>
                </c:pt>
                <c:pt idx="8369">
                  <c:v>46006.729166666664</c:v>
                </c:pt>
                <c:pt idx="8370">
                  <c:v>46006.770833333336</c:v>
                </c:pt>
                <c:pt idx="8371">
                  <c:v>46006.8125</c:v>
                </c:pt>
                <c:pt idx="8372">
                  <c:v>46006.854166666664</c:v>
                </c:pt>
                <c:pt idx="8373">
                  <c:v>46006.895833333336</c:v>
                </c:pt>
                <c:pt idx="8374">
                  <c:v>46006.9375</c:v>
                </c:pt>
                <c:pt idx="8375">
                  <c:v>46006.979166666664</c:v>
                </c:pt>
                <c:pt idx="8376">
                  <c:v>46007.020833333336</c:v>
                </c:pt>
                <c:pt idx="8377">
                  <c:v>46007.0625</c:v>
                </c:pt>
                <c:pt idx="8378">
                  <c:v>46007.104166666664</c:v>
                </c:pt>
                <c:pt idx="8379">
                  <c:v>46007.145833333336</c:v>
                </c:pt>
                <c:pt idx="8380">
                  <c:v>46007.1875</c:v>
                </c:pt>
                <c:pt idx="8381">
                  <c:v>46007.229166666664</c:v>
                </c:pt>
                <c:pt idx="8382">
                  <c:v>46007.270833333336</c:v>
                </c:pt>
                <c:pt idx="8383">
                  <c:v>46007.3125</c:v>
                </c:pt>
                <c:pt idx="8384">
                  <c:v>46007.354166666664</c:v>
                </c:pt>
                <c:pt idx="8385">
                  <c:v>46007.395833333336</c:v>
                </c:pt>
                <c:pt idx="8386">
                  <c:v>46007.4375</c:v>
                </c:pt>
                <c:pt idx="8387">
                  <c:v>46007.479166666664</c:v>
                </c:pt>
                <c:pt idx="8388">
                  <c:v>46007.520833333336</c:v>
                </c:pt>
                <c:pt idx="8389">
                  <c:v>46007.5625</c:v>
                </c:pt>
                <c:pt idx="8390">
                  <c:v>46007.604166666664</c:v>
                </c:pt>
                <c:pt idx="8391">
                  <c:v>46007.645833333336</c:v>
                </c:pt>
                <c:pt idx="8392">
                  <c:v>46007.6875</c:v>
                </c:pt>
                <c:pt idx="8393">
                  <c:v>46007.729166666664</c:v>
                </c:pt>
                <c:pt idx="8394">
                  <c:v>46007.770833333336</c:v>
                </c:pt>
                <c:pt idx="8395">
                  <c:v>46007.8125</c:v>
                </c:pt>
                <c:pt idx="8396">
                  <c:v>46007.854166666664</c:v>
                </c:pt>
                <c:pt idx="8397">
                  <c:v>46007.895833333336</c:v>
                </c:pt>
                <c:pt idx="8398">
                  <c:v>46007.9375</c:v>
                </c:pt>
                <c:pt idx="8399">
                  <c:v>46007.979166666664</c:v>
                </c:pt>
                <c:pt idx="8400">
                  <c:v>46008.020833333336</c:v>
                </c:pt>
                <c:pt idx="8401">
                  <c:v>46008.0625</c:v>
                </c:pt>
                <c:pt idx="8402">
                  <c:v>46008.104166666664</c:v>
                </c:pt>
                <c:pt idx="8403">
                  <c:v>46008.145833333336</c:v>
                </c:pt>
                <c:pt idx="8404">
                  <c:v>46008.1875</c:v>
                </c:pt>
                <c:pt idx="8405">
                  <c:v>46008.229166666664</c:v>
                </c:pt>
                <c:pt idx="8406">
                  <c:v>46008.270833333336</c:v>
                </c:pt>
                <c:pt idx="8407">
                  <c:v>46008.3125</c:v>
                </c:pt>
                <c:pt idx="8408">
                  <c:v>46008.354166666664</c:v>
                </c:pt>
                <c:pt idx="8409">
                  <c:v>46008.395833333336</c:v>
                </c:pt>
                <c:pt idx="8410">
                  <c:v>46008.4375</c:v>
                </c:pt>
                <c:pt idx="8411">
                  <c:v>46008.479166666664</c:v>
                </c:pt>
                <c:pt idx="8412">
                  <c:v>46008.520833333336</c:v>
                </c:pt>
                <c:pt idx="8413">
                  <c:v>46008.5625</c:v>
                </c:pt>
                <c:pt idx="8414">
                  <c:v>46008.604166666664</c:v>
                </c:pt>
                <c:pt idx="8415">
                  <c:v>46008.645833333336</c:v>
                </c:pt>
                <c:pt idx="8416">
                  <c:v>46008.6875</c:v>
                </c:pt>
                <c:pt idx="8417">
                  <c:v>46008.729166666664</c:v>
                </c:pt>
                <c:pt idx="8418">
                  <c:v>46008.770833333336</c:v>
                </c:pt>
                <c:pt idx="8419">
                  <c:v>46008.8125</c:v>
                </c:pt>
                <c:pt idx="8420">
                  <c:v>46008.854166666664</c:v>
                </c:pt>
                <c:pt idx="8421">
                  <c:v>46008.895833333336</c:v>
                </c:pt>
                <c:pt idx="8422">
                  <c:v>46008.9375</c:v>
                </c:pt>
                <c:pt idx="8423">
                  <c:v>46008.979166666664</c:v>
                </c:pt>
                <c:pt idx="8424">
                  <c:v>46009.020833333336</c:v>
                </c:pt>
                <c:pt idx="8425">
                  <c:v>46009.0625</c:v>
                </c:pt>
                <c:pt idx="8426">
                  <c:v>46009.104166666664</c:v>
                </c:pt>
                <c:pt idx="8427">
                  <c:v>46009.145833333336</c:v>
                </c:pt>
                <c:pt idx="8428">
                  <c:v>46009.1875</c:v>
                </c:pt>
                <c:pt idx="8429">
                  <c:v>46009.229166666664</c:v>
                </c:pt>
                <c:pt idx="8430">
                  <c:v>46009.270833333336</c:v>
                </c:pt>
                <c:pt idx="8431">
                  <c:v>46009.3125</c:v>
                </c:pt>
                <c:pt idx="8432">
                  <c:v>46009.354166666664</c:v>
                </c:pt>
                <c:pt idx="8433">
                  <c:v>46009.395833333336</c:v>
                </c:pt>
                <c:pt idx="8434">
                  <c:v>46009.4375</c:v>
                </c:pt>
                <c:pt idx="8435">
                  <c:v>46009.479166666664</c:v>
                </c:pt>
                <c:pt idx="8436">
                  <c:v>46009.520833333336</c:v>
                </c:pt>
                <c:pt idx="8437">
                  <c:v>46009.5625</c:v>
                </c:pt>
                <c:pt idx="8438">
                  <c:v>46009.604166666664</c:v>
                </c:pt>
                <c:pt idx="8439">
                  <c:v>46009.645833333336</c:v>
                </c:pt>
                <c:pt idx="8440">
                  <c:v>46009.6875</c:v>
                </c:pt>
                <c:pt idx="8441">
                  <c:v>46009.729166666664</c:v>
                </c:pt>
                <c:pt idx="8442">
                  <c:v>46009.770833333336</c:v>
                </c:pt>
                <c:pt idx="8443">
                  <c:v>46009.8125</c:v>
                </c:pt>
                <c:pt idx="8444">
                  <c:v>46009.854166666664</c:v>
                </c:pt>
                <c:pt idx="8445">
                  <c:v>46009.895833333336</c:v>
                </c:pt>
                <c:pt idx="8446">
                  <c:v>46009.9375</c:v>
                </c:pt>
                <c:pt idx="8447">
                  <c:v>46009.979166666664</c:v>
                </c:pt>
                <c:pt idx="8448">
                  <c:v>46010.020833333336</c:v>
                </c:pt>
                <c:pt idx="8449">
                  <c:v>46010.0625</c:v>
                </c:pt>
                <c:pt idx="8450">
                  <c:v>46010.104166666664</c:v>
                </c:pt>
                <c:pt idx="8451">
                  <c:v>46010.145833333336</c:v>
                </c:pt>
                <c:pt idx="8452">
                  <c:v>46010.1875</c:v>
                </c:pt>
                <c:pt idx="8453">
                  <c:v>46010.229166666664</c:v>
                </c:pt>
                <c:pt idx="8454">
                  <c:v>46010.270833333336</c:v>
                </c:pt>
                <c:pt idx="8455">
                  <c:v>46010.3125</c:v>
                </c:pt>
                <c:pt idx="8456">
                  <c:v>46010.354166666664</c:v>
                </c:pt>
                <c:pt idx="8457">
                  <c:v>46010.395833333336</c:v>
                </c:pt>
                <c:pt idx="8458">
                  <c:v>46010.4375</c:v>
                </c:pt>
                <c:pt idx="8459">
                  <c:v>46010.479166666664</c:v>
                </c:pt>
                <c:pt idx="8460">
                  <c:v>46010.520833333336</c:v>
                </c:pt>
                <c:pt idx="8461">
                  <c:v>46010.5625</c:v>
                </c:pt>
                <c:pt idx="8462">
                  <c:v>46010.604166666664</c:v>
                </c:pt>
                <c:pt idx="8463">
                  <c:v>46010.645833333336</c:v>
                </c:pt>
                <c:pt idx="8464">
                  <c:v>46010.6875</c:v>
                </c:pt>
                <c:pt idx="8465">
                  <c:v>46010.729166666664</c:v>
                </c:pt>
                <c:pt idx="8466">
                  <c:v>46010.770833333336</c:v>
                </c:pt>
                <c:pt idx="8467">
                  <c:v>46010.8125</c:v>
                </c:pt>
                <c:pt idx="8468">
                  <c:v>46010.854166666664</c:v>
                </c:pt>
                <c:pt idx="8469">
                  <c:v>46010.895833333336</c:v>
                </c:pt>
                <c:pt idx="8470">
                  <c:v>46010.9375</c:v>
                </c:pt>
                <c:pt idx="8471">
                  <c:v>46010.979166666664</c:v>
                </c:pt>
                <c:pt idx="8472">
                  <c:v>46011.020833333336</c:v>
                </c:pt>
                <c:pt idx="8473">
                  <c:v>46011.0625</c:v>
                </c:pt>
                <c:pt idx="8474">
                  <c:v>46011.104166666664</c:v>
                </c:pt>
                <c:pt idx="8475">
                  <c:v>46011.145833333336</c:v>
                </c:pt>
                <c:pt idx="8476">
                  <c:v>46011.1875</c:v>
                </c:pt>
                <c:pt idx="8477">
                  <c:v>46011.229166666664</c:v>
                </c:pt>
                <c:pt idx="8478">
                  <c:v>46011.270833333336</c:v>
                </c:pt>
                <c:pt idx="8479">
                  <c:v>46011.3125</c:v>
                </c:pt>
                <c:pt idx="8480">
                  <c:v>46011.354166666664</c:v>
                </c:pt>
                <c:pt idx="8481">
                  <c:v>46011.395833333336</c:v>
                </c:pt>
                <c:pt idx="8482">
                  <c:v>46011.4375</c:v>
                </c:pt>
                <c:pt idx="8483">
                  <c:v>46011.479166666664</c:v>
                </c:pt>
                <c:pt idx="8484">
                  <c:v>46011.520833333336</c:v>
                </c:pt>
                <c:pt idx="8485">
                  <c:v>46011.5625</c:v>
                </c:pt>
                <c:pt idx="8486">
                  <c:v>46011.604166666664</c:v>
                </c:pt>
                <c:pt idx="8487">
                  <c:v>46011.645833333336</c:v>
                </c:pt>
                <c:pt idx="8488">
                  <c:v>46011.6875</c:v>
                </c:pt>
                <c:pt idx="8489">
                  <c:v>46011.729166666664</c:v>
                </c:pt>
                <c:pt idx="8490">
                  <c:v>46011.770833333336</c:v>
                </c:pt>
                <c:pt idx="8491">
                  <c:v>46011.8125</c:v>
                </c:pt>
                <c:pt idx="8492">
                  <c:v>46011.854166666664</c:v>
                </c:pt>
                <c:pt idx="8493">
                  <c:v>46011.895833333336</c:v>
                </c:pt>
                <c:pt idx="8494">
                  <c:v>46011.9375</c:v>
                </c:pt>
                <c:pt idx="8495">
                  <c:v>46011.979166666664</c:v>
                </c:pt>
                <c:pt idx="8496">
                  <c:v>46012.020833333336</c:v>
                </c:pt>
                <c:pt idx="8497">
                  <c:v>46012.0625</c:v>
                </c:pt>
                <c:pt idx="8498">
                  <c:v>46012.104166666664</c:v>
                </c:pt>
                <c:pt idx="8499">
                  <c:v>46012.145833333336</c:v>
                </c:pt>
                <c:pt idx="8500">
                  <c:v>46012.1875</c:v>
                </c:pt>
                <c:pt idx="8501">
                  <c:v>46012.229166666664</c:v>
                </c:pt>
                <c:pt idx="8502">
                  <c:v>46012.270833333336</c:v>
                </c:pt>
                <c:pt idx="8503">
                  <c:v>46012.3125</c:v>
                </c:pt>
                <c:pt idx="8504">
                  <c:v>46012.354166666664</c:v>
                </c:pt>
                <c:pt idx="8505">
                  <c:v>46012.395833333336</c:v>
                </c:pt>
                <c:pt idx="8506">
                  <c:v>46012.4375</c:v>
                </c:pt>
                <c:pt idx="8507">
                  <c:v>46012.479166666664</c:v>
                </c:pt>
                <c:pt idx="8508">
                  <c:v>46012.520833333336</c:v>
                </c:pt>
                <c:pt idx="8509">
                  <c:v>46012.5625</c:v>
                </c:pt>
                <c:pt idx="8510">
                  <c:v>46012.604166666664</c:v>
                </c:pt>
                <c:pt idx="8511">
                  <c:v>46012.645833333336</c:v>
                </c:pt>
                <c:pt idx="8512">
                  <c:v>46012.6875</c:v>
                </c:pt>
                <c:pt idx="8513">
                  <c:v>46012.729166666664</c:v>
                </c:pt>
                <c:pt idx="8514">
                  <c:v>46012.770833333336</c:v>
                </c:pt>
                <c:pt idx="8515">
                  <c:v>46012.8125</c:v>
                </c:pt>
                <c:pt idx="8516">
                  <c:v>46012.854166666664</c:v>
                </c:pt>
                <c:pt idx="8517">
                  <c:v>46012.895833333336</c:v>
                </c:pt>
                <c:pt idx="8518">
                  <c:v>46012.9375</c:v>
                </c:pt>
                <c:pt idx="8519">
                  <c:v>46012.979166666664</c:v>
                </c:pt>
                <c:pt idx="8520">
                  <c:v>46013.020833333336</c:v>
                </c:pt>
                <c:pt idx="8521">
                  <c:v>46013.0625</c:v>
                </c:pt>
                <c:pt idx="8522">
                  <c:v>46013.104166666664</c:v>
                </c:pt>
                <c:pt idx="8523">
                  <c:v>46013.145833333336</c:v>
                </c:pt>
                <c:pt idx="8524">
                  <c:v>46013.1875</c:v>
                </c:pt>
                <c:pt idx="8525">
                  <c:v>46013.229166666664</c:v>
                </c:pt>
                <c:pt idx="8526">
                  <c:v>46013.270833333336</c:v>
                </c:pt>
                <c:pt idx="8527">
                  <c:v>46013.3125</c:v>
                </c:pt>
                <c:pt idx="8528">
                  <c:v>46013.354166666664</c:v>
                </c:pt>
                <c:pt idx="8529">
                  <c:v>46013.395833333336</c:v>
                </c:pt>
                <c:pt idx="8530">
                  <c:v>46013.4375</c:v>
                </c:pt>
                <c:pt idx="8531">
                  <c:v>46013.479166666664</c:v>
                </c:pt>
                <c:pt idx="8532">
                  <c:v>46013.520833333336</c:v>
                </c:pt>
                <c:pt idx="8533">
                  <c:v>46013.5625</c:v>
                </c:pt>
                <c:pt idx="8534">
                  <c:v>46013.604166666664</c:v>
                </c:pt>
                <c:pt idx="8535">
                  <c:v>46013.645833333336</c:v>
                </c:pt>
                <c:pt idx="8536">
                  <c:v>46013.6875</c:v>
                </c:pt>
                <c:pt idx="8537">
                  <c:v>46013.729166666664</c:v>
                </c:pt>
                <c:pt idx="8538">
                  <c:v>46013.770833333336</c:v>
                </c:pt>
                <c:pt idx="8539">
                  <c:v>46013.8125</c:v>
                </c:pt>
                <c:pt idx="8540">
                  <c:v>46013.854166666664</c:v>
                </c:pt>
                <c:pt idx="8541">
                  <c:v>46013.895833333336</c:v>
                </c:pt>
                <c:pt idx="8542">
                  <c:v>46013.9375</c:v>
                </c:pt>
                <c:pt idx="8543">
                  <c:v>46013.979166666664</c:v>
                </c:pt>
                <c:pt idx="8544">
                  <c:v>46014.020833333336</c:v>
                </c:pt>
                <c:pt idx="8545">
                  <c:v>46014.0625</c:v>
                </c:pt>
                <c:pt idx="8546">
                  <c:v>46014.104166666664</c:v>
                </c:pt>
                <c:pt idx="8547">
                  <c:v>46014.145833333336</c:v>
                </c:pt>
                <c:pt idx="8548">
                  <c:v>46014.1875</c:v>
                </c:pt>
                <c:pt idx="8549">
                  <c:v>46014.229166666664</c:v>
                </c:pt>
                <c:pt idx="8550">
                  <c:v>46014.270833333336</c:v>
                </c:pt>
                <c:pt idx="8551">
                  <c:v>46014.3125</c:v>
                </c:pt>
                <c:pt idx="8552">
                  <c:v>46014.354166666664</c:v>
                </c:pt>
                <c:pt idx="8553">
                  <c:v>46014.395833333336</c:v>
                </c:pt>
                <c:pt idx="8554">
                  <c:v>46014.4375</c:v>
                </c:pt>
                <c:pt idx="8555">
                  <c:v>46014.479166666664</c:v>
                </c:pt>
                <c:pt idx="8556">
                  <c:v>46014.520833333336</c:v>
                </c:pt>
                <c:pt idx="8557">
                  <c:v>46014.5625</c:v>
                </c:pt>
                <c:pt idx="8558">
                  <c:v>46014.604166666664</c:v>
                </c:pt>
                <c:pt idx="8559">
                  <c:v>46014.645833333336</c:v>
                </c:pt>
                <c:pt idx="8560">
                  <c:v>46014.6875</c:v>
                </c:pt>
                <c:pt idx="8561">
                  <c:v>46014.729166666664</c:v>
                </c:pt>
                <c:pt idx="8562">
                  <c:v>46014.770833333336</c:v>
                </c:pt>
                <c:pt idx="8563">
                  <c:v>46014.8125</c:v>
                </c:pt>
                <c:pt idx="8564">
                  <c:v>46014.854166666664</c:v>
                </c:pt>
                <c:pt idx="8565">
                  <c:v>46014.895833333336</c:v>
                </c:pt>
                <c:pt idx="8566">
                  <c:v>46014.9375</c:v>
                </c:pt>
                <c:pt idx="8567">
                  <c:v>46014.979166666664</c:v>
                </c:pt>
                <c:pt idx="8568">
                  <c:v>46015.020833333336</c:v>
                </c:pt>
                <c:pt idx="8569">
                  <c:v>46015.0625</c:v>
                </c:pt>
                <c:pt idx="8570">
                  <c:v>46015.104166666664</c:v>
                </c:pt>
                <c:pt idx="8571">
                  <c:v>46015.145833333336</c:v>
                </c:pt>
                <c:pt idx="8572">
                  <c:v>46015.1875</c:v>
                </c:pt>
                <c:pt idx="8573">
                  <c:v>46015.229166666664</c:v>
                </c:pt>
                <c:pt idx="8574">
                  <c:v>46015.270833333336</c:v>
                </c:pt>
                <c:pt idx="8575">
                  <c:v>46015.3125</c:v>
                </c:pt>
                <c:pt idx="8576">
                  <c:v>46015.354166666664</c:v>
                </c:pt>
                <c:pt idx="8577">
                  <c:v>46015.395833333336</c:v>
                </c:pt>
                <c:pt idx="8578">
                  <c:v>46015.4375</c:v>
                </c:pt>
                <c:pt idx="8579">
                  <c:v>46015.479166666664</c:v>
                </c:pt>
                <c:pt idx="8580">
                  <c:v>46015.520833333336</c:v>
                </c:pt>
                <c:pt idx="8581">
                  <c:v>46015.5625</c:v>
                </c:pt>
                <c:pt idx="8582">
                  <c:v>46015.604166666664</c:v>
                </c:pt>
                <c:pt idx="8583">
                  <c:v>46015.645833333336</c:v>
                </c:pt>
                <c:pt idx="8584">
                  <c:v>46015.6875</c:v>
                </c:pt>
                <c:pt idx="8585">
                  <c:v>46015.729166666664</c:v>
                </c:pt>
                <c:pt idx="8586">
                  <c:v>46015.770833333336</c:v>
                </c:pt>
                <c:pt idx="8587">
                  <c:v>46015.8125</c:v>
                </c:pt>
                <c:pt idx="8588">
                  <c:v>46015.854166666664</c:v>
                </c:pt>
                <c:pt idx="8589">
                  <c:v>46015.895833333336</c:v>
                </c:pt>
                <c:pt idx="8590">
                  <c:v>46015.9375</c:v>
                </c:pt>
                <c:pt idx="8591">
                  <c:v>46015.979166666664</c:v>
                </c:pt>
                <c:pt idx="8592">
                  <c:v>46016.020833333336</c:v>
                </c:pt>
                <c:pt idx="8593">
                  <c:v>46016.0625</c:v>
                </c:pt>
                <c:pt idx="8594">
                  <c:v>46016.104166666664</c:v>
                </c:pt>
                <c:pt idx="8595">
                  <c:v>46016.145833333336</c:v>
                </c:pt>
                <c:pt idx="8596">
                  <c:v>46016.1875</c:v>
                </c:pt>
                <c:pt idx="8597">
                  <c:v>46016.229166666664</c:v>
                </c:pt>
                <c:pt idx="8598">
                  <c:v>46016.270833333336</c:v>
                </c:pt>
                <c:pt idx="8599">
                  <c:v>46016.3125</c:v>
                </c:pt>
                <c:pt idx="8600">
                  <c:v>46016.354166666664</c:v>
                </c:pt>
                <c:pt idx="8601">
                  <c:v>46016.395833333336</c:v>
                </c:pt>
                <c:pt idx="8602">
                  <c:v>46016.4375</c:v>
                </c:pt>
                <c:pt idx="8603">
                  <c:v>46016.479166666664</c:v>
                </c:pt>
                <c:pt idx="8604">
                  <c:v>46016.520833333336</c:v>
                </c:pt>
                <c:pt idx="8605">
                  <c:v>46016.5625</c:v>
                </c:pt>
                <c:pt idx="8606">
                  <c:v>46016.604166666664</c:v>
                </c:pt>
                <c:pt idx="8607">
                  <c:v>46016.645833333336</c:v>
                </c:pt>
                <c:pt idx="8608">
                  <c:v>46016.6875</c:v>
                </c:pt>
                <c:pt idx="8609">
                  <c:v>46016.729166666664</c:v>
                </c:pt>
                <c:pt idx="8610">
                  <c:v>46016.770833333336</c:v>
                </c:pt>
                <c:pt idx="8611">
                  <c:v>46016.8125</c:v>
                </c:pt>
                <c:pt idx="8612">
                  <c:v>46016.854166666664</c:v>
                </c:pt>
                <c:pt idx="8613">
                  <c:v>46016.895833333336</c:v>
                </c:pt>
                <c:pt idx="8614">
                  <c:v>46016.9375</c:v>
                </c:pt>
                <c:pt idx="8615">
                  <c:v>46016.979166666664</c:v>
                </c:pt>
                <c:pt idx="8616">
                  <c:v>46017.020833333336</c:v>
                </c:pt>
                <c:pt idx="8617">
                  <c:v>46017.0625</c:v>
                </c:pt>
                <c:pt idx="8618">
                  <c:v>46017.104166666664</c:v>
                </c:pt>
                <c:pt idx="8619">
                  <c:v>46017.145833333336</c:v>
                </c:pt>
                <c:pt idx="8620">
                  <c:v>46017.1875</c:v>
                </c:pt>
                <c:pt idx="8621">
                  <c:v>46017.229166666664</c:v>
                </c:pt>
                <c:pt idx="8622">
                  <c:v>46017.270833333336</c:v>
                </c:pt>
                <c:pt idx="8623">
                  <c:v>46017.3125</c:v>
                </c:pt>
                <c:pt idx="8624">
                  <c:v>46017.354166666664</c:v>
                </c:pt>
                <c:pt idx="8625">
                  <c:v>46017.395833333336</c:v>
                </c:pt>
                <c:pt idx="8626">
                  <c:v>46017.4375</c:v>
                </c:pt>
                <c:pt idx="8627">
                  <c:v>46017.479166666664</c:v>
                </c:pt>
                <c:pt idx="8628">
                  <c:v>46017.520833333336</c:v>
                </c:pt>
                <c:pt idx="8629">
                  <c:v>46017.5625</c:v>
                </c:pt>
                <c:pt idx="8630">
                  <c:v>46017.604166666664</c:v>
                </c:pt>
                <c:pt idx="8631">
                  <c:v>46017.645833333336</c:v>
                </c:pt>
                <c:pt idx="8632">
                  <c:v>46017.6875</c:v>
                </c:pt>
                <c:pt idx="8633">
                  <c:v>46017.729166666664</c:v>
                </c:pt>
                <c:pt idx="8634">
                  <c:v>46017.770833333336</c:v>
                </c:pt>
                <c:pt idx="8635">
                  <c:v>46017.8125</c:v>
                </c:pt>
                <c:pt idx="8636">
                  <c:v>46017.854166666664</c:v>
                </c:pt>
                <c:pt idx="8637">
                  <c:v>46017.895833333336</c:v>
                </c:pt>
                <c:pt idx="8638">
                  <c:v>46017.9375</c:v>
                </c:pt>
                <c:pt idx="8639">
                  <c:v>46017.979166666664</c:v>
                </c:pt>
                <c:pt idx="8640">
                  <c:v>46018.020833333336</c:v>
                </c:pt>
                <c:pt idx="8641">
                  <c:v>46018.0625</c:v>
                </c:pt>
                <c:pt idx="8642">
                  <c:v>46018.104166666664</c:v>
                </c:pt>
                <c:pt idx="8643">
                  <c:v>46018.145833333336</c:v>
                </c:pt>
                <c:pt idx="8644">
                  <c:v>46018.1875</c:v>
                </c:pt>
                <c:pt idx="8645">
                  <c:v>46018.229166666664</c:v>
                </c:pt>
                <c:pt idx="8646">
                  <c:v>46018.270833333336</c:v>
                </c:pt>
                <c:pt idx="8647">
                  <c:v>46018.3125</c:v>
                </c:pt>
                <c:pt idx="8648">
                  <c:v>46018.354166666664</c:v>
                </c:pt>
                <c:pt idx="8649">
                  <c:v>46018.395833333336</c:v>
                </c:pt>
                <c:pt idx="8650">
                  <c:v>46018.4375</c:v>
                </c:pt>
                <c:pt idx="8651">
                  <c:v>46018.479166666664</c:v>
                </c:pt>
                <c:pt idx="8652">
                  <c:v>46018.520833333336</c:v>
                </c:pt>
                <c:pt idx="8653">
                  <c:v>46018.5625</c:v>
                </c:pt>
                <c:pt idx="8654">
                  <c:v>46018.604166666664</c:v>
                </c:pt>
                <c:pt idx="8655">
                  <c:v>46018.645833333336</c:v>
                </c:pt>
                <c:pt idx="8656">
                  <c:v>46018.6875</c:v>
                </c:pt>
                <c:pt idx="8657">
                  <c:v>46018.729166666664</c:v>
                </c:pt>
                <c:pt idx="8658">
                  <c:v>46018.770833333336</c:v>
                </c:pt>
                <c:pt idx="8659">
                  <c:v>46018.8125</c:v>
                </c:pt>
                <c:pt idx="8660">
                  <c:v>46018.854166666664</c:v>
                </c:pt>
                <c:pt idx="8661">
                  <c:v>46018.895833333336</c:v>
                </c:pt>
                <c:pt idx="8662">
                  <c:v>46018.9375</c:v>
                </c:pt>
                <c:pt idx="8663">
                  <c:v>46018.979166666664</c:v>
                </c:pt>
                <c:pt idx="8664">
                  <c:v>46019.020833333336</c:v>
                </c:pt>
                <c:pt idx="8665">
                  <c:v>46019.0625</c:v>
                </c:pt>
                <c:pt idx="8666">
                  <c:v>46019.104166666664</c:v>
                </c:pt>
                <c:pt idx="8667">
                  <c:v>46019.145833333336</c:v>
                </c:pt>
                <c:pt idx="8668">
                  <c:v>46019.1875</c:v>
                </c:pt>
                <c:pt idx="8669">
                  <c:v>46019.229166666664</c:v>
                </c:pt>
                <c:pt idx="8670">
                  <c:v>46019.270833333336</c:v>
                </c:pt>
                <c:pt idx="8671">
                  <c:v>46019.3125</c:v>
                </c:pt>
                <c:pt idx="8672">
                  <c:v>46019.354166666664</c:v>
                </c:pt>
                <c:pt idx="8673">
                  <c:v>46019.395833333336</c:v>
                </c:pt>
                <c:pt idx="8674">
                  <c:v>46019.4375</c:v>
                </c:pt>
                <c:pt idx="8675">
                  <c:v>46019.479166666664</c:v>
                </c:pt>
                <c:pt idx="8676">
                  <c:v>46019.520833333336</c:v>
                </c:pt>
                <c:pt idx="8677">
                  <c:v>46019.5625</c:v>
                </c:pt>
                <c:pt idx="8678">
                  <c:v>46019.604166666664</c:v>
                </c:pt>
                <c:pt idx="8679">
                  <c:v>46019.645833333336</c:v>
                </c:pt>
                <c:pt idx="8680">
                  <c:v>46019.6875</c:v>
                </c:pt>
                <c:pt idx="8681">
                  <c:v>46019.729166666664</c:v>
                </c:pt>
                <c:pt idx="8682">
                  <c:v>46019.770833333336</c:v>
                </c:pt>
                <c:pt idx="8683">
                  <c:v>46019.8125</c:v>
                </c:pt>
                <c:pt idx="8684">
                  <c:v>46019.854166666664</c:v>
                </c:pt>
                <c:pt idx="8685">
                  <c:v>46019.895833333336</c:v>
                </c:pt>
                <c:pt idx="8686">
                  <c:v>46019.9375</c:v>
                </c:pt>
                <c:pt idx="8687">
                  <c:v>46019.979166666664</c:v>
                </c:pt>
                <c:pt idx="8688">
                  <c:v>46020.020833333336</c:v>
                </c:pt>
                <c:pt idx="8689">
                  <c:v>46020.0625</c:v>
                </c:pt>
                <c:pt idx="8690">
                  <c:v>46020.104166666664</c:v>
                </c:pt>
                <c:pt idx="8691">
                  <c:v>46020.145833333336</c:v>
                </c:pt>
                <c:pt idx="8692">
                  <c:v>46020.1875</c:v>
                </c:pt>
                <c:pt idx="8693">
                  <c:v>46020.229166666664</c:v>
                </c:pt>
                <c:pt idx="8694">
                  <c:v>46020.270833333336</c:v>
                </c:pt>
                <c:pt idx="8695">
                  <c:v>46020.3125</c:v>
                </c:pt>
                <c:pt idx="8696">
                  <c:v>46020.354166666664</c:v>
                </c:pt>
                <c:pt idx="8697">
                  <c:v>46020.395833333336</c:v>
                </c:pt>
                <c:pt idx="8698">
                  <c:v>46020.4375</c:v>
                </c:pt>
                <c:pt idx="8699">
                  <c:v>46020.479166666664</c:v>
                </c:pt>
                <c:pt idx="8700">
                  <c:v>46020.520833333336</c:v>
                </c:pt>
                <c:pt idx="8701">
                  <c:v>46020.5625</c:v>
                </c:pt>
                <c:pt idx="8702">
                  <c:v>46020.604166666664</c:v>
                </c:pt>
                <c:pt idx="8703">
                  <c:v>46020.645833333336</c:v>
                </c:pt>
                <c:pt idx="8704">
                  <c:v>46020.6875</c:v>
                </c:pt>
                <c:pt idx="8705">
                  <c:v>46020.729166666664</c:v>
                </c:pt>
                <c:pt idx="8706">
                  <c:v>46020.770833333336</c:v>
                </c:pt>
                <c:pt idx="8707">
                  <c:v>46020.8125</c:v>
                </c:pt>
                <c:pt idx="8708">
                  <c:v>46020.854166666664</c:v>
                </c:pt>
                <c:pt idx="8709">
                  <c:v>46020.895833333336</c:v>
                </c:pt>
                <c:pt idx="8710">
                  <c:v>46020.9375</c:v>
                </c:pt>
                <c:pt idx="8711">
                  <c:v>46020.979166666664</c:v>
                </c:pt>
                <c:pt idx="8712">
                  <c:v>46021.020833333336</c:v>
                </c:pt>
                <c:pt idx="8713">
                  <c:v>46021.0625</c:v>
                </c:pt>
                <c:pt idx="8714">
                  <c:v>46021.104166666664</c:v>
                </c:pt>
                <c:pt idx="8715">
                  <c:v>46021.145833333336</c:v>
                </c:pt>
                <c:pt idx="8716">
                  <c:v>46021.1875</c:v>
                </c:pt>
                <c:pt idx="8717">
                  <c:v>46021.229166666664</c:v>
                </c:pt>
                <c:pt idx="8718">
                  <c:v>46021.270833333336</c:v>
                </c:pt>
                <c:pt idx="8719">
                  <c:v>46021.3125</c:v>
                </c:pt>
                <c:pt idx="8720">
                  <c:v>46021.354166666664</c:v>
                </c:pt>
                <c:pt idx="8721">
                  <c:v>46021.395833333336</c:v>
                </c:pt>
                <c:pt idx="8722">
                  <c:v>46021.4375</c:v>
                </c:pt>
                <c:pt idx="8723">
                  <c:v>46021.479166666664</c:v>
                </c:pt>
                <c:pt idx="8724">
                  <c:v>46021.520833333336</c:v>
                </c:pt>
                <c:pt idx="8725">
                  <c:v>46021.5625</c:v>
                </c:pt>
                <c:pt idx="8726">
                  <c:v>46021.604166666664</c:v>
                </c:pt>
                <c:pt idx="8727">
                  <c:v>46021.645833333336</c:v>
                </c:pt>
                <c:pt idx="8728">
                  <c:v>46021.6875</c:v>
                </c:pt>
                <c:pt idx="8729">
                  <c:v>46021.729166666664</c:v>
                </c:pt>
                <c:pt idx="8730">
                  <c:v>46021.770833333336</c:v>
                </c:pt>
                <c:pt idx="8731">
                  <c:v>46021.8125</c:v>
                </c:pt>
                <c:pt idx="8732">
                  <c:v>46021.854166666664</c:v>
                </c:pt>
                <c:pt idx="8733">
                  <c:v>46021.895833333336</c:v>
                </c:pt>
                <c:pt idx="8734">
                  <c:v>46021.9375</c:v>
                </c:pt>
                <c:pt idx="8735">
                  <c:v>46021.979166666664</c:v>
                </c:pt>
                <c:pt idx="8736">
                  <c:v>46022.020833333336</c:v>
                </c:pt>
                <c:pt idx="8737">
                  <c:v>46022.0625</c:v>
                </c:pt>
                <c:pt idx="8738">
                  <c:v>46022.104166666664</c:v>
                </c:pt>
                <c:pt idx="8739">
                  <c:v>46022.145833333336</c:v>
                </c:pt>
                <c:pt idx="8740">
                  <c:v>46022.1875</c:v>
                </c:pt>
                <c:pt idx="8741">
                  <c:v>46022.229166666664</c:v>
                </c:pt>
                <c:pt idx="8742">
                  <c:v>46022.270833333336</c:v>
                </c:pt>
                <c:pt idx="8743">
                  <c:v>46022.3125</c:v>
                </c:pt>
                <c:pt idx="8744">
                  <c:v>46022.354166666664</c:v>
                </c:pt>
                <c:pt idx="8745">
                  <c:v>46022.395833333336</c:v>
                </c:pt>
                <c:pt idx="8746">
                  <c:v>46022.4375</c:v>
                </c:pt>
                <c:pt idx="8747">
                  <c:v>46022.479166666664</c:v>
                </c:pt>
                <c:pt idx="8748">
                  <c:v>46022.520833333336</c:v>
                </c:pt>
                <c:pt idx="8749">
                  <c:v>46022.5625</c:v>
                </c:pt>
                <c:pt idx="8750">
                  <c:v>46022.604166666664</c:v>
                </c:pt>
                <c:pt idx="8751">
                  <c:v>46022.645833333336</c:v>
                </c:pt>
                <c:pt idx="8752">
                  <c:v>46022.6875</c:v>
                </c:pt>
              </c:numCache>
            </c:numRef>
          </c:cat>
          <c:val>
            <c:numRef>
              <c:f>'01-01-2025 a 01-09-2025'!$H$4:$H$8756</c:f>
              <c:numCache>
                <c:formatCode>General</c:formatCode>
                <c:ptCount val="87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417">
                  <c:v>0</c:v>
                </c:pt>
                <c:pt idx="418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7.6999999999999999E-2</c:v>
                </c:pt>
                <c:pt idx="3738">
                  <c:v>0.02</c:v>
                </c:pt>
                <c:pt idx="3739">
                  <c:v>20.768000000000001</c:v>
                </c:pt>
                <c:pt idx="3740">
                  <c:v>20.745000000000001</c:v>
                </c:pt>
                <c:pt idx="3741">
                  <c:v>20.367999999999999</c:v>
                </c:pt>
                <c:pt idx="3742">
                  <c:v>20.765000000000001</c:v>
                </c:pt>
                <c:pt idx="3743">
                  <c:v>19.834</c:v>
                </c:pt>
                <c:pt idx="3744">
                  <c:v>0.02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15.727</c:v>
                </c:pt>
                <c:pt idx="5173">
                  <c:v>2.1999999999999999E-2</c:v>
                </c:pt>
                <c:pt idx="5176">
                  <c:v>5.8000000000000003E-2</c:v>
                </c:pt>
                <c:pt idx="5177">
                  <c:v>6.0999999999999999E-2</c:v>
                </c:pt>
                <c:pt idx="5178">
                  <c:v>8.0000000000000002E-3</c:v>
                </c:pt>
                <c:pt idx="5179">
                  <c:v>8.5999999999999993E-2</c:v>
                </c:pt>
                <c:pt idx="5180">
                  <c:v>1E-3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5">
                  <c:v>22.010999999999999</c:v>
                </c:pt>
                <c:pt idx="5186">
                  <c:v>0</c:v>
                </c:pt>
                <c:pt idx="5191">
                  <c:v>22.672999999999998</c:v>
                </c:pt>
                <c:pt idx="5192">
                  <c:v>21.725000000000001</c:v>
                </c:pt>
                <c:pt idx="5193">
                  <c:v>20.675000000000001</c:v>
                </c:pt>
                <c:pt idx="5194">
                  <c:v>21.690999999999999</c:v>
                </c:pt>
                <c:pt idx="5195">
                  <c:v>22.074000000000002</c:v>
                </c:pt>
                <c:pt idx="5196">
                  <c:v>20.311</c:v>
                </c:pt>
                <c:pt idx="5197">
                  <c:v>21.337</c:v>
                </c:pt>
                <c:pt idx="5198">
                  <c:v>21.045000000000002</c:v>
                </c:pt>
                <c:pt idx="5199">
                  <c:v>21.5</c:v>
                </c:pt>
                <c:pt idx="5200">
                  <c:v>19.126999999999999</c:v>
                </c:pt>
                <c:pt idx="5201">
                  <c:v>20.209</c:v>
                </c:pt>
                <c:pt idx="5202">
                  <c:v>21.831</c:v>
                </c:pt>
                <c:pt idx="5203">
                  <c:v>20.030999999999999</c:v>
                </c:pt>
                <c:pt idx="5204">
                  <c:v>22.097000000000001</c:v>
                </c:pt>
                <c:pt idx="5205">
                  <c:v>19.251000000000001</c:v>
                </c:pt>
                <c:pt idx="5206">
                  <c:v>20.977</c:v>
                </c:pt>
                <c:pt idx="5207">
                  <c:v>20.507000000000001</c:v>
                </c:pt>
                <c:pt idx="5208">
                  <c:v>20.841000000000001</c:v>
                </c:pt>
                <c:pt idx="5209">
                  <c:v>20.038</c:v>
                </c:pt>
                <c:pt idx="5211">
                  <c:v>20.431999999999999</c:v>
                </c:pt>
                <c:pt idx="5212">
                  <c:v>8.0519999999999996</c:v>
                </c:pt>
                <c:pt idx="5213">
                  <c:v>21.052</c:v>
                </c:pt>
                <c:pt idx="5214">
                  <c:v>21.53</c:v>
                </c:pt>
                <c:pt idx="5215">
                  <c:v>22.334</c:v>
                </c:pt>
                <c:pt idx="5216">
                  <c:v>1.9E-2</c:v>
                </c:pt>
                <c:pt idx="5217">
                  <c:v>0</c:v>
                </c:pt>
                <c:pt idx="5218">
                  <c:v>8.0000000000000002E-3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22.138999999999999</c:v>
                </c:pt>
                <c:pt idx="5228">
                  <c:v>2.5000000000000001E-2</c:v>
                </c:pt>
                <c:pt idx="5230">
                  <c:v>22.943999999999999</c:v>
                </c:pt>
                <c:pt idx="5232">
                  <c:v>22.49</c:v>
                </c:pt>
                <c:pt idx="5236">
                  <c:v>22.088000000000001</c:v>
                </c:pt>
                <c:pt idx="5238">
                  <c:v>21.312999999999999</c:v>
                </c:pt>
                <c:pt idx="5241">
                  <c:v>2.3E-2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0.216</c:v>
                </c:pt>
                <c:pt idx="5246">
                  <c:v>4.0000000000000001E-3</c:v>
                </c:pt>
                <c:pt idx="5249">
                  <c:v>20.646000000000001</c:v>
                </c:pt>
                <c:pt idx="5250">
                  <c:v>22.556000000000001</c:v>
                </c:pt>
                <c:pt idx="5251">
                  <c:v>22.513000000000002</c:v>
                </c:pt>
                <c:pt idx="5252">
                  <c:v>20.911999999999999</c:v>
                </c:pt>
                <c:pt idx="5253">
                  <c:v>20.262</c:v>
                </c:pt>
                <c:pt idx="5254">
                  <c:v>21.716999999999999</c:v>
                </c:pt>
                <c:pt idx="5255">
                  <c:v>21.082999999999998</c:v>
                </c:pt>
                <c:pt idx="5256">
                  <c:v>17.786999999999999</c:v>
                </c:pt>
                <c:pt idx="5260">
                  <c:v>21.018999999999998</c:v>
                </c:pt>
                <c:pt idx="5261">
                  <c:v>2.5999999999999999E-2</c:v>
                </c:pt>
                <c:pt idx="5263">
                  <c:v>1.98</c:v>
                </c:pt>
                <c:pt idx="5264">
                  <c:v>2.3E-2</c:v>
                </c:pt>
                <c:pt idx="5267">
                  <c:v>20.341999999999999</c:v>
                </c:pt>
                <c:pt idx="5268">
                  <c:v>22.637</c:v>
                </c:pt>
                <c:pt idx="5269">
                  <c:v>19.332999999999998</c:v>
                </c:pt>
                <c:pt idx="5271">
                  <c:v>8.0000000000000002E-3</c:v>
                </c:pt>
                <c:pt idx="5272">
                  <c:v>2.5999999999999999E-2</c:v>
                </c:pt>
                <c:pt idx="5274">
                  <c:v>22.693999999999999</c:v>
                </c:pt>
                <c:pt idx="5277">
                  <c:v>8.9999999999999993E-3</c:v>
                </c:pt>
                <c:pt idx="5278">
                  <c:v>0</c:v>
                </c:pt>
                <c:pt idx="5279">
                  <c:v>8.9999999999999993E-3</c:v>
                </c:pt>
                <c:pt idx="5281">
                  <c:v>4.8600000000000003</c:v>
                </c:pt>
                <c:pt idx="5282">
                  <c:v>2.1000000000000001E-2</c:v>
                </c:pt>
                <c:pt idx="5283">
                  <c:v>0</c:v>
                </c:pt>
                <c:pt idx="5287">
                  <c:v>22.327000000000002</c:v>
                </c:pt>
                <c:pt idx="5288">
                  <c:v>0.02</c:v>
                </c:pt>
                <c:pt idx="5289">
                  <c:v>0</c:v>
                </c:pt>
                <c:pt idx="5290">
                  <c:v>2.1000000000000001E-2</c:v>
                </c:pt>
                <c:pt idx="5291">
                  <c:v>2.6890000000000001</c:v>
                </c:pt>
                <c:pt idx="5292">
                  <c:v>2.3E-2</c:v>
                </c:pt>
                <c:pt idx="5296">
                  <c:v>21.706</c:v>
                </c:pt>
                <c:pt idx="5297">
                  <c:v>21.963000000000001</c:v>
                </c:pt>
                <c:pt idx="5301">
                  <c:v>7.4999999999999997E-2</c:v>
                </c:pt>
                <c:pt idx="5304">
                  <c:v>0.02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17.864999999999998</c:v>
                </c:pt>
                <c:pt idx="5462">
                  <c:v>16.475999999999999</c:v>
                </c:pt>
                <c:pt idx="5463">
                  <c:v>17.762</c:v>
                </c:pt>
                <c:pt idx="5464">
                  <c:v>20.155999999999999</c:v>
                </c:pt>
                <c:pt idx="5465">
                  <c:v>19.013000000000002</c:v>
                </c:pt>
                <c:pt idx="5467">
                  <c:v>22.466999999999999</c:v>
                </c:pt>
                <c:pt idx="5468">
                  <c:v>22.53</c:v>
                </c:pt>
                <c:pt idx="5473">
                  <c:v>22.608000000000001</c:v>
                </c:pt>
                <c:pt idx="5477">
                  <c:v>22.814</c:v>
                </c:pt>
                <c:pt idx="5478">
                  <c:v>20.082999999999998</c:v>
                </c:pt>
                <c:pt idx="5479">
                  <c:v>19.861999999999998</c:v>
                </c:pt>
                <c:pt idx="5480">
                  <c:v>2.3490000000000002</c:v>
                </c:pt>
                <c:pt idx="5481">
                  <c:v>8.0000000000000002E-3</c:v>
                </c:pt>
                <c:pt idx="5482">
                  <c:v>8.9999999999999993E-3</c:v>
                </c:pt>
                <c:pt idx="5483">
                  <c:v>0</c:v>
                </c:pt>
                <c:pt idx="5488">
                  <c:v>23.033999999999999</c:v>
                </c:pt>
                <c:pt idx="5490">
                  <c:v>22.652999999999999</c:v>
                </c:pt>
                <c:pt idx="5491">
                  <c:v>22.132000000000001</c:v>
                </c:pt>
                <c:pt idx="5492">
                  <c:v>22.922000000000001</c:v>
                </c:pt>
                <c:pt idx="5494">
                  <c:v>20.643000000000001</c:v>
                </c:pt>
                <c:pt idx="5495">
                  <c:v>22.314</c:v>
                </c:pt>
                <c:pt idx="5496">
                  <c:v>22.838000000000001</c:v>
                </c:pt>
                <c:pt idx="5497">
                  <c:v>20.728000000000002</c:v>
                </c:pt>
                <c:pt idx="5498">
                  <c:v>19.029</c:v>
                </c:pt>
                <c:pt idx="5499">
                  <c:v>19.23</c:v>
                </c:pt>
                <c:pt idx="5500">
                  <c:v>21.401</c:v>
                </c:pt>
                <c:pt idx="5501">
                  <c:v>11.342000000000001</c:v>
                </c:pt>
                <c:pt idx="5502">
                  <c:v>11.242000000000001</c:v>
                </c:pt>
                <c:pt idx="5503">
                  <c:v>2.1000000000000001E-2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21.984999999999999</c:v>
                </c:pt>
                <c:pt idx="5512">
                  <c:v>21.376000000000001</c:v>
                </c:pt>
                <c:pt idx="5513">
                  <c:v>20.806999999999999</c:v>
                </c:pt>
                <c:pt idx="5514">
                  <c:v>17.898</c:v>
                </c:pt>
                <c:pt idx="5515">
                  <c:v>0.1</c:v>
                </c:pt>
                <c:pt idx="5518">
                  <c:v>21.105</c:v>
                </c:pt>
                <c:pt idx="5519">
                  <c:v>20.161000000000001</c:v>
                </c:pt>
                <c:pt idx="5520">
                  <c:v>8.0000000000000002E-3</c:v>
                </c:pt>
                <c:pt idx="5521">
                  <c:v>22.669</c:v>
                </c:pt>
                <c:pt idx="5522">
                  <c:v>0.02</c:v>
                </c:pt>
                <c:pt idx="5523">
                  <c:v>4.0000000000000001E-3</c:v>
                </c:pt>
                <c:pt idx="5524">
                  <c:v>2.5000000000000001E-2</c:v>
                </c:pt>
                <c:pt idx="5525">
                  <c:v>0</c:v>
                </c:pt>
                <c:pt idx="5526">
                  <c:v>2.1000000000000001E-2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2.4E-2</c:v>
                </c:pt>
                <c:pt idx="5531">
                  <c:v>1.554</c:v>
                </c:pt>
                <c:pt idx="5532">
                  <c:v>8.0000000000000002E-3</c:v>
                </c:pt>
                <c:pt idx="5533">
                  <c:v>2.4E-2</c:v>
                </c:pt>
                <c:pt idx="5535">
                  <c:v>20.734999999999999</c:v>
                </c:pt>
                <c:pt idx="5536">
                  <c:v>20.416</c:v>
                </c:pt>
                <c:pt idx="5537">
                  <c:v>18.716999999999999</c:v>
                </c:pt>
                <c:pt idx="5538">
                  <c:v>19.518000000000001</c:v>
                </c:pt>
                <c:pt idx="5539">
                  <c:v>19.532</c:v>
                </c:pt>
                <c:pt idx="5540">
                  <c:v>21.882999999999999</c:v>
                </c:pt>
                <c:pt idx="5541">
                  <c:v>21.001999999999999</c:v>
                </c:pt>
                <c:pt idx="5542">
                  <c:v>20.475000000000001</c:v>
                </c:pt>
                <c:pt idx="5543">
                  <c:v>22.1</c:v>
                </c:pt>
                <c:pt idx="5544">
                  <c:v>20.655999999999999</c:v>
                </c:pt>
                <c:pt idx="5545">
                  <c:v>2.3E-2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40">
                  <c:v>0.80200000000000005</c:v>
                </c:pt>
                <c:pt idx="5747">
                  <c:v>21.018999999999998</c:v>
                </c:pt>
                <c:pt idx="5748">
                  <c:v>20.986999999999998</c:v>
                </c:pt>
                <c:pt idx="5749">
                  <c:v>21.963999999999999</c:v>
                </c:pt>
                <c:pt idx="5750">
                  <c:v>20.149999999999999</c:v>
                </c:pt>
                <c:pt idx="5751">
                  <c:v>19.643000000000001</c:v>
                </c:pt>
                <c:pt idx="5752">
                  <c:v>20.260999999999999</c:v>
                </c:pt>
                <c:pt idx="5753">
                  <c:v>22.791</c:v>
                </c:pt>
                <c:pt idx="5755">
                  <c:v>22.802</c:v>
                </c:pt>
                <c:pt idx="5756">
                  <c:v>21.72</c:v>
                </c:pt>
                <c:pt idx="5757">
                  <c:v>21.768999999999998</c:v>
                </c:pt>
                <c:pt idx="5758">
                  <c:v>22.565000000000001</c:v>
                </c:pt>
                <c:pt idx="5759">
                  <c:v>21.029</c:v>
                </c:pt>
                <c:pt idx="5760">
                  <c:v>0.55300000000000005</c:v>
                </c:pt>
                <c:pt idx="5761">
                  <c:v>0.02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42" formatCode="0">
                  <c:v>0</c:v>
                </c:pt>
                <c:pt idx="5843" formatCode="0">
                  <c:v>0</c:v>
                </c:pt>
                <c:pt idx="5844" formatCode="0">
                  <c:v>0</c:v>
                </c:pt>
                <c:pt idx="5845" formatCode="0">
                  <c:v>0</c:v>
                </c:pt>
                <c:pt idx="5846" formatCode="0">
                  <c:v>0</c:v>
                </c:pt>
                <c:pt idx="5847" formatCode="0">
                  <c:v>0</c:v>
                </c:pt>
                <c:pt idx="5848" formatCode="0">
                  <c:v>0</c:v>
                </c:pt>
                <c:pt idx="5849" formatCode="0">
                  <c:v>0</c:v>
                </c:pt>
                <c:pt idx="5850" formatCode="0">
                  <c:v>0</c:v>
                </c:pt>
                <c:pt idx="5851" formatCode="0">
                  <c:v>0</c:v>
                </c:pt>
                <c:pt idx="5852" formatCode="0">
                  <c:v>0</c:v>
                </c:pt>
                <c:pt idx="5853" formatCode="0">
                  <c:v>0</c:v>
                </c:pt>
                <c:pt idx="5854" formatCode="0">
                  <c:v>0</c:v>
                </c:pt>
                <c:pt idx="5855" formatCode="0">
                  <c:v>0</c:v>
                </c:pt>
                <c:pt idx="5856" formatCode="0">
                  <c:v>0</c:v>
                </c:pt>
                <c:pt idx="5857" formatCode="0">
                  <c:v>0</c:v>
                </c:pt>
                <c:pt idx="5858" formatCode="0">
                  <c:v>0</c:v>
                </c:pt>
                <c:pt idx="5859" formatCode="0">
                  <c:v>0</c:v>
                </c:pt>
                <c:pt idx="5860" formatCode="0">
                  <c:v>0</c:v>
                </c:pt>
                <c:pt idx="5861" formatCode="0">
                  <c:v>0</c:v>
                </c:pt>
                <c:pt idx="5862" formatCode="0">
                  <c:v>0</c:v>
                </c:pt>
                <c:pt idx="5863" formatCode="0">
                  <c:v>0</c:v>
                </c:pt>
                <c:pt idx="5864" formatCode="0">
                  <c:v>0</c:v>
                </c:pt>
                <c:pt idx="5865" formatCode="0">
                  <c:v>0</c:v>
                </c:pt>
                <c:pt idx="5866" formatCode="0">
                  <c:v>0</c:v>
                </c:pt>
                <c:pt idx="5867" formatCode="0">
                  <c:v>0</c:v>
                </c:pt>
                <c:pt idx="5868" formatCode="0">
                  <c:v>0</c:v>
                </c:pt>
                <c:pt idx="5869" formatCode="0">
                  <c:v>0</c:v>
                </c:pt>
                <c:pt idx="5870" formatCode="0">
                  <c:v>0</c:v>
                </c:pt>
                <c:pt idx="5871" formatCode="0">
                  <c:v>0</c:v>
                </c:pt>
                <c:pt idx="5872" formatCode="0">
                  <c:v>0</c:v>
                </c:pt>
                <c:pt idx="5873" formatCode="0">
                  <c:v>0</c:v>
                </c:pt>
                <c:pt idx="5874" formatCode="0">
                  <c:v>0</c:v>
                </c:pt>
                <c:pt idx="5875" formatCode="0">
                  <c:v>0</c:v>
                </c:pt>
                <c:pt idx="5876" formatCode="0">
                  <c:v>0</c:v>
                </c:pt>
                <c:pt idx="5877" formatCode="0">
                  <c:v>0</c:v>
                </c:pt>
                <c:pt idx="5878" formatCode="0">
                  <c:v>0</c:v>
                </c:pt>
                <c:pt idx="5879" formatCode="0">
                  <c:v>0</c:v>
                </c:pt>
                <c:pt idx="5880" formatCode="0">
                  <c:v>0</c:v>
                </c:pt>
                <c:pt idx="5881" formatCode="0">
                  <c:v>0</c:v>
                </c:pt>
                <c:pt idx="5882" formatCode="0">
                  <c:v>0</c:v>
                </c:pt>
                <c:pt idx="5883" formatCode="0">
                  <c:v>0</c:v>
                </c:pt>
                <c:pt idx="5884" formatCode="0">
                  <c:v>0</c:v>
                </c:pt>
                <c:pt idx="5885" formatCode="0">
                  <c:v>0</c:v>
                </c:pt>
                <c:pt idx="5886" formatCode="0">
                  <c:v>0</c:v>
                </c:pt>
                <c:pt idx="5887" formatCode="0">
                  <c:v>0</c:v>
                </c:pt>
                <c:pt idx="5888" formatCode="0">
                  <c:v>0</c:v>
                </c:pt>
                <c:pt idx="5889" formatCode="0">
                  <c:v>0</c:v>
                </c:pt>
                <c:pt idx="5890" formatCode="0">
                  <c:v>0</c:v>
                </c:pt>
                <c:pt idx="5891" formatCode="0">
                  <c:v>0</c:v>
                </c:pt>
                <c:pt idx="5892" formatCode="0">
                  <c:v>0</c:v>
                </c:pt>
                <c:pt idx="5893" formatCode="0">
                  <c:v>0</c:v>
                </c:pt>
                <c:pt idx="5894" formatCode="0">
                  <c:v>0</c:v>
                </c:pt>
                <c:pt idx="5895" formatCode="0">
                  <c:v>0</c:v>
                </c:pt>
                <c:pt idx="5896" formatCode="0">
                  <c:v>0</c:v>
                </c:pt>
                <c:pt idx="5897" formatCode="0">
                  <c:v>0</c:v>
                </c:pt>
                <c:pt idx="5898" formatCode="0">
                  <c:v>0</c:v>
                </c:pt>
                <c:pt idx="5899" formatCode="0">
                  <c:v>0</c:v>
                </c:pt>
                <c:pt idx="5900" formatCode="0">
                  <c:v>0</c:v>
                </c:pt>
                <c:pt idx="5901" formatCode="0">
                  <c:v>0</c:v>
                </c:pt>
                <c:pt idx="5902" formatCode="0">
                  <c:v>0</c:v>
                </c:pt>
                <c:pt idx="5903" formatCode="0">
                  <c:v>0</c:v>
                </c:pt>
                <c:pt idx="5904" formatCode="0">
                  <c:v>0</c:v>
                </c:pt>
                <c:pt idx="5905" formatCode="0">
                  <c:v>0</c:v>
                </c:pt>
                <c:pt idx="5906" formatCode="0">
                  <c:v>0</c:v>
                </c:pt>
                <c:pt idx="5907" formatCode="0">
                  <c:v>0</c:v>
                </c:pt>
                <c:pt idx="5908" formatCode="0">
                  <c:v>0</c:v>
                </c:pt>
                <c:pt idx="5909" formatCode="0">
                  <c:v>0</c:v>
                </c:pt>
                <c:pt idx="5910" formatCode="0">
                  <c:v>0</c:v>
                </c:pt>
                <c:pt idx="5911" formatCode="0">
                  <c:v>0</c:v>
                </c:pt>
                <c:pt idx="5912" formatCode="0">
                  <c:v>0</c:v>
                </c:pt>
                <c:pt idx="5913" formatCode="0">
                  <c:v>0</c:v>
                </c:pt>
                <c:pt idx="5914" formatCode="0">
                  <c:v>0</c:v>
                </c:pt>
                <c:pt idx="5915" formatCode="0">
                  <c:v>0</c:v>
                </c:pt>
                <c:pt idx="5916" formatCode="0">
                  <c:v>0</c:v>
                </c:pt>
                <c:pt idx="5917" formatCode="0">
                  <c:v>0</c:v>
                </c:pt>
                <c:pt idx="5918" formatCode="0">
                  <c:v>0</c:v>
                </c:pt>
                <c:pt idx="5919" formatCode="0">
                  <c:v>0</c:v>
                </c:pt>
                <c:pt idx="5920" formatCode="0">
                  <c:v>0</c:v>
                </c:pt>
                <c:pt idx="5921" formatCode="0">
                  <c:v>0</c:v>
                </c:pt>
                <c:pt idx="5922" formatCode="0">
                  <c:v>0</c:v>
                </c:pt>
                <c:pt idx="5923" formatCode="0">
                  <c:v>0</c:v>
                </c:pt>
                <c:pt idx="5924" formatCode="0">
                  <c:v>0</c:v>
                </c:pt>
                <c:pt idx="5925" formatCode="0">
                  <c:v>0</c:v>
                </c:pt>
                <c:pt idx="5926" formatCode="0">
                  <c:v>0</c:v>
                </c:pt>
                <c:pt idx="5927" formatCode="0">
                  <c:v>0</c:v>
                </c:pt>
                <c:pt idx="5928" formatCode="0">
                  <c:v>0</c:v>
                </c:pt>
                <c:pt idx="5929" formatCode="0">
                  <c:v>0</c:v>
                </c:pt>
                <c:pt idx="5930" formatCode="0">
                  <c:v>0</c:v>
                </c:pt>
                <c:pt idx="5931" formatCode="0">
                  <c:v>0</c:v>
                </c:pt>
                <c:pt idx="5932" formatCode="0">
                  <c:v>0</c:v>
                </c:pt>
                <c:pt idx="5933" formatCode="0">
                  <c:v>0</c:v>
                </c:pt>
                <c:pt idx="5934" formatCode="0">
                  <c:v>0</c:v>
                </c:pt>
                <c:pt idx="5935" formatCode="0">
                  <c:v>0</c:v>
                </c:pt>
                <c:pt idx="5936" formatCode="0">
                  <c:v>0</c:v>
                </c:pt>
                <c:pt idx="5937" formatCode="0">
                  <c:v>0</c:v>
                </c:pt>
                <c:pt idx="5938" formatCode="0">
                  <c:v>0</c:v>
                </c:pt>
                <c:pt idx="5939" formatCode="0">
                  <c:v>0</c:v>
                </c:pt>
                <c:pt idx="5940" formatCode="0">
                  <c:v>0</c:v>
                </c:pt>
                <c:pt idx="5941" formatCode="0">
                  <c:v>0</c:v>
                </c:pt>
                <c:pt idx="5942" formatCode="0">
                  <c:v>0</c:v>
                </c:pt>
                <c:pt idx="5943" formatCode="0">
                  <c:v>0</c:v>
                </c:pt>
                <c:pt idx="5944" formatCode="0">
                  <c:v>0</c:v>
                </c:pt>
                <c:pt idx="5945" formatCode="0">
                  <c:v>0</c:v>
                </c:pt>
                <c:pt idx="5946" formatCode="0">
                  <c:v>0</c:v>
                </c:pt>
                <c:pt idx="5947" formatCode="0">
                  <c:v>0</c:v>
                </c:pt>
                <c:pt idx="5948" formatCode="0">
                  <c:v>0</c:v>
                </c:pt>
                <c:pt idx="5949" formatCode="0">
                  <c:v>0</c:v>
                </c:pt>
                <c:pt idx="5950" formatCode="0">
                  <c:v>0</c:v>
                </c:pt>
                <c:pt idx="5951" formatCode="0">
                  <c:v>0</c:v>
                </c:pt>
                <c:pt idx="5952" formatCode="0">
                  <c:v>0</c:v>
                </c:pt>
                <c:pt idx="5953" formatCode="0">
                  <c:v>0</c:v>
                </c:pt>
                <c:pt idx="5954" formatCode="0">
                  <c:v>0</c:v>
                </c:pt>
                <c:pt idx="5955" formatCode="0">
                  <c:v>0</c:v>
                </c:pt>
                <c:pt idx="5956" formatCode="0">
                  <c:v>0</c:v>
                </c:pt>
                <c:pt idx="5957" formatCode="0">
                  <c:v>0</c:v>
                </c:pt>
                <c:pt idx="5958" formatCode="0">
                  <c:v>0</c:v>
                </c:pt>
                <c:pt idx="5959" formatCode="0">
                  <c:v>0</c:v>
                </c:pt>
                <c:pt idx="5960" formatCode="0">
                  <c:v>0</c:v>
                </c:pt>
                <c:pt idx="5961" formatCode="0">
                  <c:v>0</c:v>
                </c:pt>
                <c:pt idx="5962" formatCode="0">
                  <c:v>0</c:v>
                </c:pt>
                <c:pt idx="5963" formatCode="0">
                  <c:v>0</c:v>
                </c:pt>
                <c:pt idx="5964" formatCode="0">
                  <c:v>0</c:v>
                </c:pt>
                <c:pt idx="5965" formatCode="0">
                  <c:v>0</c:v>
                </c:pt>
                <c:pt idx="5966" formatCode="0">
                  <c:v>0</c:v>
                </c:pt>
                <c:pt idx="5967" formatCode="0">
                  <c:v>0</c:v>
                </c:pt>
                <c:pt idx="5968" formatCode="0">
                  <c:v>0</c:v>
                </c:pt>
                <c:pt idx="5969" formatCode="0">
                  <c:v>0</c:v>
                </c:pt>
                <c:pt idx="5970" formatCode="0">
                  <c:v>0</c:v>
                </c:pt>
                <c:pt idx="5971" formatCode="0">
                  <c:v>0</c:v>
                </c:pt>
                <c:pt idx="5972" formatCode="0">
                  <c:v>0</c:v>
                </c:pt>
                <c:pt idx="5973" formatCode="0">
                  <c:v>0</c:v>
                </c:pt>
                <c:pt idx="5974" formatCode="0">
                  <c:v>0</c:v>
                </c:pt>
                <c:pt idx="5975" formatCode="0">
                  <c:v>0</c:v>
                </c:pt>
                <c:pt idx="5976" formatCode="0">
                  <c:v>0</c:v>
                </c:pt>
                <c:pt idx="5977" formatCode="0">
                  <c:v>0</c:v>
                </c:pt>
                <c:pt idx="5978" formatCode="0">
                  <c:v>0</c:v>
                </c:pt>
                <c:pt idx="5979" formatCode="0">
                  <c:v>0</c:v>
                </c:pt>
                <c:pt idx="5980" formatCode="0">
                  <c:v>0</c:v>
                </c:pt>
                <c:pt idx="5981" formatCode="0">
                  <c:v>0</c:v>
                </c:pt>
                <c:pt idx="5982" formatCode="0">
                  <c:v>0</c:v>
                </c:pt>
                <c:pt idx="5983" formatCode="0">
                  <c:v>0</c:v>
                </c:pt>
                <c:pt idx="5984" formatCode="0">
                  <c:v>0</c:v>
                </c:pt>
                <c:pt idx="5985" formatCode="0">
                  <c:v>0</c:v>
                </c:pt>
                <c:pt idx="5986" formatCode="0">
                  <c:v>0</c:v>
                </c:pt>
                <c:pt idx="5987" formatCode="0">
                  <c:v>0</c:v>
                </c:pt>
                <c:pt idx="5988" formatCode="0">
                  <c:v>0</c:v>
                </c:pt>
                <c:pt idx="5989" formatCode="0">
                  <c:v>0</c:v>
                </c:pt>
                <c:pt idx="5990" formatCode="0">
                  <c:v>0</c:v>
                </c:pt>
                <c:pt idx="5991" formatCode="0">
                  <c:v>0</c:v>
                </c:pt>
                <c:pt idx="5992" formatCode="0">
                  <c:v>0</c:v>
                </c:pt>
                <c:pt idx="5993" formatCode="0">
                  <c:v>0</c:v>
                </c:pt>
                <c:pt idx="5994" formatCode="0">
                  <c:v>0</c:v>
                </c:pt>
                <c:pt idx="5995" formatCode="0">
                  <c:v>0</c:v>
                </c:pt>
                <c:pt idx="5996" formatCode="0">
                  <c:v>0</c:v>
                </c:pt>
                <c:pt idx="5997" formatCode="0">
                  <c:v>0</c:v>
                </c:pt>
                <c:pt idx="5998" formatCode="0">
                  <c:v>0</c:v>
                </c:pt>
                <c:pt idx="5999" formatCode="0">
                  <c:v>0</c:v>
                </c:pt>
                <c:pt idx="6000" formatCode="0">
                  <c:v>0</c:v>
                </c:pt>
                <c:pt idx="6001" formatCode="0">
                  <c:v>0</c:v>
                </c:pt>
                <c:pt idx="6002" formatCode="0">
                  <c:v>0</c:v>
                </c:pt>
                <c:pt idx="6003" formatCode="0">
                  <c:v>0</c:v>
                </c:pt>
                <c:pt idx="6004" formatCode="0">
                  <c:v>0</c:v>
                </c:pt>
                <c:pt idx="6005" formatCode="0">
                  <c:v>0</c:v>
                </c:pt>
                <c:pt idx="6006" formatCode="0">
                  <c:v>0</c:v>
                </c:pt>
                <c:pt idx="6007" formatCode="0">
                  <c:v>0</c:v>
                </c:pt>
                <c:pt idx="6008" formatCode="0">
                  <c:v>0</c:v>
                </c:pt>
                <c:pt idx="6009" formatCode="0">
                  <c:v>0</c:v>
                </c:pt>
                <c:pt idx="6010" formatCode="0">
                  <c:v>0</c:v>
                </c:pt>
                <c:pt idx="6011" formatCode="0">
                  <c:v>0</c:v>
                </c:pt>
                <c:pt idx="6012" formatCode="0">
                  <c:v>0</c:v>
                </c:pt>
                <c:pt idx="6013" formatCode="0">
                  <c:v>0</c:v>
                </c:pt>
                <c:pt idx="6014" formatCode="0">
                  <c:v>0</c:v>
                </c:pt>
                <c:pt idx="6015" formatCode="0">
                  <c:v>0</c:v>
                </c:pt>
                <c:pt idx="6016" formatCode="0">
                  <c:v>0</c:v>
                </c:pt>
                <c:pt idx="6017" formatCode="0">
                  <c:v>0</c:v>
                </c:pt>
                <c:pt idx="6018" formatCode="0">
                  <c:v>0</c:v>
                </c:pt>
                <c:pt idx="6019" formatCode="0">
                  <c:v>0</c:v>
                </c:pt>
                <c:pt idx="6020" formatCode="0">
                  <c:v>0</c:v>
                </c:pt>
                <c:pt idx="6021" formatCode="0">
                  <c:v>0</c:v>
                </c:pt>
                <c:pt idx="6022" formatCode="0">
                  <c:v>0</c:v>
                </c:pt>
                <c:pt idx="6023" formatCode="0">
                  <c:v>0</c:v>
                </c:pt>
                <c:pt idx="6024" formatCode="0">
                  <c:v>0</c:v>
                </c:pt>
                <c:pt idx="6025" formatCode="0">
                  <c:v>0</c:v>
                </c:pt>
                <c:pt idx="6026" formatCode="0">
                  <c:v>0</c:v>
                </c:pt>
                <c:pt idx="6027" formatCode="0">
                  <c:v>0</c:v>
                </c:pt>
                <c:pt idx="6028" formatCode="0">
                  <c:v>0</c:v>
                </c:pt>
                <c:pt idx="6029" formatCode="0">
                  <c:v>0</c:v>
                </c:pt>
                <c:pt idx="6030" formatCode="0">
                  <c:v>0</c:v>
                </c:pt>
                <c:pt idx="6031" formatCode="0">
                  <c:v>0</c:v>
                </c:pt>
                <c:pt idx="6032" formatCode="0">
                  <c:v>0</c:v>
                </c:pt>
                <c:pt idx="6033" formatCode="0">
                  <c:v>0</c:v>
                </c:pt>
                <c:pt idx="6034" formatCode="0">
                  <c:v>0</c:v>
                </c:pt>
                <c:pt idx="6035" formatCode="0">
                  <c:v>0</c:v>
                </c:pt>
                <c:pt idx="6036" formatCode="0">
                  <c:v>0</c:v>
                </c:pt>
                <c:pt idx="6037" formatCode="0">
                  <c:v>0</c:v>
                </c:pt>
                <c:pt idx="6038" formatCode="0">
                  <c:v>0</c:v>
                </c:pt>
                <c:pt idx="6039" formatCode="0">
                  <c:v>0</c:v>
                </c:pt>
                <c:pt idx="6040" formatCode="0">
                  <c:v>0</c:v>
                </c:pt>
                <c:pt idx="6041" formatCode="0">
                  <c:v>0</c:v>
                </c:pt>
                <c:pt idx="6042" formatCode="0">
                  <c:v>0</c:v>
                </c:pt>
                <c:pt idx="6043" formatCode="0">
                  <c:v>0</c:v>
                </c:pt>
                <c:pt idx="6044" formatCode="0">
                  <c:v>0</c:v>
                </c:pt>
                <c:pt idx="6045" formatCode="0">
                  <c:v>0</c:v>
                </c:pt>
                <c:pt idx="6046" formatCode="0">
                  <c:v>0</c:v>
                </c:pt>
                <c:pt idx="6047" formatCode="0">
                  <c:v>0</c:v>
                </c:pt>
                <c:pt idx="6048" formatCode="0">
                  <c:v>0</c:v>
                </c:pt>
                <c:pt idx="6049" formatCode="0">
                  <c:v>0</c:v>
                </c:pt>
                <c:pt idx="6050" formatCode="0">
                  <c:v>0</c:v>
                </c:pt>
                <c:pt idx="6051" formatCode="0">
                  <c:v>0</c:v>
                </c:pt>
                <c:pt idx="6052" formatCode="0">
                  <c:v>0</c:v>
                </c:pt>
                <c:pt idx="6053" formatCode="0">
                  <c:v>0</c:v>
                </c:pt>
                <c:pt idx="6054" formatCode="0">
                  <c:v>0</c:v>
                </c:pt>
                <c:pt idx="6055" formatCode="0">
                  <c:v>0</c:v>
                </c:pt>
                <c:pt idx="6056" formatCode="0">
                  <c:v>0</c:v>
                </c:pt>
                <c:pt idx="6057" formatCode="0">
                  <c:v>0</c:v>
                </c:pt>
                <c:pt idx="6058" formatCode="0">
                  <c:v>0</c:v>
                </c:pt>
                <c:pt idx="6059" formatCode="0">
                  <c:v>0</c:v>
                </c:pt>
                <c:pt idx="6060" formatCode="0">
                  <c:v>0</c:v>
                </c:pt>
                <c:pt idx="6061" formatCode="0">
                  <c:v>0</c:v>
                </c:pt>
                <c:pt idx="6062" formatCode="0">
                  <c:v>0</c:v>
                </c:pt>
                <c:pt idx="6063" formatCode="0">
                  <c:v>0</c:v>
                </c:pt>
                <c:pt idx="6064" formatCode="0">
                  <c:v>0</c:v>
                </c:pt>
                <c:pt idx="6065" formatCode="0">
                  <c:v>0</c:v>
                </c:pt>
                <c:pt idx="6066" formatCode="0">
                  <c:v>0</c:v>
                </c:pt>
                <c:pt idx="6067" formatCode="0">
                  <c:v>0</c:v>
                </c:pt>
                <c:pt idx="6068" formatCode="0">
                  <c:v>0</c:v>
                </c:pt>
                <c:pt idx="6069" formatCode="0">
                  <c:v>0</c:v>
                </c:pt>
                <c:pt idx="6070" formatCode="0">
                  <c:v>0</c:v>
                </c:pt>
                <c:pt idx="6071" formatCode="0">
                  <c:v>0</c:v>
                </c:pt>
                <c:pt idx="6072" formatCode="0">
                  <c:v>0</c:v>
                </c:pt>
                <c:pt idx="6073" formatCode="0">
                  <c:v>0</c:v>
                </c:pt>
                <c:pt idx="6074" formatCode="0">
                  <c:v>0</c:v>
                </c:pt>
                <c:pt idx="6075" formatCode="0">
                  <c:v>0</c:v>
                </c:pt>
                <c:pt idx="6076" formatCode="0">
                  <c:v>0</c:v>
                </c:pt>
                <c:pt idx="6077" formatCode="0">
                  <c:v>0</c:v>
                </c:pt>
                <c:pt idx="6078" formatCode="0">
                  <c:v>0</c:v>
                </c:pt>
                <c:pt idx="6079" formatCode="0">
                  <c:v>0</c:v>
                </c:pt>
                <c:pt idx="6080" formatCode="0">
                  <c:v>0</c:v>
                </c:pt>
                <c:pt idx="6081" formatCode="0">
                  <c:v>0</c:v>
                </c:pt>
                <c:pt idx="6082" formatCode="0">
                  <c:v>0</c:v>
                </c:pt>
                <c:pt idx="6083" formatCode="0">
                  <c:v>0</c:v>
                </c:pt>
                <c:pt idx="6084" formatCode="0">
                  <c:v>0</c:v>
                </c:pt>
                <c:pt idx="6085" formatCode="0">
                  <c:v>0</c:v>
                </c:pt>
                <c:pt idx="6086" formatCode="0">
                  <c:v>0</c:v>
                </c:pt>
                <c:pt idx="6087" formatCode="0">
                  <c:v>0</c:v>
                </c:pt>
                <c:pt idx="6088" formatCode="0">
                  <c:v>0</c:v>
                </c:pt>
                <c:pt idx="6089" formatCode="0">
                  <c:v>0</c:v>
                </c:pt>
                <c:pt idx="6090" formatCode="0">
                  <c:v>0</c:v>
                </c:pt>
                <c:pt idx="6091" formatCode="0">
                  <c:v>0</c:v>
                </c:pt>
                <c:pt idx="6092" formatCode="0">
                  <c:v>0</c:v>
                </c:pt>
                <c:pt idx="6093" formatCode="0">
                  <c:v>0</c:v>
                </c:pt>
                <c:pt idx="6094" formatCode="0">
                  <c:v>0</c:v>
                </c:pt>
                <c:pt idx="6095" formatCode="0">
                  <c:v>0</c:v>
                </c:pt>
                <c:pt idx="6096" formatCode="0">
                  <c:v>0</c:v>
                </c:pt>
                <c:pt idx="6097" formatCode="0">
                  <c:v>0</c:v>
                </c:pt>
                <c:pt idx="6098" formatCode="0">
                  <c:v>0</c:v>
                </c:pt>
                <c:pt idx="6099" formatCode="0">
                  <c:v>0</c:v>
                </c:pt>
                <c:pt idx="6100" formatCode="0">
                  <c:v>0</c:v>
                </c:pt>
                <c:pt idx="6101" formatCode="0">
                  <c:v>0</c:v>
                </c:pt>
                <c:pt idx="6102" formatCode="0">
                  <c:v>0</c:v>
                </c:pt>
                <c:pt idx="6103" formatCode="0">
                  <c:v>0</c:v>
                </c:pt>
                <c:pt idx="6104" formatCode="0">
                  <c:v>0</c:v>
                </c:pt>
                <c:pt idx="6105" formatCode="0">
                  <c:v>0</c:v>
                </c:pt>
                <c:pt idx="6106" formatCode="0">
                  <c:v>0</c:v>
                </c:pt>
                <c:pt idx="6107" formatCode="0">
                  <c:v>0</c:v>
                </c:pt>
                <c:pt idx="6108" formatCode="0">
                  <c:v>0</c:v>
                </c:pt>
                <c:pt idx="6109" formatCode="0">
                  <c:v>0</c:v>
                </c:pt>
                <c:pt idx="6110" formatCode="0">
                  <c:v>0</c:v>
                </c:pt>
                <c:pt idx="6111" formatCode="0">
                  <c:v>0</c:v>
                </c:pt>
                <c:pt idx="6112" formatCode="0">
                  <c:v>0</c:v>
                </c:pt>
                <c:pt idx="6113" formatCode="0">
                  <c:v>0</c:v>
                </c:pt>
                <c:pt idx="6114" formatCode="0">
                  <c:v>0</c:v>
                </c:pt>
                <c:pt idx="6115" formatCode="0">
                  <c:v>0</c:v>
                </c:pt>
                <c:pt idx="6116" formatCode="0">
                  <c:v>0</c:v>
                </c:pt>
                <c:pt idx="6117" formatCode="0">
                  <c:v>0</c:v>
                </c:pt>
                <c:pt idx="6118" formatCode="0">
                  <c:v>0</c:v>
                </c:pt>
                <c:pt idx="6119" formatCode="0">
                  <c:v>0</c:v>
                </c:pt>
                <c:pt idx="6120" formatCode="0">
                  <c:v>0</c:v>
                </c:pt>
                <c:pt idx="6121" formatCode="0">
                  <c:v>0</c:v>
                </c:pt>
                <c:pt idx="6122" formatCode="0">
                  <c:v>0</c:v>
                </c:pt>
                <c:pt idx="6123" formatCode="0">
                  <c:v>0</c:v>
                </c:pt>
                <c:pt idx="6124" formatCode="0">
                  <c:v>0</c:v>
                </c:pt>
                <c:pt idx="6125" formatCode="0">
                  <c:v>0</c:v>
                </c:pt>
                <c:pt idx="6126" formatCode="0">
                  <c:v>0</c:v>
                </c:pt>
                <c:pt idx="6127" formatCode="0">
                  <c:v>0</c:v>
                </c:pt>
                <c:pt idx="6128" formatCode="0">
                  <c:v>0</c:v>
                </c:pt>
                <c:pt idx="6129" formatCode="0">
                  <c:v>0</c:v>
                </c:pt>
                <c:pt idx="6130" formatCode="0">
                  <c:v>0</c:v>
                </c:pt>
                <c:pt idx="6131" formatCode="0">
                  <c:v>0</c:v>
                </c:pt>
                <c:pt idx="6132" formatCode="0">
                  <c:v>0</c:v>
                </c:pt>
                <c:pt idx="6133" formatCode="0">
                  <c:v>0</c:v>
                </c:pt>
                <c:pt idx="6134" formatCode="0">
                  <c:v>0</c:v>
                </c:pt>
                <c:pt idx="6135" formatCode="0">
                  <c:v>0</c:v>
                </c:pt>
                <c:pt idx="6136" formatCode="0">
                  <c:v>0</c:v>
                </c:pt>
                <c:pt idx="6137" formatCode="0">
                  <c:v>0</c:v>
                </c:pt>
                <c:pt idx="6138" formatCode="0">
                  <c:v>0</c:v>
                </c:pt>
                <c:pt idx="6139" formatCode="0">
                  <c:v>0</c:v>
                </c:pt>
                <c:pt idx="6140" formatCode="0">
                  <c:v>0</c:v>
                </c:pt>
                <c:pt idx="6141" formatCode="0">
                  <c:v>0</c:v>
                </c:pt>
                <c:pt idx="6142" formatCode="0">
                  <c:v>0</c:v>
                </c:pt>
                <c:pt idx="6143" formatCode="0">
                  <c:v>0</c:v>
                </c:pt>
                <c:pt idx="6144" formatCode="0">
                  <c:v>0</c:v>
                </c:pt>
                <c:pt idx="6145" formatCode="0">
                  <c:v>0</c:v>
                </c:pt>
                <c:pt idx="6146" formatCode="0">
                  <c:v>0</c:v>
                </c:pt>
                <c:pt idx="6147" formatCode="0">
                  <c:v>0</c:v>
                </c:pt>
                <c:pt idx="6148" formatCode="0">
                  <c:v>0</c:v>
                </c:pt>
                <c:pt idx="6149" formatCode="0">
                  <c:v>0</c:v>
                </c:pt>
                <c:pt idx="6150" formatCode="0">
                  <c:v>0</c:v>
                </c:pt>
                <c:pt idx="6151" formatCode="0">
                  <c:v>0</c:v>
                </c:pt>
                <c:pt idx="6152" formatCode="0">
                  <c:v>0</c:v>
                </c:pt>
                <c:pt idx="6153" formatCode="0">
                  <c:v>0</c:v>
                </c:pt>
                <c:pt idx="6154" formatCode="0">
                  <c:v>0</c:v>
                </c:pt>
                <c:pt idx="6155" formatCode="0">
                  <c:v>0</c:v>
                </c:pt>
                <c:pt idx="6156" formatCode="0">
                  <c:v>0</c:v>
                </c:pt>
                <c:pt idx="6157" formatCode="0">
                  <c:v>0</c:v>
                </c:pt>
                <c:pt idx="6158" formatCode="0">
                  <c:v>0</c:v>
                </c:pt>
                <c:pt idx="6159" formatCode="0">
                  <c:v>0</c:v>
                </c:pt>
                <c:pt idx="6160" formatCode="0">
                  <c:v>0</c:v>
                </c:pt>
                <c:pt idx="6161" formatCode="0">
                  <c:v>0</c:v>
                </c:pt>
                <c:pt idx="6162" formatCode="0">
                  <c:v>0</c:v>
                </c:pt>
                <c:pt idx="6163" formatCode="0">
                  <c:v>0</c:v>
                </c:pt>
                <c:pt idx="6164" formatCode="0">
                  <c:v>0</c:v>
                </c:pt>
                <c:pt idx="6165" formatCode="0">
                  <c:v>0</c:v>
                </c:pt>
                <c:pt idx="6166" formatCode="0">
                  <c:v>0</c:v>
                </c:pt>
                <c:pt idx="6167" formatCode="0">
                  <c:v>0</c:v>
                </c:pt>
                <c:pt idx="6168" formatCode="0">
                  <c:v>0</c:v>
                </c:pt>
                <c:pt idx="6169" formatCode="0">
                  <c:v>0</c:v>
                </c:pt>
                <c:pt idx="6170" formatCode="0">
                  <c:v>0</c:v>
                </c:pt>
                <c:pt idx="6171" formatCode="0">
                  <c:v>0</c:v>
                </c:pt>
                <c:pt idx="6172" formatCode="0">
                  <c:v>0</c:v>
                </c:pt>
                <c:pt idx="6173" formatCode="0">
                  <c:v>0</c:v>
                </c:pt>
                <c:pt idx="6174" formatCode="0">
                  <c:v>0</c:v>
                </c:pt>
                <c:pt idx="6175" formatCode="0">
                  <c:v>0</c:v>
                </c:pt>
                <c:pt idx="6176" formatCode="0">
                  <c:v>0</c:v>
                </c:pt>
                <c:pt idx="6177" formatCode="0">
                  <c:v>0</c:v>
                </c:pt>
                <c:pt idx="6178" formatCode="0">
                  <c:v>0</c:v>
                </c:pt>
                <c:pt idx="6179" formatCode="0">
                  <c:v>0</c:v>
                </c:pt>
                <c:pt idx="6180" formatCode="0">
                  <c:v>0</c:v>
                </c:pt>
                <c:pt idx="6181" formatCode="0">
                  <c:v>0</c:v>
                </c:pt>
                <c:pt idx="6182" formatCode="0">
                  <c:v>0</c:v>
                </c:pt>
                <c:pt idx="6183" formatCode="0">
                  <c:v>0</c:v>
                </c:pt>
                <c:pt idx="6184" formatCode="0">
                  <c:v>0</c:v>
                </c:pt>
                <c:pt idx="6185" formatCode="0">
                  <c:v>0</c:v>
                </c:pt>
                <c:pt idx="6186" formatCode="0">
                  <c:v>0</c:v>
                </c:pt>
                <c:pt idx="6187" formatCode="0">
                  <c:v>0</c:v>
                </c:pt>
                <c:pt idx="6188" formatCode="0">
                  <c:v>0</c:v>
                </c:pt>
                <c:pt idx="6189" formatCode="0">
                  <c:v>0</c:v>
                </c:pt>
                <c:pt idx="6190" formatCode="0">
                  <c:v>0</c:v>
                </c:pt>
                <c:pt idx="6191" formatCode="0">
                  <c:v>0</c:v>
                </c:pt>
                <c:pt idx="6192" formatCode="0">
                  <c:v>0</c:v>
                </c:pt>
                <c:pt idx="6193" formatCode="0">
                  <c:v>0</c:v>
                </c:pt>
                <c:pt idx="6194" formatCode="0">
                  <c:v>0</c:v>
                </c:pt>
                <c:pt idx="6195" formatCode="0">
                  <c:v>0</c:v>
                </c:pt>
                <c:pt idx="6196" formatCode="0">
                  <c:v>0</c:v>
                </c:pt>
                <c:pt idx="6197" formatCode="0">
                  <c:v>0</c:v>
                </c:pt>
                <c:pt idx="6198" formatCode="0">
                  <c:v>0</c:v>
                </c:pt>
                <c:pt idx="6199" formatCode="0">
                  <c:v>0</c:v>
                </c:pt>
                <c:pt idx="6200" formatCode="0">
                  <c:v>0</c:v>
                </c:pt>
                <c:pt idx="6201" formatCode="0">
                  <c:v>0</c:v>
                </c:pt>
                <c:pt idx="6202" formatCode="0">
                  <c:v>0</c:v>
                </c:pt>
                <c:pt idx="6203" formatCode="0">
                  <c:v>0</c:v>
                </c:pt>
                <c:pt idx="6204" formatCode="0">
                  <c:v>0</c:v>
                </c:pt>
                <c:pt idx="6205" formatCode="0">
                  <c:v>0</c:v>
                </c:pt>
                <c:pt idx="6206" formatCode="0">
                  <c:v>0</c:v>
                </c:pt>
                <c:pt idx="6207" formatCode="0">
                  <c:v>0</c:v>
                </c:pt>
                <c:pt idx="6208" formatCode="0">
                  <c:v>0</c:v>
                </c:pt>
                <c:pt idx="6209" formatCode="0">
                  <c:v>0</c:v>
                </c:pt>
                <c:pt idx="6210" formatCode="0">
                  <c:v>0</c:v>
                </c:pt>
                <c:pt idx="6211" formatCode="0">
                  <c:v>0</c:v>
                </c:pt>
                <c:pt idx="6212" formatCode="0">
                  <c:v>0</c:v>
                </c:pt>
                <c:pt idx="6213" formatCode="0">
                  <c:v>0</c:v>
                </c:pt>
                <c:pt idx="6214" formatCode="0">
                  <c:v>0</c:v>
                </c:pt>
                <c:pt idx="6215" formatCode="0">
                  <c:v>0</c:v>
                </c:pt>
                <c:pt idx="6216" formatCode="0">
                  <c:v>0</c:v>
                </c:pt>
                <c:pt idx="6217" formatCode="0">
                  <c:v>0</c:v>
                </c:pt>
                <c:pt idx="6218" formatCode="0">
                  <c:v>0</c:v>
                </c:pt>
                <c:pt idx="6219" formatCode="0">
                  <c:v>0</c:v>
                </c:pt>
                <c:pt idx="6220" formatCode="0">
                  <c:v>0</c:v>
                </c:pt>
                <c:pt idx="6221" formatCode="0">
                  <c:v>0</c:v>
                </c:pt>
                <c:pt idx="6222" formatCode="0">
                  <c:v>0</c:v>
                </c:pt>
                <c:pt idx="6223" formatCode="0">
                  <c:v>0</c:v>
                </c:pt>
                <c:pt idx="6224" formatCode="0">
                  <c:v>0</c:v>
                </c:pt>
                <c:pt idx="6225" formatCode="0">
                  <c:v>0</c:v>
                </c:pt>
                <c:pt idx="6226" formatCode="0">
                  <c:v>0</c:v>
                </c:pt>
                <c:pt idx="6227" formatCode="0">
                  <c:v>0</c:v>
                </c:pt>
                <c:pt idx="6228" formatCode="0">
                  <c:v>0</c:v>
                </c:pt>
                <c:pt idx="6229" formatCode="0">
                  <c:v>0</c:v>
                </c:pt>
                <c:pt idx="6230" formatCode="0">
                  <c:v>0</c:v>
                </c:pt>
                <c:pt idx="6231" formatCode="0">
                  <c:v>0</c:v>
                </c:pt>
                <c:pt idx="6232" formatCode="0">
                  <c:v>0</c:v>
                </c:pt>
                <c:pt idx="6233" formatCode="0">
                  <c:v>0</c:v>
                </c:pt>
                <c:pt idx="6234" formatCode="0">
                  <c:v>0</c:v>
                </c:pt>
                <c:pt idx="6235" formatCode="0">
                  <c:v>0</c:v>
                </c:pt>
                <c:pt idx="6236" formatCode="0">
                  <c:v>0</c:v>
                </c:pt>
                <c:pt idx="6237" formatCode="0">
                  <c:v>0</c:v>
                </c:pt>
                <c:pt idx="6238" formatCode="0">
                  <c:v>0</c:v>
                </c:pt>
                <c:pt idx="6239" formatCode="0">
                  <c:v>0</c:v>
                </c:pt>
                <c:pt idx="6240" formatCode="0">
                  <c:v>0</c:v>
                </c:pt>
                <c:pt idx="6241" formatCode="0">
                  <c:v>0</c:v>
                </c:pt>
                <c:pt idx="6242" formatCode="0">
                  <c:v>0</c:v>
                </c:pt>
                <c:pt idx="6243" formatCode="0">
                  <c:v>0</c:v>
                </c:pt>
                <c:pt idx="6244" formatCode="0">
                  <c:v>0</c:v>
                </c:pt>
                <c:pt idx="6245" formatCode="0">
                  <c:v>0</c:v>
                </c:pt>
                <c:pt idx="6246" formatCode="0">
                  <c:v>0</c:v>
                </c:pt>
                <c:pt idx="6247" formatCode="0">
                  <c:v>0</c:v>
                </c:pt>
                <c:pt idx="6248" formatCode="0">
                  <c:v>0</c:v>
                </c:pt>
                <c:pt idx="6249" formatCode="0">
                  <c:v>0</c:v>
                </c:pt>
                <c:pt idx="6250" formatCode="0">
                  <c:v>0</c:v>
                </c:pt>
                <c:pt idx="6251" formatCode="0">
                  <c:v>0</c:v>
                </c:pt>
                <c:pt idx="6252" formatCode="0">
                  <c:v>0</c:v>
                </c:pt>
                <c:pt idx="6253" formatCode="0">
                  <c:v>0</c:v>
                </c:pt>
                <c:pt idx="6254" formatCode="0">
                  <c:v>0</c:v>
                </c:pt>
                <c:pt idx="6255" formatCode="0">
                  <c:v>0</c:v>
                </c:pt>
                <c:pt idx="6256" formatCode="0">
                  <c:v>0</c:v>
                </c:pt>
                <c:pt idx="6257" formatCode="0">
                  <c:v>0</c:v>
                </c:pt>
                <c:pt idx="6258" formatCode="0">
                  <c:v>0</c:v>
                </c:pt>
                <c:pt idx="6259" formatCode="0">
                  <c:v>0</c:v>
                </c:pt>
                <c:pt idx="6260" formatCode="0">
                  <c:v>0</c:v>
                </c:pt>
                <c:pt idx="6261" formatCode="0">
                  <c:v>0</c:v>
                </c:pt>
                <c:pt idx="6262" formatCode="0">
                  <c:v>0</c:v>
                </c:pt>
                <c:pt idx="6263" formatCode="0">
                  <c:v>0</c:v>
                </c:pt>
                <c:pt idx="6264" formatCode="0">
                  <c:v>0</c:v>
                </c:pt>
                <c:pt idx="6265" formatCode="0">
                  <c:v>0</c:v>
                </c:pt>
                <c:pt idx="6266" formatCode="0">
                  <c:v>0</c:v>
                </c:pt>
                <c:pt idx="6267" formatCode="0">
                  <c:v>0</c:v>
                </c:pt>
                <c:pt idx="6268" formatCode="0">
                  <c:v>0</c:v>
                </c:pt>
                <c:pt idx="6269" formatCode="0">
                  <c:v>0</c:v>
                </c:pt>
                <c:pt idx="6270" formatCode="0">
                  <c:v>0</c:v>
                </c:pt>
                <c:pt idx="6271" formatCode="0">
                  <c:v>0</c:v>
                </c:pt>
                <c:pt idx="6272" formatCode="0">
                  <c:v>0</c:v>
                </c:pt>
                <c:pt idx="6273" formatCode="0">
                  <c:v>0</c:v>
                </c:pt>
                <c:pt idx="6274" formatCode="0">
                  <c:v>0</c:v>
                </c:pt>
                <c:pt idx="6275" formatCode="0">
                  <c:v>0</c:v>
                </c:pt>
                <c:pt idx="6276" formatCode="0">
                  <c:v>0</c:v>
                </c:pt>
                <c:pt idx="6277" formatCode="0">
                  <c:v>0</c:v>
                </c:pt>
                <c:pt idx="6278" formatCode="0">
                  <c:v>0</c:v>
                </c:pt>
                <c:pt idx="6279" formatCode="0">
                  <c:v>0</c:v>
                </c:pt>
                <c:pt idx="6280" formatCode="0">
                  <c:v>0</c:v>
                </c:pt>
                <c:pt idx="6281" formatCode="0">
                  <c:v>0</c:v>
                </c:pt>
                <c:pt idx="6282" formatCode="0">
                  <c:v>0</c:v>
                </c:pt>
                <c:pt idx="6283" formatCode="0">
                  <c:v>0</c:v>
                </c:pt>
                <c:pt idx="6284" formatCode="0">
                  <c:v>0</c:v>
                </c:pt>
                <c:pt idx="6285" formatCode="0">
                  <c:v>0</c:v>
                </c:pt>
                <c:pt idx="6286" formatCode="0">
                  <c:v>0</c:v>
                </c:pt>
                <c:pt idx="6287" formatCode="0">
                  <c:v>0</c:v>
                </c:pt>
                <c:pt idx="6288" formatCode="0">
                  <c:v>0</c:v>
                </c:pt>
                <c:pt idx="6289" formatCode="0">
                  <c:v>0</c:v>
                </c:pt>
                <c:pt idx="6290" formatCode="0">
                  <c:v>0</c:v>
                </c:pt>
                <c:pt idx="6291" formatCode="0">
                  <c:v>0</c:v>
                </c:pt>
                <c:pt idx="6292" formatCode="0">
                  <c:v>0</c:v>
                </c:pt>
                <c:pt idx="6293" formatCode="0">
                  <c:v>0</c:v>
                </c:pt>
                <c:pt idx="6294" formatCode="0">
                  <c:v>0</c:v>
                </c:pt>
                <c:pt idx="6295" formatCode="0">
                  <c:v>0</c:v>
                </c:pt>
                <c:pt idx="6296" formatCode="0">
                  <c:v>0</c:v>
                </c:pt>
                <c:pt idx="6297" formatCode="0">
                  <c:v>0</c:v>
                </c:pt>
                <c:pt idx="6298" formatCode="0">
                  <c:v>0</c:v>
                </c:pt>
                <c:pt idx="6299" formatCode="0">
                  <c:v>0</c:v>
                </c:pt>
                <c:pt idx="6300" formatCode="0">
                  <c:v>0</c:v>
                </c:pt>
                <c:pt idx="6301" formatCode="0">
                  <c:v>0</c:v>
                </c:pt>
                <c:pt idx="6302" formatCode="0">
                  <c:v>0</c:v>
                </c:pt>
                <c:pt idx="6303" formatCode="0">
                  <c:v>0</c:v>
                </c:pt>
                <c:pt idx="6304" formatCode="0">
                  <c:v>0</c:v>
                </c:pt>
                <c:pt idx="6305" formatCode="0">
                  <c:v>0</c:v>
                </c:pt>
                <c:pt idx="6306" formatCode="0">
                  <c:v>0</c:v>
                </c:pt>
                <c:pt idx="6307" formatCode="0">
                  <c:v>0</c:v>
                </c:pt>
                <c:pt idx="6308" formatCode="0">
                  <c:v>0</c:v>
                </c:pt>
                <c:pt idx="6309" formatCode="0">
                  <c:v>0</c:v>
                </c:pt>
                <c:pt idx="6310" formatCode="0">
                  <c:v>0</c:v>
                </c:pt>
                <c:pt idx="6311" formatCode="0">
                  <c:v>0</c:v>
                </c:pt>
                <c:pt idx="6312" formatCode="0">
                  <c:v>0</c:v>
                </c:pt>
                <c:pt idx="6313" formatCode="0">
                  <c:v>0</c:v>
                </c:pt>
                <c:pt idx="6314" formatCode="0">
                  <c:v>0</c:v>
                </c:pt>
                <c:pt idx="6315" formatCode="0">
                  <c:v>0</c:v>
                </c:pt>
                <c:pt idx="6316" formatCode="0">
                  <c:v>0</c:v>
                </c:pt>
                <c:pt idx="6317" formatCode="0">
                  <c:v>0</c:v>
                </c:pt>
                <c:pt idx="6318" formatCode="0">
                  <c:v>0</c:v>
                </c:pt>
                <c:pt idx="6319" formatCode="0">
                  <c:v>0</c:v>
                </c:pt>
                <c:pt idx="6320" formatCode="0">
                  <c:v>0</c:v>
                </c:pt>
                <c:pt idx="6321" formatCode="0">
                  <c:v>0</c:v>
                </c:pt>
                <c:pt idx="6322" formatCode="0">
                  <c:v>0</c:v>
                </c:pt>
                <c:pt idx="6323" formatCode="0">
                  <c:v>0</c:v>
                </c:pt>
                <c:pt idx="6324" formatCode="0">
                  <c:v>0</c:v>
                </c:pt>
                <c:pt idx="6325" formatCode="0">
                  <c:v>0</c:v>
                </c:pt>
                <c:pt idx="6326" formatCode="0">
                  <c:v>0</c:v>
                </c:pt>
                <c:pt idx="6327" formatCode="0">
                  <c:v>0</c:v>
                </c:pt>
                <c:pt idx="6328" formatCode="0">
                  <c:v>0</c:v>
                </c:pt>
                <c:pt idx="6329" formatCode="0">
                  <c:v>0</c:v>
                </c:pt>
                <c:pt idx="6330" formatCode="0">
                  <c:v>0</c:v>
                </c:pt>
                <c:pt idx="6331" formatCode="0">
                  <c:v>0</c:v>
                </c:pt>
                <c:pt idx="6332" formatCode="0">
                  <c:v>0</c:v>
                </c:pt>
                <c:pt idx="6333" formatCode="0">
                  <c:v>0</c:v>
                </c:pt>
                <c:pt idx="6334" formatCode="0">
                  <c:v>0</c:v>
                </c:pt>
                <c:pt idx="6335" formatCode="0">
                  <c:v>0</c:v>
                </c:pt>
                <c:pt idx="6336" formatCode="0">
                  <c:v>0</c:v>
                </c:pt>
                <c:pt idx="6337" formatCode="0">
                  <c:v>0</c:v>
                </c:pt>
                <c:pt idx="6338" formatCode="0">
                  <c:v>0</c:v>
                </c:pt>
                <c:pt idx="6339" formatCode="0">
                  <c:v>0</c:v>
                </c:pt>
                <c:pt idx="6340" formatCode="0">
                  <c:v>0</c:v>
                </c:pt>
                <c:pt idx="6341" formatCode="0">
                  <c:v>0</c:v>
                </c:pt>
                <c:pt idx="6342" formatCode="0">
                  <c:v>0</c:v>
                </c:pt>
                <c:pt idx="6343" formatCode="0">
                  <c:v>0</c:v>
                </c:pt>
                <c:pt idx="6344" formatCode="0">
                  <c:v>0</c:v>
                </c:pt>
                <c:pt idx="6345" formatCode="0">
                  <c:v>0</c:v>
                </c:pt>
                <c:pt idx="6346" formatCode="0">
                  <c:v>0</c:v>
                </c:pt>
                <c:pt idx="6347" formatCode="0">
                  <c:v>0</c:v>
                </c:pt>
                <c:pt idx="6348" formatCode="0">
                  <c:v>0</c:v>
                </c:pt>
                <c:pt idx="6349" formatCode="0">
                  <c:v>0</c:v>
                </c:pt>
                <c:pt idx="6350" formatCode="0">
                  <c:v>0</c:v>
                </c:pt>
                <c:pt idx="6351" formatCode="0">
                  <c:v>0</c:v>
                </c:pt>
                <c:pt idx="6352" formatCode="0">
                  <c:v>0</c:v>
                </c:pt>
                <c:pt idx="6353" formatCode="0">
                  <c:v>0</c:v>
                </c:pt>
                <c:pt idx="6354" formatCode="0">
                  <c:v>0</c:v>
                </c:pt>
                <c:pt idx="6355" formatCode="0">
                  <c:v>0</c:v>
                </c:pt>
                <c:pt idx="6356" formatCode="0">
                  <c:v>0</c:v>
                </c:pt>
                <c:pt idx="6357" formatCode="0">
                  <c:v>0</c:v>
                </c:pt>
                <c:pt idx="6358" formatCode="0">
                  <c:v>0</c:v>
                </c:pt>
                <c:pt idx="6359" formatCode="0">
                  <c:v>0</c:v>
                </c:pt>
                <c:pt idx="6360" formatCode="0">
                  <c:v>0</c:v>
                </c:pt>
                <c:pt idx="6361" formatCode="0">
                  <c:v>0</c:v>
                </c:pt>
                <c:pt idx="6362" formatCode="0">
                  <c:v>0</c:v>
                </c:pt>
                <c:pt idx="6363" formatCode="0">
                  <c:v>0</c:v>
                </c:pt>
                <c:pt idx="6364" formatCode="0">
                  <c:v>0</c:v>
                </c:pt>
                <c:pt idx="6365" formatCode="0">
                  <c:v>0</c:v>
                </c:pt>
                <c:pt idx="6366" formatCode="0">
                  <c:v>0</c:v>
                </c:pt>
                <c:pt idx="6367" formatCode="0">
                  <c:v>0</c:v>
                </c:pt>
                <c:pt idx="6368" formatCode="0">
                  <c:v>0</c:v>
                </c:pt>
                <c:pt idx="6369" formatCode="0">
                  <c:v>0</c:v>
                </c:pt>
                <c:pt idx="6370" formatCode="0">
                  <c:v>0</c:v>
                </c:pt>
                <c:pt idx="6371" formatCode="0">
                  <c:v>0</c:v>
                </c:pt>
                <c:pt idx="6372" formatCode="0">
                  <c:v>0</c:v>
                </c:pt>
                <c:pt idx="6373" formatCode="0">
                  <c:v>0</c:v>
                </c:pt>
                <c:pt idx="6374" formatCode="0">
                  <c:v>0</c:v>
                </c:pt>
                <c:pt idx="6375" formatCode="0">
                  <c:v>0</c:v>
                </c:pt>
                <c:pt idx="6376" formatCode="0">
                  <c:v>0</c:v>
                </c:pt>
                <c:pt idx="6377" formatCode="0">
                  <c:v>0</c:v>
                </c:pt>
                <c:pt idx="6378" formatCode="0">
                  <c:v>0</c:v>
                </c:pt>
                <c:pt idx="6379" formatCode="0">
                  <c:v>0</c:v>
                </c:pt>
                <c:pt idx="6380" formatCode="0">
                  <c:v>0</c:v>
                </c:pt>
                <c:pt idx="6381" formatCode="0">
                  <c:v>0</c:v>
                </c:pt>
                <c:pt idx="6382" formatCode="0">
                  <c:v>0</c:v>
                </c:pt>
                <c:pt idx="6383" formatCode="0">
                  <c:v>0</c:v>
                </c:pt>
                <c:pt idx="6384" formatCode="0">
                  <c:v>0</c:v>
                </c:pt>
                <c:pt idx="6385" formatCode="0">
                  <c:v>0</c:v>
                </c:pt>
                <c:pt idx="6386" formatCode="0">
                  <c:v>0</c:v>
                </c:pt>
                <c:pt idx="6387" formatCode="0">
                  <c:v>0</c:v>
                </c:pt>
                <c:pt idx="6388" formatCode="0">
                  <c:v>0</c:v>
                </c:pt>
                <c:pt idx="6389" formatCode="0">
                  <c:v>0</c:v>
                </c:pt>
                <c:pt idx="6390" formatCode="0">
                  <c:v>0</c:v>
                </c:pt>
                <c:pt idx="6391" formatCode="0">
                  <c:v>0</c:v>
                </c:pt>
                <c:pt idx="6392" formatCode="0">
                  <c:v>0</c:v>
                </c:pt>
                <c:pt idx="6393" formatCode="0">
                  <c:v>0</c:v>
                </c:pt>
                <c:pt idx="6394" formatCode="0">
                  <c:v>0</c:v>
                </c:pt>
                <c:pt idx="6395" formatCode="0">
                  <c:v>0</c:v>
                </c:pt>
                <c:pt idx="6396" formatCode="0">
                  <c:v>0</c:v>
                </c:pt>
                <c:pt idx="6397" formatCode="0">
                  <c:v>0</c:v>
                </c:pt>
                <c:pt idx="6398" formatCode="0">
                  <c:v>0</c:v>
                </c:pt>
                <c:pt idx="6399" formatCode="0">
                  <c:v>0</c:v>
                </c:pt>
                <c:pt idx="6400" formatCode="0">
                  <c:v>0</c:v>
                </c:pt>
                <c:pt idx="6401" formatCode="0">
                  <c:v>0</c:v>
                </c:pt>
                <c:pt idx="6402" formatCode="0">
                  <c:v>0</c:v>
                </c:pt>
                <c:pt idx="6403" formatCode="0">
                  <c:v>0</c:v>
                </c:pt>
                <c:pt idx="6404" formatCode="0">
                  <c:v>0</c:v>
                </c:pt>
                <c:pt idx="6405" formatCode="0">
                  <c:v>0</c:v>
                </c:pt>
                <c:pt idx="6406" formatCode="0">
                  <c:v>0</c:v>
                </c:pt>
                <c:pt idx="6407" formatCode="0">
                  <c:v>0</c:v>
                </c:pt>
                <c:pt idx="6408" formatCode="0">
                  <c:v>0</c:v>
                </c:pt>
                <c:pt idx="6409" formatCode="0">
                  <c:v>0</c:v>
                </c:pt>
                <c:pt idx="6410" formatCode="0">
                  <c:v>0</c:v>
                </c:pt>
                <c:pt idx="6411" formatCode="0">
                  <c:v>0</c:v>
                </c:pt>
                <c:pt idx="6412" formatCode="0">
                  <c:v>0</c:v>
                </c:pt>
                <c:pt idx="6413" formatCode="0">
                  <c:v>0</c:v>
                </c:pt>
                <c:pt idx="6414" formatCode="0">
                  <c:v>0</c:v>
                </c:pt>
                <c:pt idx="6415" formatCode="0">
                  <c:v>0</c:v>
                </c:pt>
                <c:pt idx="6416" formatCode="0">
                  <c:v>0</c:v>
                </c:pt>
                <c:pt idx="6417" formatCode="0">
                  <c:v>0</c:v>
                </c:pt>
                <c:pt idx="6418" formatCode="0">
                  <c:v>0</c:v>
                </c:pt>
                <c:pt idx="6419" formatCode="0">
                  <c:v>0</c:v>
                </c:pt>
                <c:pt idx="6420" formatCode="0">
                  <c:v>0</c:v>
                </c:pt>
                <c:pt idx="6421" formatCode="0">
                  <c:v>0</c:v>
                </c:pt>
                <c:pt idx="6422" formatCode="0">
                  <c:v>0</c:v>
                </c:pt>
                <c:pt idx="6423" formatCode="0">
                  <c:v>0</c:v>
                </c:pt>
                <c:pt idx="6424" formatCode="0">
                  <c:v>0</c:v>
                </c:pt>
                <c:pt idx="6425" formatCode="0">
                  <c:v>0</c:v>
                </c:pt>
                <c:pt idx="6426" formatCode="0">
                  <c:v>0</c:v>
                </c:pt>
                <c:pt idx="6427" formatCode="0">
                  <c:v>0</c:v>
                </c:pt>
                <c:pt idx="6428" formatCode="0">
                  <c:v>0</c:v>
                </c:pt>
                <c:pt idx="6429" formatCode="0">
                  <c:v>0</c:v>
                </c:pt>
                <c:pt idx="6430" formatCode="0">
                  <c:v>0</c:v>
                </c:pt>
                <c:pt idx="6431" formatCode="0">
                  <c:v>0</c:v>
                </c:pt>
                <c:pt idx="6432" formatCode="0">
                  <c:v>0</c:v>
                </c:pt>
                <c:pt idx="6433" formatCode="0">
                  <c:v>0</c:v>
                </c:pt>
                <c:pt idx="6434" formatCode="0">
                  <c:v>0</c:v>
                </c:pt>
                <c:pt idx="6435" formatCode="0">
                  <c:v>0</c:v>
                </c:pt>
                <c:pt idx="6436" formatCode="0">
                  <c:v>0</c:v>
                </c:pt>
                <c:pt idx="6437" formatCode="0">
                  <c:v>0</c:v>
                </c:pt>
                <c:pt idx="6438" formatCode="0">
                  <c:v>0</c:v>
                </c:pt>
                <c:pt idx="6439" formatCode="0">
                  <c:v>0</c:v>
                </c:pt>
                <c:pt idx="6440" formatCode="0">
                  <c:v>0</c:v>
                </c:pt>
                <c:pt idx="6441" formatCode="0">
                  <c:v>0</c:v>
                </c:pt>
                <c:pt idx="6442" formatCode="0">
                  <c:v>0</c:v>
                </c:pt>
                <c:pt idx="6443" formatCode="0">
                  <c:v>0</c:v>
                </c:pt>
                <c:pt idx="6444" formatCode="0">
                  <c:v>0</c:v>
                </c:pt>
                <c:pt idx="6445" formatCode="0">
                  <c:v>0</c:v>
                </c:pt>
                <c:pt idx="6446" formatCode="0">
                  <c:v>0</c:v>
                </c:pt>
                <c:pt idx="6447" formatCode="0">
                  <c:v>0</c:v>
                </c:pt>
                <c:pt idx="6448" formatCode="0">
                  <c:v>0</c:v>
                </c:pt>
                <c:pt idx="6449" formatCode="0">
                  <c:v>0</c:v>
                </c:pt>
                <c:pt idx="6450" formatCode="0">
                  <c:v>0</c:v>
                </c:pt>
                <c:pt idx="6451" formatCode="0">
                  <c:v>0</c:v>
                </c:pt>
                <c:pt idx="6452" formatCode="0">
                  <c:v>0</c:v>
                </c:pt>
                <c:pt idx="6453" formatCode="0">
                  <c:v>0</c:v>
                </c:pt>
                <c:pt idx="6454" formatCode="0">
                  <c:v>0</c:v>
                </c:pt>
                <c:pt idx="6455" formatCode="0">
                  <c:v>0</c:v>
                </c:pt>
                <c:pt idx="6456" formatCode="0">
                  <c:v>0</c:v>
                </c:pt>
                <c:pt idx="6457" formatCode="0">
                  <c:v>0</c:v>
                </c:pt>
                <c:pt idx="6458" formatCode="0">
                  <c:v>0</c:v>
                </c:pt>
                <c:pt idx="6459" formatCode="0">
                  <c:v>0</c:v>
                </c:pt>
                <c:pt idx="6460" formatCode="0">
                  <c:v>0</c:v>
                </c:pt>
                <c:pt idx="6461" formatCode="0">
                  <c:v>0</c:v>
                </c:pt>
                <c:pt idx="6462" formatCode="0">
                  <c:v>0</c:v>
                </c:pt>
                <c:pt idx="6463" formatCode="0">
                  <c:v>0</c:v>
                </c:pt>
                <c:pt idx="6464" formatCode="0">
                  <c:v>0</c:v>
                </c:pt>
                <c:pt idx="6465" formatCode="0">
                  <c:v>0</c:v>
                </c:pt>
                <c:pt idx="6466" formatCode="0">
                  <c:v>0</c:v>
                </c:pt>
                <c:pt idx="6467" formatCode="0">
                  <c:v>0</c:v>
                </c:pt>
                <c:pt idx="6468" formatCode="0">
                  <c:v>0</c:v>
                </c:pt>
                <c:pt idx="6469" formatCode="0">
                  <c:v>0</c:v>
                </c:pt>
                <c:pt idx="6470" formatCode="0">
                  <c:v>0</c:v>
                </c:pt>
                <c:pt idx="6471" formatCode="0">
                  <c:v>0</c:v>
                </c:pt>
                <c:pt idx="6472" formatCode="0">
                  <c:v>0</c:v>
                </c:pt>
                <c:pt idx="6473" formatCode="0">
                  <c:v>0</c:v>
                </c:pt>
                <c:pt idx="6474" formatCode="0">
                  <c:v>0</c:v>
                </c:pt>
                <c:pt idx="6475" formatCode="0">
                  <c:v>0</c:v>
                </c:pt>
                <c:pt idx="6476" formatCode="0">
                  <c:v>0</c:v>
                </c:pt>
                <c:pt idx="6477" formatCode="0">
                  <c:v>0</c:v>
                </c:pt>
                <c:pt idx="6478" formatCode="0">
                  <c:v>0</c:v>
                </c:pt>
                <c:pt idx="6479" formatCode="0">
                  <c:v>0</c:v>
                </c:pt>
                <c:pt idx="6480" formatCode="0">
                  <c:v>0</c:v>
                </c:pt>
                <c:pt idx="6481" formatCode="0">
                  <c:v>0</c:v>
                </c:pt>
                <c:pt idx="6482" formatCode="0">
                  <c:v>0</c:v>
                </c:pt>
                <c:pt idx="6483" formatCode="0">
                  <c:v>0</c:v>
                </c:pt>
                <c:pt idx="6484" formatCode="0">
                  <c:v>0</c:v>
                </c:pt>
                <c:pt idx="6485" formatCode="0">
                  <c:v>0</c:v>
                </c:pt>
                <c:pt idx="6486" formatCode="0">
                  <c:v>0</c:v>
                </c:pt>
                <c:pt idx="6487" formatCode="0">
                  <c:v>0</c:v>
                </c:pt>
                <c:pt idx="6488" formatCode="0">
                  <c:v>0</c:v>
                </c:pt>
                <c:pt idx="6489" formatCode="0">
                  <c:v>0</c:v>
                </c:pt>
                <c:pt idx="6490" formatCode="0">
                  <c:v>0</c:v>
                </c:pt>
                <c:pt idx="6491" formatCode="0">
                  <c:v>0</c:v>
                </c:pt>
                <c:pt idx="6492" formatCode="0">
                  <c:v>0</c:v>
                </c:pt>
                <c:pt idx="6493" formatCode="0">
                  <c:v>0</c:v>
                </c:pt>
                <c:pt idx="6494" formatCode="0">
                  <c:v>0</c:v>
                </c:pt>
                <c:pt idx="6495" formatCode="0">
                  <c:v>0</c:v>
                </c:pt>
                <c:pt idx="6496" formatCode="0">
                  <c:v>0</c:v>
                </c:pt>
                <c:pt idx="6497" formatCode="0">
                  <c:v>0</c:v>
                </c:pt>
                <c:pt idx="6498" formatCode="0">
                  <c:v>0</c:v>
                </c:pt>
                <c:pt idx="6499" formatCode="0">
                  <c:v>0</c:v>
                </c:pt>
                <c:pt idx="6500" formatCode="0">
                  <c:v>0</c:v>
                </c:pt>
                <c:pt idx="6501" formatCode="0">
                  <c:v>0</c:v>
                </c:pt>
                <c:pt idx="6502" formatCode="0">
                  <c:v>0</c:v>
                </c:pt>
                <c:pt idx="6503" formatCode="0">
                  <c:v>0</c:v>
                </c:pt>
                <c:pt idx="6504" formatCode="0">
                  <c:v>0</c:v>
                </c:pt>
                <c:pt idx="6505" formatCode="0">
                  <c:v>0</c:v>
                </c:pt>
                <c:pt idx="6506" formatCode="0">
                  <c:v>0</c:v>
                </c:pt>
                <c:pt idx="6507" formatCode="0">
                  <c:v>0</c:v>
                </c:pt>
                <c:pt idx="6508" formatCode="0">
                  <c:v>0</c:v>
                </c:pt>
                <c:pt idx="6509" formatCode="0">
                  <c:v>0</c:v>
                </c:pt>
                <c:pt idx="6510" formatCode="0">
                  <c:v>0</c:v>
                </c:pt>
                <c:pt idx="6511" formatCode="0">
                  <c:v>0</c:v>
                </c:pt>
                <c:pt idx="6512" formatCode="0">
                  <c:v>0</c:v>
                </c:pt>
                <c:pt idx="6513" formatCode="0">
                  <c:v>0</c:v>
                </c:pt>
                <c:pt idx="6514" formatCode="0">
                  <c:v>0</c:v>
                </c:pt>
                <c:pt idx="6515" formatCode="0">
                  <c:v>0</c:v>
                </c:pt>
                <c:pt idx="6516" formatCode="0">
                  <c:v>0</c:v>
                </c:pt>
                <c:pt idx="6517" formatCode="0">
                  <c:v>0</c:v>
                </c:pt>
                <c:pt idx="6518" formatCode="0">
                  <c:v>0</c:v>
                </c:pt>
                <c:pt idx="6519" formatCode="0">
                  <c:v>0</c:v>
                </c:pt>
                <c:pt idx="6520" formatCode="0">
                  <c:v>0</c:v>
                </c:pt>
                <c:pt idx="6521" formatCode="0">
                  <c:v>0</c:v>
                </c:pt>
                <c:pt idx="6522" formatCode="0">
                  <c:v>0</c:v>
                </c:pt>
                <c:pt idx="6523" formatCode="0">
                  <c:v>0</c:v>
                </c:pt>
                <c:pt idx="6524" formatCode="0">
                  <c:v>0</c:v>
                </c:pt>
                <c:pt idx="6525" formatCode="0">
                  <c:v>0</c:v>
                </c:pt>
                <c:pt idx="6526" formatCode="0">
                  <c:v>0</c:v>
                </c:pt>
                <c:pt idx="6527" formatCode="0">
                  <c:v>0</c:v>
                </c:pt>
                <c:pt idx="6528" formatCode="0">
                  <c:v>0</c:v>
                </c:pt>
                <c:pt idx="6529" formatCode="0">
                  <c:v>0</c:v>
                </c:pt>
                <c:pt idx="6530" formatCode="0">
                  <c:v>0</c:v>
                </c:pt>
                <c:pt idx="6531" formatCode="0">
                  <c:v>0</c:v>
                </c:pt>
                <c:pt idx="6532" formatCode="0">
                  <c:v>0</c:v>
                </c:pt>
                <c:pt idx="6533" formatCode="0">
                  <c:v>0</c:v>
                </c:pt>
                <c:pt idx="6534" formatCode="0">
                  <c:v>0</c:v>
                </c:pt>
                <c:pt idx="6535" formatCode="0">
                  <c:v>0</c:v>
                </c:pt>
                <c:pt idx="6536" formatCode="0">
                  <c:v>0</c:v>
                </c:pt>
                <c:pt idx="6537" formatCode="0">
                  <c:v>0</c:v>
                </c:pt>
                <c:pt idx="6538" formatCode="0">
                  <c:v>0</c:v>
                </c:pt>
                <c:pt idx="6539" formatCode="0">
                  <c:v>0</c:v>
                </c:pt>
                <c:pt idx="6540" formatCode="0">
                  <c:v>0</c:v>
                </c:pt>
                <c:pt idx="6541" formatCode="0">
                  <c:v>0</c:v>
                </c:pt>
                <c:pt idx="6542" formatCode="0">
                  <c:v>0</c:v>
                </c:pt>
                <c:pt idx="6543" formatCode="0">
                  <c:v>0</c:v>
                </c:pt>
                <c:pt idx="6544" formatCode="0">
                  <c:v>0</c:v>
                </c:pt>
                <c:pt idx="6545" formatCode="0">
                  <c:v>0</c:v>
                </c:pt>
                <c:pt idx="6546" formatCode="0">
                  <c:v>0</c:v>
                </c:pt>
                <c:pt idx="6547" formatCode="0">
                  <c:v>0</c:v>
                </c:pt>
                <c:pt idx="6548" formatCode="0">
                  <c:v>0</c:v>
                </c:pt>
                <c:pt idx="6549" formatCode="0">
                  <c:v>0</c:v>
                </c:pt>
                <c:pt idx="6550" formatCode="0">
                  <c:v>0</c:v>
                </c:pt>
                <c:pt idx="6551" formatCode="0">
                  <c:v>0</c:v>
                </c:pt>
                <c:pt idx="6552" formatCode="0">
                  <c:v>0</c:v>
                </c:pt>
                <c:pt idx="6553" formatCode="0">
                  <c:v>0</c:v>
                </c:pt>
                <c:pt idx="6554" formatCode="0">
                  <c:v>0</c:v>
                </c:pt>
                <c:pt idx="6555" formatCode="0">
                  <c:v>0</c:v>
                </c:pt>
                <c:pt idx="6556" formatCode="0">
                  <c:v>0</c:v>
                </c:pt>
                <c:pt idx="6557" formatCode="0">
                  <c:v>0</c:v>
                </c:pt>
                <c:pt idx="6558" formatCode="0">
                  <c:v>0</c:v>
                </c:pt>
                <c:pt idx="6559" formatCode="0">
                  <c:v>0</c:v>
                </c:pt>
                <c:pt idx="6560" formatCode="0">
                  <c:v>0</c:v>
                </c:pt>
                <c:pt idx="6561" formatCode="0">
                  <c:v>0</c:v>
                </c:pt>
                <c:pt idx="6562" formatCode="0">
                  <c:v>0</c:v>
                </c:pt>
                <c:pt idx="6563" formatCode="0">
                  <c:v>0</c:v>
                </c:pt>
                <c:pt idx="6564" formatCode="0">
                  <c:v>0</c:v>
                </c:pt>
                <c:pt idx="6565" formatCode="0">
                  <c:v>0</c:v>
                </c:pt>
                <c:pt idx="6566" formatCode="0">
                  <c:v>0</c:v>
                </c:pt>
                <c:pt idx="6567" formatCode="0">
                  <c:v>0</c:v>
                </c:pt>
                <c:pt idx="6568" formatCode="0">
                  <c:v>0</c:v>
                </c:pt>
                <c:pt idx="6569" formatCode="0">
                  <c:v>0</c:v>
                </c:pt>
                <c:pt idx="6570" formatCode="0">
                  <c:v>0</c:v>
                </c:pt>
                <c:pt idx="6571" formatCode="0">
                  <c:v>0</c:v>
                </c:pt>
                <c:pt idx="6572" formatCode="0">
                  <c:v>0</c:v>
                </c:pt>
                <c:pt idx="6573" formatCode="0">
                  <c:v>0</c:v>
                </c:pt>
                <c:pt idx="6574" formatCode="0">
                  <c:v>0</c:v>
                </c:pt>
                <c:pt idx="6575" formatCode="0">
                  <c:v>0</c:v>
                </c:pt>
                <c:pt idx="6576" formatCode="0">
                  <c:v>0</c:v>
                </c:pt>
                <c:pt idx="6577" formatCode="0">
                  <c:v>0</c:v>
                </c:pt>
                <c:pt idx="6578" formatCode="0">
                  <c:v>0</c:v>
                </c:pt>
                <c:pt idx="6579" formatCode="0">
                  <c:v>0</c:v>
                </c:pt>
                <c:pt idx="6580" formatCode="0">
                  <c:v>0</c:v>
                </c:pt>
                <c:pt idx="6581" formatCode="0">
                  <c:v>0</c:v>
                </c:pt>
                <c:pt idx="6582" formatCode="0">
                  <c:v>0</c:v>
                </c:pt>
                <c:pt idx="6583" formatCode="0">
                  <c:v>0</c:v>
                </c:pt>
                <c:pt idx="6584" formatCode="0">
                  <c:v>0</c:v>
                </c:pt>
                <c:pt idx="6585" formatCode="0">
                  <c:v>0</c:v>
                </c:pt>
                <c:pt idx="6586" formatCode="0">
                  <c:v>0</c:v>
                </c:pt>
                <c:pt idx="6587" formatCode="0">
                  <c:v>0</c:v>
                </c:pt>
                <c:pt idx="6588" formatCode="0">
                  <c:v>0</c:v>
                </c:pt>
                <c:pt idx="6589" formatCode="0">
                  <c:v>0</c:v>
                </c:pt>
                <c:pt idx="6590" formatCode="0">
                  <c:v>0</c:v>
                </c:pt>
                <c:pt idx="6591" formatCode="0">
                  <c:v>0</c:v>
                </c:pt>
                <c:pt idx="6592" formatCode="0">
                  <c:v>0</c:v>
                </c:pt>
                <c:pt idx="6593" formatCode="0">
                  <c:v>0</c:v>
                </c:pt>
                <c:pt idx="6594" formatCode="0">
                  <c:v>0</c:v>
                </c:pt>
                <c:pt idx="6595" formatCode="0">
                  <c:v>0</c:v>
                </c:pt>
                <c:pt idx="6596" formatCode="0">
                  <c:v>0</c:v>
                </c:pt>
                <c:pt idx="6597" formatCode="0">
                  <c:v>0</c:v>
                </c:pt>
                <c:pt idx="6598" formatCode="0">
                  <c:v>0</c:v>
                </c:pt>
                <c:pt idx="6599" formatCode="0">
                  <c:v>0</c:v>
                </c:pt>
                <c:pt idx="6600" formatCode="0">
                  <c:v>0</c:v>
                </c:pt>
                <c:pt idx="6601" formatCode="0">
                  <c:v>0</c:v>
                </c:pt>
                <c:pt idx="6602" formatCode="0">
                  <c:v>0</c:v>
                </c:pt>
                <c:pt idx="6603" formatCode="0">
                  <c:v>0</c:v>
                </c:pt>
                <c:pt idx="6604" formatCode="0">
                  <c:v>0</c:v>
                </c:pt>
                <c:pt idx="6605" formatCode="0">
                  <c:v>0</c:v>
                </c:pt>
                <c:pt idx="6606" formatCode="0">
                  <c:v>0</c:v>
                </c:pt>
                <c:pt idx="6607" formatCode="0">
                  <c:v>0</c:v>
                </c:pt>
                <c:pt idx="6608" formatCode="0">
                  <c:v>0</c:v>
                </c:pt>
                <c:pt idx="6609" formatCode="0">
                  <c:v>0</c:v>
                </c:pt>
                <c:pt idx="6610" formatCode="0">
                  <c:v>0</c:v>
                </c:pt>
                <c:pt idx="6611" formatCode="0">
                  <c:v>0</c:v>
                </c:pt>
                <c:pt idx="6612" formatCode="0">
                  <c:v>0</c:v>
                </c:pt>
                <c:pt idx="6613" formatCode="0">
                  <c:v>0</c:v>
                </c:pt>
                <c:pt idx="6614" formatCode="0">
                  <c:v>0</c:v>
                </c:pt>
                <c:pt idx="6615" formatCode="0">
                  <c:v>0</c:v>
                </c:pt>
                <c:pt idx="6616" formatCode="0">
                  <c:v>0</c:v>
                </c:pt>
                <c:pt idx="6617" formatCode="0">
                  <c:v>0</c:v>
                </c:pt>
                <c:pt idx="6618" formatCode="0">
                  <c:v>0</c:v>
                </c:pt>
                <c:pt idx="6619" formatCode="0">
                  <c:v>0</c:v>
                </c:pt>
                <c:pt idx="6620" formatCode="0">
                  <c:v>0</c:v>
                </c:pt>
                <c:pt idx="6621" formatCode="0">
                  <c:v>0</c:v>
                </c:pt>
                <c:pt idx="6622" formatCode="0">
                  <c:v>0</c:v>
                </c:pt>
                <c:pt idx="6623" formatCode="0">
                  <c:v>0</c:v>
                </c:pt>
                <c:pt idx="6624" formatCode="0">
                  <c:v>0</c:v>
                </c:pt>
                <c:pt idx="6625" formatCode="0">
                  <c:v>0</c:v>
                </c:pt>
                <c:pt idx="6626" formatCode="0">
                  <c:v>0</c:v>
                </c:pt>
                <c:pt idx="6627" formatCode="0">
                  <c:v>0</c:v>
                </c:pt>
                <c:pt idx="6628" formatCode="0">
                  <c:v>0</c:v>
                </c:pt>
                <c:pt idx="6629" formatCode="0">
                  <c:v>0</c:v>
                </c:pt>
                <c:pt idx="6630" formatCode="0">
                  <c:v>0</c:v>
                </c:pt>
                <c:pt idx="6631" formatCode="0">
                  <c:v>0</c:v>
                </c:pt>
                <c:pt idx="6632" formatCode="0">
                  <c:v>0</c:v>
                </c:pt>
                <c:pt idx="6633" formatCode="0">
                  <c:v>0</c:v>
                </c:pt>
                <c:pt idx="6634" formatCode="0">
                  <c:v>0</c:v>
                </c:pt>
                <c:pt idx="6635" formatCode="0">
                  <c:v>0</c:v>
                </c:pt>
                <c:pt idx="6636" formatCode="0">
                  <c:v>0</c:v>
                </c:pt>
                <c:pt idx="6637" formatCode="0">
                  <c:v>0</c:v>
                </c:pt>
                <c:pt idx="6638" formatCode="0">
                  <c:v>0</c:v>
                </c:pt>
                <c:pt idx="6639" formatCode="0">
                  <c:v>0</c:v>
                </c:pt>
                <c:pt idx="6640" formatCode="0">
                  <c:v>0</c:v>
                </c:pt>
                <c:pt idx="6641" formatCode="0">
                  <c:v>0</c:v>
                </c:pt>
                <c:pt idx="6642" formatCode="0">
                  <c:v>0</c:v>
                </c:pt>
                <c:pt idx="6643" formatCode="0">
                  <c:v>0</c:v>
                </c:pt>
                <c:pt idx="6644" formatCode="0">
                  <c:v>0</c:v>
                </c:pt>
                <c:pt idx="6645" formatCode="0">
                  <c:v>0</c:v>
                </c:pt>
                <c:pt idx="6646" formatCode="0">
                  <c:v>0</c:v>
                </c:pt>
                <c:pt idx="6647" formatCode="0">
                  <c:v>0</c:v>
                </c:pt>
                <c:pt idx="6648" formatCode="0">
                  <c:v>0</c:v>
                </c:pt>
                <c:pt idx="6649" formatCode="0">
                  <c:v>0</c:v>
                </c:pt>
                <c:pt idx="6650" formatCode="0">
                  <c:v>0</c:v>
                </c:pt>
                <c:pt idx="6651" formatCode="0">
                  <c:v>0</c:v>
                </c:pt>
                <c:pt idx="6652" formatCode="0">
                  <c:v>0</c:v>
                </c:pt>
                <c:pt idx="6653" formatCode="0">
                  <c:v>0</c:v>
                </c:pt>
                <c:pt idx="6654" formatCode="0">
                  <c:v>0</c:v>
                </c:pt>
                <c:pt idx="6655" formatCode="0">
                  <c:v>0</c:v>
                </c:pt>
                <c:pt idx="6656" formatCode="0">
                  <c:v>0</c:v>
                </c:pt>
                <c:pt idx="6657" formatCode="0">
                  <c:v>0</c:v>
                </c:pt>
                <c:pt idx="6658" formatCode="0">
                  <c:v>0</c:v>
                </c:pt>
                <c:pt idx="6659" formatCode="0">
                  <c:v>0</c:v>
                </c:pt>
                <c:pt idx="6660" formatCode="0">
                  <c:v>0</c:v>
                </c:pt>
                <c:pt idx="6661" formatCode="0">
                  <c:v>0</c:v>
                </c:pt>
                <c:pt idx="6662" formatCode="0">
                  <c:v>0</c:v>
                </c:pt>
                <c:pt idx="6663" formatCode="0">
                  <c:v>0</c:v>
                </c:pt>
                <c:pt idx="6664" formatCode="0">
                  <c:v>0</c:v>
                </c:pt>
                <c:pt idx="6665" formatCode="0">
                  <c:v>0</c:v>
                </c:pt>
                <c:pt idx="6666" formatCode="0">
                  <c:v>0</c:v>
                </c:pt>
                <c:pt idx="6667" formatCode="0">
                  <c:v>0</c:v>
                </c:pt>
                <c:pt idx="6668" formatCode="0">
                  <c:v>0</c:v>
                </c:pt>
                <c:pt idx="6669" formatCode="0">
                  <c:v>0</c:v>
                </c:pt>
                <c:pt idx="6670" formatCode="0">
                  <c:v>0</c:v>
                </c:pt>
                <c:pt idx="6671" formatCode="0">
                  <c:v>0</c:v>
                </c:pt>
                <c:pt idx="6672" formatCode="0">
                  <c:v>0</c:v>
                </c:pt>
                <c:pt idx="6673" formatCode="0">
                  <c:v>0</c:v>
                </c:pt>
                <c:pt idx="6674" formatCode="0">
                  <c:v>0</c:v>
                </c:pt>
                <c:pt idx="6675" formatCode="0">
                  <c:v>0</c:v>
                </c:pt>
                <c:pt idx="6676" formatCode="0">
                  <c:v>0</c:v>
                </c:pt>
                <c:pt idx="6677" formatCode="0">
                  <c:v>0</c:v>
                </c:pt>
                <c:pt idx="6678" formatCode="0">
                  <c:v>0</c:v>
                </c:pt>
                <c:pt idx="6679" formatCode="0">
                  <c:v>0</c:v>
                </c:pt>
                <c:pt idx="6680" formatCode="0">
                  <c:v>0</c:v>
                </c:pt>
                <c:pt idx="6681" formatCode="0">
                  <c:v>0</c:v>
                </c:pt>
                <c:pt idx="6682" formatCode="0">
                  <c:v>0</c:v>
                </c:pt>
                <c:pt idx="6683" formatCode="0">
                  <c:v>0</c:v>
                </c:pt>
                <c:pt idx="6684" formatCode="0">
                  <c:v>0</c:v>
                </c:pt>
                <c:pt idx="6685" formatCode="0">
                  <c:v>0</c:v>
                </c:pt>
                <c:pt idx="6686" formatCode="0">
                  <c:v>0</c:v>
                </c:pt>
                <c:pt idx="6687" formatCode="0">
                  <c:v>0</c:v>
                </c:pt>
                <c:pt idx="6688" formatCode="0">
                  <c:v>0</c:v>
                </c:pt>
                <c:pt idx="6689" formatCode="0">
                  <c:v>0</c:v>
                </c:pt>
                <c:pt idx="6690" formatCode="0">
                  <c:v>0</c:v>
                </c:pt>
                <c:pt idx="6691" formatCode="0">
                  <c:v>0</c:v>
                </c:pt>
                <c:pt idx="6692" formatCode="0">
                  <c:v>0</c:v>
                </c:pt>
                <c:pt idx="6693" formatCode="0">
                  <c:v>0</c:v>
                </c:pt>
                <c:pt idx="6694" formatCode="0">
                  <c:v>0</c:v>
                </c:pt>
                <c:pt idx="6695" formatCode="0">
                  <c:v>0</c:v>
                </c:pt>
                <c:pt idx="6696" formatCode="0">
                  <c:v>0</c:v>
                </c:pt>
                <c:pt idx="6697" formatCode="0">
                  <c:v>0</c:v>
                </c:pt>
                <c:pt idx="6698" formatCode="0">
                  <c:v>0</c:v>
                </c:pt>
                <c:pt idx="6699" formatCode="0">
                  <c:v>0</c:v>
                </c:pt>
                <c:pt idx="6700" formatCode="0">
                  <c:v>0</c:v>
                </c:pt>
                <c:pt idx="6701" formatCode="0">
                  <c:v>0</c:v>
                </c:pt>
                <c:pt idx="6702" formatCode="0">
                  <c:v>0</c:v>
                </c:pt>
                <c:pt idx="6703" formatCode="0">
                  <c:v>0</c:v>
                </c:pt>
                <c:pt idx="6704" formatCode="0">
                  <c:v>0</c:v>
                </c:pt>
                <c:pt idx="6705" formatCode="0">
                  <c:v>0</c:v>
                </c:pt>
                <c:pt idx="6706" formatCode="0">
                  <c:v>0</c:v>
                </c:pt>
                <c:pt idx="6707" formatCode="0">
                  <c:v>0</c:v>
                </c:pt>
                <c:pt idx="6708" formatCode="0">
                  <c:v>0</c:v>
                </c:pt>
                <c:pt idx="6709" formatCode="0">
                  <c:v>0</c:v>
                </c:pt>
                <c:pt idx="6710" formatCode="0">
                  <c:v>0</c:v>
                </c:pt>
                <c:pt idx="6711" formatCode="0">
                  <c:v>0</c:v>
                </c:pt>
                <c:pt idx="6712" formatCode="0">
                  <c:v>0</c:v>
                </c:pt>
                <c:pt idx="6713" formatCode="0">
                  <c:v>0</c:v>
                </c:pt>
                <c:pt idx="6714" formatCode="0">
                  <c:v>0</c:v>
                </c:pt>
                <c:pt idx="6715" formatCode="0">
                  <c:v>0</c:v>
                </c:pt>
                <c:pt idx="6716" formatCode="0">
                  <c:v>0</c:v>
                </c:pt>
                <c:pt idx="6717" formatCode="0">
                  <c:v>0</c:v>
                </c:pt>
                <c:pt idx="6718" formatCode="0">
                  <c:v>0</c:v>
                </c:pt>
                <c:pt idx="6719" formatCode="0">
                  <c:v>0</c:v>
                </c:pt>
                <c:pt idx="6720" formatCode="0">
                  <c:v>0</c:v>
                </c:pt>
                <c:pt idx="6721" formatCode="0">
                  <c:v>0</c:v>
                </c:pt>
                <c:pt idx="6722" formatCode="0">
                  <c:v>0</c:v>
                </c:pt>
                <c:pt idx="6723" formatCode="0">
                  <c:v>0</c:v>
                </c:pt>
                <c:pt idx="6724" formatCode="0">
                  <c:v>0</c:v>
                </c:pt>
                <c:pt idx="6725" formatCode="0">
                  <c:v>0</c:v>
                </c:pt>
                <c:pt idx="6726" formatCode="0">
                  <c:v>0</c:v>
                </c:pt>
                <c:pt idx="6727" formatCode="0">
                  <c:v>0</c:v>
                </c:pt>
                <c:pt idx="6728" formatCode="0">
                  <c:v>0</c:v>
                </c:pt>
                <c:pt idx="6729" formatCode="0">
                  <c:v>0</c:v>
                </c:pt>
                <c:pt idx="6730" formatCode="0">
                  <c:v>0</c:v>
                </c:pt>
                <c:pt idx="6731" formatCode="0">
                  <c:v>0</c:v>
                </c:pt>
                <c:pt idx="6732" formatCode="0">
                  <c:v>0</c:v>
                </c:pt>
                <c:pt idx="6733" formatCode="0">
                  <c:v>0</c:v>
                </c:pt>
                <c:pt idx="6734" formatCode="0">
                  <c:v>0</c:v>
                </c:pt>
                <c:pt idx="6735" formatCode="0">
                  <c:v>0</c:v>
                </c:pt>
                <c:pt idx="6736" formatCode="0">
                  <c:v>0</c:v>
                </c:pt>
                <c:pt idx="6737" formatCode="0">
                  <c:v>0</c:v>
                </c:pt>
                <c:pt idx="6738" formatCode="0">
                  <c:v>0</c:v>
                </c:pt>
                <c:pt idx="6739" formatCode="0">
                  <c:v>0</c:v>
                </c:pt>
                <c:pt idx="6740" formatCode="0">
                  <c:v>0</c:v>
                </c:pt>
                <c:pt idx="6741" formatCode="0">
                  <c:v>0</c:v>
                </c:pt>
                <c:pt idx="6742" formatCode="0">
                  <c:v>0</c:v>
                </c:pt>
                <c:pt idx="6743" formatCode="0">
                  <c:v>0</c:v>
                </c:pt>
                <c:pt idx="6744" formatCode="0">
                  <c:v>0</c:v>
                </c:pt>
                <c:pt idx="6745" formatCode="0">
                  <c:v>0</c:v>
                </c:pt>
                <c:pt idx="6746" formatCode="0">
                  <c:v>0</c:v>
                </c:pt>
                <c:pt idx="6747" formatCode="0">
                  <c:v>0</c:v>
                </c:pt>
                <c:pt idx="6748" formatCode="0">
                  <c:v>0</c:v>
                </c:pt>
                <c:pt idx="6749" formatCode="0">
                  <c:v>0</c:v>
                </c:pt>
                <c:pt idx="6750" formatCode="0">
                  <c:v>0</c:v>
                </c:pt>
                <c:pt idx="6751" formatCode="0">
                  <c:v>0</c:v>
                </c:pt>
                <c:pt idx="6752" formatCode="0">
                  <c:v>0</c:v>
                </c:pt>
                <c:pt idx="6753" formatCode="0">
                  <c:v>0</c:v>
                </c:pt>
                <c:pt idx="6754" formatCode="0">
                  <c:v>0</c:v>
                </c:pt>
                <c:pt idx="6755" formatCode="0">
                  <c:v>0</c:v>
                </c:pt>
                <c:pt idx="6756" formatCode="0">
                  <c:v>0</c:v>
                </c:pt>
                <c:pt idx="6757" formatCode="0">
                  <c:v>0</c:v>
                </c:pt>
                <c:pt idx="6758" formatCode="0">
                  <c:v>0</c:v>
                </c:pt>
                <c:pt idx="6759" formatCode="0">
                  <c:v>0</c:v>
                </c:pt>
                <c:pt idx="6760" formatCode="0">
                  <c:v>0</c:v>
                </c:pt>
                <c:pt idx="6761" formatCode="0">
                  <c:v>0</c:v>
                </c:pt>
                <c:pt idx="6762" formatCode="0">
                  <c:v>0</c:v>
                </c:pt>
                <c:pt idx="6763" formatCode="0">
                  <c:v>0</c:v>
                </c:pt>
                <c:pt idx="6764" formatCode="0">
                  <c:v>0</c:v>
                </c:pt>
                <c:pt idx="6765" formatCode="0">
                  <c:v>0</c:v>
                </c:pt>
                <c:pt idx="6766" formatCode="0">
                  <c:v>0</c:v>
                </c:pt>
                <c:pt idx="6767" formatCode="0">
                  <c:v>0</c:v>
                </c:pt>
                <c:pt idx="6768" formatCode="0">
                  <c:v>0</c:v>
                </c:pt>
                <c:pt idx="6769" formatCode="0">
                  <c:v>0</c:v>
                </c:pt>
                <c:pt idx="6770" formatCode="0">
                  <c:v>0</c:v>
                </c:pt>
                <c:pt idx="6771" formatCode="0">
                  <c:v>0</c:v>
                </c:pt>
                <c:pt idx="6772" formatCode="0">
                  <c:v>0</c:v>
                </c:pt>
                <c:pt idx="6773" formatCode="0">
                  <c:v>0</c:v>
                </c:pt>
                <c:pt idx="6774" formatCode="0">
                  <c:v>0</c:v>
                </c:pt>
                <c:pt idx="6775" formatCode="0">
                  <c:v>0</c:v>
                </c:pt>
                <c:pt idx="6776" formatCode="0">
                  <c:v>0</c:v>
                </c:pt>
                <c:pt idx="6777" formatCode="0">
                  <c:v>0</c:v>
                </c:pt>
                <c:pt idx="6778" formatCode="0">
                  <c:v>0</c:v>
                </c:pt>
                <c:pt idx="6779" formatCode="0">
                  <c:v>0</c:v>
                </c:pt>
                <c:pt idx="6780" formatCode="0">
                  <c:v>0</c:v>
                </c:pt>
                <c:pt idx="6781" formatCode="0">
                  <c:v>0</c:v>
                </c:pt>
                <c:pt idx="6782" formatCode="0">
                  <c:v>0</c:v>
                </c:pt>
                <c:pt idx="6783" formatCode="0">
                  <c:v>0</c:v>
                </c:pt>
                <c:pt idx="6784" formatCode="0">
                  <c:v>0</c:v>
                </c:pt>
                <c:pt idx="6785" formatCode="0">
                  <c:v>0</c:v>
                </c:pt>
                <c:pt idx="6786" formatCode="0">
                  <c:v>0</c:v>
                </c:pt>
                <c:pt idx="6787" formatCode="0">
                  <c:v>0</c:v>
                </c:pt>
                <c:pt idx="6788" formatCode="0">
                  <c:v>0</c:v>
                </c:pt>
                <c:pt idx="6789" formatCode="0">
                  <c:v>0</c:v>
                </c:pt>
                <c:pt idx="6790" formatCode="0">
                  <c:v>0</c:v>
                </c:pt>
                <c:pt idx="6791" formatCode="0">
                  <c:v>0</c:v>
                </c:pt>
                <c:pt idx="6792" formatCode="0">
                  <c:v>0</c:v>
                </c:pt>
                <c:pt idx="6793" formatCode="0">
                  <c:v>0</c:v>
                </c:pt>
                <c:pt idx="6794" formatCode="0">
                  <c:v>0</c:v>
                </c:pt>
                <c:pt idx="6795" formatCode="0">
                  <c:v>0</c:v>
                </c:pt>
                <c:pt idx="6796" formatCode="0">
                  <c:v>0</c:v>
                </c:pt>
                <c:pt idx="6797" formatCode="0">
                  <c:v>0</c:v>
                </c:pt>
                <c:pt idx="6798" formatCode="0">
                  <c:v>0</c:v>
                </c:pt>
                <c:pt idx="6799" formatCode="0">
                  <c:v>0</c:v>
                </c:pt>
                <c:pt idx="6800" formatCode="0">
                  <c:v>0</c:v>
                </c:pt>
                <c:pt idx="6801" formatCode="0">
                  <c:v>0</c:v>
                </c:pt>
                <c:pt idx="6802" formatCode="0">
                  <c:v>0</c:v>
                </c:pt>
                <c:pt idx="6803" formatCode="0">
                  <c:v>0</c:v>
                </c:pt>
                <c:pt idx="6804" formatCode="0">
                  <c:v>0</c:v>
                </c:pt>
                <c:pt idx="6805" formatCode="0">
                  <c:v>0</c:v>
                </c:pt>
                <c:pt idx="6806" formatCode="0">
                  <c:v>0</c:v>
                </c:pt>
                <c:pt idx="6807" formatCode="0">
                  <c:v>0</c:v>
                </c:pt>
                <c:pt idx="6808" formatCode="0">
                  <c:v>0</c:v>
                </c:pt>
                <c:pt idx="6809" formatCode="0">
                  <c:v>0</c:v>
                </c:pt>
                <c:pt idx="6810" formatCode="0">
                  <c:v>0</c:v>
                </c:pt>
                <c:pt idx="6811" formatCode="0">
                  <c:v>0</c:v>
                </c:pt>
                <c:pt idx="6812" formatCode="0">
                  <c:v>0</c:v>
                </c:pt>
                <c:pt idx="6813" formatCode="0">
                  <c:v>0</c:v>
                </c:pt>
                <c:pt idx="6814" formatCode="0">
                  <c:v>0</c:v>
                </c:pt>
                <c:pt idx="6815" formatCode="0">
                  <c:v>0</c:v>
                </c:pt>
                <c:pt idx="6816" formatCode="0">
                  <c:v>0</c:v>
                </c:pt>
                <c:pt idx="6817" formatCode="0">
                  <c:v>0</c:v>
                </c:pt>
                <c:pt idx="6818" formatCode="0">
                  <c:v>0</c:v>
                </c:pt>
                <c:pt idx="6819" formatCode="0">
                  <c:v>0</c:v>
                </c:pt>
                <c:pt idx="6820" formatCode="0">
                  <c:v>0</c:v>
                </c:pt>
                <c:pt idx="6821" formatCode="0">
                  <c:v>0</c:v>
                </c:pt>
                <c:pt idx="6822" formatCode="0">
                  <c:v>0</c:v>
                </c:pt>
                <c:pt idx="6823" formatCode="0">
                  <c:v>0</c:v>
                </c:pt>
                <c:pt idx="6824" formatCode="0">
                  <c:v>0</c:v>
                </c:pt>
                <c:pt idx="6825" formatCode="0">
                  <c:v>0</c:v>
                </c:pt>
                <c:pt idx="6826" formatCode="0">
                  <c:v>0</c:v>
                </c:pt>
                <c:pt idx="6827" formatCode="0">
                  <c:v>0</c:v>
                </c:pt>
                <c:pt idx="6828" formatCode="0">
                  <c:v>0</c:v>
                </c:pt>
                <c:pt idx="6829" formatCode="0">
                  <c:v>0</c:v>
                </c:pt>
                <c:pt idx="6830" formatCode="0">
                  <c:v>0</c:v>
                </c:pt>
                <c:pt idx="6831" formatCode="0">
                  <c:v>0</c:v>
                </c:pt>
                <c:pt idx="6832" formatCode="0">
                  <c:v>0</c:v>
                </c:pt>
                <c:pt idx="6833" formatCode="0">
                  <c:v>0</c:v>
                </c:pt>
                <c:pt idx="6834" formatCode="0">
                  <c:v>0</c:v>
                </c:pt>
                <c:pt idx="6835" formatCode="0">
                  <c:v>0</c:v>
                </c:pt>
                <c:pt idx="6836" formatCode="0">
                  <c:v>0</c:v>
                </c:pt>
                <c:pt idx="6837" formatCode="0">
                  <c:v>0</c:v>
                </c:pt>
                <c:pt idx="6838" formatCode="0">
                  <c:v>0</c:v>
                </c:pt>
                <c:pt idx="6839" formatCode="0">
                  <c:v>0</c:v>
                </c:pt>
                <c:pt idx="6840" formatCode="0">
                  <c:v>0</c:v>
                </c:pt>
                <c:pt idx="6841" formatCode="0">
                  <c:v>0</c:v>
                </c:pt>
                <c:pt idx="6842" formatCode="0">
                  <c:v>0</c:v>
                </c:pt>
                <c:pt idx="6843" formatCode="0">
                  <c:v>0</c:v>
                </c:pt>
                <c:pt idx="6844" formatCode="0">
                  <c:v>0</c:v>
                </c:pt>
                <c:pt idx="6845" formatCode="0">
                  <c:v>0</c:v>
                </c:pt>
                <c:pt idx="6846" formatCode="0">
                  <c:v>0</c:v>
                </c:pt>
                <c:pt idx="6847" formatCode="0">
                  <c:v>0</c:v>
                </c:pt>
                <c:pt idx="6848" formatCode="0">
                  <c:v>0</c:v>
                </c:pt>
                <c:pt idx="6849" formatCode="0">
                  <c:v>0</c:v>
                </c:pt>
                <c:pt idx="6850" formatCode="0">
                  <c:v>0</c:v>
                </c:pt>
                <c:pt idx="6851" formatCode="0">
                  <c:v>0</c:v>
                </c:pt>
                <c:pt idx="6852" formatCode="0">
                  <c:v>0</c:v>
                </c:pt>
                <c:pt idx="6853" formatCode="0">
                  <c:v>0</c:v>
                </c:pt>
                <c:pt idx="6854" formatCode="0">
                  <c:v>0</c:v>
                </c:pt>
                <c:pt idx="6855" formatCode="0">
                  <c:v>0</c:v>
                </c:pt>
                <c:pt idx="6856" formatCode="0">
                  <c:v>0</c:v>
                </c:pt>
                <c:pt idx="6857" formatCode="0">
                  <c:v>0</c:v>
                </c:pt>
                <c:pt idx="6858" formatCode="0">
                  <c:v>0</c:v>
                </c:pt>
                <c:pt idx="6859" formatCode="0">
                  <c:v>0</c:v>
                </c:pt>
                <c:pt idx="6860" formatCode="0">
                  <c:v>0</c:v>
                </c:pt>
                <c:pt idx="6861" formatCode="0">
                  <c:v>0</c:v>
                </c:pt>
                <c:pt idx="6862" formatCode="0">
                  <c:v>0</c:v>
                </c:pt>
                <c:pt idx="6863" formatCode="0">
                  <c:v>0</c:v>
                </c:pt>
                <c:pt idx="6864" formatCode="0">
                  <c:v>0</c:v>
                </c:pt>
                <c:pt idx="6865" formatCode="0">
                  <c:v>0</c:v>
                </c:pt>
                <c:pt idx="6866" formatCode="0">
                  <c:v>0</c:v>
                </c:pt>
                <c:pt idx="6867" formatCode="0">
                  <c:v>0</c:v>
                </c:pt>
                <c:pt idx="6868" formatCode="0">
                  <c:v>0</c:v>
                </c:pt>
                <c:pt idx="6869" formatCode="0">
                  <c:v>0</c:v>
                </c:pt>
                <c:pt idx="6870" formatCode="0">
                  <c:v>0</c:v>
                </c:pt>
                <c:pt idx="6871" formatCode="0">
                  <c:v>0</c:v>
                </c:pt>
                <c:pt idx="6872" formatCode="0">
                  <c:v>0</c:v>
                </c:pt>
                <c:pt idx="6873" formatCode="0">
                  <c:v>0</c:v>
                </c:pt>
                <c:pt idx="6874" formatCode="0">
                  <c:v>0</c:v>
                </c:pt>
                <c:pt idx="6875" formatCode="0">
                  <c:v>0</c:v>
                </c:pt>
                <c:pt idx="6876" formatCode="0">
                  <c:v>0</c:v>
                </c:pt>
                <c:pt idx="6877" formatCode="0">
                  <c:v>0</c:v>
                </c:pt>
                <c:pt idx="6878" formatCode="0">
                  <c:v>0</c:v>
                </c:pt>
                <c:pt idx="6879" formatCode="0">
                  <c:v>0</c:v>
                </c:pt>
                <c:pt idx="6880" formatCode="0">
                  <c:v>0</c:v>
                </c:pt>
                <c:pt idx="6881" formatCode="0">
                  <c:v>0</c:v>
                </c:pt>
                <c:pt idx="6882" formatCode="0">
                  <c:v>0</c:v>
                </c:pt>
                <c:pt idx="6883" formatCode="0">
                  <c:v>0</c:v>
                </c:pt>
                <c:pt idx="6884" formatCode="0">
                  <c:v>0</c:v>
                </c:pt>
                <c:pt idx="6885" formatCode="0">
                  <c:v>0</c:v>
                </c:pt>
                <c:pt idx="6886" formatCode="0">
                  <c:v>0</c:v>
                </c:pt>
                <c:pt idx="6887" formatCode="0">
                  <c:v>0</c:v>
                </c:pt>
                <c:pt idx="6888" formatCode="0">
                  <c:v>0</c:v>
                </c:pt>
                <c:pt idx="6889" formatCode="0">
                  <c:v>0</c:v>
                </c:pt>
                <c:pt idx="6890" formatCode="0">
                  <c:v>0</c:v>
                </c:pt>
                <c:pt idx="6891" formatCode="0">
                  <c:v>0</c:v>
                </c:pt>
                <c:pt idx="6892" formatCode="0">
                  <c:v>0</c:v>
                </c:pt>
                <c:pt idx="6893" formatCode="0">
                  <c:v>0</c:v>
                </c:pt>
                <c:pt idx="6894" formatCode="0">
                  <c:v>0</c:v>
                </c:pt>
                <c:pt idx="6895" formatCode="0">
                  <c:v>0</c:v>
                </c:pt>
                <c:pt idx="6896" formatCode="0">
                  <c:v>0</c:v>
                </c:pt>
                <c:pt idx="6897" formatCode="0">
                  <c:v>0</c:v>
                </c:pt>
                <c:pt idx="6898" formatCode="0">
                  <c:v>0</c:v>
                </c:pt>
                <c:pt idx="6899" formatCode="0">
                  <c:v>0</c:v>
                </c:pt>
                <c:pt idx="6900" formatCode="0">
                  <c:v>0</c:v>
                </c:pt>
                <c:pt idx="6901" formatCode="0">
                  <c:v>0</c:v>
                </c:pt>
                <c:pt idx="6902" formatCode="0">
                  <c:v>0</c:v>
                </c:pt>
                <c:pt idx="6903" formatCode="0">
                  <c:v>0</c:v>
                </c:pt>
                <c:pt idx="6904" formatCode="0">
                  <c:v>0</c:v>
                </c:pt>
                <c:pt idx="6905" formatCode="0">
                  <c:v>0</c:v>
                </c:pt>
                <c:pt idx="6906" formatCode="0">
                  <c:v>0</c:v>
                </c:pt>
                <c:pt idx="6907" formatCode="0">
                  <c:v>0</c:v>
                </c:pt>
                <c:pt idx="6908" formatCode="0">
                  <c:v>0</c:v>
                </c:pt>
                <c:pt idx="6909" formatCode="0">
                  <c:v>0</c:v>
                </c:pt>
                <c:pt idx="6910" formatCode="0">
                  <c:v>0</c:v>
                </c:pt>
                <c:pt idx="6911" formatCode="0">
                  <c:v>0</c:v>
                </c:pt>
                <c:pt idx="6912" formatCode="0">
                  <c:v>0</c:v>
                </c:pt>
                <c:pt idx="6913" formatCode="0">
                  <c:v>0</c:v>
                </c:pt>
                <c:pt idx="6914" formatCode="0">
                  <c:v>0</c:v>
                </c:pt>
                <c:pt idx="6915" formatCode="0">
                  <c:v>0</c:v>
                </c:pt>
                <c:pt idx="6916" formatCode="0">
                  <c:v>0</c:v>
                </c:pt>
                <c:pt idx="6917" formatCode="0">
                  <c:v>0</c:v>
                </c:pt>
                <c:pt idx="6918" formatCode="0">
                  <c:v>0</c:v>
                </c:pt>
                <c:pt idx="6919" formatCode="0">
                  <c:v>0</c:v>
                </c:pt>
                <c:pt idx="6920" formatCode="0">
                  <c:v>0</c:v>
                </c:pt>
                <c:pt idx="6921" formatCode="0">
                  <c:v>0</c:v>
                </c:pt>
                <c:pt idx="6922" formatCode="0">
                  <c:v>0</c:v>
                </c:pt>
                <c:pt idx="6923" formatCode="0">
                  <c:v>0</c:v>
                </c:pt>
                <c:pt idx="6924" formatCode="0">
                  <c:v>0</c:v>
                </c:pt>
                <c:pt idx="6925" formatCode="0">
                  <c:v>0</c:v>
                </c:pt>
                <c:pt idx="6926" formatCode="0">
                  <c:v>0</c:v>
                </c:pt>
                <c:pt idx="6927" formatCode="0">
                  <c:v>0</c:v>
                </c:pt>
                <c:pt idx="6928" formatCode="0">
                  <c:v>0</c:v>
                </c:pt>
                <c:pt idx="6929" formatCode="0">
                  <c:v>0</c:v>
                </c:pt>
                <c:pt idx="6930" formatCode="0">
                  <c:v>0</c:v>
                </c:pt>
                <c:pt idx="6931" formatCode="0">
                  <c:v>0</c:v>
                </c:pt>
                <c:pt idx="6932" formatCode="0">
                  <c:v>0</c:v>
                </c:pt>
                <c:pt idx="6933" formatCode="0">
                  <c:v>0</c:v>
                </c:pt>
                <c:pt idx="6934" formatCode="0">
                  <c:v>0</c:v>
                </c:pt>
                <c:pt idx="6935" formatCode="0">
                  <c:v>0</c:v>
                </c:pt>
                <c:pt idx="6936" formatCode="0">
                  <c:v>0</c:v>
                </c:pt>
                <c:pt idx="6937" formatCode="0">
                  <c:v>0</c:v>
                </c:pt>
                <c:pt idx="6938" formatCode="0">
                  <c:v>0</c:v>
                </c:pt>
                <c:pt idx="6939" formatCode="0">
                  <c:v>0</c:v>
                </c:pt>
                <c:pt idx="6940" formatCode="0">
                  <c:v>0</c:v>
                </c:pt>
                <c:pt idx="6941" formatCode="0">
                  <c:v>0</c:v>
                </c:pt>
                <c:pt idx="6942" formatCode="0">
                  <c:v>0</c:v>
                </c:pt>
                <c:pt idx="6943" formatCode="0">
                  <c:v>0</c:v>
                </c:pt>
                <c:pt idx="6944" formatCode="0">
                  <c:v>0</c:v>
                </c:pt>
                <c:pt idx="6945" formatCode="0">
                  <c:v>0</c:v>
                </c:pt>
                <c:pt idx="6946" formatCode="0">
                  <c:v>0</c:v>
                </c:pt>
                <c:pt idx="6947" formatCode="0">
                  <c:v>0</c:v>
                </c:pt>
                <c:pt idx="6948" formatCode="0">
                  <c:v>0</c:v>
                </c:pt>
                <c:pt idx="6949" formatCode="0">
                  <c:v>0</c:v>
                </c:pt>
                <c:pt idx="6950" formatCode="0">
                  <c:v>0</c:v>
                </c:pt>
                <c:pt idx="6951" formatCode="0">
                  <c:v>0</c:v>
                </c:pt>
                <c:pt idx="6952" formatCode="0">
                  <c:v>0</c:v>
                </c:pt>
                <c:pt idx="6953" formatCode="0">
                  <c:v>0</c:v>
                </c:pt>
                <c:pt idx="6954" formatCode="0">
                  <c:v>0</c:v>
                </c:pt>
                <c:pt idx="6955" formatCode="0">
                  <c:v>0</c:v>
                </c:pt>
                <c:pt idx="6956" formatCode="0">
                  <c:v>0</c:v>
                </c:pt>
                <c:pt idx="6957" formatCode="0">
                  <c:v>0</c:v>
                </c:pt>
                <c:pt idx="6958" formatCode="0">
                  <c:v>0</c:v>
                </c:pt>
                <c:pt idx="6959" formatCode="0">
                  <c:v>0</c:v>
                </c:pt>
                <c:pt idx="6960" formatCode="0">
                  <c:v>0</c:v>
                </c:pt>
                <c:pt idx="6961" formatCode="0">
                  <c:v>0</c:v>
                </c:pt>
                <c:pt idx="6962" formatCode="0">
                  <c:v>0</c:v>
                </c:pt>
                <c:pt idx="6963" formatCode="0">
                  <c:v>0</c:v>
                </c:pt>
                <c:pt idx="6964" formatCode="0">
                  <c:v>0</c:v>
                </c:pt>
                <c:pt idx="6965" formatCode="0">
                  <c:v>0</c:v>
                </c:pt>
                <c:pt idx="6966" formatCode="0">
                  <c:v>0</c:v>
                </c:pt>
                <c:pt idx="6967" formatCode="0">
                  <c:v>0</c:v>
                </c:pt>
                <c:pt idx="6968" formatCode="0">
                  <c:v>0</c:v>
                </c:pt>
                <c:pt idx="6969" formatCode="0">
                  <c:v>0</c:v>
                </c:pt>
                <c:pt idx="6970" formatCode="0">
                  <c:v>0</c:v>
                </c:pt>
                <c:pt idx="6971" formatCode="0">
                  <c:v>0</c:v>
                </c:pt>
                <c:pt idx="6972" formatCode="0">
                  <c:v>0</c:v>
                </c:pt>
                <c:pt idx="6973" formatCode="0">
                  <c:v>0</c:v>
                </c:pt>
                <c:pt idx="6974" formatCode="0">
                  <c:v>0</c:v>
                </c:pt>
                <c:pt idx="6975" formatCode="0">
                  <c:v>0</c:v>
                </c:pt>
                <c:pt idx="6976" formatCode="0">
                  <c:v>0</c:v>
                </c:pt>
                <c:pt idx="6977" formatCode="0">
                  <c:v>0</c:v>
                </c:pt>
                <c:pt idx="6978" formatCode="0">
                  <c:v>0</c:v>
                </c:pt>
                <c:pt idx="6979" formatCode="0">
                  <c:v>0</c:v>
                </c:pt>
                <c:pt idx="6980" formatCode="0">
                  <c:v>0</c:v>
                </c:pt>
                <c:pt idx="6981" formatCode="0">
                  <c:v>0</c:v>
                </c:pt>
                <c:pt idx="6982" formatCode="0">
                  <c:v>0</c:v>
                </c:pt>
                <c:pt idx="6983" formatCode="0">
                  <c:v>0</c:v>
                </c:pt>
                <c:pt idx="6984" formatCode="0">
                  <c:v>0</c:v>
                </c:pt>
                <c:pt idx="6985" formatCode="0">
                  <c:v>0</c:v>
                </c:pt>
                <c:pt idx="6986" formatCode="0">
                  <c:v>0</c:v>
                </c:pt>
                <c:pt idx="6987" formatCode="0">
                  <c:v>0</c:v>
                </c:pt>
                <c:pt idx="6988" formatCode="0">
                  <c:v>0</c:v>
                </c:pt>
                <c:pt idx="6989" formatCode="0">
                  <c:v>0</c:v>
                </c:pt>
                <c:pt idx="6990" formatCode="0">
                  <c:v>0</c:v>
                </c:pt>
                <c:pt idx="6991" formatCode="0">
                  <c:v>0</c:v>
                </c:pt>
                <c:pt idx="6992" formatCode="0">
                  <c:v>0</c:v>
                </c:pt>
                <c:pt idx="6993" formatCode="0">
                  <c:v>0</c:v>
                </c:pt>
                <c:pt idx="6994" formatCode="0">
                  <c:v>0</c:v>
                </c:pt>
                <c:pt idx="6995" formatCode="0">
                  <c:v>0</c:v>
                </c:pt>
                <c:pt idx="6996" formatCode="0">
                  <c:v>0</c:v>
                </c:pt>
                <c:pt idx="6997" formatCode="0">
                  <c:v>0</c:v>
                </c:pt>
                <c:pt idx="6998" formatCode="0">
                  <c:v>0</c:v>
                </c:pt>
                <c:pt idx="6999" formatCode="0">
                  <c:v>0</c:v>
                </c:pt>
                <c:pt idx="7000" formatCode="0">
                  <c:v>0</c:v>
                </c:pt>
                <c:pt idx="7001" formatCode="0">
                  <c:v>0</c:v>
                </c:pt>
                <c:pt idx="7002" formatCode="0">
                  <c:v>0</c:v>
                </c:pt>
                <c:pt idx="7003" formatCode="0">
                  <c:v>0</c:v>
                </c:pt>
                <c:pt idx="7004" formatCode="0">
                  <c:v>0</c:v>
                </c:pt>
                <c:pt idx="7005" formatCode="0">
                  <c:v>0</c:v>
                </c:pt>
                <c:pt idx="7006" formatCode="0">
                  <c:v>0</c:v>
                </c:pt>
                <c:pt idx="7007" formatCode="0">
                  <c:v>0</c:v>
                </c:pt>
                <c:pt idx="7008" formatCode="0">
                  <c:v>0</c:v>
                </c:pt>
                <c:pt idx="7009" formatCode="0">
                  <c:v>0</c:v>
                </c:pt>
                <c:pt idx="7010" formatCode="0">
                  <c:v>0</c:v>
                </c:pt>
                <c:pt idx="7011" formatCode="0">
                  <c:v>0</c:v>
                </c:pt>
                <c:pt idx="7012" formatCode="0">
                  <c:v>0</c:v>
                </c:pt>
                <c:pt idx="7013" formatCode="0">
                  <c:v>0</c:v>
                </c:pt>
                <c:pt idx="7014" formatCode="0">
                  <c:v>0</c:v>
                </c:pt>
                <c:pt idx="7015" formatCode="0">
                  <c:v>0</c:v>
                </c:pt>
                <c:pt idx="7016" formatCode="0">
                  <c:v>0</c:v>
                </c:pt>
                <c:pt idx="7017" formatCode="0">
                  <c:v>0</c:v>
                </c:pt>
                <c:pt idx="7018" formatCode="0">
                  <c:v>0</c:v>
                </c:pt>
                <c:pt idx="7019" formatCode="0">
                  <c:v>0</c:v>
                </c:pt>
                <c:pt idx="7020" formatCode="0">
                  <c:v>0</c:v>
                </c:pt>
                <c:pt idx="7021" formatCode="0">
                  <c:v>0</c:v>
                </c:pt>
                <c:pt idx="7022" formatCode="0">
                  <c:v>0</c:v>
                </c:pt>
                <c:pt idx="7023" formatCode="0">
                  <c:v>0</c:v>
                </c:pt>
                <c:pt idx="7024" formatCode="0">
                  <c:v>0</c:v>
                </c:pt>
                <c:pt idx="7025" formatCode="0">
                  <c:v>0</c:v>
                </c:pt>
                <c:pt idx="7026" formatCode="0">
                  <c:v>0</c:v>
                </c:pt>
                <c:pt idx="7027" formatCode="0">
                  <c:v>0</c:v>
                </c:pt>
                <c:pt idx="7028" formatCode="0">
                  <c:v>0</c:v>
                </c:pt>
                <c:pt idx="7029" formatCode="0">
                  <c:v>0</c:v>
                </c:pt>
                <c:pt idx="7030" formatCode="0">
                  <c:v>0</c:v>
                </c:pt>
                <c:pt idx="7031" formatCode="0">
                  <c:v>0</c:v>
                </c:pt>
                <c:pt idx="7032" formatCode="0">
                  <c:v>0</c:v>
                </c:pt>
                <c:pt idx="7033" formatCode="0">
                  <c:v>0</c:v>
                </c:pt>
                <c:pt idx="7034" formatCode="0">
                  <c:v>0</c:v>
                </c:pt>
                <c:pt idx="7035" formatCode="0">
                  <c:v>0</c:v>
                </c:pt>
                <c:pt idx="7036" formatCode="0">
                  <c:v>0</c:v>
                </c:pt>
                <c:pt idx="7037" formatCode="0">
                  <c:v>0</c:v>
                </c:pt>
                <c:pt idx="7038" formatCode="0">
                  <c:v>0</c:v>
                </c:pt>
                <c:pt idx="7039" formatCode="0">
                  <c:v>0</c:v>
                </c:pt>
                <c:pt idx="7040" formatCode="0">
                  <c:v>0</c:v>
                </c:pt>
                <c:pt idx="7041" formatCode="0">
                  <c:v>0</c:v>
                </c:pt>
                <c:pt idx="7042" formatCode="0">
                  <c:v>0</c:v>
                </c:pt>
                <c:pt idx="7043" formatCode="0">
                  <c:v>0</c:v>
                </c:pt>
                <c:pt idx="7044" formatCode="0">
                  <c:v>0</c:v>
                </c:pt>
                <c:pt idx="7045" formatCode="0">
                  <c:v>0</c:v>
                </c:pt>
                <c:pt idx="7046" formatCode="0">
                  <c:v>0</c:v>
                </c:pt>
                <c:pt idx="7047" formatCode="0">
                  <c:v>0</c:v>
                </c:pt>
                <c:pt idx="7048" formatCode="0">
                  <c:v>0</c:v>
                </c:pt>
                <c:pt idx="7049" formatCode="0">
                  <c:v>0</c:v>
                </c:pt>
                <c:pt idx="7050" formatCode="0">
                  <c:v>0</c:v>
                </c:pt>
                <c:pt idx="7051" formatCode="0">
                  <c:v>0</c:v>
                </c:pt>
                <c:pt idx="7052" formatCode="0">
                  <c:v>0</c:v>
                </c:pt>
                <c:pt idx="7053" formatCode="0">
                  <c:v>0</c:v>
                </c:pt>
                <c:pt idx="7054" formatCode="0">
                  <c:v>0</c:v>
                </c:pt>
                <c:pt idx="7055" formatCode="0">
                  <c:v>0</c:v>
                </c:pt>
                <c:pt idx="7056" formatCode="0">
                  <c:v>0</c:v>
                </c:pt>
                <c:pt idx="7057" formatCode="0">
                  <c:v>0</c:v>
                </c:pt>
                <c:pt idx="7058" formatCode="0">
                  <c:v>0</c:v>
                </c:pt>
                <c:pt idx="7059" formatCode="0">
                  <c:v>0</c:v>
                </c:pt>
                <c:pt idx="7060" formatCode="0">
                  <c:v>0</c:v>
                </c:pt>
                <c:pt idx="7061" formatCode="0">
                  <c:v>0</c:v>
                </c:pt>
                <c:pt idx="7062" formatCode="0">
                  <c:v>0</c:v>
                </c:pt>
                <c:pt idx="7063" formatCode="0">
                  <c:v>0</c:v>
                </c:pt>
                <c:pt idx="7064" formatCode="0">
                  <c:v>0</c:v>
                </c:pt>
                <c:pt idx="7065" formatCode="0">
                  <c:v>0</c:v>
                </c:pt>
                <c:pt idx="7066" formatCode="0">
                  <c:v>0</c:v>
                </c:pt>
                <c:pt idx="7067" formatCode="0">
                  <c:v>0</c:v>
                </c:pt>
                <c:pt idx="7068" formatCode="0">
                  <c:v>0</c:v>
                </c:pt>
                <c:pt idx="7069" formatCode="0">
                  <c:v>0</c:v>
                </c:pt>
                <c:pt idx="7070" formatCode="0">
                  <c:v>0</c:v>
                </c:pt>
                <c:pt idx="7071" formatCode="0">
                  <c:v>0</c:v>
                </c:pt>
                <c:pt idx="7072" formatCode="0">
                  <c:v>0</c:v>
                </c:pt>
                <c:pt idx="7073" formatCode="0">
                  <c:v>0</c:v>
                </c:pt>
                <c:pt idx="7074" formatCode="0">
                  <c:v>0</c:v>
                </c:pt>
                <c:pt idx="7075" formatCode="0">
                  <c:v>0</c:v>
                </c:pt>
                <c:pt idx="7076" formatCode="0">
                  <c:v>0</c:v>
                </c:pt>
                <c:pt idx="7077" formatCode="0">
                  <c:v>0</c:v>
                </c:pt>
                <c:pt idx="7078" formatCode="0">
                  <c:v>0</c:v>
                </c:pt>
                <c:pt idx="7079" formatCode="0">
                  <c:v>0</c:v>
                </c:pt>
                <c:pt idx="7080" formatCode="0">
                  <c:v>0</c:v>
                </c:pt>
                <c:pt idx="7081" formatCode="0">
                  <c:v>0</c:v>
                </c:pt>
                <c:pt idx="7082" formatCode="0">
                  <c:v>0</c:v>
                </c:pt>
                <c:pt idx="7083" formatCode="0">
                  <c:v>0</c:v>
                </c:pt>
                <c:pt idx="7084" formatCode="0">
                  <c:v>0</c:v>
                </c:pt>
                <c:pt idx="7085" formatCode="0">
                  <c:v>0</c:v>
                </c:pt>
                <c:pt idx="7086" formatCode="0">
                  <c:v>0</c:v>
                </c:pt>
                <c:pt idx="7087" formatCode="0">
                  <c:v>0</c:v>
                </c:pt>
                <c:pt idx="7088" formatCode="0">
                  <c:v>0</c:v>
                </c:pt>
                <c:pt idx="7089" formatCode="0">
                  <c:v>0</c:v>
                </c:pt>
                <c:pt idx="7090" formatCode="0">
                  <c:v>0</c:v>
                </c:pt>
                <c:pt idx="7091" formatCode="0">
                  <c:v>0</c:v>
                </c:pt>
                <c:pt idx="7092" formatCode="0">
                  <c:v>0</c:v>
                </c:pt>
                <c:pt idx="7093" formatCode="0">
                  <c:v>0</c:v>
                </c:pt>
                <c:pt idx="7094" formatCode="0">
                  <c:v>0</c:v>
                </c:pt>
                <c:pt idx="7095" formatCode="0">
                  <c:v>0</c:v>
                </c:pt>
                <c:pt idx="7096" formatCode="0">
                  <c:v>0</c:v>
                </c:pt>
                <c:pt idx="7097" formatCode="0">
                  <c:v>0</c:v>
                </c:pt>
                <c:pt idx="7098" formatCode="0">
                  <c:v>0</c:v>
                </c:pt>
                <c:pt idx="7099" formatCode="0">
                  <c:v>0</c:v>
                </c:pt>
                <c:pt idx="7100" formatCode="0">
                  <c:v>0</c:v>
                </c:pt>
                <c:pt idx="7101" formatCode="0">
                  <c:v>0</c:v>
                </c:pt>
                <c:pt idx="7102" formatCode="0">
                  <c:v>0</c:v>
                </c:pt>
                <c:pt idx="7103" formatCode="0">
                  <c:v>0</c:v>
                </c:pt>
                <c:pt idx="7104" formatCode="0">
                  <c:v>0</c:v>
                </c:pt>
                <c:pt idx="7105" formatCode="0">
                  <c:v>0</c:v>
                </c:pt>
                <c:pt idx="7106" formatCode="0">
                  <c:v>0</c:v>
                </c:pt>
                <c:pt idx="7107" formatCode="0">
                  <c:v>0</c:v>
                </c:pt>
                <c:pt idx="7108" formatCode="0">
                  <c:v>0</c:v>
                </c:pt>
                <c:pt idx="7109" formatCode="0">
                  <c:v>0</c:v>
                </c:pt>
                <c:pt idx="7110" formatCode="0">
                  <c:v>0</c:v>
                </c:pt>
                <c:pt idx="7111" formatCode="0">
                  <c:v>0</c:v>
                </c:pt>
                <c:pt idx="7112" formatCode="0">
                  <c:v>0</c:v>
                </c:pt>
                <c:pt idx="7113" formatCode="0">
                  <c:v>0</c:v>
                </c:pt>
                <c:pt idx="7114" formatCode="0">
                  <c:v>0</c:v>
                </c:pt>
                <c:pt idx="7115" formatCode="0">
                  <c:v>0</c:v>
                </c:pt>
                <c:pt idx="7116" formatCode="0">
                  <c:v>0</c:v>
                </c:pt>
                <c:pt idx="7117" formatCode="0">
                  <c:v>0</c:v>
                </c:pt>
                <c:pt idx="7118" formatCode="0">
                  <c:v>0</c:v>
                </c:pt>
                <c:pt idx="7119" formatCode="0">
                  <c:v>0</c:v>
                </c:pt>
                <c:pt idx="7120" formatCode="0">
                  <c:v>0</c:v>
                </c:pt>
                <c:pt idx="7121" formatCode="0">
                  <c:v>0</c:v>
                </c:pt>
                <c:pt idx="7122" formatCode="0">
                  <c:v>0</c:v>
                </c:pt>
                <c:pt idx="7123" formatCode="0">
                  <c:v>0</c:v>
                </c:pt>
                <c:pt idx="7124" formatCode="0">
                  <c:v>0</c:v>
                </c:pt>
                <c:pt idx="7125" formatCode="0">
                  <c:v>0</c:v>
                </c:pt>
                <c:pt idx="7126" formatCode="0">
                  <c:v>0</c:v>
                </c:pt>
                <c:pt idx="7127" formatCode="0">
                  <c:v>0</c:v>
                </c:pt>
                <c:pt idx="7128" formatCode="0">
                  <c:v>0</c:v>
                </c:pt>
                <c:pt idx="7129" formatCode="0">
                  <c:v>0</c:v>
                </c:pt>
                <c:pt idx="7130" formatCode="0">
                  <c:v>0</c:v>
                </c:pt>
                <c:pt idx="7131" formatCode="0">
                  <c:v>0</c:v>
                </c:pt>
                <c:pt idx="7132" formatCode="0">
                  <c:v>0</c:v>
                </c:pt>
                <c:pt idx="7133" formatCode="0">
                  <c:v>0</c:v>
                </c:pt>
                <c:pt idx="7134" formatCode="0">
                  <c:v>0</c:v>
                </c:pt>
                <c:pt idx="7135" formatCode="0">
                  <c:v>0</c:v>
                </c:pt>
                <c:pt idx="7136" formatCode="0">
                  <c:v>0</c:v>
                </c:pt>
                <c:pt idx="7137" formatCode="0">
                  <c:v>0</c:v>
                </c:pt>
                <c:pt idx="7138" formatCode="0">
                  <c:v>0</c:v>
                </c:pt>
                <c:pt idx="7139" formatCode="0">
                  <c:v>0</c:v>
                </c:pt>
                <c:pt idx="7140" formatCode="0">
                  <c:v>0</c:v>
                </c:pt>
                <c:pt idx="7141" formatCode="0">
                  <c:v>0</c:v>
                </c:pt>
                <c:pt idx="7142" formatCode="0">
                  <c:v>0</c:v>
                </c:pt>
                <c:pt idx="7143" formatCode="0">
                  <c:v>0</c:v>
                </c:pt>
                <c:pt idx="7144" formatCode="0">
                  <c:v>0</c:v>
                </c:pt>
                <c:pt idx="7145" formatCode="0">
                  <c:v>0</c:v>
                </c:pt>
                <c:pt idx="7146" formatCode="0">
                  <c:v>0</c:v>
                </c:pt>
                <c:pt idx="7147" formatCode="0">
                  <c:v>0</c:v>
                </c:pt>
                <c:pt idx="7148" formatCode="0">
                  <c:v>0</c:v>
                </c:pt>
                <c:pt idx="7149" formatCode="0">
                  <c:v>0</c:v>
                </c:pt>
                <c:pt idx="7150" formatCode="0">
                  <c:v>0</c:v>
                </c:pt>
                <c:pt idx="7151" formatCode="0">
                  <c:v>0</c:v>
                </c:pt>
                <c:pt idx="7152" formatCode="0">
                  <c:v>0</c:v>
                </c:pt>
                <c:pt idx="7153" formatCode="0">
                  <c:v>0</c:v>
                </c:pt>
                <c:pt idx="7154" formatCode="0">
                  <c:v>0</c:v>
                </c:pt>
                <c:pt idx="7155" formatCode="0">
                  <c:v>0</c:v>
                </c:pt>
                <c:pt idx="7156" formatCode="0">
                  <c:v>0</c:v>
                </c:pt>
                <c:pt idx="7157" formatCode="0">
                  <c:v>0</c:v>
                </c:pt>
                <c:pt idx="7158" formatCode="0">
                  <c:v>0</c:v>
                </c:pt>
                <c:pt idx="7159" formatCode="0">
                  <c:v>0</c:v>
                </c:pt>
                <c:pt idx="7160" formatCode="0">
                  <c:v>0</c:v>
                </c:pt>
                <c:pt idx="7161" formatCode="0">
                  <c:v>0</c:v>
                </c:pt>
                <c:pt idx="7162" formatCode="0">
                  <c:v>0</c:v>
                </c:pt>
                <c:pt idx="7163" formatCode="0">
                  <c:v>0</c:v>
                </c:pt>
                <c:pt idx="7164" formatCode="0">
                  <c:v>0</c:v>
                </c:pt>
                <c:pt idx="7165" formatCode="0">
                  <c:v>0</c:v>
                </c:pt>
                <c:pt idx="7166" formatCode="0">
                  <c:v>0</c:v>
                </c:pt>
                <c:pt idx="7167" formatCode="0">
                  <c:v>0</c:v>
                </c:pt>
                <c:pt idx="7168" formatCode="0">
                  <c:v>0</c:v>
                </c:pt>
                <c:pt idx="7169" formatCode="0">
                  <c:v>0</c:v>
                </c:pt>
                <c:pt idx="7170" formatCode="0">
                  <c:v>0</c:v>
                </c:pt>
                <c:pt idx="7171" formatCode="0">
                  <c:v>0</c:v>
                </c:pt>
                <c:pt idx="7172" formatCode="0">
                  <c:v>0</c:v>
                </c:pt>
                <c:pt idx="7173" formatCode="0">
                  <c:v>0</c:v>
                </c:pt>
                <c:pt idx="7174" formatCode="0">
                  <c:v>0</c:v>
                </c:pt>
                <c:pt idx="7175" formatCode="0">
                  <c:v>0</c:v>
                </c:pt>
                <c:pt idx="7176" formatCode="0">
                  <c:v>0</c:v>
                </c:pt>
                <c:pt idx="7177" formatCode="0">
                  <c:v>0</c:v>
                </c:pt>
                <c:pt idx="7178" formatCode="0">
                  <c:v>0</c:v>
                </c:pt>
                <c:pt idx="7179" formatCode="0">
                  <c:v>0</c:v>
                </c:pt>
                <c:pt idx="7180" formatCode="0">
                  <c:v>0</c:v>
                </c:pt>
                <c:pt idx="7181" formatCode="0">
                  <c:v>0</c:v>
                </c:pt>
                <c:pt idx="7182" formatCode="0">
                  <c:v>0</c:v>
                </c:pt>
                <c:pt idx="7183" formatCode="0">
                  <c:v>0</c:v>
                </c:pt>
                <c:pt idx="7184" formatCode="0">
                  <c:v>0</c:v>
                </c:pt>
                <c:pt idx="7185" formatCode="0">
                  <c:v>0</c:v>
                </c:pt>
                <c:pt idx="7186" formatCode="0">
                  <c:v>0</c:v>
                </c:pt>
                <c:pt idx="7187" formatCode="0">
                  <c:v>0</c:v>
                </c:pt>
                <c:pt idx="7188" formatCode="0">
                  <c:v>0</c:v>
                </c:pt>
                <c:pt idx="7189" formatCode="0">
                  <c:v>0</c:v>
                </c:pt>
                <c:pt idx="7190" formatCode="0">
                  <c:v>0</c:v>
                </c:pt>
                <c:pt idx="7191" formatCode="0">
                  <c:v>0</c:v>
                </c:pt>
                <c:pt idx="7192" formatCode="0">
                  <c:v>0</c:v>
                </c:pt>
                <c:pt idx="7193" formatCode="0">
                  <c:v>0</c:v>
                </c:pt>
                <c:pt idx="7194" formatCode="0">
                  <c:v>0</c:v>
                </c:pt>
                <c:pt idx="7195" formatCode="0">
                  <c:v>0</c:v>
                </c:pt>
                <c:pt idx="7196" formatCode="0">
                  <c:v>0</c:v>
                </c:pt>
                <c:pt idx="7197" formatCode="0">
                  <c:v>0</c:v>
                </c:pt>
                <c:pt idx="7198" formatCode="0">
                  <c:v>0</c:v>
                </c:pt>
                <c:pt idx="7199" formatCode="0">
                  <c:v>0</c:v>
                </c:pt>
                <c:pt idx="7200" formatCode="0">
                  <c:v>0</c:v>
                </c:pt>
                <c:pt idx="7201" formatCode="0">
                  <c:v>0</c:v>
                </c:pt>
                <c:pt idx="7202" formatCode="0">
                  <c:v>0</c:v>
                </c:pt>
                <c:pt idx="7203" formatCode="0">
                  <c:v>0</c:v>
                </c:pt>
                <c:pt idx="7204" formatCode="0">
                  <c:v>0</c:v>
                </c:pt>
                <c:pt idx="7205" formatCode="0">
                  <c:v>0</c:v>
                </c:pt>
                <c:pt idx="7206" formatCode="0">
                  <c:v>0</c:v>
                </c:pt>
                <c:pt idx="7207" formatCode="0">
                  <c:v>0</c:v>
                </c:pt>
                <c:pt idx="7208" formatCode="0">
                  <c:v>0</c:v>
                </c:pt>
                <c:pt idx="7209" formatCode="0">
                  <c:v>0</c:v>
                </c:pt>
                <c:pt idx="7210" formatCode="0">
                  <c:v>0</c:v>
                </c:pt>
                <c:pt idx="7211" formatCode="0">
                  <c:v>0</c:v>
                </c:pt>
                <c:pt idx="7212" formatCode="0">
                  <c:v>0</c:v>
                </c:pt>
                <c:pt idx="7213" formatCode="0">
                  <c:v>0</c:v>
                </c:pt>
                <c:pt idx="7214" formatCode="0">
                  <c:v>0</c:v>
                </c:pt>
                <c:pt idx="7215" formatCode="0">
                  <c:v>0</c:v>
                </c:pt>
                <c:pt idx="7216" formatCode="0">
                  <c:v>0</c:v>
                </c:pt>
                <c:pt idx="7217" formatCode="0">
                  <c:v>0</c:v>
                </c:pt>
                <c:pt idx="7218" formatCode="0">
                  <c:v>0</c:v>
                </c:pt>
                <c:pt idx="7219" formatCode="0">
                  <c:v>0</c:v>
                </c:pt>
                <c:pt idx="7220" formatCode="0">
                  <c:v>0</c:v>
                </c:pt>
                <c:pt idx="7221" formatCode="0">
                  <c:v>0</c:v>
                </c:pt>
                <c:pt idx="7222" formatCode="0">
                  <c:v>0</c:v>
                </c:pt>
                <c:pt idx="7223" formatCode="0">
                  <c:v>0</c:v>
                </c:pt>
                <c:pt idx="7224" formatCode="0">
                  <c:v>0</c:v>
                </c:pt>
                <c:pt idx="7225" formatCode="0">
                  <c:v>0</c:v>
                </c:pt>
                <c:pt idx="7226" formatCode="0">
                  <c:v>0</c:v>
                </c:pt>
                <c:pt idx="7227" formatCode="0">
                  <c:v>0</c:v>
                </c:pt>
                <c:pt idx="7228" formatCode="0">
                  <c:v>0</c:v>
                </c:pt>
                <c:pt idx="7229" formatCode="0">
                  <c:v>0</c:v>
                </c:pt>
                <c:pt idx="7230" formatCode="0">
                  <c:v>0</c:v>
                </c:pt>
                <c:pt idx="7231" formatCode="0">
                  <c:v>0</c:v>
                </c:pt>
                <c:pt idx="7232" formatCode="0">
                  <c:v>0</c:v>
                </c:pt>
                <c:pt idx="7233" formatCode="0">
                  <c:v>0</c:v>
                </c:pt>
                <c:pt idx="7234" formatCode="0">
                  <c:v>0</c:v>
                </c:pt>
                <c:pt idx="7235" formatCode="0">
                  <c:v>0</c:v>
                </c:pt>
                <c:pt idx="7236" formatCode="0">
                  <c:v>0</c:v>
                </c:pt>
                <c:pt idx="7237" formatCode="0">
                  <c:v>0</c:v>
                </c:pt>
                <c:pt idx="7238" formatCode="0">
                  <c:v>0</c:v>
                </c:pt>
                <c:pt idx="7239" formatCode="0">
                  <c:v>0</c:v>
                </c:pt>
                <c:pt idx="7240" formatCode="0">
                  <c:v>0</c:v>
                </c:pt>
                <c:pt idx="7241" formatCode="0">
                  <c:v>0</c:v>
                </c:pt>
                <c:pt idx="7242" formatCode="0">
                  <c:v>0</c:v>
                </c:pt>
                <c:pt idx="7243" formatCode="0">
                  <c:v>0</c:v>
                </c:pt>
                <c:pt idx="7244" formatCode="0">
                  <c:v>0</c:v>
                </c:pt>
                <c:pt idx="7245" formatCode="0">
                  <c:v>0</c:v>
                </c:pt>
                <c:pt idx="7246" formatCode="0">
                  <c:v>0</c:v>
                </c:pt>
                <c:pt idx="7247" formatCode="0">
                  <c:v>0</c:v>
                </c:pt>
                <c:pt idx="7248" formatCode="0">
                  <c:v>0</c:v>
                </c:pt>
                <c:pt idx="7249" formatCode="0">
                  <c:v>0</c:v>
                </c:pt>
                <c:pt idx="7250" formatCode="0">
                  <c:v>0</c:v>
                </c:pt>
                <c:pt idx="7251" formatCode="0">
                  <c:v>0</c:v>
                </c:pt>
                <c:pt idx="7252" formatCode="0">
                  <c:v>0</c:v>
                </c:pt>
                <c:pt idx="7253" formatCode="0">
                  <c:v>0</c:v>
                </c:pt>
                <c:pt idx="7254" formatCode="0">
                  <c:v>0</c:v>
                </c:pt>
                <c:pt idx="7255" formatCode="0">
                  <c:v>0</c:v>
                </c:pt>
                <c:pt idx="7256" formatCode="0">
                  <c:v>0</c:v>
                </c:pt>
                <c:pt idx="7257" formatCode="0">
                  <c:v>0</c:v>
                </c:pt>
                <c:pt idx="7258" formatCode="0">
                  <c:v>0</c:v>
                </c:pt>
                <c:pt idx="7259" formatCode="0">
                  <c:v>0</c:v>
                </c:pt>
                <c:pt idx="7260" formatCode="0">
                  <c:v>0</c:v>
                </c:pt>
                <c:pt idx="7261" formatCode="0">
                  <c:v>0</c:v>
                </c:pt>
                <c:pt idx="7262" formatCode="0">
                  <c:v>0</c:v>
                </c:pt>
                <c:pt idx="7263" formatCode="0">
                  <c:v>0</c:v>
                </c:pt>
                <c:pt idx="7264" formatCode="0">
                  <c:v>0</c:v>
                </c:pt>
                <c:pt idx="7265" formatCode="0">
                  <c:v>0</c:v>
                </c:pt>
                <c:pt idx="7266" formatCode="0">
                  <c:v>0</c:v>
                </c:pt>
                <c:pt idx="7267" formatCode="0">
                  <c:v>0</c:v>
                </c:pt>
                <c:pt idx="7268" formatCode="0">
                  <c:v>0</c:v>
                </c:pt>
                <c:pt idx="7269" formatCode="0">
                  <c:v>0</c:v>
                </c:pt>
                <c:pt idx="7270" formatCode="0">
                  <c:v>0</c:v>
                </c:pt>
                <c:pt idx="7271" formatCode="0">
                  <c:v>0</c:v>
                </c:pt>
                <c:pt idx="7272" formatCode="0">
                  <c:v>0</c:v>
                </c:pt>
                <c:pt idx="7273" formatCode="0">
                  <c:v>0</c:v>
                </c:pt>
                <c:pt idx="7274" formatCode="0">
                  <c:v>0</c:v>
                </c:pt>
                <c:pt idx="7275" formatCode="0">
                  <c:v>0</c:v>
                </c:pt>
                <c:pt idx="7276" formatCode="0">
                  <c:v>0</c:v>
                </c:pt>
                <c:pt idx="7277" formatCode="0">
                  <c:v>0</c:v>
                </c:pt>
                <c:pt idx="7278" formatCode="0">
                  <c:v>0</c:v>
                </c:pt>
                <c:pt idx="7279" formatCode="0">
                  <c:v>0</c:v>
                </c:pt>
                <c:pt idx="7280" formatCode="0">
                  <c:v>0</c:v>
                </c:pt>
                <c:pt idx="7281" formatCode="0">
                  <c:v>0</c:v>
                </c:pt>
                <c:pt idx="7282" formatCode="0">
                  <c:v>0</c:v>
                </c:pt>
                <c:pt idx="7283" formatCode="0">
                  <c:v>0</c:v>
                </c:pt>
                <c:pt idx="7284" formatCode="0">
                  <c:v>0</c:v>
                </c:pt>
                <c:pt idx="7285" formatCode="0">
                  <c:v>0</c:v>
                </c:pt>
                <c:pt idx="7286" formatCode="0">
                  <c:v>0</c:v>
                </c:pt>
                <c:pt idx="7287" formatCode="0">
                  <c:v>0</c:v>
                </c:pt>
                <c:pt idx="7288" formatCode="0">
                  <c:v>0</c:v>
                </c:pt>
                <c:pt idx="7289" formatCode="0">
                  <c:v>0</c:v>
                </c:pt>
                <c:pt idx="7290" formatCode="0">
                  <c:v>0</c:v>
                </c:pt>
                <c:pt idx="7291" formatCode="0">
                  <c:v>0</c:v>
                </c:pt>
                <c:pt idx="7292" formatCode="0">
                  <c:v>0</c:v>
                </c:pt>
                <c:pt idx="7293" formatCode="0">
                  <c:v>0</c:v>
                </c:pt>
                <c:pt idx="7294" formatCode="0">
                  <c:v>0</c:v>
                </c:pt>
                <c:pt idx="7295" formatCode="0">
                  <c:v>0</c:v>
                </c:pt>
                <c:pt idx="7296" formatCode="0">
                  <c:v>0</c:v>
                </c:pt>
                <c:pt idx="7297" formatCode="0">
                  <c:v>0</c:v>
                </c:pt>
                <c:pt idx="7298" formatCode="0">
                  <c:v>0</c:v>
                </c:pt>
                <c:pt idx="7299" formatCode="0">
                  <c:v>0</c:v>
                </c:pt>
                <c:pt idx="7300" formatCode="0">
                  <c:v>0</c:v>
                </c:pt>
                <c:pt idx="7301" formatCode="0">
                  <c:v>0</c:v>
                </c:pt>
                <c:pt idx="7302" formatCode="0">
                  <c:v>0</c:v>
                </c:pt>
                <c:pt idx="7303" formatCode="0">
                  <c:v>0</c:v>
                </c:pt>
                <c:pt idx="7304" formatCode="0">
                  <c:v>0</c:v>
                </c:pt>
                <c:pt idx="7305" formatCode="0">
                  <c:v>0</c:v>
                </c:pt>
                <c:pt idx="7306" formatCode="0">
                  <c:v>0</c:v>
                </c:pt>
                <c:pt idx="7307" formatCode="0">
                  <c:v>0</c:v>
                </c:pt>
                <c:pt idx="7308" formatCode="0">
                  <c:v>0</c:v>
                </c:pt>
                <c:pt idx="7309" formatCode="0">
                  <c:v>0</c:v>
                </c:pt>
                <c:pt idx="7310" formatCode="0">
                  <c:v>0</c:v>
                </c:pt>
                <c:pt idx="7311" formatCode="0">
                  <c:v>0</c:v>
                </c:pt>
                <c:pt idx="7312" formatCode="0">
                  <c:v>0</c:v>
                </c:pt>
                <c:pt idx="7313" formatCode="0">
                  <c:v>0</c:v>
                </c:pt>
                <c:pt idx="7314" formatCode="0">
                  <c:v>0</c:v>
                </c:pt>
                <c:pt idx="7315" formatCode="0">
                  <c:v>0</c:v>
                </c:pt>
                <c:pt idx="7316" formatCode="0">
                  <c:v>0</c:v>
                </c:pt>
                <c:pt idx="7317" formatCode="0">
                  <c:v>0</c:v>
                </c:pt>
                <c:pt idx="7318" formatCode="0">
                  <c:v>0</c:v>
                </c:pt>
                <c:pt idx="7319" formatCode="0">
                  <c:v>0</c:v>
                </c:pt>
                <c:pt idx="7320" formatCode="0">
                  <c:v>0</c:v>
                </c:pt>
                <c:pt idx="7321" formatCode="0">
                  <c:v>0</c:v>
                </c:pt>
                <c:pt idx="7322" formatCode="0">
                  <c:v>0</c:v>
                </c:pt>
                <c:pt idx="7323" formatCode="0">
                  <c:v>0</c:v>
                </c:pt>
                <c:pt idx="7324" formatCode="0">
                  <c:v>0</c:v>
                </c:pt>
                <c:pt idx="7325" formatCode="0">
                  <c:v>0</c:v>
                </c:pt>
                <c:pt idx="7326" formatCode="0">
                  <c:v>0</c:v>
                </c:pt>
                <c:pt idx="7327" formatCode="0">
                  <c:v>0</c:v>
                </c:pt>
                <c:pt idx="7328" formatCode="0">
                  <c:v>0</c:v>
                </c:pt>
                <c:pt idx="7329" formatCode="0">
                  <c:v>0</c:v>
                </c:pt>
                <c:pt idx="7330" formatCode="0">
                  <c:v>0</c:v>
                </c:pt>
                <c:pt idx="7331" formatCode="0">
                  <c:v>0</c:v>
                </c:pt>
                <c:pt idx="7332" formatCode="0">
                  <c:v>0</c:v>
                </c:pt>
                <c:pt idx="7333" formatCode="0">
                  <c:v>0</c:v>
                </c:pt>
                <c:pt idx="7334" formatCode="0">
                  <c:v>0</c:v>
                </c:pt>
                <c:pt idx="7335" formatCode="0">
                  <c:v>0</c:v>
                </c:pt>
                <c:pt idx="7336" formatCode="0">
                  <c:v>0</c:v>
                </c:pt>
                <c:pt idx="7337" formatCode="0">
                  <c:v>0</c:v>
                </c:pt>
                <c:pt idx="7338" formatCode="0">
                  <c:v>0</c:v>
                </c:pt>
                <c:pt idx="7339" formatCode="0">
                  <c:v>0</c:v>
                </c:pt>
                <c:pt idx="7340" formatCode="0">
                  <c:v>0</c:v>
                </c:pt>
                <c:pt idx="7341" formatCode="0">
                  <c:v>0</c:v>
                </c:pt>
                <c:pt idx="7342" formatCode="0">
                  <c:v>0</c:v>
                </c:pt>
                <c:pt idx="7343" formatCode="0">
                  <c:v>0</c:v>
                </c:pt>
                <c:pt idx="7344" formatCode="0">
                  <c:v>0</c:v>
                </c:pt>
                <c:pt idx="7345" formatCode="0">
                  <c:v>0</c:v>
                </c:pt>
                <c:pt idx="7346" formatCode="0">
                  <c:v>0</c:v>
                </c:pt>
                <c:pt idx="7347" formatCode="0">
                  <c:v>0</c:v>
                </c:pt>
                <c:pt idx="7348" formatCode="0">
                  <c:v>0</c:v>
                </c:pt>
                <c:pt idx="7349" formatCode="0">
                  <c:v>0</c:v>
                </c:pt>
                <c:pt idx="7350" formatCode="0">
                  <c:v>0</c:v>
                </c:pt>
                <c:pt idx="7351" formatCode="0">
                  <c:v>0</c:v>
                </c:pt>
                <c:pt idx="7352" formatCode="0">
                  <c:v>0</c:v>
                </c:pt>
                <c:pt idx="7353" formatCode="0">
                  <c:v>0</c:v>
                </c:pt>
                <c:pt idx="7354" formatCode="0">
                  <c:v>0</c:v>
                </c:pt>
                <c:pt idx="7355" formatCode="0">
                  <c:v>0</c:v>
                </c:pt>
                <c:pt idx="7356" formatCode="0">
                  <c:v>0</c:v>
                </c:pt>
                <c:pt idx="7357" formatCode="0">
                  <c:v>0</c:v>
                </c:pt>
                <c:pt idx="7358" formatCode="0">
                  <c:v>0</c:v>
                </c:pt>
                <c:pt idx="7359" formatCode="0">
                  <c:v>0</c:v>
                </c:pt>
                <c:pt idx="7360" formatCode="0">
                  <c:v>0</c:v>
                </c:pt>
                <c:pt idx="7361" formatCode="0">
                  <c:v>0</c:v>
                </c:pt>
                <c:pt idx="7362" formatCode="0">
                  <c:v>0</c:v>
                </c:pt>
                <c:pt idx="7363" formatCode="0">
                  <c:v>0</c:v>
                </c:pt>
                <c:pt idx="7364" formatCode="0">
                  <c:v>0</c:v>
                </c:pt>
                <c:pt idx="7365" formatCode="0">
                  <c:v>0</c:v>
                </c:pt>
                <c:pt idx="7366" formatCode="0">
                  <c:v>0</c:v>
                </c:pt>
                <c:pt idx="7367" formatCode="0">
                  <c:v>0</c:v>
                </c:pt>
                <c:pt idx="7368" formatCode="0">
                  <c:v>0</c:v>
                </c:pt>
                <c:pt idx="7369" formatCode="0">
                  <c:v>0</c:v>
                </c:pt>
                <c:pt idx="7370" formatCode="0">
                  <c:v>0</c:v>
                </c:pt>
                <c:pt idx="7371" formatCode="0">
                  <c:v>0</c:v>
                </c:pt>
                <c:pt idx="7372" formatCode="0">
                  <c:v>0</c:v>
                </c:pt>
                <c:pt idx="7373" formatCode="0">
                  <c:v>0</c:v>
                </c:pt>
                <c:pt idx="7374" formatCode="0">
                  <c:v>0</c:v>
                </c:pt>
                <c:pt idx="7375" formatCode="0">
                  <c:v>0</c:v>
                </c:pt>
                <c:pt idx="7376" formatCode="0">
                  <c:v>0</c:v>
                </c:pt>
                <c:pt idx="7377" formatCode="0">
                  <c:v>0</c:v>
                </c:pt>
                <c:pt idx="7378" formatCode="0">
                  <c:v>0</c:v>
                </c:pt>
                <c:pt idx="7379" formatCode="0">
                  <c:v>0</c:v>
                </c:pt>
                <c:pt idx="7380" formatCode="0">
                  <c:v>0</c:v>
                </c:pt>
                <c:pt idx="7381" formatCode="0">
                  <c:v>0</c:v>
                </c:pt>
                <c:pt idx="7382" formatCode="0">
                  <c:v>0</c:v>
                </c:pt>
                <c:pt idx="7383" formatCode="0">
                  <c:v>0</c:v>
                </c:pt>
                <c:pt idx="7384" formatCode="0">
                  <c:v>0</c:v>
                </c:pt>
                <c:pt idx="7385" formatCode="0">
                  <c:v>0</c:v>
                </c:pt>
                <c:pt idx="7386" formatCode="0">
                  <c:v>0</c:v>
                </c:pt>
                <c:pt idx="7387" formatCode="0">
                  <c:v>0</c:v>
                </c:pt>
                <c:pt idx="7388" formatCode="0">
                  <c:v>0</c:v>
                </c:pt>
                <c:pt idx="7389" formatCode="0">
                  <c:v>0</c:v>
                </c:pt>
                <c:pt idx="7390" formatCode="0">
                  <c:v>0</c:v>
                </c:pt>
                <c:pt idx="7391" formatCode="0">
                  <c:v>0</c:v>
                </c:pt>
                <c:pt idx="7392" formatCode="0">
                  <c:v>0</c:v>
                </c:pt>
                <c:pt idx="7393" formatCode="0">
                  <c:v>0</c:v>
                </c:pt>
                <c:pt idx="7394" formatCode="0">
                  <c:v>0</c:v>
                </c:pt>
                <c:pt idx="7395" formatCode="0">
                  <c:v>0</c:v>
                </c:pt>
                <c:pt idx="7396" formatCode="0">
                  <c:v>0</c:v>
                </c:pt>
                <c:pt idx="7397" formatCode="0">
                  <c:v>0</c:v>
                </c:pt>
                <c:pt idx="7398" formatCode="0">
                  <c:v>0</c:v>
                </c:pt>
                <c:pt idx="7399" formatCode="0">
                  <c:v>0</c:v>
                </c:pt>
                <c:pt idx="7400" formatCode="0">
                  <c:v>0</c:v>
                </c:pt>
                <c:pt idx="7401" formatCode="0">
                  <c:v>0</c:v>
                </c:pt>
                <c:pt idx="7402" formatCode="0">
                  <c:v>0</c:v>
                </c:pt>
                <c:pt idx="7403" formatCode="0">
                  <c:v>0</c:v>
                </c:pt>
                <c:pt idx="7404" formatCode="0">
                  <c:v>0</c:v>
                </c:pt>
                <c:pt idx="7405" formatCode="0">
                  <c:v>0</c:v>
                </c:pt>
                <c:pt idx="7406" formatCode="0">
                  <c:v>0</c:v>
                </c:pt>
                <c:pt idx="7407" formatCode="0">
                  <c:v>0</c:v>
                </c:pt>
                <c:pt idx="7408" formatCode="0">
                  <c:v>0</c:v>
                </c:pt>
                <c:pt idx="7409" formatCode="0">
                  <c:v>0</c:v>
                </c:pt>
                <c:pt idx="7410" formatCode="0">
                  <c:v>0</c:v>
                </c:pt>
                <c:pt idx="7411" formatCode="0">
                  <c:v>0</c:v>
                </c:pt>
                <c:pt idx="7412" formatCode="0">
                  <c:v>0</c:v>
                </c:pt>
                <c:pt idx="7413" formatCode="0">
                  <c:v>0</c:v>
                </c:pt>
                <c:pt idx="7414" formatCode="0">
                  <c:v>0</c:v>
                </c:pt>
                <c:pt idx="7415" formatCode="0">
                  <c:v>0</c:v>
                </c:pt>
                <c:pt idx="7416" formatCode="0">
                  <c:v>0</c:v>
                </c:pt>
                <c:pt idx="7417" formatCode="0">
                  <c:v>0</c:v>
                </c:pt>
                <c:pt idx="7418" formatCode="0">
                  <c:v>0</c:v>
                </c:pt>
                <c:pt idx="7419" formatCode="0">
                  <c:v>0</c:v>
                </c:pt>
                <c:pt idx="7420" formatCode="0">
                  <c:v>0</c:v>
                </c:pt>
                <c:pt idx="7421" formatCode="0">
                  <c:v>0</c:v>
                </c:pt>
                <c:pt idx="7422" formatCode="0">
                  <c:v>0</c:v>
                </c:pt>
                <c:pt idx="7423" formatCode="0">
                  <c:v>0</c:v>
                </c:pt>
                <c:pt idx="7424" formatCode="0">
                  <c:v>0</c:v>
                </c:pt>
                <c:pt idx="7425" formatCode="0">
                  <c:v>0</c:v>
                </c:pt>
                <c:pt idx="7426" formatCode="0">
                  <c:v>0</c:v>
                </c:pt>
                <c:pt idx="7427" formatCode="0">
                  <c:v>0</c:v>
                </c:pt>
                <c:pt idx="7428" formatCode="0">
                  <c:v>0</c:v>
                </c:pt>
                <c:pt idx="7429" formatCode="0">
                  <c:v>0</c:v>
                </c:pt>
                <c:pt idx="7430" formatCode="0">
                  <c:v>0</c:v>
                </c:pt>
                <c:pt idx="7431" formatCode="0">
                  <c:v>0</c:v>
                </c:pt>
                <c:pt idx="7432" formatCode="0">
                  <c:v>0</c:v>
                </c:pt>
                <c:pt idx="7433" formatCode="0">
                  <c:v>0</c:v>
                </c:pt>
                <c:pt idx="7434" formatCode="0">
                  <c:v>0</c:v>
                </c:pt>
                <c:pt idx="7435" formatCode="0">
                  <c:v>0</c:v>
                </c:pt>
                <c:pt idx="7436" formatCode="0">
                  <c:v>0</c:v>
                </c:pt>
                <c:pt idx="7437" formatCode="0">
                  <c:v>0</c:v>
                </c:pt>
                <c:pt idx="7438" formatCode="0">
                  <c:v>0</c:v>
                </c:pt>
                <c:pt idx="7439" formatCode="0">
                  <c:v>0</c:v>
                </c:pt>
                <c:pt idx="7440" formatCode="0">
                  <c:v>0</c:v>
                </c:pt>
                <c:pt idx="7441" formatCode="0">
                  <c:v>0</c:v>
                </c:pt>
                <c:pt idx="7442" formatCode="0">
                  <c:v>0</c:v>
                </c:pt>
                <c:pt idx="7443" formatCode="0">
                  <c:v>0</c:v>
                </c:pt>
                <c:pt idx="7444" formatCode="0">
                  <c:v>0</c:v>
                </c:pt>
                <c:pt idx="7445" formatCode="0">
                  <c:v>0</c:v>
                </c:pt>
                <c:pt idx="7446" formatCode="0">
                  <c:v>0</c:v>
                </c:pt>
                <c:pt idx="7447" formatCode="0">
                  <c:v>0</c:v>
                </c:pt>
                <c:pt idx="7448" formatCode="0">
                  <c:v>0</c:v>
                </c:pt>
                <c:pt idx="7449" formatCode="0">
                  <c:v>0</c:v>
                </c:pt>
                <c:pt idx="7450" formatCode="0">
                  <c:v>0</c:v>
                </c:pt>
                <c:pt idx="7451" formatCode="0">
                  <c:v>0</c:v>
                </c:pt>
                <c:pt idx="7452" formatCode="0">
                  <c:v>0</c:v>
                </c:pt>
                <c:pt idx="7453" formatCode="0">
                  <c:v>0</c:v>
                </c:pt>
                <c:pt idx="7454" formatCode="0">
                  <c:v>0</c:v>
                </c:pt>
                <c:pt idx="7455" formatCode="0">
                  <c:v>0</c:v>
                </c:pt>
                <c:pt idx="7456" formatCode="0">
                  <c:v>0</c:v>
                </c:pt>
                <c:pt idx="7457" formatCode="0">
                  <c:v>0</c:v>
                </c:pt>
                <c:pt idx="7458" formatCode="0">
                  <c:v>0</c:v>
                </c:pt>
                <c:pt idx="7459" formatCode="0">
                  <c:v>0</c:v>
                </c:pt>
                <c:pt idx="7460" formatCode="0">
                  <c:v>0</c:v>
                </c:pt>
                <c:pt idx="7461" formatCode="0">
                  <c:v>0</c:v>
                </c:pt>
                <c:pt idx="7462" formatCode="0">
                  <c:v>0</c:v>
                </c:pt>
                <c:pt idx="7463" formatCode="0">
                  <c:v>0</c:v>
                </c:pt>
                <c:pt idx="7464" formatCode="0">
                  <c:v>0</c:v>
                </c:pt>
                <c:pt idx="7465" formatCode="0">
                  <c:v>0</c:v>
                </c:pt>
                <c:pt idx="7466" formatCode="0">
                  <c:v>0</c:v>
                </c:pt>
                <c:pt idx="7467" formatCode="0">
                  <c:v>0</c:v>
                </c:pt>
                <c:pt idx="7468" formatCode="0">
                  <c:v>0</c:v>
                </c:pt>
                <c:pt idx="7469" formatCode="0">
                  <c:v>0</c:v>
                </c:pt>
                <c:pt idx="7470" formatCode="0">
                  <c:v>0</c:v>
                </c:pt>
                <c:pt idx="7471" formatCode="0">
                  <c:v>0</c:v>
                </c:pt>
                <c:pt idx="7472" formatCode="0">
                  <c:v>0</c:v>
                </c:pt>
                <c:pt idx="7473" formatCode="0">
                  <c:v>0</c:v>
                </c:pt>
                <c:pt idx="7474" formatCode="0">
                  <c:v>0</c:v>
                </c:pt>
                <c:pt idx="7475" formatCode="0">
                  <c:v>0</c:v>
                </c:pt>
                <c:pt idx="7476" formatCode="0">
                  <c:v>0</c:v>
                </c:pt>
                <c:pt idx="7477" formatCode="0">
                  <c:v>0</c:v>
                </c:pt>
                <c:pt idx="7478" formatCode="0">
                  <c:v>0</c:v>
                </c:pt>
                <c:pt idx="7479" formatCode="0">
                  <c:v>0</c:v>
                </c:pt>
                <c:pt idx="7480" formatCode="0">
                  <c:v>0</c:v>
                </c:pt>
                <c:pt idx="7481" formatCode="0">
                  <c:v>0</c:v>
                </c:pt>
                <c:pt idx="7482" formatCode="0">
                  <c:v>0</c:v>
                </c:pt>
                <c:pt idx="7483" formatCode="0">
                  <c:v>0</c:v>
                </c:pt>
                <c:pt idx="7484" formatCode="0">
                  <c:v>0</c:v>
                </c:pt>
                <c:pt idx="7485" formatCode="0">
                  <c:v>0</c:v>
                </c:pt>
                <c:pt idx="7486" formatCode="0">
                  <c:v>0</c:v>
                </c:pt>
                <c:pt idx="7487" formatCode="0">
                  <c:v>0</c:v>
                </c:pt>
                <c:pt idx="7488" formatCode="0">
                  <c:v>0</c:v>
                </c:pt>
                <c:pt idx="7489" formatCode="0">
                  <c:v>0</c:v>
                </c:pt>
                <c:pt idx="7490" formatCode="0">
                  <c:v>0</c:v>
                </c:pt>
                <c:pt idx="7491" formatCode="0">
                  <c:v>0</c:v>
                </c:pt>
                <c:pt idx="7492" formatCode="0">
                  <c:v>0</c:v>
                </c:pt>
                <c:pt idx="7493" formatCode="0">
                  <c:v>0</c:v>
                </c:pt>
                <c:pt idx="7494" formatCode="0">
                  <c:v>0</c:v>
                </c:pt>
                <c:pt idx="7495" formatCode="0">
                  <c:v>0</c:v>
                </c:pt>
                <c:pt idx="7496" formatCode="0">
                  <c:v>0</c:v>
                </c:pt>
                <c:pt idx="7497" formatCode="0">
                  <c:v>0</c:v>
                </c:pt>
                <c:pt idx="7498" formatCode="0">
                  <c:v>0</c:v>
                </c:pt>
                <c:pt idx="7499" formatCode="0">
                  <c:v>0</c:v>
                </c:pt>
                <c:pt idx="7500" formatCode="0">
                  <c:v>0</c:v>
                </c:pt>
                <c:pt idx="7501" formatCode="0">
                  <c:v>0</c:v>
                </c:pt>
                <c:pt idx="7502" formatCode="0">
                  <c:v>0</c:v>
                </c:pt>
                <c:pt idx="7503" formatCode="0">
                  <c:v>0</c:v>
                </c:pt>
                <c:pt idx="7504" formatCode="0">
                  <c:v>0</c:v>
                </c:pt>
                <c:pt idx="7505" formatCode="0">
                  <c:v>0</c:v>
                </c:pt>
                <c:pt idx="7506" formatCode="0">
                  <c:v>0</c:v>
                </c:pt>
                <c:pt idx="7507" formatCode="0">
                  <c:v>0</c:v>
                </c:pt>
                <c:pt idx="7508" formatCode="0">
                  <c:v>0</c:v>
                </c:pt>
                <c:pt idx="7509" formatCode="0">
                  <c:v>0</c:v>
                </c:pt>
                <c:pt idx="7510" formatCode="0">
                  <c:v>0</c:v>
                </c:pt>
                <c:pt idx="7511" formatCode="0">
                  <c:v>0</c:v>
                </c:pt>
                <c:pt idx="7512" formatCode="0">
                  <c:v>0</c:v>
                </c:pt>
                <c:pt idx="7513" formatCode="0">
                  <c:v>0</c:v>
                </c:pt>
                <c:pt idx="7514" formatCode="0">
                  <c:v>0</c:v>
                </c:pt>
                <c:pt idx="7515" formatCode="0">
                  <c:v>0</c:v>
                </c:pt>
                <c:pt idx="7516" formatCode="0">
                  <c:v>0</c:v>
                </c:pt>
                <c:pt idx="7517" formatCode="0">
                  <c:v>0</c:v>
                </c:pt>
                <c:pt idx="7518" formatCode="0">
                  <c:v>0</c:v>
                </c:pt>
                <c:pt idx="7519" formatCode="0">
                  <c:v>0</c:v>
                </c:pt>
                <c:pt idx="7520" formatCode="0">
                  <c:v>0</c:v>
                </c:pt>
                <c:pt idx="7521" formatCode="0">
                  <c:v>0</c:v>
                </c:pt>
                <c:pt idx="7522" formatCode="0">
                  <c:v>0</c:v>
                </c:pt>
                <c:pt idx="7523" formatCode="0">
                  <c:v>0</c:v>
                </c:pt>
                <c:pt idx="7524" formatCode="0">
                  <c:v>0</c:v>
                </c:pt>
                <c:pt idx="7525" formatCode="0">
                  <c:v>0</c:v>
                </c:pt>
                <c:pt idx="7526" formatCode="0">
                  <c:v>0</c:v>
                </c:pt>
                <c:pt idx="7527" formatCode="0">
                  <c:v>0</c:v>
                </c:pt>
                <c:pt idx="7528" formatCode="0">
                  <c:v>0</c:v>
                </c:pt>
                <c:pt idx="7529" formatCode="0">
                  <c:v>0</c:v>
                </c:pt>
                <c:pt idx="7530" formatCode="0">
                  <c:v>0</c:v>
                </c:pt>
                <c:pt idx="7531" formatCode="0">
                  <c:v>0</c:v>
                </c:pt>
                <c:pt idx="7532" formatCode="0">
                  <c:v>0</c:v>
                </c:pt>
                <c:pt idx="7533" formatCode="0">
                  <c:v>0</c:v>
                </c:pt>
                <c:pt idx="7534" formatCode="0">
                  <c:v>0</c:v>
                </c:pt>
                <c:pt idx="7535" formatCode="0">
                  <c:v>0</c:v>
                </c:pt>
                <c:pt idx="7536" formatCode="0">
                  <c:v>0</c:v>
                </c:pt>
                <c:pt idx="7537" formatCode="0">
                  <c:v>0</c:v>
                </c:pt>
                <c:pt idx="7538" formatCode="0">
                  <c:v>0</c:v>
                </c:pt>
                <c:pt idx="7539" formatCode="0">
                  <c:v>0</c:v>
                </c:pt>
                <c:pt idx="7540" formatCode="0">
                  <c:v>0</c:v>
                </c:pt>
                <c:pt idx="7541" formatCode="0">
                  <c:v>0</c:v>
                </c:pt>
                <c:pt idx="7542" formatCode="0">
                  <c:v>0</c:v>
                </c:pt>
                <c:pt idx="7543" formatCode="0">
                  <c:v>0</c:v>
                </c:pt>
                <c:pt idx="7544" formatCode="0">
                  <c:v>0</c:v>
                </c:pt>
                <c:pt idx="7545" formatCode="0">
                  <c:v>0</c:v>
                </c:pt>
                <c:pt idx="7546" formatCode="0">
                  <c:v>0</c:v>
                </c:pt>
                <c:pt idx="7547" formatCode="0">
                  <c:v>0</c:v>
                </c:pt>
                <c:pt idx="7548" formatCode="0">
                  <c:v>0</c:v>
                </c:pt>
                <c:pt idx="7549" formatCode="0">
                  <c:v>0</c:v>
                </c:pt>
                <c:pt idx="7550" formatCode="0">
                  <c:v>0</c:v>
                </c:pt>
                <c:pt idx="7551" formatCode="0">
                  <c:v>0</c:v>
                </c:pt>
                <c:pt idx="7552" formatCode="0">
                  <c:v>0</c:v>
                </c:pt>
                <c:pt idx="7553" formatCode="0">
                  <c:v>0</c:v>
                </c:pt>
                <c:pt idx="7554" formatCode="0">
                  <c:v>0</c:v>
                </c:pt>
                <c:pt idx="7555" formatCode="0">
                  <c:v>0</c:v>
                </c:pt>
                <c:pt idx="7556" formatCode="0">
                  <c:v>0</c:v>
                </c:pt>
                <c:pt idx="7557" formatCode="0">
                  <c:v>0</c:v>
                </c:pt>
                <c:pt idx="7558" formatCode="0">
                  <c:v>0</c:v>
                </c:pt>
                <c:pt idx="7559" formatCode="0">
                  <c:v>0</c:v>
                </c:pt>
                <c:pt idx="7560" formatCode="0">
                  <c:v>0</c:v>
                </c:pt>
                <c:pt idx="7561" formatCode="0">
                  <c:v>0</c:v>
                </c:pt>
                <c:pt idx="7562" formatCode="0">
                  <c:v>0</c:v>
                </c:pt>
                <c:pt idx="7563" formatCode="0">
                  <c:v>0</c:v>
                </c:pt>
                <c:pt idx="7564" formatCode="0">
                  <c:v>0</c:v>
                </c:pt>
                <c:pt idx="7565" formatCode="0">
                  <c:v>0</c:v>
                </c:pt>
                <c:pt idx="7566" formatCode="0">
                  <c:v>0</c:v>
                </c:pt>
                <c:pt idx="7567" formatCode="0">
                  <c:v>0</c:v>
                </c:pt>
                <c:pt idx="7568" formatCode="0">
                  <c:v>0</c:v>
                </c:pt>
                <c:pt idx="7569" formatCode="0">
                  <c:v>0</c:v>
                </c:pt>
                <c:pt idx="7570" formatCode="0">
                  <c:v>0</c:v>
                </c:pt>
                <c:pt idx="7571" formatCode="0">
                  <c:v>0</c:v>
                </c:pt>
                <c:pt idx="7572" formatCode="0">
                  <c:v>0</c:v>
                </c:pt>
                <c:pt idx="7573" formatCode="0">
                  <c:v>0</c:v>
                </c:pt>
                <c:pt idx="7574" formatCode="0">
                  <c:v>0</c:v>
                </c:pt>
                <c:pt idx="7575" formatCode="0">
                  <c:v>0</c:v>
                </c:pt>
                <c:pt idx="7576" formatCode="0">
                  <c:v>0</c:v>
                </c:pt>
                <c:pt idx="7577" formatCode="0">
                  <c:v>0</c:v>
                </c:pt>
                <c:pt idx="7578" formatCode="0">
                  <c:v>0</c:v>
                </c:pt>
                <c:pt idx="7579" formatCode="0">
                  <c:v>0</c:v>
                </c:pt>
                <c:pt idx="7580" formatCode="0">
                  <c:v>0</c:v>
                </c:pt>
                <c:pt idx="7581" formatCode="0">
                  <c:v>0</c:v>
                </c:pt>
                <c:pt idx="7582" formatCode="0">
                  <c:v>0</c:v>
                </c:pt>
                <c:pt idx="7583" formatCode="0">
                  <c:v>0</c:v>
                </c:pt>
                <c:pt idx="7584" formatCode="0">
                  <c:v>0</c:v>
                </c:pt>
                <c:pt idx="7585" formatCode="0">
                  <c:v>0</c:v>
                </c:pt>
                <c:pt idx="7586" formatCode="0">
                  <c:v>0</c:v>
                </c:pt>
                <c:pt idx="7587" formatCode="0">
                  <c:v>0</c:v>
                </c:pt>
                <c:pt idx="7588" formatCode="0">
                  <c:v>0</c:v>
                </c:pt>
                <c:pt idx="7589" formatCode="0">
                  <c:v>0</c:v>
                </c:pt>
                <c:pt idx="7590" formatCode="0">
                  <c:v>0</c:v>
                </c:pt>
                <c:pt idx="7591" formatCode="0">
                  <c:v>0</c:v>
                </c:pt>
                <c:pt idx="7592" formatCode="0">
                  <c:v>0</c:v>
                </c:pt>
                <c:pt idx="7593" formatCode="0">
                  <c:v>0</c:v>
                </c:pt>
                <c:pt idx="7594" formatCode="0">
                  <c:v>0</c:v>
                </c:pt>
                <c:pt idx="7595" formatCode="0">
                  <c:v>0</c:v>
                </c:pt>
                <c:pt idx="7596" formatCode="0">
                  <c:v>0</c:v>
                </c:pt>
                <c:pt idx="7597" formatCode="0">
                  <c:v>0</c:v>
                </c:pt>
                <c:pt idx="7598" formatCode="0">
                  <c:v>0</c:v>
                </c:pt>
                <c:pt idx="7599" formatCode="0">
                  <c:v>0</c:v>
                </c:pt>
                <c:pt idx="7600" formatCode="0">
                  <c:v>0</c:v>
                </c:pt>
                <c:pt idx="7601" formatCode="0">
                  <c:v>0</c:v>
                </c:pt>
                <c:pt idx="7602" formatCode="0">
                  <c:v>0</c:v>
                </c:pt>
                <c:pt idx="7603" formatCode="0">
                  <c:v>0</c:v>
                </c:pt>
                <c:pt idx="7604" formatCode="0">
                  <c:v>0</c:v>
                </c:pt>
                <c:pt idx="7605" formatCode="0">
                  <c:v>0</c:v>
                </c:pt>
                <c:pt idx="7606" formatCode="0">
                  <c:v>0</c:v>
                </c:pt>
                <c:pt idx="7607" formatCode="0">
                  <c:v>0</c:v>
                </c:pt>
                <c:pt idx="7608" formatCode="0">
                  <c:v>0</c:v>
                </c:pt>
                <c:pt idx="7609" formatCode="0">
                  <c:v>0</c:v>
                </c:pt>
                <c:pt idx="7610" formatCode="0">
                  <c:v>0</c:v>
                </c:pt>
                <c:pt idx="7611" formatCode="0">
                  <c:v>0</c:v>
                </c:pt>
                <c:pt idx="7612" formatCode="0">
                  <c:v>0</c:v>
                </c:pt>
                <c:pt idx="7613" formatCode="0">
                  <c:v>0</c:v>
                </c:pt>
                <c:pt idx="7614" formatCode="0">
                  <c:v>0</c:v>
                </c:pt>
                <c:pt idx="7615" formatCode="0">
                  <c:v>0</c:v>
                </c:pt>
                <c:pt idx="7616" formatCode="0">
                  <c:v>0</c:v>
                </c:pt>
                <c:pt idx="7617" formatCode="0">
                  <c:v>0</c:v>
                </c:pt>
                <c:pt idx="7618" formatCode="0">
                  <c:v>0</c:v>
                </c:pt>
                <c:pt idx="7619" formatCode="0">
                  <c:v>0</c:v>
                </c:pt>
                <c:pt idx="7620" formatCode="0">
                  <c:v>0</c:v>
                </c:pt>
                <c:pt idx="7621" formatCode="0">
                  <c:v>0</c:v>
                </c:pt>
                <c:pt idx="7622" formatCode="0">
                  <c:v>0</c:v>
                </c:pt>
                <c:pt idx="7623" formatCode="0">
                  <c:v>0</c:v>
                </c:pt>
                <c:pt idx="7624" formatCode="0">
                  <c:v>0</c:v>
                </c:pt>
                <c:pt idx="7625" formatCode="0">
                  <c:v>0</c:v>
                </c:pt>
                <c:pt idx="7626" formatCode="0">
                  <c:v>0</c:v>
                </c:pt>
                <c:pt idx="7627" formatCode="0">
                  <c:v>0</c:v>
                </c:pt>
                <c:pt idx="7628" formatCode="0">
                  <c:v>0</c:v>
                </c:pt>
                <c:pt idx="7629" formatCode="0">
                  <c:v>0</c:v>
                </c:pt>
                <c:pt idx="7630" formatCode="0">
                  <c:v>0</c:v>
                </c:pt>
                <c:pt idx="7631" formatCode="0">
                  <c:v>0</c:v>
                </c:pt>
                <c:pt idx="7632" formatCode="0">
                  <c:v>0</c:v>
                </c:pt>
                <c:pt idx="7633" formatCode="0">
                  <c:v>0</c:v>
                </c:pt>
                <c:pt idx="7634" formatCode="0">
                  <c:v>0</c:v>
                </c:pt>
                <c:pt idx="7635" formatCode="0">
                  <c:v>0</c:v>
                </c:pt>
                <c:pt idx="7636" formatCode="0">
                  <c:v>0</c:v>
                </c:pt>
                <c:pt idx="7637" formatCode="0">
                  <c:v>0</c:v>
                </c:pt>
                <c:pt idx="7638" formatCode="0">
                  <c:v>0</c:v>
                </c:pt>
                <c:pt idx="7639" formatCode="0">
                  <c:v>0</c:v>
                </c:pt>
                <c:pt idx="7640" formatCode="0">
                  <c:v>0</c:v>
                </c:pt>
                <c:pt idx="7641" formatCode="0">
                  <c:v>0</c:v>
                </c:pt>
                <c:pt idx="7642" formatCode="0">
                  <c:v>0</c:v>
                </c:pt>
                <c:pt idx="7643" formatCode="0">
                  <c:v>0</c:v>
                </c:pt>
                <c:pt idx="7644" formatCode="0">
                  <c:v>0</c:v>
                </c:pt>
                <c:pt idx="7645" formatCode="0">
                  <c:v>0</c:v>
                </c:pt>
                <c:pt idx="7646" formatCode="0">
                  <c:v>0</c:v>
                </c:pt>
                <c:pt idx="7647" formatCode="0">
                  <c:v>0</c:v>
                </c:pt>
                <c:pt idx="7648" formatCode="0">
                  <c:v>0</c:v>
                </c:pt>
                <c:pt idx="7649" formatCode="0">
                  <c:v>0</c:v>
                </c:pt>
                <c:pt idx="7650" formatCode="0">
                  <c:v>0</c:v>
                </c:pt>
                <c:pt idx="7651" formatCode="0">
                  <c:v>0</c:v>
                </c:pt>
                <c:pt idx="7652" formatCode="0">
                  <c:v>0</c:v>
                </c:pt>
                <c:pt idx="7653" formatCode="0">
                  <c:v>0</c:v>
                </c:pt>
                <c:pt idx="7654" formatCode="0">
                  <c:v>0</c:v>
                </c:pt>
                <c:pt idx="7655" formatCode="0">
                  <c:v>0</c:v>
                </c:pt>
                <c:pt idx="7656" formatCode="0">
                  <c:v>0</c:v>
                </c:pt>
                <c:pt idx="7657" formatCode="0">
                  <c:v>0</c:v>
                </c:pt>
                <c:pt idx="7658" formatCode="0">
                  <c:v>0</c:v>
                </c:pt>
                <c:pt idx="7659" formatCode="0">
                  <c:v>0</c:v>
                </c:pt>
                <c:pt idx="7660" formatCode="0">
                  <c:v>0</c:v>
                </c:pt>
                <c:pt idx="7661" formatCode="0">
                  <c:v>0</c:v>
                </c:pt>
                <c:pt idx="7662" formatCode="0">
                  <c:v>0</c:v>
                </c:pt>
                <c:pt idx="7663" formatCode="0">
                  <c:v>0</c:v>
                </c:pt>
                <c:pt idx="7664" formatCode="0">
                  <c:v>0</c:v>
                </c:pt>
                <c:pt idx="7665" formatCode="0">
                  <c:v>0</c:v>
                </c:pt>
                <c:pt idx="7666" formatCode="0">
                  <c:v>0</c:v>
                </c:pt>
                <c:pt idx="7667" formatCode="0">
                  <c:v>0</c:v>
                </c:pt>
                <c:pt idx="7668" formatCode="0">
                  <c:v>0</c:v>
                </c:pt>
                <c:pt idx="7669" formatCode="0">
                  <c:v>0</c:v>
                </c:pt>
                <c:pt idx="7670" formatCode="0">
                  <c:v>0</c:v>
                </c:pt>
                <c:pt idx="7671" formatCode="0">
                  <c:v>0</c:v>
                </c:pt>
                <c:pt idx="7672" formatCode="0">
                  <c:v>0</c:v>
                </c:pt>
                <c:pt idx="7673" formatCode="0">
                  <c:v>0</c:v>
                </c:pt>
                <c:pt idx="7674" formatCode="0">
                  <c:v>0</c:v>
                </c:pt>
                <c:pt idx="7675" formatCode="0">
                  <c:v>0</c:v>
                </c:pt>
                <c:pt idx="7676" formatCode="0">
                  <c:v>0</c:v>
                </c:pt>
                <c:pt idx="7677" formatCode="0">
                  <c:v>0</c:v>
                </c:pt>
                <c:pt idx="7678" formatCode="0">
                  <c:v>0</c:v>
                </c:pt>
                <c:pt idx="7679" formatCode="0">
                  <c:v>0</c:v>
                </c:pt>
                <c:pt idx="7680" formatCode="0">
                  <c:v>0</c:v>
                </c:pt>
                <c:pt idx="7681" formatCode="0">
                  <c:v>0</c:v>
                </c:pt>
                <c:pt idx="7682" formatCode="0">
                  <c:v>0</c:v>
                </c:pt>
                <c:pt idx="7683" formatCode="0">
                  <c:v>0</c:v>
                </c:pt>
                <c:pt idx="7684" formatCode="0">
                  <c:v>0</c:v>
                </c:pt>
                <c:pt idx="7685" formatCode="0">
                  <c:v>0</c:v>
                </c:pt>
                <c:pt idx="7686" formatCode="0">
                  <c:v>0</c:v>
                </c:pt>
                <c:pt idx="7687" formatCode="0">
                  <c:v>0</c:v>
                </c:pt>
                <c:pt idx="7688" formatCode="0">
                  <c:v>0</c:v>
                </c:pt>
                <c:pt idx="7689" formatCode="0">
                  <c:v>0</c:v>
                </c:pt>
                <c:pt idx="7690" formatCode="0">
                  <c:v>0</c:v>
                </c:pt>
                <c:pt idx="7691" formatCode="0">
                  <c:v>0</c:v>
                </c:pt>
                <c:pt idx="7692" formatCode="0">
                  <c:v>0</c:v>
                </c:pt>
                <c:pt idx="7693" formatCode="0">
                  <c:v>0</c:v>
                </c:pt>
                <c:pt idx="7694" formatCode="0">
                  <c:v>0</c:v>
                </c:pt>
                <c:pt idx="7695" formatCode="0">
                  <c:v>0</c:v>
                </c:pt>
                <c:pt idx="7696" formatCode="0">
                  <c:v>0</c:v>
                </c:pt>
                <c:pt idx="7697" formatCode="0">
                  <c:v>0</c:v>
                </c:pt>
                <c:pt idx="7698" formatCode="0">
                  <c:v>0</c:v>
                </c:pt>
                <c:pt idx="7699" formatCode="0">
                  <c:v>0</c:v>
                </c:pt>
                <c:pt idx="7700" formatCode="0">
                  <c:v>0</c:v>
                </c:pt>
                <c:pt idx="7701" formatCode="0">
                  <c:v>0</c:v>
                </c:pt>
                <c:pt idx="7702" formatCode="0">
                  <c:v>0</c:v>
                </c:pt>
                <c:pt idx="7703" formatCode="0">
                  <c:v>0</c:v>
                </c:pt>
                <c:pt idx="7704" formatCode="0">
                  <c:v>0</c:v>
                </c:pt>
                <c:pt idx="7705" formatCode="0">
                  <c:v>0</c:v>
                </c:pt>
                <c:pt idx="7706" formatCode="0">
                  <c:v>0</c:v>
                </c:pt>
                <c:pt idx="7707" formatCode="0">
                  <c:v>0</c:v>
                </c:pt>
                <c:pt idx="7708" formatCode="0">
                  <c:v>0</c:v>
                </c:pt>
                <c:pt idx="7709" formatCode="0">
                  <c:v>0</c:v>
                </c:pt>
                <c:pt idx="7710" formatCode="0">
                  <c:v>0</c:v>
                </c:pt>
                <c:pt idx="7711" formatCode="0">
                  <c:v>0</c:v>
                </c:pt>
                <c:pt idx="7712" formatCode="0">
                  <c:v>0</c:v>
                </c:pt>
                <c:pt idx="7713" formatCode="0">
                  <c:v>0</c:v>
                </c:pt>
                <c:pt idx="7714" formatCode="0">
                  <c:v>0</c:v>
                </c:pt>
                <c:pt idx="7715" formatCode="0">
                  <c:v>0</c:v>
                </c:pt>
                <c:pt idx="7716" formatCode="0">
                  <c:v>0</c:v>
                </c:pt>
                <c:pt idx="7717" formatCode="0">
                  <c:v>0</c:v>
                </c:pt>
                <c:pt idx="7718" formatCode="0">
                  <c:v>0</c:v>
                </c:pt>
                <c:pt idx="7719" formatCode="0">
                  <c:v>0</c:v>
                </c:pt>
                <c:pt idx="7720" formatCode="0">
                  <c:v>0</c:v>
                </c:pt>
                <c:pt idx="7721" formatCode="0">
                  <c:v>0</c:v>
                </c:pt>
                <c:pt idx="7722" formatCode="0">
                  <c:v>0</c:v>
                </c:pt>
                <c:pt idx="7723" formatCode="0">
                  <c:v>0</c:v>
                </c:pt>
                <c:pt idx="7724" formatCode="0">
                  <c:v>0</c:v>
                </c:pt>
                <c:pt idx="7725" formatCode="0">
                  <c:v>0</c:v>
                </c:pt>
                <c:pt idx="7726" formatCode="0">
                  <c:v>0</c:v>
                </c:pt>
                <c:pt idx="7727" formatCode="0">
                  <c:v>0</c:v>
                </c:pt>
                <c:pt idx="7728" formatCode="0">
                  <c:v>0</c:v>
                </c:pt>
                <c:pt idx="7729" formatCode="0">
                  <c:v>0</c:v>
                </c:pt>
                <c:pt idx="7730" formatCode="0">
                  <c:v>0</c:v>
                </c:pt>
                <c:pt idx="7731" formatCode="0">
                  <c:v>0</c:v>
                </c:pt>
                <c:pt idx="7732" formatCode="0">
                  <c:v>0</c:v>
                </c:pt>
                <c:pt idx="7733" formatCode="0">
                  <c:v>0</c:v>
                </c:pt>
                <c:pt idx="7734" formatCode="0">
                  <c:v>0</c:v>
                </c:pt>
                <c:pt idx="7735" formatCode="0">
                  <c:v>0</c:v>
                </c:pt>
                <c:pt idx="7736" formatCode="0">
                  <c:v>0</c:v>
                </c:pt>
                <c:pt idx="7737" formatCode="0">
                  <c:v>0</c:v>
                </c:pt>
                <c:pt idx="7738" formatCode="0">
                  <c:v>0</c:v>
                </c:pt>
                <c:pt idx="7739" formatCode="0">
                  <c:v>0</c:v>
                </c:pt>
                <c:pt idx="7740" formatCode="0">
                  <c:v>0</c:v>
                </c:pt>
                <c:pt idx="7741" formatCode="0">
                  <c:v>0</c:v>
                </c:pt>
                <c:pt idx="7742" formatCode="0">
                  <c:v>0</c:v>
                </c:pt>
                <c:pt idx="7743" formatCode="0">
                  <c:v>0</c:v>
                </c:pt>
                <c:pt idx="7744" formatCode="0">
                  <c:v>0</c:v>
                </c:pt>
                <c:pt idx="7745" formatCode="0">
                  <c:v>0</c:v>
                </c:pt>
                <c:pt idx="7746" formatCode="0">
                  <c:v>0</c:v>
                </c:pt>
                <c:pt idx="7747" formatCode="0">
                  <c:v>0</c:v>
                </c:pt>
                <c:pt idx="7748" formatCode="0">
                  <c:v>0</c:v>
                </c:pt>
                <c:pt idx="7749" formatCode="0">
                  <c:v>0</c:v>
                </c:pt>
                <c:pt idx="7750" formatCode="0">
                  <c:v>0</c:v>
                </c:pt>
                <c:pt idx="7751" formatCode="0">
                  <c:v>0</c:v>
                </c:pt>
                <c:pt idx="7752" formatCode="0">
                  <c:v>0</c:v>
                </c:pt>
                <c:pt idx="7753" formatCode="0">
                  <c:v>0</c:v>
                </c:pt>
                <c:pt idx="7754" formatCode="0">
                  <c:v>0</c:v>
                </c:pt>
                <c:pt idx="7755" formatCode="0">
                  <c:v>0</c:v>
                </c:pt>
                <c:pt idx="7756" formatCode="0">
                  <c:v>0</c:v>
                </c:pt>
                <c:pt idx="7757" formatCode="0">
                  <c:v>0</c:v>
                </c:pt>
                <c:pt idx="7758" formatCode="0">
                  <c:v>0</c:v>
                </c:pt>
                <c:pt idx="7759" formatCode="0">
                  <c:v>0</c:v>
                </c:pt>
                <c:pt idx="7760" formatCode="0">
                  <c:v>0</c:v>
                </c:pt>
                <c:pt idx="7761" formatCode="0">
                  <c:v>0</c:v>
                </c:pt>
                <c:pt idx="7762" formatCode="0">
                  <c:v>0</c:v>
                </c:pt>
                <c:pt idx="7763" formatCode="0">
                  <c:v>0</c:v>
                </c:pt>
                <c:pt idx="7764" formatCode="0">
                  <c:v>0</c:v>
                </c:pt>
                <c:pt idx="7765" formatCode="0">
                  <c:v>0</c:v>
                </c:pt>
                <c:pt idx="7766" formatCode="0">
                  <c:v>0</c:v>
                </c:pt>
                <c:pt idx="7767" formatCode="0">
                  <c:v>0</c:v>
                </c:pt>
                <c:pt idx="7768" formatCode="0">
                  <c:v>0</c:v>
                </c:pt>
                <c:pt idx="7769" formatCode="0">
                  <c:v>0</c:v>
                </c:pt>
                <c:pt idx="7770" formatCode="0">
                  <c:v>0</c:v>
                </c:pt>
                <c:pt idx="7771" formatCode="0">
                  <c:v>0</c:v>
                </c:pt>
                <c:pt idx="7772" formatCode="0">
                  <c:v>0</c:v>
                </c:pt>
                <c:pt idx="7773" formatCode="0">
                  <c:v>0</c:v>
                </c:pt>
                <c:pt idx="7774" formatCode="0">
                  <c:v>0</c:v>
                </c:pt>
                <c:pt idx="7775" formatCode="0">
                  <c:v>0</c:v>
                </c:pt>
                <c:pt idx="7776" formatCode="0">
                  <c:v>0</c:v>
                </c:pt>
                <c:pt idx="7777" formatCode="0">
                  <c:v>0</c:v>
                </c:pt>
                <c:pt idx="7778" formatCode="0">
                  <c:v>0</c:v>
                </c:pt>
                <c:pt idx="7779" formatCode="0">
                  <c:v>0</c:v>
                </c:pt>
                <c:pt idx="7780" formatCode="0">
                  <c:v>0</c:v>
                </c:pt>
                <c:pt idx="7781" formatCode="0">
                  <c:v>0</c:v>
                </c:pt>
                <c:pt idx="7782" formatCode="0">
                  <c:v>0</c:v>
                </c:pt>
                <c:pt idx="7783" formatCode="0">
                  <c:v>0</c:v>
                </c:pt>
                <c:pt idx="7784" formatCode="0">
                  <c:v>0</c:v>
                </c:pt>
                <c:pt idx="7785" formatCode="0">
                  <c:v>0</c:v>
                </c:pt>
                <c:pt idx="7786" formatCode="0">
                  <c:v>0</c:v>
                </c:pt>
                <c:pt idx="7787" formatCode="0">
                  <c:v>0</c:v>
                </c:pt>
                <c:pt idx="7788" formatCode="0">
                  <c:v>0</c:v>
                </c:pt>
                <c:pt idx="7789" formatCode="0">
                  <c:v>0</c:v>
                </c:pt>
                <c:pt idx="7790" formatCode="0">
                  <c:v>0</c:v>
                </c:pt>
                <c:pt idx="7791" formatCode="0">
                  <c:v>0</c:v>
                </c:pt>
                <c:pt idx="7792" formatCode="0">
                  <c:v>0</c:v>
                </c:pt>
                <c:pt idx="7793" formatCode="0">
                  <c:v>0</c:v>
                </c:pt>
                <c:pt idx="7794" formatCode="0">
                  <c:v>0</c:v>
                </c:pt>
                <c:pt idx="7795" formatCode="0">
                  <c:v>0</c:v>
                </c:pt>
                <c:pt idx="7796" formatCode="0">
                  <c:v>0</c:v>
                </c:pt>
                <c:pt idx="7797" formatCode="0">
                  <c:v>0</c:v>
                </c:pt>
                <c:pt idx="7798" formatCode="0">
                  <c:v>0</c:v>
                </c:pt>
                <c:pt idx="7799" formatCode="0">
                  <c:v>0</c:v>
                </c:pt>
                <c:pt idx="7800" formatCode="0">
                  <c:v>0</c:v>
                </c:pt>
                <c:pt idx="7801" formatCode="0">
                  <c:v>0</c:v>
                </c:pt>
                <c:pt idx="7802" formatCode="0">
                  <c:v>0</c:v>
                </c:pt>
                <c:pt idx="7803" formatCode="0">
                  <c:v>0</c:v>
                </c:pt>
                <c:pt idx="7804" formatCode="0">
                  <c:v>0</c:v>
                </c:pt>
                <c:pt idx="7805" formatCode="0">
                  <c:v>0</c:v>
                </c:pt>
                <c:pt idx="7806" formatCode="0">
                  <c:v>0</c:v>
                </c:pt>
                <c:pt idx="7807" formatCode="0">
                  <c:v>0</c:v>
                </c:pt>
                <c:pt idx="7808" formatCode="0">
                  <c:v>0</c:v>
                </c:pt>
                <c:pt idx="7809" formatCode="0">
                  <c:v>0</c:v>
                </c:pt>
                <c:pt idx="7810" formatCode="0">
                  <c:v>0</c:v>
                </c:pt>
                <c:pt idx="7811" formatCode="0">
                  <c:v>0</c:v>
                </c:pt>
                <c:pt idx="7812" formatCode="0">
                  <c:v>0</c:v>
                </c:pt>
                <c:pt idx="7813" formatCode="0">
                  <c:v>0</c:v>
                </c:pt>
                <c:pt idx="7814" formatCode="0">
                  <c:v>0</c:v>
                </c:pt>
                <c:pt idx="7815" formatCode="0">
                  <c:v>0</c:v>
                </c:pt>
                <c:pt idx="7816" formatCode="0">
                  <c:v>0</c:v>
                </c:pt>
                <c:pt idx="7817" formatCode="0">
                  <c:v>0</c:v>
                </c:pt>
                <c:pt idx="7818" formatCode="0">
                  <c:v>0</c:v>
                </c:pt>
                <c:pt idx="7819" formatCode="0">
                  <c:v>0</c:v>
                </c:pt>
                <c:pt idx="7820" formatCode="0">
                  <c:v>0</c:v>
                </c:pt>
                <c:pt idx="7821" formatCode="0">
                  <c:v>0</c:v>
                </c:pt>
                <c:pt idx="7822" formatCode="0">
                  <c:v>0</c:v>
                </c:pt>
                <c:pt idx="7823" formatCode="0">
                  <c:v>0</c:v>
                </c:pt>
                <c:pt idx="7824" formatCode="0">
                  <c:v>0</c:v>
                </c:pt>
                <c:pt idx="7825" formatCode="0">
                  <c:v>0</c:v>
                </c:pt>
                <c:pt idx="7826" formatCode="0">
                  <c:v>0</c:v>
                </c:pt>
                <c:pt idx="7827" formatCode="0">
                  <c:v>0</c:v>
                </c:pt>
                <c:pt idx="7828" formatCode="0">
                  <c:v>0</c:v>
                </c:pt>
                <c:pt idx="7829" formatCode="0">
                  <c:v>0</c:v>
                </c:pt>
                <c:pt idx="7830" formatCode="0">
                  <c:v>0</c:v>
                </c:pt>
                <c:pt idx="7831" formatCode="0">
                  <c:v>0</c:v>
                </c:pt>
                <c:pt idx="7832" formatCode="0">
                  <c:v>0</c:v>
                </c:pt>
                <c:pt idx="7833" formatCode="0">
                  <c:v>0</c:v>
                </c:pt>
                <c:pt idx="7834" formatCode="0">
                  <c:v>0</c:v>
                </c:pt>
                <c:pt idx="7835" formatCode="0">
                  <c:v>0</c:v>
                </c:pt>
                <c:pt idx="7836" formatCode="0">
                  <c:v>0</c:v>
                </c:pt>
                <c:pt idx="7837" formatCode="0">
                  <c:v>0</c:v>
                </c:pt>
                <c:pt idx="7838" formatCode="0">
                  <c:v>0</c:v>
                </c:pt>
                <c:pt idx="7839" formatCode="0">
                  <c:v>0</c:v>
                </c:pt>
                <c:pt idx="7840" formatCode="0">
                  <c:v>0</c:v>
                </c:pt>
                <c:pt idx="7841" formatCode="0">
                  <c:v>0</c:v>
                </c:pt>
                <c:pt idx="7842" formatCode="0">
                  <c:v>0</c:v>
                </c:pt>
                <c:pt idx="7843" formatCode="0">
                  <c:v>0</c:v>
                </c:pt>
                <c:pt idx="7844" formatCode="0">
                  <c:v>0</c:v>
                </c:pt>
                <c:pt idx="7845" formatCode="0">
                  <c:v>0</c:v>
                </c:pt>
                <c:pt idx="7846" formatCode="0">
                  <c:v>0</c:v>
                </c:pt>
                <c:pt idx="7847" formatCode="0">
                  <c:v>0</c:v>
                </c:pt>
                <c:pt idx="7848" formatCode="0">
                  <c:v>0</c:v>
                </c:pt>
                <c:pt idx="7849" formatCode="0">
                  <c:v>0</c:v>
                </c:pt>
                <c:pt idx="7850" formatCode="0">
                  <c:v>0</c:v>
                </c:pt>
                <c:pt idx="7851" formatCode="0">
                  <c:v>0</c:v>
                </c:pt>
                <c:pt idx="7852" formatCode="0">
                  <c:v>0</c:v>
                </c:pt>
                <c:pt idx="7853" formatCode="0">
                  <c:v>0</c:v>
                </c:pt>
                <c:pt idx="7854" formatCode="0">
                  <c:v>0</c:v>
                </c:pt>
                <c:pt idx="7855" formatCode="0">
                  <c:v>0</c:v>
                </c:pt>
                <c:pt idx="7856" formatCode="0">
                  <c:v>0</c:v>
                </c:pt>
                <c:pt idx="7857" formatCode="0">
                  <c:v>0</c:v>
                </c:pt>
                <c:pt idx="7858" formatCode="0">
                  <c:v>0</c:v>
                </c:pt>
                <c:pt idx="7859" formatCode="0">
                  <c:v>0</c:v>
                </c:pt>
                <c:pt idx="7860" formatCode="0">
                  <c:v>0</c:v>
                </c:pt>
                <c:pt idx="7861" formatCode="0">
                  <c:v>0</c:v>
                </c:pt>
                <c:pt idx="7862" formatCode="0">
                  <c:v>0</c:v>
                </c:pt>
                <c:pt idx="7863" formatCode="0">
                  <c:v>0</c:v>
                </c:pt>
                <c:pt idx="7864" formatCode="0">
                  <c:v>0</c:v>
                </c:pt>
                <c:pt idx="7865" formatCode="0">
                  <c:v>0</c:v>
                </c:pt>
                <c:pt idx="7866" formatCode="0">
                  <c:v>0</c:v>
                </c:pt>
                <c:pt idx="7867" formatCode="0">
                  <c:v>0</c:v>
                </c:pt>
                <c:pt idx="7868" formatCode="0">
                  <c:v>0</c:v>
                </c:pt>
                <c:pt idx="7869" formatCode="0">
                  <c:v>0</c:v>
                </c:pt>
                <c:pt idx="7870" formatCode="0">
                  <c:v>0</c:v>
                </c:pt>
                <c:pt idx="7871" formatCode="0">
                  <c:v>0</c:v>
                </c:pt>
                <c:pt idx="7872" formatCode="0">
                  <c:v>0</c:v>
                </c:pt>
                <c:pt idx="7873" formatCode="0">
                  <c:v>0</c:v>
                </c:pt>
                <c:pt idx="7874" formatCode="0">
                  <c:v>0</c:v>
                </c:pt>
                <c:pt idx="7875" formatCode="0">
                  <c:v>0</c:v>
                </c:pt>
                <c:pt idx="7876" formatCode="0">
                  <c:v>0</c:v>
                </c:pt>
                <c:pt idx="7877" formatCode="0">
                  <c:v>0</c:v>
                </c:pt>
                <c:pt idx="7878" formatCode="0">
                  <c:v>0</c:v>
                </c:pt>
                <c:pt idx="7879" formatCode="0">
                  <c:v>0</c:v>
                </c:pt>
                <c:pt idx="7880" formatCode="0">
                  <c:v>0</c:v>
                </c:pt>
                <c:pt idx="7881" formatCode="0">
                  <c:v>0</c:v>
                </c:pt>
                <c:pt idx="7882" formatCode="0">
                  <c:v>0</c:v>
                </c:pt>
                <c:pt idx="7883" formatCode="0">
                  <c:v>0</c:v>
                </c:pt>
                <c:pt idx="7884" formatCode="0">
                  <c:v>0</c:v>
                </c:pt>
                <c:pt idx="7885" formatCode="0">
                  <c:v>0</c:v>
                </c:pt>
                <c:pt idx="7886" formatCode="0">
                  <c:v>0</c:v>
                </c:pt>
                <c:pt idx="7887" formatCode="0">
                  <c:v>0</c:v>
                </c:pt>
                <c:pt idx="7888" formatCode="0">
                  <c:v>0</c:v>
                </c:pt>
                <c:pt idx="7889" formatCode="0">
                  <c:v>0</c:v>
                </c:pt>
                <c:pt idx="7890" formatCode="0">
                  <c:v>0</c:v>
                </c:pt>
                <c:pt idx="7891" formatCode="0">
                  <c:v>0</c:v>
                </c:pt>
                <c:pt idx="7892" formatCode="0">
                  <c:v>0</c:v>
                </c:pt>
                <c:pt idx="7893" formatCode="0">
                  <c:v>0</c:v>
                </c:pt>
                <c:pt idx="7894" formatCode="0">
                  <c:v>0</c:v>
                </c:pt>
                <c:pt idx="7895" formatCode="0">
                  <c:v>0</c:v>
                </c:pt>
                <c:pt idx="7896" formatCode="0">
                  <c:v>0</c:v>
                </c:pt>
                <c:pt idx="7897" formatCode="0">
                  <c:v>0</c:v>
                </c:pt>
                <c:pt idx="7898" formatCode="0">
                  <c:v>0</c:v>
                </c:pt>
                <c:pt idx="7899" formatCode="0">
                  <c:v>0</c:v>
                </c:pt>
                <c:pt idx="7900" formatCode="0">
                  <c:v>0</c:v>
                </c:pt>
                <c:pt idx="7901" formatCode="0">
                  <c:v>0</c:v>
                </c:pt>
                <c:pt idx="7902" formatCode="0">
                  <c:v>0</c:v>
                </c:pt>
                <c:pt idx="7903" formatCode="0">
                  <c:v>0</c:v>
                </c:pt>
                <c:pt idx="7904" formatCode="0">
                  <c:v>0</c:v>
                </c:pt>
                <c:pt idx="7905" formatCode="0">
                  <c:v>0</c:v>
                </c:pt>
                <c:pt idx="7906" formatCode="0">
                  <c:v>0</c:v>
                </c:pt>
                <c:pt idx="7907" formatCode="0">
                  <c:v>0</c:v>
                </c:pt>
                <c:pt idx="7908" formatCode="0">
                  <c:v>0</c:v>
                </c:pt>
                <c:pt idx="7909" formatCode="0">
                  <c:v>0</c:v>
                </c:pt>
                <c:pt idx="7910" formatCode="0">
                  <c:v>0</c:v>
                </c:pt>
                <c:pt idx="7911" formatCode="0">
                  <c:v>0</c:v>
                </c:pt>
                <c:pt idx="7912" formatCode="0">
                  <c:v>0</c:v>
                </c:pt>
                <c:pt idx="7913" formatCode="0">
                  <c:v>0</c:v>
                </c:pt>
                <c:pt idx="7914" formatCode="0">
                  <c:v>0</c:v>
                </c:pt>
                <c:pt idx="7915" formatCode="0">
                  <c:v>0</c:v>
                </c:pt>
                <c:pt idx="7916" formatCode="0">
                  <c:v>0</c:v>
                </c:pt>
                <c:pt idx="7917" formatCode="0">
                  <c:v>0</c:v>
                </c:pt>
                <c:pt idx="7918" formatCode="0">
                  <c:v>0</c:v>
                </c:pt>
                <c:pt idx="7919" formatCode="0">
                  <c:v>0</c:v>
                </c:pt>
                <c:pt idx="7920" formatCode="0">
                  <c:v>0</c:v>
                </c:pt>
                <c:pt idx="7921" formatCode="0">
                  <c:v>0</c:v>
                </c:pt>
                <c:pt idx="7922" formatCode="0">
                  <c:v>0</c:v>
                </c:pt>
                <c:pt idx="7923" formatCode="0">
                  <c:v>0</c:v>
                </c:pt>
                <c:pt idx="7924" formatCode="0">
                  <c:v>0</c:v>
                </c:pt>
                <c:pt idx="7925" formatCode="0">
                  <c:v>0</c:v>
                </c:pt>
                <c:pt idx="7926" formatCode="0">
                  <c:v>0</c:v>
                </c:pt>
                <c:pt idx="7927" formatCode="0">
                  <c:v>0</c:v>
                </c:pt>
                <c:pt idx="7928" formatCode="0">
                  <c:v>0</c:v>
                </c:pt>
                <c:pt idx="7929" formatCode="0">
                  <c:v>0</c:v>
                </c:pt>
                <c:pt idx="7930" formatCode="0">
                  <c:v>0</c:v>
                </c:pt>
                <c:pt idx="7931" formatCode="0">
                  <c:v>0</c:v>
                </c:pt>
                <c:pt idx="7932" formatCode="0">
                  <c:v>0</c:v>
                </c:pt>
                <c:pt idx="7933" formatCode="0">
                  <c:v>0</c:v>
                </c:pt>
                <c:pt idx="7934" formatCode="0">
                  <c:v>0</c:v>
                </c:pt>
                <c:pt idx="7935" formatCode="0">
                  <c:v>0</c:v>
                </c:pt>
                <c:pt idx="7936" formatCode="0">
                  <c:v>0</c:v>
                </c:pt>
                <c:pt idx="7937" formatCode="0">
                  <c:v>0</c:v>
                </c:pt>
                <c:pt idx="7938" formatCode="0">
                  <c:v>0</c:v>
                </c:pt>
                <c:pt idx="7939" formatCode="0">
                  <c:v>0</c:v>
                </c:pt>
                <c:pt idx="7940" formatCode="0">
                  <c:v>0</c:v>
                </c:pt>
                <c:pt idx="7941" formatCode="0">
                  <c:v>0</c:v>
                </c:pt>
                <c:pt idx="7942" formatCode="0">
                  <c:v>0</c:v>
                </c:pt>
                <c:pt idx="7943" formatCode="0">
                  <c:v>0</c:v>
                </c:pt>
                <c:pt idx="7944" formatCode="0">
                  <c:v>0</c:v>
                </c:pt>
                <c:pt idx="7945" formatCode="0">
                  <c:v>0</c:v>
                </c:pt>
                <c:pt idx="7946" formatCode="0">
                  <c:v>0</c:v>
                </c:pt>
                <c:pt idx="7947" formatCode="0">
                  <c:v>0</c:v>
                </c:pt>
                <c:pt idx="7948" formatCode="0">
                  <c:v>0</c:v>
                </c:pt>
                <c:pt idx="7949" formatCode="0">
                  <c:v>0</c:v>
                </c:pt>
                <c:pt idx="7950" formatCode="0">
                  <c:v>0</c:v>
                </c:pt>
                <c:pt idx="7951" formatCode="0">
                  <c:v>0</c:v>
                </c:pt>
                <c:pt idx="7952" formatCode="0">
                  <c:v>0</c:v>
                </c:pt>
                <c:pt idx="7953" formatCode="0">
                  <c:v>0</c:v>
                </c:pt>
                <c:pt idx="7954" formatCode="0">
                  <c:v>0</c:v>
                </c:pt>
                <c:pt idx="7955" formatCode="0">
                  <c:v>0</c:v>
                </c:pt>
                <c:pt idx="7956" formatCode="0">
                  <c:v>0</c:v>
                </c:pt>
                <c:pt idx="7957" formatCode="0">
                  <c:v>0</c:v>
                </c:pt>
                <c:pt idx="7958" formatCode="0">
                  <c:v>0</c:v>
                </c:pt>
                <c:pt idx="7959" formatCode="0">
                  <c:v>0</c:v>
                </c:pt>
                <c:pt idx="7960" formatCode="0">
                  <c:v>0</c:v>
                </c:pt>
                <c:pt idx="7961" formatCode="0">
                  <c:v>0</c:v>
                </c:pt>
                <c:pt idx="7962" formatCode="0">
                  <c:v>0</c:v>
                </c:pt>
                <c:pt idx="7963" formatCode="0">
                  <c:v>0</c:v>
                </c:pt>
                <c:pt idx="7964" formatCode="0">
                  <c:v>0</c:v>
                </c:pt>
                <c:pt idx="7965" formatCode="0">
                  <c:v>0</c:v>
                </c:pt>
                <c:pt idx="7966" formatCode="0">
                  <c:v>0</c:v>
                </c:pt>
                <c:pt idx="7967" formatCode="0">
                  <c:v>0</c:v>
                </c:pt>
                <c:pt idx="7968" formatCode="0">
                  <c:v>0</c:v>
                </c:pt>
                <c:pt idx="7969" formatCode="0">
                  <c:v>0</c:v>
                </c:pt>
                <c:pt idx="7970" formatCode="0">
                  <c:v>0</c:v>
                </c:pt>
                <c:pt idx="7971" formatCode="0">
                  <c:v>0</c:v>
                </c:pt>
                <c:pt idx="7972" formatCode="0">
                  <c:v>0</c:v>
                </c:pt>
                <c:pt idx="7973" formatCode="0">
                  <c:v>0</c:v>
                </c:pt>
                <c:pt idx="7974" formatCode="0">
                  <c:v>0</c:v>
                </c:pt>
                <c:pt idx="7975" formatCode="0">
                  <c:v>0</c:v>
                </c:pt>
                <c:pt idx="7976" formatCode="0">
                  <c:v>0</c:v>
                </c:pt>
                <c:pt idx="7977" formatCode="0">
                  <c:v>0</c:v>
                </c:pt>
                <c:pt idx="7978" formatCode="0">
                  <c:v>0</c:v>
                </c:pt>
                <c:pt idx="7979" formatCode="0">
                  <c:v>0</c:v>
                </c:pt>
                <c:pt idx="7980" formatCode="0">
                  <c:v>0</c:v>
                </c:pt>
                <c:pt idx="7981" formatCode="0">
                  <c:v>0</c:v>
                </c:pt>
                <c:pt idx="7982" formatCode="0">
                  <c:v>0</c:v>
                </c:pt>
                <c:pt idx="7983" formatCode="0">
                  <c:v>0</c:v>
                </c:pt>
                <c:pt idx="7984" formatCode="0">
                  <c:v>0</c:v>
                </c:pt>
                <c:pt idx="7985" formatCode="0">
                  <c:v>0</c:v>
                </c:pt>
                <c:pt idx="7986" formatCode="0">
                  <c:v>0</c:v>
                </c:pt>
                <c:pt idx="7987" formatCode="0">
                  <c:v>0</c:v>
                </c:pt>
                <c:pt idx="7988" formatCode="0">
                  <c:v>0</c:v>
                </c:pt>
                <c:pt idx="7989" formatCode="0">
                  <c:v>0</c:v>
                </c:pt>
                <c:pt idx="7990" formatCode="0">
                  <c:v>0</c:v>
                </c:pt>
                <c:pt idx="7991" formatCode="0">
                  <c:v>0</c:v>
                </c:pt>
                <c:pt idx="7992" formatCode="0">
                  <c:v>0</c:v>
                </c:pt>
                <c:pt idx="7993" formatCode="0">
                  <c:v>0</c:v>
                </c:pt>
                <c:pt idx="7994" formatCode="0">
                  <c:v>0</c:v>
                </c:pt>
                <c:pt idx="7995" formatCode="0">
                  <c:v>0</c:v>
                </c:pt>
                <c:pt idx="7996" formatCode="0">
                  <c:v>0</c:v>
                </c:pt>
                <c:pt idx="7997" formatCode="0">
                  <c:v>0</c:v>
                </c:pt>
                <c:pt idx="7998" formatCode="0">
                  <c:v>0</c:v>
                </c:pt>
                <c:pt idx="7999" formatCode="0">
                  <c:v>0</c:v>
                </c:pt>
                <c:pt idx="8000" formatCode="0">
                  <c:v>0</c:v>
                </c:pt>
                <c:pt idx="8001" formatCode="0">
                  <c:v>0</c:v>
                </c:pt>
                <c:pt idx="8002" formatCode="0">
                  <c:v>0</c:v>
                </c:pt>
                <c:pt idx="8003" formatCode="0">
                  <c:v>0</c:v>
                </c:pt>
                <c:pt idx="8004" formatCode="0">
                  <c:v>0</c:v>
                </c:pt>
                <c:pt idx="8005" formatCode="0">
                  <c:v>0</c:v>
                </c:pt>
                <c:pt idx="8006" formatCode="0">
                  <c:v>0</c:v>
                </c:pt>
                <c:pt idx="8007" formatCode="0">
                  <c:v>0</c:v>
                </c:pt>
                <c:pt idx="8008" formatCode="0">
                  <c:v>0</c:v>
                </c:pt>
                <c:pt idx="8009" formatCode="0">
                  <c:v>0</c:v>
                </c:pt>
                <c:pt idx="8010" formatCode="0">
                  <c:v>0</c:v>
                </c:pt>
                <c:pt idx="8011" formatCode="0">
                  <c:v>0</c:v>
                </c:pt>
                <c:pt idx="8012" formatCode="0">
                  <c:v>0</c:v>
                </c:pt>
                <c:pt idx="8013" formatCode="0">
                  <c:v>0</c:v>
                </c:pt>
                <c:pt idx="8014" formatCode="0">
                  <c:v>0</c:v>
                </c:pt>
                <c:pt idx="8015" formatCode="0">
                  <c:v>0</c:v>
                </c:pt>
                <c:pt idx="8016" formatCode="0">
                  <c:v>0</c:v>
                </c:pt>
                <c:pt idx="8017" formatCode="0">
                  <c:v>0</c:v>
                </c:pt>
                <c:pt idx="8018" formatCode="0">
                  <c:v>0</c:v>
                </c:pt>
                <c:pt idx="8019" formatCode="0">
                  <c:v>0</c:v>
                </c:pt>
                <c:pt idx="8020" formatCode="0">
                  <c:v>0</c:v>
                </c:pt>
                <c:pt idx="8021" formatCode="0">
                  <c:v>0</c:v>
                </c:pt>
                <c:pt idx="8022" formatCode="0">
                  <c:v>0</c:v>
                </c:pt>
                <c:pt idx="8023" formatCode="0">
                  <c:v>0</c:v>
                </c:pt>
                <c:pt idx="8024" formatCode="0">
                  <c:v>0</c:v>
                </c:pt>
                <c:pt idx="8025" formatCode="0">
                  <c:v>0</c:v>
                </c:pt>
                <c:pt idx="8026" formatCode="0">
                  <c:v>0</c:v>
                </c:pt>
                <c:pt idx="8027" formatCode="0">
                  <c:v>0</c:v>
                </c:pt>
                <c:pt idx="8028" formatCode="0">
                  <c:v>0</c:v>
                </c:pt>
                <c:pt idx="8029" formatCode="0">
                  <c:v>0</c:v>
                </c:pt>
                <c:pt idx="8030" formatCode="0">
                  <c:v>0</c:v>
                </c:pt>
                <c:pt idx="8031" formatCode="0">
                  <c:v>0</c:v>
                </c:pt>
                <c:pt idx="8032" formatCode="0">
                  <c:v>0</c:v>
                </c:pt>
                <c:pt idx="8033" formatCode="0">
                  <c:v>0</c:v>
                </c:pt>
                <c:pt idx="8034" formatCode="0">
                  <c:v>0</c:v>
                </c:pt>
                <c:pt idx="8035" formatCode="0">
                  <c:v>0</c:v>
                </c:pt>
                <c:pt idx="8036" formatCode="0">
                  <c:v>0</c:v>
                </c:pt>
                <c:pt idx="8037" formatCode="0">
                  <c:v>0</c:v>
                </c:pt>
                <c:pt idx="8038" formatCode="0">
                  <c:v>0</c:v>
                </c:pt>
                <c:pt idx="8039" formatCode="0">
                  <c:v>0</c:v>
                </c:pt>
                <c:pt idx="8040" formatCode="0">
                  <c:v>0</c:v>
                </c:pt>
                <c:pt idx="8041" formatCode="0">
                  <c:v>0</c:v>
                </c:pt>
                <c:pt idx="8042" formatCode="0">
                  <c:v>0</c:v>
                </c:pt>
                <c:pt idx="8043" formatCode="0">
                  <c:v>0</c:v>
                </c:pt>
                <c:pt idx="8044" formatCode="0">
                  <c:v>0</c:v>
                </c:pt>
                <c:pt idx="8045" formatCode="0">
                  <c:v>0</c:v>
                </c:pt>
                <c:pt idx="8046" formatCode="0">
                  <c:v>0</c:v>
                </c:pt>
                <c:pt idx="8047" formatCode="0">
                  <c:v>0</c:v>
                </c:pt>
                <c:pt idx="8048" formatCode="0">
                  <c:v>0</c:v>
                </c:pt>
                <c:pt idx="8049" formatCode="0">
                  <c:v>0</c:v>
                </c:pt>
                <c:pt idx="8050" formatCode="0">
                  <c:v>0</c:v>
                </c:pt>
                <c:pt idx="8051" formatCode="0">
                  <c:v>0</c:v>
                </c:pt>
                <c:pt idx="8052" formatCode="0">
                  <c:v>0</c:v>
                </c:pt>
                <c:pt idx="8053" formatCode="0">
                  <c:v>0</c:v>
                </c:pt>
                <c:pt idx="8054" formatCode="0">
                  <c:v>0</c:v>
                </c:pt>
                <c:pt idx="8055" formatCode="0">
                  <c:v>0</c:v>
                </c:pt>
                <c:pt idx="8056" formatCode="0">
                  <c:v>0</c:v>
                </c:pt>
                <c:pt idx="8057" formatCode="0">
                  <c:v>0</c:v>
                </c:pt>
                <c:pt idx="8058" formatCode="0">
                  <c:v>0</c:v>
                </c:pt>
                <c:pt idx="8059" formatCode="0">
                  <c:v>0</c:v>
                </c:pt>
                <c:pt idx="8060" formatCode="0">
                  <c:v>0</c:v>
                </c:pt>
                <c:pt idx="8061" formatCode="0">
                  <c:v>0</c:v>
                </c:pt>
                <c:pt idx="8062" formatCode="0">
                  <c:v>0</c:v>
                </c:pt>
                <c:pt idx="8063" formatCode="0">
                  <c:v>0</c:v>
                </c:pt>
                <c:pt idx="8064" formatCode="0">
                  <c:v>0</c:v>
                </c:pt>
                <c:pt idx="8065" formatCode="0">
                  <c:v>0</c:v>
                </c:pt>
                <c:pt idx="8066" formatCode="0">
                  <c:v>0</c:v>
                </c:pt>
                <c:pt idx="8067" formatCode="0">
                  <c:v>0</c:v>
                </c:pt>
                <c:pt idx="8068" formatCode="0">
                  <c:v>0</c:v>
                </c:pt>
                <c:pt idx="8069" formatCode="0">
                  <c:v>0</c:v>
                </c:pt>
                <c:pt idx="8070" formatCode="0">
                  <c:v>0</c:v>
                </c:pt>
                <c:pt idx="8071" formatCode="0">
                  <c:v>0</c:v>
                </c:pt>
                <c:pt idx="8072" formatCode="0">
                  <c:v>0</c:v>
                </c:pt>
                <c:pt idx="8073" formatCode="0">
                  <c:v>0</c:v>
                </c:pt>
                <c:pt idx="8074" formatCode="0">
                  <c:v>0</c:v>
                </c:pt>
                <c:pt idx="8075" formatCode="0">
                  <c:v>0</c:v>
                </c:pt>
                <c:pt idx="8076" formatCode="0">
                  <c:v>0</c:v>
                </c:pt>
                <c:pt idx="8077" formatCode="0">
                  <c:v>0</c:v>
                </c:pt>
                <c:pt idx="8078" formatCode="0">
                  <c:v>0</c:v>
                </c:pt>
                <c:pt idx="8079" formatCode="0">
                  <c:v>0</c:v>
                </c:pt>
                <c:pt idx="8080" formatCode="0">
                  <c:v>0</c:v>
                </c:pt>
                <c:pt idx="8081" formatCode="0">
                  <c:v>0</c:v>
                </c:pt>
                <c:pt idx="8082" formatCode="0">
                  <c:v>0</c:v>
                </c:pt>
                <c:pt idx="8083" formatCode="0">
                  <c:v>0</c:v>
                </c:pt>
                <c:pt idx="8084" formatCode="0">
                  <c:v>0</c:v>
                </c:pt>
                <c:pt idx="8085" formatCode="0">
                  <c:v>0</c:v>
                </c:pt>
                <c:pt idx="8086" formatCode="0">
                  <c:v>0</c:v>
                </c:pt>
                <c:pt idx="8087" formatCode="0">
                  <c:v>0</c:v>
                </c:pt>
                <c:pt idx="8088" formatCode="0">
                  <c:v>0</c:v>
                </c:pt>
                <c:pt idx="8089" formatCode="0">
                  <c:v>0</c:v>
                </c:pt>
                <c:pt idx="8090" formatCode="0">
                  <c:v>0</c:v>
                </c:pt>
                <c:pt idx="8091" formatCode="0">
                  <c:v>0</c:v>
                </c:pt>
                <c:pt idx="8092" formatCode="0">
                  <c:v>0</c:v>
                </c:pt>
                <c:pt idx="8093" formatCode="0">
                  <c:v>0</c:v>
                </c:pt>
                <c:pt idx="8094" formatCode="0">
                  <c:v>0</c:v>
                </c:pt>
                <c:pt idx="8095" formatCode="0">
                  <c:v>0</c:v>
                </c:pt>
                <c:pt idx="8096" formatCode="0">
                  <c:v>0</c:v>
                </c:pt>
                <c:pt idx="8097" formatCode="0">
                  <c:v>0</c:v>
                </c:pt>
                <c:pt idx="8098" formatCode="0">
                  <c:v>0</c:v>
                </c:pt>
                <c:pt idx="8099" formatCode="0">
                  <c:v>0</c:v>
                </c:pt>
                <c:pt idx="8100" formatCode="0">
                  <c:v>0</c:v>
                </c:pt>
                <c:pt idx="8101" formatCode="0">
                  <c:v>0</c:v>
                </c:pt>
                <c:pt idx="8102" formatCode="0">
                  <c:v>0</c:v>
                </c:pt>
                <c:pt idx="8103" formatCode="0">
                  <c:v>0</c:v>
                </c:pt>
                <c:pt idx="8104" formatCode="0">
                  <c:v>0</c:v>
                </c:pt>
                <c:pt idx="8105" formatCode="0">
                  <c:v>0</c:v>
                </c:pt>
                <c:pt idx="8106" formatCode="0">
                  <c:v>0</c:v>
                </c:pt>
                <c:pt idx="8107" formatCode="0">
                  <c:v>0</c:v>
                </c:pt>
                <c:pt idx="8108" formatCode="0">
                  <c:v>0</c:v>
                </c:pt>
                <c:pt idx="8109" formatCode="0">
                  <c:v>0</c:v>
                </c:pt>
                <c:pt idx="8110" formatCode="0">
                  <c:v>0</c:v>
                </c:pt>
                <c:pt idx="8111" formatCode="0">
                  <c:v>0</c:v>
                </c:pt>
                <c:pt idx="8112" formatCode="0">
                  <c:v>0</c:v>
                </c:pt>
                <c:pt idx="8113" formatCode="0">
                  <c:v>0</c:v>
                </c:pt>
                <c:pt idx="8114" formatCode="0">
                  <c:v>0</c:v>
                </c:pt>
                <c:pt idx="8115" formatCode="0">
                  <c:v>0</c:v>
                </c:pt>
                <c:pt idx="8116" formatCode="0">
                  <c:v>0</c:v>
                </c:pt>
                <c:pt idx="8117" formatCode="0">
                  <c:v>0</c:v>
                </c:pt>
                <c:pt idx="8118" formatCode="0">
                  <c:v>0</c:v>
                </c:pt>
                <c:pt idx="8119" formatCode="0">
                  <c:v>0</c:v>
                </c:pt>
                <c:pt idx="8120" formatCode="0">
                  <c:v>0</c:v>
                </c:pt>
                <c:pt idx="8121" formatCode="0">
                  <c:v>0</c:v>
                </c:pt>
                <c:pt idx="8122" formatCode="0">
                  <c:v>0</c:v>
                </c:pt>
                <c:pt idx="8123" formatCode="0">
                  <c:v>0</c:v>
                </c:pt>
                <c:pt idx="8124" formatCode="0">
                  <c:v>0</c:v>
                </c:pt>
                <c:pt idx="8125" formatCode="0">
                  <c:v>0</c:v>
                </c:pt>
                <c:pt idx="8126" formatCode="0">
                  <c:v>0</c:v>
                </c:pt>
                <c:pt idx="8127" formatCode="0">
                  <c:v>0</c:v>
                </c:pt>
                <c:pt idx="8128" formatCode="0">
                  <c:v>0</c:v>
                </c:pt>
                <c:pt idx="8129" formatCode="0">
                  <c:v>0</c:v>
                </c:pt>
                <c:pt idx="8130" formatCode="0">
                  <c:v>0</c:v>
                </c:pt>
                <c:pt idx="8131" formatCode="0">
                  <c:v>0</c:v>
                </c:pt>
                <c:pt idx="8132" formatCode="0">
                  <c:v>0</c:v>
                </c:pt>
                <c:pt idx="8133" formatCode="0">
                  <c:v>0</c:v>
                </c:pt>
                <c:pt idx="8134" formatCode="0">
                  <c:v>0</c:v>
                </c:pt>
                <c:pt idx="8135" formatCode="0">
                  <c:v>0</c:v>
                </c:pt>
                <c:pt idx="8136" formatCode="0">
                  <c:v>0</c:v>
                </c:pt>
                <c:pt idx="8137" formatCode="0">
                  <c:v>0</c:v>
                </c:pt>
                <c:pt idx="8138" formatCode="0">
                  <c:v>0</c:v>
                </c:pt>
                <c:pt idx="8139" formatCode="0">
                  <c:v>0</c:v>
                </c:pt>
                <c:pt idx="8140" formatCode="0">
                  <c:v>0</c:v>
                </c:pt>
                <c:pt idx="8141" formatCode="0">
                  <c:v>0</c:v>
                </c:pt>
                <c:pt idx="8142" formatCode="0">
                  <c:v>0</c:v>
                </c:pt>
                <c:pt idx="8143" formatCode="0">
                  <c:v>0</c:v>
                </c:pt>
                <c:pt idx="8144" formatCode="0">
                  <c:v>0</c:v>
                </c:pt>
                <c:pt idx="8145" formatCode="0">
                  <c:v>0</c:v>
                </c:pt>
                <c:pt idx="8146" formatCode="0">
                  <c:v>0</c:v>
                </c:pt>
                <c:pt idx="8147" formatCode="0">
                  <c:v>0</c:v>
                </c:pt>
                <c:pt idx="8148" formatCode="0">
                  <c:v>0</c:v>
                </c:pt>
                <c:pt idx="8149" formatCode="0">
                  <c:v>0</c:v>
                </c:pt>
                <c:pt idx="8150" formatCode="0">
                  <c:v>0</c:v>
                </c:pt>
                <c:pt idx="8151" formatCode="0">
                  <c:v>0</c:v>
                </c:pt>
                <c:pt idx="8152" formatCode="0">
                  <c:v>0</c:v>
                </c:pt>
                <c:pt idx="8153" formatCode="0">
                  <c:v>0</c:v>
                </c:pt>
                <c:pt idx="8154" formatCode="0">
                  <c:v>0</c:v>
                </c:pt>
                <c:pt idx="8155" formatCode="0">
                  <c:v>0</c:v>
                </c:pt>
                <c:pt idx="8156" formatCode="0">
                  <c:v>0</c:v>
                </c:pt>
                <c:pt idx="8157" formatCode="0">
                  <c:v>0</c:v>
                </c:pt>
                <c:pt idx="8158" formatCode="0">
                  <c:v>0</c:v>
                </c:pt>
                <c:pt idx="8159" formatCode="0">
                  <c:v>0</c:v>
                </c:pt>
                <c:pt idx="8160" formatCode="0">
                  <c:v>0</c:v>
                </c:pt>
                <c:pt idx="8161" formatCode="0">
                  <c:v>0</c:v>
                </c:pt>
                <c:pt idx="8162" formatCode="0">
                  <c:v>0</c:v>
                </c:pt>
                <c:pt idx="8163" formatCode="0">
                  <c:v>0</c:v>
                </c:pt>
                <c:pt idx="8164" formatCode="0">
                  <c:v>0</c:v>
                </c:pt>
                <c:pt idx="8165" formatCode="0">
                  <c:v>0</c:v>
                </c:pt>
                <c:pt idx="8166" formatCode="0">
                  <c:v>0</c:v>
                </c:pt>
                <c:pt idx="8167" formatCode="0">
                  <c:v>0</c:v>
                </c:pt>
                <c:pt idx="8168" formatCode="0">
                  <c:v>0</c:v>
                </c:pt>
                <c:pt idx="8169" formatCode="0">
                  <c:v>0</c:v>
                </c:pt>
                <c:pt idx="8170" formatCode="0">
                  <c:v>0</c:v>
                </c:pt>
                <c:pt idx="8171" formatCode="0">
                  <c:v>0</c:v>
                </c:pt>
                <c:pt idx="8172" formatCode="0">
                  <c:v>0</c:v>
                </c:pt>
                <c:pt idx="8173" formatCode="0">
                  <c:v>0</c:v>
                </c:pt>
                <c:pt idx="8174" formatCode="0">
                  <c:v>0</c:v>
                </c:pt>
                <c:pt idx="8175" formatCode="0">
                  <c:v>0</c:v>
                </c:pt>
                <c:pt idx="8176" formatCode="0">
                  <c:v>0</c:v>
                </c:pt>
                <c:pt idx="8177" formatCode="0">
                  <c:v>0</c:v>
                </c:pt>
                <c:pt idx="8178" formatCode="0">
                  <c:v>0</c:v>
                </c:pt>
                <c:pt idx="8179" formatCode="0">
                  <c:v>0</c:v>
                </c:pt>
                <c:pt idx="8180" formatCode="0">
                  <c:v>0</c:v>
                </c:pt>
                <c:pt idx="8181" formatCode="0">
                  <c:v>0</c:v>
                </c:pt>
                <c:pt idx="8182" formatCode="0">
                  <c:v>0</c:v>
                </c:pt>
                <c:pt idx="8183" formatCode="0">
                  <c:v>0</c:v>
                </c:pt>
                <c:pt idx="8184" formatCode="0">
                  <c:v>0</c:v>
                </c:pt>
                <c:pt idx="8185" formatCode="0">
                  <c:v>0</c:v>
                </c:pt>
                <c:pt idx="8186" formatCode="0">
                  <c:v>0</c:v>
                </c:pt>
                <c:pt idx="8187" formatCode="0">
                  <c:v>0</c:v>
                </c:pt>
                <c:pt idx="8188" formatCode="0">
                  <c:v>0</c:v>
                </c:pt>
                <c:pt idx="8189" formatCode="0">
                  <c:v>0</c:v>
                </c:pt>
                <c:pt idx="8190" formatCode="0">
                  <c:v>0</c:v>
                </c:pt>
                <c:pt idx="8191" formatCode="0">
                  <c:v>0</c:v>
                </c:pt>
                <c:pt idx="8192" formatCode="0">
                  <c:v>0</c:v>
                </c:pt>
                <c:pt idx="8193" formatCode="0">
                  <c:v>0</c:v>
                </c:pt>
                <c:pt idx="8194" formatCode="0">
                  <c:v>0</c:v>
                </c:pt>
                <c:pt idx="8195" formatCode="0">
                  <c:v>0</c:v>
                </c:pt>
                <c:pt idx="8196" formatCode="0">
                  <c:v>0</c:v>
                </c:pt>
                <c:pt idx="8197" formatCode="0">
                  <c:v>0</c:v>
                </c:pt>
                <c:pt idx="8198" formatCode="0">
                  <c:v>0</c:v>
                </c:pt>
                <c:pt idx="8199" formatCode="0">
                  <c:v>0</c:v>
                </c:pt>
                <c:pt idx="8200" formatCode="0">
                  <c:v>0</c:v>
                </c:pt>
                <c:pt idx="8201" formatCode="0">
                  <c:v>0</c:v>
                </c:pt>
                <c:pt idx="8202" formatCode="0">
                  <c:v>0</c:v>
                </c:pt>
                <c:pt idx="8203" formatCode="0">
                  <c:v>0</c:v>
                </c:pt>
                <c:pt idx="8204" formatCode="0">
                  <c:v>0</c:v>
                </c:pt>
                <c:pt idx="8205" formatCode="0">
                  <c:v>0</c:v>
                </c:pt>
                <c:pt idx="8206" formatCode="0">
                  <c:v>0</c:v>
                </c:pt>
                <c:pt idx="8207" formatCode="0">
                  <c:v>0</c:v>
                </c:pt>
                <c:pt idx="8208" formatCode="0">
                  <c:v>0</c:v>
                </c:pt>
                <c:pt idx="8209" formatCode="0">
                  <c:v>0</c:v>
                </c:pt>
                <c:pt idx="8210" formatCode="0">
                  <c:v>0</c:v>
                </c:pt>
                <c:pt idx="8211" formatCode="0">
                  <c:v>0</c:v>
                </c:pt>
                <c:pt idx="8212" formatCode="0">
                  <c:v>0</c:v>
                </c:pt>
                <c:pt idx="8213" formatCode="0">
                  <c:v>0</c:v>
                </c:pt>
                <c:pt idx="8214" formatCode="0">
                  <c:v>0</c:v>
                </c:pt>
                <c:pt idx="8215" formatCode="0">
                  <c:v>0</c:v>
                </c:pt>
                <c:pt idx="8216" formatCode="0">
                  <c:v>0</c:v>
                </c:pt>
                <c:pt idx="8217" formatCode="0">
                  <c:v>0</c:v>
                </c:pt>
                <c:pt idx="8218" formatCode="0">
                  <c:v>0</c:v>
                </c:pt>
                <c:pt idx="8219" formatCode="0">
                  <c:v>0</c:v>
                </c:pt>
                <c:pt idx="8220" formatCode="0">
                  <c:v>0</c:v>
                </c:pt>
                <c:pt idx="8221" formatCode="0">
                  <c:v>0</c:v>
                </c:pt>
                <c:pt idx="8222" formatCode="0">
                  <c:v>0</c:v>
                </c:pt>
                <c:pt idx="8223" formatCode="0">
                  <c:v>0</c:v>
                </c:pt>
                <c:pt idx="8224" formatCode="0">
                  <c:v>0</c:v>
                </c:pt>
                <c:pt idx="8225" formatCode="0">
                  <c:v>0</c:v>
                </c:pt>
                <c:pt idx="8226" formatCode="0">
                  <c:v>0</c:v>
                </c:pt>
                <c:pt idx="8227" formatCode="0">
                  <c:v>0</c:v>
                </c:pt>
                <c:pt idx="8228" formatCode="0">
                  <c:v>0</c:v>
                </c:pt>
                <c:pt idx="8229" formatCode="0">
                  <c:v>0</c:v>
                </c:pt>
                <c:pt idx="8230" formatCode="0">
                  <c:v>0</c:v>
                </c:pt>
                <c:pt idx="8231" formatCode="0">
                  <c:v>0</c:v>
                </c:pt>
                <c:pt idx="8232" formatCode="0">
                  <c:v>0</c:v>
                </c:pt>
                <c:pt idx="8233" formatCode="0">
                  <c:v>0</c:v>
                </c:pt>
                <c:pt idx="8234" formatCode="0">
                  <c:v>0</c:v>
                </c:pt>
                <c:pt idx="8235" formatCode="0">
                  <c:v>0</c:v>
                </c:pt>
                <c:pt idx="8236" formatCode="0">
                  <c:v>0</c:v>
                </c:pt>
                <c:pt idx="8237" formatCode="0">
                  <c:v>0</c:v>
                </c:pt>
                <c:pt idx="8238" formatCode="0">
                  <c:v>0</c:v>
                </c:pt>
                <c:pt idx="8239" formatCode="0">
                  <c:v>0</c:v>
                </c:pt>
                <c:pt idx="8240" formatCode="0">
                  <c:v>0</c:v>
                </c:pt>
                <c:pt idx="8241" formatCode="0">
                  <c:v>0</c:v>
                </c:pt>
                <c:pt idx="8242" formatCode="0">
                  <c:v>0</c:v>
                </c:pt>
                <c:pt idx="8243" formatCode="0">
                  <c:v>0</c:v>
                </c:pt>
                <c:pt idx="8244" formatCode="0">
                  <c:v>0</c:v>
                </c:pt>
                <c:pt idx="8245" formatCode="0">
                  <c:v>0</c:v>
                </c:pt>
                <c:pt idx="8246" formatCode="0">
                  <c:v>0</c:v>
                </c:pt>
                <c:pt idx="8247" formatCode="0">
                  <c:v>0</c:v>
                </c:pt>
                <c:pt idx="8248" formatCode="0">
                  <c:v>0</c:v>
                </c:pt>
                <c:pt idx="8249" formatCode="0">
                  <c:v>0</c:v>
                </c:pt>
                <c:pt idx="8250" formatCode="0">
                  <c:v>0</c:v>
                </c:pt>
                <c:pt idx="8251" formatCode="0">
                  <c:v>0</c:v>
                </c:pt>
                <c:pt idx="8252" formatCode="0">
                  <c:v>0</c:v>
                </c:pt>
                <c:pt idx="8253" formatCode="0">
                  <c:v>0</c:v>
                </c:pt>
                <c:pt idx="8254" formatCode="0">
                  <c:v>0</c:v>
                </c:pt>
                <c:pt idx="8255" formatCode="0">
                  <c:v>0</c:v>
                </c:pt>
                <c:pt idx="8256" formatCode="0">
                  <c:v>0</c:v>
                </c:pt>
                <c:pt idx="8257" formatCode="0">
                  <c:v>0</c:v>
                </c:pt>
                <c:pt idx="8258" formatCode="0">
                  <c:v>0</c:v>
                </c:pt>
                <c:pt idx="8259" formatCode="0">
                  <c:v>0</c:v>
                </c:pt>
                <c:pt idx="8260" formatCode="0">
                  <c:v>0</c:v>
                </c:pt>
                <c:pt idx="8261" formatCode="0">
                  <c:v>0</c:v>
                </c:pt>
                <c:pt idx="8262" formatCode="0">
                  <c:v>0</c:v>
                </c:pt>
                <c:pt idx="8263" formatCode="0">
                  <c:v>0</c:v>
                </c:pt>
                <c:pt idx="8264" formatCode="0">
                  <c:v>0</c:v>
                </c:pt>
                <c:pt idx="8265" formatCode="0">
                  <c:v>0</c:v>
                </c:pt>
                <c:pt idx="8266" formatCode="0">
                  <c:v>0</c:v>
                </c:pt>
                <c:pt idx="8267" formatCode="0">
                  <c:v>0</c:v>
                </c:pt>
                <c:pt idx="8268" formatCode="0">
                  <c:v>0</c:v>
                </c:pt>
                <c:pt idx="8269" formatCode="0">
                  <c:v>0</c:v>
                </c:pt>
                <c:pt idx="8270" formatCode="0">
                  <c:v>0</c:v>
                </c:pt>
                <c:pt idx="8271" formatCode="0">
                  <c:v>0</c:v>
                </c:pt>
                <c:pt idx="8272" formatCode="0">
                  <c:v>0</c:v>
                </c:pt>
                <c:pt idx="8273" formatCode="0">
                  <c:v>0</c:v>
                </c:pt>
                <c:pt idx="8274" formatCode="0">
                  <c:v>0</c:v>
                </c:pt>
                <c:pt idx="8275" formatCode="0">
                  <c:v>0</c:v>
                </c:pt>
                <c:pt idx="8276" formatCode="0">
                  <c:v>0</c:v>
                </c:pt>
                <c:pt idx="8277" formatCode="0">
                  <c:v>0</c:v>
                </c:pt>
                <c:pt idx="8278" formatCode="0">
                  <c:v>0</c:v>
                </c:pt>
                <c:pt idx="8279" formatCode="0">
                  <c:v>0</c:v>
                </c:pt>
                <c:pt idx="8280" formatCode="0">
                  <c:v>0</c:v>
                </c:pt>
                <c:pt idx="8281" formatCode="0">
                  <c:v>0</c:v>
                </c:pt>
                <c:pt idx="8282" formatCode="0">
                  <c:v>0</c:v>
                </c:pt>
                <c:pt idx="8283" formatCode="0">
                  <c:v>0</c:v>
                </c:pt>
                <c:pt idx="8284" formatCode="0">
                  <c:v>0</c:v>
                </c:pt>
                <c:pt idx="8285" formatCode="0">
                  <c:v>0</c:v>
                </c:pt>
                <c:pt idx="8286" formatCode="0">
                  <c:v>0</c:v>
                </c:pt>
                <c:pt idx="8287" formatCode="0">
                  <c:v>0</c:v>
                </c:pt>
                <c:pt idx="8288" formatCode="0">
                  <c:v>0</c:v>
                </c:pt>
                <c:pt idx="8289" formatCode="0">
                  <c:v>0</c:v>
                </c:pt>
                <c:pt idx="8290" formatCode="0">
                  <c:v>0</c:v>
                </c:pt>
                <c:pt idx="8291" formatCode="0">
                  <c:v>0</c:v>
                </c:pt>
                <c:pt idx="8292" formatCode="0">
                  <c:v>0</c:v>
                </c:pt>
                <c:pt idx="8293" formatCode="0">
                  <c:v>0</c:v>
                </c:pt>
                <c:pt idx="8294" formatCode="0">
                  <c:v>0</c:v>
                </c:pt>
                <c:pt idx="8295" formatCode="0">
                  <c:v>0</c:v>
                </c:pt>
                <c:pt idx="8296" formatCode="0">
                  <c:v>0</c:v>
                </c:pt>
                <c:pt idx="8297" formatCode="0">
                  <c:v>0</c:v>
                </c:pt>
                <c:pt idx="8298" formatCode="0">
                  <c:v>0</c:v>
                </c:pt>
                <c:pt idx="8299" formatCode="0">
                  <c:v>0</c:v>
                </c:pt>
                <c:pt idx="8300" formatCode="0">
                  <c:v>0</c:v>
                </c:pt>
                <c:pt idx="8301" formatCode="0">
                  <c:v>0</c:v>
                </c:pt>
                <c:pt idx="8302" formatCode="0">
                  <c:v>0</c:v>
                </c:pt>
                <c:pt idx="8303" formatCode="0">
                  <c:v>0</c:v>
                </c:pt>
                <c:pt idx="8304" formatCode="0">
                  <c:v>0</c:v>
                </c:pt>
                <c:pt idx="8305" formatCode="0">
                  <c:v>0</c:v>
                </c:pt>
                <c:pt idx="8306" formatCode="0">
                  <c:v>0</c:v>
                </c:pt>
                <c:pt idx="8307" formatCode="0">
                  <c:v>0</c:v>
                </c:pt>
                <c:pt idx="8308" formatCode="0">
                  <c:v>0</c:v>
                </c:pt>
                <c:pt idx="8309" formatCode="0">
                  <c:v>0</c:v>
                </c:pt>
                <c:pt idx="8310" formatCode="0">
                  <c:v>0</c:v>
                </c:pt>
                <c:pt idx="8311" formatCode="0">
                  <c:v>0</c:v>
                </c:pt>
                <c:pt idx="8312" formatCode="0">
                  <c:v>0</c:v>
                </c:pt>
                <c:pt idx="8313" formatCode="0">
                  <c:v>0</c:v>
                </c:pt>
                <c:pt idx="8314" formatCode="0">
                  <c:v>0</c:v>
                </c:pt>
                <c:pt idx="8315" formatCode="0">
                  <c:v>0</c:v>
                </c:pt>
                <c:pt idx="8316" formatCode="0">
                  <c:v>0</c:v>
                </c:pt>
                <c:pt idx="8317" formatCode="0">
                  <c:v>0</c:v>
                </c:pt>
                <c:pt idx="8318" formatCode="0">
                  <c:v>0</c:v>
                </c:pt>
                <c:pt idx="8319" formatCode="0">
                  <c:v>0</c:v>
                </c:pt>
                <c:pt idx="8320" formatCode="0">
                  <c:v>0</c:v>
                </c:pt>
                <c:pt idx="8321" formatCode="0">
                  <c:v>0</c:v>
                </c:pt>
                <c:pt idx="8322" formatCode="0">
                  <c:v>0</c:v>
                </c:pt>
                <c:pt idx="8323" formatCode="0">
                  <c:v>0</c:v>
                </c:pt>
                <c:pt idx="8324" formatCode="0">
                  <c:v>0</c:v>
                </c:pt>
                <c:pt idx="8325" formatCode="0">
                  <c:v>0</c:v>
                </c:pt>
                <c:pt idx="8326" formatCode="0">
                  <c:v>0</c:v>
                </c:pt>
                <c:pt idx="8327" formatCode="0">
                  <c:v>0</c:v>
                </c:pt>
                <c:pt idx="8328" formatCode="0">
                  <c:v>0</c:v>
                </c:pt>
                <c:pt idx="8329" formatCode="0">
                  <c:v>0</c:v>
                </c:pt>
                <c:pt idx="8330" formatCode="0">
                  <c:v>0</c:v>
                </c:pt>
                <c:pt idx="8331" formatCode="0">
                  <c:v>0</c:v>
                </c:pt>
                <c:pt idx="8332" formatCode="0">
                  <c:v>0</c:v>
                </c:pt>
                <c:pt idx="8333" formatCode="0">
                  <c:v>0</c:v>
                </c:pt>
                <c:pt idx="8334" formatCode="0">
                  <c:v>0</c:v>
                </c:pt>
                <c:pt idx="8335" formatCode="0">
                  <c:v>0</c:v>
                </c:pt>
                <c:pt idx="8336" formatCode="0">
                  <c:v>0</c:v>
                </c:pt>
                <c:pt idx="8337" formatCode="0">
                  <c:v>0</c:v>
                </c:pt>
                <c:pt idx="8338" formatCode="0">
                  <c:v>0</c:v>
                </c:pt>
                <c:pt idx="8339" formatCode="0">
                  <c:v>0</c:v>
                </c:pt>
                <c:pt idx="8340" formatCode="0">
                  <c:v>0</c:v>
                </c:pt>
                <c:pt idx="8341" formatCode="0">
                  <c:v>0</c:v>
                </c:pt>
                <c:pt idx="8342" formatCode="0">
                  <c:v>0</c:v>
                </c:pt>
                <c:pt idx="8343" formatCode="0">
                  <c:v>0</c:v>
                </c:pt>
                <c:pt idx="8344" formatCode="0">
                  <c:v>0</c:v>
                </c:pt>
                <c:pt idx="8345" formatCode="0">
                  <c:v>0</c:v>
                </c:pt>
                <c:pt idx="8346" formatCode="0">
                  <c:v>0</c:v>
                </c:pt>
                <c:pt idx="8347" formatCode="0">
                  <c:v>0</c:v>
                </c:pt>
                <c:pt idx="8348" formatCode="0">
                  <c:v>0</c:v>
                </c:pt>
                <c:pt idx="8349" formatCode="0">
                  <c:v>0</c:v>
                </c:pt>
                <c:pt idx="8350" formatCode="0">
                  <c:v>0</c:v>
                </c:pt>
                <c:pt idx="8351" formatCode="0">
                  <c:v>0</c:v>
                </c:pt>
                <c:pt idx="8352" formatCode="0">
                  <c:v>0</c:v>
                </c:pt>
                <c:pt idx="8353" formatCode="0">
                  <c:v>0</c:v>
                </c:pt>
                <c:pt idx="8354" formatCode="0">
                  <c:v>0</c:v>
                </c:pt>
                <c:pt idx="8355" formatCode="0">
                  <c:v>0</c:v>
                </c:pt>
                <c:pt idx="8356" formatCode="0">
                  <c:v>0</c:v>
                </c:pt>
                <c:pt idx="8357" formatCode="0">
                  <c:v>0</c:v>
                </c:pt>
                <c:pt idx="8358" formatCode="0">
                  <c:v>0</c:v>
                </c:pt>
                <c:pt idx="8359" formatCode="0">
                  <c:v>0</c:v>
                </c:pt>
                <c:pt idx="8360" formatCode="0">
                  <c:v>0</c:v>
                </c:pt>
                <c:pt idx="8361" formatCode="0">
                  <c:v>0</c:v>
                </c:pt>
                <c:pt idx="8362" formatCode="0">
                  <c:v>0</c:v>
                </c:pt>
                <c:pt idx="8363" formatCode="0">
                  <c:v>0</c:v>
                </c:pt>
                <c:pt idx="8364" formatCode="0">
                  <c:v>0</c:v>
                </c:pt>
                <c:pt idx="8365" formatCode="0">
                  <c:v>0</c:v>
                </c:pt>
                <c:pt idx="8366" formatCode="0">
                  <c:v>0</c:v>
                </c:pt>
                <c:pt idx="8367" formatCode="0">
                  <c:v>0</c:v>
                </c:pt>
                <c:pt idx="8368" formatCode="0">
                  <c:v>0</c:v>
                </c:pt>
                <c:pt idx="8369" formatCode="0">
                  <c:v>0</c:v>
                </c:pt>
                <c:pt idx="8370" formatCode="0">
                  <c:v>0</c:v>
                </c:pt>
                <c:pt idx="8371" formatCode="0">
                  <c:v>0</c:v>
                </c:pt>
                <c:pt idx="8372" formatCode="0">
                  <c:v>0</c:v>
                </c:pt>
                <c:pt idx="8373" formatCode="0">
                  <c:v>0</c:v>
                </c:pt>
                <c:pt idx="8374" formatCode="0">
                  <c:v>0</c:v>
                </c:pt>
                <c:pt idx="8375" formatCode="0">
                  <c:v>0</c:v>
                </c:pt>
                <c:pt idx="8376" formatCode="0">
                  <c:v>0</c:v>
                </c:pt>
                <c:pt idx="8377" formatCode="0">
                  <c:v>0</c:v>
                </c:pt>
                <c:pt idx="8378" formatCode="0">
                  <c:v>0</c:v>
                </c:pt>
                <c:pt idx="8379" formatCode="0">
                  <c:v>0</c:v>
                </c:pt>
                <c:pt idx="8380" formatCode="0">
                  <c:v>0</c:v>
                </c:pt>
                <c:pt idx="8381" formatCode="0">
                  <c:v>0</c:v>
                </c:pt>
                <c:pt idx="8382" formatCode="0">
                  <c:v>0</c:v>
                </c:pt>
                <c:pt idx="8383" formatCode="0">
                  <c:v>0</c:v>
                </c:pt>
                <c:pt idx="8384" formatCode="0">
                  <c:v>0</c:v>
                </c:pt>
                <c:pt idx="8385" formatCode="0">
                  <c:v>0</c:v>
                </c:pt>
                <c:pt idx="8386" formatCode="0">
                  <c:v>0</c:v>
                </c:pt>
                <c:pt idx="8387" formatCode="0">
                  <c:v>0</c:v>
                </c:pt>
                <c:pt idx="8388" formatCode="0">
                  <c:v>0</c:v>
                </c:pt>
                <c:pt idx="8389" formatCode="0">
                  <c:v>0</c:v>
                </c:pt>
                <c:pt idx="8390" formatCode="0">
                  <c:v>0</c:v>
                </c:pt>
                <c:pt idx="8391" formatCode="0">
                  <c:v>0</c:v>
                </c:pt>
                <c:pt idx="8392" formatCode="0">
                  <c:v>0</c:v>
                </c:pt>
                <c:pt idx="8393" formatCode="0">
                  <c:v>0</c:v>
                </c:pt>
                <c:pt idx="8394" formatCode="0">
                  <c:v>0</c:v>
                </c:pt>
                <c:pt idx="8395" formatCode="0">
                  <c:v>0</c:v>
                </c:pt>
                <c:pt idx="8396" formatCode="0">
                  <c:v>0</c:v>
                </c:pt>
                <c:pt idx="8397" formatCode="0">
                  <c:v>0</c:v>
                </c:pt>
                <c:pt idx="8398" formatCode="0">
                  <c:v>0</c:v>
                </c:pt>
                <c:pt idx="8399" formatCode="0">
                  <c:v>0</c:v>
                </c:pt>
                <c:pt idx="8400" formatCode="0">
                  <c:v>0</c:v>
                </c:pt>
                <c:pt idx="8401" formatCode="0">
                  <c:v>0</c:v>
                </c:pt>
                <c:pt idx="8402" formatCode="0">
                  <c:v>0</c:v>
                </c:pt>
                <c:pt idx="8403" formatCode="0">
                  <c:v>0</c:v>
                </c:pt>
                <c:pt idx="8404" formatCode="0">
                  <c:v>0</c:v>
                </c:pt>
                <c:pt idx="8405" formatCode="0">
                  <c:v>0</c:v>
                </c:pt>
                <c:pt idx="8406" formatCode="0">
                  <c:v>0</c:v>
                </c:pt>
                <c:pt idx="8407" formatCode="0">
                  <c:v>0</c:v>
                </c:pt>
                <c:pt idx="8408" formatCode="0">
                  <c:v>0</c:v>
                </c:pt>
                <c:pt idx="8409" formatCode="0">
                  <c:v>0</c:v>
                </c:pt>
                <c:pt idx="8410" formatCode="0">
                  <c:v>0</c:v>
                </c:pt>
                <c:pt idx="8411" formatCode="0">
                  <c:v>0</c:v>
                </c:pt>
                <c:pt idx="8412" formatCode="0">
                  <c:v>0</c:v>
                </c:pt>
                <c:pt idx="8413" formatCode="0">
                  <c:v>0</c:v>
                </c:pt>
                <c:pt idx="8414" formatCode="0">
                  <c:v>0</c:v>
                </c:pt>
                <c:pt idx="8415" formatCode="0">
                  <c:v>0</c:v>
                </c:pt>
                <c:pt idx="8416" formatCode="0">
                  <c:v>0</c:v>
                </c:pt>
                <c:pt idx="8417" formatCode="0">
                  <c:v>0</c:v>
                </c:pt>
                <c:pt idx="8418" formatCode="0">
                  <c:v>0</c:v>
                </c:pt>
                <c:pt idx="8419" formatCode="0">
                  <c:v>0</c:v>
                </c:pt>
                <c:pt idx="8420" formatCode="0">
                  <c:v>0</c:v>
                </c:pt>
                <c:pt idx="8421" formatCode="0">
                  <c:v>0</c:v>
                </c:pt>
                <c:pt idx="8422" formatCode="0">
                  <c:v>0</c:v>
                </c:pt>
                <c:pt idx="8423" formatCode="0">
                  <c:v>0</c:v>
                </c:pt>
                <c:pt idx="8424" formatCode="0">
                  <c:v>0</c:v>
                </c:pt>
                <c:pt idx="8425" formatCode="0">
                  <c:v>0</c:v>
                </c:pt>
                <c:pt idx="8426" formatCode="0">
                  <c:v>0</c:v>
                </c:pt>
                <c:pt idx="8427" formatCode="0">
                  <c:v>0</c:v>
                </c:pt>
                <c:pt idx="8428" formatCode="0">
                  <c:v>0</c:v>
                </c:pt>
                <c:pt idx="8429" formatCode="0">
                  <c:v>0</c:v>
                </c:pt>
                <c:pt idx="8430" formatCode="0">
                  <c:v>0</c:v>
                </c:pt>
                <c:pt idx="8431" formatCode="0">
                  <c:v>0</c:v>
                </c:pt>
                <c:pt idx="8432" formatCode="0">
                  <c:v>0</c:v>
                </c:pt>
                <c:pt idx="8433" formatCode="0">
                  <c:v>0</c:v>
                </c:pt>
                <c:pt idx="8434" formatCode="0">
                  <c:v>0</c:v>
                </c:pt>
                <c:pt idx="8435" formatCode="0">
                  <c:v>0</c:v>
                </c:pt>
                <c:pt idx="8436" formatCode="0">
                  <c:v>0</c:v>
                </c:pt>
                <c:pt idx="8437" formatCode="0">
                  <c:v>0</c:v>
                </c:pt>
                <c:pt idx="8438" formatCode="0">
                  <c:v>0</c:v>
                </c:pt>
                <c:pt idx="8439" formatCode="0">
                  <c:v>0</c:v>
                </c:pt>
                <c:pt idx="8440" formatCode="0">
                  <c:v>0</c:v>
                </c:pt>
                <c:pt idx="8441" formatCode="0">
                  <c:v>0</c:v>
                </c:pt>
                <c:pt idx="8442" formatCode="0">
                  <c:v>0</c:v>
                </c:pt>
                <c:pt idx="8443" formatCode="0">
                  <c:v>0</c:v>
                </c:pt>
                <c:pt idx="8444" formatCode="0">
                  <c:v>0</c:v>
                </c:pt>
                <c:pt idx="8445" formatCode="0">
                  <c:v>0</c:v>
                </c:pt>
                <c:pt idx="8446" formatCode="0">
                  <c:v>0</c:v>
                </c:pt>
                <c:pt idx="8447" formatCode="0">
                  <c:v>0</c:v>
                </c:pt>
                <c:pt idx="8448" formatCode="0">
                  <c:v>0</c:v>
                </c:pt>
                <c:pt idx="8449" formatCode="0">
                  <c:v>0</c:v>
                </c:pt>
                <c:pt idx="8450" formatCode="0">
                  <c:v>0</c:v>
                </c:pt>
                <c:pt idx="8451" formatCode="0">
                  <c:v>0</c:v>
                </c:pt>
                <c:pt idx="8452" formatCode="0">
                  <c:v>0</c:v>
                </c:pt>
                <c:pt idx="8453" formatCode="0">
                  <c:v>0</c:v>
                </c:pt>
                <c:pt idx="8454" formatCode="0">
                  <c:v>0</c:v>
                </c:pt>
                <c:pt idx="8455" formatCode="0">
                  <c:v>0</c:v>
                </c:pt>
                <c:pt idx="8456" formatCode="0">
                  <c:v>0</c:v>
                </c:pt>
                <c:pt idx="8457" formatCode="0">
                  <c:v>0</c:v>
                </c:pt>
                <c:pt idx="8458" formatCode="0">
                  <c:v>0</c:v>
                </c:pt>
                <c:pt idx="8459" formatCode="0">
                  <c:v>0</c:v>
                </c:pt>
                <c:pt idx="8460" formatCode="0">
                  <c:v>0</c:v>
                </c:pt>
                <c:pt idx="8461" formatCode="0">
                  <c:v>0</c:v>
                </c:pt>
                <c:pt idx="8462" formatCode="0">
                  <c:v>0</c:v>
                </c:pt>
                <c:pt idx="8463" formatCode="0">
                  <c:v>0</c:v>
                </c:pt>
                <c:pt idx="8464" formatCode="0">
                  <c:v>0</c:v>
                </c:pt>
                <c:pt idx="8465" formatCode="0">
                  <c:v>0</c:v>
                </c:pt>
                <c:pt idx="8466" formatCode="0">
                  <c:v>0</c:v>
                </c:pt>
                <c:pt idx="8467" formatCode="0">
                  <c:v>0</c:v>
                </c:pt>
                <c:pt idx="8468" formatCode="0">
                  <c:v>0</c:v>
                </c:pt>
                <c:pt idx="8469" formatCode="0">
                  <c:v>0</c:v>
                </c:pt>
                <c:pt idx="8470" formatCode="0">
                  <c:v>0</c:v>
                </c:pt>
                <c:pt idx="8471" formatCode="0">
                  <c:v>0</c:v>
                </c:pt>
                <c:pt idx="8472" formatCode="0">
                  <c:v>0</c:v>
                </c:pt>
                <c:pt idx="8473" formatCode="0">
                  <c:v>0</c:v>
                </c:pt>
                <c:pt idx="8474" formatCode="0">
                  <c:v>0</c:v>
                </c:pt>
                <c:pt idx="8475" formatCode="0">
                  <c:v>0</c:v>
                </c:pt>
                <c:pt idx="8476" formatCode="0">
                  <c:v>0</c:v>
                </c:pt>
                <c:pt idx="8477" formatCode="0">
                  <c:v>0</c:v>
                </c:pt>
                <c:pt idx="8478" formatCode="0">
                  <c:v>0</c:v>
                </c:pt>
                <c:pt idx="8479" formatCode="0">
                  <c:v>0</c:v>
                </c:pt>
                <c:pt idx="8480" formatCode="0">
                  <c:v>0</c:v>
                </c:pt>
                <c:pt idx="8481" formatCode="0">
                  <c:v>0</c:v>
                </c:pt>
                <c:pt idx="8482" formatCode="0">
                  <c:v>0</c:v>
                </c:pt>
                <c:pt idx="8483" formatCode="0">
                  <c:v>0</c:v>
                </c:pt>
                <c:pt idx="8484" formatCode="0">
                  <c:v>0</c:v>
                </c:pt>
                <c:pt idx="8485" formatCode="0">
                  <c:v>0</c:v>
                </c:pt>
                <c:pt idx="8486" formatCode="0">
                  <c:v>0</c:v>
                </c:pt>
                <c:pt idx="8487" formatCode="0">
                  <c:v>0</c:v>
                </c:pt>
                <c:pt idx="8488" formatCode="0">
                  <c:v>0</c:v>
                </c:pt>
                <c:pt idx="8489" formatCode="0">
                  <c:v>0</c:v>
                </c:pt>
                <c:pt idx="8490" formatCode="0">
                  <c:v>0</c:v>
                </c:pt>
                <c:pt idx="8491" formatCode="0">
                  <c:v>0</c:v>
                </c:pt>
                <c:pt idx="8492" formatCode="0">
                  <c:v>0</c:v>
                </c:pt>
                <c:pt idx="8493" formatCode="0">
                  <c:v>0</c:v>
                </c:pt>
                <c:pt idx="8494" formatCode="0">
                  <c:v>0</c:v>
                </c:pt>
                <c:pt idx="8495" formatCode="0">
                  <c:v>0</c:v>
                </c:pt>
                <c:pt idx="8496" formatCode="0">
                  <c:v>0</c:v>
                </c:pt>
                <c:pt idx="8497" formatCode="0">
                  <c:v>0</c:v>
                </c:pt>
                <c:pt idx="8498" formatCode="0">
                  <c:v>0</c:v>
                </c:pt>
                <c:pt idx="8499" formatCode="0">
                  <c:v>0</c:v>
                </c:pt>
                <c:pt idx="8500" formatCode="0">
                  <c:v>0</c:v>
                </c:pt>
                <c:pt idx="8501" formatCode="0">
                  <c:v>0</c:v>
                </c:pt>
                <c:pt idx="8502" formatCode="0">
                  <c:v>0</c:v>
                </c:pt>
                <c:pt idx="8503" formatCode="0">
                  <c:v>0</c:v>
                </c:pt>
                <c:pt idx="8504" formatCode="0">
                  <c:v>0</c:v>
                </c:pt>
                <c:pt idx="8505" formatCode="0">
                  <c:v>0</c:v>
                </c:pt>
                <c:pt idx="8506" formatCode="0">
                  <c:v>0</c:v>
                </c:pt>
                <c:pt idx="8507" formatCode="0">
                  <c:v>0</c:v>
                </c:pt>
                <c:pt idx="8508" formatCode="0">
                  <c:v>0</c:v>
                </c:pt>
                <c:pt idx="8509" formatCode="0">
                  <c:v>0</c:v>
                </c:pt>
                <c:pt idx="8510" formatCode="0">
                  <c:v>0</c:v>
                </c:pt>
                <c:pt idx="8511" formatCode="0">
                  <c:v>0</c:v>
                </c:pt>
                <c:pt idx="8512" formatCode="0">
                  <c:v>0</c:v>
                </c:pt>
                <c:pt idx="8513" formatCode="0">
                  <c:v>0</c:v>
                </c:pt>
                <c:pt idx="8514" formatCode="0">
                  <c:v>0</c:v>
                </c:pt>
                <c:pt idx="8515" formatCode="0">
                  <c:v>0</c:v>
                </c:pt>
                <c:pt idx="8516" formatCode="0">
                  <c:v>0</c:v>
                </c:pt>
                <c:pt idx="8517" formatCode="0">
                  <c:v>0</c:v>
                </c:pt>
                <c:pt idx="8518" formatCode="0">
                  <c:v>0</c:v>
                </c:pt>
                <c:pt idx="8519" formatCode="0">
                  <c:v>0</c:v>
                </c:pt>
                <c:pt idx="8520" formatCode="0">
                  <c:v>0</c:v>
                </c:pt>
                <c:pt idx="8521" formatCode="0">
                  <c:v>0</c:v>
                </c:pt>
                <c:pt idx="8522" formatCode="0">
                  <c:v>0</c:v>
                </c:pt>
                <c:pt idx="8523" formatCode="0">
                  <c:v>0</c:v>
                </c:pt>
                <c:pt idx="8524" formatCode="0">
                  <c:v>0</c:v>
                </c:pt>
                <c:pt idx="8525" formatCode="0">
                  <c:v>0</c:v>
                </c:pt>
                <c:pt idx="8526" formatCode="0">
                  <c:v>0</c:v>
                </c:pt>
                <c:pt idx="8527" formatCode="0">
                  <c:v>0</c:v>
                </c:pt>
                <c:pt idx="8528" formatCode="0">
                  <c:v>0</c:v>
                </c:pt>
                <c:pt idx="8529" formatCode="0">
                  <c:v>0</c:v>
                </c:pt>
                <c:pt idx="8530" formatCode="0">
                  <c:v>0</c:v>
                </c:pt>
                <c:pt idx="8531" formatCode="0">
                  <c:v>0</c:v>
                </c:pt>
                <c:pt idx="8532" formatCode="0">
                  <c:v>0</c:v>
                </c:pt>
                <c:pt idx="8533" formatCode="0">
                  <c:v>0</c:v>
                </c:pt>
                <c:pt idx="8534" formatCode="0">
                  <c:v>0</c:v>
                </c:pt>
                <c:pt idx="8535" formatCode="0">
                  <c:v>0</c:v>
                </c:pt>
                <c:pt idx="8536" formatCode="0">
                  <c:v>0</c:v>
                </c:pt>
                <c:pt idx="8537" formatCode="0">
                  <c:v>0</c:v>
                </c:pt>
                <c:pt idx="8538" formatCode="0">
                  <c:v>0</c:v>
                </c:pt>
                <c:pt idx="8539" formatCode="0">
                  <c:v>0</c:v>
                </c:pt>
                <c:pt idx="8540" formatCode="0">
                  <c:v>0</c:v>
                </c:pt>
                <c:pt idx="8541" formatCode="0">
                  <c:v>0</c:v>
                </c:pt>
                <c:pt idx="8542" formatCode="0">
                  <c:v>0</c:v>
                </c:pt>
                <c:pt idx="8543" formatCode="0">
                  <c:v>0</c:v>
                </c:pt>
                <c:pt idx="8544" formatCode="0">
                  <c:v>0</c:v>
                </c:pt>
                <c:pt idx="8545" formatCode="0">
                  <c:v>0</c:v>
                </c:pt>
                <c:pt idx="8546" formatCode="0">
                  <c:v>0</c:v>
                </c:pt>
                <c:pt idx="8547" formatCode="0">
                  <c:v>0</c:v>
                </c:pt>
                <c:pt idx="8548" formatCode="0">
                  <c:v>0</c:v>
                </c:pt>
                <c:pt idx="8549" formatCode="0">
                  <c:v>0</c:v>
                </c:pt>
                <c:pt idx="8550" formatCode="0">
                  <c:v>0</c:v>
                </c:pt>
                <c:pt idx="8551" formatCode="0">
                  <c:v>0</c:v>
                </c:pt>
                <c:pt idx="8552" formatCode="0">
                  <c:v>0</c:v>
                </c:pt>
                <c:pt idx="8553" formatCode="0">
                  <c:v>0</c:v>
                </c:pt>
                <c:pt idx="8554" formatCode="0">
                  <c:v>0</c:v>
                </c:pt>
                <c:pt idx="8555" formatCode="0">
                  <c:v>0</c:v>
                </c:pt>
                <c:pt idx="8556" formatCode="0">
                  <c:v>0</c:v>
                </c:pt>
                <c:pt idx="8557" formatCode="0">
                  <c:v>0</c:v>
                </c:pt>
                <c:pt idx="8558" formatCode="0">
                  <c:v>0</c:v>
                </c:pt>
                <c:pt idx="8559" formatCode="0">
                  <c:v>0</c:v>
                </c:pt>
                <c:pt idx="8560" formatCode="0">
                  <c:v>0</c:v>
                </c:pt>
                <c:pt idx="8561" formatCode="0">
                  <c:v>0</c:v>
                </c:pt>
                <c:pt idx="8562" formatCode="0">
                  <c:v>0</c:v>
                </c:pt>
                <c:pt idx="8563" formatCode="0">
                  <c:v>0</c:v>
                </c:pt>
                <c:pt idx="8564" formatCode="0">
                  <c:v>0</c:v>
                </c:pt>
                <c:pt idx="8565" formatCode="0">
                  <c:v>0</c:v>
                </c:pt>
                <c:pt idx="8566" formatCode="0">
                  <c:v>0</c:v>
                </c:pt>
                <c:pt idx="8567" formatCode="0">
                  <c:v>0</c:v>
                </c:pt>
                <c:pt idx="8568" formatCode="0">
                  <c:v>0</c:v>
                </c:pt>
                <c:pt idx="8569" formatCode="0">
                  <c:v>0</c:v>
                </c:pt>
                <c:pt idx="8570" formatCode="0">
                  <c:v>0</c:v>
                </c:pt>
                <c:pt idx="8571" formatCode="0">
                  <c:v>0</c:v>
                </c:pt>
                <c:pt idx="8572" formatCode="0">
                  <c:v>0</c:v>
                </c:pt>
                <c:pt idx="8573" formatCode="0">
                  <c:v>0</c:v>
                </c:pt>
                <c:pt idx="8574" formatCode="0">
                  <c:v>0</c:v>
                </c:pt>
                <c:pt idx="8575" formatCode="0">
                  <c:v>0</c:v>
                </c:pt>
                <c:pt idx="8576" formatCode="0">
                  <c:v>0</c:v>
                </c:pt>
                <c:pt idx="8577" formatCode="0">
                  <c:v>0</c:v>
                </c:pt>
                <c:pt idx="8578" formatCode="0">
                  <c:v>0</c:v>
                </c:pt>
                <c:pt idx="8579" formatCode="0">
                  <c:v>0</c:v>
                </c:pt>
                <c:pt idx="8580" formatCode="0">
                  <c:v>0</c:v>
                </c:pt>
                <c:pt idx="8581" formatCode="0">
                  <c:v>0</c:v>
                </c:pt>
                <c:pt idx="8582" formatCode="0">
                  <c:v>0</c:v>
                </c:pt>
                <c:pt idx="8583" formatCode="0">
                  <c:v>0</c:v>
                </c:pt>
                <c:pt idx="8584" formatCode="0">
                  <c:v>0</c:v>
                </c:pt>
                <c:pt idx="8585" formatCode="0">
                  <c:v>0</c:v>
                </c:pt>
                <c:pt idx="8586" formatCode="0">
                  <c:v>0</c:v>
                </c:pt>
                <c:pt idx="8587" formatCode="0">
                  <c:v>0</c:v>
                </c:pt>
                <c:pt idx="8588" formatCode="0">
                  <c:v>0</c:v>
                </c:pt>
                <c:pt idx="8589" formatCode="0">
                  <c:v>0</c:v>
                </c:pt>
                <c:pt idx="8590" formatCode="0">
                  <c:v>0</c:v>
                </c:pt>
                <c:pt idx="8591" formatCode="0">
                  <c:v>0</c:v>
                </c:pt>
                <c:pt idx="8592" formatCode="0">
                  <c:v>0</c:v>
                </c:pt>
                <c:pt idx="8593" formatCode="0">
                  <c:v>0</c:v>
                </c:pt>
                <c:pt idx="8594" formatCode="0">
                  <c:v>0</c:v>
                </c:pt>
                <c:pt idx="8595" formatCode="0">
                  <c:v>0</c:v>
                </c:pt>
                <c:pt idx="8596" formatCode="0">
                  <c:v>0</c:v>
                </c:pt>
                <c:pt idx="8597" formatCode="0">
                  <c:v>0</c:v>
                </c:pt>
                <c:pt idx="8598" formatCode="0">
                  <c:v>0</c:v>
                </c:pt>
                <c:pt idx="8599" formatCode="0">
                  <c:v>0</c:v>
                </c:pt>
                <c:pt idx="8600" formatCode="0">
                  <c:v>0</c:v>
                </c:pt>
                <c:pt idx="8601" formatCode="0">
                  <c:v>0</c:v>
                </c:pt>
                <c:pt idx="8602" formatCode="0">
                  <c:v>0</c:v>
                </c:pt>
                <c:pt idx="8603" formatCode="0">
                  <c:v>0</c:v>
                </c:pt>
                <c:pt idx="8604" formatCode="0">
                  <c:v>0</c:v>
                </c:pt>
                <c:pt idx="8605" formatCode="0">
                  <c:v>0</c:v>
                </c:pt>
                <c:pt idx="8606" formatCode="0">
                  <c:v>0</c:v>
                </c:pt>
                <c:pt idx="8607" formatCode="0">
                  <c:v>0</c:v>
                </c:pt>
                <c:pt idx="8608" formatCode="0">
                  <c:v>0</c:v>
                </c:pt>
                <c:pt idx="8609" formatCode="0">
                  <c:v>0</c:v>
                </c:pt>
                <c:pt idx="8610" formatCode="0">
                  <c:v>0</c:v>
                </c:pt>
                <c:pt idx="8611" formatCode="0">
                  <c:v>0</c:v>
                </c:pt>
                <c:pt idx="8612" formatCode="0">
                  <c:v>0</c:v>
                </c:pt>
                <c:pt idx="8613" formatCode="0">
                  <c:v>0</c:v>
                </c:pt>
                <c:pt idx="8614" formatCode="0">
                  <c:v>0</c:v>
                </c:pt>
                <c:pt idx="8615" formatCode="0">
                  <c:v>0</c:v>
                </c:pt>
                <c:pt idx="8616" formatCode="0">
                  <c:v>0</c:v>
                </c:pt>
                <c:pt idx="8617" formatCode="0">
                  <c:v>0</c:v>
                </c:pt>
                <c:pt idx="8618" formatCode="0">
                  <c:v>0</c:v>
                </c:pt>
                <c:pt idx="8619" formatCode="0">
                  <c:v>0</c:v>
                </c:pt>
                <c:pt idx="8620" formatCode="0">
                  <c:v>0</c:v>
                </c:pt>
                <c:pt idx="8621" formatCode="0">
                  <c:v>0</c:v>
                </c:pt>
                <c:pt idx="8622" formatCode="0">
                  <c:v>0</c:v>
                </c:pt>
                <c:pt idx="8623" formatCode="0">
                  <c:v>0</c:v>
                </c:pt>
                <c:pt idx="8624" formatCode="0">
                  <c:v>0</c:v>
                </c:pt>
                <c:pt idx="8625" formatCode="0">
                  <c:v>0</c:v>
                </c:pt>
                <c:pt idx="8626" formatCode="0">
                  <c:v>0</c:v>
                </c:pt>
                <c:pt idx="8627" formatCode="0">
                  <c:v>0</c:v>
                </c:pt>
                <c:pt idx="8628" formatCode="0">
                  <c:v>0</c:v>
                </c:pt>
                <c:pt idx="8629" formatCode="0">
                  <c:v>0</c:v>
                </c:pt>
                <c:pt idx="8630" formatCode="0">
                  <c:v>0</c:v>
                </c:pt>
                <c:pt idx="8631" formatCode="0">
                  <c:v>0</c:v>
                </c:pt>
                <c:pt idx="8632" formatCode="0">
                  <c:v>0</c:v>
                </c:pt>
                <c:pt idx="8633" formatCode="0">
                  <c:v>0</c:v>
                </c:pt>
                <c:pt idx="8634" formatCode="0">
                  <c:v>0</c:v>
                </c:pt>
                <c:pt idx="8635" formatCode="0">
                  <c:v>0</c:v>
                </c:pt>
                <c:pt idx="8636" formatCode="0">
                  <c:v>0</c:v>
                </c:pt>
                <c:pt idx="8637" formatCode="0">
                  <c:v>0</c:v>
                </c:pt>
                <c:pt idx="8638" formatCode="0">
                  <c:v>0</c:v>
                </c:pt>
                <c:pt idx="8639" formatCode="0">
                  <c:v>0</c:v>
                </c:pt>
                <c:pt idx="8640" formatCode="0">
                  <c:v>0</c:v>
                </c:pt>
                <c:pt idx="8641" formatCode="0">
                  <c:v>0</c:v>
                </c:pt>
                <c:pt idx="8642" formatCode="0">
                  <c:v>0</c:v>
                </c:pt>
                <c:pt idx="8643" formatCode="0">
                  <c:v>0</c:v>
                </c:pt>
                <c:pt idx="8644" formatCode="0">
                  <c:v>0</c:v>
                </c:pt>
                <c:pt idx="8645" formatCode="0">
                  <c:v>0</c:v>
                </c:pt>
                <c:pt idx="8646" formatCode="0">
                  <c:v>0</c:v>
                </c:pt>
                <c:pt idx="8647" formatCode="0">
                  <c:v>0</c:v>
                </c:pt>
                <c:pt idx="8648" formatCode="0">
                  <c:v>0</c:v>
                </c:pt>
                <c:pt idx="8649" formatCode="0">
                  <c:v>0</c:v>
                </c:pt>
                <c:pt idx="8650" formatCode="0">
                  <c:v>0</c:v>
                </c:pt>
                <c:pt idx="8651" formatCode="0">
                  <c:v>0</c:v>
                </c:pt>
                <c:pt idx="8652" formatCode="0">
                  <c:v>0</c:v>
                </c:pt>
                <c:pt idx="8653" formatCode="0">
                  <c:v>0</c:v>
                </c:pt>
                <c:pt idx="8654" formatCode="0">
                  <c:v>0</c:v>
                </c:pt>
                <c:pt idx="8655" formatCode="0">
                  <c:v>0</c:v>
                </c:pt>
                <c:pt idx="8656" formatCode="0">
                  <c:v>0</c:v>
                </c:pt>
                <c:pt idx="8657" formatCode="0">
                  <c:v>0</c:v>
                </c:pt>
                <c:pt idx="8658" formatCode="0">
                  <c:v>0</c:v>
                </c:pt>
                <c:pt idx="8659" formatCode="0">
                  <c:v>0</c:v>
                </c:pt>
                <c:pt idx="8660" formatCode="0">
                  <c:v>0</c:v>
                </c:pt>
                <c:pt idx="8661" formatCode="0">
                  <c:v>0</c:v>
                </c:pt>
                <c:pt idx="8662" formatCode="0">
                  <c:v>0</c:v>
                </c:pt>
                <c:pt idx="8663" formatCode="0">
                  <c:v>0</c:v>
                </c:pt>
                <c:pt idx="8664" formatCode="0">
                  <c:v>0</c:v>
                </c:pt>
                <c:pt idx="8665" formatCode="0">
                  <c:v>0</c:v>
                </c:pt>
                <c:pt idx="8666" formatCode="0">
                  <c:v>0</c:v>
                </c:pt>
                <c:pt idx="8667" formatCode="0">
                  <c:v>0</c:v>
                </c:pt>
                <c:pt idx="8668" formatCode="0">
                  <c:v>0</c:v>
                </c:pt>
                <c:pt idx="8669" formatCode="0">
                  <c:v>0</c:v>
                </c:pt>
                <c:pt idx="8670" formatCode="0">
                  <c:v>0</c:v>
                </c:pt>
                <c:pt idx="8671" formatCode="0">
                  <c:v>0</c:v>
                </c:pt>
                <c:pt idx="8672" formatCode="0">
                  <c:v>0</c:v>
                </c:pt>
                <c:pt idx="8673" formatCode="0">
                  <c:v>0</c:v>
                </c:pt>
                <c:pt idx="8674" formatCode="0">
                  <c:v>0</c:v>
                </c:pt>
                <c:pt idx="8675" formatCode="0">
                  <c:v>0</c:v>
                </c:pt>
                <c:pt idx="8676" formatCode="0">
                  <c:v>0</c:v>
                </c:pt>
                <c:pt idx="8677" formatCode="0">
                  <c:v>0</c:v>
                </c:pt>
                <c:pt idx="8678" formatCode="0">
                  <c:v>0</c:v>
                </c:pt>
                <c:pt idx="8679" formatCode="0">
                  <c:v>0</c:v>
                </c:pt>
                <c:pt idx="8680" formatCode="0">
                  <c:v>0</c:v>
                </c:pt>
                <c:pt idx="8681" formatCode="0">
                  <c:v>0</c:v>
                </c:pt>
                <c:pt idx="8682" formatCode="0">
                  <c:v>0</c:v>
                </c:pt>
                <c:pt idx="8683" formatCode="0">
                  <c:v>0</c:v>
                </c:pt>
                <c:pt idx="8684" formatCode="0">
                  <c:v>0</c:v>
                </c:pt>
                <c:pt idx="8685" formatCode="0">
                  <c:v>0</c:v>
                </c:pt>
                <c:pt idx="8686" formatCode="0">
                  <c:v>0</c:v>
                </c:pt>
                <c:pt idx="8687" formatCode="0">
                  <c:v>0</c:v>
                </c:pt>
                <c:pt idx="8688" formatCode="0">
                  <c:v>0</c:v>
                </c:pt>
                <c:pt idx="8689" formatCode="0">
                  <c:v>0</c:v>
                </c:pt>
                <c:pt idx="8690" formatCode="0">
                  <c:v>0</c:v>
                </c:pt>
                <c:pt idx="8691" formatCode="0">
                  <c:v>0</c:v>
                </c:pt>
                <c:pt idx="8692" formatCode="0">
                  <c:v>0</c:v>
                </c:pt>
                <c:pt idx="8693" formatCode="0">
                  <c:v>0</c:v>
                </c:pt>
                <c:pt idx="8694" formatCode="0">
                  <c:v>0</c:v>
                </c:pt>
                <c:pt idx="8695" formatCode="0">
                  <c:v>0</c:v>
                </c:pt>
                <c:pt idx="8696" formatCode="0">
                  <c:v>0</c:v>
                </c:pt>
                <c:pt idx="8697" formatCode="0">
                  <c:v>0</c:v>
                </c:pt>
                <c:pt idx="8698" formatCode="0">
                  <c:v>0</c:v>
                </c:pt>
                <c:pt idx="8699" formatCode="0">
                  <c:v>0</c:v>
                </c:pt>
                <c:pt idx="8700" formatCode="0">
                  <c:v>0</c:v>
                </c:pt>
                <c:pt idx="8701" formatCode="0">
                  <c:v>0</c:v>
                </c:pt>
                <c:pt idx="8702" formatCode="0">
                  <c:v>0</c:v>
                </c:pt>
                <c:pt idx="8703" formatCode="0">
                  <c:v>0</c:v>
                </c:pt>
                <c:pt idx="8704" formatCode="0">
                  <c:v>0</c:v>
                </c:pt>
                <c:pt idx="8705" formatCode="0">
                  <c:v>0</c:v>
                </c:pt>
                <c:pt idx="8706" formatCode="0">
                  <c:v>0</c:v>
                </c:pt>
                <c:pt idx="8707" formatCode="0">
                  <c:v>0</c:v>
                </c:pt>
                <c:pt idx="8708" formatCode="0">
                  <c:v>0</c:v>
                </c:pt>
                <c:pt idx="8709" formatCode="0">
                  <c:v>0</c:v>
                </c:pt>
                <c:pt idx="8710" formatCode="0">
                  <c:v>0</c:v>
                </c:pt>
                <c:pt idx="8711" formatCode="0">
                  <c:v>0</c:v>
                </c:pt>
                <c:pt idx="8712" formatCode="0">
                  <c:v>0</c:v>
                </c:pt>
                <c:pt idx="8713" formatCode="0">
                  <c:v>0</c:v>
                </c:pt>
                <c:pt idx="8714" formatCode="0">
                  <c:v>0</c:v>
                </c:pt>
                <c:pt idx="8715" formatCode="0">
                  <c:v>0</c:v>
                </c:pt>
                <c:pt idx="8716" formatCode="0">
                  <c:v>0</c:v>
                </c:pt>
                <c:pt idx="8717" formatCode="0">
                  <c:v>0</c:v>
                </c:pt>
                <c:pt idx="8718" formatCode="0">
                  <c:v>0</c:v>
                </c:pt>
                <c:pt idx="8719" formatCode="0">
                  <c:v>0</c:v>
                </c:pt>
                <c:pt idx="8720" formatCode="0">
                  <c:v>0</c:v>
                </c:pt>
                <c:pt idx="8721" formatCode="0">
                  <c:v>0</c:v>
                </c:pt>
                <c:pt idx="8722" formatCode="0">
                  <c:v>0</c:v>
                </c:pt>
                <c:pt idx="8723" formatCode="0">
                  <c:v>0</c:v>
                </c:pt>
                <c:pt idx="8724" formatCode="0">
                  <c:v>0</c:v>
                </c:pt>
                <c:pt idx="8725" formatCode="0">
                  <c:v>0</c:v>
                </c:pt>
                <c:pt idx="8726" formatCode="0">
                  <c:v>0</c:v>
                </c:pt>
                <c:pt idx="8727" formatCode="0">
                  <c:v>0</c:v>
                </c:pt>
                <c:pt idx="8728" formatCode="0">
                  <c:v>0</c:v>
                </c:pt>
                <c:pt idx="8729" formatCode="0">
                  <c:v>0</c:v>
                </c:pt>
                <c:pt idx="8730" formatCode="0">
                  <c:v>0</c:v>
                </c:pt>
                <c:pt idx="8731" formatCode="0">
                  <c:v>0</c:v>
                </c:pt>
                <c:pt idx="8732" formatCode="0">
                  <c:v>0</c:v>
                </c:pt>
                <c:pt idx="8733" formatCode="0">
                  <c:v>0</c:v>
                </c:pt>
                <c:pt idx="8734" formatCode="0">
                  <c:v>0</c:v>
                </c:pt>
                <c:pt idx="8735" formatCode="0">
                  <c:v>0</c:v>
                </c:pt>
                <c:pt idx="8736" formatCode="0">
                  <c:v>0</c:v>
                </c:pt>
                <c:pt idx="8737" formatCode="0">
                  <c:v>0</c:v>
                </c:pt>
                <c:pt idx="8738" formatCode="0">
                  <c:v>0</c:v>
                </c:pt>
                <c:pt idx="8739" formatCode="0">
                  <c:v>0</c:v>
                </c:pt>
                <c:pt idx="8740" formatCode="0">
                  <c:v>0</c:v>
                </c:pt>
                <c:pt idx="8741" formatCode="0">
                  <c:v>0</c:v>
                </c:pt>
                <c:pt idx="8742" formatCode="0">
                  <c:v>0</c:v>
                </c:pt>
                <c:pt idx="8743" formatCode="0">
                  <c:v>0</c:v>
                </c:pt>
                <c:pt idx="8744" formatCode="0">
                  <c:v>0</c:v>
                </c:pt>
                <c:pt idx="8745" formatCode="0">
                  <c:v>0</c:v>
                </c:pt>
                <c:pt idx="8746" formatCode="0">
                  <c:v>0</c:v>
                </c:pt>
                <c:pt idx="8747" formatCode="0">
                  <c:v>0</c:v>
                </c:pt>
                <c:pt idx="8748" formatCode="0">
                  <c:v>0</c:v>
                </c:pt>
                <c:pt idx="8749" formatCode="0">
                  <c:v>0</c:v>
                </c:pt>
                <c:pt idx="8750" formatCode="0">
                  <c:v>0</c:v>
                </c:pt>
                <c:pt idx="8751" formatCode="0">
                  <c:v>0</c:v>
                </c:pt>
                <c:pt idx="8752" formatCode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C9-4909-BA03-8051BF7FC25C}"/>
            </c:ext>
          </c:extLst>
        </c:ser>
        <c:ser>
          <c:idx val="1"/>
          <c:order val="1"/>
          <c:tx>
            <c:v>CEMS GT2 (1B)</c:v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'01-01-2025 a 01-09-2025'!$A$4:$A$8756</c:f>
              <c:numCache>
                <c:formatCode>m/d/yyyy\ h:mm</c:formatCode>
                <c:ptCount val="8753"/>
                <c:pt idx="0">
                  <c:v>45658.020833333336</c:v>
                </c:pt>
                <c:pt idx="1">
                  <c:v>45658.0625</c:v>
                </c:pt>
                <c:pt idx="2">
                  <c:v>45658.104166666664</c:v>
                </c:pt>
                <c:pt idx="3">
                  <c:v>45658.145833333336</c:v>
                </c:pt>
                <c:pt idx="4">
                  <c:v>45658.1875</c:v>
                </c:pt>
                <c:pt idx="5">
                  <c:v>45658.229166666664</c:v>
                </c:pt>
                <c:pt idx="6">
                  <c:v>45658.270833333336</c:v>
                </c:pt>
                <c:pt idx="7">
                  <c:v>45658.3125</c:v>
                </c:pt>
                <c:pt idx="8">
                  <c:v>45658.354166666664</c:v>
                </c:pt>
                <c:pt idx="9">
                  <c:v>45658.395833333336</c:v>
                </c:pt>
                <c:pt idx="10">
                  <c:v>45658.4375</c:v>
                </c:pt>
                <c:pt idx="11">
                  <c:v>45658.479166666664</c:v>
                </c:pt>
                <c:pt idx="12">
                  <c:v>45658.520833333336</c:v>
                </c:pt>
                <c:pt idx="13">
                  <c:v>45658.5625</c:v>
                </c:pt>
                <c:pt idx="14">
                  <c:v>45658.604166666664</c:v>
                </c:pt>
                <c:pt idx="15">
                  <c:v>45658.645833333336</c:v>
                </c:pt>
                <c:pt idx="16">
                  <c:v>45658.6875</c:v>
                </c:pt>
                <c:pt idx="17">
                  <c:v>45658.729166666664</c:v>
                </c:pt>
                <c:pt idx="18">
                  <c:v>45658.770833333336</c:v>
                </c:pt>
                <c:pt idx="19">
                  <c:v>45658.8125</c:v>
                </c:pt>
                <c:pt idx="20">
                  <c:v>45658.854166666664</c:v>
                </c:pt>
                <c:pt idx="21">
                  <c:v>45658.895833333336</c:v>
                </c:pt>
                <c:pt idx="22">
                  <c:v>45658.9375</c:v>
                </c:pt>
                <c:pt idx="23">
                  <c:v>45658.979166666664</c:v>
                </c:pt>
                <c:pt idx="24">
                  <c:v>45659.020833333336</c:v>
                </c:pt>
                <c:pt idx="25">
                  <c:v>45659.0625</c:v>
                </c:pt>
                <c:pt idx="26">
                  <c:v>45659.104166666664</c:v>
                </c:pt>
                <c:pt idx="27">
                  <c:v>45659.145833333336</c:v>
                </c:pt>
                <c:pt idx="28">
                  <c:v>45659.1875</c:v>
                </c:pt>
                <c:pt idx="29">
                  <c:v>45659.229166666664</c:v>
                </c:pt>
                <c:pt idx="30">
                  <c:v>45659.270833333336</c:v>
                </c:pt>
                <c:pt idx="31">
                  <c:v>45659.3125</c:v>
                </c:pt>
                <c:pt idx="32">
                  <c:v>45659.354166666664</c:v>
                </c:pt>
                <c:pt idx="33">
                  <c:v>45659.395833333336</c:v>
                </c:pt>
                <c:pt idx="34">
                  <c:v>45659.4375</c:v>
                </c:pt>
                <c:pt idx="35">
                  <c:v>45659.479166666664</c:v>
                </c:pt>
                <c:pt idx="36">
                  <c:v>45659.520833333336</c:v>
                </c:pt>
                <c:pt idx="37">
                  <c:v>45659.5625</c:v>
                </c:pt>
                <c:pt idx="38">
                  <c:v>45659.604166666664</c:v>
                </c:pt>
                <c:pt idx="39">
                  <c:v>45659.645833333336</c:v>
                </c:pt>
                <c:pt idx="40">
                  <c:v>45659.6875</c:v>
                </c:pt>
                <c:pt idx="41">
                  <c:v>45659.729166666664</c:v>
                </c:pt>
                <c:pt idx="42">
                  <c:v>45659.770833333336</c:v>
                </c:pt>
                <c:pt idx="43">
                  <c:v>45659.8125</c:v>
                </c:pt>
                <c:pt idx="44">
                  <c:v>45659.854166666664</c:v>
                </c:pt>
                <c:pt idx="45">
                  <c:v>45659.895833333336</c:v>
                </c:pt>
                <c:pt idx="46">
                  <c:v>45659.9375</c:v>
                </c:pt>
                <c:pt idx="47">
                  <c:v>45659.979166666664</c:v>
                </c:pt>
                <c:pt idx="48">
                  <c:v>45660.020833333336</c:v>
                </c:pt>
                <c:pt idx="49">
                  <c:v>45660.0625</c:v>
                </c:pt>
                <c:pt idx="50">
                  <c:v>45660.104166666664</c:v>
                </c:pt>
                <c:pt idx="51">
                  <c:v>45660.145833333336</c:v>
                </c:pt>
                <c:pt idx="52">
                  <c:v>45660.1875</c:v>
                </c:pt>
                <c:pt idx="53">
                  <c:v>45660.229166666664</c:v>
                </c:pt>
                <c:pt idx="54">
                  <c:v>45660.270833333336</c:v>
                </c:pt>
                <c:pt idx="55">
                  <c:v>45660.3125</c:v>
                </c:pt>
                <c:pt idx="56">
                  <c:v>45660.354166666664</c:v>
                </c:pt>
                <c:pt idx="57">
                  <c:v>45660.395833333336</c:v>
                </c:pt>
                <c:pt idx="58">
                  <c:v>45660.4375</c:v>
                </c:pt>
                <c:pt idx="59">
                  <c:v>45660.479166666664</c:v>
                </c:pt>
                <c:pt idx="60">
                  <c:v>45660.520833333336</c:v>
                </c:pt>
                <c:pt idx="61">
                  <c:v>45660.5625</c:v>
                </c:pt>
                <c:pt idx="62">
                  <c:v>45660.604166666664</c:v>
                </c:pt>
                <c:pt idx="63">
                  <c:v>45660.645833333336</c:v>
                </c:pt>
                <c:pt idx="64">
                  <c:v>45660.6875</c:v>
                </c:pt>
                <c:pt idx="65">
                  <c:v>45660.729166666664</c:v>
                </c:pt>
                <c:pt idx="66">
                  <c:v>45660.770833333336</c:v>
                </c:pt>
                <c:pt idx="67">
                  <c:v>45660.8125</c:v>
                </c:pt>
                <c:pt idx="68">
                  <c:v>45660.854166666664</c:v>
                </c:pt>
                <c:pt idx="69">
                  <c:v>45660.895833333336</c:v>
                </c:pt>
                <c:pt idx="70">
                  <c:v>45660.9375</c:v>
                </c:pt>
                <c:pt idx="71">
                  <c:v>45660.979166666664</c:v>
                </c:pt>
                <c:pt idx="72">
                  <c:v>45661.020833333336</c:v>
                </c:pt>
                <c:pt idx="73">
                  <c:v>45661.0625</c:v>
                </c:pt>
                <c:pt idx="74">
                  <c:v>45661.104166666664</c:v>
                </c:pt>
                <c:pt idx="75">
                  <c:v>45661.145833333336</c:v>
                </c:pt>
                <c:pt idx="76">
                  <c:v>45661.1875</c:v>
                </c:pt>
                <c:pt idx="77">
                  <c:v>45661.229166666664</c:v>
                </c:pt>
                <c:pt idx="78">
                  <c:v>45661.270833333336</c:v>
                </c:pt>
                <c:pt idx="79">
                  <c:v>45661.3125</c:v>
                </c:pt>
                <c:pt idx="80">
                  <c:v>45661.354166666664</c:v>
                </c:pt>
                <c:pt idx="81">
                  <c:v>45661.395833333336</c:v>
                </c:pt>
                <c:pt idx="82">
                  <c:v>45661.4375</c:v>
                </c:pt>
                <c:pt idx="83">
                  <c:v>45661.479166666664</c:v>
                </c:pt>
                <c:pt idx="84">
                  <c:v>45661.520833333336</c:v>
                </c:pt>
                <c:pt idx="85">
                  <c:v>45661.5625</c:v>
                </c:pt>
                <c:pt idx="86">
                  <c:v>45661.604166666664</c:v>
                </c:pt>
                <c:pt idx="87">
                  <c:v>45661.645833333336</c:v>
                </c:pt>
                <c:pt idx="88">
                  <c:v>45661.6875</c:v>
                </c:pt>
                <c:pt idx="89">
                  <c:v>45661.729166666664</c:v>
                </c:pt>
                <c:pt idx="90">
                  <c:v>45661.770833333336</c:v>
                </c:pt>
                <c:pt idx="91">
                  <c:v>45661.8125</c:v>
                </c:pt>
                <c:pt idx="92">
                  <c:v>45661.854166666664</c:v>
                </c:pt>
                <c:pt idx="93">
                  <c:v>45661.895833333336</c:v>
                </c:pt>
                <c:pt idx="94">
                  <c:v>45661.9375</c:v>
                </c:pt>
                <c:pt idx="95">
                  <c:v>45661.979166666664</c:v>
                </c:pt>
                <c:pt idx="96">
                  <c:v>45662.020833333336</c:v>
                </c:pt>
                <c:pt idx="97">
                  <c:v>45662.0625</c:v>
                </c:pt>
                <c:pt idx="98">
                  <c:v>45662.104166666664</c:v>
                </c:pt>
                <c:pt idx="99">
                  <c:v>45662.145833333336</c:v>
                </c:pt>
                <c:pt idx="100">
                  <c:v>45662.1875</c:v>
                </c:pt>
                <c:pt idx="101">
                  <c:v>45662.229166666664</c:v>
                </c:pt>
                <c:pt idx="102">
                  <c:v>45662.270833333336</c:v>
                </c:pt>
                <c:pt idx="103">
                  <c:v>45662.3125</c:v>
                </c:pt>
                <c:pt idx="104">
                  <c:v>45662.354166666664</c:v>
                </c:pt>
                <c:pt idx="105">
                  <c:v>45662.395833333336</c:v>
                </c:pt>
                <c:pt idx="106">
                  <c:v>45662.4375</c:v>
                </c:pt>
                <c:pt idx="107">
                  <c:v>45662.479166666664</c:v>
                </c:pt>
                <c:pt idx="108">
                  <c:v>45662.520833333336</c:v>
                </c:pt>
                <c:pt idx="109">
                  <c:v>45662.5625</c:v>
                </c:pt>
                <c:pt idx="110">
                  <c:v>45662.604166666664</c:v>
                </c:pt>
                <c:pt idx="111">
                  <c:v>45662.645833333336</c:v>
                </c:pt>
                <c:pt idx="112">
                  <c:v>45662.6875</c:v>
                </c:pt>
                <c:pt idx="113">
                  <c:v>45662.729166666664</c:v>
                </c:pt>
                <c:pt idx="114">
                  <c:v>45662.770833333336</c:v>
                </c:pt>
                <c:pt idx="115">
                  <c:v>45662.8125</c:v>
                </c:pt>
                <c:pt idx="116">
                  <c:v>45662.854166666664</c:v>
                </c:pt>
                <c:pt idx="117">
                  <c:v>45662.895833333336</c:v>
                </c:pt>
                <c:pt idx="118">
                  <c:v>45662.9375</c:v>
                </c:pt>
                <c:pt idx="119">
                  <c:v>45662.979166666664</c:v>
                </c:pt>
                <c:pt idx="120">
                  <c:v>45663.020833333336</c:v>
                </c:pt>
                <c:pt idx="121">
                  <c:v>45663.0625</c:v>
                </c:pt>
                <c:pt idx="122">
                  <c:v>45663.104166666664</c:v>
                </c:pt>
                <c:pt idx="123">
                  <c:v>45663.145833333336</c:v>
                </c:pt>
                <c:pt idx="124">
                  <c:v>45663.1875</c:v>
                </c:pt>
                <c:pt idx="125">
                  <c:v>45663.229166666664</c:v>
                </c:pt>
                <c:pt idx="126">
                  <c:v>45663.270833333336</c:v>
                </c:pt>
                <c:pt idx="127">
                  <c:v>45663.3125</c:v>
                </c:pt>
                <c:pt idx="128">
                  <c:v>45663.354166666664</c:v>
                </c:pt>
                <c:pt idx="129">
                  <c:v>45663.395833333336</c:v>
                </c:pt>
                <c:pt idx="130">
                  <c:v>45663.4375</c:v>
                </c:pt>
                <c:pt idx="131">
                  <c:v>45663.479166666664</c:v>
                </c:pt>
                <c:pt idx="132">
                  <c:v>45663.520833333336</c:v>
                </c:pt>
                <c:pt idx="133">
                  <c:v>45663.5625</c:v>
                </c:pt>
                <c:pt idx="134">
                  <c:v>45663.604166666664</c:v>
                </c:pt>
                <c:pt idx="135">
                  <c:v>45663.645833333336</c:v>
                </c:pt>
                <c:pt idx="136">
                  <c:v>45663.6875</c:v>
                </c:pt>
                <c:pt idx="137">
                  <c:v>45663.729166666664</c:v>
                </c:pt>
                <c:pt idx="138">
                  <c:v>45663.770833333336</c:v>
                </c:pt>
                <c:pt idx="139">
                  <c:v>45663.8125</c:v>
                </c:pt>
                <c:pt idx="140">
                  <c:v>45663.854166666664</c:v>
                </c:pt>
                <c:pt idx="141">
                  <c:v>45663.895833333336</c:v>
                </c:pt>
                <c:pt idx="142">
                  <c:v>45663.9375</c:v>
                </c:pt>
                <c:pt idx="143">
                  <c:v>45663.979166666664</c:v>
                </c:pt>
                <c:pt idx="144">
                  <c:v>45664.020833333336</c:v>
                </c:pt>
                <c:pt idx="145">
                  <c:v>45664.0625</c:v>
                </c:pt>
                <c:pt idx="146">
                  <c:v>45664.104166666664</c:v>
                </c:pt>
                <c:pt idx="147">
                  <c:v>45664.145833333336</c:v>
                </c:pt>
                <c:pt idx="148">
                  <c:v>45664.1875</c:v>
                </c:pt>
                <c:pt idx="149">
                  <c:v>45664.229166666664</c:v>
                </c:pt>
                <c:pt idx="150">
                  <c:v>45664.270833333336</c:v>
                </c:pt>
                <c:pt idx="151">
                  <c:v>45664.3125</c:v>
                </c:pt>
                <c:pt idx="152">
                  <c:v>45664.354166666664</c:v>
                </c:pt>
                <c:pt idx="153">
                  <c:v>45664.395833333336</c:v>
                </c:pt>
                <c:pt idx="154">
                  <c:v>45664.4375</c:v>
                </c:pt>
                <c:pt idx="155">
                  <c:v>45664.479166666664</c:v>
                </c:pt>
                <c:pt idx="156">
                  <c:v>45664.520833333336</c:v>
                </c:pt>
                <c:pt idx="157">
                  <c:v>45664.5625</c:v>
                </c:pt>
                <c:pt idx="158">
                  <c:v>45664.604166666664</c:v>
                </c:pt>
                <c:pt idx="159">
                  <c:v>45664.645833333336</c:v>
                </c:pt>
                <c:pt idx="160">
                  <c:v>45664.6875</c:v>
                </c:pt>
                <c:pt idx="161">
                  <c:v>45664.729166666664</c:v>
                </c:pt>
                <c:pt idx="162">
                  <c:v>45664.770833333336</c:v>
                </c:pt>
                <c:pt idx="163">
                  <c:v>45664.8125</c:v>
                </c:pt>
                <c:pt idx="164">
                  <c:v>45664.854166666664</c:v>
                </c:pt>
                <c:pt idx="165">
                  <c:v>45664.895833333336</c:v>
                </c:pt>
                <c:pt idx="166">
                  <c:v>45664.9375</c:v>
                </c:pt>
                <c:pt idx="167">
                  <c:v>45664.979166666664</c:v>
                </c:pt>
                <c:pt idx="168">
                  <c:v>45665.020833333336</c:v>
                </c:pt>
                <c:pt idx="169">
                  <c:v>45665.0625</c:v>
                </c:pt>
                <c:pt idx="170">
                  <c:v>45665.104166666664</c:v>
                </c:pt>
                <c:pt idx="171">
                  <c:v>45665.145833333336</c:v>
                </c:pt>
                <c:pt idx="172">
                  <c:v>45665.1875</c:v>
                </c:pt>
                <c:pt idx="173">
                  <c:v>45665.229166666664</c:v>
                </c:pt>
                <c:pt idx="174">
                  <c:v>45665.270833333336</c:v>
                </c:pt>
                <c:pt idx="175">
                  <c:v>45665.3125</c:v>
                </c:pt>
                <c:pt idx="176">
                  <c:v>45665.354166666664</c:v>
                </c:pt>
                <c:pt idx="177">
                  <c:v>45665.395833333336</c:v>
                </c:pt>
                <c:pt idx="178">
                  <c:v>45665.4375</c:v>
                </c:pt>
                <c:pt idx="179">
                  <c:v>45665.479166666664</c:v>
                </c:pt>
                <c:pt idx="180">
                  <c:v>45665.520833333336</c:v>
                </c:pt>
                <c:pt idx="181">
                  <c:v>45665.5625</c:v>
                </c:pt>
                <c:pt idx="182">
                  <c:v>45665.604166666664</c:v>
                </c:pt>
                <c:pt idx="183">
                  <c:v>45665.645833333336</c:v>
                </c:pt>
                <c:pt idx="184">
                  <c:v>45665.6875</c:v>
                </c:pt>
                <c:pt idx="185">
                  <c:v>45665.729166666664</c:v>
                </c:pt>
                <c:pt idx="186">
                  <c:v>45665.770833333336</c:v>
                </c:pt>
                <c:pt idx="187">
                  <c:v>45665.8125</c:v>
                </c:pt>
                <c:pt idx="188">
                  <c:v>45665.854166666664</c:v>
                </c:pt>
                <c:pt idx="189">
                  <c:v>45665.895833333336</c:v>
                </c:pt>
                <c:pt idx="190">
                  <c:v>45665.9375</c:v>
                </c:pt>
                <c:pt idx="191">
                  <c:v>45665.979166666664</c:v>
                </c:pt>
                <c:pt idx="192">
                  <c:v>45666.020833333336</c:v>
                </c:pt>
                <c:pt idx="193">
                  <c:v>45666.0625</c:v>
                </c:pt>
                <c:pt idx="194">
                  <c:v>45666.104166666664</c:v>
                </c:pt>
                <c:pt idx="195">
                  <c:v>45666.145833333336</c:v>
                </c:pt>
                <c:pt idx="196">
                  <c:v>45666.1875</c:v>
                </c:pt>
                <c:pt idx="197">
                  <c:v>45666.229166666664</c:v>
                </c:pt>
                <c:pt idx="198">
                  <c:v>45666.270833333336</c:v>
                </c:pt>
                <c:pt idx="199">
                  <c:v>45666.3125</c:v>
                </c:pt>
                <c:pt idx="200">
                  <c:v>45666.354166666664</c:v>
                </c:pt>
                <c:pt idx="201">
                  <c:v>45666.395833333336</c:v>
                </c:pt>
                <c:pt idx="202">
                  <c:v>45666.4375</c:v>
                </c:pt>
                <c:pt idx="203">
                  <c:v>45666.479166666664</c:v>
                </c:pt>
                <c:pt idx="204">
                  <c:v>45666.520833333336</c:v>
                </c:pt>
                <c:pt idx="205">
                  <c:v>45666.5625</c:v>
                </c:pt>
                <c:pt idx="206">
                  <c:v>45666.604166666664</c:v>
                </c:pt>
                <c:pt idx="207">
                  <c:v>45666.645833333336</c:v>
                </c:pt>
                <c:pt idx="208">
                  <c:v>45666.6875</c:v>
                </c:pt>
                <c:pt idx="209">
                  <c:v>45666.729166666664</c:v>
                </c:pt>
                <c:pt idx="210">
                  <c:v>45666.770833333336</c:v>
                </c:pt>
                <c:pt idx="211">
                  <c:v>45666.8125</c:v>
                </c:pt>
                <c:pt idx="212">
                  <c:v>45666.854166666664</c:v>
                </c:pt>
                <c:pt idx="213">
                  <c:v>45666.895833333336</c:v>
                </c:pt>
                <c:pt idx="214">
                  <c:v>45666.9375</c:v>
                </c:pt>
                <c:pt idx="215">
                  <c:v>45666.979166666664</c:v>
                </c:pt>
                <c:pt idx="216">
                  <c:v>45667.020833333336</c:v>
                </c:pt>
                <c:pt idx="217">
                  <c:v>45667.0625</c:v>
                </c:pt>
                <c:pt idx="218">
                  <c:v>45667.104166666664</c:v>
                </c:pt>
                <c:pt idx="219">
                  <c:v>45667.145833333336</c:v>
                </c:pt>
                <c:pt idx="220">
                  <c:v>45667.1875</c:v>
                </c:pt>
                <c:pt idx="221">
                  <c:v>45667.229166666664</c:v>
                </c:pt>
                <c:pt idx="222">
                  <c:v>45667.270833333336</c:v>
                </c:pt>
                <c:pt idx="223">
                  <c:v>45667.3125</c:v>
                </c:pt>
                <c:pt idx="224">
                  <c:v>45667.354166666664</c:v>
                </c:pt>
                <c:pt idx="225">
                  <c:v>45667.395833333336</c:v>
                </c:pt>
                <c:pt idx="226">
                  <c:v>45667.4375</c:v>
                </c:pt>
                <c:pt idx="227">
                  <c:v>45667.479166666664</c:v>
                </c:pt>
                <c:pt idx="228">
                  <c:v>45667.520833333336</c:v>
                </c:pt>
                <c:pt idx="229">
                  <c:v>45667.5625</c:v>
                </c:pt>
                <c:pt idx="230">
                  <c:v>45667.604166666664</c:v>
                </c:pt>
                <c:pt idx="231">
                  <c:v>45667.645833333336</c:v>
                </c:pt>
                <c:pt idx="232">
                  <c:v>45667.6875</c:v>
                </c:pt>
                <c:pt idx="233">
                  <c:v>45667.729166666664</c:v>
                </c:pt>
                <c:pt idx="234">
                  <c:v>45667.770833333336</c:v>
                </c:pt>
                <c:pt idx="235">
                  <c:v>45667.8125</c:v>
                </c:pt>
                <c:pt idx="236">
                  <c:v>45667.854166666664</c:v>
                </c:pt>
                <c:pt idx="237">
                  <c:v>45667.895833333336</c:v>
                </c:pt>
                <c:pt idx="238">
                  <c:v>45667.9375</c:v>
                </c:pt>
                <c:pt idx="239">
                  <c:v>45667.979166666664</c:v>
                </c:pt>
                <c:pt idx="240">
                  <c:v>45668.020833333336</c:v>
                </c:pt>
                <c:pt idx="241">
                  <c:v>45668.0625</c:v>
                </c:pt>
                <c:pt idx="242">
                  <c:v>45668.104166666664</c:v>
                </c:pt>
                <c:pt idx="243">
                  <c:v>45668.145833333336</c:v>
                </c:pt>
                <c:pt idx="244">
                  <c:v>45668.1875</c:v>
                </c:pt>
                <c:pt idx="245">
                  <c:v>45668.229166666664</c:v>
                </c:pt>
                <c:pt idx="246">
                  <c:v>45668.270833333336</c:v>
                </c:pt>
                <c:pt idx="247">
                  <c:v>45668.3125</c:v>
                </c:pt>
                <c:pt idx="248">
                  <c:v>45668.354166666664</c:v>
                </c:pt>
                <c:pt idx="249">
                  <c:v>45668.395833333336</c:v>
                </c:pt>
                <c:pt idx="250">
                  <c:v>45668.4375</c:v>
                </c:pt>
                <c:pt idx="251">
                  <c:v>45668.479166666664</c:v>
                </c:pt>
                <c:pt idx="252">
                  <c:v>45668.520833333336</c:v>
                </c:pt>
                <c:pt idx="253">
                  <c:v>45668.5625</c:v>
                </c:pt>
                <c:pt idx="254">
                  <c:v>45668.604166666664</c:v>
                </c:pt>
                <c:pt idx="255">
                  <c:v>45668.645833333336</c:v>
                </c:pt>
                <c:pt idx="256">
                  <c:v>45668.6875</c:v>
                </c:pt>
                <c:pt idx="257">
                  <c:v>45668.729166666664</c:v>
                </c:pt>
                <c:pt idx="258">
                  <c:v>45668.770833333336</c:v>
                </c:pt>
                <c:pt idx="259">
                  <c:v>45668.8125</c:v>
                </c:pt>
                <c:pt idx="260">
                  <c:v>45668.854166666664</c:v>
                </c:pt>
                <c:pt idx="261">
                  <c:v>45668.895833333336</c:v>
                </c:pt>
                <c:pt idx="262">
                  <c:v>45668.9375</c:v>
                </c:pt>
                <c:pt idx="263">
                  <c:v>45668.979166666664</c:v>
                </c:pt>
                <c:pt idx="264">
                  <c:v>45669.020833333336</c:v>
                </c:pt>
                <c:pt idx="265">
                  <c:v>45669.0625</c:v>
                </c:pt>
                <c:pt idx="266">
                  <c:v>45669.104166666664</c:v>
                </c:pt>
                <c:pt idx="267">
                  <c:v>45669.145833333336</c:v>
                </c:pt>
                <c:pt idx="268">
                  <c:v>45669.1875</c:v>
                </c:pt>
                <c:pt idx="269">
                  <c:v>45669.229166666664</c:v>
                </c:pt>
                <c:pt idx="270">
                  <c:v>45669.270833333336</c:v>
                </c:pt>
                <c:pt idx="271">
                  <c:v>45669.3125</c:v>
                </c:pt>
                <c:pt idx="272">
                  <c:v>45669.354166666664</c:v>
                </c:pt>
                <c:pt idx="273">
                  <c:v>45669.395833333336</c:v>
                </c:pt>
                <c:pt idx="274">
                  <c:v>45669.4375</c:v>
                </c:pt>
                <c:pt idx="275">
                  <c:v>45669.479166666664</c:v>
                </c:pt>
                <c:pt idx="276">
                  <c:v>45669.520833333336</c:v>
                </c:pt>
                <c:pt idx="277">
                  <c:v>45669.5625</c:v>
                </c:pt>
                <c:pt idx="278">
                  <c:v>45669.604166666664</c:v>
                </c:pt>
                <c:pt idx="279">
                  <c:v>45669.645833333336</c:v>
                </c:pt>
                <c:pt idx="280">
                  <c:v>45669.6875</c:v>
                </c:pt>
                <c:pt idx="281">
                  <c:v>45669.729166666664</c:v>
                </c:pt>
                <c:pt idx="282">
                  <c:v>45669.770833333336</c:v>
                </c:pt>
                <c:pt idx="283">
                  <c:v>45669.8125</c:v>
                </c:pt>
                <c:pt idx="284">
                  <c:v>45669.854166666664</c:v>
                </c:pt>
                <c:pt idx="285">
                  <c:v>45669.895833333336</c:v>
                </c:pt>
                <c:pt idx="286">
                  <c:v>45669.9375</c:v>
                </c:pt>
                <c:pt idx="287">
                  <c:v>45669.979166666664</c:v>
                </c:pt>
                <c:pt idx="288">
                  <c:v>45670.020833333336</c:v>
                </c:pt>
                <c:pt idx="289">
                  <c:v>45670.0625</c:v>
                </c:pt>
                <c:pt idx="290">
                  <c:v>45670.104166666664</c:v>
                </c:pt>
                <c:pt idx="291">
                  <c:v>45670.145833333336</c:v>
                </c:pt>
                <c:pt idx="292">
                  <c:v>45670.1875</c:v>
                </c:pt>
                <c:pt idx="293">
                  <c:v>45670.229166666664</c:v>
                </c:pt>
                <c:pt idx="294">
                  <c:v>45670.270833333336</c:v>
                </c:pt>
                <c:pt idx="295">
                  <c:v>45670.3125</c:v>
                </c:pt>
                <c:pt idx="296">
                  <c:v>45670.354166666664</c:v>
                </c:pt>
                <c:pt idx="297">
                  <c:v>45670.395833333336</c:v>
                </c:pt>
                <c:pt idx="298">
                  <c:v>45670.4375</c:v>
                </c:pt>
                <c:pt idx="299">
                  <c:v>45670.479166666664</c:v>
                </c:pt>
                <c:pt idx="300">
                  <c:v>45670.520833333336</c:v>
                </c:pt>
                <c:pt idx="301">
                  <c:v>45670.5625</c:v>
                </c:pt>
                <c:pt idx="302">
                  <c:v>45670.604166666664</c:v>
                </c:pt>
                <c:pt idx="303">
                  <c:v>45670.645833333336</c:v>
                </c:pt>
                <c:pt idx="304">
                  <c:v>45670.6875</c:v>
                </c:pt>
                <c:pt idx="305">
                  <c:v>45670.729166666664</c:v>
                </c:pt>
                <c:pt idx="306">
                  <c:v>45670.770833333336</c:v>
                </c:pt>
                <c:pt idx="307">
                  <c:v>45670.8125</c:v>
                </c:pt>
                <c:pt idx="308">
                  <c:v>45670.854166666664</c:v>
                </c:pt>
                <c:pt idx="309">
                  <c:v>45670.895833333336</c:v>
                </c:pt>
                <c:pt idx="310">
                  <c:v>45670.9375</c:v>
                </c:pt>
                <c:pt idx="311">
                  <c:v>45670.979166666664</c:v>
                </c:pt>
                <c:pt idx="312">
                  <c:v>45671.020833333336</c:v>
                </c:pt>
                <c:pt idx="313">
                  <c:v>45671.0625</c:v>
                </c:pt>
                <c:pt idx="314">
                  <c:v>45671.104166666664</c:v>
                </c:pt>
                <c:pt idx="315">
                  <c:v>45671.145833333336</c:v>
                </c:pt>
                <c:pt idx="316">
                  <c:v>45671.1875</c:v>
                </c:pt>
                <c:pt idx="317">
                  <c:v>45671.229166666664</c:v>
                </c:pt>
                <c:pt idx="318">
                  <c:v>45671.270833333336</c:v>
                </c:pt>
                <c:pt idx="319">
                  <c:v>45671.3125</c:v>
                </c:pt>
                <c:pt idx="320">
                  <c:v>45671.354166666664</c:v>
                </c:pt>
                <c:pt idx="321">
                  <c:v>45671.395833333336</c:v>
                </c:pt>
                <c:pt idx="322">
                  <c:v>45671.4375</c:v>
                </c:pt>
                <c:pt idx="323">
                  <c:v>45671.479166666664</c:v>
                </c:pt>
                <c:pt idx="324">
                  <c:v>45671.520833333336</c:v>
                </c:pt>
                <c:pt idx="325">
                  <c:v>45671.5625</c:v>
                </c:pt>
                <c:pt idx="326">
                  <c:v>45671.604166666664</c:v>
                </c:pt>
                <c:pt idx="327">
                  <c:v>45671.645833333336</c:v>
                </c:pt>
                <c:pt idx="328">
                  <c:v>45671.6875</c:v>
                </c:pt>
                <c:pt idx="329">
                  <c:v>45671.729166666664</c:v>
                </c:pt>
                <c:pt idx="330">
                  <c:v>45671.770833333336</c:v>
                </c:pt>
                <c:pt idx="331">
                  <c:v>45671.8125</c:v>
                </c:pt>
                <c:pt idx="332">
                  <c:v>45671.854166666664</c:v>
                </c:pt>
                <c:pt idx="333">
                  <c:v>45671.895833333336</c:v>
                </c:pt>
                <c:pt idx="334">
                  <c:v>45671.9375</c:v>
                </c:pt>
                <c:pt idx="335">
                  <c:v>45671.979166666664</c:v>
                </c:pt>
                <c:pt idx="336">
                  <c:v>45672.020833333336</c:v>
                </c:pt>
                <c:pt idx="337">
                  <c:v>45672.0625</c:v>
                </c:pt>
                <c:pt idx="338">
                  <c:v>45672.104166666664</c:v>
                </c:pt>
                <c:pt idx="339">
                  <c:v>45672.145833333336</c:v>
                </c:pt>
                <c:pt idx="340">
                  <c:v>45672.1875</c:v>
                </c:pt>
                <c:pt idx="341">
                  <c:v>45672.229166666664</c:v>
                </c:pt>
                <c:pt idx="342">
                  <c:v>45672.270833333336</c:v>
                </c:pt>
                <c:pt idx="343">
                  <c:v>45672.3125</c:v>
                </c:pt>
                <c:pt idx="344">
                  <c:v>45672.354166666664</c:v>
                </c:pt>
                <c:pt idx="345">
                  <c:v>45672.395833333336</c:v>
                </c:pt>
                <c:pt idx="346">
                  <c:v>45672.4375</c:v>
                </c:pt>
                <c:pt idx="347">
                  <c:v>45672.479166666664</c:v>
                </c:pt>
                <c:pt idx="348">
                  <c:v>45672.520833333336</c:v>
                </c:pt>
                <c:pt idx="349">
                  <c:v>45672.5625</c:v>
                </c:pt>
                <c:pt idx="350">
                  <c:v>45672.604166666664</c:v>
                </c:pt>
                <c:pt idx="351">
                  <c:v>45672.645833333336</c:v>
                </c:pt>
                <c:pt idx="352">
                  <c:v>45672.6875</c:v>
                </c:pt>
                <c:pt idx="353">
                  <c:v>45672.729166666664</c:v>
                </c:pt>
                <c:pt idx="354">
                  <c:v>45672.770833333336</c:v>
                </c:pt>
                <c:pt idx="355">
                  <c:v>45672.8125</c:v>
                </c:pt>
                <c:pt idx="356">
                  <c:v>45672.854166666664</c:v>
                </c:pt>
                <c:pt idx="357">
                  <c:v>45672.895833333336</c:v>
                </c:pt>
                <c:pt idx="358">
                  <c:v>45672.9375</c:v>
                </c:pt>
                <c:pt idx="359">
                  <c:v>45672.979166666664</c:v>
                </c:pt>
                <c:pt idx="360">
                  <c:v>45673.020833333336</c:v>
                </c:pt>
                <c:pt idx="361">
                  <c:v>45673.0625</c:v>
                </c:pt>
                <c:pt idx="362">
                  <c:v>45673.104166666664</c:v>
                </c:pt>
                <c:pt idx="363">
                  <c:v>45673.145833333336</c:v>
                </c:pt>
                <c:pt idx="364">
                  <c:v>45673.1875</c:v>
                </c:pt>
                <c:pt idx="365">
                  <c:v>45673.229166666664</c:v>
                </c:pt>
                <c:pt idx="366">
                  <c:v>45673.270833333336</c:v>
                </c:pt>
                <c:pt idx="367">
                  <c:v>45673.3125</c:v>
                </c:pt>
                <c:pt idx="368">
                  <c:v>45673.354166666664</c:v>
                </c:pt>
                <c:pt idx="369">
                  <c:v>45673.395833333336</c:v>
                </c:pt>
                <c:pt idx="370">
                  <c:v>45673.4375</c:v>
                </c:pt>
                <c:pt idx="371">
                  <c:v>45673.479166666664</c:v>
                </c:pt>
                <c:pt idx="372">
                  <c:v>45673.520833333336</c:v>
                </c:pt>
                <c:pt idx="373">
                  <c:v>45673.5625</c:v>
                </c:pt>
                <c:pt idx="374">
                  <c:v>45673.604166666664</c:v>
                </c:pt>
                <c:pt idx="375">
                  <c:v>45673.645833333336</c:v>
                </c:pt>
                <c:pt idx="376">
                  <c:v>45673.6875</c:v>
                </c:pt>
                <c:pt idx="377">
                  <c:v>45673.729166666664</c:v>
                </c:pt>
                <c:pt idx="378">
                  <c:v>45673.770833333336</c:v>
                </c:pt>
                <c:pt idx="379">
                  <c:v>45673.8125</c:v>
                </c:pt>
                <c:pt idx="380">
                  <c:v>45673.854166666664</c:v>
                </c:pt>
                <c:pt idx="381">
                  <c:v>45673.895833333336</c:v>
                </c:pt>
                <c:pt idx="382">
                  <c:v>45673.9375</c:v>
                </c:pt>
                <c:pt idx="383">
                  <c:v>45673.979166666664</c:v>
                </c:pt>
                <c:pt idx="384">
                  <c:v>45674.020833333336</c:v>
                </c:pt>
                <c:pt idx="385">
                  <c:v>45674.0625</c:v>
                </c:pt>
                <c:pt idx="386">
                  <c:v>45674.104166666664</c:v>
                </c:pt>
                <c:pt idx="387">
                  <c:v>45674.145833333336</c:v>
                </c:pt>
                <c:pt idx="388">
                  <c:v>45674.1875</c:v>
                </c:pt>
                <c:pt idx="389">
                  <c:v>45674.229166666664</c:v>
                </c:pt>
                <c:pt idx="390">
                  <c:v>45674.270833333336</c:v>
                </c:pt>
                <c:pt idx="391">
                  <c:v>45674.3125</c:v>
                </c:pt>
                <c:pt idx="392">
                  <c:v>45674.354166666664</c:v>
                </c:pt>
                <c:pt idx="393">
                  <c:v>45674.395833333336</c:v>
                </c:pt>
                <c:pt idx="394">
                  <c:v>45674.4375</c:v>
                </c:pt>
                <c:pt idx="395">
                  <c:v>45674.479166666664</c:v>
                </c:pt>
                <c:pt idx="396">
                  <c:v>45674.520833333336</c:v>
                </c:pt>
                <c:pt idx="397">
                  <c:v>45674.5625</c:v>
                </c:pt>
                <c:pt idx="398">
                  <c:v>45674.604166666664</c:v>
                </c:pt>
                <c:pt idx="399">
                  <c:v>45674.645833333336</c:v>
                </c:pt>
                <c:pt idx="400">
                  <c:v>45674.6875</c:v>
                </c:pt>
                <c:pt idx="401">
                  <c:v>45674.729166666664</c:v>
                </c:pt>
                <c:pt idx="402">
                  <c:v>45674.770833333336</c:v>
                </c:pt>
                <c:pt idx="403">
                  <c:v>45674.8125</c:v>
                </c:pt>
                <c:pt idx="404">
                  <c:v>45674.854166666664</c:v>
                </c:pt>
                <c:pt idx="405">
                  <c:v>45674.895833333336</c:v>
                </c:pt>
                <c:pt idx="406">
                  <c:v>45674.9375</c:v>
                </c:pt>
                <c:pt idx="407">
                  <c:v>45674.979166666664</c:v>
                </c:pt>
                <c:pt idx="408">
                  <c:v>45675.020833333336</c:v>
                </c:pt>
                <c:pt idx="409">
                  <c:v>45675.0625</c:v>
                </c:pt>
                <c:pt idx="410">
                  <c:v>45675.104166666664</c:v>
                </c:pt>
                <c:pt idx="411">
                  <c:v>45675.145833333336</c:v>
                </c:pt>
                <c:pt idx="412">
                  <c:v>45675.1875</c:v>
                </c:pt>
                <c:pt idx="413">
                  <c:v>45675.229166666664</c:v>
                </c:pt>
                <c:pt idx="414">
                  <c:v>45675.270833333336</c:v>
                </c:pt>
                <c:pt idx="415">
                  <c:v>45675.3125</c:v>
                </c:pt>
                <c:pt idx="416">
                  <c:v>45675.354166666664</c:v>
                </c:pt>
                <c:pt idx="417">
                  <c:v>45675.395833333336</c:v>
                </c:pt>
                <c:pt idx="418">
                  <c:v>45675.4375</c:v>
                </c:pt>
                <c:pt idx="419">
                  <c:v>45675.479166666664</c:v>
                </c:pt>
                <c:pt idx="420">
                  <c:v>45675.520833333336</c:v>
                </c:pt>
                <c:pt idx="421">
                  <c:v>45675.5625</c:v>
                </c:pt>
                <c:pt idx="422">
                  <c:v>45675.604166666664</c:v>
                </c:pt>
                <c:pt idx="423">
                  <c:v>45675.645833333336</c:v>
                </c:pt>
                <c:pt idx="424">
                  <c:v>45675.6875</c:v>
                </c:pt>
                <c:pt idx="425">
                  <c:v>45675.729166666664</c:v>
                </c:pt>
                <c:pt idx="426">
                  <c:v>45675.770833333336</c:v>
                </c:pt>
                <c:pt idx="427">
                  <c:v>45675.8125</c:v>
                </c:pt>
                <c:pt idx="428">
                  <c:v>45675.854166666664</c:v>
                </c:pt>
                <c:pt idx="429">
                  <c:v>45675.895833333336</c:v>
                </c:pt>
                <c:pt idx="430">
                  <c:v>45675.9375</c:v>
                </c:pt>
                <c:pt idx="431">
                  <c:v>45675.979166666664</c:v>
                </c:pt>
                <c:pt idx="432">
                  <c:v>45676.020833333336</c:v>
                </c:pt>
                <c:pt idx="433">
                  <c:v>45676.0625</c:v>
                </c:pt>
                <c:pt idx="434">
                  <c:v>45676.104166666664</c:v>
                </c:pt>
                <c:pt idx="435">
                  <c:v>45676.145833333336</c:v>
                </c:pt>
                <c:pt idx="436">
                  <c:v>45676.1875</c:v>
                </c:pt>
                <c:pt idx="437">
                  <c:v>45676.229166666664</c:v>
                </c:pt>
                <c:pt idx="438">
                  <c:v>45676.270833333336</c:v>
                </c:pt>
                <c:pt idx="439">
                  <c:v>45676.3125</c:v>
                </c:pt>
                <c:pt idx="440">
                  <c:v>45676.354166666664</c:v>
                </c:pt>
                <c:pt idx="441">
                  <c:v>45676.395833333336</c:v>
                </c:pt>
                <c:pt idx="442">
                  <c:v>45676.4375</c:v>
                </c:pt>
                <c:pt idx="443">
                  <c:v>45676.479166666664</c:v>
                </c:pt>
                <c:pt idx="444">
                  <c:v>45676.520833333336</c:v>
                </c:pt>
                <c:pt idx="445">
                  <c:v>45676.5625</c:v>
                </c:pt>
                <c:pt idx="446">
                  <c:v>45676.604166666664</c:v>
                </c:pt>
                <c:pt idx="447">
                  <c:v>45676.645833333336</c:v>
                </c:pt>
                <c:pt idx="448">
                  <c:v>45676.6875</c:v>
                </c:pt>
                <c:pt idx="449">
                  <c:v>45676.729166666664</c:v>
                </c:pt>
                <c:pt idx="450">
                  <c:v>45676.770833333336</c:v>
                </c:pt>
                <c:pt idx="451">
                  <c:v>45676.8125</c:v>
                </c:pt>
                <c:pt idx="452">
                  <c:v>45676.854166666664</c:v>
                </c:pt>
                <c:pt idx="453">
                  <c:v>45676.895833333336</c:v>
                </c:pt>
                <c:pt idx="454">
                  <c:v>45676.9375</c:v>
                </c:pt>
                <c:pt idx="455">
                  <c:v>45676.979166666664</c:v>
                </c:pt>
                <c:pt idx="456">
                  <c:v>45677.020833333336</c:v>
                </c:pt>
                <c:pt idx="457">
                  <c:v>45677.0625</c:v>
                </c:pt>
                <c:pt idx="458">
                  <c:v>45677.104166666664</c:v>
                </c:pt>
                <c:pt idx="459">
                  <c:v>45677.145833333336</c:v>
                </c:pt>
                <c:pt idx="460">
                  <c:v>45677.1875</c:v>
                </c:pt>
                <c:pt idx="461">
                  <c:v>45677.229166666664</c:v>
                </c:pt>
                <c:pt idx="462">
                  <c:v>45677.270833333336</c:v>
                </c:pt>
                <c:pt idx="463">
                  <c:v>45677.3125</c:v>
                </c:pt>
                <c:pt idx="464">
                  <c:v>45677.354166666664</c:v>
                </c:pt>
                <c:pt idx="465">
                  <c:v>45677.395833333336</c:v>
                </c:pt>
                <c:pt idx="466">
                  <c:v>45677.4375</c:v>
                </c:pt>
                <c:pt idx="467">
                  <c:v>45677.479166666664</c:v>
                </c:pt>
                <c:pt idx="468">
                  <c:v>45677.520833333336</c:v>
                </c:pt>
                <c:pt idx="469">
                  <c:v>45677.5625</c:v>
                </c:pt>
                <c:pt idx="470">
                  <c:v>45677.604166666664</c:v>
                </c:pt>
                <c:pt idx="471">
                  <c:v>45677.645833333336</c:v>
                </c:pt>
                <c:pt idx="472">
                  <c:v>45677.6875</c:v>
                </c:pt>
                <c:pt idx="473">
                  <c:v>45677.729166666664</c:v>
                </c:pt>
                <c:pt idx="474">
                  <c:v>45677.770833333336</c:v>
                </c:pt>
                <c:pt idx="475">
                  <c:v>45677.8125</c:v>
                </c:pt>
                <c:pt idx="476">
                  <c:v>45677.854166666664</c:v>
                </c:pt>
                <c:pt idx="477">
                  <c:v>45677.895833333336</c:v>
                </c:pt>
                <c:pt idx="478">
                  <c:v>45677.9375</c:v>
                </c:pt>
                <c:pt idx="479">
                  <c:v>45677.979166666664</c:v>
                </c:pt>
                <c:pt idx="480">
                  <c:v>45678.020833333336</c:v>
                </c:pt>
                <c:pt idx="481">
                  <c:v>45678.0625</c:v>
                </c:pt>
                <c:pt idx="482">
                  <c:v>45678.104166666664</c:v>
                </c:pt>
                <c:pt idx="483">
                  <c:v>45678.145833333336</c:v>
                </c:pt>
                <c:pt idx="484">
                  <c:v>45678.1875</c:v>
                </c:pt>
                <c:pt idx="485">
                  <c:v>45678.229166666664</c:v>
                </c:pt>
                <c:pt idx="486">
                  <c:v>45678.270833333336</c:v>
                </c:pt>
                <c:pt idx="487">
                  <c:v>45678.3125</c:v>
                </c:pt>
                <c:pt idx="488">
                  <c:v>45678.354166666664</c:v>
                </c:pt>
                <c:pt idx="489">
                  <c:v>45678.395833333336</c:v>
                </c:pt>
                <c:pt idx="490">
                  <c:v>45678.4375</c:v>
                </c:pt>
                <c:pt idx="491">
                  <c:v>45678.479166666664</c:v>
                </c:pt>
                <c:pt idx="492">
                  <c:v>45678.520833333336</c:v>
                </c:pt>
                <c:pt idx="493">
                  <c:v>45678.5625</c:v>
                </c:pt>
                <c:pt idx="494">
                  <c:v>45678.604166666664</c:v>
                </c:pt>
                <c:pt idx="495">
                  <c:v>45678.645833333336</c:v>
                </c:pt>
                <c:pt idx="496">
                  <c:v>45678.6875</c:v>
                </c:pt>
                <c:pt idx="497">
                  <c:v>45678.729166666664</c:v>
                </c:pt>
                <c:pt idx="498">
                  <c:v>45678.770833333336</c:v>
                </c:pt>
                <c:pt idx="499">
                  <c:v>45678.8125</c:v>
                </c:pt>
                <c:pt idx="500">
                  <c:v>45678.854166666664</c:v>
                </c:pt>
                <c:pt idx="501">
                  <c:v>45678.895833333336</c:v>
                </c:pt>
                <c:pt idx="502">
                  <c:v>45678.9375</c:v>
                </c:pt>
                <c:pt idx="503">
                  <c:v>45678.979166666664</c:v>
                </c:pt>
                <c:pt idx="504">
                  <c:v>45679.020833333336</c:v>
                </c:pt>
                <c:pt idx="505">
                  <c:v>45679.0625</c:v>
                </c:pt>
                <c:pt idx="506">
                  <c:v>45679.104166666664</c:v>
                </c:pt>
                <c:pt idx="507">
                  <c:v>45679.145833333336</c:v>
                </c:pt>
                <c:pt idx="508">
                  <c:v>45679.1875</c:v>
                </c:pt>
                <c:pt idx="509">
                  <c:v>45679.229166666664</c:v>
                </c:pt>
                <c:pt idx="510">
                  <c:v>45679.270833333336</c:v>
                </c:pt>
                <c:pt idx="511">
                  <c:v>45679.3125</c:v>
                </c:pt>
                <c:pt idx="512">
                  <c:v>45679.354166666664</c:v>
                </c:pt>
                <c:pt idx="513">
                  <c:v>45679.395833333336</c:v>
                </c:pt>
                <c:pt idx="514">
                  <c:v>45679.4375</c:v>
                </c:pt>
                <c:pt idx="515">
                  <c:v>45679.479166666664</c:v>
                </c:pt>
                <c:pt idx="516">
                  <c:v>45679.520833333336</c:v>
                </c:pt>
                <c:pt idx="517">
                  <c:v>45679.5625</c:v>
                </c:pt>
                <c:pt idx="518">
                  <c:v>45679.604166666664</c:v>
                </c:pt>
                <c:pt idx="519">
                  <c:v>45679.645833333336</c:v>
                </c:pt>
                <c:pt idx="520">
                  <c:v>45679.6875</c:v>
                </c:pt>
                <c:pt idx="521">
                  <c:v>45679.729166666664</c:v>
                </c:pt>
                <c:pt idx="522">
                  <c:v>45679.770833333336</c:v>
                </c:pt>
                <c:pt idx="523">
                  <c:v>45679.8125</c:v>
                </c:pt>
                <c:pt idx="524">
                  <c:v>45679.854166666664</c:v>
                </c:pt>
                <c:pt idx="525">
                  <c:v>45679.895833333336</c:v>
                </c:pt>
                <c:pt idx="526">
                  <c:v>45679.9375</c:v>
                </c:pt>
                <c:pt idx="527">
                  <c:v>45679.979166666664</c:v>
                </c:pt>
                <c:pt idx="528">
                  <c:v>45680.020833333336</c:v>
                </c:pt>
                <c:pt idx="529">
                  <c:v>45680.0625</c:v>
                </c:pt>
                <c:pt idx="530">
                  <c:v>45680.104166666664</c:v>
                </c:pt>
                <c:pt idx="531">
                  <c:v>45680.145833333336</c:v>
                </c:pt>
                <c:pt idx="532">
                  <c:v>45680.1875</c:v>
                </c:pt>
                <c:pt idx="533">
                  <c:v>45680.229166666664</c:v>
                </c:pt>
                <c:pt idx="534">
                  <c:v>45680.270833333336</c:v>
                </c:pt>
                <c:pt idx="535">
                  <c:v>45680.3125</c:v>
                </c:pt>
                <c:pt idx="536">
                  <c:v>45680.354166666664</c:v>
                </c:pt>
                <c:pt idx="537">
                  <c:v>45680.395833333336</c:v>
                </c:pt>
                <c:pt idx="538">
                  <c:v>45680.4375</c:v>
                </c:pt>
                <c:pt idx="539">
                  <c:v>45680.479166666664</c:v>
                </c:pt>
                <c:pt idx="540">
                  <c:v>45680.520833333336</c:v>
                </c:pt>
                <c:pt idx="541">
                  <c:v>45680.5625</c:v>
                </c:pt>
                <c:pt idx="542">
                  <c:v>45680.604166666664</c:v>
                </c:pt>
                <c:pt idx="543">
                  <c:v>45680.645833333336</c:v>
                </c:pt>
                <c:pt idx="544">
                  <c:v>45680.6875</c:v>
                </c:pt>
                <c:pt idx="545">
                  <c:v>45680.729166666664</c:v>
                </c:pt>
                <c:pt idx="546">
                  <c:v>45680.770833333336</c:v>
                </c:pt>
                <c:pt idx="547">
                  <c:v>45680.8125</c:v>
                </c:pt>
                <c:pt idx="548">
                  <c:v>45680.854166666664</c:v>
                </c:pt>
                <c:pt idx="549">
                  <c:v>45680.895833333336</c:v>
                </c:pt>
                <c:pt idx="550">
                  <c:v>45680.9375</c:v>
                </c:pt>
                <c:pt idx="551">
                  <c:v>45680.979166666664</c:v>
                </c:pt>
                <c:pt idx="552">
                  <c:v>45681.020833333336</c:v>
                </c:pt>
                <c:pt idx="553">
                  <c:v>45681.0625</c:v>
                </c:pt>
                <c:pt idx="554">
                  <c:v>45681.104166666664</c:v>
                </c:pt>
                <c:pt idx="555">
                  <c:v>45681.145833333336</c:v>
                </c:pt>
                <c:pt idx="556">
                  <c:v>45681.1875</c:v>
                </c:pt>
                <c:pt idx="557">
                  <c:v>45681.229166666664</c:v>
                </c:pt>
                <c:pt idx="558">
                  <c:v>45681.270833333336</c:v>
                </c:pt>
                <c:pt idx="559">
                  <c:v>45681.3125</c:v>
                </c:pt>
                <c:pt idx="560">
                  <c:v>45681.354166666664</c:v>
                </c:pt>
                <c:pt idx="561">
                  <c:v>45681.395833333336</c:v>
                </c:pt>
                <c:pt idx="562">
                  <c:v>45681.4375</c:v>
                </c:pt>
                <c:pt idx="563">
                  <c:v>45681.479166666664</c:v>
                </c:pt>
                <c:pt idx="564">
                  <c:v>45681.520833333336</c:v>
                </c:pt>
                <c:pt idx="565">
                  <c:v>45681.5625</c:v>
                </c:pt>
                <c:pt idx="566">
                  <c:v>45681.604166666664</c:v>
                </c:pt>
                <c:pt idx="567">
                  <c:v>45681.645833333336</c:v>
                </c:pt>
                <c:pt idx="568">
                  <c:v>45681.6875</c:v>
                </c:pt>
                <c:pt idx="569">
                  <c:v>45681.729166666664</c:v>
                </c:pt>
                <c:pt idx="570">
                  <c:v>45681.770833333336</c:v>
                </c:pt>
                <c:pt idx="571">
                  <c:v>45681.8125</c:v>
                </c:pt>
                <c:pt idx="572">
                  <c:v>45681.854166666664</c:v>
                </c:pt>
                <c:pt idx="573">
                  <c:v>45681.895833333336</c:v>
                </c:pt>
                <c:pt idx="574">
                  <c:v>45681.9375</c:v>
                </c:pt>
                <c:pt idx="575">
                  <c:v>45681.979166666664</c:v>
                </c:pt>
                <c:pt idx="576">
                  <c:v>45682.020833333336</c:v>
                </c:pt>
                <c:pt idx="577">
                  <c:v>45682.0625</c:v>
                </c:pt>
                <c:pt idx="578">
                  <c:v>45682.104166666664</c:v>
                </c:pt>
                <c:pt idx="579">
                  <c:v>45682.145833333336</c:v>
                </c:pt>
                <c:pt idx="580">
                  <c:v>45682.1875</c:v>
                </c:pt>
                <c:pt idx="581">
                  <c:v>45682.229166666664</c:v>
                </c:pt>
                <c:pt idx="582">
                  <c:v>45682.270833333336</c:v>
                </c:pt>
                <c:pt idx="583">
                  <c:v>45682.3125</c:v>
                </c:pt>
                <c:pt idx="584">
                  <c:v>45682.354166666664</c:v>
                </c:pt>
                <c:pt idx="585">
                  <c:v>45682.395833333336</c:v>
                </c:pt>
                <c:pt idx="586">
                  <c:v>45682.4375</c:v>
                </c:pt>
                <c:pt idx="587">
                  <c:v>45682.479166666664</c:v>
                </c:pt>
                <c:pt idx="588">
                  <c:v>45682.520833333336</c:v>
                </c:pt>
                <c:pt idx="589">
                  <c:v>45682.5625</c:v>
                </c:pt>
                <c:pt idx="590">
                  <c:v>45682.604166666664</c:v>
                </c:pt>
                <c:pt idx="591">
                  <c:v>45682.645833333336</c:v>
                </c:pt>
                <c:pt idx="592">
                  <c:v>45682.6875</c:v>
                </c:pt>
                <c:pt idx="593">
                  <c:v>45682.729166666664</c:v>
                </c:pt>
                <c:pt idx="594">
                  <c:v>45682.770833333336</c:v>
                </c:pt>
                <c:pt idx="595">
                  <c:v>45682.8125</c:v>
                </c:pt>
                <c:pt idx="596">
                  <c:v>45682.854166666664</c:v>
                </c:pt>
                <c:pt idx="597">
                  <c:v>45682.895833333336</c:v>
                </c:pt>
                <c:pt idx="598">
                  <c:v>45682.9375</c:v>
                </c:pt>
                <c:pt idx="599">
                  <c:v>45682.979166666664</c:v>
                </c:pt>
                <c:pt idx="600">
                  <c:v>45683.020833333336</c:v>
                </c:pt>
                <c:pt idx="601">
                  <c:v>45683.0625</c:v>
                </c:pt>
                <c:pt idx="602">
                  <c:v>45683.104166666664</c:v>
                </c:pt>
                <c:pt idx="603">
                  <c:v>45683.145833333336</c:v>
                </c:pt>
                <c:pt idx="604">
                  <c:v>45683.1875</c:v>
                </c:pt>
                <c:pt idx="605">
                  <c:v>45683.229166666664</c:v>
                </c:pt>
                <c:pt idx="606">
                  <c:v>45683.270833333336</c:v>
                </c:pt>
                <c:pt idx="607">
                  <c:v>45683.3125</c:v>
                </c:pt>
                <c:pt idx="608">
                  <c:v>45683.354166666664</c:v>
                </c:pt>
                <c:pt idx="609">
                  <c:v>45683.395833333336</c:v>
                </c:pt>
                <c:pt idx="610">
                  <c:v>45683.4375</c:v>
                </c:pt>
                <c:pt idx="611">
                  <c:v>45683.479166666664</c:v>
                </c:pt>
                <c:pt idx="612">
                  <c:v>45683.520833333336</c:v>
                </c:pt>
                <c:pt idx="613">
                  <c:v>45683.5625</c:v>
                </c:pt>
                <c:pt idx="614">
                  <c:v>45683.604166666664</c:v>
                </c:pt>
                <c:pt idx="615">
                  <c:v>45683.645833333336</c:v>
                </c:pt>
                <c:pt idx="616">
                  <c:v>45683.6875</c:v>
                </c:pt>
                <c:pt idx="617">
                  <c:v>45683.729166666664</c:v>
                </c:pt>
                <c:pt idx="618">
                  <c:v>45683.770833333336</c:v>
                </c:pt>
                <c:pt idx="619">
                  <c:v>45683.8125</c:v>
                </c:pt>
                <c:pt idx="620">
                  <c:v>45683.854166666664</c:v>
                </c:pt>
                <c:pt idx="621">
                  <c:v>45683.895833333336</c:v>
                </c:pt>
                <c:pt idx="622">
                  <c:v>45683.9375</c:v>
                </c:pt>
                <c:pt idx="623">
                  <c:v>45683.979166666664</c:v>
                </c:pt>
                <c:pt idx="624">
                  <c:v>45684.020833333336</c:v>
                </c:pt>
                <c:pt idx="625">
                  <c:v>45684.0625</c:v>
                </c:pt>
                <c:pt idx="626">
                  <c:v>45684.104166666664</c:v>
                </c:pt>
                <c:pt idx="627">
                  <c:v>45684.145833333336</c:v>
                </c:pt>
                <c:pt idx="628">
                  <c:v>45684.1875</c:v>
                </c:pt>
                <c:pt idx="629">
                  <c:v>45684.229166666664</c:v>
                </c:pt>
                <c:pt idx="630">
                  <c:v>45684.270833333336</c:v>
                </c:pt>
                <c:pt idx="631">
                  <c:v>45684.3125</c:v>
                </c:pt>
                <c:pt idx="632">
                  <c:v>45684.354166666664</c:v>
                </c:pt>
                <c:pt idx="633">
                  <c:v>45684.395833333336</c:v>
                </c:pt>
                <c:pt idx="634">
                  <c:v>45684.4375</c:v>
                </c:pt>
                <c:pt idx="635">
                  <c:v>45684.479166666664</c:v>
                </c:pt>
                <c:pt idx="636">
                  <c:v>45684.520833333336</c:v>
                </c:pt>
                <c:pt idx="637">
                  <c:v>45684.5625</c:v>
                </c:pt>
                <c:pt idx="638">
                  <c:v>45684.604166666664</c:v>
                </c:pt>
                <c:pt idx="639">
                  <c:v>45684.645833333336</c:v>
                </c:pt>
                <c:pt idx="640">
                  <c:v>45684.6875</c:v>
                </c:pt>
                <c:pt idx="641">
                  <c:v>45684.729166666664</c:v>
                </c:pt>
                <c:pt idx="642">
                  <c:v>45684.770833333336</c:v>
                </c:pt>
                <c:pt idx="643">
                  <c:v>45684.8125</c:v>
                </c:pt>
                <c:pt idx="644">
                  <c:v>45684.854166666664</c:v>
                </c:pt>
                <c:pt idx="645">
                  <c:v>45684.895833333336</c:v>
                </c:pt>
                <c:pt idx="646">
                  <c:v>45684.9375</c:v>
                </c:pt>
                <c:pt idx="647">
                  <c:v>45684.979166666664</c:v>
                </c:pt>
                <c:pt idx="648">
                  <c:v>45685.020833333336</c:v>
                </c:pt>
                <c:pt idx="649">
                  <c:v>45685.0625</c:v>
                </c:pt>
                <c:pt idx="650">
                  <c:v>45685.104166666664</c:v>
                </c:pt>
                <c:pt idx="651">
                  <c:v>45685.145833333336</c:v>
                </c:pt>
                <c:pt idx="652">
                  <c:v>45685.1875</c:v>
                </c:pt>
                <c:pt idx="653">
                  <c:v>45685.229166666664</c:v>
                </c:pt>
                <c:pt idx="654">
                  <c:v>45685.270833333336</c:v>
                </c:pt>
                <c:pt idx="655">
                  <c:v>45685.3125</c:v>
                </c:pt>
                <c:pt idx="656">
                  <c:v>45685.354166666664</c:v>
                </c:pt>
                <c:pt idx="657">
                  <c:v>45685.395833333336</c:v>
                </c:pt>
                <c:pt idx="658">
                  <c:v>45685.4375</c:v>
                </c:pt>
                <c:pt idx="659">
                  <c:v>45685.479166666664</c:v>
                </c:pt>
                <c:pt idx="660">
                  <c:v>45685.520833333336</c:v>
                </c:pt>
                <c:pt idx="661">
                  <c:v>45685.5625</c:v>
                </c:pt>
                <c:pt idx="662">
                  <c:v>45685.604166666664</c:v>
                </c:pt>
                <c:pt idx="663">
                  <c:v>45685.645833333336</c:v>
                </c:pt>
                <c:pt idx="664">
                  <c:v>45685.6875</c:v>
                </c:pt>
                <c:pt idx="665">
                  <c:v>45685.729166666664</c:v>
                </c:pt>
                <c:pt idx="666">
                  <c:v>45685.770833333336</c:v>
                </c:pt>
                <c:pt idx="667">
                  <c:v>45685.8125</c:v>
                </c:pt>
                <c:pt idx="668">
                  <c:v>45685.854166666664</c:v>
                </c:pt>
                <c:pt idx="669">
                  <c:v>45685.895833333336</c:v>
                </c:pt>
                <c:pt idx="670">
                  <c:v>45685.9375</c:v>
                </c:pt>
                <c:pt idx="671">
                  <c:v>45685.979166666664</c:v>
                </c:pt>
                <c:pt idx="672">
                  <c:v>45686.020833333336</c:v>
                </c:pt>
                <c:pt idx="673">
                  <c:v>45686.0625</c:v>
                </c:pt>
                <c:pt idx="674">
                  <c:v>45686.104166666664</c:v>
                </c:pt>
                <c:pt idx="675">
                  <c:v>45686.145833333336</c:v>
                </c:pt>
                <c:pt idx="676">
                  <c:v>45686.1875</c:v>
                </c:pt>
                <c:pt idx="677">
                  <c:v>45686.229166666664</c:v>
                </c:pt>
                <c:pt idx="678">
                  <c:v>45686.270833333336</c:v>
                </c:pt>
                <c:pt idx="679">
                  <c:v>45686.3125</c:v>
                </c:pt>
                <c:pt idx="680">
                  <c:v>45686.354166666664</c:v>
                </c:pt>
                <c:pt idx="681">
                  <c:v>45686.395833333336</c:v>
                </c:pt>
                <c:pt idx="682">
                  <c:v>45686.4375</c:v>
                </c:pt>
                <c:pt idx="683">
                  <c:v>45686.479166666664</c:v>
                </c:pt>
                <c:pt idx="684">
                  <c:v>45686.520833333336</c:v>
                </c:pt>
                <c:pt idx="685">
                  <c:v>45686.5625</c:v>
                </c:pt>
                <c:pt idx="686">
                  <c:v>45686.604166666664</c:v>
                </c:pt>
                <c:pt idx="687">
                  <c:v>45686.645833333336</c:v>
                </c:pt>
                <c:pt idx="688">
                  <c:v>45686.6875</c:v>
                </c:pt>
                <c:pt idx="689">
                  <c:v>45686.729166666664</c:v>
                </c:pt>
                <c:pt idx="690">
                  <c:v>45686.770833333336</c:v>
                </c:pt>
                <c:pt idx="691">
                  <c:v>45686.8125</c:v>
                </c:pt>
                <c:pt idx="692">
                  <c:v>45686.854166666664</c:v>
                </c:pt>
                <c:pt idx="693">
                  <c:v>45686.895833333336</c:v>
                </c:pt>
                <c:pt idx="694">
                  <c:v>45686.9375</c:v>
                </c:pt>
                <c:pt idx="695">
                  <c:v>45686.979166666664</c:v>
                </c:pt>
                <c:pt idx="696">
                  <c:v>45687.020833333336</c:v>
                </c:pt>
                <c:pt idx="697">
                  <c:v>45687.0625</c:v>
                </c:pt>
                <c:pt idx="698">
                  <c:v>45687.104166666664</c:v>
                </c:pt>
                <c:pt idx="699">
                  <c:v>45687.145833333336</c:v>
                </c:pt>
                <c:pt idx="700">
                  <c:v>45687.1875</c:v>
                </c:pt>
                <c:pt idx="701">
                  <c:v>45687.229166666664</c:v>
                </c:pt>
                <c:pt idx="702">
                  <c:v>45687.270833333336</c:v>
                </c:pt>
                <c:pt idx="703">
                  <c:v>45687.3125</c:v>
                </c:pt>
                <c:pt idx="704">
                  <c:v>45687.354166666664</c:v>
                </c:pt>
                <c:pt idx="705">
                  <c:v>45687.395833333336</c:v>
                </c:pt>
                <c:pt idx="706">
                  <c:v>45687.4375</c:v>
                </c:pt>
                <c:pt idx="707">
                  <c:v>45687.479166666664</c:v>
                </c:pt>
                <c:pt idx="708">
                  <c:v>45687.520833333336</c:v>
                </c:pt>
                <c:pt idx="709">
                  <c:v>45687.5625</c:v>
                </c:pt>
                <c:pt idx="710">
                  <c:v>45687.604166666664</c:v>
                </c:pt>
                <c:pt idx="711">
                  <c:v>45687.645833333336</c:v>
                </c:pt>
                <c:pt idx="712">
                  <c:v>45687.6875</c:v>
                </c:pt>
                <c:pt idx="713">
                  <c:v>45687.729166666664</c:v>
                </c:pt>
                <c:pt idx="714">
                  <c:v>45687.770833333336</c:v>
                </c:pt>
                <c:pt idx="715">
                  <c:v>45687.8125</c:v>
                </c:pt>
                <c:pt idx="716">
                  <c:v>45687.854166666664</c:v>
                </c:pt>
                <c:pt idx="717">
                  <c:v>45687.895833333336</c:v>
                </c:pt>
                <c:pt idx="718">
                  <c:v>45687.9375</c:v>
                </c:pt>
                <c:pt idx="719">
                  <c:v>45687.979166666664</c:v>
                </c:pt>
                <c:pt idx="720">
                  <c:v>45688.020833333336</c:v>
                </c:pt>
                <c:pt idx="721">
                  <c:v>45688.0625</c:v>
                </c:pt>
                <c:pt idx="722">
                  <c:v>45688.104166666664</c:v>
                </c:pt>
                <c:pt idx="723">
                  <c:v>45688.145833333336</c:v>
                </c:pt>
                <c:pt idx="724">
                  <c:v>45688.1875</c:v>
                </c:pt>
                <c:pt idx="725">
                  <c:v>45688.229166666664</c:v>
                </c:pt>
                <c:pt idx="726">
                  <c:v>45688.270833333336</c:v>
                </c:pt>
                <c:pt idx="727">
                  <c:v>45688.3125</c:v>
                </c:pt>
                <c:pt idx="728">
                  <c:v>45688.354166666664</c:v>
                </c:pt>
                <c:pt idx="729">
                  <c:v>45688.395833333336</c:v>
                </c:pt>
                <c:pt idx="730">
                  <c:v>45688.4375</c:v>
                </c:pt>
                <c:pt idx="731">
                  <c:v>45688.479166666664</c:v>
                </c:pt>
                <c:pt idx="732">
                  <c:v>45688.520833333336</c:v>
                </c:pt>
                <c:pt idx="733">
                  <c:v>45688.5625</c:v>
                </c:pt>
                <c:pt idx="734">
                  <c:v>45688.604166666664</c:v>
                </c:pt>
                <c:pt idx="735">
                  <c:v>45688.645833333336</c:v>
                </c:pt>
                <c:pt idx="736">
                  <c:v>45688.6875</c:v>
                </c:pt>
                <c:pt idx="737">
                  <c:v>45688.729166666664</c:v>
                </c:pt>
                <c:pt idx="738">
                  <c:v>45688.770833333336</c:v>
                </c:pt>
                <c:pt idx="739">
                  <c:v>45688.8125</c:v>
                </c:pt>
                <c:pt idx="740">
                  <c:v>45688.854166666664</c:v>
                </c:pt>
                <c:pt idx="741">
                  <c:v>45688.895833333336</c:v>
                </c:pt>
                <c:pt idx="742">
                  <c:v>45688.9375</c:v>
                </c:pt>
                <c:pt idx="743">
                  <c:v>45688.979166666664</c:v>
                </c:pt>
                <c:pt idx="744">
                  <c:v>45689.020833333336</c:v>
                </c:pt>
                <c:pt idx="745">
                  <c:v>45689.0625</c:v>
                </c:pt>
                <c:pt idx="746">
                  <c:v>45689.104166666664</c:v>
                </c:pt>
                <c:pt idx="747">
                  <c:v>45689.145833333336</c:v>
                </c:pt>
                <c:pt idx="748">
                  <c:v>45689.1875</c:v>
                </c:pt>
                <c:pt idx="749">
                  <c:v>45689.229166666664</c:v>
                </c:pt>
                <c:pt idx="750">
                  <c:v>45689.270833333336</c:v>
                </c:pt>
                <c:pt idx="751">
                  <c:v>45689.3125</c:v>
                </c:pt>
                <c:pt idx="752">
                  <c:v>45689.354166666664</c:v>
                </c:pt>
                <c:pt idx="753">
                  <c:v>45689.395833333336</c:v>
                </c:pt>
                <c:pt idx="754">
                  <c:v>45689.4375</c:v>
                </c:pt>
                <c:pt idx="755">
                  <c:v>45689.479166666664</c:v>
                </c:pt>
                <c:pt idx="756">
                  <c:v>45689.520833333336</c:v>
                </c:pt>
                <c:pt idx="757">
                  <c:v>45689.5625</c:v>
                </c:pt>
                <c:pt idx="758">
                  <c:v>45689.604166666664</c:v>
                </c:pt>
                <c:pt idx="759">
                  <c:v>45689.645833333336</c:v>
                </c:pt>
                <c:pt idx="760">
                  <c:v>45689.6875</c:v>
                </c:pt>
                <c:pt idx="761">
                  <c:v>45689.729166666664</c:v>
                </c:pt>
                <c:pt idx="762">
                  <c:v>45689.770833333336</c:v>
                </c:pt>
                <c:pt idx="763">
                  <c:v>45689.8125</c:v>
                </c:pt>
                <c:pt idx="764">
                  <c:v>45689.854166666664</c:v>
                </c:pt>
                <c:pt idx="765">
                  <c:v>45689.895833333336</c:v>
                </c:pt>
                <c:pt idx="766">
                  <c:v>45689.9375</c:v>
                </c:pt>
                <c:pt idx="767">
                  <c:v>45689.979166666664</c:v>
                </c:pt>
                <c:pt idx="768">
                  <c:v>45690.020833333336</c:v>
                </c:pt>
                <c:pt idx="769">
                  <c:v>45690.0625</c:v>
                </c:pt>
                <c:pt idx="770">
                  <c:v>45690.104166666664</c:v>
                </c:pt>
                <c:pt idx="771">
                  <c:v>45690.145833333336</c:v>
                </c:pt>
                <c:pt idx="772">
                  <c:v>45690.1875</c:v>
                </c:pt>
                <c:pt idx="773">
                  <c:v>45690.229166666664</c:v>
                </c:pt>
                <c:pt idx="774">
                  <c:v>45690.270833333336</c:v>
                </c:pt>
                <c:pt idx="775">
                  <c:v>45690.3125</c:v>
                </c:pt>
                <c:pt idx="776">
                  <c:v>45690.354166666664</c:v>
                </c:pt>
                <c:pt idx="777">
                  <c:v>45690.395833333336</c:v>
                </c:pt>
                <c:pt idx="778">
                  <c:v>45690.4375</c:v>
                </c:pt>
                <c:pt idx="779">
                  <c:v>45690.479166666664</c:v>
                </c:pt>
                <c:pt idx="780">
                  <c:v>45690.520833333336</c:v>
                </c:pt>
                <c:pt idx="781">
                  <c:v>45690.5625</c:v>
                </c:pt>
                <c:pt idx="782">
                  <c:v>45690.604166666664</c:v>
                </c:pt>
                <c:pt idx="783">
                  <c:v>45690.645833333336</c:v>
                </c:pt>
                <c:pt idx="784">
                  <c:v>45690.6875</c:v>
                </c:pt>
                <c:pt idx="785">
                  <c:v>45690.729166666664</c:v>
                </c:pt>
                <c:pt idx="786">
                  <c:v>45690.770833333336</c:v>
                </c:pt>
                <c:pt idx="787">
                  <c:v>45690.8125</c:v>
                </c:pt>
                <c:pt idx="788">
                  <c:v>45690.854166666664</c:v>
                </c:pt>
                <c:pt idx="789">
                  <c:v>45690.895833333336</c:v>
                </c:pt>
                <c:pt idx="790">
                  <c:v>45690.9375</c:v>
                </c:pt>
                <c:pt idx="791">
                  <c:v>45690.979166666664</c:v>
                </c:pt>
                <c:pt idx="792">
                  <c:v>45691.020833333336</c:v>
                </c:pt>
                <c:pt idx="793">
                  <c:v>45691.0625</c:v>
                </c:pt>
                <c:pt idx="794">
                  <c:v>45691.104166666664</c:v>
                </c:pt>
                <c:pt idx="795">
                  <c:v>45691.145833333336</c:v>
                </c:pt>
                <c:pt idx="796">
                  <c:v>45691.1875</c:v>
                </c:pt>
                <c:pt idx="797">
                  <c:v>45691.229166666664</c:v>
                </c:pt>
                <c:pt idx="798">
                  <c:v>45691.270833333336</c:v>
                </c:pt>
                <c:pt idx="799">
                  <c:v>45691.3125</c:v>
                </c:pt>
                <c:pt idx="800">
                  <c:v>45691.354166666664</c:v>
                </c:pt>
                <c:pt idx="801">
                  <c:v>45691.395833333336</c:v>
                </c:pt>
                <c:pt idx="802">
                  <c:v>45691.4375</c:v>
                </c:pt>
                <c:pt idx="803">
                  <c:v>45691.479166666664</c:v>
                </c:pt>
                <c:pt idx="804">
                  <c:v>45691.520833333336</c:v>
                </c:pt>
                <c:pt idx="805">
                  <c:v>45691.5625</c:v>
                </c:pt>
                <c:pt idx="806">
                  <c:v>45691.604166666664</c:v>
                </c:pt>
                <c:pt idx="807">
                  <c:v>45691.645833333336</c:v>
                </c:pt>
                <c:pt idx="808">
                  <c:v>45691.6875</c:v>
                </c:pt>
                <c:pt idx="809">
                  <c:v>45691.729166666664</c:v>
                </c:pt>
                <c:pt idx="810">
                  <c:v>45691.770833333336</c:v>
                </c:pt>
                <c:pt idx="811">
                  <c:v>45691.8125</c:v>
                </c:pt>
                <c:pt idx="812">
                  <c:v>45691.854166666664</c:v>
                </c:pt>
                <c:pt idx="813">
                  <c:v>45691.895833333336</c:v>
                </c:pt>
                <c:pt idx="814">
                  <c:v>45691.9375</c:v>
                </c:pt>
                <c:pt idx="815">
                  <c:v>45691.979166666664</c:v>
                </c:pt>
                <c:pt idx="816">
                  <c:v>45692.020833333336</c:v>
                </c:pt>
                <c:pt idx="817">
                  <c:v>45692.0625</c:v>
                </c:pt>
                <c:pt idx="818">
                  <c:v>45692.104166666664</c:v>
                </c:pt>
                <c:pt idx="819">
                  <c:v>45692.145833333336</c:v>
                </c:pt>
                <c:pt idx="820">
                  <c:v>45692.1875</c:v>
                </c:pt>
                <c:pt idx="821">
                  <c:v>45692.229166666664</c:v>
                </c:pt>
                <c:pt idx="822">
                  <c:v>45692.270833333336</c:v>
                </c:pt>
                <c:pt idx="823">
                  <c:v>45692.3125</c:v>
                </c:pt>
                <c:pt idx="824">
                  <c:v>45692.354166666664</c:v>
                </c:pt>
                <c:pt idx="825">
                  <c:v>45692.395833333336</c:v>
                </c:pt>
                <c:pt idx="826">
                  <c:v>45692.4375</c:v>
                </c:pt>
                <c:pt idx="827">
                  <c:v>45692.479166666664</c:v>
                </c:pt>
                <c:pt idx="828">
                  <c:v>45692.520833333336</c:v>
                </c:pt>
                <c:pt idx="829">
                  <c:v>45692.5625</c:v>
                </c:pt>
                <c:pt idx="830">
                  <c:v>45692.604166666664</c:v>
                </c:pt>
                <c:pt idx="831">
                  <c:v>45692.645833333336</c:v>
                </c:pt>
                <c:pt idx="832">
                  <c:v>45692.6875</c:v>
                </c:pt>
                <c:pt idx="833">
                  <c:v>45692.729166666664</c:v>
                </c:pt>
                <c:pt idx="834">
                  <c:v>45692.770833333336</c:v>
                </c:pt>
                <c:pt idx="835">
                  <c:v>45692.8125</c:v>
                </c:pt>
                <c:pt idx="836">
                  <c:v>45692.854166666664</c:v>
                </c:pt>
                <c:pt idx="837">
                  <c:v>45692.895833333336</c:v>
                </c:pt>
                <c:pt idx="838">
                  <c:v>45692.9375</c:v>
                </c:pt>
                <c:pt idx="839">
                  <c:v>45692.979166666664</c:v>
                </c:pt>
                <c:pt idx="840">
                  <c:v>45693.020833333336</c:v>
                </c:pt>
                <c:pt idx="841">
                  <c:v>45693.0625</c:v>
                </c:pt>
                <c:pt idx="842">
                  <c:v>45693.104166666664</c:v>
                </c:pt>
                <c:pt idx="843">
                  <c:v>45693.145833333336</c:v>
                </c:pt>
                <c:pt idx="844">
                  <c:v>45693.1875</c:v>
                </c:pt>
                <c:pt idx="845">
                  <c:v>45693.229166666664</c:v>
                </c:pt>
                <c:pt idx="846">
                  <c:v>45693.270833333336</c:v>
                </c:pt>
                <c:pt idx="847">
                  <c:v>45693.3125</c:v>
                </c:pt>
                <c:pt idx="848">
                  <c:v>45693.354166666664</c:v>
                </c:pt>
                <c:pt idx="849">
                  <c:v>45693.395833333336</c:v>
                </c:pt>
                <c:pt idx="850">
                  <c:v>45693.4375</c:v>
                </c:pt>
                <c:pt idx="851">
                  <c:v>45693.479166666664</c:v>
                </c:pt>
                <c:pt idx="852">
                  <c:v>45693.520833333336</c:v>
                </c:pt>
                <c:pt idx="853">
                  <c:v>45693.5625</c:v>
                </c:pt>
                <c:pt idx="854">
                  <c:v>45693.604166666664</c:v>
                </c:pt>
                <c:pt idx="855">
                  <c:v>45693.645833333336</c:v>
                </c:pt>
                <c:pt idx="856">
                  <c:v>45693.6875</c:v>
                </c:pt>
                <c:pt idx="857">
                  <c:v>45693.729166666664</c:v>
                </c:pt>
                <c:pt idx="858">
                  <c:v>45693.770833333336</c:v>
                </c:pt>
                <c:pt idx="859">
                  <c:v>45693.8125</c:v>
                </c:pt>
                <c:pt idx="860">
                  <c:v>45693.854166666664</c:v>
                </c:pt>
                <c:pt idx="861">
                  <c:v>45693.895833333336</c:v>
                </c:pt>
                <c:pt idx="862">
                  <c:v>45693.9375</c:v>
                </c:pt>
                <c:pt idx="863">
                  <c:v>45693.979166666664</c:v>
                </c:pt>
                <c:pt idx="864">
                  <c:v>45694.020833333336</c:v>
                </c:pt>
                <c:pt idx="865">
                  <c:v>45694.0625</c:v>
                </c:pt>
                <c:pt idx="866">
                  <c:v>45694.104166666664</c:v>
                </c:pt>
                <c:pt idx="867">
                  <c:v>45694.145833333336</c:v>
                </c:pt>
                <c:pt idx="868">
                  <c:v>45694.1875</c:v>
                </c:pt>
                <c:pt idx="869">
                  <c:v>45694.229166666664</c:v>
                </c:pt>
                <c:pt idx="870">
                  <c:v>45694.270833333336</c:v>
                </c:pt>
                <c:pt idx="871">
                  <c:v>45694.3125</c:v>
                </c:pt>
                <c:pt idx="872">
                  <c:v>45694.354166666664</c:v>
                </c:pt>
                <c:pt idx="873">
                  <c:v>45694.395833333336</c:v>
                </c:pt>
                <c:pt idx="874">
                  <c:v>45694.4375</c:v>
                </c:pt>
                <c:pt idx="875">
                  <c:v>45694.479166666664</c:v>
                </c:pt>
                <c:pt idx="876">
                  <c:v>45694.520833333336</c:v>
                </c:pt>
                <c:pt idx="877">
                  <c:v>45694.5625</c:v>
                </c:pt>
                <c:pt idx="878">
                  <c:v>45694.604166666664</c:v>
                </c:pt>
                <c:pt idx="879">
                  <c:v>45694.645833333336</c:v>
                </c:pt>
                <c:pt idx="880">
                  <c:v>45694.6875</c:v>
                </c:pt>
                <c:pt idx="881">
                  <c:v>45694.729166666664</c:v>
                </c:pt>
                <c:pt idx="882">
                  <c:v>45694.770833333336</c:v>
                </c:pt>
                <c:pt idx="883">
                  <c:v>45694.8125</c:v>
                </c:pt>
                <c:pt idx="884">
                  <c:v>45694.854166666664</c:v>
                </c:pt>
                <c:pt idx="885">
                  <c:v>45694.895833333336</c:v>
                </c:pt>
                <c:pt idx="886">
                  <c:v>45694.9375</c:v>
                </c:pt>
                <c:pt idx="887">
                  <c:v>45694.979166666664</c:v>
                </c:pt>
                <c:pt idx="888">
                  <c:v>45695.020833333336</c:v>
                </c:pt>
                <c:pt idx="889">
                  <c:v>45695.0625</c:v>
                </c:pt>
                <c:pt idx="890">
                  <c:v>45695.104166666664</c:v>
                </c:pt>
                <c:pt idx="891">
                  <c:v>45695.145833333336</c:v>
                </c:pt>
                <c:pt idx="892">
                  <c:v>45695.1875</c:v>
                </c:pt>
                <c:pt idx="893">
                  <c:v>45695.229166666664</c:v>
                </c:pt>
                <c:pt idx="894">
                  <c:v>45695.270833333336</c:v>
                </c:pt>
                <c:pt idx="895">
                  <c:v>45695.3125</c:v>
                </c:pt>
                <c:pt idx="896">
                  <c:v>45695.354166666664</c:v>
                </c:pt>
                <c:pt idx="897">
                  <c:v>45695.395833333336</c:v>
                </c:pt>
                <c:pt idx="898">
                  <c:v>45695.4375</c:v>
                </c:pt>
                <c:pt idx="899">
                  <c:v>45695.479166666664</c:v>
                </c:pt>
                <c:pt idx="900">
                  <c:v>45695.520833333336</c:v>
                </c:pt>
                <c:pt idx="901">
                  <c:v>45695.5625</c:v>
                </c:pt>
                <c:pt idx="902">
                  <c:v>45695.604166666664</c:v>
                </c:pt>
                <c:pt idx="903">
                  <c:v>45695.645833333336</c:v>
                </c:pt>
                <c:pt idx="904">
                  <c:v>45695.6875</c:v>
                </c:pt>
                <c:pt idx="905">
                  <c:v>45695.729166666664</c:v>
                </c:pt>
                <c:pt idx="906">
                  <c:v>45695.770833333336</c:v>
                </c:pt>
                <c:pt idx="907">
                  <c:v>45695.8125</c:v>
                </c:pt>
                <c:pt idx="908">
                  <c:v>45695.854166666664</c:v>
                </c:pt>
                <c:pt idx="909">
                  <c:v>45695.895833333336</c:v>
                </c:pt>
                <c:pt idx="910">
                  <c:v>45695.9375</c:v>
                </c:pt>
                <c:pt idx="911">
                  <c:v>45695.979166666664</c:v>
                </c:pt>
                <c:pt idx="912">
                  <c:v>45696.020833333336</c:v>
                </c:pt>
                <c:pt idx="913">
                  <c:v>45696.0625</c:v>
                </c:pt>
                <c:pt idx="914">
                  <c:v>45696.104166666664</c:v>
                </c:pt>
                <c:pt idx="915">
                  <c:v>45696.145833333336</c:v>
                </c:pt>
                <c:pt idx="916">
                  <c:v>45696.1875</c:v>
                </c:pt>
                <c:pt idx="917">
                  <c:v>45696.229166666664</c:v>
                </c:pt>
                <c:pt idx="918">
                  <c:v>45696.270833333336</c:v>
                </c:pt>
                <c:pt idx="919">
                  <c:v>45696.3125</c:v>
                </c:pt>
                <c:pt idx="920">
                  <c:v>45696.354166666664</c:v>
                </c:pt>
                <c:pt idx="921">
                  <c:v>45696.395833333336</c:v>
                </c:pt>
                <c:pt idx="922">
                  <c:v>45696.4375</c:v>
                </c:pt>
                <c:pt idx="923">
                  <c:v>45696.479166666664</c:v>
                </c:pt>
                <c:pt idx="924">
                  <c:v>45696.520833333336</c:v>
                </c:pt>
                <c:pt idx="925">
                  <c:v>45696.5625</c:v>
                </c:pt>
                <c:pt idx="926">
                  <c:v>45696.604166666664</c:v>
                </c:pt>
                <c:pt idx="927">
                  <c:v>45696.645833333336</c:v>
                </c:pt>
                <c:pt idx="928">
                  <c:v>45696.6875</c:v>
                </c:pt>
                <c:pt idx="929">
                  <c:v>45696.729166666664</c:v>
                </c:pt>
                <c:pt idx="930">
                  <c:v>45696.770833333336</c:v>
                </c:pt>
                <c:pt idx="931">
                  <c:v>45696.8125</c:v>
                </c:pt>
                <c:pt idx="932">
                  <c:v>45696.854166666664</c:v>
                </c:pt>
                <c:pt idx="933">
                  <c:v>45696.895833333336</c:v>
                </c:pt>
                <c:pt idx="934">
                  <c:v>45696.9375</c:v>
                </c:pt>
                <c:pt idx="935">
                  <c:v>45696.979166666664</c:v>
                </c:pt>
                <c:pt idx="936">
                  <c:v>45697.020833333336</c:v>
                </c:pt>
                <c:pt idx="937">
                  <c:v>45697.0625</c:v>
                </c:pt>
                <c:pt idx="938">
                  <c:v>45697.104166666664</c:v>
                </c:pt>
                <c:pt idx="939">
                  <c:v>45697.145833333336</c:v>
                </c:pt>
                <c:pt idx="940">
                  <c:v>45697.1875</c:v>
                </c:pt>
                <c:pt idx="941">
                  <c:v>45697.229166666664</c:v>
                </c:pt>
                <c:pt idx="942">
                  <c:v>45697.270833333336</c:v>
                </c:pt>
                <c:pt idx="943">
                  <c:v>45697.3125</c:v>
                </c:pt>
                <c:pt idx="944">
                  <c:v>45697.354166666664</c:v>
                </c:pt>
                <c:pt idx="945">
                  <c:v>45697.395833333336</c:v>
                </c:pt>
                <c:pt idx="946">
                  <c:v>45697.4375</c:v>
                </c:pt>
                <c:pt idx="947">
                  <c:v>45697.479166666664</c:v>
                </c:pt>
                <c:pt idx="948">
                  <c:v>45697.520833333336</c:v>
                </c:pt>
                <c:pt idx="949">
                  <c:v>45697.5625</c:v>
                </c:pt>
                <c:pt idx="950">
                  <c:v>45697.604166666664</c:v>
                </c:pt>
                <c:pt idx="951">
                  <c:v>45697.645833333336</c:v>
                </c:pt>
                <c:pt idx="952">
                  <c:v>45697.6875</c:v>
                </c:pt>
                <c:pt idx="953">
                  <c:v>45697.729166666664</c:v>
                </c:pt>
                <c:pt idx="954">
                  <c:v>45697.770833333336</c:v>
                </c:pt>
                <c:pt idx="955">
                  <c:v>45697.8125</c:v>
                </c:pt>
                <c:pt idx="956">
                  <c:v>45697.854166666664</c:v>
                </c:pt>
                <c:pt idx="957">
                  <c:v>45697.895833333336</c:v>
                </c:pt>
                <c:pt idx="958">
                  <c:v>45697.9375</c:v>
                </c:pt>
                <c:pt idx="959">
                  <c:v>45697.979166666664</c:v>
                </c:pt>
                <c:pt idx="960">
                  <c:v>45698.020833333336</c:v>
                </c:pt>
                <c:pt idx="961">
                  <c:v>45698.0625</c:v>
                </c:pt>
                <c:pt idx="962">
                  <c:v>45698.104166666664</c:v>
                </c:pt>
                <c:pt idx="963">
                  <c:v>45698.145833333336</c:v>
                </c:pt>
                <c:pt idx="964">
                  <c:v>45698.1875</c:v>
                </c:pt>
                <c:pt idx="965">
                  <c:v>45698.229166666664</c:v>
                </c:pt>
                <c:pt idx="966">
                  <c:v>45698.270833333336</c:v>
                </c:pt>
                <c:pt idx="967">
                  <c:v>45698.3125</c:v>
                </c:pt>
                <c:pt idx="968">
                  <c:v>45698.354166666664</c:v>
                </c:pt>
                <c:pt idx="969">
                  <c:v>45698.395833333336</c:v>
                </c:pt>
                <c:pt idx="970">
                  <c:v>45698.4375</c:v>
                </c:pt>
                <c:pt idx="971">
                  <c:v>45698.479166666664</c:v>
                </c:pt>
                <c:pt idx="972">
                  <c:v>45698.520833333336</c:v>
                </c:pt>
                <c:pt idx="973">
                  <c:v>45698.5625</c:v>
                </c:pt>
                <c:pt idx="974">
                  <c:v>45698.604166666664</c:v>
                </c:pt>
                <c:pt idx="975">
                  <c:v>45698.645833333336</c:v>
                </c:pt>
                <c:pt idx="976">
                  <c:v>45698.6875</c:v>
                </c:pt>
                <c:pt idx="977">
                  <c:v>45698.729166666664</c:v>
                </c:pt>
                <c:pt idx="978">
                  <c:v>45698.770833333336</c:v>
                </c:pt>
                <c:pt idx="979">
                  <c:v>45698.8125</c:v>
                </c:pt>
                <c:pt idx="980">
                  <c:v>45698.854166666664</c:v>
                </c:pt>
                <c:pt idx="981">
                  <c:v>45698.895833333336</c:v>
                </c:pt>
                <c:pt idx="982">
                  <c:v>45698.9375</c:v>
                </c:pt>
                <c:pt idx="983">
                  <c:v>45698.979166666664</c:v>
                </c:pt>
                <c:pt idx="984">
                  <c:v>45699.020833333336</c:v>
                </c:pt>
                <c:pt idx="985">
                  <c:v>45699.0625</c:v>
                </c:pt>
                <c:pt idx="986">
                  <c:v>45699.104166666664</c:v>
                </c:pt>
                <c:pt idx="987">
                  <c:v>45699.145833333336</c:v>
                </c:pt>
                <c:pt idx="988">
                  <c:v>45699.1875</c:v>
                </c:pt>
                <c:pt idx="989">
                  <c:v>45699.229166666664</c:v>
                </c:pt>
                <c:pt idx="990">
                  <c:v>45699.270833333336</c:v>
                </c:pt>
                <c:pt idx="991">
                  <c:v>45699.3125</c:v>
                </c:pt>
                <c:pt idx="992">
                  <c:v>45699.354166666664</c:v>
                </c:pt>
                <c:pt idx="993">
                  <c:v>45699.395833333336</c:v>
                </c:pt>
                <c:pt idx="994">
                  <c:v>45699.4375</c:v>
                </c:pt>
                <c:pt idx="995">
                  <c:v>45699.479166666664</c:v>
                </c:pt>
                <c:pt idx="996">
                  <c:v>45699.520833333336</c:v>
                </c:pt>
                <c:pt idx="997">
                  <c:v>45699.5625</c:v>
                </c:pt>
                <c:pt idx="998">
                  <c:v>45699.604166666664</c:v>
                </c:pt>
                <c:pt idx="999">
                  <c:v>45699.645833333336</c:v>
                </c:pt>
                <c:pt idx="1000">
                  <c:v>45699.6875</c:v>
                </c:pt>
                <c:pt idx="1001">
                  <c:v>45699.729166666664</c:v>
                </c:pt>
                <c:pt idx="1002">
                  <c:v>45699.770833333336</c:v>
                </c:pt>
                <c:pt idx="1003">
                  <c:v>45699.8125</c:v>
                </c:pt>
                <c:pt idx="1004">
                  <c:v>45699.854166666664</c:v>
                </c:pt>
                <c:pt idx="1005">
                  <c:v>45699.895833333336</c:v>
                </c:pt>
                <c:pt idx="1006">
                  <c:v>45699.9375</c:v>
                </c:pt>
                <c:pt idx="1007">
                  <c:v>45699.979166666664</c:v>
                </c:pt>
                <c:pt idx="1008">
                  <c:v>45700.020833333336</c:v>
                </c:pt>
                <c:pt idx="1009">
                  <c:v>45700.0625</c:v>
                </c:pt>
                <c:pt idx="1010">
                  <c:v>45700.104166666664</c:v>
                </c:pt>
                <c:pt idx="1011">
                  <c:v>45700.145833333336</c:v>
                </c:pt>
                <c:pt idx="1012">
                  <c:v>45700.1875</c:v>
                </c:pt>
                <c:pt idx="1013">
                  <c:v>45700.229166666664</c:v>
                </c:pt>
                <c:pt idx="1014">
                  <c:v>45700.270833333336</c:v>
                </c:pt>
                <c:pt idx="1015">
                  <c:v>45700.3125</c:v>
                </c:pt>
                <c:pt idx="1016">
                  <c:v>45700.354166666664</c:v>
                </c:pt>
                <c:pt idx="1017">
                  <c:v>45700.395833333336</c:v>
                </c:pt>
                <c:pt idx="1018">
                  <c:v>45700.4375</c:v>
                </c:pt>
                <c:pt idx="1019">
                  <c:v>45700.479166666664</c:v>
                </c:pt>
                <c:pt idx="1020">
                  <c:v>45700.520833333336</c:v>
                </c:pt>
                <c:pt idx="1021">
                  <c:v>45700.5625</c:v>
                </c:pt>
                <c:pt idx="1022">
                  <c:v>45700.604166666664</c:v>
                </c:pt>
                <c:pt idx="1023">
                  <c:v>45700.645833333336</c:v>
                </c:pt>
                <c:pt idx="1024">
                  <c:v>45700.6875</c:v>
                </c:pt>
                <c:pt idx="1025">
                  <c:v>45700.729166666664</c:v>
                </c:pt>
                <c:pt idx="1026">
                  <c:v>45700.770833333336</c:v>
                </c:pt>
                <c:pt idx="1027">
                  <c:v>45700.8125</c:v>
                </c:pt>
                <c:pt idx="1028">
                  <c:v>45700.854166666664</c:v>
                </c:pt>
                <c:pt idx="1029">
                  <c:v>45700.895833333336</c:v>
                </c:pt>
                <c:pt idx="1030">
                  <c:v>45700.9375</c:v>
                </c:pt>
                <c:pt idx="1031">
                  <c:v>45700.979166666664</c:v>
                </c:pt>
                <c:pt idx="1032">
                  <c:v>45701.020833333336</c:v>
                </c:pt>
                <c:pt idx="1033">
                  <c:v>45701.0625</c:v>
                </c:pt>
                <c:pt idx="1034">
                  <c:v>45701.104166666664</c:v>
                </c:pt>
                <c:pt idx="1035">
                  <c:v>45701.145833333336</c:v>
                </c:pt>
                <c:pt idx="1036">
                  <c:v>45701.1875</c:v>
                </c:pt>
                <c:pt idx="1037">
                  <c:v>45701.229166666664</c:v>
                </c:pt>
                <c:pt idx="1038">
                  <c:v>45701.270833333336</c:v>
                </c:pt>
                <c:pt idx="1039">
                  <c:v>45701.3125</c:v>
                </c:pt>
                <c:pt idx="1040">
                  <c:v>45701.354166666664</c:v>
                </c:pt>
                <c:pt idx="1041">
                  <c:v>45701.395833333336</c:v>
                </c:pt>
                <c:pt idx="1042">
                  <c:v>45701.4375</c:v>
                </c:pt>
                <c:pt idx="1043">
                  <c:v>45701.479166666664</c:v>
                </c:pt>
                <c:pt idx="1044">
                  <c:v>45701.520833333336</c:v>
                </c:pt>
                <c:pt idx="1045">
                  <c:v>45701.5625</c:v>
                </c:pt>
                <c:pt idx="1046">
                  <c:v>45701.604166666664</c:v>
                </c:pt>
                <c:pt idx="1047">
                  <c:v>45701.645833333336</c:v>
                </c:pt>
                <c:pt idx="1048">
                  <c:v>45701.6875</c:v>
                </c:pt>
                <c:pt idx="1049">
                  <c:v>45701.729166666664</c:v>
                </c:pt>
                <c:pt idx="1050">
                  <c:v>45701.770833333336</c:v>
                </c:pt>
                <c:pt idx="1051">
                  <c:v>45701.8125</c:v>
                </c:pt>
                <c:pt idx="1052">
                  <c:v>45701.854166666664</c:v>
                </c:pt>
                <c:pt idx="1053">
                  <c:v>45701.895833333336</c:v>
                </c:pt>
                <c:pt idx="1054">
                  <c:v>45701.9375</c:v>
                </c:pt>
                <c:pt idx="1055">
                  <c:v>45701.979166666664</c:v>
                </c:pt>
                <c:pt idx="1056">
                  <c:v>45702.020833333336</c:v>
                </c:pt>
                <c:pt idx="1057">
                  <c:v>45702.0625</c:v>
                </c:pt>
                <c:pt idx="1058">
                  <c:v>45702.104166666664</c:v>
                </c:pt>
                <c:pt idx="1059">
                  <c:v>45702.145833333336</c:v>
                </c:pt>
                <c:pt idx="1060">
                  <c:v>45702.1875</c:v>
                </c:pt>
                <c:pt idx="1061">
                  <c:v>45702.229166666664</c:v>
                </c:pt>
                <c:pt idx="1062">
                  <c:v>45702.270833333336</c:v>
                </c:pt>
                <c:pt idx="1063">
                  <c:v>45702.3125</c:v>
                </c:pt>
                <c:pt idx="1064">
                  <c:v>45702.354166666664</c:v>
                </c:pt>
                <c:pt idx="1065">
                  <c:v>45702.395833333336</c:v>
                </c:pt>
                <c:pt idx="1066">
                  <c:v>45702.4375</c:v>
                </c:pt>
                <c:pt idx="1067">
                  <c:v>45702.479166666664</c:v>
                </c:pt>
                <c:pt idx="1068">
                  <c:v>45702.520833333336</c:v>
                </c:pt>
                <c:pt idx="1069">
                  <c:v>45702.5625</c:v>
                </c:pt>
                <c:pt idx="1070">
                  <c:v>45702.604166666664</c:v>
                </c:pt>
                <c:pt idx="1071">
                  <c:v>45702.645833333336</c:v>
                </c:pt>
                <c:pt idx="1072">
                  <c:v>45702.6875</c:v>
                </c:pt>
                <c:pt idx="1073">
                  <c:v>45702.729166666664</c:v>
                </c:pt>
                <c:pt idx="1074">
                  <c:v>45702.770833333336</c:v>
                </c:pt>
                <c:pt idx="1075">
                  <c:v>45702.8125</c:v>
                </c:pt>
                <c:pt idx="1076">
                  <c:v>45702.854166666664</c:v>
                </c:pt>
                <c:pt idx="1077">
                  <c:v>45702.895833333336</c:v>
                </c:pt>
                <c:pt idx="1078">
                  <c:v>45702.9375</c:v>
                </c:pt>
                <c:pt idx="1079">
                  <c:v>45702.979166666664</c:v>
                </c:pt>
                <c:pt idx="1080">
                  <c:v>45703.020833333336</c:v>
                </c:pt>
                <c:pt idx="1081">
                  <c:v>45703.0625</c:v>
                </c:pt>
                <c:pt idx="1082">
                  <c:v>45703.104166666664</c:v>
                </c:pt>
                <c:pt idx="1083">
                  <c:v>45703.145833333336</c:v>
                </c:pt>
                <c:pt idx="1084">
                  <c:v>45703.1875</c:v>
                </c:pt>
                <c:pt idx="1085">
                  <c:v>45703.229166666664</c:v>
                </c:pt>
                <c:pt idx="1086">
                  <c:v>45703.270833333336</c:v>
                </c:pt>
                <c:pt idx="1087">
                  <c:v>45703.3125</c:v>
                </c:pt>
                <c:pt idx="1088">
                  <c:v>45703.354166666664</c:v>
                </c:pt>
                <c:pt idx="1089">
                  <c:v>45703.395833333336</c:v>
                </c:pt>
                <c:pt idx="1090">
                  <c:v>45703.4375</c:v>
                </c:pt>
                <c:pt idx="1091">
                  <c:v>45703.479166666664</c:v>
                </c:pt>
                <c:pt idx="1092">
                  <c:v>45703.520833333336</c:v>
                </c:pt>
                <c:pt idx="1093">
                  <c:v>45703.5625</c:v>
                </c:pt>
                <c:pt idx="1094">
                  <c:v>45703.604166666664</c:v>
                </c:pt>
                <c:pt idx="1095">
                  <c:v>45703.645833333336</c:v>
                </c:pt>
                <c:pt idx="1096">
                  <c:v>45703.6875</c:v>
                </c:pt>
                <c:pt idx="1097">
                  <c:v>45703.729166666664</c:v>
                </c:pt>
                <c:pt idx="1098">
                  <c:v>45703.770833333336</c:v>
                </c:pt>
                <c:pt idx="1099">
                  <c:v>45703.8125</c:v>
                </c:pt>
                <c:pt idx="1100">
                  <c:v>45703.854166666664</c:v>
                </c:pt>
                <c:pt idx="1101">
                  <c:v>45703.895833333336</c:v>
                </c:pt>
                <c:pt idx="1102">
                  <c:v>45703.9375</c:v>
                </c:pt>
                <c:pt idx="1103">
                  <c:v>45703.979166666664</c:v>
                </c:pt>
                <c:pt idx="1104">
                  <c:v>45704.020833333336</c:v>
                </c:pt>
                <c:pt idx="1105">
                  <c:v>45704.0625</c:v>
                </c:pt>
                <c:pt idx="1106">
                  <c:v>45704.104166666664</c:v>
                </c:pt>
                <c:pt idx="1107">
                  <c:v>45704.145833333336</c:v>
                </c:pt>
                <c:pt idx="1108">
                  <c:v>45704.1875</c:v>
                </c:pt>
                <c:pt idx="1109">
                  <c:v>45704.229166666664</c:v>
                </c:pt>
                <c:pt idx="1110">
                  <c:v>45704.270833333336</c:v>
                </c:pt>
                <c:pt idx="1111">
                  <c:v>45704.3125</c:v>
                </c:pt>
                <c:pt idx="1112">
                  <c:v>45704.354166666664</c:v>
                </c:pt>
                <c:pt idx="1113">
                  <c:v>45704.395833333336</c:v>
                </c:pt>
                <c:pt idx="1114">
                  <c:v>45704.4375</c:v>
                </c:pt>
                <c:pt idx="1115">
                  <c:v>45704.479166666664</c:v>
                </c:pt>
                <c:pt idx="1116">
                  <c:v>45704.520833333336</c:v>
                </c:pt>
                <c:pt idx="1117">
                  <c:v>45704.5625</c:v>
                </c:pt>
                <c:pt idx="1118">
                  <c:v>45704.604166666664</c:v>
                </c:pt>
                <c:pt idx="1119">
                  <c:v>45704.645833333336</c:v>
                </c:pt>
                <c:pt idx="1120">
                  <c:v>45704.6875</c:v>
                </c:pt>
                <c:pt idx="1121">
                  <c:v>45704.729166666664</c:v>
                </c:pt>
                <c:pt idx="1122">
                  <c:v>45704.770833333336</c:v>
                </c:pt>
                <c:pt idx="1123">
                  <c:v>45704.8125</c:v>
                </c:pt>
                <c:pt idx="1124">
                  <c:v>45704.854166666664</c:v>
                </c:pt>
                <c:pt idx="1125">
                  <c:v>45704.895833333336</c:v>
                </c:pt>
                <c:pt idx="1126">
                  <c:v>45704.9375</c:v>
                </c:pt>
                <c:pt idx="1127">
                  <c:v>45704.979166666664</c:v>
                </c:pt>
                <c:pt idx="1128">
                  <c:v>45705.020833333336</c:v>
                </c:pt>
                <c:pt idx="1129">
                  <c:v>45705.0625</c:v>
                </c:pt>
                <c:pt idx="1130">
                  <c:v>45705.104166666664</c:v>
                </c:pt>
                <c:pt idx="1131">
                  <c:v>45705.145833333336</c:v>
                </c:pt>
                <c:pt idx="1132">
                  <c:v>45705.1875</c:v>
                </c:pt>
                <c:pt idx="1133">
                  <c:v>45705.229166666664</c:v>
                </c:pt>
                <c:pt idx="1134">
                  <c:v>45705.270833333336</c:v>
                </c:pt>
                <c:pt idx="1135">
                  <c:v>45705.3125</c:v>
                </c:pt>
                <c:pt idx="1136">
                  <c:v>45705.354166666664</c:v>
                </c:pt>
                <c:pt idx="1137">
                  <c:v>45705.395833333336</c:v>
                </c:pt>
                <c:pt idx="1138">
                  <c:v>45705.4375</c:v>
                </c:pt>
                <c:pt idx="1139">
                  <c:v>45705.479166666664</c:v>
                </c:pt>
                <c:pt idx="1140">
                  <c:v>45705.520833333336</c:v>
                </c:pt>
                <c:pt idx="1141">
                  <c:v>45705.5625</c:v>
                </c:pt>
                <c:pt idx="1142">
                  <c:v>45705.604166666664</c:v>
                </c:pt>
                <c:pt idx="1143">
                  <c:v>45705.645833333336</c:v>
                </c:pt>
                <c:pt idx="1144">
                  <c:v>45705.6875</c:v>
                </c:pt>
                <c:pt idx="1145">
                  <c:v>45705.729166666664</c:v>
                </c:pt>
                <c:pt idx="1146">
                  <c:v>45705.770833333336</c:v>
                </c:pt>
                <c:pt idx="1147">
                  <c:v>45705.8125</c:v>
                </c:pt>
                <c:pt idx="1148">
                  <c:v>45705.854166666664</c:v>
                </c:pt>
                <c:pt idx="1149">
                  <c:v>45705.895833333336</c:v>
                </c:pt>
                <c:pt idx="1150">
                  <c:v>45705.9375</c:v>
                </c:pt>
                <c:pt idx="1151">
                  <c:v>45705.979166666664</c:v>
                </c:pt>
                <c:pt idx="1152">
                  <c:v>45706.020833333336</c:v>
                </c:pt>
                <c:pt idx="1153">
                  <c:v>45706.0625</c:v>
                </c:pt>
                <c:pt idx="1154">
                  <c:v>45706.104166666664</c:v>
                </c:pt>
                <c:pt idx="1155">
                  <c:v>45706.145833333336</c:v>
                </c:pt>
                <c:pt idx="1156">
                  <c:v>45706.1875</c:v>
                </c:pt>
                <c:pt idx="1157">
                  <c:v>45706.229166666664</c:v>
                </c:pt>
                <c:pt idx="1158">
                  <c:v>45706.270833333336</c:v>
                </c:pt>
                <c:pt idx="1159">
                  <c:v>45706.3125</c:v>
                </c:pt>
                <c:pt idx="1160">
                  <c:v>45706.354166666664</c:v>
                </c:pt>
                <c:pt idx="1161">
                  <c:v>45706.395833333336</c:v>
                </c:pt>
                <c:pt idx="1162">
                  <c:v>45706.4375</c:v>
                </c:pt>
                <c:pt idx="1163">
                  <c:v>45706.479166666664</c:v>
                </c:pt>
                <c:pt idx="1164">
                  <c:v>45706.520833333336</c:v>
                </c:pt>
                <c:pt idx="1165">
                  <c:v>45706.5625</c:v>
                </c:pt>
                <c:pt idx="1166">
                  <c:v>45706.604166666664</c:v>
                </c:pt>
                <c:pt idx="1167">
                  <c:v>45706.645833333336</c:v>
                </c:pt>
                <c:pt idx="1168">
                  <c:v>45706.6875</c:v>
                </c:pt>
                <c:pt idx="1169">
                  <c:v>45706.729166666664</c:v>
                </c:pt>
                <c:pt idx="1170">
                  <c:v>45706.770833333336</c:v>
                </c:pt>
                <c:pt idx="1171">
                  <c:v>45706.8125</c:v>
                </c:pt>
                <c:pt idx="1172">
                  <c:v>45706.854166666664</c:v>
                </c:pt>
                <c:pt idx="1173">
                  <c:v>45706.895833333336</c:v>
                </c:pt>
                <c:pt idx="1174">
                  <c:v>45706.9375</c:v>
                </c:pt>
                <c:pt idx="1175">
                  <c:v>45706.979166666664</c:v>
                </c:pt>
                <c:pt idx="1176">
                  <c:v>45707.020833333336</c:v>
                </c:pt>
                <c:pt idx="1177">
                  <c:v>45707.0625</c:v>
                </c:pt>
                <c:pt idx="1178">
                  <c:v>45707.104166666664</c:v>
                </c:pt>
                <c:pt idx="1179">
                  <c:v>45707.145833333336</c:v>
                </c:pt>
                <c:pt idx="1180">
                  <c:v>45707.1875</c:v>
                </c:pt>
                <c:pt idx="1181">
                  <c:v>45707.229166666664</c:v>
                </c:pt>
                <c:pt idx="1182">
                  <c:v>45707.270833333336</c:v>
                </c:pt>
                <c:pt idx="1183">
                  <c:v>45707.3125</c:v>
                </c:pt>
                <c:pt idx="1184">
                  <c:v>45707.354166666664</c:v>
                </c:pt>
                <c:pt idx="1185">
                  <c:v>45707.395833333336</c:v>
                </c:pt>
                <c:pt idx="1186">
                  <c:v>45707.4375</c:v>
                </c:pt>
                <c:pt idx="1187">
                  <c:v>45707.479166666664</c:v>
                </c:pt>
                <c:pt idx="1188">
                  <c:v>45707.520833333336</c:v>
                </c:pt>
                <c:pt idx="1189">
                  <c:v>45707.5625</c:v>
                </c:pt>
                <c:pt idx="1190">
                  <c:v>45707.604166666664</c:v>
                </c:pt>
                <c:pt idx="1191">
                  <c:v>45707.645833333336</c:v>
                </c:pt>
                <c:pt idx="1192">
                  <c:v>45707.6875</c:v>
                </c:pt>
                <c:pt idx="1193">
                  <c:v>45707.729166666664</c:v>
                </c:pt>
                <c:pt idx="1194">
                  <c:v>45707.770833333336</c:v>
                </c:pt>
                <c:pt idx="1195">
                  <c:v>45707.8125</c:v>
                </c:pt>
                <c:pt idx="1196">
                  <c:v>45707.854166666664</c:v>
                </c:pt>
                <c:pt idx="1197">
                  <c:v>45707.895833333336</c:v>
                </c:pt>
                <c:pt idx="1198">
                  <c:v>45707.9375</c:v>
                </c:pt>
                <c:pt idx="1199">
                  <c:v>45707.979166666664</c:v>
                </c:pt>
                <c:pt idx="1200">
                  <c:v>45708.020833333336</c:v>
                </c:pt>
                <c:pt idx="1201">
                  <c:v>45708.0625</c:v>
                </c:pt>
                <c:pt idx="1202">
                  <c:v>45708.104166666664</c:v>
                </c:pt>
                <c:pt idx="1203">
                  <c:v>45708.145833333336</c:v>
                </c:pt>
                <c:pt idx="1204">
                  <c:v>45708.1875</c:v>
                </c:pt>
                <c:pt idx="1205">
                  <c:v>45708.229166666664</c:v>
                </c:pt>
                <c:pt idx="1206">
                  <c:v>45708.270833333336</c:v>
                </c:pt>
                <c:pt idx="1207">
                  <c:v>45708.3125</c:v>
                </c:pt>
                <c:pt idx="1208">
                  <c:v>45708.354166666664</c:v>
                </c:pt>
                <c:pt idx="1209">
                  <c:v>45708.395833333336</c:v>
                </c:pt>
                <c:pt idx="1210">
                  <c:v>45708.4375</c:v>
                </c:pt>
                <c:pt idx="1211">
                  <c:v>45708.479166666664</c:v>
                </c:pt>
                <c:pt idx="1212">
                  <c:v>45708.520833333336</c:v>
                </c:pt>
                <c:pt idx="1213">
                  <c:v>45708.5625</c:v>
                </c:pt>
                <c:pt idx="1214">
                  <c:v>45708.604166666664</c:v>
                </c:pt>
                <c:pt idx="1215">
                  <c:v>45708.645833333336</c:v>
                </c:pt>
                <c:pt idx="1216">
                  <c:v>45708.6875</c:v>
                </c:pt>
                <c:pt idx="1217">
                  <c:v>45708.729166666664</c:v>
                </c:pt>
                <c:pt idx="1218">
                  <c:v>45708.770833333336</c:v>
                </c:pt>
                <c:pt idx="1219">
                  <c:v>45708.8125</c:v>
                </c:pt>
                <c:pt idx="1220">
                  <c:v>45708.854166666664</c:v>
                </c:pt>
                <c:pt idx="1221">
                  <c:v>45708.895833333336</c:v>
                </c:pt>
                <c:pt idx="1222">
                  <c:v>45708.9375</c:v>
                </c:pt>
                <c:pt idx="1223">
                  <c:v>45708.979166666664</c:v>
                </c:pt>
                <c:pt idx="1224">
                  <c:v>45709.020833333336</c:v>
                </c:pt>
                <c:pt idx="1225">
                  <c:v>45709.0625</c:v>
                </c:pt>
                <c:pt idx="1226">
                  <c:v>45709.104166666664</c:v>
                </c:pt>
                <c:pt idx="1227">
                  <c:v>45709.145833333336</c:v>
                </c:pt>
                <c:pt idx="1228">
                  <c:v>45709.1875</c:v>
                </c:pt>
                <c:pt idx="1229">
                  <c:v>45709.229166666664</c:v>
                </c:pt>
                <c:pt idx="1230">
                  <c:v>45709.270833333336</c:v>
                </c:pt>
                <c:pt idx="1231">
                  <c:v>45709.3125</c:v>
                </c:pt>
                <c:pt idx="1232">
                  <c:v>45709.354166666664</c:v>
                </c:pt>
                <c:pt idx="1233">
                  <c:v>45709.395833333336</c:v>
                </c:pt>
                <c:pt idx="1234">
                  <c:v>45709.4375</c:v>
                </c:pt>
                <c:pt idx="1235">
                  <c:v>45709.479166666664</c:v>
                </c:pt>
                <c:pt idx="1236">
                  <c:v>45709.520833333336</c:v>
                </c:pt>
                <c:pt idx="1237">
                  <c:v>45709.5625</c:v>
                </c:pt>
                <c:pt idx="1238">
                  <c:v>45709.604166666664</c:v>
                </c:pt>
                <c:pt idx="1239">
                  <c:v>45709.645833333336</c:v>
                </c:pt>
                <c:pt idx="1240">
                  <c:v>45709.6875</c:v>
                </c:pt>
                <c:pt idx="1241">
                  <c:v>45709.729166666664</c:v>
                </c:pt>
                <c:pt idx="1242">
                  <c:v>45709.770833333336</c:v>
                </c:pt>
                <c:pt idx="1243">
                  <c:v>45709.8125</c:v>
                </c:pt>
                <c:pt idx="1244">
                  <c:v>45709.854166666664</c:v>
                </c:pt>
                <c:pt idx="1245">
                  <c:v>45709.895833333336</c:v>
                </c:pt>
                <c:pt idx="1246">
                  <c:v>45709.9375</c:v>
                </c:pt>
                <c:pt idx="1247">
                  <c:v>45709.979166666664</c:v>
                </c:pt>
                <c:pt idx="1248">
                  <c:v>45710.020833333336</c:v>
                </c:pt>
                <c:pt idx="1249">
                  <c:v>45710.0625</c:v>
                </c:pt>
                <c:pt idx="1250">
                  <c:v>45710.104166666664</c:v>
                </c:pt>
                <c:pt idx="1251">
                  <c:v>45710.145833333336</c:v>
                </c:pt>
                <c:pt idx="1252">
                  <c:v>45710.1875</c:v>
                </c:pt>
                <c:pt idx="1253">
                  <c:v>45710.229166666664</c:v>
                </c:pt>
                <c:pt idx="1254">
                  <c:v>45710.270833333336</c:v>
                </c:pt>
                <c:pt idx="1255">
                  <c:v>45710.3125</c:v>
                </c:pt>
                <c:pt idx="1256">
                  <c:v>45710.354166666664</c:v>
                </c:pt>
                <c:pt idx="1257">
                  <c:v>45710.395833333336</c:v>
                </c:pt>
                <c:pt idx="1258">
                  <c:v>45710.4375</c:v>
                </c:pt>
                <c:pt idx="1259">
                  <c:v>45710.479166666664</c:v>
                </c:pt>
                <c:pt idx="1260">
                  <c:v>45710.520833333336</c:v>
                </c:pt>
                <c:pt idx="1261">
                  <c:v>45710.5625</c:v>
                </c:pt>
                <c:pt idx="1262">
                  <c:v>45710.604166666664</c:v>
                </c:pt>
                <c:pt idx="1263">
                  <c:v>45710.645833333336</c:v>
                </c:pt>
                <c:pt idx="1264">
                  <c:v>45710.6875</c:v>
                </c:pt>
                <c:pt idx="1265">
                  <c:v>45710.729166666664</c:v>
                </c:pt>
                <c:pt idx="1266">
                  <c:v>45710.770833333336</c:v>
                </c:pt>
                <c:pt idx="1267">
                  <c:v>45710.8125</c:v>
                </c:pt>
                <c:pt idx="1268">
                  <c:v>45710.854166666664</c:v>
                </c:pt>
                <c:pt idx="1269">
                  <c:v>45710.895833333336</c:v>
                </c:pt>
                <c:pt idx="1270">
                  <c:v>45710.9375</c:v>
                </c:pt>
                <c:pt idx="1271">
                  <c:v>45710.979166666664</c:v>
                </c:pt>
                <c:pt idx="1272">
                  <c:v>45711.020833333336</c:v>
                </c:pt>
                <c:pt idx="1273">
                  <c:v>45711.0625</c:v>
                </c:pt>
                <c:pt idx="1274">
                  <c:v>45711.104166666664</c:v>
                </c:pt>
                <c:pt idx="1275">
                  <c:v>45711.145833333336</c:v>
                </c:pt>
                <c:pt idx="1276">
                  <c:v>45711.1875</c:v>
                </c:pt>
                <c:pt idx="1277">
                  <c:v>45711.229166666664</c:v>
                </c:pt>
                <c:pt idx="1278">
                  <c:v>45711.270833333336</c:v>
                </c:pt>
                <c:pt idx="1279">
                  <c:v>45711.3125</c:v>
                </c:pt>
                <c:pt idx="1280">
                  <c:v>45711.354166666664</c:v>
                </c:pt>
                <c:pt idx="1281">
                  <c:v>45711.395833333336</c:v>
                </c:pt>
                <c:pt idx="1282">
                  <c:v>45711.4375</c:v>
                </c:pt>
                <c:pt idx="1283">
                  <c:v>45711.479166666664</c:v>
                </c:pt>
                <c:pt idx="1284">
                  <c:v>45711.520833333336</c:v>
                </c:pt>
                <c:pt idx="1285">
                  <c:v>45711.5625</c:v>
                </c:pt>
                <c:pt idx="1286">
                  <c:v>45711.604166666664</c:v>
                </c:pt>
                <c:pt idx="1287">
                  <c:v>45711.645833333336</c:v>
                </c:pt>
                <c:pt idx="1288">
                  <c:v>45711.6875</c:v>
                </c:pt>
                <c:pt idx="1289">
                  <c:v>45711.729166666664</c:v>
                </c:pt>
                <c:pt idx="1290">
                  <c:v>45711.770833333336</c:v>
                </c:pt>
                <c:pt idx="1291">
                  <c:v>45711.8125</c:v>
                </c:pt>
                <c:pt idx="1292">
                  <c:v>45711.854166666664</c:v>
                </c:pt>
                <c:pt idx="1293">
                  <c:v>45711.895833333336</c:v>
                </c:pt>
                <c:pt idx="1294">
                  <c:v>45711.9375</c:v>
                </c:pt>
                <c:pt idx="1295">
                  <c:v>45711.979166666664</c:v>
                </c:pt>
                <c:pt idx="1296">
                  <c:v>45712.020833333336</c:v>
                </c:pt>
                <c:pt idx="1297">
                  <c:v>45712.0625</c:v>
                </c:pt>
                <c:pt idx="1298">
                  <c:v>45712.104166666664</c:v>
                </c:pt>
                <c:pt idx="1299">
                  <c:v>45712.145833333336</c:v>
                </c:pt>
                <c:pt idx="1300">
                  <c:v>45712.1875</c:v>
                </c:pt>
                <c:pt idx="1301">
                  <c:v>45712.229166666664</c:v>
                </c:pt>
                <c:pt idx="1302">
                  <c:v>45712.270833333336</c:v>
                </c:pt>
                <c:pt idx="1303">
                  <c:v>45712.3125</c:v>
                </c:pt>
                <c:pt idx="1304">
                  <c:v>45712.354166666664</c:v>
                </c:pt>
                <c:pt idx="1305">
                  <c:v>45712.395833333336</c:v>
                </c:pt>
                <c:pt idx="1306">
                  <c:v>45712.4375</c:v>
                </c:pt>
                <c:pt idx="1307">
                  <c:v>45712.479166666664</c:v>
                </c:pt>
                <c:pt idx="1308">
                  <c:v>45712.520833333336</c:v>
                </c:pt>
                <c:pt idx="1309">
                  <c:v>45712.5625</c:v>
                </c:pt>
                <c:pt idx="1310">
                  <c:v>45712.604166666664</c:v>
                </c:pt>
                <c:pt idx="1311">
                  <c:v>45712.645833333336</c:v>
                </c:pt>
                <c:pt idx="1312">
                  <c:v>45712.6875</c:v>
                </c:pt>
                <c:pt idx="1313">
                  <c:v>45712.729166666664</c:v>
                </c:pt>
                <c:pt idx="1314">
                  <c:v>45712.770833333336</c:v>
                </c:pt>
                <c:pt idx="1315">
                  <c:v>45712.8125</c:v>
                </c:pt>
                <c:pt idx="1316">
                  <c:v>45712.854166666664</c:v>
                </c:pt>
                <c:pt idx="1317">
                  <c:v>45712.895833333336</c:v>
                </c:pt>
                <c:pt idx="1318">
                  <c:v>45712.9375</c:v>
                </c:pt>
                <c:pt idx="1319">
                  <c:v>45712.979166666664</c:v>
                </c:pt>
                <c:pt idx="1320">
                  <c:v>45713.020833333336</c:v>
                </c:pt>
                <c:pt idx="1321">
                  <c:v>45713.0625</c:v>
                </c:pt>
                <c:pt idx="1322">
                  <c:v>45713.104166666664</c:v>
                </c:pt>
                <c:pt idx="1323">
                  <c:v>45713.145833333336</c:v>
                </c:pt>
                <c:pt idx="1324">
                  <c:v>45713.1875</c:v>
                </c:pt>
                <c:pt idx="1325">
                  <c:v>45713.229166666664</c:v>
                </c:pt>
                <c:pt idx="1326">
                  <c:v>45713.270833333336</c:v>
                </c:pt>
                <c:pt idx="1327">
                  <c:v>45713.3125</c:v>
                </c:pt>
                <c:pt idx="1328">
                  <c:v>45713.354166666664</c:v>
                </c:pt>
                <c:pt idx="1329">
                  <c:v>45713.395833333336</c:v>
                </c:pt>
                <c:pt idx="1330">
                  <c:v>45713.4375</c:v>
                </c:pt>
                <c:pt idx="1331">
                  <c:v>45713.479166666664</c:v>
                </c:pt>
                <c:pt idx="1332">
                  <c:v>45713.520833333336</c:v>
                </c:pt>
                <c:pt idx="1333">
                  <c:v>45713.5625</c:v>
                </c:pt>
                <c:pt idx="1334">
                  <c:v>45713.604166666664</c:v>
                </c:pt>
                <c:pt idx="1335">
                  <c:v>45713.645833333336</c:v>
                </c:pt>
                <c:pt idx="1336">
                  <c:v>45713.6875</c:v>
                </c:pt>
                <c:pt idx="1337">
                  <c:v>45713.729166666664</c:v>
                </c:pt>
                <c:pt idx="1338">
                  <c:v>45713.770833333336</c:v>
                </c:pt>
                <c:pt idx="1339">
                  <c:v>45713.8125</c:v>
                </c:pt>
                <c:pt idx="1340">
                  <c:v>45713.854166666664</c:v>
                </c:pt>
                <c:pt idx="1341">
                  <c:v>45713.895833333336</c:v>
                </c:pt>
                <c:pt idx="1342">
                  <c:v>45713.9375</c:v>
                </c:pt>
                <c:pt idx="1343">
                  <c:v>45713.979166666664</c:v>
                </c:pt>
                <c:pt idx="1344">
                  <c:v>45714.020833333336</c:v>
                </c:pt>
                <c:pt idx="1345">
                  <c:v>45714.0625</c:v>
                </c:pt>
                <c:pt idx="1346">
                  <c:v>45714.104166666664</c:v>
                </c:pt>
                <c:pt idx="1347">
                  <c:v>45714.145833333336</c:v>
                </c:pt>
                <c:pt idx="1348">
                  <c:v>45714.1875</c:v>
                </c:pt>
                <c:pt idx="1349">
                  <c:v>45714.229166666664</c:v>
                </c:pt>
                <c:pt idx="1350">
                  <c:v>45714.270833333336</c:v>
                </c:pt>
                <c:pt idx="1351">
                  <c:v>45714.3125</c:v>
                </c:pt>
                <c:pt idx="1352">
                  <c:v>45714.354166666664</c:v>
                </c:pt>
                <c:pt idx="1353">
                  <c:v>45714.395833333336</c:v>
                </c:pt>
                <c:pt idx="1354">
                  <c:v>45714.4375</c:v>
                </c:pt>
                <c:pt idx="1355">
                  <c:v>45714.479166666664</c:v>
                </c:pt>
                <c:pt idx="1356">
                  <c:v>45714.520833333336</c:v>
                </c:pt>
                <c:pt idx="1357">
                  <c:v>45714.5625</c:v>
                </c:pt>
                <c:pt idx="1358">
                  <c:v>45714.604166666664</c:v>
                </c:pt>
                <c:pt idx="1359">
                  <c:v>45714.645833333336</c:v>
                </c:pt>
                <c:pt idx="1360">
                  <c:v>45714.6875</c:v>
                </c:pt>
                <c:pt idx="1361">
                  <c:v>45714.729166666664</c:v>
                </c:pt>
                <c:pt idx="1362">
                  <c:v>45714.770833333336</c:v>
                </c:pt>
                <c:pt idx="1363">
                  <c:v>45714.8125</c:v>
                </c:pt>
                <c:pt idx="1364">
                  <c:v>45714.854166666664</c:v>
                </c:pt>
                <c:pt idx="1365">
                  <c:v>45714.895833333336</c:v>
                </c:pt>
                <c:pt idx="1366">
                  <c:v>45714.9375</c:v>
                </c:pt>
                <c:pt idx="1367">
                  <c:v>45714.979166666664</c:v>
                </c:pt>
                <c:pt idx="1368">
                  <c:v>45715.020833333336</c:v>
                </c:pt>
                <c:pt idx="1369">
                  <c:v>45715.0625</c:v>
                </c:pt>
                <c:pt idx="1370">
                  <c:v>45715.104166666664</c:v>
                </c:pt>
                <c:pt idx="1371">
                  <c:v>45715.145833333336</c:v>
                </c:pt>
                <c:pt idx="1372">
                  <c:v>45715.1875</c:v>
                </c:pt>
                <c:pt idx="1373">
                  <c:v>45715.229166666664</c:v>
                </c:pt>
                <c:pt idx="1374">
                  <c:v>45715.270833333336</c:v>
                </c:pt>
                <c:pt idx="1375">
                  <c:v>45715.3125</c:v>
                </c:pt>
                <c:pt idx="1376">
                  <c:v>45715.354166666664</c:v>
                </c:pt>
                <c:pt idx="1377">
                  <c:v>45715.395833333336</c:v>
                </c:pt>
                <c:pt idx="1378">
                  <c:v>45715.4375</c:v>
                </c:pt>
                <c:pt idx="1379">
                  <c:v>45715.479166666664</c:v>
                </c:pt>
                <c:pt idx="1380">
                  <c:v>45715.520833333336</c:v>
                </c:pt>
                <c:pt idx="1381">
                  <c:v>45715.5625</c:v>
                </c:pt>
                <c:pt idx="1382">
                  <c:v>45715.604166666664</c:v>
                </c:pt>
                <c:pt idx="1383">
                  <c:v>45715.645833333336</c:v>
                </c:pt>
                <c:pt idx="1384">
                  <c:v>45715.6875</c:v>
                </c:pt>
                <c:pt idx="1385">
                  <c:v>45715.729166666664</c:v>
                </c:pt>
                <c:pt idx="1386">
                  <c:v>45715.770833333336</c:v>
                </c:pt>
                <c:pt idx="1387">
                  <c:v>45715.8125</c:v>
                </c:pt>
                <c:pt idx="1388">
                  <c:v>45715.854166666664</c:v>
                </c:pt>
                <c:pt idx="1389">
                  <c:v>45715.895833333336</c:v>
                </c:pt>
                <c:pt idx="1390">
                  <c:v>45715.9375</c:v>
                </c:pt>
                <c:pt idx="1391">
                  <c:v>45715.979166666664</c:v>
                </c:pt>
                <c:pt idx="1392">
                  <c:v>45716.020833333336</c:v>
                </c:pt>
                <c:pt idx="1393">
                  <c:v>45716.0625</c:v>
                </c:pt>
                <c:pt idx="1394">
                  <c:v>45716.104166666664</c:v>
                </c:pt>
                <c:pt idx="1395">
                  <c:v>45716.145833333336</c:v>
                </c:pt>
                <c:pt idx="1396">
                  <c:v>45716.1875</c:v>
                </c:pt>
                <c:pt idx="1397">
                  <c:v>45716.229166666664</c:v>
                </c:pt>
                <c:pt idx="1398">
                  <c:v>45716.270833333336</c:v>
                </c:pt>
                <c:pt idx="1399">
                  <c:v>45716.3125</c:v>
                </c:pt>
                <c:pt idx="1400">
                  <c:v>45716.354166666664</c:v>
                </c:pt>
                <c:pt idx="1401">
                  <c:v>45716.395833333336</c:v>
                </c:pt>
                <c:pt idx="1402">
                  <c:v>45716.4375</c:v>
                </c:pt>
                <c:pt idx="1403">
                  <c:v>45716.479166666664</c:v>
                </c:pt>
                <c:pt idx="1404">
                  <c:v>45716.520833333336</c:v>
                </c:pt>
                <c:pt idx="1405">
                  <c:v>45716.5625</c:v>
                </c:pt>
                <c:pt idx="1406">
                  <c:v>45716.604166666664</c:v>
                </c:pt>
                <c:pt idx="1407">
                  <c:v>45716.645833333336</c:v>
                </c:pt>
                <c:pt idx="1408">
                  <c:v>45716.6875</c:v>
                </c:pt>
                <c:pt idx="1409">
                  <c:v>45716.729166666664</c:v>
                </c:pt>
                <c:pt idx="1410">
                  <c:v>45716.770833333336</c:v>
                </c:pt>
                <c:pt idx="1411">
                  <c:v>45716.8125</c:v>
                </c:pt>
                <c:pt idx="1412">
                  <c:v>45716.854166666664</c:v>
                </c:pt>
                <c:pt idx="1413">
                  <c:v>45716.895833333336</c:v>
                </c:pt>
                <c:pt idx="1414">
                  <c:v>45716.9375</c:v>
                </c:pt>
                <c:pt idx="1415">
                  <c:v>45716.979166666664</c:v>
                </c:pt>
                <c:pt idx="1416">
                  <c:v>45717.020833333336</c:v>
                </c:pt>
                <c:pt idx="1417">
                  <c:v>45717.0625</c:v>
                </c:pt>
                <c:pt idx="1418">
                  <c:v>45717.104166666664</c:v>
                </c:pt>
                <c:pt idx="1419">
                  <c:v>45717.145833333336</c:v>
                </c:pt>
                <c:pt idx="1420">
                  <c:v>45717.1875</c:v>
                </c:pt>
                <c:pt idx="1421">
                  <c:v>45717.229166666664</c:v>
                </c:pt>
                <c:pt idx="1422">
                  <c:v>45717.270833333336</c:v>
                </c:pt>
                <c:pt idx="1423">
                  <c:v>45717.3125</c:v>
                </c:pt>
                <c:pt idx="1424">
                  <c:v>45717.354166666664</c:v>
                </c:pt>
                <c:pt idx="1425">
                  <c:v>45717.395833333336</c:v>
                </c:pt>
                <c:pt idx="1426">
                  <c:v>45717.4375</c:v>
                </c:pt>
                <c:pt idx="1427">
                  <c:v>45717.479166666664</c:v>
                </c:pt>
                <c:pt idx="1428">
                  <c:v>45717.520833333336</c:v>
                </c:pt>
                <c:pt idx="1429">
                  <c:v>45717.5625</c:v>
                </c:pt>
                <c:pt idx="1430">
                  <c:v>45717.604166666664</c:v>
                </c:pt>
                <c:pt idx="1431">
                  <c:v>45717.645833333336</c:v>
                </c:pt>
                <c:pt idx="1432">
                  <c:v>45717.6875</c:v>
                </c:pt>
                <c:pt idx="1433">
                  <c:v>45717.729166666664</c:v>
                </c:pt>
                <c:pt idx="1434">
                  <c:v>45717.770833333336</c:v>
                </c:pt>
                <c:pt idx="1435">
                  <c:v>45717.8125</c:v>
                </c:pt>
                <c:pt idx="1436">
                  <c:v>45717.854166666664</c:v>
                </c:pt>
                <c:pt idx="1437">
                  <c:v>45717.895833333336</c:v>
                </c:pt>
                <c:pt idx="1438">
                  <c:v>45717.9375</c:v>
                </c:pt>
                <c:pt idx="1439">
                  <c:v>45717.979166666664</c:v>
                </c:pt>
                <c:pt idx="1440">
                  <c:v>45718.020833333336</c:v>
                </c:pt>
                <c:pt idx="1441">
                  <c:v>45718.0625</c:v>
                </c:pt>
                <c:pt idx="1442">
                  <c:v>45718.104166666664</c:v>
                </c:pt>
                <c:pt idx="1443">
                  <c:v>45718.145833333336</c:v>
                </c:pt>
                <c:pt idx="1444">
                  <c:v>45718.1875</c:v>
                </c:pt>
                <c:pt idx="1445">
                  <c:v>45718.229166666664</c:v>
                </c:pt>
                <c:pt idx="1446">
                  <c:v>45718.270833333336</c:v>
                </c:pt>
                <c:pt idx="1447">
                  <c:v>45718.3125</c:v>
                </c:pt>
                <c:pt idx="1448">
                  <c:v>45718.354166666664</c:v>
                </c:pt>
                <c:pt idx="1449">
                  <c:v>45718.395833333336</c:v>
                </c:pt>
                <c:pt idx="1450">
                  <c:v>45718.4375</c:v>
                </c:pt>
                <c:pt idx="1451">
                  <c:v>45718.479166666664</c:v>
                </c:pt>
                <c:pt idx="1452">
                  <c:v>45718.520833333336</c:v>
                </c:pt>
                <c:pt idx="1453">
                  <c:v>45718.5625</c:v>
                </c:pt>
                <c:pt idx="1454">
                  <c:v>45718.604166666664</c:v>
                </c:pt>
                <c:pt idx="1455">
                  <c:v>45718.645833333336</c:v>
                </c:pt>
                <c:pt idx="1456">
                  <c:v>45718.6875</c:v>
                </c:pt>
                <c:pt idx="1457">
                  <c:v>45718.729166666664</c:v>
                </c:pt>
                <c:pt idx="1458">
                  <c:v>45718.770833333336</c:v>
                </c:pt>
                <c:pt idx="1459">
                  <c:v>45718.8125</c:v>
                </c:pt>
                <c:pt idx="1460">
                  <c:v>45718.854166666664</c:v>
                </c:pt>
                <c:pt idx="1461">
                  <c:v>45718.895833333336</c:v>
                </c:pt>
                <c:pt idx="1462">
                  <c:v>45718.9375</c:v>
                </c:pt>
                <c:pt idx="1463">
                  <c:v>45718.979166666664</c:v>
                </c:pt>
                <c:pt idx="1464">
                  <c:v>45719.020833333336</c:v>
                </c:pt>
                <c:pt idx="1465">
                  <c:v>45719.0625</c:v>
                </c:pt>
                <c:pt idx="1466">
                  <c:v>45719.104166666664</c:v>
                </c:pt>
                <c:pt idx="1467">
                  <c:v>45719.145833333336</c:v>
                </c:pt>
                <c:pt idx="1468">
                  <c:v>45719.1875</c:v>
                </c:pt>
                <c:pt idx="1469">
                  <c:v>45719.229166666664</c:v>
                </c:pt>
                <c:pt idx="1470">
                  <c:v>45719.270833333336</c:v>
                </c:pt>
                <c:pt idx="1471">
                  <c:v>45719.3125</c:v>
                </c:pt>
                <c:pt idx="1472">
                  <c:v>45719.354166666664</c:v>
                </c:pt>
                <c:pt idx="1473">
                  <c:v>45719.395833333336</c:v>
                </c:pt>
                <c:pt idx="1474">
                  <c:v>45719.4375</c:v>
                </c:pt>
                <c:pt idx="1475">
                  <c:v>45719.479166666664</c:v>
                </c:pt>
                <c:pt idx="1476">
                  <c:v>45719.520833333336</c:v>
                </c:pt>
                <c:pt idx="1477">
                  <c:v>45719.5625</c:v>
                </c:pt>
                <c:pt idx="1478">
                  <c:v>45719.604166666664</c:v>
                </c:pt>
                <c:pt idx="1479">
                  <c:v>45719.645833333336</c:v>
                </c:pt>
                <c:pt idx="1480">
                  <c:v>45719.6875</c:v>
                </c:pt>
                <c:pt idx="1481">
                  <c:v>45719.729166666664</c:v>
                </c:pt>
                <c:pt idx="1482">
                  <c:v>45719.770833333336</c:v>
                </c:pt>
                <c:pt idx="1483">
                  <c:v>45719.8125</c:v>
                </c:pt>
                <c:pt idx="1484">
                  <c:v>45719.854166666664</c:v>
                </c:pt>
                <c:pt idx="1485">
                  <c:v>45719.895833333336</c:v>
                </c:pt>
                <c:pt idx="1486">
                  <c:v>45719.9375</c:v>
                </c:pt>
                <c:pt idx="1487">
                  <c:v>45719.979166666664</c:v>
                </c:pt>
                <c:pt idx="1488">
                  <c:v>45720.020833333336</c:v>
                </c:pt>
                <c:pt idx="1489">
                  <c:v>45720.0625</c:v>
                </c:pt>
                <c:pt idx="1490">
                  <c:v>45720.104166666664</c:v>
                </c:pt>
                <c:pt idx="1491">
                  <c:v>45720.145833333336</c:v>
                </c:pt>
                <c:pt idx="1492">
                  <c:v>45720.1875</c:v>
                </c:pt>
                <c:pt idx="1493">
                  <c:v>45720.229166666664</c:v>
                </c:pt>
                <c:pt idx="1494">
                  <c:v>45720.270833333336</c:v>
                </c:pt>
                <c:pt idx="1495">
                  <c:v>45720.3125</c:v>
                </c:pt>
                <c:pt idx="1496">
                  <c:v>45720.354166666664</c:v>
                </c:pt>
                <c:pt idx="1497">
                  <c:v>45720.395833333336</c:v>
                </c:pt>
                <c:pt idx="1498">
                  <c:v>45720.4375</c:v>
                </c:pt>
                <c:pt idx="1499">
                  <c:v>45720.479166666664</c:v>
                </c:pt>
                <c:pt idx="1500">
                  <c:v>45720.520833333336</c:v>
                </c:pt>
                <c:pt idx="1501">
                  <c:v>45720.5625</c:v>
                </c:pt>
                <c:pt idx="1502">
                  <c:v>45720.604166666664</c:v>
                </c:pt>
                <c:pt idx="1503">
                  <c:v>45720.645833333336</c:v>
                </c:pt>
                <c:pt idx="1504">
                  <c:v>45720.6875</c:v>
                </c:pt>
                <c:pt idx="1505">
                  <c:v>45720.729166666664</c:v>
                </c:pt>
                <c:pt idx="1506">
                  <c:v>45720.770833333336</c:v>
                </c:pt>
                <c:pt idx="1507">
                  <c:v>45720.8125</c:v>
                </c:pt>
                <c:pt idx="1508">
                  <c:v>45720.854166666664</c:v>
                </c:pt>
                <c:pt idx="1509">
                  <c:v>45720.895833333336</c:v>
                </c:pt>
                <c:pt idx="1510">
                  <c:v>45720.9375</c:v>
                </c:pt>
                <c:pt idx="1511">
                  <c:v>45720.979166666664</c:v>
                </c:pt>
                <c:pt idx="1512">
                  <c:v>45721.020833333336</c:v>
                </c:pt>
                <c:pt idx="1513">
                  <c:v>45721.0625</c:v>
                </c:pt>
                <c:pt idx="1514">
                  <c:v>45721.104166666664</c:v>
                </c:pt>
                <c:pt idx="1515">
                  <c:v>45721.145833333336</c:v>
                </c:pt>
                <c:pt idx="1516">
                  <c:v>45721.1875</c:v>
                </c:pt>
                <c:pt idx="1517">
                  <c:v>45721.229166666664</c:v>
                </c:pt>
                <c:pt idx="1518">
                  <c:v>45721.270833333336</c:v>
                </c:pt>
                <c:pt idx="1519">
                  <c:v>45721.3125</c:v>
                </c:pt>
                <c:pt idx="1520">
                  <c:v>45721.354166666664</c:v>
                </c:pt>
                <c:pt idx="1521">
                  <c:v>45721.395833333336</c:v>
                </c:pt>
                <c:pt idx="1522">
                  <c:v>45721.4375</c:v>
                </c:pt>
                <c:pt idx="1523">
                  <c:v>45721.479166666664</c:v>
                </c:pt>
                <c:pt idx="1524">
                  <c:v>45721.520833333336</c:v>
                </c:pt>
                <c:pt idx="1525">
                  <c:v>45721.5625</c:v>
                </c:pt>
                <c:pt idx="1526">
                  <c:v>45721.604166666664</c:v>
                </c:pt>
                <c:pt idx="1527">
                  <c:v>45721.645833333336</c:v>
                </c:pt>
                <c:pt idx="1528">
                  <c:v>45721.6875</c:v>
                </c:pt>
                <c:pt idx="1529">
                  <c:v>45721.729166666664</c:v>
                </c:pt>
                <c:pt idx="1530">
                  <c:v>45721.770833333336</c:v>
                </c:pt>
                <c:pt idx="1531">
                  <c:v>45721.8125</c:v>
                </c:pt>
                <c:pt idx="1532">
                  <c:v>45721.854166666664</c:v>
                </c:pt>
                <c:pt idx="1533">
                  <c:v>45721.895833333336</c:v>
                </c:pt>
                <c:pt idx="1534">
                  <c:v>45721.9375</c:v>
                </c:pt>
                <c:pt idx="1535">
                  <c:v>45721.979166666664</c:v>
                </c:pt>
                <c:pt idx="1536">
                  <c:v>45722.020833333336</c:v>
                </c:pt>
                <c:pt idx="1537">
                  <c:v>45722.0625</c:v>
                </c:pt>
                <c:pt idx="1538">
                  <c:v>45722.104166666664</c:v>
                </c:pt>
                <c:pt idx="1539">
                  <c:v>45722.145833333336</c:v>
                </c:pt>
                <c:pt idx="1540">
                  <c:v>45722.1875</c:v>
                </c:pt>
                <c:pt idx="1541">
                  <c:v>45722.229166666664</c:v>
                </c:pt>
                <c:pt idx="1542">
                  <c:v>45722.270833333336</c:v>
                </c:pt>
                <c:pt idx="1543">
                  <c:v>45722.3125</c:v>
                </c:pt>
                <c:pt idx="1544">
                  <c:v>45722.354166666664</c:v>
                </c:pt>
                <c:pt idx="1545">
                  <c:v>45722.395833333336</c:v>
                </c:pt>
                <c:pt idx="1546">
                  <c:v>45722.4375</c:v>
                </c:pt>
                <c:pt idx="1547">
                  <c:v>45722.479166666664</c:v>
                </c:pt>
                <c:pt idx="1548">
                  <c:v>45722.520833333336</c:v>
                </c:pt>
                <c:pt idx="1549">
                  <c:v>45722.5625</c:v>
                </c:pt>
                <c:pt idx="1550">
                  <c:v>45722.604166666664</c:v>
                </c:pt>
                <c:pt idx="1551">
                  <c:v>45722.645833333336</c:v>
                </c:pt>
                <c:pt idx="1552">
                  <c:v>45722.6875</c:v>
                </c:pt>
                <c:pt idx="1553">
                  <c:v>45722.729166666664</c:v>
                </c:pt>
                <c:pt idx="1554">
                  <c:v>45722.770833333336</c:v>
                </c:pt>
                <c:pt idx="1555">
                  <c:v>45722.8125</c:v>
                </c:pt>
                <c:pt idx="1556">
                  <c:v>45722.854166666664</c:v>
                </c:pt>
                <c:pt idx="1557">
                  <c:v>45722.895833333336</c:v>
                </c:pt>
                <c:pt idx="1558">
                  <c:v>45722.9375</c:v>
                </c:pt>
                <c:pt idx="1559">
                  <c:v>45722.979166666664</c:v>
                </c:pt>
                <c:pt idx="1560">
                  <c:v>45723.020833333336</c:v>
                </c:pt>
                <c:pt idx="1561">
                  <c:v>45723.0625</c:v>
                </c:pt>
                <c:pt idx="1562">
                  <c:v>45723.104166666664</c:v>
                </c:pt>
                <c:pt idx="1563">
                  <c:v>45723.145833333336</c:v>
                </c:pt>
                <c:pt idx="1564">
                  <c:v>45723.1875</c:v>
                </c:pt>
                <c:pt idx="1565">
                  <c:v>45723.229166666664</c:v>
                </c:pt>
                <c:pt idx="1566">
                  <c:v>45723.270833333336</c:v>
                </c:pt>
                <c:pt idx="1567">
                  <c:v>45723.3125</c:v>
                </c:pt>
                <c:pt idx="1568">
                  <c:v>45723.354166666664</c:v>
                </c:pt>
                <c:pt idx="1569">
                  <c:v>45723.395833333336</c:v>
                </c:pt>
                <c:pt idx="1570">
                  <c:v>45723.4375</c:v>
                </c:pt>
                <c:pt idx="1571">
                  <c:v>45723.479166666664</c:v>
                </c:pt>
                <c:pt idx="1572">
                  <c:v>45723.520833333336</c:v>
                </c:pt>
                <c:pt idx="1573">
                  <c:v>45723.5625</c:v>
                </c:pt>
                <c:pt idx="1574">
                  <c:v>45723.604166666664</c:v>
                </c:pt>
                <c:pt idx="1575">
                  <c:v>45723.645833333336</c:v>
                </c:pt>
                <c:pt idx="1576">
                  <c:v>45723.6875</c:v>
                </c:pt>
                <c:pt idx="1577">
                  <c:v>45723.729166666664</c:v>
                </c:pt>
                <c:pt idx="1578">
                  <c:v>45723.770833333336</c:v>
                </c:pt>
                <c:pt idx="1579">
                  <c:v>45723.8125</c:v>
                </c:pt>
                <c:pt idx="1580">
                  <c:v>45723.854166666664</c:v>
                </c:pt>
                <c:pt idx="1581">
                  <c:v>45723.895833333336</c:v>
                </c:pt>
                <c:pt idx="1582">
                  <c:v>45723.9375</c:v>
                </c:pt>
                <c:pt idx="1583">
                  <c:v>45723.979166666664</c:v>
                </c:pt>
                <c:pt idx="1584">
                  <c:v>45724.020833333336</c:v>
                </c:pt>
                <c:pt idx="1585">
                  <c:v>45724.0625</c:v>
                </c:pt>
                <c:pt idx="1586">
                  <c:v>45724.104166666664</c:v>
                </c:pt>
                <c:pt idx="1587">
                  <c:v>45724.145833333336</c:v>
                </c:pt>
                <c:pt idx="1588">
                  <c:v>45724.1875</c:v>
                </c:pt>
                <c:pt idx="1589">
                  <c:v>45724.229166666664</c:v>
                </c:pt>
                <c:pt idx="1590">
                  <c:v>45724.270833333336</c:v>
                </c:pt>
                <c:pt idx="1591">
                  <c:v>45724.3125</c:v>
                </c:pt>
                <c:pt idx="1592">
                  <c:v>45724.354166666664</c:v>
                </c:pt>
                <c:pt idx="1593">
                  <c:v>45724.395833333336</c:v>
                </c:pt>
                <c:pt idx="1594">
                  <c:v>45724.4375</c:v>
                </c:pt>
                <c:pt idx="1595">
                  <c:v>45724.479166666664</c:v>
                </c:pt>
                <c:pt idx="1596">
                  <c:v>45724.520833333336</c:v>
                </c:pt>
                <c:pt idx="1597">
                  <c:v>45724.5625</c:v>
                </c:pt>
                <c:pt idx="1598">
                  <c:v>45724.604166666664</c:v>
                </c:pt>
                <c:pt idx="1599">
                  <c:v>45724.645833333336</c:v>
                </c:pt>
                <c:pt idx="1600">
                  <c:v>45724.6875</c:v>
                </c:pt>
                <c:pt idx="1601">
                  <c:v>45724.729166666664</c:v>
                </c:pt>
                <c:pt idx="1602">
                  <c:v>45724.770833333336</c:v>
                </c:pt>
                <c:pt idx="1603">
                  <c:v>45724.8125</c:v>
                </c:pt>
                <c:pt idx="1604">
                  <c:v>45724.854166666664</c:v>
                </c:pt>
                <c:pt idx="1605">
                  <c:v>45724.895833333336</c:v>
                </c:pt>
                <c:pt idx="1606">
                  <c:v>45724.9375</c:v>
                </c:pt>
                <c:pt idx="1607">
                  <c:v>45724.979166666664</c:v>
                </c:pt>
                <c:pt idx="1608">
                  <c:v>45725.020833333336</c:v>
                </c:pt>
                <c:pt idx="1609">
                  <c:v>45725.0625</c:v>
                </c:pt>
                <c:pt idx="1610">
                  <c:v>45725.104166666664</c:v>
                </c:pt>
                <c:pt idx="1611">
                  <c:v>45725.145833333336</c:v>
                </c:pt>
                <c:pt idx="1612">
                  <c:v>45725.1875</c:v>
                </c:pt>
                <c:pt idx="1613">
                  <c:v>45725.229166666664</c:v>
                </c:pt>
                <c:pt idx="1614">
                  <c:v>45725.270833333336</c:v>
                </c:pt>
                <c:pt idx="1615">
                  <c:v>45725.3125</c:v>
                </c:pt>
                <c:pt idx="1616">
                  <c:v>45725.354166666664</c:v>
                </c:pt>
                <c:pt idx="1617">
                  <c:v>45725.395833333336</c:v>
                </c:pt>
                <c:pt idx="1618">
                  <c:v>45725.4375</c:v>
                </c:pt>
                <c:pt idx="1619">
                  <c:v>45725.479166666664</c:v>
                </c:pt>
                <c:pt idx="1620">
                  <c:v>45725.520833333336</c:v>
                </c:pt>
                <c:pt idx="1621">
                  <c:v>45725.5625</c:v>
                </c:pt>
                <c:pt idx="1622">
                  <c:v>45725.604166666664</c:v>
                </c:pt>
                <c:pt idx="1623">
                  <c:v>45725.645833333336</c:v>
                </c:pt>
                <c:pt idx="1624">
                  <c:v>45725.6875</c:v>
                </c:pt>
                <c:pt idx="1625">
                  <c:v>45725.729166666664</c:v>
                </c:pt>
                <c:pt idx="1626">
                  <c:v>45725.770833333336</c:v>
                </c:pt>
                <c:pt idx="1627">
                  <c:v>45725.8125</c:v>
                </c:pt>
                <c:pt idx="1628">
                  <c:v>45725.854166666664</c:v>
                </c:pt>
                <c:pt idx="1629">
                  <c:v>45725.895833333336</c:v>
                </c:pt>
                <c:pt idx="1630">
                  <c:v>45725.9375</c:v>
                </c:pt>
                <c:pt idx="1631">
                  <c:v>45725.979166666664</c:v>
                </c:pt>
                <c:pt idx="1632">
                  <c:v>45726.020833333336</c:v>
                </c:pt>
                <c:pt idx="1633">
                  <c:v>45726.0625</c:v>
                </c:pt>
                <c:pt idx="1634">
                  <c:v>45726.104166666664</c:v>
                </c:pt>
                <c:pt idx="1635">
                  <c:v>45726.145833333336</c:v>
                </c:pt>
                <c:pt idx="1636">
                  <c:v>45726.1875</c:v>
                </c:pt>
                <c:pt idx="1637">
                  <c:v>45726.229166666664</c:v>
                </c:pt>
                <c:pt idx="1638">
                  <c:v>45726.270833333336</c:v>
                </c:pt>
                <c:pt idx="1639">
                  <c:v>45726.3125</c:v>
                </c:pt>
                <c:pt idx="1640">
                  <c:v>45726.354166666664</c:v>
                </c:pt>
                <c:pt idx="1641">
                  <c:v>45726.395833333336</c:v>
                </c:pt>
                <c:pt idx="1642">
                  <c:v>45726.4375</c:v>
                </c:pt>
                <c:pt idx="1643">
                  <c:v>45726.479166666664</c:v>
                </c:pt>
                <c:pt idx="1644">
                  <c:v>45726.520833333336</c:v>
                </c:pt>
                <c:pt idx="1645">
                  <c:v>45726.5625</c:v>
                </c:pt>
                <c:pt idx="1646">
                  <c:v>45726.604166666664</c:v>
                </c:pt>
                <c:pt idx="1647">
                  <c:v>45726.645833333336</c:v>
                </c:pt>
                <c:pt idx="1648">
                  <c:v>45726.6875</c:v>
                </c:pt>
                <c:pt idx="1649">
                  <c:v>45726.729166666664</c:v>
                </c:pt>
                <c:pt idx="1650">
                  <c:v>45726.770833333336</c:v>
                </c:pt>
                <c:pt idx="1651">
                  <c:v>45726.8125</c:v>
                </c:pt>
                <c:pt idx="1652">
                  <c:v>45726.854166666664</c:v>
                </c:pt>
                <c:pt idx="1653">
                  <c:v>45726.895833333336</c:v>
                </c:pt>
                <c:pt idx="1654">
                  <c:v>45726.9375</c:v>
                </c:pt>
                <c:pt idx="1655">
                  <c:v>45726.979166666664</c:v>
                </c:pt>
                <c:pt idx="1656">
                  <c:v>45727.020833333336</c:v>
                </c:pt>
                <c:pt idx="1657">
                  <c:v>45727.0625</c:v>
                </c:pt>
                <c:pt idx="1658">
                  <c:v>45727.104166666664</c:v>
                </c:pt>
                <c:pt idx="1659">
                  <c:v>45727.145833333336</c:v>
                </c:pt>
                <c:pt idx="1660">
                  <c:v>45727.1875</c:v>
                </c:pt>
                <c:pt idx="1661">
                  <c:v>45727.229166666664</c:v>
                </c:pt>
                <c:pt idx="1662">
                  <c:v>45727.270833333336</c:v>
                </c:pt>
                <c:pt idx="1663">
                  <c:v>45727.3125</c:v>
                </c:pt>
                <c:pt idx="1664">
                  <c:v>45727.354166666664</c:v>
                </c:pt>
                <c:pt idx="1665">
                  <c:v>45727.395833333336</c:v>
                </c:pt>
                <c:pt idx="1666">
                  <c:v>45727.4375</c:v>
                </c:pt>
                <c:pt idx="1667">
                  <c:v>45727.479166666664</c:v>
                </c:pt>
                <c:pt idx="1668">
                  <c:v>45727.520833333336</c:v>
                </c:pt>
                <c:pt idx="1669">
                  <c:v>45727.5625</c:v>
                </c:pt>
                <c:pt idx="1670">
                  <c:v>45727.604166666664</c:v>
                </c:pt>
                <c:pt idx="1671">
                  <c:v>45727.645833333336</c:v>
                </c:pt>
                <c:pt idx="1672">
                  <c:v>45727.6875</c:v>
                </c:pt>
                <c:pt idx="1673">
                  <c:v>45727.729166666664</c:v>
                </c:pt>
                <c:pt idx="1674">
                  <c:v>45727.770833333336</c:v>
                </c:pt>
                <c:pt idx="1675">
                  <c:v>45727.8125</c:v>
                </c:pt>
                <c:pt idx="1676">
                  <c:v>45727.854166666664</c:v>
                </c:pt>
                <c:pt idx="1677">
                  <c:v>45727.895833333336</c:v>
                </c:pt>
                <c:pt idx="1678">
                  <c:v>45727.9375</c:v>
                </c:pt>
                <c:pt idx="1679">
                  <c:v>45727.979166666664</c:v>
                </c:pt>
                <c:pt idx="1680">
                  <c:v>45728.020833333336</c:v>
                </c:pt>
                <c:pt idx="1681">
                  <c:v>45728.0625</c:v>
                </c:pt>
                <c:pt idx="1682">
                  <c:v>45728.104166666664</c:v>
                </c:pt>
                <c:pt idx="1683">
                  <c:v>45728.145833333336</c:v>
                </c:pt>
                <c:pt idx="1684">
                  <c:v>45728.1875</c:v>
                </c:pt>
                <c:pt idx="1685">
                  <c:v>45728.229166666664</c:v>
                </c:pt>
                <c:pt idx="1686">
                  <c:v>45728.270833333336</c:v>
                </c:pt>
                <c:pt idx="1687">
                  <c:v>45728.3125</c:v>
                </c:pt>
                <c:pt idx="1688">
                  <c:v>45728.354166666664</c:v>
                </c:pt>
                <c:pt idx="1689">
                  <c:v>45728.395833333336</c:v>
                </c:pt>
                <c:pt idx="1690">
                  <c:v>45728.4375</c:v>
                </c:pt>
                <c:pt idx="1691">
                  <c:v>45728.479166666664</c:v>
                </c:pt>
                <c:pt idx="1692">
                  <c:v>45728.520833333336</c:v>
                </c:pt>
                <c:pt idx="1693">
                  <c:v>45728.5625</c:v>
                </c:pt>
                <c:pt idx="1694">
                  <c:v>45728.604166666664</c:v>
                </c:pt>
                <c:pt idx="1695">
                  <c:v>45728.645833333336</c:v>
                </c:pt>
                <c:pt idx="1696">
                  <c:v>45728.6875</c:v>
                </c:pt>
                <c:pt idx="1697">
                  <c:v>45728.729166666664</c:v>
                </c:pt>
                <c:pt idx="1698">
                  <c:v>45728.770833333336</c:v>
                </c:pt>
                <c:pt idx="1699">
                  <c:v>45728.8125</c:v>
                </c:pt>
                <c:pt idx="1700">
                  <c:v>45728.854166666664</c:v>
                </c:pt>
                <c:pt idx="1701">
                  <c:v>45728.895833333336</c:v>
                </c:pt>
                <c:pt idx="1702">
                  <c:v>45728.9375</c:v>
                </c:pt>
                <c:pt idx="1703">
                  <c:v>45728.979166666664</c:v>
                </c:pt>
                <c:pt idx="1704">
                  <c:v>45729.020833333336</c:v>
                </c:pt>
                <c:pt idx="1705">
                  <c:v>45729.0625</c:v>
                </c:pt>
                <c:pt idx="1706">
                  <c:v>45729.104166666664</c:v>
                </c:pt>
                <c:pt idx="1707">
                  <c:v>45729.145833333336</c:v>
                </c:pt>
                <c:pt idx="1708">
                  <c:v>45729.1875</c:v>
                </c:pt>
                <c:pt idx="1709">
                  <c:v>45729.229166666664</c:v>
                </c:pt>
                <c:pt idx="1710">
                  <c:v>45729.270833333336</c:v>
                </c:pt>
                <c:pt idx="1711">
                  <c:v>45729.3125</c:v>
                </c:pt>
                <c:pt idx="1712">
                  <c:v>45729.354166666664</c:v>
                </c:pt>
                <c:pt idx="1713">
                  <c:v>45729.395833333336</c:v>
                </c:pt>
                <c:pt idx="1714">
                  <c:v>45729.4375</c:v>
                </c:pt>
                <c:pt idx="1715">
                  <c:v>45729.479166666664</c:v>
                </c:pt>
                <c:pt idx="1716">
                  <c:v>45729.520833333336</c:v>
                </c:pt>
                <c:pt idx="1717">
                  <c:v>45729.5625</c:v>
                </c:pt>
                <c:pt idx="1718">
                  <c:v>45729.604166666664</c:v>
                </c:pt>
                <c:pt idx="1719">
                  <c:v>45729.645833333336</c:v>
                </c:pt>
                <c:pt idx="1720">
                  <c:v>45729.6875</c:v>
                </c:pt>
                <c:pt idx="1721">
                  <c:v>45729.729166666664</c:v>
                </c:pt>
                <c:pt idx="1722">
                  <c:v>45729.770833333336</c:v>
                </c:pt>
                <c:pt idx="1723">
                  <c:v>45729.8125</c:v>
                </c:pt>
                <c:pt idx="1724">
                  <c:v>45729.854166666664</c:v>
                </c:pt>
                <c:pt idx="1725">
                  <c:v>45729.895833333336</c:v>
                </c:pt>
                <c:pt idx="1726">
                  <c:v>45729.9375</c:v>
                </c:pt>
                <c:pt idx="1727">
                  <c:v>45729.979166666664</c:v>
                </c:pt>
                <c:pt idx="1728">
                  <c:v>45730.020833333336</c:v>
                </c:pt>
                <c:pt idx="1729">
                  <c:v>45730.0625</c:v>
                </c:pt>
                <c:pt idx="1730">
                  <c:v>45730.104166666664</c:v>
                </c:pt>
                <c:pt idx="1731">
                  <c:v>45730.145833333336</c:v>
                </c:pt>
                <c:pt idx="1732">
                  <c:v>45730.1875</c:v>
                </c:pt>
                <c:pt idx="1733">
                  <c:v>45730.229166666664</c:v>
                </c:pt>
                <c:pt idx="1734">
                  <c:v>45730.270833333336</c:v>
                </c:pt>
                <c:pt idx="1735">
                  <c:v>45730.3125</c:v>
                </c:pt>
                <c:pt idx="1736">
                  <c:v>45730.354166666664</c:v>
                </c:pt>
                <c:pt idx="1737">
                  <c:v>45730.395833333336</c:v>
                </c:pt>
                <c:pt idx="1738">
                  <c:v>45730.4375</c:v>
                </c:pt>
                <c:pt idx="1739">
                  <c:v>45730.479166666664</c:v>
                </c:pt>
                <c:pt idx="1740">
                  <c:v>45730.520833333336</c:v>
                </c:pt>
                <c:pt idx="1741">
                  <c:v>45730.5625</c:v>
                </c:pt>
                <c:pt idx="1742">
                  <c:v>45730.604166666664</c:v>
                </c:pt>
                <c:pt idx="1743">
                  <c:v>45730.645833333336</c:v>
                </c:pt>
                <c:pt idx="1744">
                  <c:v>45730.6875</c:v>
                </c:pt>
                <c:pt idx="1745">
                  <c:v>45730.729166666664</c:v>
                </c:pt>
                <c:pt idx="1746">
                  <c:v>45730.770833333336</c:v>
                </c:pt>
                <c:pt idx="1747">
                  <c:v>45730.8125</c:v>
                </c:pt>
                <c:pt idx="1748">
                  <c:v>45730.854166666664</c:v>
                </c:pt>
                <c:pt idx="1749">
                  <c:v>45730.895833333336</c:v>
                </c:pt>
                <c:pt idx="1750">
                  <c:v>45730.9375</c:v>
                </c:pt>
                <c:pt idx="1751">
                  <c:v>45730.979166666664</c:v>
                </c:pt>
                <c:pt idx="1752">
                  <c:v>45731.020833333336</c:v>
                </c:pt>
                <c:pt idx="1753">
                  <c:v>45731.0625</c:v>
                </c:pt>
                <c:pt idx="1754">
                  <c:v>45731.104166666664</c:v>
                </c:pt>
                <c:pt idx="1755">
                  <c:v>45731.145833333336</c:v>
                </c:pt>
                <c:pt idx="1756">
                  <c:v>45731.1875</c:v>
                </c:pt>
                <c:pt idx="1757">
                  <c:v>45731.229166666664</c:v>
                </c:pt>
                <c:pt idx="1758">
                  <c:v>45731.270833333336</c:v>
                </c:pt>
                <c:pt idx="1759">
                  <c:v>45731.3125</c:v>
                </c:pt>
                <c:pt idx="1760">
                  <c:v>45731.354166666664</c:v>
                </c:pt>
                <c:pt idx="1761">
                  <c:v>45731.395833333336</c:v>
                </c:pt>
                <c:pt idx="1762">
                  <c:v>45731.4375</c:v>
                </c:pt>
                <c:pt idx="1763">
                  <c:v>45731.479166666664</c:v>
                </c:pt>
                <c:pt idx="1764">
                  <c:v>45731.520833333336</c:v>
                </c:pt>
                <c:pt idx="1765">
                  <c:v>45731.5625</c:v>
                </c:pt>
                <c:pt idx="1766">
                  <c:v>45731.604166666664</c:v>
                </c:pt>
                <c:pt idx="1767">
                  <c:v>45731.645833333336</c:v>
                </c:pt>
                <c:pt idx="1768">
                  <c:v>45731.6875</c:v>
                </c:pt>
                <c:pt idx="1769">
                  <c:v>45731.729166666664</c:v>
                </c:pt>
                <c:pt idx="1770">
                  <c:v>45731.770833333336</c:v>
                </c:pt>
                <c:pt idx="1771">
                  <c:v>45731.8125</c:v>
                </c:pt>
                <c:pt idx="1772">
                  <c:v>45731.854166666664</c:v>
                </c:pt>
                <c:pt idx="1773">
                  <c:v>45731.895833333336</c:v>
                </c:pt>
                <c:pt idx="1774">
                  <c:v>45731.9375</c:v>
                </c:pt>
                <c:pt idx="1775">
                  <c:v>45731.979166666664</c:v>
                </c:pt>
                <c:pt idx="1776">
                  <c:v>45732.020833333336</c:v>
                </c:pt>
                <c:pt idx="1777">
                  <c:v>45732.0625</c:v>
                </c:pt>
                <c:pt idx="1778">
                  <c:v>45732.104166666664</c:v>
                </c:pt>
                <c:pt idx="1779">
                  <c:v>45732.145833333336</c:v>
                </c:pt>
                <c:pt idx="1780">
                  <c:v>45732.1875</c:v>
                </c:pt>
                <c:pt idx="1781">
                  <c:v>45732.229166666664</c:v>
                </c:pt>
                <c:pt idx="1782">
                  <c:v>45732.270833333336</c:v>
                </c:pt>
                <c:pt idx="1783">
                  <c:v>45732.3125</c:v>
                </c:pt>
                <c:pt idx="1784">
                  <c:v>45732.354166666664</c:v>
                </c:pt>
                <c:pt idx="1785">
                  <c:v>45732.395833333336</c:v>
                </c:pt>
                <c:pt idx="1786">
                  <c:v>45732.4375</c:v>
                </c:pt>
                <c:pt idx="1787">
                  <c:v>45732.479166666664</c:v>
                </c:pt>
                <c:pt idx="1788">
                  <c:v>45732.520833333336</c:v>
                </c:pt>
                <c:pt idx="1789">
                  <c:v>45732.5625</c:v>
                </c:pt>
                <c:pt idx="1790">
                  <c:v>45732.604166666664</c:v>
                </c:pt>
                <c:pt idx="1791">
                  <c:v>45732.645833333336</c:v>
                </c:pt>
                <c:pt idx="1792">
                  <c:v>45732.6875</c:v>
                </c:pt>
                <c:pt idx="1793">
                  <c:v>45732.729166666664</c:v>
                </c:pt>
                <c:pt idx="1794">
                  <c:v>45732.770833333336</c:v>
                </c:pt>
                <c:pt idx="1795">
                  <c:v>45732.8125</c:v>
                </c:pt>
                <c:pt idx="1796">
                  <c:v>45732.854166666664</c:v>
                </c:pt>
                <c:pt idx="1797">
                  <c:v>45732.895833333336</c:v>
                </c:pt>
                <c:pt idx="1798">
                  <c:v>45732.9375</c:v>
                </c:pt>
                <c:pt idx="1799">
                  <c:v>45732.979166666664</c:v>
                </c:pt>
                <c:pt idx="1800">
                  <c:v>45733.020833333336</c:v>
                </c:pt>
                <c:pt idx="1801">
                  <c:v>45733.0625</c:v>
                </c:pt>
                <c:pt idx="1802">
                  <c:v>45733.104166666664</c:v>
                </c:pt>
                <c:pt idx="1803">
                  <c:v>45733.145833333336</c:v>
                </c:pt>
                <c:pt idx="1804">
                  <c:v>45733.1875</c:v>
                </c:pt>
                <c:pt idx="1805">
                  <c:v>45733.229166666664</c:v>
                </c:pt>
                <c:pt idx="1806">
                  <c:v>45733.270833333336</c:v>
                </c:pt>
                <c:pt idx="1807">
                  <c:v>45733.3125</c:v>
                </c:pt>
                <c:pt idx="1808">
                  <c:v>45733.354166666664</c:v>
                </c:pt>
                <c:pt idx="1809">
                  <c:v>45733.395833333336</c:v>
                </c:pt>
                <c:pt idx="1810">
                  <c:v>45733.4375</c:v>
                </c:pt>
                <c:pt idx="1811">
                  <c:v>45733.479166666664</c:v>
                </c:pt>
                <c:pt idx="1812">
                  <c:v>45733.520833333336</c:v>
                </c:pt>
                <c:pt idx="1813">
                  <c:v>45733.5625</c:v>
                </c:pt>
                <c:pt idx="1814">
                  <c:v>45733.604166666664</c:v>
                </c:pt>
                <c:pt idx="1815">
                  <c:v>45733.645833333336</c:v>
                </c:pt>
                <c:pt idx="1816">
                  <c:v>45733.6875</c:v>
                </c:pt>
                <c:pt idx="1817">
                  <c:v>45733.729166666664</c:v>
                </c:pt>
                <c:pt idx="1818">
                  <c:v>45733.770833333336</c:v>
                </c:pt>
                <c:pt idx="1819">
                  <c:v>45733.8125</c:v>
                </c:pt>
                <c:pt idx="1820">
                  <c:v>45733.854166666664</c:v>
                </c:pt>
                <c:pt idx="1821">
                  <c:v>45733.895833333336</c:v>
                </c:pt>
                <c:pt idx="1822">
                  <c:v>45733.9375</c:v>
                </c:pt>
                <c:pt idx="1823">
                  <c:v>45733.979166666664</c:v>
                </c:pt>
                <c:pt idx="1824">
                  <c:v>45734.020833333336</c:v>
                </c:pt>
                <c:pt idx="1825">
                  <c:v>45734.0625</c:v>
                </c:pt>
                <c:pt idx="1826">
                  <c:v>45734.104166666664</c:v>
                </c:pt>
                <c:pt idx="1827">
                  <c:v>45734.145833333336</c:v>
                </c:pt>
                <c:pt idx="1828">
                  <c:v>45734.1875</c:v>
                </c:pt>
                <c:pt idx="1829">
                  <c:v>45734.229166666664</c:v>
                </c:pt>
                <c:pt idx="1830">
                  <c:v>45734.270833333336</c:v>
                </c:pt>
                <c:pt idx="1831">
                  <c:v>45734.3125</c:v>
                </c:pt>
                <c:pt idx="1832">
                  <c:v>45734.354166666664</c:v>
                </c:pt>
                <c:pt idx="1833">
                  <c:v>45734.395833333336</c:v>
                </c:pt>
                <c:pt idx="1834">
                  <c:v>45734.4375</c:v>
                </c:pt>
                <c:pt idx="1835">
                  <c:v>45734.479166666664</c:v>
                </c:pt>
                <c:pt idx="1836">
                  <c:v>45734.520833333336</c:v>
                </c:pt>
                <c:pt idx="1837">
                  <c:v>45734.5625</c:v>
                </c:pt>
                <c:pt idx="1838">
                  <c:v>45734.604166666664</c:v>
                </c:pt>
                <c:pt idx="1839">
                  <c:v>45734.645833333336</c:v>
                </c:pt>
                <c:pt idx="1840">
                  <c:v>45734.6875</c:v>
                </c:pt>
                <c:pt idx="1841">
                  <c:v>45734.729166666664</c:v>
                </c:pt>
                <c:pt idx="1842">
                  <c:v>45734.770833333336</c:v>
                </c:pt>
                <c:pt idx="1843">
                  <c:v>45734.8125</c:v>
                </c:pt>
                <c:pt idx="1844">
                  <c:v>45734.854166666664</c:v>
                </c:pt>
                <c:pt idx="1845">
                  <c:v>45734.895833333336</c:v>
                </c:pt>
                <c:pt idx="1846">
                  <c:v>45734.9375</c:v>
                </c:pt>
                <c:pt idx="1847">
                  <c:v>45734.979166666664</c:v>
                </c:pt>
                <c:pt idx="1848">
                  <c:v>45735.020833333336</c:v>
                </c:pt>
                <c:pt idx="1849">
                  <c:v>45735.0625</c:v>
                </c:pt>
                <c:pt idx="1850">
                  <c:v>45735.104166666664</c:v>
                </c:pt>
                <c:pt idx="1851">
                  <c:v>45735.145833333336</c:v>
                </c:pt>
                <c:pt idx="1852">
                  <c:v>45735.1875</c:v>
                </c:pt>
                <c:pt idx="1853">
                  <c:v>45735.229166666664</c:v>
                </c:pt>
                <c:pt idx="1854">
                  <c:v>45735.270833333336</c:v>
                </c:pt>
                <c:pt idx="1855">
                  <c:v>45735.3125</c:v>
                </c:pt>
                <c:pt idx="1856">
                  <c:v>45735.354166666664</c:v>
                </c:pt>
                <c:pt idx="1857">
                  <c:v>45735.395833333336</c:v>
                </c:pt>
                <c:pt idx="1858">
                  <c:v>45735.4375</c:v>
                </c:pt>
                <c:pt idx="1859">
                  <c:v>45735.479166666664</c:v>
                </c:pt>
                <c:pt idx="1860">
                  <c:v>45735.520833333336</c:v>
                </c:pt>
                <c:pt idx="1861">
                  <c:v>45735.5625</c:v>
                </c:pt>
                <c:pt idx="1862">
                  <c:v>45735.604166666664</c:v>
                </c:pt>
                <c:pt idx="1863">
                  <c:v>45735.645833333336</c:v>
                </c:pt>
                <c:pt idx="1864">
                  <c:v>45735.6875</c:v>
                </c:pt>
                <c:pt idx="1865">
                  <c:v>45735.729166666664</c:v>
                </c:pt>
                <c:pt idx="1866">
                  <c:v>45735.770833333336</c:v>
                </c:pt>
                <c:pt idx="1867">
                  <c:v>45735.8125</c:v>
                </c:pt>
                <c:pt idx="1868">
                  <c:v>45735.854166666664</c:v>
                </c:pt>
                <c:pt idx="1869">
                  <c:v>45735.895833333336</c:v>
                </c:pt>
                <c:pt idx="1870">
                  <c:v>45735.9375</c:v>
                </c:pt>
                <c:pt idx="1871">
                  <c:v>45735.979166666664</c:v>
                </c:pt>
                <c:pt idx="1872">
                  <c:v>45736.020833333336</c:v>
                </c:pt>
                <c:pt idx="1873">
                  <c:v>45736.0625</c:v>
                </c:pt>
                <c:pt idx="1874">
                  <c:v>45736.104166666664</c:v>
                </c:pt>
                <c:pt idx="1875">
                  <c:v>45736.145833333336</c:v>
                </c:pt>
                <c:pt idx="1876">
                  <c:v>45736.1875</c:v>
                </c:pt>
                <c:pt idx="1877">
                  <c:v>45736.229166666664</c:v>
                </c:pt>
                <c:pt idx="1878">
                  <c:v>45736.270833333336</c:v>
                </c:pt>
                <c:pt idx="1879">
                  <c:v>45736.3125</c:v>
                </c:pt>
                <c:pt idx="1880">
                  <c:v>45736.354166666664</c:v>
                </c:pt>
                <c:pt idx="1881">
                  <c:v>45736.395833333336</c:v>
                </c:pt>
                <c:pt idx="1882">
                  <c:v>45736.4375</c:v>
                </c:pt>
                <c:pt idx="1883">
                  <c:v>45736.479166666664</c:v>
                </c:pt>
                <c:pt idx="1884">
                  <c:v>45736.520833333336</c:v>
                </c:pt>
                <c:pt idx="1885">
                  <c:v>45736.5625</c:v>
                </c:pt>
                <c:pt idx="1886">
                  <c:v>45736.604166666664</c:v>
                </c:pt>
                <c:pt idx="1887">
                  <c:v>45736.645833333336</c:v>
                </c:pt>
                <c:pt idx="1888">
                  <c:v>45736.6875</c:v>
                </c:pt>
                <c:pt idx="1889">
                  <c:v>45736.729166666664</c:v>
                </c:pt>
                <c:pt idx="1890">
                  <c:v>45736.770833333336</c:v>
                </c:pt>
                <c:pt idx="1891">
                  <c:v>45736.8125</c:v>
                </c:pt>
                <c:pt idx="1892">
                  <c:v>45736.854166666664</c:v>
                </c:pt>
                <c:pt idx="1893">
                  <c:v>45736.895833333336</c:v>
                </c:pt>
                <c:pt idx="1894">
                  <c:v>45736.9375</c:v>
                </c:pt>
                <c:pt idx="1895">
                  <c:v>45736.979166666664</c:v>
                </c:pt>
                <c:pt idx="1896">
                  <c:v>45737.020833333336</c:v>
                </c:pt>
                <c:pt idx="1897">
                  <c:v>45737.0625</c:v>
                </c:pt>
                <c:pt idx="1898">
                  <c:v>45737.104166666664</c:v>
                </c:pt>
                <c:pt idx="1899">
                  <c:v>45737.145833333336</c:v>
                </c:pt>
                <c:pt idx="1900">
                  <c:v>45737.1875</c:v>
                </c:pt>
                <c:pt idx="1901">
                  <c:v>45737.229166666664</c:v>
                </c:pt>
                <c:pt idx="1902">
                  <c:v>45737.270833333336</c:v>
                </c:pt>
                <c:pt idx="1903">
                  <c:v>45737.3125</c:v>
                </c:pt>
                <c:pt idx="1904">
                  <c:v>45737.354166666664</c:v>
                </c:pt>
                <c:pt idx="1905">
                  <c:v>45737.395833333336</c:v>
                </c:pt>
                <c:pt idx="1906">
                  <c:v>45737.4375</c:v>
                </c:pt>
                <c:pt idx="1907">
                  <c:v>45737.479166666664</c:v>
                </c:pt>
                <c:pt idx="1908">
                  <c:v>45737.520833333336</c:v>
                </c:pt>
                <c:pt idx="1909">
                  <c:v>45737.5625</c:v>
                </c:pt>
                <c:pt idx="1910">
                  <c:v>45737.604166666664</c:v>
                </c:pt>
                <c:pt idx="1911">
                  <c:v>45737.645833333336</c:v>
                </c:pt>
                <c:pt idx="1912">
                  <c:v>45737.6875</c:v>
                </c:pt>
                <c:pt idx="1913">
                  <c:v>45737.729166666664</c:v>
                </c:pt>
                <c:pt idx="1914">
                  <c:v>45737.770833333336</c:v>
                </c:pt>
                <c:pt idx="1915">
                  <c:v>45737.8125</c:v>
                </c:pt>
                <c:pt idx="1916">
                  <c:v>45737.854166666664</c:v>
                </c:pt>
                <c:pt idx="1917">
                  <c:v>45737.895833333336</c:v>
                </c:pt>
                <c:pt idx="1918">
                  <c:v>45737.9375</c:v>
                </c:pt>
                <c:pt idx="1919">
                  <c:v>45737.979166666664</c:v>
                </c:pt>
                <c:pt idx="1920">
                  <c:v>45738.020833333336</c:v>
                </c:pt>
                <c:pt idx="1921">
                  <c:v>45738.0625</c:v>
                </c:pt>
                <c:pt idx="1922">
                  <c:v>45738.104166666664</c:v>
                </c:pt>
                <c:pt idx="1923">
                  <c:v>45738.145833333336</c:v>
                </c:pt>
                <c:pt idx="1924">
                  <c:v>45738.1875</c:v>
                </c:pt>
                <c:pt idx="1925">
                  <c:v>45738.229166666664</c:v>
                </c:pt>
                <c:pt idx="1926">
                  <c:v>45738.270833333336</c:v>
                </c:pt>
                <c:pt idx="1927">
                  <c:v>45738.3125</c:v>
                </c:pt>
                <c:pt idx="1928">
                  <c:v>45738.354166666664</c:v>
                </c:pt>
                <c:pt idx="1929">
                  <c:v>45738.395833333336</c:v>
                </c:pt>
                <c:pt idx="1930">
                  <c:v>45738.4375</c:v>
                </c:pt>
                <c:pt idx="1931">
                  <c:v>45738.479166666664</c:v>
                </c:pt>
                <c:pt idx="1932">
                  <c:v>45738.520833333336</c:v>
                </c:pt>
                <c:pt idx="1933">
                  <c:v>45738.5625</c:v>
                </c:pt>
                <c:pt idx="1934">
                  <c:v>45738.604166666664</c:v>
                </c:pt>
                <c:pt idx="1935">
                  <c:v>45738.645833333336</c:v>
                </c:pt>
                <c:pt idx="1936">
                  <c:v>45738.6875</c:v>
                </c:pt>
                <c:pt idx="1937">
                  <c:v>45738.729166666664</c:v>
                </c:pt>
                <c:pt idx="1938">
                  <c:v>45738.770833333336</c:v>
                </c:pt>
                <c:pt idx="1939">
                  <c:v>45738.8125</c:v>
                </c:pt>
                <c:pt idx="1940">
                  <c:v>45738.854166666664</c:v>
                </c:pt>
                <c:pt idx="1941">
                  <c:v>45738.895833333336</c:v>
                </c:pt>
                <c:pt idx="1942">
                  <c:v>45738.9375</c:v>
                </c:pt>
                <c:pt idx="1943">
                  <c:v>45738.979166666664</c:v>
                </c:pt>
                <c:pt idx="1944">
                  <c:v>45739.020833333336</c:v>
                </c:pt>
                <c:pt idx="1945">
                  <c:v>45739.0625</c:v>
                </c:pt>
                <c:pt idx="1946">
                  <c:v>45739.104166666664</c:v>
                </c:pt>
                <c:pt idx="1947">
                  <c:v>45739.145833333336</c:v>
                </c:pt>
                <c:pt idx="1948">
                  <c:v>45739.1875</c:v>
                </c:pt>
                <c:pt idx="1949">
                  <c:v>45739.229166666664</c:v>
                </c:pt>
                <c:pt idx="1950">
                  <c:v>45739.270833333336</c:v>
                </c:pt>
                <c:pt idx="1951">
                  <c:v>45739.3125</c:v>
                </c:pt>
                <c:pt idx="1952">
                  <c:v>45739.354166666664</c:v>
                </c:pt>
                <c:pt idx="1953">
                  <c:v>45739.395833333336</c:v>
                </c:pt>
                <c:pt idx="1954">
                  <c:v>45739.4375</c:v>
                </c:pt>
                <c:pt idx="1955">
                  <c:v>45739.479166666664</c:v>
                </c:pt>
                <c:pt idx="1956">
                  <c:v>45739.520833333336</c:v>
                </c:pt>
                <c:pt idx="1957">
                  <c:v>45739.5625</c:v>
                </c:pt>
                <c:pt idx="1958">
                  <c:v>45739.604166666664</c:v>
                </c:pt>
                <c:pt idx="1959">
                  <c:v>45739.645833333336</c:v>
                </c:pt>
                <c:pt idx="1960">
                  <c:v>45739.6875</c:v>
                </c:pt>
                <c:pt idx="1961">
                  <c:v>45739.729166666664</c:v>
                </c:pt>
                <c:pt idx="1962">
                  <c:v>45739.770833333336</c:v>
                </c:pt>
                <c:pt idx="1963">
                  <c:v>45739.8125</c:v>
                </c:pt>
                <c:pt idx="1964">
                  <c:v>45739.854166666664</c:v>
                </c:pt>
                <c:pt idx="1965">
                  <c:v>45739.895833333336</c:v>
                </c:pt>
                <c:pt idx="1966">
                  <c:v>45739.9375</c:v>
                </c:pt>
                <c:pt idx="1967">
                  <c:v>45739.979166666664</c:v>
                </c:pt>
                <c:pt idx="1968">
                  <c:v>45740.020833333336</c:v>
                </c:pt>
                <c:pt idx="1969">
                  <c:v>45740.0625</c:v>
                </c:pt>
                <c:pt idx="1970">
                  <c:v>45740.104166666664</c:v>
                </c:pt>
                <c:pt idx="1971">
                  <c:v>45740.145833333336</c:v>
                </c:pt>
                <c:pt idx="1972">
                  <c:v>45740.1875</c:v>
                </c:pt>
                <c:pt idx="1973">
                  <c:v>45740.229166666664</c:v>
                </c:pt>
                <c:pt idx="1974">
                  <c:v>45740.270833333336</c:v>
                </c:pt>
                <c:pt idx="1975">
                  <c:v>45740.3125</c:v>
                </c:pt>
                <c:pt idx="1976">
                  <c:v>45740.354166666664</c:v>
                </c:pt>
                <c:pt idx="1977">
                  <c:v>45740.395833333336</c:v>
                </c:pt>
                <c:pt idx="1978">
                  <c:v>45740.4375</c:v>
                </c:pt>
                <c:pt idx="1979">
                  <c:v>45740.479166666664</c:v>
                </c:pt>
                <c:pt idx="1980">
                  <c:v>45740.520833333336</c:v>
                </c:pt>
                <c:pt idx="1981">
                  <c:v>45740.5625</c:v>
                </c:pt>
                <c:pt idx="1982">
                  <c:v>45740.604166666664</c:v>
                </c:pt>
                <c:pt idx="1983">
                  <c:v>45740.645833333336</c:v>
                </c:pt>
                <c:pt idx="1984">
                  <c:v>45740.6875</c:v>
                </c:pt>
                <c:pt idx="1985">
                  <c:v>45740.729166666664</c:v>
                </c:pt>
                <c:pt idx="1986">
                  <c:v>45740.770833333336</c:v>
                </c:pt>
                <c:pt idx="1987">
                  <c:v>45740.8125</c:v>
                </c:pt>
                <c:pt idx="1988">
                  <c:v>45740.854166666664</c:v>
                </c:pt>
                <c:pt idx="1989">
                  <c:v>45740.895833333336</c:v>
                </c:pt>
                <c:pt idx="1990">
                  <c:v>45740.9375</c:v>
                </c:pt>
                <c:pt idx="1991">
                  <c:v>45740.979166666664</c:v>
                </c:pt>
                <c:pt idx="1992">
                  <c:v>45741.020833333336</c:v>
                </c:pt>
                <c:pt idx="1993">
                  <c:v>45741.0625</c:v>
                </c:pt>
                <c:pt idx="1994">
                  <c:v>45741.104166666664</c:v>
                </c:pt>
                <c:pt idx="1995">
                  <c:v>45741.145833333336</c:v>
                </c:pt>
                <c:pt idx="1996">
                  <c:v>45741.1875</c:v>
                </c:pt>
                <c:pt idx="1997">
                  <c:v>45741.229166666664</c:v>
                </c:pt>
                <c:pt idx="1998">
                  <c:v>45741.270833333336</c:v>
                </c:pt>
                <c:pt idx="1999">
                  <c:v>45741.3125</c:v>
                </c:pt>
                <c:pt idx="2000">
                  <c:v>45741.354166666664</c:v>
                </c:pt>
                <c:pt idx="2001">
                  <c:v>45741.395833333336</c:v>
                </c:pt>
                <c:pt idx="2002">
                  <c:v>45741.4375</c:v>
                </c:pt>
                <c:pt idx="2003">
                  <c:v>45741.479166666664</c:v>
                </c:pt>
                <c:pt idx="2004">
                  <c:v>45741.520833333336</c:v>
                </c:pt>
                <c:pt idx="2005">
                  <c:v>45741.5625</c:v>
                </c:pt>
                <c:pt idx="2006">
                  <c:v>45741.604166666664</c:v>
                </c:pt>
                <c:pt idx="2007">
                  <c:v>45741.645833333336</c:v>
                </c:pt>
                <c:pt idx="2008">
                  <c:v>45741.6875</c:v>
                </c:pt>
                <c:pt idx="2009">
                  <c:v>45741.729166666664</c:v>
                </c:pt>
                <c:pt idx="2010">
                  <c:v>45741.770833333336</c:v>
                </c:pt>
                <c:pt idx="2011">
                  <c:v>45741.8125</c:v>
                </c:pt>
                <c:pt idx="2012">
                  <c:v>45741.854166666664</c:v>
                </c:pt>
                <c:pt idx="2013">
                  <c:v>45741.895833333336</c:v>
                </c:pt>
                <c:pt idx="2014">
                  <c:v>45741.9375</c:v>
                </c:pt>
                <c:pt idx="2015">
                  <c:v>45741.979166666664</c:v>
                </c:pt>
                <c:pt idx="2016">
                  <c:v>45742.020833333336</c:v>
                </c:pt>
                <c:pt idx="2017">
                  <c:v>45742.0625</c:v>
                </c:pt>
                <c:pt idx="2018">
                  <c:v>45742.104166666664</c:v>
                </c:pt>
                <c:pt idx="2019">
                  <c:v>45742.145833333336</c:v>
                </c:pt>
                <c:pt idx="2020">
                  <c:v>45742.1875</c:v>
                </c:pt>
                <c:pt idx="2021">
                  <c:v>45742.229166666664</c:v>
                </c:pt>
                <c:pt idx="2022">
                  <c:v>45742.270833333336</c:v>
                </c:pt>
                <c:pt idx="2023">
                  <c:v>45742.3125</c:v>
                </c:pt>
                <c:pt idx="2024">
                  <c:v>45742.354166666664</c:v>
                </c:pt>
                <c:pt idx="2025">
                  <c:v>45742.395833333336</c:v>
                </c:pt>
                <c:pt idx="2026">
                  <c:v>45742.4375</c:v>
                </c:pt>
                <c:pt idx="2027">
                  <c:v>45742.479166666664</c:v>
                </c:pt>
                <c:pt idx="2028">
                  <c:v>45742.520833333336</c:v>
                </c:pt>
                <c:pt idx="2029">
                  <c:v>45742.5625</c:v>
                </c:pt>
                <c:pt idx="2030">
                  <c:v>45742.604166666664</c:v>
                </c:pt>
                <c:pt idx="2031">
                  <c:v>45742.645833333336</c:v>
                </c:pt>
                <c:pt idx="2032">
                  <c:v>45742.6875</c:v>
                </c:pt>
                <c:pt idx="2033">
                  <c:v>45742.729166666664</c:v>
                </c:pt>
                <c:pt idx="2034">
                  <c:v>45742.770833333336</c:v>
                </c:pt>
                <c:pt idx="2035">
                  <c:v>45742.8125</c:v>
                </c:pt>
                <c:pt idx="2036">
                  <c:v>45742.854166666664</c:v>
                </c:pt>
                <c:pt idx="2037">
                  <c:v>45742.895833333336</c:v>
                </c:pt>
                <c:pt idx="2038">
                  <c:v>45742.9375</c:v>
                </c:pt>
                <c:pt idx="2039">
                  <c:v>45742.979166666664</c:v>
                </c:pt>
                <c:pt idx="2040">
                  <c:v>45743.020833333336</c:v>
                </c:pt>
                <c:pt idx="2041">
                  <c:v>45743.0625</c:v>
                </c:pt>
                <c:pt idx="2042">
                  <c:v>45743.104166666664</c:v>
                </c:pt>
                <c:pt idx="2043">
                  <c:v>45743.145833333336</c:v>
                </c:pt>
                <c:pt idx="2044">
                  <c:v>45743.1875</c:v>
                </c:pt>
                <c:pt idx="2045">
                  <c:v>45743.229166666664</c:v>
                </c:pt>
                <c:pt idx="2046">
                  <c:v>45743.270833333336</c:v>
                </c:pt>
                <c:pt idx="2047">
                  <c:v>45743.3125</c:v>
                </c:pt>
                <c:pt idx="2048">
                  <c:v>45743.354166666664</c:v>
                </c:pt>
                <c:pt idx="2049">
                  <c:v>45743.395833333336</c:v>
                </c:pt>
                <c:pt idx="2050">
                  <c:v>45743.4375</c:v>
                </c:pt>
                <c:pt idx="2051">
                  <c:v>45743.479166666664</c:v>
                </c:pt>
                <c:pt idx="2052">
                  <c:v>45743.520833333336</c:v>
                </c:pt>
                <c:pt idx="2053">
                  <c:v>45743.5625</c:v>
                </c:pt>
                <c:pt idx="2054">
                  <c:v>45743.604166666664</c:v>
                </c:pt>
                <c:pt idx="2055">
                  <c:v>45743.645833333336</c:v>
                </c:pt>
                <c:pt idx="2056">
                  <c:v>45743.6875</c:v>
                </c:pt>
                <c:pt idx="2057">
                  <c:v>45743.729166666664</c:v>
                </c:pt>
                <c:pt idx="2058">
                  <c:v>45743.770833333336</c:v>
                </c:pt>
                <c:pt idx="2059">
                  <c:v>45743.8125</c:v>
                </c:pt>
                <c:pt idx="2060">
                  <c:v>45743.854166666664</c:v>
                </c:pt>
                <c:pt idx="2061">
                  <c:v>45743.895833333336</c:v>
                </c:pt>
                <c:pt idx="2062">
                  <c:v>45743.9375</c:v>
                </c:pt>
                <c:pt idx="2063">
                  <c:v>45743.979166666664</c:v>
                </c:pt>
                <c:pt idx="2064">
                  <c:v>45744.020833333336</c:v>
                </c:pt>
                <c:pt idx="2065">
                  <c:v>45744.0625</c:v>
                </c:pt>
                <c:pt idx="2066">
                  <c:v>45744.104166666664</c:v>
                </c:pt>
                <c:pt idx="2067">
                  <c:v>45744.145833333336</c:v>
                </c:pt>
                <c:pt idx="2068">
                  <c:v>45744.1875</c:v>
                </c:pt>
                <c:pt idx="2069">
                  <c:v>45744.229166666664</c:v>
                </c:pt>
                <c:pt idx="2070">
                  <c:v>45744.270833333336</c:v>
                </c:pt>
                <c:pt idx="2071">
                  <c:v>45744.3125</c:v>
                </c:pt>
                <c:pt idx="2072">
                  <c:v>45744.354166666664</c:v>
                </c:pt>
                <c:pt idx="2073">
                  <c:v>45744.395833333336</c:v>
                </c:pt>
                <c:pt idx="2074">
                  <c:v>45744.4375</c:v>
                </c:pt>
                <c:pt idx="2075">
                  <c:v>45744.479166666664</c:v>
                </c:pt>
                <c:pt idx="2076">
                  <c:v>45744.520833333336</c:v>
                </c:pt>
                <c:pt idx="2077">
                  <c:v>45744.5625</c:v>
                </c:pt>
                <c:pt idx="2078">
                  <c:v>45744.604166666664</c:v>
                </c:pt>
                <c:pt idx="2079">
                  <c:v>45744.645833333336</c:v>
                </c:pt>
                <c:pt idx="2080">
                  <c:v>45744.6875</c:v>
                </c:pt>
                <c:pt idx="2081">
                  <c:v>45744.729166666664</c:v>
                </c:pt>
                <c:pt idx="2082">
                  <c:v>45744.770833333336</c:v>
                </c:pt>
                <c:pt idx="2083">
                  <c:v>45744.8125</c:v>
                </c:pt>
                <c:pt idx="2084">
                  <c:v>45744.854166666664</c:v>
                </c:pt>
                <c:pt idx="2085">
                  <c:v>45744.895833333336</c:v>
                </c:pt>
                <c:pt idx="2086">
                  <c:v>45744.9375</c:v>
                </c:pt>
                <c:pt idx="2087">
                  <c:v>45744.979166666664</c:v>
                </c:pt>
                <c:pt idx="2088">
                  <c:v>45745.020833333336</c:v>
                </c:pt>
                <c:pt idx="2089">
                  <c:v>45745.0625</c:v>
                </c:pt>
                <c:pt idx="2090">
                  <c:v>45745.104166666664</c:v>
                </c:pt>
                <c:pt idx="2091">
                  <c:v>45745.145833333336</c:v>
                </c:pt>
                <c:pt idx="2092">
                  <c:v>45745.1875</c:v>
                </c:pt>
                <c:pt idx="2093">
                  <c:v>45745.229166666664</c:v>
                </c:pt>
                <c:pt idx="2094">
                  <c:v>45745.270833333336</c:v>
                </c:pt>
                <c:pt idx="2095">
                  <c:v>45745.3125</c:v>
                </c:pt>
                <c:pt idx="2096">
                  <c:v>45745.354166666664</c:v>
                </c:pt>
                <c:pt idx="2097">
                  <c:v>45745.395833333336</c:v>
                </c:pt>
                <c:pt idx="2098">
                  <c:v>45745.4375</c:v>
                </c:pt>
                <c:pt idx="2099">
                  <c:v>45745.479166666664</c:v>
                </c:pt>
                <c:pt idx="2100">
                  <c:v>45745.520833333336</c:v>
                </c:pt>
                <c:pt idx="2101">
                  <c:v>45745.5625</c:v>
                </c:pt>
                <c:pt idx="2102">
                  <c:v>45745.604166666664</c:v>
                </c:pt>
                <c:pt idx="2103">
                  <c:v>45745.645833333336</c:v>
                </c:pt>
                <c:pt idx="2104">
                  <c:v>45745.6875</c:v>
                </c:pt>
                <c:pt idx="2105">
                  <c:v>45745.729166666664</c:v>
                </c:pt>
                <c:pt idx="2106">
                  <c:v>45745.770833333336</c:v>
                </c:pt>
                <c:pt idx="2107">
                  <c:v>45745.8125</c:v>
                </c:pt>
                <c:pt idx="2108">
                  <c:v>45745.854166666664</c:v>
                </c:pt>
                <c:pt idx="2109">
                  <c:v>45745.895833333336</c:v>
                </c:pt>
                <c:pt idx="2110">
                  <c:v>45745.9375</c:v>
                </c:pt>
                <c:pt idx="2111">
                  <c:v>45745.979166666664</c:v>
                </c:pt>
                <c:pt idx="2112">
                  <c:v>45746.020833333336</c:v>
                </c:pt>
                <c:pt idx="2113">
                  <c:v>45746.0625</c:v>
                </c:pt>
                <c:pt idx="2114">
                  <c:v>45746.104166666664</c:v>
                </c:pt>
                <c:pt idx="2115">
                  <c:v>45746.145833333336</c:v>
                </c:pt>
                <c:pt idx="2116">
                  <c:v>45746.1875</c:v>
                </c:pt>
                <c:pt idx="2117">
                  <c:v>45746.229166666664</c:v>
                </c:pt>
                <c:pt idx="2118">
                  <c:v>45746.270833333336</c:v>
                </c:pt>
                <c:pt idx="2119">
                  <c:v>45746.3125</c:v>
                </c:pt>
                <c:pt idx="2120">
                  <c:v>45746.354166666664</c:v>
                </c:pt>
                <c:pt idx="2121">
                  <c:v>45746.395833333336</c:v>
                </c:pt>
                <c:pt idx="2122">
                  <c:v>45746.4375</c:v>
                </c:pt>
                <c:pt idx="2123">
                  <c:v>45746.479166666664</c:v>
                </c:pt>
                <c:pt idx="2124">
                  <c:v>45746.520833333336</c:v>
                </c:pt>
                <c:pt idx="2125">
                  <c:v>45746.5625</c:v>
                </c:pt>
                <c:pt idx="2126">
                  <c:v>45746.604166666664</c:v>
                </c:pt>
                <c:pt idx="2127">
                  <c:v>45746.645833333336</c:v>
                </c:pt>
                <c:pt idx="2128">
                  <c:v>45746.6875</c:v>
                </c:pt>
                <c:pt idx="2129">
                  <c:v>45746.729166666664</c:v>
                </c:pt>
                <c:pt idx="2130">
                  <c:v>45746.770833333336</c:v>
                </c:pt>
                <c:pt idx="2131">
                  <c:v>45746.8125</c:v>
                </c:pt>
                <c:pt idx="2132">
                  <c:v>45746.854166666664</c:v>
                </c:pt>
                <c:pt idx="2133">
                  <c:v>45746.895833333336</c:v>
                </c:pt>
                <c:pt idx="2134">
                  <c:v>45746.9375</c:v>
                </c:pt>
                <c:pt idx="2135">
                  <c:v>45746.979166666664</c:v>
                </c:pt>
                <c:pt idx="2136">
                  <c:v>45747.020833333336</c:v>
                </c:pt>
                <c:pt idx="2137">
                  <c:v>45747.0625</c:v>
                </c:pt>
                <c:pt idx="2138">
                  <c:v>45747.104166666664</c:v>
                </c:pt>
                <c:pt idx="2139">
                  <c:v>45747.145833333336</c:v>
                </c:pt>
                <c:pt idx="2140">
                  <c:v>45747.1875</c:v>
                </c:pt>
                <c:pt idx="2141">
                  <c:v>45747.229166666664</c:v>
                </c:pt>
                <c:pt idx="2142">
                  <c:v>45747.270833333336</c:v>
                </c:pt>
                <c:pt idx="2143">
                  <c:v>45747.3125</c:v>
                </c:pt>
                <c:pt idx="2144">
                  <c:v>45747.354166666664</c:v>
                </c:pt>
                <c:pt idx="2145">
                  <c:v>45747.395833333336</c:v>
                </c:pt>
                <c:pt idx="2146">
                  <c:v>45747.4375</c:v>
                </c:pt>
                <c:pt idx="2147">
                  <c:v>45747.479166666664</c:v>
                </c:pt>
                <c:pt idx="2148">
                  <c:v>45747.520833333336</c:v>
                </c:pt>
                <c:pt idx="2149">
                  <c:v>45747.5625</c:v>
                </c:pt>
                <c:pt idx="2150">
                  <c:v>45747.604166666664</c:v>
                </c:pt>
                <c:pt idx="2151">
                  <c:v>45747.645833333336</c:v>
                </c:pt>
                <c:pt idx="2152">
                  <c:v>45747.6875</c:v>
                </c:pt>
                <c:pt idx="2153">
                  <c:v>45747.729166666664</c:v>
                </c:pt>
                <c:pt idx="2154">
                  <c:v>45747.770833333336</c:v>
                </c:pt>
                <c:pt idx="2155">
                  <c:v>45747.8125</c:v>
                </c:pt>
                <c:pt idx="2156">
                  <c:v>45747.854166666664</c:v>
                </c:pt>
                <c:pt idx="2157">
                  <c:v>45747.895833333336</c:v>
                </c:pt>
                <c:pt idx="2158">
                  <c:v>45747.9375</c:v>
                </c:pt>
                <c:pt idx="2159">
                  <c:v>45747.979166666664</c:v>
                </c:pt>
                <c:pt idx="2160">
                  <c:v>45748.020833333336</c:v>
                </c:pt>
                <c:pt idx="2161">
                  <c:v>45748.0625</c:v>
                </c:pt>
                <c:pt idx="2162">
                  <c:v>45748.104166666664</c:v>
                </c:pt>
                <c:pt idx="2163">
                  <c:v>45748.145833333336</c:v>
                </c:pt>
                <c:pt idx="2164">
                  <c:v>45748.1875</c:v>
                </c:pt>
                <c:pt idx="2165">
                  <c:v>45748.229166666664</c:v>
                </c:pt>
                <c:pt idx="2166">
                  <c:v>45748.270833333336</c:v>
                </c:pt>
                <c:pt idx="2167">
                  <c:v>45748.3125</c:v>
                </c:pt>
                <c:pt idx="2168">
                  <c:v>45748.354166666664</c:v>
                </c:pt>
                <c:pt idx="2169">
                  <c:v>45748.395833333336</c:v>
                </c:pt>
                <c:pt idx="2170">
                  <c:v>45748.4375</c:v>
                </c:pt>
                <c:pt idx="2171">
                  <c:v>45748.479166666664</c:v>
                </c:pt>
                <c:pt idx="2172">
                  <c:v>45748.520833333336</c:v>
                </c:pt>
                <c:pt idx="2173">
                  <c:v>45748.5625</c:v>
                </c:pt>
                <c:pt idx="2174">
                  <c:v>45748.604166666664</c:v>
                </c:pt>
                <c:pt idx="2175">
                  <c:v>45748.645833333336</c:v>
                </c:pt>
                <c:pt idx="2176">
                  <c:v>45748.6875</c:v>
                </c:pt>
                <c:pt idx="2177">
                  <c:v>45748.729166666664</c:v>
                </c:pt>
                <c:pt idx="2178">
                  <c:v>45748.770833333336</c:v>
                </c:pt>
                <c:pt idx="2179">
                  <c:v>45748.8125</c:v>
                </c:pt>
                <c:pt idx="2180">
                  <c:v>45748.854166666664</c:v>
                </c:pt>
                <c:pt idx="2181">
                  <c:v>45748.895833333336</c:v>
                </c:pt>
                <c:pt idx="2182">
                  <c:v>45748.9375</c:v>
                </c:pt>
                <c:pt idx="2183">
                  <c:v>45748.979166666664</c:v>
                </c:pt>
                <c:pt idx="2184">
                  <c:v>45749.020833333336</c:v>
                </c:pt>
                <c:pt idx="2185">
                  <c:v>45749.0625</c:v>
                </c:pt>
                <c:pt idx="2186">
                  <c:v>45749.104166666664</c:v>
                </c:pt>
                <c:pt idx="2187">
                  <c:v>45749.145833333336</c:v>
                </c:pt>
                <c:pt idx="2188">
                  <c:v>45749.1875</c:v>
                </c:pt>
                <c:pt idx="2189">
                  <c:v>45749.229166666664</c:v>
                </c:pt>
                <c:pt idx="2190">
                  <c:v>45749.270833333336</c:v>
                </c:pt>
                <c:pt idx="2191">
                  <c:v>45749.3125</c:v>
                </c:pt>
                <c:pt idx="2192">
                  <c:v>45749.354166666664</c:v>
                </c:pt>
                <c:pt idx="2193">
                  <c:v>45749.395833333336</c:v>
                </c:pt>
                <c:pt idx="2194">
                  <c:v>45749.4375</c:v>
                </c:pt>
                <c:pt idx="2195">
                  <c:v>45749.479166666664</c:v>
                </c:pt>
                <c:pt idx="2196">
                  <c:v>45749.520833333336</c:v>
                </c:pt>
                <c:pt idx="2197">
                  <c:v>45749.5625</c:v>
                </c:pt>
                <c:pt idx="2198">
                  <c:v>45749.604166666664</c:v>
                </c:pt>
                <c:pt idx="2199">
                  <c:v>45749.645833333336</c:v>
                </c:pt>
                <c:pt idx="2200">
                  <c:v>45749.6875</c:v>
                </c:pt>
                <c:pt idx="2201">
                  <c:v>45749.729166666664</c:v>
                </c:pt>
                <c:pt idx="2202">
                  <c:v>45749.770833333336</c:v>
                </c:pt>
                <c:pt idx="2203">
                  <c:v>45749.8125</c:v>
                </c:pt>
                <c:pt idx="2204">
                  <c:v>45749.854166666664</c:v>
                </c:pt>
                <c:pt idx="2205">
                  <c:v>45749.895833333336</c:v>
                </c:pt>
                <c:pt idx="2206">
                  <c:v>45749.9375</c:v>
                </c:pt>
                <c:pt idx="2207">
                  <c:v>45749.979166666664</c:v>
                </c:pt>
                <c:pt idx="2208">
                  <c:v>45750.020833333336</c:v>
                </c:pt>
                <c:pt idx="2209">
                  <c:v>45750.0625</c:v>
                </c:pt>
                <c:pt idx="2210">
                  <c:v>45750.104166666664</c:v>
                </c:pt>
                <c:pt idx="2211">
                  <c:v>45750.145833333336</c:v>
                </c:pt>
                <c:pt idx="2212">
                  <c:v>45750.1875</c:v>
                </c:pt>
                <c:pt idx="2213">
                  <c:v>45750.229166666664</c:v>
                </c:pt>
                <c:pt idx="2214">
                  <c:v>45750.270833333336</c:v>
                </c:pt>
                <c:pt idx="2215">
                  <c:v>45750.3125</c:v>
                </c:pt>
                <c:pt idx="2216">
                  <c:v>45750.354166666664</c:v>
                </c:pt>
                <c:pt idx="2217">
                  <c:v>45750.395833333336</c:v>
                </c:pt>
                <c:pt idx="2218">
                  <c:v>45750.4375</c:v>
                </c:pt>
                <c:pt idx="2219">
                  <c:v>45750.479166666664</c:v>
                </c:pt>
                <c:pt idx="2220">
                  <c:v>45750.520833333336</c:v>
                </c:pt>
                <c:pt idx="2221">
                  <c:v>45750.5625</c:v>
                </c:pt>
                <c:pt idx="2222">
                  <c:v>45750.604166666664</c:v>
                </c:pt>
                <c:pt idx="2223">
                  <c:v>45750.645833333336</c:v>
                </c:pt>
                <c:pt idx="2224">
                  <c:v>45750.6875</c:v>
                </c:pt>
                <c:pt idx="2225">
                  <c:v>45750.729166666664</c:v>
                </c:pt>
                <c:pt idx="2226">
                  <c:v>45750.770833333336</c:v>
                </c:pt>
                <c:pt idx="2227">
                  <c:v>45750.8125</c:v>
                </c:pt>
                <c:pt idx="2228">
                  <c:v>45750.854166666664</c:v>
                </c:pt>
                <c:pt idx="2229">
                  <c:v>45750.895833333336</c:v>
                </c:pt>
                <c:pt idx="2230">
                  <c:v>45750.9375</c:v>
                </c:pt>
                <c:pt idx="2231">
                  <c:v>45750.979166666664</c:v>
                </c:pt>
                <c:pt idx="2232">
                  <c:v>45751.020833333336</c:v>
                </c:pt>
                <c:pt idx="2233">
                  <c:v>45751.0625</c:v>
                </c:pt>
                <c:pt idx="2234">
                  <c:v>45751.104166666664</c:v>
                </c:pt>
                <c:pt idx="2235">
                  <c:v>45751.145833333336</c:v>
                </c:pt>
                <c:pt idx="2236">
                  <c:v>45751.1875</c:v>
                </c:pt>
                <c:pt idx="2237">
                  <c:v>45751.229166666664</c:v>
                </c:pt>
                <c:pt idx="2238">
                  <c:v>45751.270833333336</c:v>
                </c:pt>
                <c:pt idx="2239">
                  <c:v>45751.3125</c:v>
                </c:pt>
                <c:pt idx="2240">
                  <c:v>45751.354166666664</c:v>
                </c:pt>
                <c:pt idx="2241">
                  <c:v>45751.395833333336</c:v>
                </c:pt>
                <c:pt idx="2242">
                  <c:v>45751.4375</c:v>
                </c:pt>
                <c:pt idx="2243">
                  <c:v>45751.479166666664</c:v>
                </c:pt>
                <c:pt idx="2244">
                  <c:v>45751.520833333336</c:v>
                </c:pt>
                <c:pt idx="2245">
                  <c:v>45751.5625</c:v>
                </c:pt>
                <c:pt idx="2246">
                  <c:v>45751.604166666664</c:v>
                </c:pt>
                <c:pt idx="2247">
                  <c:v>45751.645833333336</c:v>
                </c:pt>
                <c:pt idx="2248">
                  <c:v>45751.6875</c:v>
                </c:pt>
                <c:pt idx="2249">
                  <c:v>45751.729166666664</c:v>
                </c:pt>
                <c:pt idx="2250">
                  <c:v>45751.770833333336</c:v>
                </c:pt>
                <c:pt idx="2251">
                  <c:v>45751.8125</c:v>
                </c:pt>
                <c:pt idx="2252">
                  <c:v>45751.854166666664</c:v>
                </c:pt>
                <c:pt idx="2253">
                  <c:v>45751.895833333336</c:v>
                </c:pt>
                <c:pt idx="2254">
                  <c:v>45751.9375</c:v>
                </c:pt>
                <c:pt idx="2255">
                  <c:v>45751.979166666664</c:v>
                </c:pt>
                <c:pt idx="2256">
                  <c:v>45752.020833333336</c:v>
                </c:pt>
                <c:pt idx="2257">
                  <c:v>45752.0625</c:v>
                </c:pt>
                <c:pt idx="2258">
                  <c:v>45752.104166666664</c:v>
                </c:pt>
                <c:pt idx="2259">
                  <c:v>45752.145833333336</c:v>
                </c:pt>
                <c:pt idx="2260">
                  <c:v>45752.1875</c:v>
                </c:pt>
                <c:pt idx="2261">
                  <c:v>45752.229166666664</c:v>
                </c:pt>
                <c:pt idx="2262">
                  <c:v>45752.270833333336</c:v>
                </c:pt>
                <c:pt idx="2263">
                  <c:v>45752.3125</c:v>
                </c:pt>
                <c:pt idx="2264">
                  <c:v>45752.354166666664</c:v>
                </c:pt>
                <c:pt idx="2265">
                  <c:v>45752.395833333336</c:v>
                </c:pt>
                <c:pt idx="2266">
                  <c:v>45752.4375</c:v>
                </c:pt>
                <c:pt idx="2267">
                  <c:v>45752.479166666664</c:v>
                </c:pt>
                <c:pt idx="2268">
                  <c:v>45752.520833333336</c:v>
                </c:pt>
                <c:pt idx="2269">
                  <c:v>45752.5625</c:v>
                </c:pt>
                <c:pt idx="2270">
                  <c:v>45752.604166666664</c:v>
                </c:pt>
                <c:pt idx="2271">
                  <c:v>45752.645833333336</c:v>
                </c:pt>
                <c:pt idx="2272">
                  <c:v>45752.6875</c:v>
                </c:pt>
                <c:pt idx="2273">
                  <c:v>45752.729166666664</c:v>
                </c:pt>
                <c:pt idx="2274">
                  <c:v>45752.770833333336</c:v>
                </c:pt>
                <c:pt idx="2275">
                  <c:v>45752.8125</c:v>
                </c:pt>
                <c:pt idx="2276">
                  <c:v>45752.854166666664</c:v>
                </c:pt>
                <c:pt idx="2277">
                  <c:v>45752.895833333336</c:v>
                </c:pt>
                <c:pt idx="2278">
                  <c:v>45752.9375</c:v>
                </c:pt>
                <c:pt idx="2279">
                  <c:v>45752.979166666664</c:v>
                </c:pt>
                <c:pt idx="2280">
                  <c:v>45753.020833333336</c:v>
                </c:pt>
                <c:pt idx="2281">
                  <c:v>45753.0625</c:v>
                </c:pt>
                <c:pt idx="2282">
                  <c:v>45753.104166666664</c:v>
                </c:pt>
                <c:pt idx="2283">
                  <c:v>45753.145833333336</c:v>
                </c:pt>
                <c:pt idx="2284">
                  <c:v>45753.1875</c:v>
                </c:pt>
                <c:pt idx="2285">
                  <c:v>45753.229166666664</c:v>
                </c:pt>
                <c:pt idx="2286">
                  <c:v>45753.270833333336</c:v>
                </c:pt>
                <c:pt idx="2287">
                  <c:v>45753.3125</c:v>
                </c:pt>
                <c:pt idx="2288">
                  <c:v>45753.354166666664</c:v>
                </c:pt>
                <c:pt idx="2289">
                  <c:v>45753.395833333336</c:v>
                </c:pt>
                <c:pt idx="2290">
                  <c:v>45753.4375</c:v>
                </c:pt>
                <c:pt idx="2291">
                  <c:v>45753.479166666664</c:v>
                </c:pt>
                <c:pt idx="2292">
                  <c:v>45753.520833333336</c:v>
                </c:pt>
                <c:pt idx="2293">
                  <c:v>45753.5625</c:v>
                </c:pt>
                <c:pt idx="2294">
                  <c:v>45753.604166666664</c:v>
                </c:pt>
                <c:pt idx="2295">
                  <c:v>45753.645833333336</c:v>
                </c:pt>
                <c:pt idx="2296">
                  <c:v>45753.6875</c:v>
                </c:pt>
                <c:pt idx="2297">
                  <c:v>45753.729166666664</c:v>
                </c:pt>
                <c:pt idx="2298">
                  <c:v>45753.770833333336</c:v>
                </c:pt>
                <c:pt idx="2299">
                  <c:v>45753.8125</c:v>
                </c:pt>
                <c:pt idx="2300">
                  <c:v>45753.854166666664</c:v>
                </c:pt>
                <c:pt idx="2301">
                  <c:v>45753.895833333336</c:v>
                </c:pt>
                <c:pt idx="2302">
                  <c:v>45753.9375</c:v>
                </c:pt>
                <c:pt idx="2303">
                  <c:v>45753.979166666664</c:v>
                </c:pt>
                <c:pt idx="2304">
                  <c:v>45754.020833333336</c:v>
                </c:pt>
                <c:pt idx="2305">
                  <c:v>45754.0625</c:v>
                </c:pt>
                <c:pt idx="2306">
                  <c:v>45754.104166666664</c:v>
                </c:pt>
                <c:pt idx="2307">
                  <c:v>45754.145833333336</c:v>
                </c:pt>
                <c:pt idx="2308">
                  <c:v>45754.1875</c:v>
                </c:pt>
                <c:pt idx="2309">
                  <c:v>45754.229166666664</c:v>
                </c:pt>
                <c:pt idx="2310">
                  <c:v>45754.270833333336</c:v>
                </c:pt>
                <c:pt idx="2311">
                  <c:v>45754.3125</c:v>
                </c:pt>
                <c:pt idx="2312">
                  <c:v>45754.354166666664</c:v>
                </c:pt>
                <c:pt idx="2313">
                  <c:v>45754.395833333336</c:v>
                </c:pt>
                <c:pt idx="2314">
                  <c:v>45754.4375</c:v>
                </c:pt>
                <c:pt idx="2315">
                  <c:v>45754.479166666664</c:v>
                </c:pt>
                <c:pt idx="2316">
                  <c:v>45754.520833333336</c:v>
                </c:pt>
                <c:pt idx="2317">
                  <c:v>45754.5625</c:v>
                </c:pt>
                <c:pt idx="2318">
                  <c:v>45754.604166666664</c:v>
                </c:pt>
                <c:pt idx="2319">
                  <c:v>45754.645833333336</c:v>
                </c:pt>
                <c:pt idx="2320">
                  <c:v>45754.6875</c:v>
                </c:pt>
                <c:pt idx="2321">
                  <c:v>45754.729166666664</c:v>
                </c:pt>
                <c:pt idx="2322">
                  <c:v>45754.770833333336</c:v>
                </c:pt>
                <c:pt idx="2323">
                  <c:v>45754.8125</c:v>
                </c:pt>
                <c:pt idx="2324">
                  <c:v>45754.854166666664</c:v>
                </c:pt>
                <c:pt idx="2325">
                  <c:v>45754.895833333336</c:v>
                </c:pt>
                <c:pt idx="2326">
                  <c:v>45754.9375</c:v>
                </c:pt>
                <c:pt idx="2327">
                  <c:v>45754.979166666664</c:v>
                </c:pt>
                <c:pt idx="2328">
                  <c:v>45755.020833333336</c:v>
                </c:pt>
                <c:pt idx="2329">
                  <c:v>45755.0625</c:v>
                </c:pt>
                <c:pt idx="2330">
                  <c:v>45755.104166666664</c:v>
                </c:pt>
                <c:pt idx="2331">
                  <c:v>45755.145833333336</c:v>
                </c:pt>
                <c:pt idx="2332">
                  <c:v>45755.1875</c:v>
                </c:pt>
                <c:pt idx="2333">
                  <c:v>45755.229166666664</c:v>
                </c:pt>
                <c:pt idx="2334">
                  <c:v>45755.270833333336</c:v>
                </c:pt>
                <c:pt idx="2335">
                  <c:v>45755.3125</c:v>
                </c:pt>
                <c:pt idx="2336">
                  <c:v>45755.354166666664</c:v>
                </c:pt>
                <c:pt idx="2337">
                  <c:v>45755.395833333336</c:v>
                </c:pt>
                <c:pt idx="2338">
                  <c:v>45755.4375</c:v>
                </c:pt>
                <c:pt idx="2339">
                  <c:v>45755.479166666664</c:v>
                </c:pt>
                <c:pt idx="2340">
                  <c:v>45755.520833333336</c:v>
                </c:pt>
                <c:pt idx="2341">
                  <c:v>45755.5625</c:v>
                </c:pt>
                <c:pt idx="2342">
                  <c:v>45755.604166666664</c:v>
                </c:pt>
                <c:pt idx="2343">
                  <c:v>45755.645833333336</c:v>
                </c:pt>
                <c:pt idx="2344">
                  <c:v>45755.6875</c:v>
                </c:pt>
                <c:pt idx="2345">
                  <c:v>45755.729166666664</c:v>
                </c:pt>
                <c:pt idx="2346">
                  <c:v>45755.770833333336</c:v>
                </c:pt>
                <c:pt idx="2347">
                  <c:v>45755.8125</c:v>
                </c:pt>
                <c:pt idx="2348">
                  <c:v>45755.854166666664</c:v>
                </c:pt>
                <c:pt idx="2349">
                  <c:v>45755.895833333336</c:v>
                </c:pt>
                <c:pt idx="2350">
                  <c:v>45755.9375</c:v>
                </c:pt>
                <c:pt idx="2351">
                  <c:v>45755.979166666664</c:v>
                </c:pt>
                <c:pt idx="2352">
                  <c:v>45756.020833333336</c:v>
                </c:pt>
                <c:pt idx="2353">
                  <c:v>45756.0625</c:v>
                </c:pt>
                <c:pt idx="2354">
                  <c:v>45756.104166666664</c:v>
                </c:pt>
                <c:pt idx="2355">
                  <c:v>45756.145833333336</c:v>
                </c:pt>
                <c:pt idx="2356">
                  <c:v>45756.1875</c:v>
                </c:pt>
                <c:pt idx="2357">
                  <c:v>45756.229166666664</c:v>
                </c:pt>
                <c:pt idx="2358">
                  <c:v>45756.270833333336</c:v>
                </c:pt>
                <c:pt idx="2359">
                  <c:v>45756.3125</c:v>
                </c:pt>
                <c:pt idx="2360">
                  <c:v>45756.354166666664</c:v>
                </c:pt>
                <c:pt idx="2361">
                  <c:v>45756.395833333336</c:v>
                </c:pt>
                <c:pt idx="2362">
                  <c:v>45756.4375</c:v>
                </c:pt>
                <c:pt idx="2363">
                  <c:v>45756.479166666664</c:v>
                </c:pt>
                <c:pt idx="2364">
                  <c:v>45756.520833333336</c:v>
                </c:pt>
                <c:pt idx="2365">
                  <c:v>45756.5625</c:v>
                </c:pt>
                <c:pt idx="2366">
                  <c:v>45756.604166666664</c:v>
                </c:pt>
                <c:pt idx="2367">
                  <c:v>45756.645833333336</c:v>
                </c:pt>
                <c:pt idx="2368">
                  <c:v>45756.6875</c:v>
                </c:pt>
                <c:pt idx="2369">
                  <c:v>45756.729166666664</c:v>
                </c:pt>
                <c:pt idx="2370">
                  <c:v>45756.770833333336</c:v>
                </c:pt>
                <c:pt idx="2371">
                  <c:v>45756.8125</c:v>
                </c:pt>
                <c:pt idx="2372">
                  <c:v>45756.854166666664</c:v>
                </c:pt>
                <c:pt idx="2373">
                  <c:v>45756.895833333336</c:v>
                </c:pt>
                <c:pt idx="2374">
                  <c:v>45756.9375</c:v>
                </c:pt>
                <c:pt idx="2375">
                  <c:v>45756.979166666664</c:v>
                </c:pt>
                <c:pt idx="2376">
                  <c:v>45757.020833333336</c:v>
                </c:pt>
                <c:pt idx="2377">
                  <c:v>45757.0625</c:v>
                </c:pt>
                <c:pt idx="2378">
                  <c:v>45757.104166666664</c:v>
                </c:pt>
                <c:pt idx="2379">
                  <c:v>45757.145833333336</c:v>
                </c:pt>
                <c:pt idx="2380">
                  <c:v>45757.1875</c:v>
                </c:pt>
                <c:pt idx="2381">
                  <c:v>45757.229166666664</c:v>
                </c:pt>
                <c:pt idx="2382">
                  <c:v>45757.270833333336</c:v>
                </c:pt>
                <c:pt idx="2383">
                  <c:v>45757.3125</c:v>
                </c:pt>
                <c:pt idx="2384">
                  <c:v>45757.354166666664</c:v>
                </c:pt>
                <c:pt idx="2385">
                  <c:v>45757.395833333336</c:v>
                </c:pt>
                <c:pt idx="2386">
                  <c:v>45757.4375</c:v>
                </c:pt>
                <c:pt idx="2387">
                  <c:v>45757.479166666664</c:v>
                </c:pt>
                <c:pt idx="2388">
                  <c:v>45757.520833333336</c:v>
                </c:pt>
                <c:pt idx="2389">
                  <c:v>45757.5625</c:v>
                </c:pt>
                <c:pt idx="2390">
                  <c:v>45757.604166666664</c:v>
                </c:pt>
                <c:pt idx="2391">
                  <c:v>45757.645833333336</c:v>
                </c:pt>
                <c:pt idx="2392">
                  <c:v>45757.6875</c:v>
                </c:pt>
                <c:pt idx="2393">
                  <c:v>45757.729166666664</c:v>
                </c:pt>
                <c:pt idx="2394">
                  <c:v>45757.770833333336</c:v>
                </c:pt>
                <c:pt idx="2395">
                  <c:v>45757.8125</c:v>
                </c:pt>
                <c:pt idx="2396">
                  <c:v>45757.854166666664</c:v>
                </c:pt>
                <c:pt idx="2397">
                  <c:v>45757.895833333336</c:v>
                </c:pt>
                <c:pt idx="2398">
                  <c:v>45757.9375</c:v>
                </c:pt>
                <c:pt idx="2399">
                  <c:v>45757.979166666664</c:v>
                </c:pt>
                <c:pt idx="2400">
                  <c:v>45758.020833333336</c:v>
                </c:pt>
                <c:pt idx="2401">
                  <c:v>45758.0625</c:v>
                </c:pt>
                <c:pt idx="2402">
                  <c:v>45758.104166666664</c:v>
                </c:pt>
                <c:pt idx="2403">
                  <c:v>45758.145833333336</c:v>
                </c:pt>
                <c:pt idx="2404">
                  <c:v>45758.1875</c:v>
                </c:pt>
                <c:pt idx="2405">
                  <c:v>45758.229166666664</c:v>
                </c:pt>
                <c:pt idx="2406">
                  <c:v>45758.270833333336</c:v>
                </c:pt>
                <c:pt idx="2407">
                  <c:v>45758.3125</c:v>
                </c:pt>
                <c:pt idx="2408">
                  <c:v>45758.354166666664</c:v>
                </c:pt>
                <c:pt idx="2409">
                  <c:v>45758.395833333336</c:v>
                </c:pt>
                <c:pt idx="2410">
                  <c:v>45758.4375</c:v>
                </c:pt>
                <c:pt idx="2411">
                  <c:v>45758.479166666664</c:v>
                </c:pt>
                <c:pt idx="2412">
                  <c:v>45758.520833333336</c:v>
                </c:pt>
                <c:pt idx="2413">
                  <c:v>45758.5625</c:v>
                </c:pt>
                <c:pt idx="2414">
                  <c:v>45758.604166666664</c:v>
                </c:pt>
                <c:pt idx="2415">
                  <c:v>45758.645833333336</c:v>
                </c:pt>
                <c:pt idx="2416">
                  <c:v>45758.6875</c:v>
                </c:pt>
                <c:pt idx="2417">
                  <c:v>45758.729166666664</c:v>
                </c:pt>
                <c:pt idx="2418">
                  <c:v>45758.770833333336</c:v>
                </c:pt>
                <c:pt idx="2419">
                  <c:v>45758.8125</c:v>
                </c:pt>
                <c:pt idx="2420">
                  <c:v>45758.854166666664</c:v>
                </c:pt>
                <c:pt idx="2421">
                  <c:v>45758.895833333336</c:v>
                </c:pt>
                <c:pt idx="2422">
                  <c:v>45758.9375</c:v>
                </c:pt>
                <c:pt idx="2423">
                  <c:v>45758.979166666664</c:v>
                </c:pt>
                <c:pt idx="2424">
                  <c:v>45759.020833333336</c:v>
                </c:pt>
                <c:pt idx="2425">
                  <c:v>45759.0625</c:v>
                </c:pt>
                <c:pt idx="2426">
                  <c:v>45759.104166666664</c:v>
                </c:pt>
                <c:pt idx="2427">
                  <c:v>45759.145833333336</c:v>
                </c:pt>
                <c:pt idx="2428">
                  <c:v>45759.1875</c:v>
                </c:pt>
                <c:pt idx="2429">
                  <c:v>45759.229166666664</c:v>
                </c:pt>
                <c:pt idx="2430">
                  <c:v>45759.270833333336</c:v>
                </c:pt>
                <c:pt idx="2431">
                  <c:v>45759.3125</c:v>
                </c:pt>
                <c:pt idx="2432">
                  <c:v>45759.354166666664</c:v>
                </c:pt>
                <c:pt idx="2433">
                  <c:v>45759.395833333336</c:v>
                </c:pt>
                <c:pt idx="2434">
                  <c:v>45759.4375</c:v>
                </c:pt>
                <c:pt idx="2435">
                  <c:v>45759.479166666664</c:v>
                </c:pt>
                <c:pt idx="2436">
                  <c:v>45759.520833333336</c:v>
                </c:pt>
                <c:pt idx="2437">
                  <c:v>45759.5625</c:v>
                </c:pt>
                <c:pt idx="2438">
                  <c:v>45759.604166666664</c:v>
                </c:pt>
                <c:pt idx="2439">
                  <c:v>45759.645833333336</c:v>
                </c:pt>
                <c:pt idx="2440">
                  <c:v>45759.6875</c:v>
                </c:pt>
                <c:pt idx="2441">
                  <c:v>45759.729166666664</c:v>
                </c:pt>
                <c:pt idx="2442">
                  <c:v>45759.770833333336</c:v>
                </c:pt>
                <c:pt idx="2443">
                  <c:v>45759.8125</c:v>
                </c:pt>
                <c:pt idx="2444">
                  <c:v>45759.854166666664</c:v>
                </c:pt>
                <c:pt idx="2445">
                  <c:v>45759.895833333336</c:v>
                </c:pt>
                <c:pt idx="2446">
                  <c:v>45759.9375</c:v>
                </c:pt>
                <c:pt idx="2447">
                  <c:v>45759.979166666664</c:v>
                </c:pt>
                <c:pt idx="2448">
                  <c:v>45760.020833333336</c:v>
                </c:pt>
                <c:pt idx="2449">
                  <c:v>45760.0625</c:v>
                </c:pt>
                <c:pt idx="2450">
                  <c:v>45760.104166666664</c:v>
                </c:pt>
                <c:pt idx="2451">
                  <c:v>45760.145833333336</c:v>
                </c:pt>
                <c:pt idx="2452">
                  <c:v>45760.1875</c:v>
                </c:pt>
                <c:pt idx="2453">
                  <c:v>45760.229166666664</c:v>
                </c:pt>
                <c:pt idx="2454">
                  <c:v>45760.270833333336</c:v>
                </c:pt>
                <c:pt idx="2455">
                  <c:v>45760.3125</c:v>
                </c:pt>
                <c:pt idx="2456">
                  <c:v>45760.354166666664</c:v>
                </c:pt>
                <c:pt idx="2457">
                  <c:v>45760.395833333336</c:v>
                </c:pt>
                <c:pt idx="2458">
                  <c:v>45760.4375</c:v>
                </c:pt>
                <c:pt idx="2459">
                  <c:v>45760.479166666664</c:v>
                </c:pt>
                <c:pt idx="2460">
                  <c:v>45760.520833333336</c:v>
                </c:pt>
                <c:pt idx="2461">
                  <c:v>45760.5625</c:v>
                </c:pt>
                <c:pt idx="2462">
                  <c:v>45760.604166666664</c:v>
                </c:pt>
                <c:pt idx="2463">
                  <c:v>45760.645833333336</c:v>
                </c:pt>
                <c:pt idx="2464">
                  <c:v>45760.6875</c:v>
                </c:pt>
                <c:pt idx="2465">
                  <c:v>45760.729166666664</c:v>
                </c:pt>
                <c:pt idx="2466">
                  <c:v>45760.770833333336</c:v>
                </c:pt>
                <c:pt idx="2467">
                  <c:v>45760.8125</c:v>
                </c:pt>
                <c:pt idx="2468">
                  <c:v>45760.854166666664</c:v>
                </c:pt>
                <c:pt idx="2469">
                  <c:v>45760.895833333336</c:v>
                </c:pt>
                <c:pt idx="2470">
                  <c:v>45760.9375</c:v>
                </c:pt>
                <c:pt idx="2471">
                  <c:v>45760.979166666664</c:v>
                </c:pt>
                <c:pt idx="2472">
                  <c:v>45761.020833333336</c:v>
                </c:pt>
                <c:pt idx="2473">
                  <c:v>45761.0625</c:v>
                </c:pt>
                <c:pt idx="2474">
                  <c:v>45761.104166666664</c:v>
                </c:pt>
                <c:pt idx="2475">
                  <c:v>45761.145833333336</c:v>
                </c:pt>
                <c:pt idx="2476">
                  <c:v>45761.1875</c:v>
                </c:pt>
                <c:pt idx="2477">
                  <c:v>45761.229166666664</c:v>
                </c:pt>
                <c:pt idx="2478">
                  <c:v>45761.270833333336</c:v>
                </c:pt>
                <c:pt idx="2479">
                  <c:v>45761.3125</c:v>
                </c:pt>
                <c:pt idx="2480">
                  <c:v>45761.354166666664</c:v>
                </c:pt>
                <c:pt idx="2481">
                  <c:v>45761.395833333336</c:v>
                </c:pt>
                <c:pt idx="2482">
                  <c:v>45761.4375</c:v>
                </c:pt>
                <c:pt idx="2483">
                  <c:v>45761.479166666664</c:v>
                </c:pt>
                <c:pt idx="2484">
                  <c:v>45761.520833333336</c:v>
                </c:pt>
                <c:pt idx="2485">
                  <c:v>45761.5625</c:v>
                </c:pt>
                <c:pt idx="2486">
                  <c:v>45761.604166666664</c:v>
                </c:pt>
                <c:pt idx="2487">
                  <c:v>45761.645833333336</c:v>
                </c:pt>
                <c:pt idx="2488">
                  <c:v>45761.6875</c:v>
                </c:pt>
                <c:pt idx="2489">
                  <c:v>45761.729166666664</c:v>
                </c:pt>
                <c:pt idx="2490">
                  <c:v>45761.770833333336</c:v>
                </c:pt>
                <c:pt idx="2491">
                  <c:v>45761.8125</c:v>
                </c:pt>
                <c:pt idx="2492">
                  <c:v>45761.854166666664</c:v>
                </c:pt>
                <c:pt idx="2493">
                  <c:v>45761.895833333336</c:v>
                </c:pt>
                <c:pt idx="2494">
                  <c:v>45761.9375</c:v>
                </c:pt>
                <c:pt idx="2495">
                  <c:v>45761.979166666664</c:v>
                </c:pt>
                <c:pt idx="2496">
                  <c:v>45762.020833333336</c:v>
                </c:pt>
                <c:pt idx="2497">
                  <c:v>45762.0625</c:v>
                </c:pt>
                <c:pt idx="2498">
                  <c:v>45762.104166666664</c:v>
                </c:pt>
                <c:pt idx="2499">
                  <c:v>45762.145833333336</c:v>
                </c:pt>
                <c:pt idx="2500">
                  <c:v>45762.1875</c:v>
                </c:pt>
                <c:pt idx="2501">
                  <c:v>45762.229166666664</c:v>
                </c:pt>
                <c:pt idx="2502">
                  <c:v>45762.270833333336</c:v>
                </c:pt>
                <c:pt idx="2503">
                  <c:v>45762.3125</c:v>
                </c:pt>
                <c:pt idx="2504">
                  <c:v>45762.354166666664</c:v>
                </c:pt>
                <c:pt idx="2505">
                  <c:v>45762.395833333336</c:v>
                </c:pt>
                <c:pt idx="2506">
                  <c:v>45762.4375</c:v>
                </c:pt>
                <c:pt idx="2507">
                  <c:v>45762.479166666664</c:v>
                </c:pt>
                <c:pt idx="2508">
                  <c:v>45762.520833333336</c:v>
                </c:pt>
                <c:pt idx="2509">
                  <c:v>45762.5625</c:v>
                </c:pt>
                <c:pt idx="2510">
                  <c:v>45762.604166666664</c:v>
                </c:pt>
                <c:pt idx="2511">
                  <c:v>45762.645833333336</c:v>
                </c:pt>
                <c:pt idx="2512">
                  <c:v>45762.6875</c:v>
                </c:pt>
                <c:pt idx="2513">
                  <c:v>45762.729166666664</c:v>
                </c:pt>
                <c:pt idx="2514">
                  <c:v>45762.770833333336</c:v>
                </c:pt>
                <c:pt idx="2515">
                  <c:v>45762.8125</c:v>
                </c:pt>
                <c:pt idx="2516">
                  <c:v>45762.854166666664</c:v>
                </c:pt>
                <c:pt idx="2517">
                  <c:v>45762.895833333336</c:v>
                </c:pt>
                <c:pt idx="2518">
                  <c:v>45762.9375</c:v>
                </c:pt>
                <c:pt idx="2519">
                  <c:v>45762.979166666664</c:v>
                </c:pt>
                <c:pt idx="2520">
                  <c:v>45763.020833333336</c:v>
                </c:pt>
                <c:pt idx="2521">
                  <c:v>45763.0625</c:v>
                </c:pt>
                <c:pt idx="2522">
                  <c:v>45763.104166666664</c:v>
                </c:pt>
                <c:pt idx="2523">
                  <c:v>45763.145833333336</c:v>
                </c:pt>
                <c:pt idx="2524">
                  <c:v>45763.1875</c:v>
                </c:pt>
                <c:pt idx="2525">
                  <c:v>45763.229166666664</c:v>
                </c:pt>
                <c:pt idx="2526">
                  <c:v>45763.270833333336</c:v>
                </c:pt>
                <c:pt idx="2527">
                  <c:v>45763.3125</c:v>
                </c:pt>
                <c:pt idx="2528">
                  <c:v>45763.354166666664</c:v>
                </c:pt>
                <c:pt idx="2529">
                  <c:v>45763.395833333336</c:v>
                </c:pt>
                <c:pt idx="2530">
                  <c:v>45763.4375</c:v>
                </c:pt>
                <c:pt idx="2531">
                  <c:v>45763.479166666664</c:v>
                </c:pt>
                <c:pt idx="2532">
                  <c:v>45763.520833333336</c:v>
                </c:pt>
                <c:pt idx="2533">
                  <c:v>45763.5625</c:v>
                </c:pt>
                <c:pt idx="2534">
                  <c:v>45763.604166666664</c:v>
                </c:pt>
                <c:pt idx="2535">
                  <c:v>45763.645833333336</c:v>
                </c:pt>
                <c:pt idx="2536">
                  <c:v>45763.6875</c:v>
                </c:pt>
                <c:pt idx="2537">
                  <c:v>45763.729166666664</c:v>
                </c:pt>
                <c:pt idx="2538">
                  <c:v>45763.770833333336</c:v>
                </c:pt>
                <c:pt idx="2539">
                  <c:v>45763.8125</c:v>
                </c:pt>
                <c:pt idx="2540">
                  <c:v>45763.854166666664</c:v>
                </c:pt>
                <c:pt idx="2541">
                  <c:v>45763.895833333336</c:v>
                </c:pt>
                <c:pt idx="2542">
                  <c:v>45763.9375</c:v>
                </c:pt>
                <c:pt idx="2543">
                  <c:v>45763.979166666664</c:v>
                </c:pt>
                <c:pt idx="2544">
                  <c:v>45764.020833333336</c:v>
                </c:pt>
                <c:pt idx="2545">
                  <c:v>45764.0625</c:v>
                </c:pt>
                <c:pt idx="2546">
                  <c:v>45764.104166666664</c:v>
                </c:pt>
                <c:pt idx="2547">
                  <c:v>45764.145833333336</c:v>
                </c:pt>
                <c:pt idx="2548">
                  <c:v>45764.1875</c:v>
                </c:pt>
                <c:pt idx="2549">
                  <c:v>45764.229166666664</c:v>
                </c:pt>
                <c:pt idx="2550">
                  <c:v>45764.270833333336</c:v>
                </c:pt>
                <c:pt idx="2551">
                  <c:v>45764.3125</c:v>
                </c:pt>
                <c:pt idx="2552">
                  <c:v>45764.354166666664</c:v>
                </c:pt>
                <c:pt idx="2553">
                  <c:v>45764.395833333336</c:v>
                </c:pt>
                <c:pt idx="2554">
                  <c:v>45764.4375</c:v>
                </c:pt>
                <c:pt idx="2555">
                  <c:v>45764.479166666664</c:v>
                </c:pt>
                <c:pt idx="2556">
                  <c:v>45764.520833333336</c:v>
                </c:pt>
                <c:pt idx="2557">
                  <c:v>45764.5625</c:v>
                </c:pt>
                <c:pt idx="2558">
                  <c:v>45764.604166666664</c:v>
                </c:pt>
                <c:pt idx="2559">
                  <c:v>45764.645833333336</c:v>
                </c:pt>
                <c:pt idx="2560">
                  <c:v>45764.6875</c:v>
                </c:pt>
                <c:pt idx="2561">
                  <c:v>45764.729166666664</c:v>
                </c:pt>
                <c:pt idx="2562">
                  <c:v>45764.770833333336</c:v>
                </c:pt>
                <c:pt idx="2563">
                  <c:v>45764.8125</c:v>
                </c:pt>
                <c:pt idx="2564">
                  <c:v>45764.854166666664</c:v>
                </c:pt>
                <c:pt idx="2565">
                  <c:v>45764.895833333336</c:v>
                </c:pt>
                <c:pt idx="2566">
                  <c:v>45764.9375</c:v>
                </c:pt>
                <c:pt idx="2567">
                  <c:v>45764.979166666664</c:v>
                </c:pt>
                <c:pt idx="2568">
                  <c:v>45765.020833333336</c:v>
                </c:pt>
                <c:pt idx="2569">
                  <c:v>45765.0625</c:v>
                </c:pt>
                <c:pt idx="2570">
                  <c:v>45765.104166666664</c:v>
                </c:pt>
                <c:pt idx="2571">
                  <c:v>45765.145833333336</c:v>
                </c:pt>
                <c:pt idx="2572">
                  <c:v>45765.1875</c:v>
                </c:pt>
                <c:pt idx="2573">
                  <c:v>45765.229166666664</c:v>
                </c:pt>
                <c:pt idx="2574">
                  <c:v>45765.270833333336</c:v>
                </c:pt>
                <c:pt idx="2575">
                  <c:v>45765.3125</c:v>
                </c:pt>
                <c:pt idx="2576">
                  <c:v>45765.354166666664</c:v>
                </c:pt>
                <c:pt idx="2577">
                  <c:v>45765.395833333336</c:v>
                </c:pt>
                <c:pt idx="2578">
                  <c:v>45765.4375</c:v>
                </c:pt>
                <c:pt idx="2579">
                  <c:v>45765.479166666664</c:v>
                </c:pt>
                <c:pt idx="2580">
                  <c:v>45765.520833333336</c:v>
                </c:pt>
                <c:pt idx="2581">
                  <c:v>45765.5625</c:v>
                </c:pt>
                <c:pt idx="2582">
                  <c:v>45765.604166666664</c:v>
                </c:pt>
                <c:pt idx="2583">
                  <c:v>45765.645833333336</c:v>
                </c:pt>
                <c:pt idx="2584">
                  <c:v>45765.6875</c:v>
                </c:pt>
                <c:pt idx="2585">
                  <c:v>45765.729166666664</c:v>
                </c:pt>
                <c:pt idx="2586">
                  <c:v>45765.770833333336</c:v>
                </c:pt>
                <c:pt idx="2587">
                  <c:v>45765.8125</c:v>
                </c:pt>
                <c:pt idx="2588">
                  <c:v>45765.854166666664</c:v>
                </c:pt>
                <c:pt idx="2589">
                  <c:v>45765.895833333336</c:v>
                </c:pt>
                <c:pt idx="2590">
                  <c:v>45765.9375</c:v>
                </c:pt>
                <c:pt idx="2591">
                  <c:v>45765.979166666664</c:v>
                </c:pt>
                <c:pt idx="2592">
                  <c:v>45766.020833333336</c:v>
                </c:pt>
                <c:pt idx="2593">
                  <c:v>45766.0625</c:v>
                </c:pt>
                <c:pt idx="2594">
                  <c:v>45766.104166666664</c:v>
                </c:pt>
                <c:pt idx="2595">
                  <c:v>45766.145833333336</c:v>
                </c:pt>
                <c:pt idx="2596">
                  <c:v>45766.1875</c:v>
                </c:pt>
                <c:pt idx="2597">
                  <c:v>45766.229166666664</c:v>
                </c:pt>
                <c:pt idx="2598">
                  <c:v>45766.270833333336</c:v>
                </c:pt>
                <c:pt idx="2599">
                  <c:v>45766.3125</c:v>
                </c:pt>
                <c:pt idx="2600">
                  <c:v>45766.354166666664</c:v>
                </c:pt>
                <c:pt idx="2601">
                  <c:v>45766.395833333336</c:v>
                </c:pt>
                <c:pt idx="2602">
                  <c:v>45766.4375</c:v>
                </c:pt>
                <c:pt idx="2603">
                  <c:v>45766.479166666664</c:v>
                </c:pt>
                <c:pt idx="2604">
                  <c:v>45766.520833333336</c:v>
                </c:pt>
                <c:pt idx="2605">
                  <c:v>45766.5625</c:v>
                </c:pt>
                <c:pt idx="2606">
                  <c:v>45766.604166666664</c:v>
                </c:pt>
                <c:pt idx="2607">
                  <c:v>45766.645833333336</c:v>
                </c:pt>
                <c:pt idx="2608">
                  <c:v>45766.6875</c:v>
                </c:pt>
                <c:pt idx="2609">
                  <c:v>45766.729166666664</c:v>
                </c:pt>
                <c:pt idx="2610">
                  <c:v>45766.770833333336</c:v>
                </c:pt>
                <c:pt idx="2611">
                  <c:v>45766.8125</c:v>
                </c:pt>
                <c:pt idx="2612">
                  <c:v>45766.854166666664</c:v>
                </c:pt>
                <c:pt idx="2613">
                  <c:v>45766.895833333336</c:v>
                </c:pt>
                <c:pt idx="2614">
                  <c:v>45766.9375</c:v>
                </c:pt>
                <c:pt idx="2615">
                  <c:v>45766.979166666664</c:v>
                </c:pt>
                <c:pt idx="2616">
                  <c:v>45767.020833333336</c:v>
                </c:pt>
                <c:pt idx="2617">
                  <c:v>45767.0625</c:v>
                </c:pt>
                <c:pt idx="2618">
                  <c:v>45767.104166666664</c:v>
                </c:pt>
                <c:pt idx="2619">
                  <c:v>45767.145833333336</c:v>
                </c:pt>
                <c:pt idx="2620">
                  <c:v>45767.1875</c:v>
                </c:pt>
                <c:pt idx="2621">
                  <c:v>45767.229166666664</c:v>
                </c:pt>
                <c:pt idx="2622">
                  <c:v>45767.270833333336</c:v>
                </c:pt>
                <c:pt idx="2623">
                  <c:v>45767.3125</c:v>
                </c:pt>
                <c:pt idx="2624">
                  <c:v>45767.354166666664</c:v>
                </c:pt>
                <c:pt idx="2625">
                  <c:v>45767.395833333336</c:v>
                </c:pt>
                <c:pt idx="2626">
                  <c:v>45767.4375</c:v>
                </c:pt>
                <c:pt idx="2627">
                  <c:v>45767.479166666664</c:v>
                </c:pt>
                <c:pt idx="2628">
                  <c:v>45767.520833333336</c:v>
                </c:pt>
                <c:pt idx="2629">
                  <c:v>45767.5625</c:v>
                </c:pt>
                <c:pt idx="2630">
                  <c:v>45767.604166666664</c:v>
                </c:pt>
                <c:pt idx="2631">
                  <c:v>45767.645833333336</c:v>
                </c:pt>
                <c:pt idx="2632">
                  <c:v>45767.6875</c:v>
                </c:pt>
                <c:pt idx="2633">
                  <c:v>45767.729166666664</c:v>
                </c:pt>
                <c:pt idx="2634">
                  <c:v>45767.770833333336</c:v>
                </c:pt>
                <c:pt idx="2635">
                  <c:v>45767.8125</c:v>
                </c:pt>
                <c:pt idx="2636">
                  <c:v>45767.854166666664</c:v>
                </c:pt>
                <c:pt idx="2637">
                  <c:v>45767.895833333336</c:v>
                </c:pt>
                <c:pt idx="2638">
                  <c:v>45767.9375</c:v>
                </c:pt>
                <c:pt idx="2639">
                  <c:v>45767.979166666664</c:v>
                </c:pt>
                <c:pt idx="2640">
                  <c:v>45768.020833333336</c:v>
                </c:pt>
                <c:pt idx="2641">
                  <c:v>45768.0625</c:v>
                </c:pt>
                <c:pt idx="2642">
                  <c:v>45768.104166666664</c:v>
                </c:pt>
                <c:pt idx="2643">
                  <c:v>45768.145833333336</c:v>
                </c:pt>
                <c:pt idx="2644">
                  <c:v>45768.1875</c:v>
                </c:pt>
                <c:pt idx="2645">
                  <c:v>45768.229166666664</c:v>
                </c:pt>
                <c:pt idx="2646">
                  <c:v>45768.270833333336</c:v>
                </c:pt>
                <c:pt idx="2647">
                  <c:v>45768.3125</c:v>
                </c:pt>
                <c:pt idx="2648">
                  <c:v>45768.354166666664</c:v>
                </c:pt>
                <c:pt idx="2649">
                  <c:v>45768.395833333336</c:v>
                </c:pt>
                <c:pt idx="2650">
                  <c:v>45768.4375</c:v>
                </c:pt>
                <c:pt idx="2651">
                  <c:v>45768.479166666664</c:v>
                </c:pt>
                <c:pt idx="2652">
                  <c:v>45768.520833333336</c:v>
                </c:pt>
                <c:pt idx="2653">
                  <c:v>45768.5625</c:v>
                </c:pt>
                <c:pt idx="2654">
                  <c:v>45768.604166666664</c:v>
                </c:pt>
                <c:pt idx="2655">
                  <c:v>45768.645833333336</c:v>
                </c:pt>
                <c:pt idx="2656">
                  <c:v>45768.6875</c:v>
                </c:pt>
                <c:pt idx="2657">
                  <c:v>45768.729166666664</c:v>
                </c:pt>
                <c:pt idx="2658">
                  <c:v>45768.770833333336</c:v>
                </c:pt>
                <c:pt idx="2659">
                  <c:v>45768.8125</c:v>
                </c:pt>
                <c:pt idx="2660">
                  <c:v>45768.854166666664</c:v>
                </c:pt>
                <c:pt idx="2661">
                  <c:v>45768.895833333336</c:v>
                </c:pt>
                <c:pt idx="2662">
                  <c:v>45768.9375</c:v>
                </c:pt>
                <c:pt idx="2663">
                  <c:v>45768.979166666664</c:v>
                </c:pt>
                <c:pt idx="2664">
                  <c:v>45769.020833333336</c:v>
                </c:pt>
                <c:pt idx="2665">
                  <c:v>45769.0625</c:v>
                </c:pt>
                <c:pt idx="2666">
                  <c:v>45769.104166666664</c:v>
                </c:pt>
                <c:pt idx="2667">
                  <c:v>45769.145833333336</c:v>
                </c:pt>
                <c:pt idx="2668">
                  <c:v>45769.1875</c:v>
                </c:pt>
                <c:pt idx="2669">
                  <c:v>45769.229166666664</c:v>
                </c:pt>
                <c:pt idx="2670">
                  <c:v>45769.270833333336</c:v>
                </c:pt>
                <c:pt idx="2671">
                  <c:v>45769.3125</c:v>
                </c:pt>
                <c:pt idx="2672">
                  <c:v>45769.354166666664</c:v>
                </c:pt>
                <c:pt idx="2673">
                  <c:v>45769.395833333336</c:v>
                </c:pt>
                <c:pt idx="2674">
                  <c:v>45769.4375</c:v>
                </c:pt>
                <c:pt idx="2675">
                  <c:v>45769.479166666664</c:v>
                </c:pt>
                <c:pt idx="2676">
                  <c:v>45769.520833333336</c:v>
                </c:pt>
                <c:pt idx="2677">
                  <c:v>45769.5625</c:v>
                </c:pt>
                <c:pt idx="2678">
                  <c:v>45769.604166666664</c:v>
                </c:pt>
                <c:pt idx="2679">
                  <c:v>45769.645833333336</c:v>
                </c:pt>
                <c:pt idx="2680">
                  <c:v>45769.6875</c:v>
                </c:pt>
                <c:pt idx="2681">
                  <c:v>45769.729166666664</c:v>
                </c:pt>
                <c:pt idx="2682">
                  <c:v>45769.770833333336</c:v>
                </c:pt>
                <c:pt idx="2683">
                  <c:v>45769.8125</c:v>
                </c:pt>
                <c:pt idx="2684">
                  <c:v>45769.854166666664</c:v>
                </c:pt>
                <c:pt idx="2685">
                  <c:v>45769.895833333336</c:v>
                </c:pt>
                <c:pt idx="2686">
                  <c:v>45769.9375</c:v>
                </c:pt>
                <c:pt idx="2687">
                  <c:v>45769.979166666664</c:v>
                </c:pt>
                <c:pt idx="2688">
                  <c:v>45770.020833333336</c:v>
                </c:pt>
                <c:pt idx="2689">
                  <c:v>45770.0625</c:v>
                </c:pt>
                <c:pt idx="2690">
                  <c:v>45770.104166666664</c:v>
                </c:pt>
                <c:pt idx="2691">
                  <c:v>45770.145833333336</c:v>
                </c:pt>
                <c:pt idx="2692">
                  <c:v>45770.1875</c:v>
                </c:pt>
                <c:pt idx="2693">
                  <c:v>45770.229166666664</c:v>
                </c:pt>
                <c:pt idx="2694">
                  <c:v>45770.270833333336</c:v>
                </c:pt>
                <c:pt idx="2695">
                  <c:v>45770.3125</c:v>
                </c:pt>
                <c:pt idx="2696">
                  <c:v>45770.354166666664</c:v>
                </c:pt>
                <c:pt idx="2697">
                  <c:v>45770.395833333336</c:v>
                </c:pt>
                <c:pt idx="2698">
                  <c:v>45770.4375</c:v>
                </c:pt>
                <c:pt idx="2699">
                  <c:v>45770.479166666664</c:v>
                </c:pt>
                <c:pt idx="2700">
                  <c:v>45770.520833333336</c:v>
                </c:pt>
                <c:pt idx="2701">
                  <c:v>45770.5625</c:v>
                </c:pt>
                <c:pt idx="2702">
                  <c:v>45770.604166666664</c:v>
                </c:pt>
                <c:pt idx="2703">
                  <c:v>45770.645833333336</c:v>
                </c:pt>
                <c:pt idx="2704">
                  <c:v>45770.6875</c:v>
                </c:pt>
                <c:pt idx="2705">
                  <c:v>45770.729166666664</c:v>
                </c:pt>
                <c:pt idx="2706">
                  <c:v>45770.770833333336</c:v>
                </c:pt>
                <c:pt idx="2707">
                  <c:v>45770.8125</c:v>
                </c:pt>
                <c:pt idx="2708">
                  <c:v>45770.854166666664</c:v>
                </c:pt>
                <c:pt idx="2709">
                  <c:v>45770.895833333336</c:v>
                </c:pt>
                <c:pt idx="2710">
                  <c:v>45770.9375</c:v>
                </c:pt>
                <c:pt idx="2711">
                  <c:v>45770.979166666664</c:v>
                </c:pt>
                <c:pt idx="2712">
                  <c:v>45771.020833333336</c:v>
                </c:pt>
                <c:pt idx="2713">
                  <c:v>45771.0625</c:v>
                </c:pt>
                <c:pt idx="2714">
                  <c:v>45771.104166666664</c:v>
                </c:pt>
                <c:pt idx="2715">
                  <c:v>45771.145833333336</c:v>
                </c:pt>
                <c:pt idx="2716">
                  <c:v>45771.1875</c:v>
                </c:pt>
                <c:pt idx="2717">
                  <c:v>45771.229166666664</c:v>
                </c:pt>
                <c:pt idx="2718">
                  <c:v>45771.270833333336</c:v>
                </c:pt>
                <c:pt idx="2719">
                  <c:v>45771.3125</c:v>
                </c:pt>
                <c:pt idx="2720">
                  <c:v>45771.354166666664</c:v>
                </c:pt>
                <c:pt idx="2721">
                  <c:v>45771.395833333336</c:v>
                </c:pt>
                <c:pt idx="2722">
                  <c:v>45771.4375</c:v>
                </c:pt>
                <c:pt idx="2723">
                  <c:v>45771.479166666664</c:v>
                </c:pt>
                <c:pt idx="2724">
                  <c:v>45771.520833333336</c:v>
                </c:pt>
                <c:pt idx="2725">
                  <c:v>45771.5625</c:v>
                </c:pt>
                <c:pt idx="2726">
                  <c:v>45771.604166666664</c:v>
                </c:pt>
                <c:pt idx="2727">
                  <c:v>45771.645833333336</c:v>
                </c:pt>
                <c:pt idx="2728">
                  <c:v>45771.6875</c:v>
                </c:pt>
                <c:pt idx="2729">
                  <c:v>45771.729166666664</c:v>
                </c:pt>
                <c:pt idx="2730">
                  <c:v>45771.770833333336</c:v>
                </c:pt>
                <c:pt idx="2731">
                  <c:v>45771.8125</c:v>
                </c:pt>
                <c:pt idx="2732">
                  <c:v>45771.854166666664</c:v>
                </c:pt>
                <c:pt idx="2733">
                  <c:v>45771.895833333336</c:v>
                </c:pt>
                <c:pt idx="2734">
                  <c:v>45771.9375</c:v>
                </c:pt>
                <c:pt idx="2735">
                  <c:v>45771.979166666664</c:v>
                </c:pt>
                <c:pt idx="2736">
                  <c:v>45772.020833333336</c:v>
                </c:pt>
                <c:pt idx="2737">
                  <c:v>45772.0625</c:v>
                </c:pt>
                <c:pt idx="2738">
                  <c:v>45772.104166666664</c:v>
                </c:pt>
                <c:pt idx="2739">
                  <c:v>45772.145833333336</c:v>
                </c:pt>
                <c:pt idx="2740">
                  <c:v>45772.1875</c:v>
                </c:pt>
                <c:pt idx="2741">
                  <c:v>45772.229166666664</c:v>
                </c:pt>
                <c:pt idx="2742">
                  <c:v>45772.270833333336</c:v>
                </c:pt>
                <c:pt idx="2743">
                  <c:v>45772.3125</c:v>
                </c:pt>
                <c:pt idx="2744">
                  <c:v>45772.354166666664</c:v>
                </c:pt>
                <c:pt idx="2745">
                  <c:v>45772.395833333336</c:v>
                </c:pt>
                <c:pt idx="2746">
                  <c:v>45772.4375</c:v>
                </c:pt>
                <c:pt idx="2747">
                  <c:v>45772.479166666664</c:v>
                </c:pt>
                <c:pt idx="2748">
                  <c:v>45772.520833333336</c:v>
                </c:pt>
                <c:pt idx="2749">
                  <c:v>45772.5625</c:v>
                </c:pt>
                <c:pt idx="2750">
                  <c:v>45772.604166666664</c:v>
                </c:pt>
                <c:pt idx="2751">
                  <c:v>45772.645833333336</c:v>
                </c:pt>
                <c:pt idx="2752">
                  <c:v>45772.6875</c:v>
                </c:pt>
                <c:pt idx="2753">
                  <c:v>45772.729166666664</c:v>
                </c:pt>
                <c:pt idx="2754">
                  <c:v>45772.770833333336</c:v>
                </c:pt>
                <c:pt idx="2755">
                  <c:v>45772.8125</c:v>
                </c:pt>
                <c:pt idx="2756">
                  <c:v>45772.854166666664</c:v>
                </c:pt>
                <c:pt idx="2757">
                  <c:v>45772.895833333336</c:v>
                </c:pt>
                <c:pt idx="2758">
                  <c:v>45772.9375</c:v>
                </c:pt>
                <c:pt idx="2759">
                  <c:v>45772.979166666664</c:v>
                </c:pt>
                <c:pt idx="2760">
                  <c:v>45773.020833333336</c:v>
                </c:pt>
                <c:pt idx="2761">
                  <c:v>45773.0625</c:v>
                </c:pt>
                <c:pt idx="2762">
                  <c:v>45773.104166666664</c:v>
                </c:pt>
                <c:pt idx="2763">
                  <c:v>45773.145833333336</c:v>
                </c:pt>
                <c:pt idx="2764">
                  <c:v>45773.1875</c:v>
                </c:pt>
                <c:pt idx="2765">
                  <c:v>45773.229166666664</c:v>
                </c:pt>
                <c:pt idx="2766">
                  <c:v>45773.270833333336</c:v>
                </c:pt>
                <c:pt idx="2767">
                  <c:v>45773.3125</c:v>
                </c:pt>
                <c:pt idx="2768">
                  <c:v>45773.354166666664</c:v>
                </c:pt>
                <c:pt idx="2769">
                  <c:v>45773.395833333336</c:v>
                </c:pt>
                <c:pt idx="2770">
                  <c:v>45773.4375</c:v>
                </c:pt>
                <c:pt idx="2771">
                  <c:v>45773.479166666664</c:v>
                </c:pt>
                <c:pt idx="2772">
                  <c:v>45773.520833333336</c:v>
                </c:pt>
                <c:pt idx="2773">
                  <c:v>45773.5625</c:v>
                </c:pt>
                <c:pt idx="2774">
                  <c:v>45773.604166666664</c:v>
                </c:pt>
                <c:pt idx="2775">
                  <c:v>45773.645833333336</c:v>
                </c:pt>
                <c:pt idx="2776">
                  <c:v>45773.6875</c:v>
                </c:pt>
                <c:pt idx="2777">
                  <c:v>45773.729166666664</c:v>
                </c:pt>
                <c:pt idx="2778">
                  <c:v>45773.770833333336</c:v>
                </c:pt>
                <c:pt idx="2779">
                  <c:v>45773.8125</c:v>
                </c:pt>
                <c:pt idx="2780">
                  <c:v>45773.854166666664</c:v>
                </c:pt>
                <c:pt idx="2781">
                  <c:v>45773.895833333336</c:v>
                </c:pt>
                <c:pt idx="2782">
                  <c:v>45773.9375</c:v>
                </c:pt>
                <c:pt idx="2783">
                  <c:v>45773.979166666664</c:v>
                </c:pt>
                <c:pt idx="2784">
                  <c:v>45774.020833333336</c:v>
                </c:pt>
                <c:pt idx="2785">
                  <c:v>45774.0625</c:v>
                </c:pt>
                <c:pt idx="2786">
                  <c:v>45774.104166666664</c:v>
                </c:pt>
                <c:pt idx="2787">
                  <c:v>45774.145833333336</c:v>
                </c:pt>
                <c:pt idx="2788">
                  <c:v>45774.1875</c:v>
                </c:pt>
                <c:pt idx="2789">
                  <c:v>45774.229166666664</c:v>
                </c:pt>
                <c:pt idx="2790">
                  <c:v>45774.270833333336</c:v>
                </c:pt>
                <c:pt idx="2791">
                  <c:v>45774.3125</c:v>
                </c:pt>
                <c:pt idx="2792">
                  <c:v>45774.354166666664</c:v>
                </c:pt>
                <c:pt idx="2793">
                  <c:v>45774.395833333336</c:v>
                </c:pt>
                <c:pt idx="2794">
                  <c:v>45774.4375</c:v>
                </c:pt>
                <c:pt idx="2795">
                  <c:v>45774.479166666664</c:v>
                </c:pt>
                <c:pt idx="2796">
                  <c:v>45774.520833333336</c:v>
                </c:pt>
                <c:pt idx="2797">
                  <c:v>45774.5625</c:v>
                </c:pt>
                <c:pt idx="2798">
                  <c:v>45774.604166666664</c:v>
                </c:pt>
                <c:pt idx="2799">
                  <c:v>45774.645833333336</c:v>
                </c:pt>
                <c:pt idx="2800">
                  <c:v>45774.6875</c:v>
                </c:pt>
                <c:pt idx="2801">
                  <c:v>45774.729166666664</c:v>
                </c:pt>
                <c:pt idx="2802">
                  <c:v>45774.770833333336</c:v>
                </c:pt>
                <c:pt idx="2803">
                  <c:v>45774.8125</c:v>
                </c:pt>
                <c:pt idx="2804">
                  <c:v>45774.854166666664</c:v>
                </c:pt>
                <c:pt idx="2805">
                  <c:v>45774.895833333336</c:v>
                </c:pt>
                <c:pt idx="2806">
                  <c:v>45774.9375</c:v>
                </c:pt>
                <c:pt idx="2807">
                  <c:v>45774.979166666664</c:v>
                </c:pt>
                <c:pt idx="2808">
                  <c:v>45775.020833333336</c:v>
                </c:pt>
                <c:pt idx="2809">
                  <c:v>45775.0625</c:v>
                </c:pt>
                <c:pt idx="2810">
                  <c:v>45775.104166666664</c:v>
                </c:pt>
                <c:pt idx="2811">
                  <c:v>45775.145833333336</c:v>
                </c:pt>
                <c:pt idx="2812">
                  <c:v>45775.1875</c:v>
                </c:pt>
                <c:pt idx="2813">
                  <c:v>45775.229166666664</c:v>
                </c:pt>
                <c:pt idx="2814">
                  <c:v>45775.270833333336</c:v>
                </c:pt>
                <c:pt idx="2815">
                  <c:v>45775.3125</c:v>
                </c:pt>
                <c:pt idx="2816">
                  <c:v>45775.354166666664</c:v>
                </c:pt>
                <c:pt idx="2817">
                  <c:v>45775.395833333336</c:v>
                </c:pt>
                <c:pt idx="2818">
                  <c:v>45775.4375</c:v>
                </c:pt>
                <c:pt idx="2819">
                  <c:v>45775.479166666664</c:v>
                </c:pt>
                <c:pt idx="2820">
                  <c:v>45775.520833333336</c:v>
                </c:pt>
                <c:pt idx="2821">
                  <c:v>45775.5625</c:v>
                </c:pt>
                <c:pt idx="2822">
                  <c:v>45775.604166666664</c:v>
                </c:pt>
                <c:pt idx="2823">
                  <c:v>45775.645833333336</c:v>
                </c:pt>
                <c:pt idx="2824">
                  <c:v>45775.6875</c:v>
                </c:pt>
                <c:pt idx="2825">
                  <c:v>45775.729166666664</c:v>
                </c:pt>
                <c:pt idx="2826">
                  <c:v>45775.770833333336</c:v>
                </c:pt>
                <c:pt idx="2827">
                  <c:v>45775.8125</c:v>
                </c:pt>
                <c:pt idx="2828">
                  <c:v>45775.854166666664</c:v>
                </c:pt>
                <c:pt idx="2829">
                  <c:v>45775.895833333336</c:v>
                </c:pt>
                <c:pt idx="2830">
                  <c:v>45775.9375</c:v>
                </c:pt>
                <c:pt idx="2831">
                  <c:v>45775.979166666664</c:v>
                </c:pt>
                <c:pt idx="2832">
                  <c:v>45776.020833333336</c:v>
                </c:pt>
                <c:pt idx="2833">
                  <c:v>45776.0625</c:v>
                </c:pt>
                <c:pt idx="2834">
                  <c:v>45776.104166666664</c:v>
                </c:pt>
                <c:pt idx="2835">
                  <c:v>45776.145833333336</c:v>
                </c:pt>
                <c:pt idx="2836">
                  <c:v>45776.1875</c:v>
                </c:pt>
                <c:pt idx="2837">
                  <c:v>45776.229166666664</c:v>
                </c:pt>
                <c:pt idx="2838">
                  <c:v>45776.270833333336</c:v>
                </c:pt>
                <c:pt idx="2839">
                  <c:v>45776.3125</c:v>
                </c:pt>
                <c:pt idx="2840">
                  <c:v>45776.354166666664</c:v>
                </c:pt>
                <c:pt idx="2841">
                  <c:v>45776.395833333336</c:v>
                </c:pt>
                <c:pt idx="2842">
                  <c:v>45776.4375</c:v>
                </c:pt>
                <c:pt idx="2843">
                  <c:v>45776.479166666664</c:v>
                </c:pt>
                <c:pt idx="2844">
                  <c:v>45776.520833333336</c:v>
                </c:pt>
                <c:pt idx="2845">
                  <c:v>45776.5625</c:v>
                </c:pt>
                <c:pt idx="2846">
                  <c:v>45776.604166666664</c:v>
                </c:pt>
                <c:pt idx="2847">
                  <c:v>45776.645833333336</c:v>
                </c:pt>
                <c:pt idx="2848">
                  <c:v>45776.6875</c:v>
                </c:pt>
                <c:pt idx="2849">
                  <c:v>45776.729166666664</c:v>
                </c:pt>
                <c:pt idx="2850">
                  <c:v>45776.770833333336</c:v>
                </c:pt>
                <c:pt idx="2851">
                  <c:v>45776.8125</c:v>
                </c:pt>
                <c:pt idx="2852">
                  <c:v>45776.854166666664</c:v>
                </c:pt>
                <c:pt idx="2853">
                  <c:v>45776.895833333336</c:v>
                </c:pt>
                <c:pt idx="2854">
                  <c:v>45776.9375</c:v>
                </c:pt>
                <c:pt idx="2855">
                  <c:v>45776.979166666664</c:v>
                </c:pt>
                <c:pt idx="2856">
                  <c:v>45777.020833333336</c:v>
                </c:pt>
                <c:pt idx="2857">
                  <c:v>45777.0625</c:v>
                </c:pt>
                <c:pt idx="2858">
                  <c:v>45777.104166666664</c:v>
                </c:pt>
                <c:pt idx="2859">
                  <c:v>45777.145833333336</c:v>
                </c:pt>
                <c:pt idx="2860">
                  <c:v>45777.1875</c:v>
                </c:pt>
                <c:pt idx="2861">
                  <c:v>45777.229166666664</c:v>
                </c:pt>
                <c:pt idx="2862">
                  <c:v>45777.270833333336</c:v>
                </c:pt>
                <c:pt idx="2863">
                  <c:v>45777.3125</c:v>
                </c:pt>
                <c:pt idx="2864">
                  <c:v>45777.354166666664</c:v>
                </c:pt>
                <c:pt idx="2865">
                  <c:v>45777.395833333336</c:v>
                </c:pt>
                <c:pt idx="2866">
                  <c:v>45777.4375</c:v>
                </c:pt>
                <c:pt idx="2867">
                  <c:v>45777.479166666664</c:v>
                </c:pt>
                <c:pt idx="2868">
                  <c:v>45777.520833333336</c:v>
                </c:pt>
                <c:pt idx="2869">
                  <c:v>45777.5625</c:v>
                </c:pt>
                <c:pt idx="2870">
                  <c:v>45777.604166666664</c:v>
                </c:pt>
                <c:pt idx="2871">
                  <c:v>45777.645833333336</c:v>
                </c:pt>
                <c:pt idx="2872">
                  <c:v>45777.6875</c:v>
                </c:pt>
                <c:pt idx="2873">
                  <c:v>45777.729166666664</c:v>
                </c:pt>
                <c:pt idx="2874">
                  <c:v>45777.770833333336</c:v>
                </c:pt>
                <c:pt idx="2875">
                  <c:v>45777.8125</c:v>
                </c:pt>
                <c:pt idx="2876">
                  <c:v>45777.854166666664</c:v>
                </c:pt>
                <c:pt idx="2877">
                  <c:v>45777.895833333336</c:v>
                </c:pt>
                <c:pt idx="2878">
                  <c:v>45777.9375</c:v>
                </c:pt>
                <c:pt idx="2879">
                  <c:v>45777.979166666664</c:v>
                </c:pt>
                <c:pt idx="2880">
                  <c:v>45778.020833333336</c:v>
                </c:pt>
                <c:pt idx="2881">
                  <c:v>45778.0625</c:v>
                </c:pt>
                <c:pt idx="2882">
                  <c:v>45778.104166666664</c:v>
                </c:pt>
                <c:pt idx="2883">
                  <c:v>45778.145833333336</c:v>
                </c:pt>
                <c:pt idx="2884">
                  <c:v>45778.1875</c:v>
                </c:pt>
                <c:pt idx="2885">
                  <c:v>45778.229166666664</c:v>
                </c:pt>
                <c:pt idx="2886">
                  <c:v>45778.270833333336</c:v>
                </c:pt>
                <c:pt idx="2887">
                  <c:v>45778.3125</c:v>
                </c:pt>
                <c:pt idx="2888">
                  <c:v>45778.354166666664</c:v>
                </c:pt>
                <c:pt idx="2889">
                  <c:v>45778.395833333336</c:v>
                </c:pt>
                <c:pt idx="2890">
                  <c:v>45778.4375</c:v>
                </c:pt>
                <c:pt idx="2891">
                  <c:v>45778.479166666664</c:v>
                </c:pt>
                <c:pt idx="2892">
                  <c:v>45778.520833333336</c:v>
                </c:pt>
                <c:pt idx="2893">
                  <c:v>45778.5625</c:v>
                </c:pt>
                <c:pt idx="2894">
                  <c:v>45778.604166666664</c:v>
                </c:pt>
                <c:pt idx="2895">
                  <c:v>45778.645833333336</c:v>
                </c:pt>
                <c:pt idx="2896">
                  <c:v>45778.6875</c:v>
                </c:pt>
                <c:pt idx="2897">
                  <c:v>45778.729166666664</c:v>
                </c:pt>
                <c:pt idx="2898">
                  <c:v>45778.770833333336</c:v>
                </c:pt>
                <c:pt idx="2899">
                  <c:v>45778.8125</c:v>
                </c:pt>
                <c:pt idx="2900">
                  <c:v>45778.854166666664</c:v>
                </c:pt>
                <c:pt idx="2901">
                  <c:v>45778.895833333336</c:v>
                </c:pt>
                <c:pt idx="2902">
                  <c:v>45778.9375</c:v>
                </c:pt>
                <c:pt idx="2903">
                  <c:v>45778.979166666664</c:v>
                </c:pt>
                <c:pt idx="2904">
                  <c:v>45779.020833333336</c:v>
                </c:pt>
                <c:pt idx="2905">
                  <c:v>45779.0625</c:v>
                </c:pt>
                <c:pt idx="2906">
                  <c:v>45779.104166666664</c:v>
                </c:pt>
                <c:pt idx="2907">
                  <c:v>45779.145833333336</c:v>
                </c:pt>
                <c:pt idx="2908">
                  <c:v>45779.1875</c:v>
                </c:pt>
                <c:pt idx="2909">
                  <c:v>45779.229166666664</c:v>
                </c:pt>
                <c:pt idx="2910">
                  <c:v>45779.270833333336</c:v>
                </c:pt>
                <c:pt idx="2911">
                  <c:v>45779.3125</c:v>
                </c:pt>
                <c:pt idx="2912">
                  <c:v>45779.354166666664</c:v>
                </c:pt>
                <c:pt idx="2913">
                  <c:v>45779.395833333336</c:v>
                </c:pt>
                <c:pt idx="2914">
                  <c:v>45779.4375</c:v>
                </c:pt>
                <c:pt idx="2915">
                  <c:v>45779.479166666664</c:v>
                </c:pt>
                <c:pt idx="2916">
                  <c:v>45779.520833333336</c:v>
                </c:pt>
                <c:pt idx="2917">
                  <c:v>45779.5625</c:v>
                </c:pt>
                <c:pt idx="2918">
                  <c:v>45779.604166666664</c:v>
                </c:pt>
                <c:pt idx="2919">
                  <c:v>45779.645833333336</c:v>
                </c:pt>
                <c:pt idx="2920">
                  <c:v>45779.6875</c:v>
                </c:pt>
                <c:pt idx="2921">
                  <c:v>45779.729166666664</c:v>
                </c:pt>
                <c:pt idx="2922">
                  <c:v>45779.770833333336</c:v>
                </c:pt>
                <c:pt idx="2923">
                  <c:v>45779.8125</c:v>
                </c:pt>
                <c:pt idx="2924">
                  <c:v>45779.854166666664</c:v>
                </c:pt>
                <c:pt idx="2925">
                  <c:v>45779.895833333336</c:v>
                </c:pt>
                <c:pt idx="2926">
                  <c:v>45779.9375</c:v>
                </c:pt>
                <c:pt idx="2927">
                  <c:v>45779.979166666664</c:v>
                </c:pt>
                <c:pt idx="2928">
                  <c:v>45780.020833333336</c:v>
                </c:pt>
                <c:pt idx="2929">
                  <c:v>45780.0625</c:v>
                </c:pt>
                <c:pt idx="2930">
                  <c:v>45780.104166666664</c:v>
                </c:pt>
                <c:pt idx="2931">
                  <c:v>45780.145833333336</c:v>
                </c:pt>
                <c:pt idx="2932">
                  <c:v>45780.1875</c:v>
                </c:pt>
                <c:pt idx="2933">
                  <c:v>45780.229166666664</c:v>
                </c:pt>
                <c:pt idx="2934">
                  <c:v>45780.270833333336</c:v>
                </c:pt>
                <c:pt idx="2935">
                  <c:v>45780.3125</c:v>
                </c:pt>
                <c:pt idx="2936">
                  <c:v>45780.354166666664</c:v>
                </c:pt>
                <c:pt idx="2937">
                  <c:v>45780.395833333336</c:v>
                </c:pt>
                <c:pt idx="2938">
                  <c:v>45780.4375</c:v>
                </c:pt>
                <c:pt idx="2939">
                  <c:v>45780.479166666664</c:v>
                </c:pt>
                <c:pt idx="2940">
                  <c:v>45780.520833333336</c:v>
                </c:pt>
                <c:pt idx="2941">
                  <c:v>45780.5625</c:v>
                </c:pt>
                <c:pt idx="2942">
                  <c:v>45780.604166666664</c:v>
                </c:pt>
                <c:pt idx="2943">
                  <c:v>45780.645833333336</c:v>
                </c:pt>
                <c:pt idx="2944">
                  <c:v>45780.6875</c:v>
                </c:pt>
                <c:pt idx="2945">
                  <c:v>45780.729166666664</c:v>
                </c:pt>
                <c:pt idx="2946">
                  <c:v>45780.770833333336</c:v>
                </c:pt>
                <c:pt idx="2947">
                  <c:v>45780.8125</c:v>
                </c:pt>
                <c:pt idx="2948">
                  <c:v>45780.854166666664</c:v>
                </c:pt>
                <c:pt idx="2949">
                  <c:v>45780.895833333336</c:v>
                </c:pt>
                <c:pt idx="2950">
                  <c:v>45780.9375</c:v>
                </c:pt>
                <c:pt idx="2951">
                  <c:v>45780.979166666664</c:v>
                </c:pt>
                <c:pt idx="2952">
                  <c:v>45781.020833333336</c:v>
                </c:pt>
                <c:pt idx="2953">
                  <c:v>45781.0625</c:v>
                </c:pt>
                <c:pt idx="2954">
                  <c:v>45781.104166666664</c:v>
                </c:pt>
                <c:pt idx="2955">
                  <c:v>45781.145833333336</c:v>
                </c:pt>
                <c:pt idx="2956">
                  <c:v>45781.1875</c:v>
                </c:pt>
                <c:pt idx="2957">
                  <c:v>45781.229166666664</c:v>
                </c:pt>
                <c:pt idx="2958">
                  <c:v>45781.270833333336</c:v>
                </c:pt>
                <c:pt idx="2959">
                  <c:v>45781.3125</c:v>
                </c:pt>
                <c:pt idx="2960">
                  <c:v>45781.354166666664</c:v>
                </c:pt>
                <c:pt idx="2961">
                  <c:v>45781.395833333336</c:v>
                </c:pt>
                <c:pt idx="2962">
                  <c:v>45781.4375</c:v>
                </c:pt>
                <c:pt idx="2963">
                  <c:v>45781.479166666664</c:v>
                </c:pt>
                <c:pt idx="2964">
                  <c:v>45781.520833333336</c:v>
                </c:pt>
                <c:pt idx="2965">
                  <c:v>45781.5625</c:v>
                </c:pt>
                <c:pt idx="2966">
                  <c:v>45781.604166666664</c:v>
                </c:pt>
                <c:pt idx="2967">
                  <c:v>45781.645833333336</c:v>
                </c:pt>
                <c:pt idx="2968">
                  <c:v>45781.6875</c:v>
                </c:pt>
                <c:pt idx="2969">
                  <c:v>45781.729166666664</c:v>
                </c:pt>
                <c:pt idx="2970">
                  <c:v>45781.770833333336</c:v>
                </c:pt>
                <c:pt idx="2971">
                  <c:v>45781.8125</c:v>
                </c:pt>
                <c:pt idx="2972">
                  <c:v>45781.854166666664</c:v>
                </c:pt>
                <c:pt idx="2973">
                  <c:v>45781.895833333336</c:v>
                </c:pt>
                <c:pt idx="2974">
                  <c:v>45781.9375</c:v>
                </c:pt>
                <c:pt idx="2975">
                  <c:v>45781.979166666664</c:v>
                </c:pt>
                <c:pt idx="2976">
                  <c:v>45782.020833333336</c:v>
                </c:pt>
                <c:pt idx="2977">
                  <c:v>45782.0625</c:v>
                </c:pt>
                <c:pt idx="2978">
                  <c:v>45782.104166666664</c:v>
                </c:pt>
                <c:pt idx="2979">
                  <c:v>45782.145833333336</c:v>
                </c:pt>
                <c:pt idx="2980">
                  <c:v>45782.1875</c:v>
                </c:pt>
                <c:pt idx="2981">
                  <c:v>45782.229166666664</c:v>
                </c:pt>
                <c:pt idx="2982">
                  <c:v>45782.270833333336</c:v>
                </c:pt>
                <c:pt idx="2983">
                  <c:v>45782.3125</c:v>
                </c:pt>
                <c:pt idx="2984">
                  <c:v>45782.354166666664</c:v>
                </c:pt>
                <c:pt idx="2985">
                  <c:v>45782.395833333336</c:v>
                </c:pt>
                <c:pt idx="2986">
                  <c:v>45782.4375</c:v>
                </c:pt>
                <c:pt idx="2987">
                  <c:v>45782.479166666664</c:v>
                </c:pt>
                <c:pt idx="2988">
                  <c:v>45782.520833333336</c:v>
                </c:pt>
                <c:pt idx="2989">
                  <c:v>45782.5625</c:v>
                </c:pt>
                <c:pt idx="2990">
                  <c:v>45782.604166666664</c:v>
                </c:pt>
                <c:pt idx="2991">
                  <c:v>45782.645833333336</c:v>
                </c:pt>
                <c:pt idx="2992">
                  <c:v>45782.6875</c:v>
                </c:pt>
                <c:pt idx="2993">
                  <c:v>45782.729166666664</c:v>
                </c:pt>
                <c:pt idx="2994">
                  <c:v>45782.770833333336</c:v>
                </c:pt>
                <c:pt idx="2995">
                  <c:v>45782.8125</c:v>
                </c:pt>
                <c:pt idx="2996">
                  <c:v>45782.854166666664</c:v>
                </c:pt>
                <c:pt idx="2997">
                  <c:v>45782.895833333336</c:v>
                </c:pt>
                <c:pt idx="2998">
                  <c:v>45782.9375</c:v>
                </c:pt>
                <c:pt idx="2999">
                  <c:v>45782.979166666664</c:v>
                </c:pt>
                <c:pt idx="3000">
                  <c:v>45783.020833333336</c:v>
                </c:pt>
                <c:pt idx="3001">
                  <c:v>45783.0625</c:v>
                </c:pt>
                <c:pt idx="3002">
                  <c:v>45783.104166666664</c:v>
                </c:pt>
                <c:pt idx="3003">
                  <c:v>45783.145833333336</c:v>
                </c:pt>
                <c:pt idx="3004">
                  <c:v>45783.1875</c:v>
                </c:pt>
                <c:pt idx="3005">
                  <c:v>45783.229166666664</c:v>
                </c:pt>
                <c:pt idx="3006">
                  <c:v>45783.270833333336</c:v>
                </c:pt>
                <c:pt idx="3007">
                  <c:v>45783.3125</c:v>
                </c:pt>
                <c:pt idx="3008">
                  <c:v>45783.354166666664</c:v>
                </c:pt>
                <c:pt idx="3009">
                  <c:v>45783.395833333336</c:v>
                </c:pt>
                <c:pt idx="3010">
                  <c:v>45783.4375</c:v>
                </c:pt>
                <c:pt idx="3011">
                  <c:v>45783.479166666664</c:v>
                </c:pt>
                <c:pt idx="3012">
                  <c:v>45783.520833333336</c:v>
                </c:pt>
                <c:pt idx="3013">
                  <c:v>45783.5625</c:v>
                </c:pt>
                <c:pt idx="3014">
                  <c:v>45783.604166666664</c:v>
                </c:pt>
                <c:pt idx="3015">
                  <c:v>45783.645833333336</c:v>
                </c:pt>
                <c:pt idx="3016">
                  <c:v>45783.6875</c:v>
                </c:pt>
                <c:pt idx="3017">
                  <c:v>45783.729166666664</c:v>
                </c:pt>
                <c:pt idx="3018">
                  <c:v>45783.770833333336</c:v>
                </c:pt>
                <c:pt idx="3019">
                  <c:v>45783.8125</c:v>
                </c:pt>
                <c:pt idx="3020">
                  <c:v>45783.854166666664</c:v>
                </c:pt>
                <c:pt idx="3021">
                  <c:v>45783.895833333336</c:v>
                </c:pt>
                <c:pt idx="3022">
                  <c:v>45783.9375</c:v>
                </c:pt>
                <c:pt idx="3023">
                  <c:v>45783.979166666664</c:v>
                </c:pt>
                <c:pt idx="3024">
                  <c:v>45784.020833333336</c:v>
                </c:pt>
                <c:pt idx="3025">
                  <c:v>45784.0625</c:v>
                </c:pt>
                <c:pt idx="3026">
                  <c:v>45784.104166666664</c:v>
                </c:pt>
                <c:pt idx="3027">
                  <c:v>45784.145833333336</c:v>
                </c:pt>
                <c:pt idx="3028">
                  <c:v>45784.1875</c:v>
                </c:pt>
                <c:pt idx="3029">
                  <c:v>45784.229166666664</c:v>
                </c:pt>
                <c:pt idx="3030">
                  <c:v>45784.270833333336</c:v>
                </c:pt>
                <c:pt idx="3031">
                  <c:v>45784.3125</c:v>
                </c:pt>
                <c:pt idx="3032">
                  <c:v>45784.354166666664</c:v>
                </c:pt>
                <c:pt idx="3033">
                  <c:v>45784.395833333336</c:v>
                </c:pt>
                <c:pt idx="3034">
                  <c:v>45784.4375</c:v>
                </c:pt>
                <c:pt idx="3035">
                  <c:v>45784.479166666664</c:v>
                </c:pt>
                <c:pt idx="3036">
                  <c:v>45784.520833333336</c:v>
                </c:pt>
                <c:pt idx="3037">
                  <c:v>45784.5625</c:v>
                </c:pt>
                <c:pt idx="3038">
                  <c:v>45784.604166666664</c:v>
                </c:pt>
                <c:pt idx="3039">
                  <c:v>45784.645833333336</c:v>
                </c:pt>
                <c:pt idx="3040">
                  <c:v>45784.6875</c:v>
                </c:pt>
                <c:pt idx="3041">
                  <c:v>45784.729166666664</c:v>
                </c:pt>
                <c:pt idx="3042">
                  <c:v>45784.770833333336</c:v>
                </c:pt>
                <c:pt idx="3043">
                  <c:v>45784.8125</c:v>
                </c:pt>
                <c:pt idx="3044">
                  <c:v>45784.854166666664</c:v>
                </c:pt>
                <c:pt idx="3045">
                  <c:v>45784.895833333336</c:v>
                </c:pt>
                <c:pt idx="3046">
                  <c:v>45784.9375</c:v>
                </c:pt>
                <c:pt idx="3047">
                  <c:v>45784.979166666664</c:v>
                </c:pt>
                <c:pt idx="3048">
                  <c:v>45785.020833333336</c:v>
                </c:pt>
                <c:pt idx="3049">
                  <c:v>45785.0625</c:v>
                </c:pt>
                <c:pt idx="3050">
                  <c:v>45785.104166666664</c:v>
                </c:pt>
                <c:pt idx="3051">
                  <c:v>45785.145833333336</c:v>
                </c:pt>
                <c:pt idx="3052">
                  <c:v>45785.1875</c:v>
                </c:pt>
                <c:pt idx="3053">
                  <c:v>45785.229166666664</c:v>
                </c:pt>
                <c:pt idx="3054">
                  <c:v>45785.270833333336</c:v>
                </c:pt>
                <c:pt idx="3055">
                  <c:v>45785.3125</c:v>
                </c:pt>
                <c:pt idx="3056">
                  <c:v>45785.354166666664</c:v>
                </c:pt>
                <c:pt idx="3057">
                  <c:v>45785.395833333336</c:v>
                </c:pt>
                <c:pt idx="3058">
                  <c:v>45785.4375</c:v>
                </c:pt>
                <c:pt idx="3059">
                  <c:v>45785.479166666664</c:v>
                </c:pt>
                <c:pt idx="3060">
                  <c:v>45785.520833333336</c:v>
                </c:pt>
                <c:pt idx="3061">
                  <c:v>45785.5625</c:v>
                </c:pt>
                <c:pt idx="3062">
                  <c:v>45785.604166666664</c:v>
                </c:pt>
                <c:pt idx="3063">
                  <c:v>45785.645833333336</c:v>
                </c:pt>
                <c:pt idx="3064">
                  <c:v>45785.6875</c:v>
                </c:pt>
                <c:pt idx="3065">
                  <c:v>45785.729166666664</c:v>
                </c:pt>
                <c:pt idx="3066">
                  <c:v>45785.770833333336</c:v>
                </c:pt>
                <c:pt idx="3067">
                  <c:v>45785.8125</c:v>
                </c:pt>
                <c:pt idx="3068">
                  <c:v>45785.854166666664</c:v>
                </c:pt>
                <c:pt idx="3069">
                  <c:v>45785.895833333336</c:v>
                </c:pt>
                <c:pt idx="3070">
                  <c:v>45785.9375</c:v>
                </c:pt>
                <c:pt idx="3071">
                  <c:v>45785.979166666664</c:v>
                </c:pt>
                <c:pt idx="3072">
                  <c:v>45786.020833333336</c:v>
                </c:pt>
                <c:pt idx="3073">
                  <c:v>45786.0625</c:v>
                </c:pt>
                <c:pt idx="3074">
                  <c:v>45786.104166666664</c:v>
                </c:pt>
                <c:pt idx="3075">
                  <c:v>45786.145833333336</c:v>
                </c:pt>
                <c:pt idx="3076">
                  <c:v>45786.1875</c:v>
                </c:pt>
                <c:pt idx="3077">
                  <c:v>45786.229166666664</c:v>
                </c:pt>
                <c:pt idx="3078">
                  <c:v>45786.270833333336</c:v>
                </c:pt>
                <c:pt idx="3079">
                  <c:v>45786.3125</c:v>
                </c:pt>
                <c:pt idx="3080">
                  <c:v>45786.354166666664</c:v>
                </c:pt>
                <c:pt idx="3081">
                  <c:v>45786.395833333336</c:v>
                </c:pt>
                <c:pt idx="3082">
                  <c:v>45786.4375</c:v>
                </c:pt>
                <c:pt idx="3083">
                  <c:v>45786.479166666664</c:v>
                </c:pt>
                <c:pt idx="3084">
                  <c:v>45786.520833333336</c:v>
                </c:pt>
                <c:pt idx="3085">
                  <c:v>45786.5625</c:v>
                </c:pt>
                <c:pt idx="3086">
                  <c:v>45786.604166666664</c:v>
                </c:pt>
                <c:pt idx="3087">
                  <c:v>45786.645833333336</c:v>
                </c:pt>
                <c:pt idx="3088">
                  <c:v>45786.6875</c:v>
                </c:pt>
                <c:pt idx="3089">
                  <c:v>45786.729166666664</c:v>
                </c:pt>
                <c:pt idx="3090">
                  <c:v>45786.770833333336</c:v>
                </c:pt>
                <c:pt idx="3091">
                  <c:v>45786.8125</c:v>
                </c:pt>
                <c:pt idx="3092">
                  <c:v>45786.854166666664</c:v>
                </c:pt>
                <c:pt idx="3093">
                  <c:v>45786.895833333336</c:v>
                </c:pt>
                <c:pt idx="3094">
                  <c:v>45786.9375</c:v>
                </c:pt>
                <c:pt idx="3095">
                  <c:v>45786.979166666664</c:v>
                </c:pt>
                <c:pt idx="3096">
                  <c:v>45787.020833333336</c:v>
                </c:pt>
                <c:pt idx="3097">
                  <c:v>45787.0625</c:v>
                </c:pt>
                <c:pt idx="3098">
                  <c:v>45787.104166666664</c:v>
                </c:pt>
                <c:pt idx="3099">
                  <c:v>45787.145833333336</c:v>
                </c:pt>
                <c:pt idx="3100">
                  <c:v>45787.1875</c:v>
                </c:pt>
                <c:pt idx="3101">
                  <c:v>45787.229166666664</c:v>
                </c:pt>
                <c:pt idx="3102">
                  <c:v>45787.270833333336</c:v>
                </c:pt>
                <c:pt idx="3103">
                  <c:v>45787.3125</c:v>
                </c:pt>
                <c:pt idx="3104">
                  <c:v>45787.354166666664</c:v>
                </c:pt>
                <c:pt idx="3105">
                  <c:v>45787.395833333336</c:v>
                </c:pt>
                <c:pt idx="3106">
                  <c:v>45787.4375</c:v>
                </c:pt>
                <c:pt idx="3107">
                  <c:v>45787.479166666664</c:v>
                </c:pt>
                <c:pt idx="3108">
                  <c:v>45787.520833333336</c:v>
                </c:pt>
                <c:pt idx="3109">
                  <c:v>45787.5625</c:v>
                </c:pt>
                <c:pt idx="3110">
                  <c:v>45787.604166666664</c:v>
                </c:pt>
                <c:pt idx="3111">
                  <c:v>45787.645833333336</c:v>
                </c:pt>
                <c:pt idx="3112">
                  <c:v>45787.6875</c:v>
                </c:pt>
                <c:pt idx="3113">
                  <c:v>45787.729166666664</c:v>
                </c:pt>
                <c:pt idx="3114">
                  <c:v>45787.770833333336</c:v>
                </c:pt>
                <c:pt idx="3115">
                  <c:v>45787.8125</c:v>
                </c:pt>
                <c:pt idx="3116">
                  <c:v>45787.854166666664</c:v>
                </c:pt>
                <c:pt idx="3117">
                  <c:v>45787.895833333336</c:v>
                </c:pt>
                <c:pt idx="3118">
                  <c:v>45787.9375</c:v>
                </c:pt>
                <c:pt idx="3119">
                  <c:v>45787.979166666664</c:v>
                </c:pt>
                <c:pt idx="3120">
                  <c:v>45788.020833333336</c:v>
                </c:pt>
                <c:pt idx="3121">
                  <c:v>45788.0625</c:v>
                </c:pt>
                <c:pt idx="3122">
                  <c:v>45788.104166666664</c:v>
                </c:pt>
                <c:pt idx="3123">
                  <c:v>45788.145833333336</c:v>
                </c:pt>
                <c:pt idx="3124">
                  <c:v>45788.1875</c:v>
                </c:pt>
                <c:pt idx="3125">
                  <c:v>45788.229166666664</c:v>
                </c:pt>
                <c:pt idx="3126">
                  <c:v>45788.270833333336</c:v>
                </c:pt>
                <c:pt idx="3127">
                  <c:v>45788.3125</c:v>
                </c:pt>
                <c:pt idx="3128">
                  <c:v>45788.354166666664</c:v>
                </c:pt>
                <c:pt idx="3129">
                  <c:v>45788.395833333336</c:v>
                </c:pt>
                <c:pt idx="3130">
                  <c:v>45788.4375</c:v>
                </c:pt>
                <c:pt idx="3131">
                  <c:v>45788.479166666664</c:v>
                </c:pt>
                <c:pt idx="3132">
                  <c:v>45788.520833333336</c:v>
                </c:pt>
                <c:pt idx="3133">
                  <c:v>45788.5625</c:v>
                </c:pt>
                <c:pt idx="3134">
                  <c:v>45788.604166666664</c:v>
                </c:pt>
                <c:pt idx="3135">
                  <c:v>45788.645833333336</c:v>
                </c:pt>
                <c:pt idx="3136">
                  <c:v>45788.6875</c:v>
                </c:pt>
                <c:pt idx="3137">
                  <c:v>45788.729166666664</c:v>
                </c:pt>
                <c:pt idx="3138">
                  <c:v>45788.770833333336</c:v>
                </c:pt>
                <c:pt idx="3139">
                  <c:v>45788.8125</c:v>
                </c:pt>
                <c:pt idx="3140">
                  <c:v>45788.854166666664</c:v>
                </c:pt>
                <c:pt idx="3141">
                  <c:v>45788.895833333336</c:v>
                </c:pt>
                <c:pt idx="3142">
                  <c:v>45788.9375</c:v>
                </c:pt>
                <c:pt idx="3143">
                  <c:v>45788.979166666664</c:v>
                </c:pt>
                <c:pt idx="3144">
                  <c:v>45789.020833333336</c:v>
                </c:pt>
                <c:pt idx="3145">
                  <c:v>45789.0625</c:v>
                </c:pt>
                <c:pt idx="3146">
                  <c:v>45789.104166666664</c:v>
                </c:pt>
                <c:pt idx="3147">
                  <c:v>45789.145833333336</c:v>
                </c:pt>
                <c:pt idx="3148">
                  <c:v>45789.1875</c:v>
                </c:pt>
                <c:pt idx="3149">
                  <c:v>45789.229166666664</c:v>
                </c:pt>
                <c:pt idx="3150">
                  <c:v>45789.270833333336</c:v>
                </c:pt>
                <c:pt idx="3151">
                  <c:v>45789.3125</c:v>
                </c:pt>
                <c:pt idx="3152">
                  <c:v>45789.354166666664</c:v>
                </c:pt>
                <c:pt idx="3153">
                  <c:v>45789.395833333336</c:v>
                </c:pt>
                <c:pt idx="3154">
                  <c:v>45789.4375</c:v>
                </c:pt>
                <c:pt idx="3155">
                  <c:v>45789.479166666664</c:v>
                </c:pt>
                <c:pt idx="3156">
                  <c:v>45789.520833333336</c:v>
                </c:pt>
                <c:pt idx="3157">
                  <c:v>45789.5625</c:v>
                </c:pt>
                <c:pt idx="3158">
                  <c:v>45789.604166666664</c:v>
                </c:pt>
                <c:pt idx="3159">
                  <c:v>45789.645833333336</c:v>
                </c:pt>
                <c:pt idx="3160">
                  <c:v>45789.6875</c:v>
                </c:pt>
                <c:pt idx="3161">
                  <c:v>45789.729166666664</c:v>
                </c:pt>
                <c:pt idx="3162">
                  <c:v>45789.770833333336</c:v>
                </c:pt>
                <c:pt idx="3163">
                  <c:v>45789.8125</c:v>
                </c:pt>
                <c:pt idx="3164">
                  <c:v>45789.854166666664</c:v>
                </c:pt>
                <c:pt idx="3165">
                  <c:v>45789.895833333336</c:v>
                </c:pt>
                <c:pt idx="3166">
                  <c:v>45789.9375</c:v>
                </c:pt>
                <c:pt idx="3167">
                  <c:v>45789.979166666664</c:v>
                </c:pt>
                <c:pt idx="3168">
                  <c:v>45790.020833333336</c:v>
                </c:pt>
                <c:pt idx="3169">
                  <c:v>45790.0625</c:v>
                </c:pt>
                <c:pt idx="3170">
                  <c:v>45790.104166666664</c:v>
                </c:pt>
                <c:pt idx="3171">
                  <c:v>45790.145833333336</c:v>
                </c:pt>
                <c:pt idx="3172">
                  <c:v>45790.1875</c:v>
                </c:pt>
                <c:pt idx="3173">
                  <c:v>45790.229166666664</c:v>
                </c:pt>
                <c:pt idx="3174">
                  <c:v>45790.270833333336</c:v>
                </c:pt>
                <c:pt idx="3175">
                  <c:v>45790.3125</c:v>
                </c:pt>
                <c:pt idx="3176">
                  <c:v>45790.354166666664</c:v>
                </c:pt>
                <c:pt idx="3177">
                  <c:v>45790.395833333336</c:v>
                </c:pt>
                <c:pt idx="3178">
                  <c:v>45790.4375</c:v>
                </c:pt>
                <c:pt idx="3179">
                  <c:v>45790.479166666664</c:v>
                </c:pt>
                <c:pt idx="3180">
                  <c:v>45790.520833333336</c:v>
                </c:pt>
                <c:pt idx="3181">
                  <c:v>45790.5625</c:v>
                </c:pt>
                <c:pt idx="3182">
                  <c:v>45790.604166666664</c:v>
                </c:pt>
                <c:pt idx="3183">
                  <c:v>45790.645833333336</c:v>
                </c:pt>
                <c:pt idx="3184">
                  <c:v>45790.6875</c:v>
                </c:pt>
                <c:pt idx="3185">
                  <c:v>45790.729166666664</c:v>
                </c:pt>
                <c:pt idx="3186">
                  <c:v>45790.770833333336</c:v>
                </c:pt>
                <c:pt idx="3187">
                  <c:v>45790.8125</c:v>
                </c:pt>
                <c:pt idx="3188">
                  <c:v>45790.854166666664</c:v>
                </c:pt>
                <c:pt idx="3189">
                  <c:v>45790.895833333336</c:v>
                </c:pt>
                <c:pt idx="3190">
                  <c:v>45790.9375</c:v>
                </c:pt>
                <c:pt idx="3191">
                  <c:v>45790.979166666664</c:v>
                </c:pt>
                <c:pt idx="3192">
                  <c:v>45791.020833333336</c:v>
                </c:pt>
                <c:pt idx="3193">
                  <c:v>45791.0625</c:v>
                </c:pt>
                <c:pt idx="3194">
                  <c:v>45791.104166666664</c:v>
                </c:pt>
                <c:pt idx="3195">
                  <c:v>45791.145833333336</c:v>
                </c:pt>
                <c:pt idx="3196">
                  <c:v>45791.1875</c:v>
                </c:pt>
                <c:pt idx="3197">
                  <c:v>45791.229166666664</c:v>
                </c:pt>
                <c:pt idx="3198">
                  <c:v>45791.270833333336</c:v>
                </c:pt>
                <c:pt idx="3199">
                  <c:v>45791.3125</c:v>
                </c:pt>
                <c:pt idx="3200">
                  <c:v>45791.354166666664</c:v>
                </c:pt>
                <c:pt idx="3201">
                  <c:v>45791.395833333336</c:v>
                </c:pt>
                <c:pt idx="3202">
                  <c:v>45791.4375</c:v>
                </c:pt>
                <c:pt idx="3203">
                  <c:v>45791.479166666664</c:v>
                </c:pt>
                <c:pt idx="3204">
                  <c:v>45791.520833333336</c:v>
                </c:pt>
                <c:pt idx="3205">
                  <c:v>45791.5625</c:v>
                </c:pt>
                <c:pt idx="3206">
                  <c:v>45791.604166666664</c:v>
                </c:pt>
                <c:pt idx="3207">
                  <c:v>45791.645833333336</c:v>
                </c:pt>
                <c:pt idx="3208">
                  <c:v>45791.6875</c:v>
                </c:pt>
                <c:pt idx="3209">
                  <c:v>45791.729166666664</c:v>
                </c:pt>
                <c:pt idx="3210">
                  <c:v>45791.770833333336</c:v>
                </c:pt>
                <c:pt idx="3211">
                  <c:v>45791.8125</c:v>
                </c:pt>
                <c:pt idx="3212">
                  <c:v>45791.854166666664</c:v>
                </c:pt>
                <c:pt idx="3213">
                  <c:v>45791.895833333336</c:v>
                </c:pt>
                <c:pt idx="3214">
                  <c:v>45791.9375</c:v>
                </c:pt>
                <c:pt idx="3215">
                  <c:v>45791.979166666664</c:v>
                </c:pt>
                <c:pt idx="3216">
                  <c:v>45792.020833333336</c:v>
                </c:pt>
                <c:pt idx="3217">
                  <c:v>45792.0625</c:v>
                </c:pt>
                <c:pt idx="3218">
                  <c:v>45792.104166666664</c:v>
                </c:pt>
                <c:pt idx="3219">
                  <c:v>45792.145833333336</c:v>
                </c:pt>
                <c:pt idx="3220">
                  <c:v>45792.1875</c:v>
                </c:pt>
                <c:pt idx="3221">
                  <c:v>45792.229166666664</c:v>
                </c:pt>
                <c:pt idx="3222">
                  <c:v>45792.270833333336</c:v>
                </c:pt>
                <c:pt idx="3223">
                  <c:v>45792.3125</c:v>
                </c:pt>
                <c:pt idx="3224">
                  <c:v>45792.354166666664</c:v>
                </c:pt>
                <c:pt idx="3225">
                  <c:v>45792.395833333336</c:v>
                </c:pt>
                <c:pt idx="3226">
                  <c:v>45792.4375</c:v>
                </c:pt>
                <c:pt idx="3227">
                  <c:v>45792.479166666664</c:v>
                </c:pt>
                <c:pt idx="3228">
                  <c:v>45792.520833333336</c:v>
                </c:pt>
                <c:pt idx="3229">
                  <c:v>45792.5625</c:v>
                </c:pt>
                <c:pt idx="3230">
                  <c:v>45792.604166666664</c:v>
                </c:pt>
                <c:pt idx="3231">
                  <c:v>45792.645833333336</c:v>
                </c:pt>
                <c:pt idx="3232">
                  <c:v>45792.6875</c:v>
                </c:pt>
                <c:pt idx="3233">
                  <c:v>45792.729166666664</c:v>
                </c:pt>
                <c:pt idx="3234">
                  <c:v>45792.770833333336</c:v>
                </c:pt>
                <c:pt idx="3235">
                  <c:v>45792.8125</c:v>
                </c:pt>
                <c:pt idx="3236">
                  <c:v>45792.854166666664</c:v>
                </c:pt>
                <c:pt idx="3237">
                  <c:v>45792.895833333336</c:v>
                </c:pt>
                <c:pt idx="3238">
                  <c:v>45792.9375</c:v>
                </c:pt>
                <c:pt idx="3239">
                  <c:v>45792.979166666664</c:v>
                </c:pt>
                <c:pt idx="3240">
                  <c:v>45793.020833333336</c:v>
                </c:pt>
                <c:pt idx="3241">
                  <c:v>45793.0625</c:v>
                </c:pt>
                <c:pt idx="3242">
                  <c:v>45793.104166666664</c:v>
                </c:pt>
                <c:pt idx="3243">
                  <c:v>45793.145833333336</c:v>
                </c:pt>
                <c:pt idx="3244">
                  <c:v>45793.1875</c:v>
                </c:pt>
                <c:pt idx="3245">
                  <c:v>45793.229166666664</c:v>
                </c:pt>
                <c:pt idx="3246">
                  <c:v>45793.270833333336</c:v>
                </c:pt>
                <c:pt idx="3247">
                  <c:v>45793.3125</c:v>
                </c:pt>
                <c:pt idx="3248">
                  <c:v>45793.354166666664</c:v>
                </c:pt>
                <c:pt idx="3249">
                  <c:v>45793.395833333336</c:v>
                </c:pt>
                <c:pt idx="3250">
                  <c:v>45793.4375</c:v>
                </c:pt>
                <c:pt idx="3251">
                  <c:v>45793.479166666664</c:v>
                </c:pt>
                <c:pt idx="3252">
                  <c:v>45793.520833333336</c:v>
                </c:pt>
                <c:pt idx="3253">
                  <c:v>45793.5625</c:v>
                </c:pt>
                <c:pt idx="3254">
                  <c:v>45793.604166666664</c:v>
                </c:pt>
                <c:pt idx="3255">
                  <c:v>45793.645833333336</c:v>
                </c:pt>
                <c:pt idx="3256">
                  <c:v>45793.6875</c:v>
                </c:pt>
                <c:pt idx="3257">
                  <c:v>45793.729166666664</c:v>
                </c:pt>
                <c:pt idx="3258">
                  <c:v>45793.770833333336</c:v>
                </c:pt>
                <c:pt idx="3259">
                  <c:v>45793.8125</c:v>
                </c:pt>
                <c:pt idx="3260">
                  <c:v>45793.854166666664</c:v>
                </c:pt>
                <c:pt idx="3261">
                  <c:v>45793.895833333336</c:v>
                </c:pt>
                <c:pt idx="3262">
                  <c:v>45793.9375</c:v>
                </c:pt>
                <c:pt idx="3263">
                  <c:v>45793.979166666664</c:v>
                </c:pt>
                <c:pt idx="3264">
                  <c:v>45794.020833333336</c:v>
                </c:pt>
                <c:pt idx="3265">
                  <c:v>45794.0625</c:v>
                </c:pt>
                <c:pt idx="3266">
                  <c:v>45794.104166666664</c:v>
                </c:pt>
                <c:pt idx="3267">
                  <c:v>45794.145833333336</c:v>
                </c:pt>
                <c:pt idx="3268">
                  <c:v>45794.1875</c:v>
                </c:pt>
                <c:pt idx="3269">
                  <c:v>45794.229166666664</c:v>
                </c:pt>
                <c:pt idx="3270">
                  <c:v>45794.270833333336</c:v>
                </c:pt>
                <c:pt idx="3271">
                  <c:v>45794.3125</c:v>
                </c:pt>
                <c:pt idx="3272">
                  <c:v>45794.354166666664</c:v>
                </c:pt>
                <c:pt idx="3273">
                  <c:v>45794.395833333336</c:v>
                </c:pt>
                <c:pt idx="3274">
                  <c:v>45794.4375</c:v>
                </c:pt>
                <c:pt idx="3275">
                  <c:v>45794.479166666664</c:v>
                </c:pt>
                <c:pt idx="3276">
                  <c:v>45794.520833333336</c:v>
                </c:pt>
                <c:pt idx="3277">
                  <c:v>45794.5625</c:v>
                </c:pt>
                <c:pt idx="3278">
                  <c:v>45794.604166666664</c:v>
                </c:pt>
                <c:pt idx="3279">
                  <c:v>45794.645833333336</c:v>
                </c:pt>
                <c:pt idx="3280">
                  <c:v>45794.6875</c:v>
                </c:pt>
                <c:pt idx="3281">
                  <c:v>45794.729166666664</c:v>
                </c:pt>
                <c:pt idx="3282">
                  <c:v>45794.770833333336</c:v>
                </c:pt>
                <c:pt idx="3283">
                  <c:v>45794.8125</c:v>
                </c:pt>
                <c:pt idx="3284">
                  <c:v>45794.854166666664</c:v>
                </c:pt>
                <c:pt idx="3285">
                  <c:v>45794.895833333336</c:v>
                </c:pt>
                <c:pt idx="3286">
                  <c:v>45794.9375</c:v>
                </c:pt>
                <c:pt idx="3287">
                  <c:v>45794.979166666664</c:v>
                </c:pt>
                <c:pt idx="3288">
                  <c:v>45795.020833333336</c:v>
                </c:pt>
                <c:pt idx="3289">
                  <c:v>45795.0625</c:v>
                </c:pt>
                <c:pt idx="3290">
                  <c:v>45795.104166666664</c:v>
                </c:pt>
                <c:pt idx="3291">
                  <c:v>45795.145833333336</c:v>
                </c:pt>
                <c:pt idx="3292">
                  <c:v>45795.1875</c:v>
                </c:pt>
                <c:pt idx="3293">
                  <c:v>45795.229166666664</c:v>
                </c:pt>
                <c:pt idx="3294">
                  <c:v>45795.270833333336</c:v>
                </c:pt>
                <c:pt idx="3295">
                  <c:v>45795.3125</c:v>
                </c:pt>
                <c:pt idx="3296">
                  <c:v>45795.354166666664</c:v>
                </c:pt>
                <c:pt idx="3297">
                  <c:v>45795.395833333336</c:v>
                </c:pt>
                <c:pt idx="3298">
                  <c:v>45795.4375</c:v>
                </c:pt>
                <c:pt idx="3299">
                  <c:v>45795.479166666664</c:v>
                </c:pt>
                <c:pt idx="3300">
                  <c:v>45795.520833333336</c:v>
                </c:pt>
                <c:pt idx="3301">
                  <c:v>45795.5625</c:v>
                </c:pt>
                <c:pt idx="3302">
                  <c:v>45795.604166666664</c:v>
                </c:pt>
                <c:pt idx="3303">
                  <c:v>45795.645833333336</c:v>
                </c:pt>
                <c:pt idx="3304">
                  <c:v>45795.6875</c:v>
                </c:pt>
                <c:pt idx="3305">
                  <c:v>45795.729166666664</c:v>
                </c:pt>
                <c:pt idx="3306">
                  <c:v>45795.770833333336</c:v>
                </c:pt>
                <c:pt idx="3307">
                  <c:v>45795.8125</c:v>
                </c:pt>
                <c:pt idx="3308">
                  <c:v>45795.854166666664</c:v>
                </c:pt>
                <c:pt idx="3309">
                  <c:v>45795.895833333336</c:v>
                </c:pt>
                <c:pt idx="3310">
                  <c:v>45795.9375</c:v>
                </c:pt>
                <c:pt idx="3311">
                  <c:v>45795.979166666664</c:v>
                </c:pt>
                <c:pt idx="3312">
                  <c:v>45796.020833333336</c:v>
                </c:pt>
                <c:pt idx="3313">
                  <c:v>45796.0625</c:v>
                </c:pt>
                <c:pt idx="3314">
                  <c:v>45796.104166666664</c:v>
                </c:pt>
                <c:pt idx="3315">
                  <c:v>45796.145833333336</c:v>
                </c:pt>
                <c:pt idx="3316">
                  <c:v>45796.1875</c:v>
                </c:pt>
                <c:pt idx="3317">
                  <c:v>45796.229166666664</c:v>
                </c:pt>
                <c:pt idx="3318">
                  <c:v>45796.270833333336</c:v>
                </c:pt>
                <c:pt idx="3319">
                  <c:v>45796.3125</c:v>
                </c:pt>
                <c:pt idx="3320">
                  <c:v>45796.354166666664</c:v>
                </c:pt>
                <c:pt idx="3321">
                  <c:v>45796.395833333336</c:v>
                </c:pt>
                <c:pt idx="3322">
                  <c:v>45796.4375</c:v>
                </c:pt>
                <c:pt idx="3323">
                  <c:v>45796.479166666664</c:v>
                </c:pt>
                <c:pt idx="3324">
                  <c:v>45796.520833333336</c:v>
                </c:pt>
                <c:pt idx="3325">
                  <c:v>45796.5625</c:v>
                </c:pt>
                <c:pt idx="3326">
                  <c:v>45796.604166666664</c:v>
                </c:pt>
                <c:pt idx="3327">
                  <c:v>45796.645833333336</c:v>
                </c:pt>
                <c:pt idx="3328">
                  <c:v>45796.6875</c:v>
                </c:pt>
                <c:pt idx="3329">
                  <c:v>45796.729166666664</c:v>
                </c:pt>
                <c:pt idx="3330">
                  <c:v>45796.770833333336</c:v>
                </c:pt>
                <c:pt idx="3331">
                  <c:v>45796.8125</c:v>
                </c:pt>
                <c:pt idx="3332">
                  <c:v>45796.854166666664</c:v>
                </c:pt>
                <c:pt idx="3333">
                  <c:v>45796.895833333336</c:v>
                </c:pt>
                <c:pt idx="3334">
                  <c:v>45796.9375</c:v>
                </c:pt>
                <c:pt idx="3335">
                  <c:v>45796.979166666664</c:v>
                </c:pt>
                <c:pt idx="3336">
                  <c:v>45797.020833333336</c:v>
                </c:pt>
                <c:pt idx="3337">
                  <c:v>45797.0625</c:v>
                </c:pt>
                <c:pt idx="3338">
                  <c:v>45797.104166666664</c:v>
                </c:pt>
                <c:pt idx="3339">
                  <c:v>45797.145833333336</c:v>
                </c:pt>
                <c:pt idx="3340">
                  <c:v>45797.1875</c:v>
                </c:pt>
                <c:pt idx="3341">
                  <c:v>45797.229166666664</c:v>
                </c:pt>
                <c:pt idx="3342">
                  <c:v>45797.270833333336</c:v>
                </c:pt>
                <c:pt idx="3343">
                  <c:v>45797.3125</c:v>
                </c:pt>
                <c:pt idx="3344">
                  <c:v>45797.354166666664</c:v>
                </c:pt>
                <c:pt idx="3345">
                  <c:v>45797.395833333336</c:v>
                </c:pt>
                <c:pt idx="3346">
                  <c:v>45797.4375</c:v>
                </c:pt>
                <c:pt idx="3347">
                  <c:v>45797.479166666664</c:v>
                </c:pt>
                <c:pt idx="3348">
                  <c:v>45797.520833333336</c:v>
                </c:pt>
                <c:pt idx="3349">
                  <c:v>45797.5625</c:v>
                </c:pt>
                <c:pt idx="3350">
                  <c:v>45797.604166666664</c:v>
                </c:pt>
                <c:pt idx="3351">
                  <c:v>45797.645833333336</c:v>
                </c:pt>
                <c:pt idx="3352">
                  <c:v>45797.6875</c:v>
                </c:pt>
                <c:pt idx="3353">
                  <c:v>45797.729166666664</c:v>
                </c:pt>
                <c:pt idx="3354">
                  <c:v>45797.770833333336</c:v>
                </c:pt>
                <c:pt idx="3355">
                  <c:v>45797.8125</c:v>
                </c:pt>
                <c:pt idx="3356">
                  <c:v>45797.854166666664</c:v>
                </c:pt>
                <c:pt idx="3357">
                  <c:v>45797.895833333336</c:v>
                </c:pt>
                <c:pt idx="3358">
                  <c:v>45797.9375</c:v>
                </c:pt>
                <c:pt idx="3359">
                  <c:v>45797.979166666664</c:v>
                </c:pt>
                <c:pt idx="3360">
                  <c:v>45798.020833333336</c:v>
                </c:pt>
                <c:pt idx="3361">
                  <c:v>45798.0625</c:v>
                </c:pt>
                <c:pt idx="3362">
                  <c:v>45798.104166666664</c:v>
                </c:pt>
                <c:pt idx="3363">
                  <c:v>45798.145833333336</c:v>
                </c:pt>
                <c:pt idx="3364">
                  <c:v>45798.1875</c:v>
                </c:pt>
                <c:pt idx="3365">
                  <c:v>45798.229166666664</c:v>
                </c:pt>
                <c:pt idx="3366">
                  <c:v>45798.270833333336</c:v>
                </c:pt>
                <c:pt idx="3367">
                  <c:v>45798.3125</c:v>
                </c:pt>
                <c:pt idx="3368">
                  <c:v>45798.354166666664</c:v>
                </c:pt>
                <c:pt idx="3369">
                  <c:v>45798.395833333336</c:v>
                </c:pt>
                <c:pt idx="3370">
                  <c:v>45798.4375</c:v>
                </c:pt>
                <c:pt idx="3371">
                  <c:v>45798.479166666664</c:v>
                </c:pt>
                <c:pt idx="3372">
                  <c:v>45798.520833333336</c:v>
                </c:pt>
                <c:pt idx="3373">
                  <c:v>45798.5625</c:v>
                </c:pt>
                <c:pt idx="3374">
                  <c:v>45798.604166666664</c:v>
                </c:pt>
                <c:pt idx="3375">
                  <c:v>45798.645833333336</c:v>
                </c:pt>
                <c:pt idx="3376">
                  <c:v>45798.6875</c:v>
                </c:pt>
                <c:pt idx="3377">
                  <c:v>45798.729166666664</c:v>
                </c:pt>
                <c:pt idx="3378">
                  <c:v>45798.770833333336</c:v>
                </c:pt>
                <c:pt idx="3379">
                  <c:v>45798.8125</c:v>
                </c:pt>
                <c:pt idx="3380">
                  <c:v>45798.854166666664</c:v>
                </c:pt>
                <c:pt idx="3381">
                  <c:v>45798.895833333336</c:v>
                </c:pt>
                <c:pt idx="3382">
                  <c:v>45798.9375</c:v>
                </c:pt>
                <c:pt idx="3383">
                  <c:v>45798.979166666664</c:v>
                </c:pt>
                <c:pt idx="3384">
                  <c:v>45799.020833333336</c:v>
                </c:pt>
                <c:pt idx="3385">
                  <c:v>45799.0625</c:v>
                </c:pt>
                <c:pt idx="3386">
                  <c:v>45799.104166666664</c:v>
                </c:pt>
                <c:pt idx="3387">
                  <c:v>45799.145833333336</c:v>
                </c:pt>
                <c:pt idx="3388">
                  <c:v>45799.1875</c:v>
                </c:pt>
                <c:pt idx="3389">
                  <c:v>45799.229166666664</c:v>
                </c:pt>
                <c:pt idx="3390">
                  <c:v>45799.270833333336</c:v>
                </c:pt>
                <c:pt idx="3391">
                  <c:v>45799.3125</c:v>
                </c:pt>
                <c:pt idx="3392">
                  <c:v>45799.354166666664</c:v>
                </c:pt>
                <c:pt idx="3393">
                  <c:v>45799.395833333336</c:v>
                </c:pt>
                <c:pt idx="3394">
                  <c:v>45799.4375</c:v>
                </c:pt>
                <c:pt idx="3395">
                  <c:v>45799.479166666664</c:v>
                </c:pt>
                <c:pt idx="3396">
                  <c:v>45799.520833333336</c:v>
                </c:pt>
                <c:pt idx="3397">
                  <c:v>45799.5625</c:v>
                </c:pt>
                <c:pt idx="3398">
                  <c:v>45799.604166666664</c:v>
                </c:pt>
                <c:pt idx="3399">
                  <c:v>45799.645833333336</c:v>
                </c:pt>
                <c:pt idx="3400">
                  <c:v>45799.6875</c:v>
                </c:pt>
                <c:pt idx="3401">
                  <c:v>45799.729166666664</c:v>
                </c:pt>
                <c:pt idx="3402">
                  <c:v>45799.770833333336</c:v>
                </c:pt>
                <c:pt idx="3403">
                  <c:v>45799.8125</c:v>
                </c:pt>
                <c:pt idx="3404">
                  <c:v>45799.854166666664</c:v>
                </c:pt>
                <c:pt idx="3405">
                  <c:v>45799.895833333336</c:v>
                </c:pt>
                <c:pt idx="3406">
                  <c:v>45799.9375</c:v>
                </c:pt>
                <c:pt idx="3407">
                  <c:v>45799.979166666664</c:v>
                </c:pt>
                <c:pt idx="3408">
                  <c:v>45800.020833333336</c:v>
                </c:pt>
                <c:pt idx="3409">
                  <c:v>45800.0625</c:v>
                </c:pt>
                <c:pt idx="3410">
                  <c:v>45800.104166666664</c:v>
                </c:pt>
                <c:pt idx="3411">
                  <c:v>45800.145833333336</c:v>
                </c:pt>
                <c:pt idx="3412">
                  <c:v>45800.1875</c:v>
                </c:pt>
                <c:pt idx="3413">
                  <c:v>45800.229166666664</c:v>
                </c:pt>
                <c:pt idx="3414">
                  <c:v>45800.270833333336</c:v>
                </c:pt>
                <c:pt idx="3415">
                  <c:v>45800.3125</c:v>
                </c:pt>
                <c:pt idx="3416">
                  <c:v>45800.354166666664</c:v>
                </c:pt>
                <c:pt idx="3417">
                  <c:v>45800.395833333336</c:v>
                </c:pt>
                <c:pt idx="3418">
                  <c:v>45800.4375</c:v>
                </c:pt>
                <c:pt idx="3419">
                  <c:v>45800.479166666664</c:v>
                </c:pt>
                <c:pt idx="3420">
                  <c:v>45800.520833333336</c:v>
                </c:pt>
                <c:pt idx="3421">
                  <c:v>45800.5625</c:v>
                </c:pt>
                <c:pt idx="3422">
                  <c:v>45800.604166666664</c:v>
                </c:pt>
                <c:pt idx="3423">
                  <c:v>45800.645833333336</c:v>
                </c:pt>
                <c:pt idx="3424">
                  <c:v>45800.6875</c:v>
                </c:pt>
                <c:pt idx="3425">
                  <c:v>45800.729166666664</c:v>
                </c:pt>
                <c:pt idx="3426">
                  <c:v>45800.770833333336</c:v>
                </c:pt>
                <c:pt idx="3427">
                  <c:v>45800.8125</c:v>
                </c:pt>
                <c:pt idx="3428">
                  <c:v>45800.854166666664</c:v>
                </c:pt>
                <c:pt idx="3429">
                  <c:v>45800.895833333336</c:v>
                </c:pt>
                <c:pt idx="3430">
                  <c:v>45800.9375</c:v>
                </c:pt>
                <c:pt idx="3431">
                  <c:v>45800.979166666664</c:v>
                </c:pt>
                <c:pt idx="3432">
                  <c:v>45801.020833333336</c:v>
                </c:pt>
                <c:pt idx="3433">
                  <c:v>45801.0625</c:v>
                </c:pt>
                <c:pt idx="3434">
                  <c:v>45801.104166666664</c:v>
                </c:pt>
                <c:pt idx="3435">
                  <c:v>45801.145833333336</c:v>
                </c:pt>
                <c:pt idx="3436">
                  <c:v>45801.1875</c:v>
                </c:pt>
                <c:pt idx="3437">
                  <c:v>45801.229166666664</c:v>
                </c:pt>
                <c:pt idx="3438">
                  <c:v>45801.270833333336</c:v>
                </c:pt>
                <c:pt idx="3439">
                  <c:v>45801.3125</c:v>
                </c:pt>
                <c:pt idx="3440">
                  <c:v>45801.354166666664</c:v>
                </c:pt>
                <c:pt idx="3441">
                  <c:v>45801.395833333336</c:v>
                </c:pt>
                <c:pt idx="3442">
                  <c:v>45801.4375</c:v>
                </c:pt>
                <c:pt idx="3443">
                  <c:v>45801.479166666664</c:v>
                </c:pt>
                <c:pt idx="3444">
                  <c:v>45801.520833333336</c:v>
                </c:pt>
                <c:pt idx="3445">
                  <c:v>45801.5625</c:v>
                </c:pt>
                <c:pt idx="3446">
                  <c:v>45801.604166666664</c:v>
                </c:pt>
                <c:pt idx="3447">
                  <c:v>45801.645833333336</c:v>
                </c:pt>
                <c:pt idx="3448">
                  <c:v>45801.6875</c:v>
                </c:pt>
                <c:pt idx="3449">
                  <c:v>45801.729166666664</c:v>
                </c:pt>
                <c:pt idx="3450">
                  <c:v>45801.770833333336</c:v>
                </c:pt>
                <c:pt idx="3451">
                  <c:v>45801.8125</c:v>
                </c:pt>
                <c:pt idx="3452">
                  <c:v>45801.854166666664</c:v>
                </c:pt>
                <c:pt idx="3453">
                  <c:v>45801.895833333336</c:v>
                </c:pt>
                <c:pt idx="3454">
                  <c:v>45801.9375</c:v>
                </c:pt>
                <c:pt idx="3455">
                  <c:v>45801.979166666664</c:v>
                </c:pt>
                <c:pt idx="3456">
                  <c:v>45802.020833333336</c:v>
                </c:pt>
                <c:pt idx="3457">
                  <c:v>45802.0625</c:v>
                </c:pt>
                <c:pt idx="3458">
                  <c:v>45802.104166666664</c:v>
                </c:pt>
                <c:pt idx="3459">
                  <c:v>45802.145833333336</c:v>
                </c:pt>
                <c:pt idx="3460">
                  <c:v>45802.1875</c:v>
                </c:pt>
                <c:pt idx="3461">
                  <c:v>45802.229166666664</c:v>
                </c:pt>
                <c:pt idx="3462">
                  <c:v>45802.270833333336</c:v>
                </c:pt>
                <c:pt idx="3463">
                  <c:v>45802.3125</c:v>
                </c:pt>
                <c:pt idx="3464">
                  <c:v>45802.354166666664</c:v>
                </c:pt>
                <c:pt idx="3465">
                  <c:v>45802.395833333336</c:v>
                </c:pt>
                <c:pt idx="3466">
                  <c:v>45802.4375</c:v>
                </c:pt>
                <c:pt idx="3467">
                  <c:v>45802.479166666664</c:v>
                </c:pt>
                <c:pt idx="3468">
                  <c:v>45802.520833333336</c:v>
                </c:pt>
                <c:pt idx="3469">
                  <c:v>45802.5625</c:v>
                </c:pt>
                <c:pt idx="3470">
                  <c:v>45802.604166666664</c:v>
                </c:pt>
                <c:pt idx="3471">
                  <c:v>45802.645833333336</c:v>
                </c:pt>
                <c:pt idx="3472">
                  <c:v>45802.6875</c:v>
                </c:pt>
                <c:pt idx="3473">
                  <c:v>45802.729166666664</c:v>
                </c:pt>
                <c:pt idx="3474">
                  <c:v>45802.770833333336</c:v>
                </c:pt>
                <c:pt idx="3475">
                  <c:v>45802.8125</c:v>
                </c:pt>
                <c:pt idx="3476">
                  <c:v>45802.854166666664</c:v>
                </c:pt>
                <c:pt idx="3477">
                  <c:v>45802.895833333336</c:v>
                </c:pt>
                <c:pt idx="3478">
                  <c:v>45802.9375</c:v>
                </c:pt>
                <c:pt idx="3479">
                  <c:v>45802.979166666664</c:v>
                </c:pt>
                <c:pt idx="3480">
                  <c:v>45803.020833333336</c:v>
                </c:pt>
                <c:pt idx="3481">
                  <c:v>45803.0625</c:v>
                </c:pt>
                <c:pt idx="3482">
                  <c:v>45803.104166666664</c:v>
                </c:pt>
                <c:pt idx="3483">
                  <c:v>45803.145833333336</c:v>
                </c:pt>
                <c:pt idx="3484">
                  <c:v>45803.1875</c:v>
                </c:pt>
                <c:pt idx="3485">
                  <c:v>45803.229166666664</c:v>
                </c:pt>
                <c:pt idx="3486">
                  <c:v>45803.270833333336</c:v>
                </c:pt>
                <c:pt idx="3487">
                  <c:v>45803.3125</c:v>
                </c:pt>
                <c:pt idx="3488">
                  <c:v>45803.354166666664</c:v>
                </c:pt>
                <c:pt idx="3489">
                  <c:v>45803.395833333336</c:v>
                </c:pt>
                <c:pt idx="3490">
                  <c:v>45803.4375</c:v>
                </c:pt>
                <c:pt idx="3491">
                  <c:v>45803.479166666664</c:v>
                </c:pt>
                <c:pt idx="3492">
                  <c:v>45803.520833333336</c:v>
                </c:pt>
                <c:pt idx="3493">
                  <c:v>45803.5625</c:v>
                </c:pt>
                <c:pt idx="3494">
                  <c:v>45803.604166666664</c:v>
                </c:pt>
                <c:pt idx="3495">
                  <c:v>45803.645833333336</c:v>
                </c:pt>
                <c:pt idx="3496">
                  <c:v>45803.6875</c:v>
                </c:pt>
                <c:pt idx="3497">
                  <c:v>45803.729166666664</c:v>
                </c:pt>
                <c:pt idx="3498">
                  <c:v>45803.770833333336</c:v>
                </c:pt>
                <c:pt idx="3499">
                  <c:v>45803.8125</c:v>
                </c:pt>
                <c:pt idx="3500">
                  <c:v>45803.854166666664</c:v>
                </c:pt>
                <c:pt idx="3501">
                  <c:v>45803.895833333336</c:v>
                </c:pt>
                <c:pt idx="3502">
                  <c:v>45803.9375</c:v>
                </c:pt>
                <c:pt idx="3503">
                  <c:v>45803.979166666664</c:v>
                </c:pt>
                <c:pt idx="3504">
                  <c:v>45804.020833333336</c:v>
                </c:pt>
                <c:pt idx="3505">
                  <c:v>45804.0625</c:v>
                </c:pt>
                <c:pt idx="3506">
                  <c:v>45804.104166666664</c:v>
                </c:pt>
                <c:pt idx="3507">
                  <c:v>45804.145833333336</c:v>
                </c:pt>
                <c:pt idx="3508">
                  <c:v>45804.1875</c:v>
                </c:pt>
                <c:pt idx="3509">
                  <c:v>45804.229166666664</c:v>
                </c:pt>
                <c:pt idx="3510">
                  <c:v>45804.270833333336</c:v>
                </c:pt>
                <c:pt idx="3511">
                  <c:v>45804.3125</c:v>
                </c:pt>
                <c:pt idx="3512">
                  <c:v>45804.354166666664</c:v>
                </c:pt>
                <c:pt idx="3513">
                  <c:v>45804.395833333336</c:v>
                </c:pt>
                <c:pt idx="3514">
                  <c:v>45804.4375</c:v>
                </c:pt>
                <c:pt idx="3515">
                  <c:v>45804.479166666664</c:v>
                </c:pt>
                <c:pt idx="3516">
                  <c:v>45804.520833333336</c:v>
                </c:pt>
                <c:pt idx="3517">
                  <c:v>45804.5625</c:v>
                </c:pt>
                <c:pt idx="3518">
                  <c:v>45804.604166666664</c:v>
                </c:pt>
                <c:pt idx="3519">
                  <c:v>45804.645833333336</c:v>
                </c:pt>
                <c:pt idx="3520">
                  <c:v>45804.6875</c:v>
                </c:pt>
                <c:pt idx="3521">
                  <c:v>45804.729166666664</c:v>
                </c:pt>
                <c:pt idx="3522">
                  <c:v>45804.770833333336</c:v>
                </c:pt>
                <c:pt idx="3523">
                  <c:v>45804.8125</c:v>
                </c:pt>
                <c:pt idx="3524">
                  <c:v>45804.854166666664</c:v>
                </c:pt>
                <c:pt idx="3525">
                  <c:v>45804.895833333336</c:v>
                </c:pt>
                <c:pt idx="3526">
                  <c:v>45804.9375</c:v>
                </c:pt>
                <c:pt idx="3527">
                  <c:v>45804.979166666664</c:v>
                </c:pt>
                <c:pt idx="3528">
                  <c:v>45805.020833333336</c:v>
                </c:pt>
                <c:pt idx="3529">
                  <c:v>45805.0625</c:v>
                </c:pt>
                <c:pt idx="3530">
                  <c:v>45805.104166666664</c:v>
                </c:pt>
                <c:pt idx="3531">
                  <c:v>45805.145833333336</c:v>
                </c:pt>
                <c:pt idx="3532">
                  <c:v>45805.1875</c:v>
                </c:pt>
                <c:pt idx="3533">
                  <c:v>45805.229166666664</c:v>
                </c:pt>
                <c:pt idx="3534">
                  <c:v>45805.270833333336</c:v>
                </c:pt>
                <c:pt idx="3535">
                  <c:v>45805.3125</c:v>
                </c:pt>
                <c:pt idx="3536">
                  <c:v>45805.354166666664</c:v>
                </c:pt>
                <c:pt idx="3537">
                  <c:v>45805.395833333336</c:v>
                </c:pt>
                <c:pt idx="3538">
                  <c:v>45805.4375</c:v>
                </c:pt>
                <c:pt idx="3539">
                  <c:v>45805.479166666664</c:v>
                </c:pt>
                <c:pt idx="3540">
                  <c:v>45805.520833333336</c:v>
                </c:pt>
                <c:pt idx="3541">
                  <c:v>45805.5625</c:v>
                </c:pt>
                <c:pt idx="3542">
                  <c:v>45805.604166666664</c:v>
                </c:pt>
                <c:pt idx="3543">
                  <c:v>45805.645833333336</c:v>
                </c:pt>
                <c:pt idx="3544">
                  <c:v>45805.6875</c:v>
                </c:pt>
                <c:pt idx="3545">
                  <c:v>45805.729166666664</c:v>
                </c:pt>
                <c:pt idx="3546">
                  <c:v>45805.770833333336</c:v>
                </c:pt>
                <c:pt idx="3547">
                  <c:v>45805.8125</c:v>
                </c:pt>
                <c:pt idx="3548">
                  <c:v>45805.854166666664</c:v>
                </c:pt>
                <c:pt idx="3549">
                  <c:v>45805.895833333336</c:v>
                </c:pt>
                <c:pt idx="3550">
                  <c:v>45805.9375</c:v>
                </c:pt>
                <c:pt idx="3551">
                  <c:v>45805.979166666664</c:v>
                </c:pt>
                <c:pt idx="3552">
                  <c:v>45806.020833333336</c:v>
                </c:pt>
                <c:pt idx="3553">
                  <c:v>45806.0625</c:v>
                </c:pt>
                <c:pt idx="3554">
                  <c:v>45806.104166666664</c:v>
                </c:pt>
                <c:pt idx="3555">
                  <c:v>45806.145833333336</c:v>
                </c:pt>
                <c:pt idx="3556">
                  <c:v>45806.1875</c:v>
                </c:pt>
                <c:pt idx="3557">
                  <c:v>45806.229166666664</c:v>
                </c:pt>
                <c:pt idx="3558">
                  <c:v>45806.270833333336</c:v>
                </c:pt>
                <c:pt idx="3559">
                  <c:v>45806.3125</c:v>
                </c:pt>
                <c:pt idx="3560">
                  <c:v>45806.354166666664</c:v>
                </c:pt>
                <c:pt idx="3561">
                  <c:v>45806.395833333336</c:v>
                </c:pt>
                <c:pt idx="3562">
                  <c:v>45806.4375</c:v>
                </c:pt>
                <c:pt idx="3563">
                  <c:v>45806.479166666664</c:v>
                </c:pt>
                <c:pt idx="3564">
                  <c:v>45806.520833333336</c:v>
                </c:pt>
                <c:pt idx="3565">
                  <c:v>45806.5625</c:v>
                </c:pt>
                <c:pt idx="3566">
                  <c:v>45806.604166666664</c:v>
                </c:pt>
                <c:pt idx="3567">
                  <c:v>45806.645833333336</c:v>
                </c:pt>
                <c:pt idx="3568">
                  <c:v>45806.6875</c:v>
                </c:pt>
                <c:pt idx="3569">
                  <c:v>45806.729166666664</c:v>
                </c:pt>
                <c:pt idx="3570">
                  <c:v>45806.770833333336</c:v>
                </c:pt>
                <c:pt idx="3571">
                  <c:v>45806.8125</c:v>
                </c:pt>
                <c:pt idx="3572">
                  <c:v>45806.854166666664</c:v>
                </c:pt>
                <c:pt idx="3573">
                  <c:v>45806.895833333336</c:v>
                </c:pt>
                <c:pt idx="3574">
                  <c:v>45806.9375</c:v>
                </c:pt>
                <c:pt idx="3575">
                  <c:v>45806.979166666664</c:v>
                </c:pt>
                <c:pt idx="3576">
                  <c:v>45807.020833333336</c:v>
                </c:pt>
                <c:pt idx="3577">
                  <c:v>45807.0625</c:v>
                </c:pt>
                <c:pt idx="3578">
                  <c:v>45807.104166666664</c:v>
                </c:pt>
                <c:pt idx="3579">
                  <c:v>45807.145833333336</c:v>
                </c:pt>
                <c:pt idx="3580">
                  <c:v>45807.1875</c:v>
                </c:pt>
                <c:pt idx="3581">
                  <c:v>45807.229166666664</c:v>
                </c:pt>
                <c:pt idx="3582">
                  <c:v>45807.270833333336</c:v>
                </c:pt>
                <c:pt idx="3583">
                  <c:v>45807.3125</c:v>
                </c:pt>
                <c:pt idx="3584">
                  <c:v>45807.354166666664</c:v>
                </c:pt>
                <c:pt idx="3585">
                  <c:v>45807.395833333336</c:v>
                </c:pt>
                <c:pt idx="3586">
                  <c:v>45807.4375</c:v>
                </c:pt>
                <c:pt idx="3587">
                  <c:v>45807.479166666664</c:v>
                </c:pt>
                <c:pt idx="3588">
                  <c:v>45807.520833333336</c:v>
                </c:pt>
                <c:pt idx="3589">
                  <c:v>45807.5625</c:v>
                </c:pt>
                <c:pt idx="3590">
                  <c:v>45807.604166666664</c:v>
                </c:pt>
                <c:pt idx="3591">
                  <c:v>45807.645833333336</c:v>
                </c:pt>
                <c:pt idx="3592">
                  <c:v>45807.6875</c:v>
                </c:pt>
                <c:pt idx="3593">
                  <c:v>45807.729166666664</c:v>
                </c:pt>
                <c:pt idx="3594">
                  <c:v>45807.770833333336</c:v>
                </c:pt>
                <c:pt idx="3595">
                  <c:v>45807.8125</c:v>
                </c:pt>
                <c:pt idx="3596">
                  <c:v>45807.854166666664</c:v>
                </c:pt>
                <c:pt idx="3597">
                  <c:v>45807.895833333336</c:v>
                </c:pt>
                <c:pt idx="3598">
                  <c:v>45807.9375</c:v>
                </c:pt>
                <c:pt idx="3599">
                  <c:v>45807.979166666664</c:v>
                </c:pt>
                <c:pt idx="3600">
                  <c:v>45808.020833333336</c:v>
                </c:pt>
                <c:pt idx="3601">
                  <c:v>45808.0625</c:v>
                </c:pt>
                <c:pt idx="3602">
                  <c:v>45808.104166666664</c:v>
                </c:pt>
                <c:pt idx="3603">
                  <c:v>45808.145833333336</c:v>
                </c:pt>
                <c:pt idx="3604">
                  <c:v>45808.1875</c:v>
                </c:pt>
                <c:pt idx="3605">
                  <c:v>45808.229166666664</c:v>
                </c:pt>
                <c:pt idx="3606">
                  <c:v>45808.270833333336</c:v>
                </c:pt>
                <c:pt idx="3607">
                  <c:v>45808.3125</c:v>
                </c:pt>
                <c:pt idx="3608">
                  <c:v>45808.354166666664</c:v>
                </c:pt>
                <c:pt idx="3609">
                  <c:v>45808.395833333336</c:v>
                </c:pt>
                <c:pt idx="3610">
                  <c:v>45808.4375</c:v>
                </c:pt>
                <c:pt idx="3611">
                  <c:v>45808.479166666664</c:v>
                </c:pt>
                <c:pt idx="3612">
                  <c:v>45808.520833333336</c:v>
                </c:pt>
                <c:pt idx="3613">
                  <c:v>45808.5625</c:v>
                </c:pt>
                <c:pt idx="3614">
                  <c:v>45808.604166666664</c:v>
                </c:pt>
                <c:pt idx="3615">
                  <c:v>45808.645833333336</c:v>
                </c:pt>
                <c:pt idx="3616">
                  <c:v>45808.6875</c:v>
                </c:pt>
                <c:pt idx="3617">
                  <c:v>45808.729166666664</c:v>
                </c:pt>
                <c:pt idx="3618">
                  <c:v>45808.770833333336</c:v>
                </c:pt>
                <c:pt idx="3619">
                  <c:v>45808.8125</c:v>
                </c:pt>
                <c:pt idx="3620">
                  <c:v>45808.854166666664</c:v>
                </c:pt>
                <c:pt idx="3621">
                  <c:v>45808.895833333336</c:v>
                </c:pt>
                <c:pt idx="3622">
                  <c:v>45808.9375</c:v>
                </c:pt>
                <c:pt idx="3623">
                  <c:v>45808.979166666664</c:v>
                </c:pt>
                <c:pt idx="3624">
                  <c:v>45809.020833333336</c:v>
                </c:pt>
                <c:pt idx="3625">
                  <c:v>45809.0625</c:v>
                </c:pt>
                <c:pt idx="3626">
                  <c:v>45809.104166666664</c:v>
                </c:pt>
                <c:pt idx="3627">
                  <c:v>45809.145833333336</c:v>
                </c:pt>
                <c:pt idx="3628">
                  <c:v>45809.1875</c:v>
                </c:pt>
                <c:pt idx="3629">
                  <c:v>45809.229166666664</c:v>
                </c:pt>
                <c:pt idx="3630">
                  <c:v>45809.270833333336</c:v>
                </c:pt>
                <c:pt idx="3631">
                  <c:v>45809.3125</c:v>
                </c:pt>
                <c:pt idx="3632">
                  <c:v>45809.354166666664</c:v>
                </c:pt>
                <c:pt idx="3633">
                  <c:v>45809.395833333336</c:v>
                </c:pt>
                <c:pt idx="3634">
                  <c:v>45809.4375</c:v>
                </c:pt>
                <c:pt idx="3635">
                  <c:v>45809.479166666664</c:v>
                </c:pt>
                <c:pt idx="3636">
                  <c:v>45809.520833333336</c:v>
                </c:pt>
                <c:pt idx="3637">
                  <c:v>45809.5625</c:v>
                </c:pt>
                <c:pt idx="3638">
                  <c:v>45809.604166666664</c:v>
                </c:pt>
                <c:pt idx="3639">
                  <c:v>45809.645833333336</c:v>
                </c:pt>
                <c:pt idx="3640">
                  <c:v>45809.6875</c:v>
                </c:pt>
                <c:pt idx="3641">
                  <c:v>45809.729166666664</c:v>
                </c:pt>
                <c:pt idx="3642">
                  <c:v>45809.770833333336</c:v>
                </c:pt>
                <c:pt idx="3643">
                  <c:v>45809.8125</c:v>
                </c:pt>
                <c:pt idx="3644">
                  <c:v>45809.854166666664</c:v>
                </c:pt>
                <c:pt idx="3645">
                  <c:v>45809.895833333336</c:v>
                </c:pt>
                <c:pt idx="3646">
                  <c:v>45809.9375</c:v>
                </c:pt>
                <c:pt idx="3647">
                  <c:v>45809.979166666664</c:v>
                </c:pt>
                <c:pt idx="3648">
                  <c:v>45810.020833333336</c:v>
                </c:pt>
                <c:pt idx="3649">
                  <c:v>45810.0625</c:v>
                </c:pt>
                <c:pt idx="3650">
                  <c:v>45810.104166666664</c:v>
                </c:pt>
                <c:pt idx="3651">
                  <c:v>45810.145833333336</c:v>
                </c:pt>
                <c:pt idx="3652">
                  <c:v>45810.1875</c:v>
                </c:pt>
                <c:pt idx="3653">
                  <c:v>45810.229166666664</c:v>
                </c:pt>
                <c:pt idx="3654">
                  <c:v>45810.270833333336</c:v>
                </c:pt>
                <c:pt idx="3655">
                  <c:v>45810.3125</c:v>
                </c:pt>
                <c:pt idx="3656">
                  <c:v>45810.354166666664</c:v>
                </c:pt>
                <c:pt idx="3657">
                  <c:v>45810.395833333336</c:v>
                </c:pt>
                <c:pt idx="3658">
                  <c:v>45810.4375</c:v>
                </c:pt>
                <c:pt idx="3659">
                  <c:v>45810.479166666664</c:v>
                </c:pt>
                <c:pt idx="3660">
                  <c:v>45810.520833333336</c:v>
                </c:pt>
                <c:pt idx="3661">
                  <c:v>45810.5625</c:v>
                </c:pt>
                <c:pt idx="3662">
                  <c:v>45810.604166666664</c:v>
                </c:pt>
                <c:pt idx="3663">
                  <c:v>45810.645833333336</c:v>
                </c:pt>
                <c:pt idx="3664">
                  <c:v>45810.6875</c:v>
                </c:pt>
                <c:pt idx="3665">
                  <c:v>45810.729166666664</c:v>
                </c:pt>
                <c:pt idx="3666">
                  <c:v>45810.770833333336</c:v>
                </c:pt>
                <c:pt idx="3667">
                  <c:v>45810.8125</c:v>
                </c:pt>
                <c:pt idx="3668">
                  <c:v>45810.854166666664</c:v>
                </c:pt>
                <c:pt idx="3669">
                  <c:v>45810.895833333336</c:v>
                </c:pt>
                <c:pt idx="3670">
                  <c:v>45810.9375</c:v>
                </c:pt>
                <c:pt idx="3671">
                  <c:v>45810.979166666664</c:v>
                </c:pt>
                <c:pt idx="3672">
                  <c:v>45811.020833333336</c:v>
                </c:pt>
                <c:pt idx="3673">
                  <c:v>45811.0625</c:v>
                </c:pt>
                <c:pt idx="3674">
                  <c:v>45811.104166666664</c:v>
                </c:pt>
                <c:pt idx="3675">
                  <c:v>45811.145833333336</c:v>
                </c:pt>
                <c:pt idx="3676">
                  <c:v>45811.1875</c:v>
                </c:pt>
                <c:pt idx="3677">
                  <c:v>45811.229166666664</c:v>
                </c:pt>
                <c:pt idx="3678">
                  <c:v>45811.270833333336</c:v>
                </c:pt>
                <c:pt idx="3679">
                  <c:v>45811.3125</c:v>
                </c:pt>
                <c:pt idx="3680">
                  <c:v>45811.354166666664</c:v>
                </c:pt>
                <c:pt idx="3681">
                  <c:v>45811.395833333336</c:v>
                </c:pt>
                <c:pt idx="3682">
                  <c:v>45811.4375</c:v>
                </c:pt>
                <c:pt idx="3683">
                  <c:v>45811.479166666664</c:v>
                </c:pt>
                <c:pt idx="3684">
                  <c:v>45811.520833333336</c:v>
                </c:pt>
                <c:pt idx="3685">
                  <c:v>45811.5625</c:v>
                </c:pt>
                <c:pt idx="3686">
                  <c:v>45811.604166666664</c:v>
                </c:pt>
                <c:pt idx="3687">
                  <c:v>45811.645833333336</c:v>
                </c:pt>
                <c:pt idx="3688">
                  <c:v>45811.6875</c:v>
                </c:pt>
                <c:pt idx="3689">
                  <c:v>45811.729166666664</c:v>
                </c:pt>
                <c:pt idx="3690">
                  <c:v>45811.770833333336</c:v>
                </c:pt>
                <c:pt idx="3691">
                  <c:v>45811.8125</c:v>
                </c:pt>
                <c:pt idx="3692">
                  <c:v>45811.854166666664</c:v>
                </c:pt>
                <c:pt idx="3693">
                  <c:v>45811.895833333336</c:v>
                </c:pt>
                <c:pt idx="3694">
                  <c:v>45811.9375</c:v>
                </c:pt>
                <c:pt idx="3695">
                  <c:v>45811.979166666664</c:v>
                </c:pt>
                <c:pt idx="3696">
                  <c:v>45812.020833333336</c:v>
                </c:pt>
                <c:pt idx="3697">
                  <c:v>45812.0625</c:v>
                </c:pt>
                <c:pt idx="3698">
                  <c:v>45812.104166666664</c:v>
                </c:pt>
                <c:pt idx="3699">
                  <c:v>45812.145833333336</c:v>
                </c:pt>
                <c:pt idx="3700">
                  <c:v>45812.1875</c:v>
                </c:pt>
                <c:pt idx="3701">
                  <c:v>45812.229166666664</c:v>
                </c:pt>
                <c:pt idx="3702">
                  <c:v>45812.270833333336</c:v>
                </c:pt>
                <c:pt idx="3703">
                  <c:v>45812.3125</c:v>
                </c:pt>
                <c:pt idx="3704">
                  <c:v>45812.354166666664</c:v>
                </c:pt>
                <c:pt idx="3705">
                  <c:v>45812.395833333336</c:v>
                </c:pt>
                <c:pt idx="3706">
                  <c:v>45812.4375</c:v>
                </c:pt>
                <c:pt idx="3707">
                  <c:v>45812.479166666664</c:v>
                </c:pt>
                <c:pt idx="3708">
                  <c:v>45812.520833333336</c:v>
                </c:pt>
                <c:pt idx="3709">
                  <c:v>45812.5625</c:v>
                </c:pt>
                <c:pt idx="3710">
                  <c:v>45812.604166666664</c:v>
                </c:pt>
                <c:pt idx="3711">
                  <c:v>45812.645833333336</c:v>
                </c:pt>
                <c:pt idx="3712">
                  <c:v>45812.6875</c:v>
                </c:pt>
                <c:pt idx="3713">
                  <c:v>45812.729166666664</c:v>
                </c:pt>
                <c:pt idx="3714">
                  <c:v>45812.770833333336</c:v>
                </c:pt>
                <c:pt idx="3715">
                  <c:v>45812.8125</c:v>
                </c:pt>
                <c:pt idx="3716">
                  <c:v>45812.854166666664</c:v>
                </c:pt>
                <c:pt idx="3717">
                  <c:v>45812.895833333336</c:v>
                </c:pt>
                <c:pt idx="3718">
                  <c:v>45812.9375</c:v>
                </c:pt>
                <c:pt idx="3719">
                  <c:v>45812.979166666664</c:v>
                </c:pt>
                <c:pt idx="3720">
                  <c:v>45813.020833333336</c:v>
                </c:pt>
                <c:pt idx="3721">
                  <c:v>45813.0625</c:v>
                </c:pt>
                <c:pt idx="3722">
                  <c:v>45813.104166666664</c:v>
                </c:pt>
                <c:pt idx="3723">
                  <c:v>45813.145833333336</c:v>
                </c:pt>
                <c:pt idx="3724">
                  <c:v>45813.1875</c:v>
                </c:pt>
                <c:pt idx="3725">
                  <c:v>45813.229166666664</c:v>
                </c:pt>
                <c:pt idx="3726">
                  <c:v>45813.270833333336</c:v>
                </c:pt>
                <c:pt idx="3727">
                  <c:v>45813.3125</c:v>
                </c:pt>
                <c:pt idx="3728">
                  <c:v>45813.354166666664</c:v>
                </c:pt>
                <c:pt idx="3729">
                  <c:v>45813.395833333336</c:v>
                </c:pt>
                <c:pt idx="3730">
                  <c:v>45813.4375</c:v>
                </c:pt>
                <c:pt idx="3731">
                  <c:v>45813.479166666664</c:v>
                </c:pt>
                <c:pt idx="3732">
                  <c:v>45813.520833333336</c:v>
                </c:pt>
                <c:pt idx="3733">
                  <c:v>45813.5625</c:v>
                </c:pt>
                <c:pt idx="3734">
                  <c:v>45813.604166666664</c:v>
                </c:pt>
                <c:pt idx="3735">
                  <c:v>45813.645833333336</c:v>
                </c:pt>
                <c:pt idx="3736">
                  <c:v>45813.6875</c:v>
                </c:pt>
                <c:pt idx="3737">
                  <c:v>45813.729166666664</c:v>
                </c:pt>
                <c:pt idx="3738">
                  <c:v>45813.770833333336</c:v>
                </c:pt>
                <c:pt idx="3739">
                  <c:v>45813.8125</c:v>
                </c:pt>
                <c:pt idx="3740">
                  <c:v>45813.854166666664</c:v>
                </c:pt>
                <c:pt idx="3741">
                  <c:v>45813.895833333336</c:v>
                </c:pt>
                <c:pt idx="3742">
                  <c:v>45813.9375</c:v>
                </c:pt>
                <c:pt idx="3743">
                  <c:v>45813.979166666664</c:v>
                </c:pt>
                <c:pt idx="3744">
                  <c:v>45814.020833333336</c:v>
                </c:pt>
                <c:pt idx="3745">
                  <c:v>45814.0625</c:v>
                </c:pt>
                <c:pt idx="3746">
                  <c:v>45814.104166666664</c:v>
                </c:pt>
                <c:pt idx="3747">
                  <c:v>45814.145833333336</c:v>
                </c:pt>
                <c:pt idx="3748">
                  <c:v>45814.1875</c:v>
                </c:pt>
                <c:pt idx="3749">
                  <c:v>45814.229166666664</c:v>
                </c:pt>
                <c:pt idx="3750">
                  <c:v>45814.270833333336</c:v>
                </c:pt>
                <c:pt idx="3751">
                  <c:v>45814.3125</c:v>
                </c:pt>
                <c:pt idx="3752">
                  <c:v>45814.354166666664</c:v>
                </c:pt>
                <c:pt idx="3753">
                  <c:v>45814.395833333336</c:v>
                </c:pt>
                <c:pt idx="3754">
                  <c:v>45814.4375</c:v>
                </c:pt>
                <c:pt idx="3755">
                  <c:v>45814.479166666664</c:v>
                </c:pt>
                <c:pt idx="3756">
                  <c:v>45814.520833333336</c:v>
                </c:pt>
                <c:pt idx="3757">
                  <c:v>45814.5625</c:v>
                </c:pt>
                <c:pt idx="3758">
                  <c:v>45814.604166666664</c:v>
                </c:pt>
                <c:pt idx="3759">
                  <c:v>45814.645833333336</c:v>
                </c:pt>
                <c:pt idx="3760">
                  <c:v>45814.6875</c:v>
                </c:pt>
                <c:pt idx="3761">
                  <c:v>45814.729166666664</c:v>
                </c:pt>
                <c:pt idx="3762">
                  <c:v>45814.770833333336</c:v>
                </c:pt>
                <c:pt idx="3763">
                  <c:v>45814.8125</c:v>
                </c:pt>
                <c:pt idx="3764">
                  <c:v>45814.854166666664</c:v>
                </c:pt>
                <c:pt idx="3765">
                  <c:v>45814.895833333336</c:v>
                </c:pt>
                <c:pt idx="3766">
                  <c:v>45814.9375</c:v>
                </c:pt>
                <c:pt idx="3767">
                  <c:v>45814.979166666664</c:v>
                </c:pt>
                <c:pt idx="3768">
                  <c:v>45815.020833333336</c:v>
                </c:pt>
                <c:pt idx="3769">
                  <c:v>45815.0625</c:v>
                </c:pt>
                <c:pt idx="3770">
                  <c:v>45815.104166666664</c:v>
                </c:pt>
                <c:pt idx="3771">
                  <c:v>45815.145833333336</c:v>
                </c:pt>
                <c:pt idx="3772">
                  <c:v>45815.1875</c:v>
                </c:pt>
                <c:pt idx="3773">
                  <c:v>45815.229166666664</c:v>
                </c:pt>
                <c:pt idx="3774">
                  <c:v>45815.270833333336</c:v>
                </c:pt>
                <c:pt idx="3775">
                  <c:v>45815.3125</c:v>
                </c:pt>
                <c:pt idx="3776">
                  <c:v>45815.354166666664</c:v>
                </c:pt>
                <c:pt idx="3777">
                  <c:v>45815.395833333336</c:v>
                </c:pt>
                <c:pt idx="3778">
                  <c:v>45815.4375</c:v>
                </c:pt>
                <c:pt idx="3779">
                  <c:v>45815.479166666664</c:v>
                </c:pt>
                <c:pt idx="3780">
                  <c:v>45815.520833333336</c:v>
                </c:pt>
                <c:pt idx="3781">
                  <c:v>45815.5625</c:v>
                </c:pt>
                <c:pt idx="3782">
                  <c:v>45815.604166666664</c:v>
                </c:pt>
                <c:pt idx="3783">
                  <c:v>45815.645833333336</c:v>
                </c:pt>
                <c:pt idx="3784">
                  <c:v>45815.6875</c:v>
                </c:pt>
                <c:pt idx="3785">
                  <c:v>45815.729166666664</c:v>
                </c:pt>
                <c:pt idx="3786">
                  <c:v>45815.770833333336</c:v>
                </c:pt>
                <c:pt idx="3787">
                  <c:v>45815.8125</c:v>
                </c:pt>
                <c:pt idx="3788">
                  <c:v>45815.854166666664</c:v>
                </c:pt>
                <c:pt idx="3789">
                  <c:v>45815.895833333336</c:v>
                </c:pt>
                <c:pt idx="3790">
                  <c:v>45815.9375</c:v>
                </c:pt>
                <c:pt idx="3791">
                  <c:v>45815.979166666664</c:v>
                </c:pt>
                <c:pt idx="3792">
                  <c:v>45816.020833333336</c:v>
                </c:pt>
                <c:pt idx="3793">
                  <c:v>45816.0625</c:v>
                </c:pt>
                <c:pt idx="3794">
                  <c:v>45816.104166666664</c:v>
                </c:pt>
                <c:pt idx="3795">
                  <c:v>45816.145833333336</c:v>
                </c:pt>
                <c:pt idx="3796">
                  <c:v>45816.1875</c:v>
                </c:pt>
                <c:pt idx="3797">
                  <c:v>45816.229166666664</c:v>
                </c:pt>
                <c:pt idx="3798">
                  <c:v>45816.270833333336</c:v>
                </c:pt>
                <c:pt idx="3799">
                  <c:v>45816.3125</c:v>
                </c:pt>
                <c:pt idx="3800">
                  <c:v>45816.354166666664</c:v>
                </c:pt>
                <c:pt idx="3801">
                  <c:v>45816.395833333336</c:v>
                </c:pt>
                <c:pt idx="3802">
                  <c:v>45816.4375</c:v>
                </c:pt>
                <c:pt idx="3803">
                  <c:v>45816.479166666664</c:v>
                </c:pt>
                <c:pt idx="3804">
                  <c:v>45816.520833333336</c:v>
                </c:pt>
                <c:pt idx="3805">
                  <c:v>45816.5625</c:v>
                </c:pt>
                <c:pt idx="3806">
                  <c:v>45816.604166666664</c:v>
                </c:pt>
                <c:pt idx="3807">
                  <c:v>45816.645833333336</c:v>
                </c:pt>
                <c:pt idx="3808">
                  <c:v>45816.6875</c:v>
                </c:pt>
                <c:pt idx="3809">
                  <c:v>45816.729166666664</c:v>
                </c:pt>
                <c:pt idx="3810">
                  <c:v>45816.770833333336</c:v>
                </c:pt>
                <c:pt idx="3811">
                  <c:v>45816.8125</c:v>
                </c:pt>
                <c:pt idx="3812">
                  <c:v>45816.854166666664</c:v>
                </c:pt>
                <c:pt idx="3813">
                  <c:v>45816.895833333336</c:v>
                </c:pt>
                <c:pt idx="3814">
                  <c:v>45816.9375</c:v>
                </c:pt>
                <c:pt idx="3815">
                  <c:v>45816.979166666664</c:v>
                </c:pt>
                <c:pt idx="3816">
                  <c:v>45817.020833333336</c:v>
                </c:pt>
                <c:pt idx="3817">
                  <c:v>45817.0625</c:v>
                </c:pt>
                <c:pt idx="3818">
                  <c:v>45817.104166666664</c:v>
                </c:pt>
                <c:pt idx="3819">
                  <c:v>45817.145833333336</c:v>
                </c:pt>
                <c:pt idx="3820">
                  <c:v>45817.1875</c:v>
                </c:pt>
                <c:pt idx="3821">
                  <c:v>45817.229166666664</c:v>
                </c:pt>
                <c:pt idx="3822">
                  <c:v>45817.270833333336</c:v>
                </c:pt>
                <c:pt idx="3823">
                  <c:v>45817.3125</c:v>
                </c:pt>
                <c:pt idx="3824">
                  <c:v>45817.354166666664</c:v>
                </c:pt>
                <c:pt idx="3825">
                  <c:v>45817.395833333336</c:v>
                </c:pt>
                <c:pt idx="3826">
                  <c:v>45817.4375</c:v>
                </c:pt>
                <c:pt idx="3827">
                  <c:v>45817.479166666664</c:v>
                </c:pt>
                <c:pt idx="3828">
                  <c:v>45817.520833333336</c:v>
                </c:pt>
                <c:pt idx="3829">
                  <c:v>45817.5625</c:v>
                </c:pt>
                <c:pt idx="3830">
                  <c:v>45817.604166666664</c:v>
                </c:pt>
                <c:pt idx="3831">
                  <c:v>45817.645833333336</c:v>
                </c:pt>
                <c:pt idx="3832">
                  <c:v>45817.6875</c:v>
                </c:pt>
                <c:pt idx="3833">
                  <c:v>45817.729166666664</c:v>
                </c:pt>
                <c:pt idx="3834">
                  <c:v>45817.770833333336</c:v>
                </c:pt>
                <c:pt idx="3835">
                  <c:v>45817.8125</c:v>
                </c:pt>
                <c:pt idx="3836">
                  <c:v>45817.854166666664</c:v>
                </c:pt>
                <c:pt idx="3837">
                  <c:v>45817.895833333336</c:v>
                </c:pt>
                <c:pt idx="3838">
                  <c:v>45817.9375</c:v>
                </c:pt>
                <c:pt idx="3839">
                  <c:v>45817.979166666664</c:v>
                </c:pt>
                <c:pt idx="3840">
                  <c:v>45818.020833333336</c:v>
                </c:pt>
                <c:pt idx="3841">
                  <c:v>45818.0625</c:v>
                </c:pt>
                <c:pt idx="3842">
                  <c:v>45818.104166666664</c:v>
                </c:pt>
                <c:pt idx="3843">
                  <c:v>45818.145833333336</c:v>
                </c:pt>
                <c:pt idx="3844">
                  <c:v>45818.1875</c:v>
                </c:pt>
                <c:pt idx="3845">
                  <c:v>45818.229166666664</c:v>
                </c:pt>
                <c:pt idx="3846">
                  <c:v>45818.270833333336</c:v>
                </c:pt>
                <c:pt idx="3847">
                  <c:v>45818.3125</c:v>
                </c:pt>
                <c:pt idx="3848">
                  <c:v>45818.354166666664</c:v>
                </c:pt>
                <c:pt idx="3849">
                  <c:v>45818.395833333336</c:v>
                </c:pt>
                <c:pt idx="3850">
                  <c:v>45818.4375</c:v>
                </c:pt>
                <c:pt idx="3851">
                  <c:v>45818.479166666664</c:v>
                </c:pt>
                <c:pt idx="3852">
                  <c:v>45818.520833333336</c:v>
                </c:pt>
                <c:pt idx="3853">
                  <c:v>45818.5625</c:v>
                </c:pt>
                <c:pt idx="3854">
                  <c:v>45818.604166666664</c:v>
                </c:pt>
                <c:pt idx="3855">
                  <c:v>45818.645833333336</c:v>
                </c:pt>
                <c:pt idx="3856">
                  <c:v>45818.6875</c:v>
                </c:pt>
                <c:pt idx="3857">
                  <c:v>45818.729166666664</c:v>
                </c:pt>
                <c:pt idx="3858">
                  <c:v>45818.770833333336</c:v>
                </c:pt>
                <c:pt idx="3859">
                  <c:v>45818.8125</c:v>
                </c:pt>
                <c:pt idx="3860">
                  <c:v>45818.854166666664</c:v>
                </c:pt>
                <c:pt idx="3861">
                  <c:v>45818.895833333336</c:v>
                </c:pt>
                <c:pt idx="3862">
                  <c:v>45818.9375</c:v>
                </c:pt>
                <c:pt idx="3863">
                  <c:v>45818.979166666664</c:v>
                </c:pt>
                <c:pt idx="3864">
                  <c:v>45819.020833333336</c:v>
                </c:pt>
                <c:pt idx="3865">
                  <c:v>45819.0625</c:v>
                </c:pt>
                <c:pt idx="3866">
                  <c:v>45819.104166666664</c:v>
                </c:pt>
                <c:pt idx="3867">
                  <c:v>45819.145833333336</c:v>
                </c:pt>
                <c:pt idx="3868">
                  <c:v>45819.1875</c:v>
                </c:pt>
                <c:pt idx="3869">
                  <c:v>45819.229166666664</c:v>
                </c:pt>
                <c:pt idx="3870">
                  <c:v>45819.270833333336</c:v>
                </c:pt>
                <c:pt idx="3871">
                  <c:v>45819.3125</c:v>
                </c:pt>
                <c:pt idx="3872">
                  <c:v>45819.354166666664</c:v>
                </c:pt>
                <c:pt idx="3873">
                  <c:v>45819.395833333336</c:v>
                </c:pt>
                <c:pt idx="3874">
                  <c:v>45819.4375</c:v>
                </c:pt>
                <c:pt idx="3875">
                  <c:v>45819.479166666664</c:v>
                </c:pt>
                <c:pt idx="3876">
                  <c:v>45819.520833333336</c:v>
                </c:pt>
                <c:pt idx="3877">
                  <c:v>45819.5625</c:v>
                </c:pt>
                <c:pt idx="3878">
                  <c:v>45819.604166666664</c:v>
                </c:pt>
                <c:pt idx="3879">
                  <c:v>45819.645833333336</c:v>
                </c:pt>
                <c:pt idx="3880">
                  <c:v>45819.6875</c:v>
                </c:pt>
                <c:pt idx="3881">
                  <c:v>45819.729166666664</c:v>
                </c:pt>
                <c:pt idx="3882">
                  <c:v>45819.770833333336</c:v>
                </c:pt>
                <c:pt idx="3883">
                  <c:v>45819.8125</c:v>
                </c:pt>
                <c:pt idx="3884">
                  <c:v>45819.854166666664</c:v>
                </c:pt>
                <c:pt idx="3885">
                  <c:v>45819.895833333336</c:v>
                </c:pt>
                <c:pt idx="3886">
                  <c:v>45819.9375</c:v>
                </c:pt>
                <c:pt idx="3887">
                  <c:v>45819.979166666664</c:v>
                </c:pt>
                <c:pt idx="3888">
                  <c:v>45820.020833333336</c:v>
                </c:pt>
                <c:pt idx="3889">
                  <c:v>45820.0625</c:v>
                </c:pt>
                <c:pt idx="3890">
                  <c:v>45820.104166666664</c:v>
                </c:pt>
                <c:pt idx="3891">
                  <c:v>45820.145833333336</c:v>
                </c:pt>
                <c:pt idx="3892">
                  <c:v>45820.1875</c:v>
                </c:pt>
                <c:pt idx="3893">
                  <c:v>45820.229166666664</c:v>
                </c:pt>
                <c:pt idx="3894">
                  <c:v>45820.270833333336</c:v>
                </c:pt>
                <c:pt idx="3895">
                  <c:v>45820.3125</c:v>
                </c:pt>
                <c:pt idx="3896">
                  <c:v>45820.354166666664</c:v>
                </c:pt>
                <c:pt idx="3897">
                  <c:v>45820.395833333336</c:v>
                </c:pt>
                <c:pt idx="3898">
                  <c:v>45820.4375</c:v>
                </c:pt>
                <c:pt idx="3899">
                  <c:v>45820.479166666664</c:v>
                </c:pt>
                <c:pt idx="3900">
                  <c:v>45820.520833333336</c:v>
                </c:pt>
                <c:pt idx="3901">
                  <c:v>45820.5625</c:v>
                </c:pt>
                <c:pt idx="3902">
                  <c:v>45820.604166666664</c:v>
                </c:pt>
                <c:pt idx="3903">
                  <c:v>45820.645833333336</c:v>
                </c:pt>
                <c:pt idx="3904">
                  <c:v>45820.6875</c:v>
                </c:pt>
                <c:pt idx="3905">
                  <c:v>45820.729166666664</c:v>
                </c:pt>
                <c:pt idx="3906">
                  <c:v>45820.770833333336</c:v>
                </c:pt>
                <c:pt idx="3907">
                  <c:v>45820.8125</c:v>
                </c:pt>
                <c:pt idx="3908">
                  <c:v>45820.854166666664</c:v>
                </c:pt>
                <c:pt idx="3909">
                  <c:v>45820.895833333336</c:v>
                </c:pt>
                <c:pt idx="3910">
                  <c:v>45820.9375</c:v>
                </c:pt>
                <c:pt idx="3911">
                  <c:v>45820.979166666664</c:v>
                </c:pt>
                <c:pt idx="3912">
                  <c:v>45821.020833333336</c:v>
                </c:pt>
                <c:pt idx="3913">
                  <c:v>45821.0625</c:v>
                </c:pt>
                <c:pt idx="3914">
                  <c:v>45821.104166666664</c:v>
                </c:pt>
                <c:pt idx="3915">
                  <c:v>45821.145833333336</c:v>
                </c:pt>
                <c:pt idx="3916">
                  <c:v>45821.1875</c:v>
                </c:pt>
                <c:pt idx="3917">
                  <c:v>45821.229166666664</c:v>
                </c:pt>
                <c:pt idx="3918">
                  <c:v>45821.270833333336</c:v>
                </c:pt>
                <c:pt idx="3919">
                  <c:v>45821.3125</c:v>
                </c:pt>
                <c:pt idx="3920">
                  <c:v>45821.354166666664</c:v>
                </c:pt>
                <c:pt idx="3921">
                  <c:v>45821.395833333336</c:v>
                </c:pt>
                <c:pt idx="3922">
                  <c:v>45821.4375</c:v>
                </c:pt>
                <c:pt idx="3923">
                  <c:v>45821.479166666664</c:v>
                </c:pt>
                <c:pt idx="3924">
                  <c:v>45821.520833333336</c:v>
                </c:pt>
                <c:pt idx="3925">
                  <c:v>45821.5625</c:v>
                </c:pt>
                <c:pt idx="3926">
                  <c:v>45821.604166666664</c:v>
                </c:pt>
                <c:pt idx="3927">
                  <c:v>45821.645833333336</c:v>
                </c:pt>
                <c:pt idx="3928">
                  <c:v>45821.6875</c:v>
                </c:pt>
                <c:pt idx="3929">
                  <c:v>45821.729166666664</c:v>
                </c:pt>
                <c:pt idx="3930">
                  <c:v>45821.770833333336</c:v>
                </c:pt>
                <c:pt idx="3931">
                  <c:v>45821.8125</c:v>
                </c:pt>
                <c:pt idx="3932">
                  <c:v>45821.854166666664</c:v>
                </c:pt>
                <c:pt idx="3933">
                  <c:v>45821.895833333336</c:v>
                </c:pt>
                <c:pt idx="3934">
                  <c:v>45821.9375</c:v>
                </c:pt>
                <c:pt idx="3935">
                  <c:v>45821.979166666664</c:v>
                </c:pt>
                <c:pt idx="3936">
                  <c:v>45822.020833333336</c:v>
                </c:pt>
                <c:pt idx="3937">
                  <c:v>45822.0625</c:v>
                </c:pt>
                <c:pt idx="3938">
                  <c:v>45822.104166666664</c:v>
                </c:pt>
                <c:pt idx="3939">
                  <c:v>45822.145833333336</c:v>
                </c:pt>
                <c:pt idx="3940">
                  <c:v>45822.1875</c:v>
                </c:pt>
                <c:pt idx="3941">
                  <c:v>45822.229166666664</c:v>
                </c:pt>
                <c:pt idx="3942">
                  <c:v>45822.270833333336</c:v>
                </c:pt>
                <c:pt idx="3943">
                  <c:v>45822.3125</c:v>
                </c:pt>
                <c:pt idx="3944">
                  <c:v>45822.354166666664</c:v>
                </c:pt>
                <c:pt idx="3945">
                  <c:v>45822.395833333336</c:v>
                </c:pt>
                <c:pt idx="3946">
                  <c:v>45822.4375</c:v>
                </c:pt>
                <c:pt idx="3947">
                  <c:v>45822.479166666664</c:v>
                </c:pt>
                <c:pt idx="3948">
                  <c:v>45822.520833333336</c:v>
                </c:pt>
                <c:pt idx="3949">
                  <c:v>45822.5625</c:v>
                </c:pt>
                <c:pt idx="3950">
                  <c:v>45822.604166666664</c:v>
                </c:pt>
                <c:pt idx="3951">
                  <c:v>45822.645833333336</c:v>
                </c:pt>
                <c:pt idx="3952">
                  <c:v>45822.6875</c:v>
                </c:pt>
                <c:pt idx="3953">
                  <c:v>45822.729166666664</c:v>
                </c:pt>
                <c:pt idx="3954">
                  <c:v>45822.770833333336</c:v>
                </c:pt>
                <c:pt idx="3955">
                  <c:v>45822.8125</c:v>
                </c:pt>
                <c:pt idx="3956">
                  <c:v>45822.854166666664</c:v>
                </c:pt>
                <c:pt idx="3957">
                  <c:v>45822.895833333336</c:v>
                </c:pt>
                <c:pt idx="3958">
                  <c:v>45822.9375</c:v>
                </c:pt>
                <c:pt idx="3959">
                  <c:v>45822.979166666664</c:v>
                </c:pt>
                <c:pt idx="3960">
                  <c:v>45823.020833333336</c:v>
                </c:pt>
                <c:pt idx="3961">
                  <c:v>45823.0625</c:v>
                </c:pt>
                <c:pt idx="3962">
                  <c:v>45823.104166666664</c:v>
                </c:pt>
                <c:pt idx="3963">
                  <c:v>45823.145833333336</c:v>
                </c:pt>
                <c:pt idx="3964">
                  <c:v>45823.1875</c:v>
                </c:pt>
                <c:pt idx="3965">
                  <c:v>45823.229166666664</c:v>
                </c:pt>
                <c:pt idx="3966">
                  <c:v>45823.270833333336</c:v>
                </c:pt>
                <c:pt idx="3967">
                  <c:v>45823.3125</c:v>
                </c:pt>
                <c:pt idx="3968">
                  <c:v>45823.354166666664</c:v>
                </c:pt>
                <c:pt idx="3969">
                  <c:v>45823.395833333336</c:v>
                </c:pt>
                <c:pt idx="3970">
                  <c:v>45823.4375</c:v>
                </c:pt>
                <c:pt idx="3971">
                  <c:v>45823.479166666664</c:v>
                </c:pt>
                <c:pt idx="3972">
                  <c:v>45823.520833333336</c:v>
                </c:pt>
                <c:pt idx="3973">
                  <c:v>45823.5625</c:v>
                </c:pt>
                <c:pt idx="3974">
                  <c:v>45823.604166666664</c:v>
                </c:pt>
                <c:pt idx="3975">
                  <c:v>45823.645833333336</c:v>
                </c:pt>
                <c:pt idx="3976">
                  <c:v>45823.6875</c:v>
                </c:pt>
                <c:pt idx="3977">
                  <c:v>45823.729166666664</c:v>
                </c:pt>
                <c:pt idx="3978">
                  <c:v>45823.770833333336</c:v>
                </c:pt>
                <c:pt idx="3979">
                  <c:v>45823.8125</c:v>
                </c:pt>
                <c:pt idx="3980">
                  <c:v>45823.854166666664</c:v>
                </c:pt>
                <c:pt idx="3981">
                  <c:v>45823.895833333336</c:v>
                </c:pt>
                <c:pt idx="3982">
                  <c:v>45823.9375</c:v>
                </c:pt>
                <c:pt idx="3983">
                  <c:v>45823.979166666664</c:v>
                </c:pt>
                <c:pt idx="3984">
                  <c:v>45824.020833333336</c:v>
                </c:pt>
                <c:pt idx="3985">
                  <c:v>45824.0625</c:v>
                </c:pt>
                <c:pt idx="3986">
                  <c:v>45824.104166666664</c:v>
                </c:pt>
                <c:pt idx="3987">
                  <c:v>45824.145833333336</c:v>
                </c:pt>
                <c:pt idx="3988">
                  <c:v>45824.1875</c:v>
                </c:pt>
                <c:pt idx="3989">
                  <c:v>45824.229166666664</c:v>
                </c:pt>
                <c:pt idx="3990">
                  <c:v>45824.270833333336</c:v>
                </c:pt>
                <c:pt idx="3991">
                  <c:v>45824.3125</c:v>
                </c:pt>
                <c:pt idx="3992">
                  <c:v>45824.354166666664</c:v>
                </c:pt>
                <c:pt idx="3993">
                  <c:v>45824.395833333336</c:v>
                </c:pt>
                <c:pt idx="3994">
                  <c:v>45824.4375</c:v>
                </c:pt>
                <c:pt idx="3995">
                  <c:v>45824.479166666664</c:v>
                </c:pt>
                <c:pt idx="3996">
                  <c:v>45824.520833333336</c:v>
                </c:pt>
                <c:pt idx="3997">
                  <c:v>45824.5625</c:v>
                </c:pt>
                <c:pt idx="3998">
                  <c:v>45824.604166666664</c:v>
                </c:pt>
                <c:pt idx="3999">
                  <c:v>45824.645833333336</c:v>
                </c:pt>
                <c:pt idx="4000">
                  <c:v>45824.6875</c:v>
                </c:pt>
                <c:pt idx="4001">
                  <c:v>45824.729166666664</c:v>
                </c:pt>
                <c:pt idx="4002">
                  <c:v>45824.770833333336</c:v>
                </c:pt>
                <c:pt idx="4003">
                  <c:v>45824.8125</c:v>
                </c:pt>
                <c:pt idx="4004">
                  <c:v>45824.854166666664</c:v>
                </c:pt>
                <c:pt idx="4005">
                  <c:v>45824.895833333336</c:v>
                </c:pt>
                <c:pt idx="4006">
                  <c:v>45824.9375</c:v>
                </c:pt>
                <c:pt idx="4007">
                  <c:v>45824.979166666664</c:v>
                </c:pt>
                <c:pt idx="4008">
                  <c:v>45825.020833333336</c:v>
                </c:pt>
                <c:pt idx="4009">
                  <c:v>45825.0625</c:v>
                </c:pt>
                <c:pt idx="4010">
                  <c:v>45825.104166666664</c:v>
                </c:pt>
                <c:pt idx="4011">
                  <c:v>45825.145833333336</c:v>
                </c:pt>
                <c:pt idx="4012">
                  <c:v>45825.1875</c:v>
                </c:pt>
                <c:pt idx="4013">
                  <c:v>45825.229166666664</c:v>
                </c:pt>
                <c:pt idx="4014">
                  <c:v>45825.270833333336</c:v>
                </c:pt>
                <c:pt idx="4015">
                  <c:v>45825.3125</c:v>
                </c:pt>
                <c:pt idx="4016">
                  <c:v>45825.354166666664</c:v>
                </c:pt>
                <c:pt idx="4017">
                  <c:v>45825.395833333336</c:v>
                </c:pt>
                <c:pt idx="4018">
                  <c:v>45825.4375</c:v>
                </c:pt>
                <c:pt idx="4019">
                  <c:v>45825.479166666664</c:v>
                </c:pt>
                <c:pt idx="4020">
                  <c:v>45825.520833333336</c:v>
                </c:pt>
                <c:pt idx="4021">
                  <c:v>45825.5625</c:v>
                </c:pt>
                <c:pt idx="4022">
                  <c:v>45825.604166666664</c:v>
                </c:pt>
                <c:pt idx="4023">
                  <c:v>45825.645833333336</c:v>
                </c:pt>
                <c:pt idx="4024">
                  <c:v>45825.6875</c:v>
                </c:pt>
                <c:pt idx="4025">
                  <c:v>45825.729166666664</c:v>
                </c:pt>
                <c:pt idx="4026">
                  <c:v>45825.770833333336</c:v>
                </c:pt>
                <c:pt idx="4027">
                  <c:v>45825.8125</c:v>
                </c:pt>
                <c:pt idx="4028">
                  <c:v>45825.854166666664</c:v>
                </c:pt>
                <c:pt idx="4029">
                  <c:v>45825.895833333336</c:v>
                </c:pt>
                <c:pt idx="4030">
                  <c:v>45825.9375</c:v>
                </c:pt>
                <c:pt idx="4031">
                  <c:v>45825.979166666664</c:v>
                </c:pt>
                <c:pt idx="4032">
                  <c:v>45826.020833333336</c:v>
                </c:pt>
                <c:pt idx="4033">
                  <c:v>45826.0625</c:v>
                </c:pt>
                <c:pt idx="4034">
                  <c:v>45826.104166666664</c:v>
                </c:pt>
                <c:pt idx="4035">
                  <c:v>45826.145833333336</c:v>
                </c:pt>
                <c:pt idx="4036">
                  <c:v>45826.1875</c:v>
                </c:pt>
                <c:pt idx="4037">
                  <c:v>45826.229166666664</c:v>
                </c:pt>
                <c:pt idx="4038">
                  <c:v>45826.270833333336</c:v>
                </c:pt>
                <c:pt idx="4039">
                  <c:v>45826.3125</c:v>
                </c:pt>
                <c:pt idx="4040">
                  <c:v>45826.354166666664</c:v>
                </c:pt>
                <c:pt idx="4041">
                  <c:v>45826.395833333336</c:v>
                </c:pt>
                <c:pt idx="4042">
                  <c:v>45826.4375</c:v>
                </c:pt>
                <c:pt idx="4043">
                  <c:v>45826.479166666664</c:v>
                </c:pt>
                <c:pt idx="4044">
                  <c:v>45826.520833333336</c:v>
                </c:pt>
                <c:pt idx="4045">
                  <c:v>45826.5625</c:v>
                </c:pt>
                <c:pt idx="4046">
                  <c:v>45826.604166666664</c:v>
                </c:pt>
                <c:pt idx="4047">
                  <c:v>45826.645833333336</c:v>
                </c:pt>
                <c:pt idx="4048">
                  <c:v>45826.6875</c:v>
                </c:pt>
                <c:pt idx="4049">
                  <c:v>45826.729166666664</c:v>
                </c:pt>
                <c:pt idx="4050">
                  <c:v>45826.770833333336</c:v>
                </c:pt>
                <c:pt idx="4051">
                  <c:v>45826.8125</c:v>
                </c:pt>
                <c:pt idx="4052">
                  <c:v>45826.854166666664</c:v>
                </c:pt>
                <c:pt idx="4053">
                  <c:v>45826.895833333336</c:v>
                </c:pt>
                <c:pt idx="4054">
                  <c:v>45826.9375</c:v>
                </c:pt>
                <c:pt idx="4055">
                  <c:v>45826.979166666664</c:v>
                </c:pt>
                <c:pt idx="4056">
                  <c:v>45827.020833333336</c:v>
                </c:pt>
                <c:pt idx="4057">
                  <c:v>45827.0625</c:v>
                </c:pt>
                <c:pt idx="4058">
                  <c:v>45827.104166666664</c:v>
                </c:pt>
                <c:pt idx="4059">
                  <c:v>45827.145833333336</c:v>
                </c:pt>
                <c:pt idx="4060">
                  <c:v>45827.1875</c:v>
                </c:pt>
                <c:pt idx="4061">
                  <c:v>45827.229166666664</c:v>
                </c:pt>
                <c:pt idx="4062">
                  <c:v>45827.270833333336</c:v>
                </c:pt>
                <c:pt idx="4063">
                  <c:v>45827.3125</c:v>
                </c:pt>
                <c:pt idx="4064">
                  <c:v>45827.354166666664</c:v>
                </c:pt>
                <c:pt idx="4065">
                  <c:v>45827.395833333336</c:v>
                </c:pt>
                <c:pt idx="4066">
                  <c:v>45827.4375</c:v>
                </c:pt>
                <c:pt idx="4067">
                  <c:v>45827.479166666664</c:v>
                </c:pt>
                <c:pt idx="4068">
                  <c:v>45827.520833333336</c:v>
                </c:pt>
                <c:pt idx="4069">
                  <c:v>45827.5625</c:v>
                </c:pt>
                <c:pt idx="4070">
                  <c:v>45827.604166666664</c:v>
                </c:pt>
                <c:pt idx="4071">
                  <c:v>45827.645833333336</c:v>
                </c:pt>
                <c:pt idx="4072">
                  <c:v>45827.6875</c:v>
                </c:pt>
                <c:pt idx="4073">
                  <c:v>45827.729166666664</c:v>
                </c:pt>
                <c:pt idx="4074">
                  <c:v>45827.770833333336</c:v>
                </c:pt>
                <c:pt idx="4075">
                  <c:v>45827.8125</c:v>
                </c:pt>
                <c:pt idx="4076">
                  <c:v>45827.854166666664</c:v>
                </c:pt>
                <c:pt idx="4077">
                  <c:v>45827.895833333336</c:v>
                </c:pt>
                <c:pt idx="4078">
                  <c:v>45827.9375</c:v>
                </c:pt>
                <c:pt idx="4079">
                  <c:v>45827.979166666664</c:v>
                </c:pt>
                <c:pt idx="4080">
                  <c:v>45828.020833333336</c:v>
                </c:pt>
                <c:pt idx="4081">
                  <c:v>45828.0625</c:v>
                </c:pt>
                <c:pt idx="4082">
                  <c:v>45828.104166666664</c:v>
                </c:pt>
                <c:pt idx="4083">
                  <c:v>45828.145833333336</c:v>
                </c:pt>
                <c:pt idx="4084">
                  <c:v>45828.1875</c:v>
                </c:pt>
                <c:pt idx="4085">
                  <c:v>45828.229166666664</c:v>
                </c:pt>
                <c:pt idx="4086">
                  <c:v>45828.270833333336</c:v>
                </c:pt>
                <c:pt idx="4087">
                  <c:v>45828.3125</c:v>
                </c:pt>
                <c:pt idx="4088">
                  <c:v>45828.354166666664</c:v>
                </c:pt>
                <c:pt idx="4089">
                  <c:v>45828.395833333336</c:v>
                </c:pt>
                <c:pt idx="4090">
                  <c:v>45828.4375</c:v>
                </c:pt>
                <c:pt idx="4091">
                  <c:v>45828.479166666664</c:v>
                </c:pt>
                <c:pt idx="4092">
                  <c:v>45828.520833333336</c:v>
                </c:pt>
                <c:pt idx="4093">
                  <c:v>45828.5625</c:v>
                </c:pt>
                <c:pt idx="4094">
                  <c:v>45828.604166666664</c:v>
                </c:pt>
                <c:pt idx="4095">
                  <c:v>45828.645833333336</c:v>
                </c:pt>
                <c:pt idx="4096">
                  <c:v>45828.6875</c:v>
                </c:pt>
                <c:pt idx="4097">
                  <c:v>45828.729166666664</c:v>
                </c:pt>
                <c:pt idx="4098">
                  <c:v>45828.770833333336</c:v>
                </c:pt>
                <c:pt idx="4099">
                  <c:v>45828.8125</c:v>
                </c:pt>
                <c:pt idx="4100">
                  <c:v>45828.854166666664</c:v>
                </c:pt>
                <c:pt idx="4101">
                  <c:v>45828.895833333336</c:v>
                </c:pt>
                <c:pt idx="4102">
                  <c:v>45828.9375</c:v>
                </c:pt>
                <c:pt idx="4103">
                  <c:v>45828.979166666664</c:v>
                </c:pt>
                <c:pt idx="4104">
                  <c:v>45829.020833333336</c:v>
                </c:pt>
                <c:pt idx="4105">
                  <c:v>45829.0625</c:v>
                </c:pt>
                <c:pt idx="4106">
                  <c:v>45829.104166666664</c:v>
                </c:pt>
                <c:pt idx="4107">
                  <c:v>45829.145833333336</c:v>
                </c:pt>
                <c:pt idx="4108">
                  <c:v>45829.1875</c:v>
                </c:pt>
                <c:pt idx="4109">
                  <c:v>45829.229166666664</c:v>
                </c:pt>
                <c:pt idx="4110">
                  <c:v>45829.270833333336</c:v>
                </c:pt>
                <c:pt idx="4111">
                  <c:v>45829.3125</c:v>
                </c:pt>
                <c:pt idx="4112">
                  <c:v>45829.354166666664</c:v>
                </c:pt>
                <c:pt idx="4113">
                  <c:v>45829.395833333336</c:v>
                </c:pt>
                <c:pt idx="4114">
                  <c:v>45829.4375</c:v>
                </c:pt>
                <c:pt idx="4115">
                  <c:v>45829.479166666664</c:v>
                </c:pt>
                <c:pt idx="4116">
                  <c:v>45829.520833333336</c:v>
                </c:pt>
                <c:pt idx="4117">
                  <c:v>45829.5625</c:v>
                </c:pt>
                <c:pt idx="4118">
                  <c:v>45829.604166666664</c:v>
                </c:pt>
                <c:pt idx="4119">
                  <c:v>45829.645833333336</c:v>
                </c:pt>
                <c:pt idx="4120">
                  <c:v>45829.6875</c:v>
                </c:pt>
                <c:pt idx="4121">
                  <c:v>45829.729166666664</c:v>
                </c:pt>
                <c:pt idx="4122">
                  <c:v>45829.770833333336</c:v>
                </c:pt>
                <c:pt idx="4123">
                  <c:v>45829.8125</c:v>
                </c:pt>
                <c:pt idx="4124">
                  <c:v>45829.854166666664</c:v>
                </c:pt>
                <c:pt idx="4125">
                  <c:v>45829.895833333336</c:v>
                </c:pt>
                <c:pt idx="4126">
                  <c:v>45829.9375</c:v>
                </c:pt>
                <c:pt idx="4127">
                  <c:v>45829.979166666664</c:v>
                </c:pt>
                <c:pt idx="4128">
                  <c:v>45830.020833333336</c:v>
                </c:pt>
                <c:pt idx="4129">
                  <c:v>45830.0625</c:v>
                </c:pt>
                <c:pt idx="4130">
                  <c:v>45830.104166666664</c:v>
                </c:pt>
                <c:pt idx="4131">
                  <c:v>45830.145833333336</c:v>
                </c:pt>
                <c:pt idx="4132">
                  <c:v>45830.1875</c:v>
                </c:pt>
                <c:pt idx="4133">
                  <c:v>45830.229166666664</c:v>
                </c:pt>
                <c:pt idx="4134">
                  <c:v>45830.270833333336</c:v>
                </c:pt>
                <c:pt idx="4135">
                  <c:v>45830.3125</c:v>
                </c:pt>
                <c:pt idx="4136">
                  <c:v>45830.354166666664</c:v>
                </c:pt>
                <c:pt idx="4137">
                  <c:v>45830.395833333336</c:v>
                </c:pt>
                <c:pt idx="4138">
                  <c:v>45830.4375</c:v>
                </c:pt>
                <c:pt idx="4139">
                  <c:v>45830.479166666664</c:v>
                </c:pt>
                <c:pt idx="4140">
                  <c:v>45830.520833333336</c:v>
                </c:pt>
                <c:pt idx="4141">
                  <c:v>45830.5625</c:v>
                </c:pt>
                <c:pt idx="4142">
                  <c:v>45830.604166666664</c:v>
                </c:pt>
                <c:pt idx="4143">
                  <c:v>45830.645833333336</c:v>
                </c:pt>
                <c:pt idx="4144">
                  <c:v>45830.6875</c:v>
                </c:pt>
                <c:pt idx="4145">
                  <c:v>45830.729166666664</c:v>
                </c:pt>
                <c:pt idx="4146">
                  <c:v>45830.770833333336</c:v>
                </c:pt>
                <c:pt idx="4147">
                  <c:v>45830.8125</c:v>
                </c:pt>
                <c:pt idx="4148">
                  <c:v>45830.854166666664</c:v>
                </c:pt>
                <c:pt idx="4149">
                  <c:v>45830.895833333336</c:v>
                </c:pt>
                <c:pt idx="4150">
                  <c:v>45830.9375</c:v>
                </c:pt>
                <c:pt idx="4151">
                  <c:v>45830.979166666664</c:v>
                </c:pt>
                <c:pt idx="4152">
                  <c:v>45831.020833333336</c:v>
                </c:pt>
                <c:pt idx="4153">
                  <c:v>45831.0625</c:v>
                </c:pt>
                <c:pt idx="4154">
                  <c:v>45831.104166666664</c:v>
                </c:pt>
                <c:pt idx="4155">
                  <c:v>45831.145833333336</c:v>
                </c:pt>
                <c:pt idx="4156">
                  <c:v>45831.1875</c:v>
                </c:pt>
                <c:pt idx="4157">
                  <c:v>45831.229166666664</c:v>
                </c:pt>
                <c:pt idx="4158">
                  <c:v>45831.270833333336</c:v>
                </c:pt>
                <c:pt idx="4159">
                  <c:v>45831.3125</c:v>
                </c:pt>
                <c:pt idx="4160">
                  <c:v>45831.354166666664</c:v>
                </c:pt>
                <c:pt idx="4161">
                  <c:v>45831.395833333336</c:v>
                </c:pt>
                <c:pt idx="4162">
                  <c:v>45831.4375</c:v>
                </c:pt>
                <c:pt idx="4163">
                  <c:v>45831.479166666664</c:v>
                </c:pt>
                <c:pt idx="4164">
                  <c:v>45831.520833333336</c:v>
                </c:pt>
                <c:pt idx="4165">
                  <c:v>45831.5625</c:v>
                </c:pt>
                <c:pt idx="4166">
                  <c:v>45831.604166666664</c:v>
                </c:pt>
                <c:pt idx="4167">
                  <c:v>45831.645833333336</c:v>
                </c:pt>
                <c:pt idx="4168">
                  <c:v>45831.6875</c:v>
                </c:pt>
                <c:pt idx="4169">
                  <c:v>45831.729166666664</c:v>
                </c:pt>
                <c:pt idx="4170">
                  <c:v>45831.770833333336</c:v>
                </c:pt>
                <c:pt idx="4171">
                  <c:v>45831.8125</c:v>
                </c:pt>
                <c:pt idx="4172">
                  <c:v>45831.854166666664</c:v>
                </c:pt>
                <c:pt idx="4173">
                  <c:v>45831.895833333336</c:v>
                </c:pt>
                <c:pt idx="4174">
                  <c:v>45831.9375</c:v>
                </c:pt>
                <c:pt idx="4175">
                  <c:v>45831.979166666664</c:v>
                </c:pt>
                <c:pt idx="4176">
                  <c:v>45832.020833333336</c:v>
                </c:pt>
                <c:pt idx="4177">
                  <c:v>45832.0625</c:v>
                </c:pt>
                <c:pt idx="4178">
                  <c:v>45832.104166666664</c:v>
                </c:pt>
                <c:pt idx="4179">
                  <c:v>45832.145833333336</c:v>
                </c:pt>
                <c:pt idx="4180">
                  <c:v>45832.1875</c:v>
                </c:pt>
                <c:pt idx="4181">
                  <c:v>45832.229166666664</c:v>
                </c:pt>
                <c:pt idx="4182">
                  <c:v>45832.270833333336</c:v>
                </c:pt>
                <c:pt idx="4183">
                  <c:v>45832.3125</c:v>
                </c:pt>
                <c:pt idx="4184">
                  <c:v>45832.354166666664</c:v>
                </c:pt>
                <c:pt idx="4185">
                  <c:v>45832.395833333336</c:v>
                </c:pt>
                <c:pt idx="4186">
                  <c:v>45832.4375</c:v>
                </c:pt>
                <c:pt idx="4187">
                  <c:v>45832.479166666664</c:v>
                </c:pt>
                <c:pt idx="4188">
                  <c:v>45832.520833333336</c:v>
                </c:pt>
                <c:pt idx="4189">
                  <c:v>45832.5625</c:v>
                </c:pt>
                <c:pt idx="4190">
                  <c:v>45832.604166666664</c:v>
                </c:pt>
                <c:pt idx="4191">
                  <c:v>45832.645833333336</c:v>
                </c:pt>
                <c:pt idx="4192">
                  <c:v>45832.6875</c:v>
                </c:pt>
                <c:pt idx="4193">
                  <c:v>45832.729166666664</c:v>
                </c:pt>
                <c:pt idx="4194">
                  <c:v>45832.770833333336</c:v>
                </c:pt>
                <c:pt idx="4195">
                  <c:v>45832.8125</c:v>
                </c:pt>
                <c:pt idx="4196">
                  <c:v>45832.854166666664</c:v>
                </c:pt>
                <c:pt idx="4197">
                  <c:v>45832.895833333336</c:v>
                </c:pt>
                <c:pt idx="4198">
                  <c:v>45832.9375</c:v>
                </c:pt>
                <c:pt idx="4199">
                  <c:v>45832.979166666664</c:v>
                </c:pt>
                <c:pt idx="4200">
                  <c:v>45833.020833333336</c:v>
                </c:pt>
                <c:pt idx="4201">
                  <c:v>45833.0625</c:v>
                </c:pt>
                <c:pt idx="4202">
                  <c:v>45833.104166666664</c:v>
                </c:pt>
                <c:pt idx="4203">
                  <c:v>45833.145833333336</c:v>
                </c:pt>
                <c:pt idx="4204">
                  <c:v>45833.1875</c:v>
                </c:pt>
                <c:pt idx="4205">
                  <c:v>45833.229166666664</c:v>
                </c:pt>
                <c:pt idx="4206">
                  <c:v>45833.270833333336</c:v>
                </c:pt>
                <c:pt idx="4207">
                  <c:v>45833.3125</c:v>
                </c:pt>
                <c:pt idx="4208">
                  <c:v>45833.354166666664</c:v>
                </c:pt>
                <c:pt idx="4209">
                  <c:v>45833.395833333336</c:v>
                </c:pt>
                <c:pt idx="4210">
                  <c:v>45833.4375</c:v>
                </c:pt>
                <c:pt idx="4211">
                  <c:v>45833.479166666664</c:v>
                </c:pt>
                <c:pt idx="4212">
                  <c:v>45833.520833333336</c:v>
                </c:pt>
                <c:pt idx="4213">
                  <c:v>45833.5625</c:v>
                </c:pt>
                <c:pt idx="4214">
                  <c:v>45833.604166666664</c:v>
                </c:pt>
                <c:pt idx="4215">
                  <c:v>45833.645833333336</c:v>
                </c:pt>
                <c:pt idx="4216">
                  <c:v>45833.6875</c:v>
                </c:pt>
                <c:pt idx="4217">
                  <c:v>45833.729166666664</c:v>
                </c:pt>
                <c:pt idx="4218">
                  <c:v>45833.770833333336</c:v>
                </c:pt>
                <c:pt idx="4219">
                  <c:v>45833.8125</c:v>
                </c:pt>
                <c:pt idx="4220">
                  <c:v>45833.854166666664</c:v>
                </c:pt>
                <c:pt idx="4221">
                  <c:v>45833.895833333336</c:v>
                </c:pt>
                <c:pt idx="4222">
                  <c:v>45833.9375</c:v>
                </c:pt>
                <c:pt idx="4223">
                  <c:v>45833.979166666664</c:v>
                </c:pt>
                <c:pt idx="4224">
                  <c:v>45834.020833333336</c:v>
                </c:pt>
                <c:pt idx="4225">
                  <c:v>45834.0625</c:v>
                </c:pt>
                <c:pt idx="4226">
                  <c:v>45834.104166666664</c:v>
                </c:pt>
                <c:pt idx="4227">
                  <c:v>45834.145833333336</c:v>
                </c:pt>
                <c:pt idx="4228">
                  <c:v>45834.1875</c:v>
                </c:pt>
                <c:pt idx="4229">
                  <c:v>45834.229166666664</c:v>
                </c:pt>
                <c:pt idx="4230">
                  <c:v>45834.270833333336</c:v>
                </c:pt>
                <c:pt idx="4231">
                  <c:v>45834.3125</c:v>
                </c:pt>
                <c:pt idx="4232">
                  <c:v>45834.354166666664</c:v>
                </c:pt>
                <c:pt idx="4233">
                  <c:v>45834.395833333336</c:v>
                </c:pt>
                <c:pt idx="4234">
                  <c:v>45834.4375</c:v>
                </c:pt>
                <c:pt idx="4235">
                  <c:v>45834.479166666664</c:v>
                </c:pt>
                <c:pt idx="4236">
                  <c:v>45834.520833333336</c:v>
                </c:pt>
                <c:pt idx="4237">
                  <c:v>45834.5625</c:v>
                </c:pt>
                <c:pt idx="4238">
                  <c:v>45834.604166666664</c:v>
                </c:pt>
                <c:pt idx="4239">
                  <c:v>45834.645833333336</c:v>
                </c:pt>
                <c:pt idx="4240">
                  <c:v>45834.6875</c:v>
                </c:pt>
                <c:pt idx="4241">
                  <c:v>45834.729166666664</c:v>
                </c:pt>
                <c:pt idx="4242">
                  <c:v>45834.770833333336</c:v>
                </c:pt>
                <c:pt idx="4243">
                  <c:v>45834.8125</c:v>
                </c:pt>
                <c:pt idx="4244">
                  <c:v>45834.854166666664</c:v>
                </c:pt>
                <c:pt idx="4245">
                  <c:v>45834.895833333336</c:v>
                </c:pt>
                <c:pt idx="4246">
                  <c:v>45834.9375</c:v>
                </c:pt>
                <c:pt idx="4247">
                  <c:v>45834.979166666664</c:v>
                </c:pt>
                <c:pt idx="4248">
                  <c:v>45835.020833333336</c:v>
                </c:pt>
                <c:pt idx="4249">
                  <c:v>45835.0625</c:v>
                </c:pt>
                <c:pt idx="4250">
                  <c:v>45835.104166666664</c:v>
                </c:pt>
                <c:pt idx="4251">
                  <c:v>45835.145833333336</c:v>
                </c:pt>
                <c:pt idx="4252">
                  <c:v>45835.1875</c:v>
                </c:pt>
                <c:pt idx="4253">
                  <c:v>45835.229166666664</c:v>
                </c:pt>
                <c:pt idx="4254">
                  <c:v>45835.270833333336</c:v>
                </c:pt>
                <c:pt idx="4255">
                  <c:v>45835.3125</c:v>
                </c:pt>
                <c:pt idx="4256">
                  <c:v>45835.354166666664</c:v>
                </c:pt>
                <c:pt idx="4257">
                  <c:v>45835.395833333336</c:v>
                </c:pt>
                <c:pt idx="4258">
                  <c:v>45835.4375</c:v>
                </c:pt>
                <c:pt idx="4259">
                  <c:v>45835.479166666664</c:v>
                </c:pt>
                <c:pt idx="4260">
                  <c:v>45835.520833333336</c:v>
                </c:pt>
                <c:pt idx="4261">
                  <c:v>45835.5625</c:v>
                </c:pt>
                <c:pt idx="4262">
                  <c:v>45835.604166666664</c:v>
                </c:pt>
                <c:pt idx="4263">
                  <c:v>45835.645833333336</c:v>
                </c:pt>
                <c:pt idx="4264">
                  <c:v>45835.6875</c:v>
                </c:pt>
                <c:pt idx="4265">
                  <c:v>45835.729166666664</c:v>
                </c:pt>
                <c:pt idx="4266">
                  <c:v>45835.770833333336</c:v>
                </c:pt>
                <c:pt idx="4267">
                  <c:v>45835.8125</c:v>
                </c:pt>
                <c:pt idx="4268">
                  <c:v>45835.854166666664</c:v>
                </c:pt>
                <c:pt idx="4269">
                  <c:v>45835.895833333336</c:v>
                </c:pt>
                <c:pt idx="4270">
                  <c:v>45835.9375</c:v>
                </c:pt>
                <c:pt idx="4271">
                  <c:v>45835.979166666664</c:v>
                </c:pt>
                <c:pt idx="4272">
                  <c:v>45836.020833333336</c:v>
                </c:pt>
                <c:pt idx="4273">
                  <c:v>45836.0625</c:v>
                </c:pt>
                <c:pt idx="4274">
                  <c:v>45836.104166666664</c:v>
                </c:pt>
                <c:pt idx="4275">
                  <c:v>45836.145833333336</c:v>
                </c:pt>
                <c:pt idx="4276">
                  <c:v>45836.1875</c:v>
                </c:pt>
                <c:pt idx="4277">
                  <c:v>45836.229166666664</c:v>
                </c:pt>
                <c:pt idx="4278">
                  <c:v>45836.270833333336</c:v>
                </c:pt>
                <c:pt idx="4279">
                  <c:v>45836.3125</c:v>
                </c:pt>
                <c:pt idx="4280">
                  <c:v>45836.354166666664</c:v>
                </c:pt>
                <c:pt idx="4281">
                  <c:v>45836.395833333336</c:v>
                </c:pt>
                <c:pt idx="4282">
                  <c:v>45836.4375</c:v>
                </c:pt>
                <c:pt idx="4283">
                  <c:v>45836.479166666664</c:v>
                </c:pt>
                <c:pt idx="4284">
                  <c:v>45836.520833333336</c:v>
                </c:pt>
                <c:pt idx="4285">
                  <c:v>45836.5625</c:v>
                </c:pt>
                <c:pt idx="4286">
                  <c:v>45836.604166666664</c:v>
                </c:pt>
                <c:pt idx="4287">
                  <c:v>45836.645833333336</c:v>
                </c:pt>
                <c:pt idx="4288">
                  <c:v>45836.6875</c:v>
                </c:pt>
                <c:pt idx="4289">
                  <c:v>45836.729166666664</c:v>
                </c:pt>
                <c:pt idx="4290">
                  <c:v>45836.770833333336</c:v>
                </c:pt>
                <c:pt idx="4291">
                  <c:v>45836.8125</c:v>
                </c:pt>
                <c:pt idx="4292">
                  <c:v>45836.854166666664</c:v>
                </c:pt>
                <c:pt idx="4293">
                  <c:v>45836.895833333336</c:v>
                </c:pt>
                <c:pt idx="4294">
                  <c:v>45836.9375</c:v>
                </c:pt>
                <c:pt idx="4295">
                  <c:v>45836.979166666664</c:v>
                </c:pt>
                <c:pt idx="4296">
                  <c:v>45837.020833333336</c:v>
                </c:pt>
                <c:pt idx="4297">
                  <c:v>45837.0625</c:v>
                </c:pt>
                <c:pt idx="4298">
                  <c:v>45837.104166666664</c:v>
                </c:pt>
                <c:pt idx="4299">
                  <c:v>45837.145833333336</c:v>
                </c:pt>
                <c:pt idx="4300">
                  <c:v>45837.1875</c:v>
                </c:pt>
                <c:pt idx="4301">
                  <c:v>45837.229166666664</c:v>
                </c:pt>
                <c:pt idx="4302">
                  <c:v>45837.270833333336</c:v>
                </c:pt>
                <c:pt idx="4303">
                  <c:v>45837.3125</c:v>
                </c:pt>
                <c:pt idx="4304">
                  <c:v>45837.354166666664</c:v>
                </c:pt>
                <c:pt idx="4305">
                  <c:v>45837.395833333336</c:v>
                </c:pt>
                <c:pt idx="4306">
                  <c:v>45837.4375</c:v>
                </c:pt>
                <c:pt idx="4307">
                  <c:v>45837.479166666664</c:v>
                </c:pt>
                <c:pt idx="4308">
                  <c:v>45837.520833333336</c:v>
                </c:pt>
                <c:pt idx="4309">
                  <c:v>45837.5625</c:v>
                </c:pt>
                <c:pt idx="4310">
                  <c:v>45837.604166666664</c:v>
                </c:pt>
                <c:pt idx="4311">
                  <c:v>45837.645833333336</c:v>
                </c:pt>
                <c:pt idx="4312">
                  <c:v>45837.6875</c:v>
                </c:pt>
                <c:pt idx="4313">
                  <c:v>45837.729166666664</c:v>
                </c:pt>
                <c:pt idx="4314">
                  <c:v>45837.770833333336</c:v>
                </c:pt>
                <c:pt idx="4315">
                  <c:v>45837.8125</c:v>
                </c:pt>
                <c:pt idx="4316">
                  <c:v>45837.854166666664</c:v>
                </c:pt>
                <c:pt idx="4317">
                  <c:v>45837.895833333336</c:v>
                </c:pt>
                <c:pt idx="4318">
                  <c:v>45837.9375</c:v>
                </c:pt>
                <c:pt idx="4319">
                  <c:v>45837.979166666664</c:v>
                </c:pt>
                <c:pt idx="4320">
                  <c:v>45838.020833333336</c:v>
                </c:pt>
                <c:pt idx="4321">
                  <c:v>45838.0625</c:v>
                </c:pt>
                <c:pt idx="4322">
                  <c:v>45838.104166666664</c:v>
                </c:pt>
                <c:pt idx="4323">
                  <c:v>45838.145833333336</c:v>
                </c:pt>
                <c:pt idx="4324">
                  <c:v>45838.1875</c:v>
                </c:pt>
                <c:pt idx="4325">
                  <c:v>45838.229166666664</c:v>
                </c:pt>
                <c:pt idx="4326">
                  <c:v>45838.270833333336</c:v>
                </c:pt>
                <c:pt idx="4327">
                  <c:v>45838.3125</c:v>
                </c:pt>
                <c:pt idx="4328">
                  <c:v>45838.354166666664</c:v>
                </c:pt>
                <c:pt idx="4329">
                  <c:v>45838.395833333336</c:v>
                </c:pt>
                <c:pt idx="4330">
                  <c:v>45838.4375</c:v>
                </c:pt>
                <c:pt idx="4331">
                  <c:v>45838.479166666664</c:v>
                </c:pt>
                <c:pt idx="4332">
                  <c:v>45838.520833333336</c:v>
                </c:pt>
                <c:pt idx="4333">
                  <c:v>45838.5625</c:v>
                </c:pt>
                <c:pt idx="4334">
                  <c:v>45838.604166666664</c:v>
                </c:pt>
                <c:pt idx="4335">
                  <c:v>45838.645833333336</c:v>
                </c:pt>
                <c:pt idx="4336">
                  <c:v>45838.6875</c:v>
                </c:pt>
                <c:pt idx="4337">
                  <c:v>45838.729166666664</c:v>
                </c:pt>
                <c:pt idx="4338">
                  <c:v>45838.770833333336</c:v>
                </c:pt>
                <c:pt idx="4339">
                  <c:v>45838.8125</c:v>
                </c:pt>
                <c:pt idx="4340">
                  <c:v>45838.854166666664</c:v>
                </c:pt>
                <c:pt idx="4341">
                  <c:v>45838.895833333336</c:v>
                </c:pt>
                <c:pt idx="4342">
                  <c:v>45838.9375</c:v>
                </c:pt>
                <c:pt idx="4343">
                  <c:v>45838.979166666664</c:v>
                </c:pt>
                <c:pt idx="4344">
                  <c:v>45839.020833333336</c:v>
                </c:pt>
                <c:pt idx="4345">
                  <c:v>45839.0625</c:v>
                </c:pt>
                <c:pt idx="4346">
                  <c:v>45839.104166666664</c:v>
                </c:pt>
                <c:pt idx="4347">
                  <c:v>45839.145833333336</c:v>
                </c:pt>
                <c:pt idx="4348">
                  <c:v>45839.1875</c:v>
                </c:pt>
                <c:pt idx="4349">
                  <c:v>45839.229166666664</c:v>
                </c:pt>
                <c:pt idx="4350">
                  <c:v>45839.270833333336</c:v>
                </c:pt>
                <c:pt idx="4351">
                  <c:v>45839.3125</c:v>
                </c:pt>
                <c:pt idx="4352">
                  <c:v>45839.354166666664</c:v>
                </c:pt>
                <c:pt idx="4353">
                  <c:v>45839.395833333336</c:v>
                </c:pt>
                <c:pt idx="4354">
                  <c:v>45839.4375</c:v>
                </c:pt>
                <c:pt idx="4355">
                  <c:v>45839.479166666664</c:v>
                </c:pt>
                <c:pt idx="4356">
                  <c:v>45839.520833333336</c:v>
                </c:pt>
                <c:pt idx="4357">
                  <c:v>45839.5625</c:v>
                </c:pt>
                <c:pt idx="4358">
                  <c:v>45839.604166666664</c:v>
                </c:pt>
                <c:pt idx="4359">
                  <c:v>45839.645833333336</c:v>
                </c:pt>
                <c:pt idx="4360">
                  <c:v>45839.6875</c:v>
                </c:pt>
                <c:pt idx="4361">
                  <c:v>45839.729166666664</c:v>
                </c:pt>
                <c:pt idx="4362">
                  <c:v>45839.770833333336</c:v>
                </c:pt>
                <c:pt idx="4363">
                  <c:v>45839.8125</c:v>
                </c:pt>
                <c:pt idx="4364">
                  <c:v>45839.854166666664</c:v>
                </c:pt>
                <c:pt idx="4365">
                  <c:v>45839.895833333336</c:v>
                </c:pt>
                <c:pt idx="4366">
                  <c:v>45839.9375</c:v>
                </c:pt>
                <c:pt idx="4367">
                  <c:v>45839.979166666664</c:v>
                </c:pt>
                <c:pt idx="4368">
                  <c:v>45840.020833333336</c:v>
                </c:pt>
                <c:pt idx="4369">
                  <c:v>45840.0625</c:v>
                </c:pt>
                <c:pt idx="4370">
                  <c:v>45840.104166666664</c:v>
                </c:pt>
                <c:pt idx="4371">
                  <c:v>45840.145833333336</c:v>
                </c:pt>
                <c:pt idx="4372">
                  <c:v>45840.1875</c:v>
                </c:pt>
                <c:pt idx="4373">
                  <c:v>45840.229166666664</c:v>
                </c:pt>
                <c:pt idx="4374">
                  <c:v>45840.270833333336</c:v>
                </c:pt>
                <c:pt idx="4375">
                  <c:v>45840.3125</c:v>
                </c:pt>
                <c:pt idx="4376">
                  <c:v>45840.354166666664</c:v>
                </c:pt>
                <c:pt idx="4377">
                  <c:v>45840.395833333336</c:v>
                </c:pt>
                <c:pt idx="4378">
                  <c:v>45840.4375</c:v>
                </c:pt>
                <c:pt idx="4379">
                  <c:v>45840.479166666664</c:v>
                </c:pt>
                <c:pt idx="4380">
                  <c:v>45840.520833333336</c:v>
                </c:pt>
                <c:pt idx="4381">
                  <c:v>45840.5625</c:v>
                </c:pt>
                <c:pt idx="4382">
                  <c:v>45840.604166666664</c:v>
                </c:pt>
                <c:pt idx="4383">
                  <c:v>45840.645833333336</c:v>
                </c:pt>
                <c:pt idx="4384">
                  <c:v>45840.6875</c:v>
                </c:pt>
                <c:pt idx="4385">
                  <c:v>45840.729166666664</c:v>
                </c:pt>
                <c:pt idx="4386">
                  <c:v>45840.770833333336</c:v>
                </c:pt>
                <c:pt idx="4387">
                  <c:v>45840.8125</c:v>
                </c:pt>
                <c:pt idx="4388">
                  <c:v>45840.854166666664</c:v>
                </c:pt>
                <c:pt idx="4389">
                  <c:v>45840.895833333336</c:v>
                </c:pt>
                <c:pt idx="4390">
                  <c:v>45840.9375</c:v>
                </c:pt>
                <c:pt idx="4391">
                  <c:v>45840.979166666664</c:v>
                </c:pt>
                <c:pt idx="4392">
                  <c:v>45841.020833333336</c:v>
                </c:pt>
                <c:pt idx="4393">
                  <c:v>45841.0625</c:v>
                </c:pt>
                <c:pt idx="4394">
                  <c:v>45841.104166666664</c:v>
                </c:pt>
                <c:pt idx="4395">
                  <c:v>45841.145833333336</c:v>
                </c:pt>
                <c:pt idx="4396">
                  <c:v>45841.1875</c:v>
                </c:pt>
                <c:pt idx="4397">
                  <c:v>45841.229166666664</c:v>
                </c:pt>
                <c:pt idx="4398">
                  <c:v>45841.270833333336</c:v>
                </c:pt>
                <c:pt idx="4399">
                  <c:v>45841.3125</c:v>
                </c:pt>
                <c:pt idx="4400">
                  <c:v>45841.354166666664</c:v>
                </c:pt>
                <c:pt idx="4401">
                  <c:v>45841.395833333336</c:v>
                </c:pt>
                <c:pt idx="4402">
                  <c:v>45841.4375</c:v>
                </c:pt>
                <c:pt idx="4403">
                  <c:v>45841.479166666664</c:v>
                </c:pt>
                <c:pt idx="4404">
                  <c:v>45841.520833333336</c:v>
                </c:pt>
                <c:pt idx="4405">
                  <c:v>45841.5625</c:v>
                </c:pt>
                <c:pt idx="4406">
                  <c:v>45841.604166666664</c:v>
                </c:pt>
                <c:pt idx="4407">
                  <c:v>45841.645833333336</c:v>
                </c:pt>
                <c:pt idx="4408">
                  <c:v>45841.6875</c:v>
                </c:pt>
                <c:pt idx="4409">
                  <c:v>45841.729166666664</c:v>
                </c:pt>
                <c:pt idx="4410">
                  <c:v>45841.770833333336</c:v>
                </c:pt>
                <c:pt idx="4411">
                  <c:v>45841.8125</c:v>
                </c:pt>
                <c:pt idx="4412">
                  <c:v>45841.854166666664</c:v>
                </c:pt>
                <c:pt idx="4413">
                  <c:v>45841.895833333336</c:v>
                </c:pt>
                <c:pt idx="4414">
                  <c:v>45841.9375</c:v>
                </c:pt>
                <c:pt idx="4415">
                  <c:v>45841.979166666664</c:v>
                </c:pt>
                <c:pt idx="4416">
                  <c:v>45842.020833333336</c:v>
                </c:pt>
                <c:pt idx="4417">
                  <c:v>45842.0625</c:v>
                </c:pt>
                <c:pt idx="4418">
                  <c:v>45842.104166666664</c:v>
                </c:pt>
                <c:pt idx="4419">
                  <c:v>45842.145833333336</c:v>
                </c:pt>
                <c:pt idx="4420">
                  <c:v>45842.1875</c:v>
                </c:pt>
                <c:pt idx="4421">
                  <c:v>45842.229166666664</c:v>
                </c:pt>
                <c:pt idx="4422">
                  <c:v>45842.270833333336</c:v>
                </c:pt>
                <c:pt idx="4423">
                  <c:v>45842.3125</c:v>
                </c:pt>
                <c:pt idx="4424">
                  <c:v>45842.354166666664</c:v>
                </c:pt>
                <c:pt idx="4425">
                  <c:v>45842.395833333336</c:v>
                </c:pt>
                <c:pt idx="4426">
                  <c:v>45842.4375</c:v>
                </c:pt>
                <c:pt idx="4427">
                  <c:v>45842.479166666664</c:v>
                </c:pt>
                <c:pt idx="4428">
                  <c:v>45842.520833333336</c:v>
                </c:pt>
                <c:pt idx="4429">
                  <c:v>45842.5625</c:v>
                </c:pt>
                <c:pt idx="4430">
                  <c:v>45842.604166666664</c:v>
                </c:pt>
                <c:pt idx="4431">
                  <c:v>45842.645833333336</c:v>
                </c:pt>
                <c:pt idx="4432">
                  <c:v>45842.6875</c:v>
                </c:pt>
                <c:pt idx="4433">
                  <c:v>45842.729166666664</c:v>
                </c:pt>
                <c:pt idx="4434">
                  <c:v>45842.770833333336</c:v>
                </c:pt>
                <c:pt idx="4435">
                  <c:v>45842.8125</c:v>
                </c:pt>
                <c:pt idx="4436">
                  <c:v>45842.854166666664</c:v>
                </c:pt>
                <c:pt idx="4437">
                  <c:v>45842.895833333336</c:v>
                </c:pt>
                <c:pt idx="4438">
                  <c:v>45842.9375</c:v>
                </c:pt>
                <c:pt idx="4439">
                  <c:v>45842.979166666664</c:v>
                </c:pt>
                <c:pt idx="4440">
                  <c:v>45843.020833333336</c:v>
                </c:pt>
                <c:pt idx="4441">
                  <c:v>45843.0625</c:v>
                </c:pt>
                <c:pt idx="4442">
                  <c:v>45843.104166666664</c:v>
                </c:pt>
                <c:pt idx="4443">
                  <c:v>45843.145833333336</c:v>
                </c:pt>
                <c:pt idx="4444">
                  <c:v>45843.1875</c:v>
                </c:pt>
                <c:pt idx="4445">
                  <c:v>45843.229166666664</c:v>
                </c:pt>
                <c:pt idx="4446">
                  <c:v>45843.270833333336</c:v>
                </c:pt>
                <c:pt idx="4447">
                  <c:v>45843.3125</c:v>
                </c:pt>
                <c:pt idx="4448">
                  <c:v>45843.354166666664</c:v>
                </c:pt>
                <c:pt idx="4449">
                  <c:v>45843.395833333336</c:v>
                </c:pt>
                <c:pt idx="4450">
                  <c:v>45843.4375</c:v>
                </c:pt>
                <c:pt idx="4451">
                  <c:v>45843.479166666664</c:v>
                </c:pt>
                <c:pt idx="4452">
                  <c:v>45843.520833333336</c:v>
                </c:pt>
                <c:pt idx="4453">
                  <c:v>45843.5625</c:v>
                </c:pt>
                <c:pt idx="4454">
                  <c:v>45843.604166666664</c:v>
                </c:pt>
                <c:pt idx="4455">
                  <c:v>45843.645833333336</c:v>
                </c:pt>
                <c:pt idx="4456">
                  <c:v>45843.6875</c:v>
                </c:pt>
                <c:pt idx="4457">
                  <c:v>45843.729166666664</c:v>
                </c:pt>
                <c:pt idx="4458">
                  <c:v>45843.770833333336</c:v>
                </c:pt>
                <c:pt idx="4459">
                  <c:v>45843.8125</c:v>
                </c:pt>
                <c:pt idx="4460">
                  <c:v>45843.854166666664</c:v>
                </c:pt>
                <c:pt idx="4461">
                  <c:v>45843.895833333336</c:v>
                </c:pt>
                <c:pt idx="4462">
                  <c:v>45843.9375</c:v>
                </c:pt>
                <c:pt idx="4463">
                  <c:v>45843.979166666664</c:v>
                </c:pt>
                <c:pt idx="4464">
                  <c:v>45844.020833333336</c:v>
                </c:pt>
                <c:pt idx="4465">
                  <c:v>45844.0625</c:v>
                </c:pt>
                <c:pt idx="4466">
                  <c:v>45844.104166666664</c:v>
                </c:pt>
                <c:pt idx="4467">
                  <c:v>45844.145833333336</c:v>
                </c:pt>
                <c:pt idx="4468">
                  <c:v>45844.1875</c:v>
                </c:pt>
                <c:pt idx="4469">
                  <c:v>45844.229166666664</c:v>
                </c:pt>
                <c:pt idx="4470">
                  <c:v>45844.270833333336</c:v>
                </c:pt>
                <c:pt idx="4471">
                  <c:v>45844.3125</c:v>
                </c:pt>
                <c:pt idx="4472">
                  <c:v>45844.354166666664</c:v>
                </c:pt>
                <c:pt idx="4473">
                  <c:v>45844.395833333336</c:v>
                </c:pt>
                <c:pt idx="4474">
                  <c:v>45844.4375</c:v>
                </c:pt>
                <c:pt idx="4475">
                  <c:v>45844.479166666664</c:v>
                </c:pt>
                <c:pt idx="4476">
                  <c:v>45844.520833333336</c:v>
                </c:pt>
                <c:pt idx="4477">
                  <c:v>45844.5625</c:v>
                </c:pt>
                <c:pt idx="4478">
                  <c:v>45844.604166666664</c:v>
                </c:pt>
                <c:pt idx="4479">
                  <c:v>45844.645833333336</c:v>
                </c:pt>
                <c:pt idx="4480">
                  <c:v>45844.6875</c:v>
                </c:pt>
                <c:pt idx="4481">
                  <c:v>45844.729166666664</c:v>
                </c:pt>
                <c:pt idx="4482">
                  <c:v>45844.770833333336</c:v>
                </c:pt>
                <c:pt idx="4483">
                  <c:v>45844.8125</c:v>
                </c:pt>
                <c:pt idx="4484">
                  <c:v>45844.854166666664</c:v>
                </c:pt>
                <c:pt idx="4485">
                  <c:v>45844.895833333336</c:v>
                </c:pt>
                <c:pt idx="4486">
                  <c:v>45844.9375</c:v>
                </c:pt>
                <c:pt idx="4487">
                  <c:v>45844.979166666664</c:v>
                </c:pt>
                <c:pt idx="4488">
                  <c:v>45845.020833333336</c:v>
                </c:pt>
                <c:pt idx="4489">
                  <c:v>45845.0625</c:v>
                </c:pt>
                <c:pt idx="4490">
                  <c:v>45845.104166666664</c:v>
                </c:pt>
                <c:pt idx="4491">
                  <c:v>45845.145833333336</c:v>
                </c:pt>
                <c:pt idx="4492">
                  <c:v>45845.1875</c:v>
                </c:pt>
                <c:pt idx="4493">
                  <c:v>45845.229166666664</c:v>
                </c:pt>
                <c:pt idx="4494">
                  <c:v>45845.270833333336</c:v>
                </c:pt>
                <c:pt idx="4495">
                  <c:v>45845.3125</c:v>
                </c:pt>
                <c:pt idx="4496">
                  <c:v>45845.354166666664</c:v>
                </c:pt>
                <c:pt idx="4497">
                  <c:v>45845.395833333336</c:v>
                </c:pt>
                <c:pt idx="4498">
                  <c:v>45845.4375</c:v>
                </c:pt>
                <c:pt idx="4499">
                  <c:v>45845.479166666664</c:v>
                </c:pt>
                <c:pt idx="4500">
                  <c:v>45845.520833333336</c:v>
                </c:pt>
                <c:pt idx="4501">
                  <c:v>45845.5625</c:v>
                </c:pt>
                <c:pt idx="4502">
                  <c:v>45845.604166666664</c:v>
                </c:pt>
                <c:pt idx="4503">
                  <c:v>45845.645833333336</c:v>
                </c:pt>
                <c:pt idx="4504">
                  <c:v>45845.6875</c:v>
                </c:pt>
                <c:pt idx="4505">
                  <c:v>45845.729166666664</c:v>
                </c:pt>
                <c:pt idx="4506">
                  <c:v>45845.770833333336</c:v>
                </c:pt>
                <c:pt idx="4507">
                  <c:v>45845.8125</c:v>
                </c:pt>
                <c:pt idx="4508">
                  <c:v>45845.854166666664</c:v>
                </c:pt>
                <c:pt idx="4509">
                  <c:v>45845.895833333336</c:v>
                </c:pt>
                <c:pt idx="4510">
                  <c:v>45845.9375</c:v>
                </c:pt>
                <c:pt idx="4511">
                  <c:v>45845.979166666664</c:v>
                </c:pt>
                <c:pt idx="4512">
                  <c:v>45846.020833333336</c:v>
                </c:pt>
                <c:pt idx="4513">
                  <c:v>45846.0625</c:v>
                </c:pt>
                <c:pt idx="4514">
                  <c:v>45846.104166666664</c:v>
                </c:pt>
                <c:pt idx="4515">
                  <c:v>45846.145833333336</c:v>
                </c:pt>
                <c:pt idx="4516">
                  <c:v>45846.1875</c:v>
                </c:pt>
                <c:pt idx="4517">
                  <c:v>45846.229166666664</c:v>
                </c:pt>
                <c:pt idx="4518">
                  <c:v>45846.270833333336</c:v>
                </c:pt>
                <c:pt idx="4519">
                  <c:v>45846.3125</c:v>
                </c:pt>
                <c:pt idx="4520">
                  <c:v>45846.354166666664</c:v>
                </c:pt>
                <c:pt idx="4521">
                  <c:v>45846.395833333336</c:v>
                </c:pt>
                <c:pt idx="4522">
                  <c:v>45846.4375</c:v>
                </c:pt>
                <c:pt idx="4523">
                  <c:v>45846.479166666664</c:v>
                </c:pt>
                <c:pt idx="4524">
                  <c:v>45846.520833333336</c:v>
                </c:pt>
                <c:pt idx="4525">
                  <c:v>45846.5625</c:v>
                </c:pt>
                <c:pt idx="4526">
                  <c:v>45846.604166666664</c:v>
                </c:pt>
                <c:pt idx="4527">
                  <c:v>45846.645833333336</c:v>
                </c:pt>
                <c:pt idx="4528">
                  <c:v>45846.6875</c:v>
                </c:pt>
                <c:pt idx="4529">
                  <c:v>45846.729166666664</c:v>
                </c:pt>
                <c:pt idx="4530">
                  <c:v>45846.770833333336</c:v>
                </c:pt>
                <c:pt idx="4531">
                  <c:v>45846.8125</c:v>
                </c:pt>
                <c:pt idx="4532">
                  <c:v>45846.854166666664</c:v>
                </c:pt>
                <c:pt idx="4533">
                  <c:v>45846.895833333336</c:v>
                </c:pt>
                <c:pt idx="4534">
                  <c:v>45846.9375</c:v>
                </c:pt>
                <c:pt idx="4535">
                  <c:v>45846.979166666664</c:v>
                </c:pt>
                <c:pt idx="4536">
                  <c:v>45847.020833333336</c:v>
                </c:pt>
                <c:pt idx="4537">
                  <c:v>45847.0625</c:v>
                </c:pt>
                <c:pt idx="4538">
                  <c:v>45847.104166666664</c:v>
                </c:pt>
                <c:pt idx="4539">
                  <c:v>45847.145833333336</c:v>
                </c:pt>
                <c:pt idx="4540">
                  <c:v>45847.1875</c:v>
                </c:pt>
                <c:pt idx="4541">
                  <c:v>45847.229166666664</c:v>
                </c:pt>
                <c:pt idx="4542">
                  <c:v>45847.270833333336</c:v>
                </c:pt>
                <c:pt idx="4543">
                  <c:v>45847.3125</c:v>
                </c:pt>
                <c:pt idx="4544">
                  <c:v>45847.354166666664</c:v>
                </c:pt>
                <c:pt idx="4545">
                  <c:v>45847.395833333336</c:v>
                </c:pt>
                <c:pt idx="4546">
                  <c:v>45847.4375</c:v>
                </c:pt>
                <c:pt idx="4547">
                  <c:v>45847.479166666664</c:v>
                </c:pt>
                <c:pt idx="4548">
                  <c:v>45847.520833333336</c:v>
                </c:pt>
                <c:pt idx="4549">
                  <c:v>45847.5625</c:v>
                </c:pt>
                <c:pt idx="4550">
                  <c:v>45847.604166666664</c:v>
                </c:pt>
                <c:pt idx="4551">
                  <c:v>45847.645833333336</c:v>
                </c:pt>
                <c:pt idx="4552">
                  <c:v>45847.6875</c:v>
                </c:pt>
                <c:pt idx="4553">
                  <c:v>45847.729166666664</c:v>
                </c:pt>
                <c:pt idx="4554">
                  <c:v>45847.770833333336</c:v>
                </c:pt>
                <c:pt idx="4555">
                  <c:v>45847.8125</c:v>
                </c:pt>
                <c:pt idx="4556">
                  <c:v>45847.854166666664</c:v>
                </c:pt>
                <c:pt idx="4557">
                  <c:v>45847.895833333336</c:v>
                </c:pt>
                <c:pt idx="4558">
                  <c:v>45847.9375</c:v>
                </c:pt>
                <c:pt idx="4559">
                  <c:v>45847.979166666664</c:v>
                </c:pt>
                <c:pt idx="4560">
                  <c:v>45848.020833333336</c:v>
                </c:pt>
                <c:pt idx="4561">
                  <c:v>45848.0625</c:v>
                </c:pt>
                <c:pt idx="4562">
                  <c:v>45848.104166666664</c:v>
                </c:pt>
                <c:pt idx="4563">
                  <c:v>45848.145833333336</c:v>
                </c:pt>
                <c:pt idx="4564">
                  <c:v>45848.1875</c:v>
                </c:pt>
                <c:pt idx="4565">
                  <c:v>45848.229166666664</c:v>
                </c:pt>
                <c:pt idx="4566">
                  <c:v>45848.270833333336</c:v>
                </c:pt>
                <c:pt idx="4567">
                  <c:v>45848.3125</c:v>
                </c:pt>
                <c:pt idx="4568">
                  <c:v>45848.354166666664</c:v>
                </c:pt>
                <c:pt idx="4569">
                  <c:v>45848.395833333336</c:v>
                </c:pt>
                <c:pt idx="4570">
                  <c:v>45848.4375</c:v>
                </c:pt>
                <c:pt idx="4571">
                  <c:v>45848.479166666664</c:v>
                </c:pt>
                <c:pt idx="4572">
                  <c:v>45848.520833333336</c:v>
                </c:pt>
                <c:pt idx="4573">
                  <c:v>45848.5625</c:v>
                </c:pt>
                <c:pt idx="4574">
                  <c:v>45848.604166666664</c:v>
                </c:pt>
                <c:pt idx="4575">
                  <c:v>45848.645833333336</c:v>
                </c:pt>
                <c:pt idx="4576">
                  <c:v>45848.6875</c:v>
                </c:pt>
                <c:pt idx="4577">
                  <c:v>45848.729166666664</c:v>
                </c:pt>
                <c:pt idx="4578">
                  <c:v>45848.770833333336</c:v>
                </c:pt>
                <c:pt idx="4579">
                  <c:v>45848.8125</c:v>
                </c:pt>
                <c:pt idx="4580">
                  <c:v>45848.854166666664</c:v>
                </c:pt>
                <c:pt idx="4581">
                  <c:v>45848.895833333336</c:v>
                </c:pt>
                <c:pt idx="4582">
                  <c:v>45848.9375</c:v>
                </c:pt>
                <c:pt idx="4583">
                  <c:v>45848.979166666664</c:v>
                </c:pt>
                <c:pt idx="4584">
                  <c:v>45849.020833333336</c:v>
                </c:pt>
                <c:pt idx="4585">
                  <c:v>45849.0625</c:v>
                </c:pt>
                <c:pt idx="4586">
                  <c:v>45849.104166666664</c:v>
                </c:pt>
                <c:pt idx="4587">
                  <c:v>45849.145833333336</c:v>
                </c:pt>
                <c:pt idx="4588">
                  <c:v>45849.1875</c:v>
                </c:pt>
                <c:pt idx="4589">
                  <c:v>45849.229166666664</c:v>
                </c:pt>
                <c:pt idx="4590">
                  <c:v>45849.270833333336</c:v>
                </c:pt>
                <c:pt idx="4591">
                  <c:v>45849.3125</c:v>
                </c:pt>
                <c:pt idx="4592">
                  <c:v>45849.354166666664</c:v>
                </c:pt>
                <c:pt idx="4593">
                  <c:v>45849.395833333336</c:v>
                </c:pt>
                <c:pt idx="4594">
                  <c:v>45849.4375</c:v>
                </c:pt>
                <c:pt idx="4595">
                  <c:v>45849.479166666664</c:v>
                </c:pt>
                <c:pt idx="4596">
                  <c:v>45849.520833333336</c:v>
                </c:pt>
                <c:pt idx="4597">
                  <c:v>45849.5625</c:v>
                </c:pt>
                <c:pt idx="4598">
                  <c:v>45849.604166666664</c:v>
                </c:pt>
                <c:pt idx="4599">
                  <c:v>45849.645833333336</c:v>
                </c:pt>
                <c:pt idx="4600">
                  <c:v>45849.6875</c:v>
                </c:pt>
                <c:pt idx="4601">
                  <c:v>45849.729166666664</c:v>
                </c:pt>
                <c:pt idx="4602">
                  <c:v>45849.770833333336</c:v>
                </c:pt>
                <c:pt idx="4603">
                  <c:v>45849.8125</c:v>
                </c:pt>
                <c:pt idx="4604">
                  <c:v>45849.854166666664</c:v>
                </c:pt>
                <c:pt idx="4605">
                  <c:v>45849.895833333336</c:v>
                </c:pt>
                <c:pt idx="4606">
                  <c:v>45849.9375</c:v>
                </c:pt>
                <c:pt idx="4607">
                  <c:v>45849.979166666664</c:v>
                </c:pt>
                <c:pt idx="4608">
                  <c:v>45850.020833333336</c:v>
                </c:pt>
                <c:pt idx="4609">
                  <c:v>45850.0625</c:v>
                </c:pt>
                <c:pt idx="4610">
                  <c:v>45850.104166666664</c:v>
                </c:pt>
                <c:pt idx="4611">
                  <c:v>45850.145833333336</c:v>
                </c:pt>
                <c:pt idx="4612">
                  <c:v>45850.1875</c:v>
                </c:pt>
                <c:pt idx="4613">
                  <c:v>45850.229166666664</c:v>
                </c:pt>
                <c:pt idx="4614">
                  <c:v>45850.270833333336</c:v>
                </c:pt>
                <c:pt idx="4615">
                  <c:v>45850.3125</c:v>
                </c:pt>
                <c:pt idx="4616">
                  <c:v>45850.354166666664</c:v>
                </c:pt>
                <c:pt idx="4617">
                  <c:v>45850.395833333336</c:v>
                </c:pt>
                <c:pt idx="4618">
                  <c:v>45850.4375</c:v>
                </c:pt>
                <c:pt idx="4619">
                  <c:v>45850.479166666664</c:v>
                </c:pt>
                <c:pt idx="4620">
                  <c:v>45850.520833333336</c:v>
                </c:pt>
                <c:pt idx="4621">
                  <c:v>45850.5625</c:v>
                </c:pt>
                <c:pt idx="4622">
                  <c:v>45850.604166666664</c:v>
                </c:pt>
                <c:pt idx="4623">
                  <c:v>45850.645833333336</c:v>
                </c:pt>
                <c:pt idx="4624">
                  <c:v>45850.6875</c:v>
                </c:pt>
                <c:pt idx="4625">
                  <c:v>45850.729166666664</c:v>
                </c:pt>
                <c:pt idx="4626">
                  <c:v>45850.770833333336</c:v>
                </c:pt>
                <c:pt idx="4627">
                  <c:v>45850.8125</c:v>
                </c:pt>
                <c:pt idx="4628">
                  <c:v>45850.854166666664</c:v>
                </c:pt>
                <c:pt idx="4629">
                  <c:v>45850.895833333336</c:v>
                </c:pt>
                <c:pt idx="4630">
                  <c:v>45850.9375</c:v>
                </c:pt>
                <c:pt idx="4631">
                  <c:v>45850.979166666664</c:v>
                </c:pt>
                <c:pt idx="4632">
                  <c:v>45851.020833333336</c:v>
                </c:pt>
                <c:pt idx="4633">
                  <c:v>45851.0625</c:v>
                </c:pt>
                <c:pt idx="4634">
                  <c:v>45851.104166666664</c:v>
                </c:pt>
                <c:pt idx="4635">
                  <c:v>45851.145833333336</c:v>
                </c:pt>
                <c:pt idx="4636">
                  <c:v>45851.1875</c:v>
                </c:pt>
                <c:pt idx="4637">
                  <c:v>45851.229166666664</c:v>
                </c:pt>
                <c:pt idx="4638">
                  <c:v>45851.270833333336</c:v>
                </c:pt>
                <c:pt idx="4639">
                  <c:v>45851.3125</c:v>
                </c:pt>
                <c:pt idx="4640">
                  <c:v>45851.354166666664</c:v>
                </c:pt>
                <c:pt idx="4641">
                  <c:v>45851.395833333336</c:v>
                </c:pt>
                <c:pt idx="4642">
                  <c:v>45851.4375</c:v>
                </c:pt>
                <c:pt idx="4643">
                  <c:v>45851.479166666664</c:v>
                </c:pt>
                <c:pt idx="4644">
                  <c:v>45851.520833333336</c:v>
                </c:pt>
                <c:pt idx="4645">
                  <c:v>45851.5625</c:v>
                </c:pt>
                <c:pt idx="4646">
                  <c:v>45851.604166666664</c:v>
                </c:pt>
                <c:pt idx="4647">
                  <c:v>45851.645833333336</c:v>
                </c:pt>
                <c:pt idx="4648">
                  <c:v>45851.6875</c:v>
                </c:pt>
                <c:pt idx="4649">
                  <c:v>45851.729166666664</c:v>
                </c:pt>
                <c:pt idx="4650">
                  <c:v>45851.770833333336</c:v>
                </c:pt>
                <c:pt idx="4651">
                  <c:v>45851.8125</c:v>
                </c:pt>
                <c:pt idx="4652">
                  <c:v>45851.854166666664</c:v>
                </c:pt>
                <c:pt idx="4653">
                  <c:v>45851.895833333336</c:v>
                </c:pt>
                <c:pt idx="4654">
                  <c:v>45851.9375</c:v>
                </c:pt>
                <c:pt idx="4655">
                  <c:v>45851.979166666664</c:v>
                </c:pt>
                <c:pt idx="4656">
                  <c:v>45852.020833333336</c:v>
                </c:pt>
                <c:pt idx="4657">
                  <c:v>45852.0625</c:v>
                </c:pt>
                <c:pt idx="4658">
                  <c:v>45852.104166666664</c:v>
                </c:pt>
                <c:pt idx="4659">
                  <c:v>45852.145833333336</c:v>
                </c:pt>
                <c:pt idx="4660">
                  <c:v>45852.1875</c:v>
                </c:pt>
                <c:pt idx="4661">
                  <c:v>45852.229166666664</c:v>
                </c:pt>
                <c:pt idx="4662">
                  <c:v>45852.270833333336</c:v>
                </c:pt>
                <c:pt idx="4663">
                  <c:v>45852.3125</c:v>
                </c:pt>
                <c:pt idx="4664">
                  <c:v>45852.354166666664</c:v>
                </c:pt>
                <c:pt idx="4665">
                  <c:v>45852.395833333336</c:v>
                </c:pt>
                <c:pt idx="4666">
                  <c:v>45852.4375</c:v>
                </c:pt>
                <c:pt idx="4667">
                  <c:v>45852.479166666664</c:v>
                </c:pt>
                <c:pt idx="4668">
                  <c:v>45852.520833333336</c:v>
                </c:pt>
                <c:pt idx="4669">
                  <c:v>45852.5625</c:v>
                </c:pt>
                <c:pt idx="4670">
                  <c:v>45852.604166666664</c:v>
                </c:pt>
                <c:pt idx="4671">
                  <c:v>45852.645833333336</c:v>
                </c:pt>
                <c:pt idx="4672">
                  <c:v>45852.6875</c:v>
                </c:pt>
                <c:pt idx="4673">
                  <c:v>45852.729166666664</c:v>
                </c:pt>
                <c:pt idx="4674">
                  <c:v>45852.770833333336</c:v>
                </c:pt>
                <c:pt idx="4675">
                  <c:v>45852.8125</c:v>
                </c:pt>
                <c:pt idx="4676">
                  <c:v>45852.854166666664</c:v>
                </c:pt>
                <c:pt idx="4677">
                  <c:v>45852.895833333336</c:v>
                </c:pt>
                <c:pt idx="4678">
                  <c:v>45852.9375</c:v>
                </c:pt>
                <c:pt idx="4679">
                  <c:v>45852.979166666664</c:v>
                </c:pt>
                <c:pt idx="4680">
                  <c:v>45853.020833333336</c:v>
                </c:pt>
                <c:pt idx="4681">
                  <c:v>45853.0625</c:v>
                </c:pt>
                <c:pt idx="4682">
                  <c:v>45853.104166666664</c:v>
                </c:pt>
                <c:pt idx="4683">
                  <c:v>45853.145833333336</c:v>
                </c:pt>
                <c:pt idx="4684">
                  <c:v>45853.1875</c:v>
                </c:pt>
                <c:pt idx="4685">
                  <c:v>45853.229166666664</c:v>
                </c:pt>
                <c:pt idx="4686">
                  <c:v>45853.270833333336</c:v>
                </c:pt>
                <c:pt idx="4687">
                  <c:v>45853.3125</c:v>
                </c:pt>
                <c:pt idx="4688">
                  <c:v>45853.354166666664</c:v>
                </c:pt>
                <c:pt idx="4689">
                  <c:v>45853.395833333336</c:v>
                </c:pt>
                <c:pt idx="4690">
                  <c:v>45853.4375</c:v>
                </c:pt>
                <c:pt idx="4691">
                  <c:v>45853.479166666664</c:v>
                </c:pt>
                <c:pt idx="4692">
                  <c:v>45853.520833333336</c:v>
                </c:pt>
                <c:pt idx="4693">
                  <c:v>45853.5625</c:v>
                </c:pt>
                <c:pt idx="4694">
                  <c:v>45853.604166666664</c:v>
                </c:pt>
                <c:pt idx="4695">
                  <c:v>45853.645833333336</c:v>
                </c:pt>
                <c:pt idx="4696">
                  <c:v>45853.6875</c:v>
                </c:pt>
                <c:pt idx="4697">
                  <c:v>45853.729166666664</c:v>
                </c:pt>
                <c:pt idx="4698">
                  <c:v>45853.770833333336</c:v>
                </c:pt>
                <c:pt idx="4699">
                  <c:v>45853.8125</c:v>
                </c:pt>
                <c:pt idx="4700">
                  <c:v>45853.854166666664</c:v>
                </c:pt>
                <c:pt idx="4701">
                  <c:v>45853.895833333336</c:v>
                </c:pt>
                <c:pt idx="4702">
                  <c:v>45853.9375</c:v>
                </c:pt>
                <c:pt idx="4703">
                  <c:v>45853.979166666664</c:v>
                </c:pt>
                <c:pt idx="4704">
                  <c:v>45854.020833333336</c:v>
                </c:pt>
                <c:pt idx="4705">
                  <c:v>45854.0625</c:v>
                </c:pt>
                <c:pt idx="4706">
                  <c:v>45854.104166666664</c:v>
                </c:pt>
                <c:pt idx="4707">
                  <c:v>45854.145833333336</c:v>
                </c:pt>
                <c:pt idx="4708">
                  <c:v>45854.1875</c:v>
                </c:pt>
                <c:pt idx="4709">
                  <c:v>45854.229166666664</c:v>
                </c:pt>
                <c:pt idx="4710">
                  <c:v>45854.270833333336</c:v>
                </c:pt>
                <c:pt idx="4711">
                  <c:v>45854.3125</c:v>
                </c:pt>
                <c:pt idx="4712">
                  <c:v>45854.354166666664</c:v>
                </c:pt>
                <c:pt idx="4713">
                  <c:v>45854.395833333336</c:v>
                </c:pt>
                <c:pt idx="4714">
                  <c:v>45854.4375</c:v>
                </c:pt>
                <c:pt idx="4715">
                  <c:v>45854.479166666664</c:v>
                </c:pt>
                <c:pt idx="4716">
                  <c:v>45854.520833333336</c:v>
                </c:pt>
                <c:pt idx="4717">
                  <c:v>45854.5625</c:v>
                </c:pt>
                <c:pt idx="4718">
                  <c:v>45854.604166666664</c:v>
                </c:pt>
                <c:pt idx="4719">
                  <c:v>45854.645833333336</c:v>
                </c:pt>
                <c:pt idx="4720">
                  <c:v>45854.6875</c:v>
                </c:pt>
                <c:pt idx="4721">
                  <c:v>45854.729166666664</c:v>
                </c:pt>
                <c:pt idx="4722">
                  <c:v>45854.770833333336</c:v>
                </c:pt>
                <c:pt idx="4723">
                  <c:v>45854.8125</c:v>
                </c:pt>
                <c:pt idx="4724">
                  <c:v>45854.854166666664</c:v>
                </c:pt>
                <c:pt idx="4725">
                  <c:v>45854.895833333336</c:v>
                </c:pt>
                <c:pt idx="4726">
                  <c:v>45854.9375</c:v>
                </c:pt>
                <c:pt idx="4727">
                  <c:v>45854.979166666664</c:v>
                </c:pt>
                <c:pt idx="4728">
                  <c:v>45855.020833333336</c:v>
                </c:pt>
                <c:pt idx="4729">
                  <c:v>45855.0625</c:v>
                </c:pt>
                <c:pt idx="4730">
                  <c:v>45855.104166666664</c:v>
                </c:pt>
                <c:pt idx="4731">
                  <c:v>45855.145833333336</c:v>
                </c:pt>
                <c:pt idx="4732">
                  <c:v>45855.1875</c:v>
                </c:pt>
                <c:pt idx="4733">
                  <c:v>45855.229166666664</c:v>
                </c:pt>
                <c:pt idx="4734">
                  <c:v>45855.270833333336</c:v>
                </c:pt>
                <c:pt idx="4735">
                  <c:v>45855.3125</c:v>
                </c:pt>
                <c:pt idx="4736">
                  <c:v>45855.354166666664</c:v>
                </c:pt>
                <c:pt idx="4737">
                  <c:v>45855.395833333336</c:v>
                </c:pt>
                <c:pt idx="4738">
                  <c:v>45855.4375</c:v>
                </c:pt>
                <c:pt idx="4739">
                  <c:v>45855.479166666664</c:v>
                </c:pt>
                <c:pt idx="4740">
                  <c:v>45855.520833333336</c:v>
                </c:pt>
                <c:pt idx="4741">
                  <c:v>45855.5625</c:v>
                </c:pt>
                <c:pt idx="4742">
                  <c:v>45855.604166666664</c:v>
                </c:pt>
                <c:pt idx="4743">
                  <c:v>45855.645833333336</c:v>
                </c:pt>
                <c:pt idx="4744">
                  <c:v>45855.6875</c:v>
                </c:pt>
                <c:pt idx="4745">
                  <c:v>45855.729166666664</c:v>
                </c:pt>
                <c:pt idx="4746">
                  <c:v>45855.770833333336</c:v>
                </c:pt>
                <c:pt idx="4747">
                  <c:v>45855.8125</c:v>
                </c:pt>
                <c:pt idx="4748">
                  <c:v>45855.854166666664</c:v>
                </c:pt>
                <c:pt idx="4749">
                  <c:v>45855.895833333336</c:v>
                </c:pt>
                <c:pt idx="4750">
                  <c:v>45855.9375</c:v>
                </c:pt>
                <c:pt idx="4751">
                  <c:v>45855.979166666664</c:v>
                </c:pt>
                <c:pt idx="4752">
                  <c:v>45856.020833333336</c:v>
                </c:pt>
                <c:pt idx="4753">
                  <c:v>45856.0625</c:v>
                </c:pt>
                <c:pt idx="4754">
                  <c:v>45856.104166666664</c:v>
                </c:pt>
                <c:pt idx="4755">
                  <c:v>45856.145833333336</c:v>
                </c:pt>
                <c:pt idx="4756">
                  <c:v>45856.1875</c:v>
                </c:pt>
                <c:pt idx="4757">
                  <c:v>45856.229166666664</c:v>
                </c:pt>
                <c:pt idx="4758">
                  <c:v>45856.270833333336</c:v>
                </c:pt>
                <c:pt idx="4759">
                  <c:v>45856.3125</c:v>
                </c:pt>
                <c:pt idx="4760">
                  <c:v>45856.354166666664</c:v>
                </c:pt>
                <c:pt idx="4761">
                  <c:v>45856.395833333336</c:v>
                </c:pt>
                <c:pt idx="4762">
                  <c:v>45856.4375</c:v>
                </c:pt>
                <c:pt idx="4763">
                  <c:v>45856.479166666664</c:v>
                </c:pt>
                <c:pt idx="4764">
                  <c:v>45856.520833333336</c:v>
                </c:pt>
                <c:pt idx="4765">
                  <c:v>45856.5625</c:v>
                </c:pt>
                <c:pt idx="4766">
                  <c:v>45856.604166666664</c:v>
                </c:pt>
                <c:pt idx="4767">
                  <c:v>45856.645833333336</c:v>
                </c:pt>
                <c:pt idx="4768">
                  <c:v>45856.6875</c:v>
                </c:pt>
                <c:pt idx="4769">
                  <c:v>45856.729166666664</c:v>
                </c:pt>
                <c:pt idx="4770">
                  <c:v>45856.770833333336</c:v>
                </c:pt>
                <c:pt idx="4771">
                  <c:v>45856.8125</c:v>
                </c:pt>
                <c:pt idx="4772">
                  <c:v>45856.854166666664</c:v>
                </c:pt>
                <c:pt idx="4773">
                  <c:v>45856.895833333336</c:v>
                </c:pt>
                <c:pt idx="4774">
                  <c:v>45856.9375</c:v>
                </c:pt>
                <c:pt idx="4775">
                  <c:v>45856.979166666664</c:v>
                </c:pt>
                <c:pt idx="4776">
                  <c:v>45857.020833333336</c:v>
                </c:pt>
                <c:pt idx="4777">
                  <c:v>45857.0625</c:v>
                </c:pt>
                <c:pt idx="4778">
                  <c:v>45857.104166666664</c:v>
                </c:pt>
                <c:pt idx="4779">
                  <c:v>45857.145833333336</c:v>
                </c:pt>
                <c:pt idx="4780">
                  <c:v>45857.1875</c:v>
                </c:pt>
                <c:pt idx="4781">
                  <c:v>45857.229166666664</c:v>
                </c:pt>
                <c:pt idx="4782">
                  <c:v>45857.270833333336</c:v>
                </c:pt>
                <c:pt idx="4783">
                  <c:v>45857.3125</c:v>
                </c:pt>
                <c:pt idx="4784">
                  <c:v>45857.354166666664</c:v>
                </c:pt>
                <c:pt idx="4785">
                  <c:v>45857.395833333336</c:v>
                </c:pt>
                <c:pt idx="4786">
                  <c:v>45857.4375</c:v>
                </c:pt>
                <c:pt idx="4787">
                  <c:v>45857.479166666664</c:v>
                </c:pt>
                <c:pt idx="4788">
                  <c:v>45857.520833333336</c:v>
                </c:pt>
                <c:pt idx="4789">
                  <c:v>45857.5625</c:v>
                </c:pt>
                <c:pt idx="4790">
                  <c:v>45857.604166666664</c:v>
                </c:pt>
                <c:pt idx="4791">
                  <c:v>45857.645833333336</c:v>
                </c:pt>
                <c:pt idx="4792">
                  <c:v>45857.6875</c:v>
                </c:pt>
                <c:pt idx="4793">
                  <c:v>45857.729166666664</c:v>
                </c:pt>
                <c:pt idx="4794">
                  <c:v>45857.770833333336</c:v>
                </c:pt>
                <c:pt idx="4795">
                  <c:v>45857.8125</c:v>
                </c:pt>
                <c:pt idx="4796">
                  <c:v>45857.854166666664</c:v>
                </c:pt>
                <c:pt idx="4797">
                  <c:v>45857.895833333336</c:v>
                </c:pt>
                <c:pt idx="4798">
                  <c:v>45857.9375</c:v>
                </c:pt>
                <c:pt idx="4799">
                  <c:v>45857.979166666664</c:v>
                </c:pt>
                <c:pt idx="4800">
                  <c:v>45858.020833333336</c:v>
                </c:pt>
                <c:pt idx="4801">
                  <c:v>45858.0625</c:v>
                </c:pt>
                <c:pt idx="4802">
                  <c:v>45858.104166666664</c:v>
                </c:pt>
                <c:pt idx="4803">
                  <c:v>45858.145833333336</c:v>
                </c:pt>
                <c:pt idx="4804">
                  <c:v>45858.1875</c:v>
                </c:pt>
                <c:pt idx="4805">
                  <c:v>45858.229166666664</c:v>
                </c:pt>
                <c:pt idx="4806">
                  <c:v>45858.270833333336</c:v>
                </c:pt>
                <c:pt idx="4807">
                  <c:v>45858.3125</c:v>
                </c:pt>
                <c:pt idx="4808">
                  <c:v>45858.354166666664</c:v>
                </c:pt>
                <c:pt idx="4809">
                  <c:v>45858.395833333336</c:v>
                </c:pt>
                <c:pt idx="4810">
                  <c:v>45858.4375</c:v>
                </c:pt>
                <c:pt idx="4811">
                  <c:v>45858.479166666664</c:v>
                </c:pt>
                <c:pt idx="4812">
                  <c:v>45858.520833333336</c:v>
                </c:pt>
                <c:pt idx="4813">
                  <c:v>45858.5625</c:v>
                </c:pt>
                <c:pt idx="4814">
                  <c:v>45858.604166666664</c:v>
                </c:pt>
                <c:pt idx="4815">
                  <c:v>45858.645833333336</c:v>
                </c:pt>
                <c:pt idx="4816">
                  <c:v>45858.6875</c:v>
                </c:pt>
                <c:pt idx="4817">
                  <c:v>45858.729166666664</c:v>
                </c:pt>
                <c:pt idx="4818">
                  <c:v>45858.770833333336</c:v>
                </c:pt>
                <c:pt idx="4819">
                  <c:v>45858.8125</c:v>
                </c:pt>
                <c:pt idx="4820">
                  <c:v>45858.854166666664</c:v>
                </c:pt>
                <c:pt idx="4821">
                  <c:v>45858.895833333336</c:v>
                </c:pt>
                <c:pt idx="4822">
                  <c:v>45858.9375</c:v>
                </c:pt>
                <c:pt idx="4823">
                  <c:v>45858.979166666664</c:v>
                </c:pt>
                <c:pt idx="4824">
                  <c:v>45859.020833333336</c:v>
                </c:pt>
                <c:pt idx="4825">
                  <c:v>45859.0625</c:v>
                </c:pt>
                <c:pt idx="4826">
                  <c:v>45859.104166666664</c:v>
                </c:pt>
                <c:pt idx="4827">
                  <c:v>45859.145833333336</c:v>
                </c:pt>
                <c:pt idx="4828">
                  <c:v>45859.1875</c:v>
                </c:pt>
                <c:pt idx="4829">
                  <c:v>45859.229166666664</c:v>
                </c:pt>
                <c:pt idx="4830">
                  <c:v>45859.270833333336</c:v>
                </c:pt>
                <c:pt idx="4831">
                  <c:v>45859.3125</c:v>
                </c:pt>
                <c:pt idx="4832">
                  <c:v>45859.354166666664</c:v>
                </c:pt>
                <c:pt idx="4833">
                  <c:v>45859.395833333336</c:v>
                </c:pt>
                <c:pt idx="4834">
                  <c:v>45859.4375</c:v>
                </c:pt>
                <c:pt idx="4835">
                  <c:v>45859.479166666664</c:v>
                </c:pt>
                <c:pt idx="4836">
                  <c:v>45859.520833333336</c:v>
                </c:pt>
                <c:pt idx="4837">
                  <c:v>45859.5625</c:v>
                </c:pt>
                <c:pt idx="4838">
                  <c:v>45859.604166666664</c:v>
                </c:pt>
                <c:pt idx="4839">
                  <c:v>45859.645833333336</c:v>
                </c:pt>
                <c:pt idx="4840">
                  <c:v>45859.6875</c:v>
                </c:pt>
                <c:pt idx="4841">
                  <c:v>45859.729166666664</c:v>
                </c:pt>
                <c:pt idx="4842">
                  <c:v>45859.770833333336</c:v>
                </c:pt>
                <c:pt idx="4843">
                  <c:v>45859.8125</c:v>
                </c:pt>
                <c:pt idx="4844">
                  <c:v>45859.854166666664</c:v>
                </c:pt>
                <c:pt idx="4845">
                  <c:v>45859.895833333336</c:v>
                </c:pt>
                <c:pt idx="4846">
                  <c:v>45859.9375</c:v>
                </c:pt>
                <c:pt idx="4847">
                  <c:v>45859.979166666664</c:v>
                </c:pt>
                <c:pt idx="4848">
                  <c:v>45860.020833333336</c:v>
                </c:pt>
                <c:pt idx="4849">
                  <c:v>45860.0625</c:v>
                </c:pt>
                <c:pt idx="4850">
                  <c:v>45860.104166666664</c:v>
                </c:pt>
                <c:pt idx="4851">
                  <c:v>45860.145833333336</c:v>
                </c:pt>
                <c:pt idx="4852">
                  <c:v>45860.1875</c:v>
                </c:pt>
                <c:pt idx="4853">
                  <c:v>45860.229166666664</c:v>
                </c:pt>
                <c:pt idx="4854">
                  <c:v>45860.270833333336</c:v>
                </c:pt>
                <c:pt idx="4855">
                  <c:v>45860.3125</c:v>
                </c:pt>
                <c:pt idx="4856">
                  <c:v>45860.354166666664</c:v>
                </c:pt>
                <c:pt idx="4857">
                  <c:v>45860.395833333336</c:v>
                </c:pt>
                <c:pt idx="4858">
                  <c:v>45860.4375</c:v>
                </c:pt>
                <c:pt idx="4859">
                  <c:v>45860.479166666664</c:v>
                </c:pt>
                <c:pt idx="4860">
                  <c:v>45860.520833333336</c:v>
                </c:pt>
                <c:pt idx="4861">
                  <c:v>45860.5625</c:v>
                </c:pt>
                <c:pt idx="4862">
                  <c:v>45860.604166666664</c:v>
                </c:pt>
                <c:pt idx="4863">
                  <c:v>45860.645833333336</c:v>
                </c:pt>
                <c:pt idx="4864">
                  <c:v>45860.6875</c:v>
                </c:pt>
                <c:pt idx="4865">
                  <c:v>45860.729166666664</c:v>
                </c:pt>
                <c:pt idx="4866">
                  <c:v>45860.770833333336</c:v>
                </c:pt>
                <c:pt idx="4867">
                  <c:v>45860.8125</c:v>
                </c:pt>
                <c:pt idx="4868">
                  <c:v>45860.854166666664</c:v>
                </c:pt>
                <c:pt idx="4869">
                  <c:v>45860.895833333336</c:v>
                </c:pt>
                <c:pt idx="4870">
                  <c:v>45860.9375</c:v>
                </c:pt>
                <c:pt idx="4871">
                  <c:v>45860.979166666664</c:v>
                </c:pt>
                <c:pt idx="4872">
                  <c:v>45861.020833333336</c:v>
                </c:pt>
                <c:pt idx="4873">
                  <c:v>45861.0625</c:v>
                </c:pt>
                <c:pt idx="4874">
                  <c:v>45861.104166666664</c:v>
                </c:pt>
                <c:pt idx="4875">
                  <c:v>45861.145833333336</c:v>
                </c:pt>
                <c:pt idx="4876">
                  <c:v>45861.1875</c:v>
                </c:pt>
                <c:pt idx="4877">
                  <c:v>45861.229166666664</c:v>
                </c:pt>
                <c:pt idx="4878">
                  <c:v>45861.270833333336</c:v>
                </c:pt>
                <c:pt idx="4879">
                  <c:v>45861.3125</c:v>
                </c:pt>
                <c:pt idx="4880">
                  <c:v>45861.354166666664</c:v>
                </c:pt>
                <c:pt idx="4881">
                  <c:v>45861.395833333336</c:v>
                </c:pt>
                <c:pt idx="4882">
                  <c:v>45861.4375</c:v>
                </c:pt>
                <c:pt idx="4883">
                  <c:v>45861.479166666664</c:v>
                </c:pt>
                <c:pt idx="4884">
                  <c:v>45861.520833333336</c:v>
                </c:pt>
                <c:pt idx="4885">
                  <c:v>45861.5625</c:v>
                </c:pt>
                <c:pt idx="4886">
                  <c:v>45861.604166666664</c:v>
                </c:pt>
                <c:pt idx="4887">
                  <c:v>45861.645833333336</c:v>
                </c:pt>
                <c:pt idx="4888">
                  <c:v>45861.6875</c:v>
                </c:pt>
                <c:pt idx="4889">
                  <c:v>45861.729166666664</c:v>
                </c:pt>
                <c:pt idx="4890">
                  <c:v>45861.770833333336</c:v>
                </c:pt>
                <c:pt idx="4891">
                  <c:v>45861.8125</c:v>
                </c:pt>
                <c:pt idx="4892">
                  <c:v>45861.854166666664</c:v>
                </c:pt>
                <c:pt idx="4893">
                  <c:v>45861.895833333336</c:v>
                </c:pt>
                <c:pt idx="4894">
                  <c:v>45861.9375</c:v>
                </c:pt>
                <c:pt idx="4895">
                  <c:v>45861.979166666664</c:v>
                </c:pt>
                <c:pt idx="4896">
                  <c:v>45862.020833333336</c:v>
                </c:pt>
                <c:pt idx="4897">
                  <c:v>45862.0625</c:v>
                </c:pt>
                <c:pt idx="4898">
                  <c:v>45862.104166666664</c:v>
                </c:pt>
                <c:pt idx="4899">
                  <c:v>45862.145833333336</c:v>
                </c:pt>
                <c:pt idx="4900">
                  <c:v>45862.1875</c:v>
                </c:pt>
                <c:pt idx="4901">
                  <c:v>45862.229166666664</c:v>
                </c:pt>
                <c:pt idx="4902">
                  <c:v>45862.270833333336</c:v>
                </c:pt>
                <c:pt idx="4903">
                  <c:v>45862.3125</c:v>
                </c:pt>
                <c:pt idx="4904">
                  <c:v>45862.354166666664</c:v>
                </c:pt>
                <c:pt idx="4905">
                  <c:v>45862.395833333336</c:v>
                </c:pt>
                <c:pt idx="4906">
                  <c:v>45862.4375</c:v>
                </c:pt>
                <c:pt idx="4907">
                  <c:v>45862.479166666664</c:v>
                </c:pt>
                <c:pt idx="4908">
                  <c:v>45862.520833333336</c:v>
                </c:pt>
                <c:pt idx="4909">
                  <c:v>45862.5625</c:v>
                </c:pt>
                <c:pt idx="4910">
                  <c:v>45862.604166666664</c:v>
                </c:pt>
                <c:pt idx="4911">
                  <c:v>45862.645833333336</c:v>
                </c:pt>
                <c:pt idx="4912">
                  <c:v>45862.6875</c:v>
                </c:pt>
                <c:pt idx="4913">
                  <c:v>45862.729166666664</c:v>
                </c:pt>
                <c:pt idx="4914">
                  <c:v>45862.770833333336</c:v>
                </c:pt>
                <c:pt idx="4915">
                  <c:v>45862.8125</c:v>
                </c:pt>
                <c:pt idx="4916">
                  <c:v>45862.854166666664</c:v>
                </c:pt>
                <c:pt idx="4917">
                  <c:v>45862.895833333336</c:v>
                </c:pt>
                <c:pt idx="4918">
                  <c:v>45862.9375</c:v>
                </c:pt>
                <c:pt idx="4919">
                  <c:v>45862.979166666664</c:v>
                </c:pt>
                <c:pt idx="4920">
                  <c:v>45863.020833333336</c:v>
                </c:pt>
                <c:pt idx="4921">
                  <c:v>45863.0625</c:v>
                </c:pt>
                <c:pt idx="4922">
                  <c:v>45863.104166666664</c:v>
                </c:pt>
                <c:pt idx="4923">
                  <c:v>45863.145833333336</c:v>
                </c:pt>
                <c:pt idx="4924">
                  <c:v>45863.1875</c:v>
                </c:pt>
                <c:pt idx="4925">
                  <c:v>45863.229166666664</c:v>
                </c:pt>
                <c:pt idx="4926">
                  <c:v>45863.270833333336</c:v>
                </c:pt>
                <c:pt idx="4927">
                  <c:v>45863.3125</c:v>
                </c:pt>
                <c:pt idx="4928">
                  <c:v>45863.354166666664</c:v>
                </c:pt>
                <c:pt idx="4929">
                  <c:v>45863.395833333336</c:v>
                </c:pt>
                <c:pt idx="4930">
                  <c:v>45863.4375</c:v>
                </c:pt>
                <c:pt idx="4931">
                  <c:v>45863.479166666664</c:v>
                </c:pt>
                <c:pt idx="4932">
                  <c:v>45863.520833333336</c:v>
                </c:pt>
                <c:pt idx="4933">
                  <c:v>45863.5625</c:v>
                </c:pt>
                <c:pt idx="4934">
                  <c:v>45863.604166666664</c:v>
                </c:pt>
                <c:pt idx="4935">
                  <c:v>45863.645833333336</c:v>
                </c:pt>
                <c:pt idx="4936">
                  <c:v>45863.6875</c:v>
                </c:pt>
                <c:pt idx="4937">
                  <c:v>45863.729166666664</c:v>
                </c:pt>
                <c:pt idx="4938">
                  <c:v>45863.770833333336</c:v>
                </c:pt>
                <c:pt idx="4939">
                  <c:v>45863.8125</c:v>
                </c:pt>
                <c:pt idx="4940">
                  <c:v>45863.854166666664</c:v>
                </c:pt>
                <c:pt idx="4941">
                  <c:v>45863.895833333336</c:v>
                </c:pt>
                <c:pt idx="4942">
                  <c:v>45863.9375</c:v>
                </c:pt>
                <c:pt idx="4943">
                  <c:v>45863.979166666664</c:v>
                </c:pt>
                <c:pt idx="4944">
                  <c:v>45864.020833333336</c:v>
                </c:pt>
                <c:pt idx="4945">
                  <c:v>45864.0625</c:v>
                </c:pt>
                <c:pt idx="4946">
                  <c:v>45864.104166666664</c:v>
                </c:pt>
                <c:pt idx="4947">
                  <c:v>45864.145833333336</c:v>
                </c:pt>
                <c:pt idx="4948">
                  <c:v>45864.1875</c:v>
                </c:pt>
                <c:pt idx="4949">
                  <c:v>45864.229166666664</c:v>
                </c:pt>
                <c:pt idx="4950">
                  <c:v>45864.270833333336</c:v>
                </c:pt>
                <c:pt idx="4951">
                  <c:v>45864.3125</c:v>
                </c:pt>
                <c:pt idx="4952">
                  <c:v>45864.354166666664</c:v>
                </c:pt>
                <c:pt idx="4953">
                  <c:v>45864.395833333336</c:v>
                </c:pt>
                <c:pt idx="4954">
                  <c:v>45864.4375</c:v>
                </c:pt>
                <c:pt idx="4955">
                  <c:v>45864.479166666664</c:v>
                </c:pt>
                <c:pt idx="4956">
                  <c:v>45864.520833333336</c:v>
                </c:pt>
                <c:pt idx="4957">
                  <c:v>45864.5625</c:v>
                </c:pt>
                <c:pt idx="4958">
                  <c:v>45864.604166666664</c:v>
                </c:pt>
                <c:pt idx="4959">
                  <c:v>45864.645833333336</c:v>
                </c:pt>
                <c:pt idx="4960">
                  <c:v>45864.6875</c:v>
                </c:pt>
                <c:pt idx="4961">
                  <c:v>45864.729166666664</c:v>
                </c:pt>
                <c:pt idx="4962">
                  <c:v>45864.770833333336</c:v>
                </c:pt>
                <c:pt idx="4963">
                  <c:v>45864.8125</c:v>
                </c:pt>
                <c:pt idx="4964">
                  <c:v>45864.854166666664</c:v>
                </c:pt>
                <c:pt idx="4965">
                  <c:v>45864.895833333336</c:v>
                </c:pt>
                <c:pt idx="4966">
                  <c:v>45864.9375</c:v>
                </c:pt>
                <c:pt idx="4967">
                  <c:v>45864.979166666664</c:v>
                </c:pt>
                <c:pt idx="4968">
                  <c:v>45865.020833333336</c:v>
                </c:pt>
                <c:pt idx="4969">
                  <c:v>45865.0625</c:v>
                </c:pt>
                <c:pt idx="4970">
                  <c:v>45865.104166666664</c:v>
                </c:pt>
                <c:pt idx="4971">
                  <c:v>45865.145833333336</c:v>
                </c:pt>
                <c:pt idx="4972">
                  <c:v>45865.1875</c:v>
                </c:pt>
                <c:pt idx="4973">
                  <c:v>45865.229166666664</c:v>
                </c:pt>
                <c:pt idx="4974">
                  <c:v>45865.270833333336</c:v>
                </c:pt>
                <c:pt idx="4975">
                  <c:v>45865.3125</c:v>
                </c:pt>
                <c:pt idx="4976">
                  <c:v>45865.354166666664</c:v>
                </c:pt>
                <c:pt idx="4977">
                  <c:v>45865.395833333336</c:v>
                </c:pt>
                <c:pt idx="4978">
                  <c:v>45865.4375</c:v>
                </c:pt>
                <c:pt idx="4979">
                  <c:v>45865.479166666664</c:v>
                </c:pt>
                <c:pt idx="4980">
                  <c:v>45865.520833333336</c:v>
                </c:pt>
                <c:pt idx="4981">
                  <c:v>45865.5625</c:v>
                </c:pt>
                <c:pt idx="4982">
                  <c:v>45865.604166666664</c:v>
                </c:pt>
                <c:pt idx="4983">
                  <c:v>45865.645833333336</c:v>
                </c:pt>
                <c:pt idx="4984">
                  <c:v>45865.6875</c:v>
                </c:pt>
                <c:pt idx="4985">
                  <c:v>45865.729166666664</c:v>
                </c:pt>
                <c:pt idx="4986">
                  <c:v>45865.770833333336</c:v>
                </c:pt>
                <c:pt idx="4987">
                  <c:v>45865.8125</c:v>
                </c:pt>
                <c:pt idx="4988">
                  <c:v>45865.854166666664</c:v>
                </c:pt>
                <c:pt idx="4989">
                  <c:v>45865.895833333336</c:v>
                </c:pt>
                <c:pt idx="4990">
                  <c:v>45865.9375</c:v>
                </c:pt>
                <c:pt idx="4991">
                  <c:v>45865.979166666664</c:v>
                </c:pt>
                <c:pt idx="4992">
                  <c:v>45866.020833333336</c:v>
                </c:pt>
                <c:pt idx="4993">
                  <c:v>45866.0625</c:v>
                </c:pt>
                <c:pt idx="4994">
                  <c:v>45866.104166666664</c:v>
                </c:pt>
                <c:pt idx="4995">
                  <c:v>45866.145833333336</c:v>
                </c:pt>
                <c:pt idx="4996">
                  <c:v>45866.1875</c:v>
                </c:pt>
                <c:pt idx="4997">
                  <c:v>45866.229166666664</c:v>
                </c:pt>
                <c:pt idx="4998">
                  <c:v>45866.270833333336</c:v>
                </c:pt>
                <c:pt idx="4999">
                  <c:v>45866.3125</c:v>
                </c:pt>
                <c:pt idx="5000">
                  <c:v>45866.354166666664</c:v>
                </c:pt>
                <c:pt idx="5001">
                  <c:v>45866.395833333336</c:v>
                </c:pt>
                <c:pt idx="5002">
                  <c:v>45866.4375</c:v>
                </c:pt>
                <c:pt idx="5003">
                  <c:v>45866.479166666664</c:v>
                </c:pt>
                <c:pt idx="5004">
                  <c:v>45866.520833333336</c:v>
                </c:pt>
                <c:pt idx="5005">
                  <c:v>45866.5625</c:v>
                </c:pt>
                <c:pt idx="5006">
                  <c:v>45866.604166666664</c:v>
                </c:pt>
                <c:pt idx="5007">
                  <c:v>45866.645833333336</c:v>
                </c:pt>
                <c:pt idx="5008">
                  <c:v>45866.6875</c:v>
                </c:pt>
                <c:pt idx="5009">
                  <c:v>45866.729166666664</c:v>
                </c:pt>
                <c:pt idx="5010">
                  <c:v>45866.770833333336</c:v>
                </c:pt>
                <c:pt idx="5011">
                  <c:v>45866.8125</c:v>
                </c:pt>
                <c:pt idx="5012">
                  <c:v>45866.854166666664</c:v>
                </c:pt>
                <c:pt idx="5013">
                  <c:v>45866.895833333336</c:v>
                </c:pt>
                <c:pt idx="5014">
                  <c:v>45866.9375</c:v>
                </c:pt>
                <c:pt idx="5015">
                  <c:v>45866.979166666664</c:v>
                </c:pt>
                <c:pt idx="5016">
                  <c:v>45867.020833333336</c:v>
                </c:pt>
                <c:pt idx="5017">
                  <c:v>45867.0625</c:v>
                </c:pt>
                <c:pt idx="5018">
                  <c:v>45867.104166666664</c:v>
                </c:pt>
                <c:pt idx="5019">
                  <c:v>45867.145833333336</c:v>
                </c:pt>
                <c:pt idx="5020">
                  <c:v>45867.1875</c:v>
                </c:pt>
                <c:pt idx="5021">
                  <c:v>45867.229166666664</c:v>
                </c:pt>
                <c:pt idx="5022">
                  <c:v>45867.270833333336</c:v>
                </c:pt>
                <c:pt idx="5023">
                  <c:v>45867.3125</c:v>
                </c:pt>
                <c:pt idx="5024">
                  <c:v>45867.354166666664</c:v>
                </c:pt>
                <c:pt idx="5025">
                  <c:v>45867.395833333336</c:v>
                </c:pt>
                <c:pt idx="5026">
                  <c:v>45867.4375</c:v>
                </c:pt>
                <c:pt idx="5027">
                  <c:v>45867.479166666664</c:v>
                </c:pt>
                <c:pt idx="5028">
                  <c:v>45867.520833333336</c:v>
                </c:pt>
                <c:pt idx="5029">
                  <c:v>45867.5625</c:v>
                </c:pt>
                <c:pt idx="5030">
                  <c:v>45867.604166666664</c:v>
                </c:pt>
                <c:pt idx="5031">
                  <c:v>45867.645833333336</c:v>
                </c:pt>
                <c:pt idx="5032">
                  <c:v>45867.6875</c:v>
                </c:pt>
                <c:pt idx="5033">
                  <c:v>45867.729166666664</c:v>
                </c:pt>
                <c:pt idx="5034">
                  <c:v>45867.770833333336</c:v>
                </c:pt>
                <c:pt idx="5035">
                  <c:v>45867.8125</c:v>
                </c:pt>
                <c:pt idx="5036">
                  <c:v>45867.854166666664</c:v>
                </c:pt>
                <c:pt idx="5037">
                  <c:v>45867.895833333336</c:v>
                </c:pt>
                <c:pt idx="5038">
                  <c:v>45867.9375</c:v>
                </c:pt>
                <c:pt idx="5039">
                  <c:v>45867.979166666664</c:v>
                </c:pt>
                <c:pt idx="5040">
                  <c:v>45868.020833333336</c:v>
                </c:pt>
                <c:pt idx="5041">
                  <c:v>45868.0625</c:v>
                </c:pt>
                <c:pt idx="5042">
                  <c:v>45868.104166666664</c:v>
                </c:pt>
                <c:pt idx="5043">
                  <c:v>45868.145833333336</c:v>
                </c:pt>
                <c:pt idx="5044">
                  <c:v>45868.1875</c:v>
                </c:pt>
                <c:pt idx="5045">
                  <c:v>45868.229166666664</c:v>
                </c:pt>
                <c:pt idx="5046">
                  <c:v>45868.270833333336</c:v>
                </c:pt>
                <c:pt idx="5047">
                  <c:v>45868.3125</c:v>
                </c:pt>
                <c:pt idx="5048">
                  <c:v>45868.354166666664</c:v>
                </c:pt>
                <c:pt idx="5049">
                  <c:v>45868.395833333336</c:v>
                </c:pt>
                <c:pt idx="5050">
                  <c:v>45868.4375</c:v>
                </c:pt>
                <c:pt idx="5051">
                  <c:v>45868.479166666664</c:v>
                </c:pt>
                <c:pt idx="5052">
                  <c:v>45868.520833333336</c:v>
                </c:pt>
                <c:pt idx="5053">
                  <c:v>45868.5625</c:v>
                </c:pt>
                <c:pt idx="5054">
                  <c:v>45868.604166666664</c:v>
                </c:pt>
                <c:pt idx="5055">
                  <c:v>45868.645833333336</c:v>
                </c:pt>
                <c:pt idx="5056">
                  <c:v>45868.6875</c:v>
                </c:pt>
                <c:pt idx="5057">
                  <c:v>45868.729166666664</c:v>
                </c:pt>
                <c:pt idx="5058">
                  <c:v>45868.770833333336</c:v>
                </c:pt>
                <c:pt idx="5059">
                  <c:v>45868.8125</c:v>
                </c:pt>
                <c:pt idx="5060">
                  <c:v>45868.854166666664</c:v>
                </c:pt>
                <c:pt idx="5061">
                  <c:v>45868.895833333336</c:v>
                </c:pt>
                <c:pt idx="5062">
                  <c:v>45868.9375</c:v>
                </c:pt>
                <c:pt idx="5063">
                  <c:v>45868.979166666664</c:v>
                </c:pt>
                <c:pt idx="5064">
                  <c:v>45869.020833333336</c:v>
                </c:pt>
                <c:pt idx="5065">
                  <c:v>45869.0625</c:v>
                </c:pt>
                <c:pt idx="5066">
                  <c:v>45869.104166666664</c:v>
                </c:pt>
                <c:pt idx="5067">
                  <c:v>45869.145833333336</c:v>
                </c:pt>
                <c:pt idx="5068">
                  <c:v>45869.1875</c:v>
                </c:pt>
                <c:pt idx="5069">
                  <c:v>45869.229166666664</c:v>
                </c:pt>
                <c:pt idx="5070">
                  <c:v>45869.270833333336</c:v>
                </c:pt>
                <c:pt idx="5071">
                  <c:v>45869.3125</c:v>
                </c:pt>
                <c:pt idx="5072">
                  <c:v>45869.354166666664</c:v>
                </c:pt>
                <c:pt idx="5073">
                  <c:v>45869.395833333336</c:v>
                </c:pt>
                <c:pt idx="5074">
                  <c:v>45869.4375</c:v>
                </c:pt>
                <c:pt idx="5075">
                  <c:v>45869.479166666664</c:v>
                </c:pt>
                <c:pt idx="5076">
                  <c:v>45869.520833333336</c:v>
                </c:pt>
                <c:pt idx="5077">
                  <c:v>45869.5625</c:v>
                </c:pt>
                <c:pt idx="5078">
                  <c:v>45869.604166666664</c:v>
                </c:pt>
                <c:pt idx="5079">
                  <c:v>45869.645833333336</c:v>
                </c:pt>
                <c:pt idx="5080">
                  <c:v>45869.6875</c:v>
                </c:pt>
                <c:pt idx="5081">
                  <c:v>45869.729166666664</c:v>
                </c:pt>
                <c:pt idx="5082">
                  <c:v>45869.770833333336</c:v>
                </c:pt>
                <c:pt idx="5083">
                  <c:v>45869.8125</c:v>
                </c:pt>
                <c:pt idx="5084">
                  <c:v>45869.854166666664</c:v>
                </c:pt>
                <c:pt idx="5085">
                  <c:v>45869.895833333336</c:v>
                </c:pt>
                <c:pt idx="5086">
                  <c:v>45869.9375</c:v>
                </c:pt>
                <c:pt idx="5087">
                  <c:v>45869.979166666664</c:v>
                </c:pt>
                <c:pt idx="5088">
                  <c:v>45870.020833333336</c:v>
                </c:pt>
                <c:pt idx="5089">
                  <c:v>45870.0625</c:v>
                </c:pt>
                <c:pt idx="5090">
                  <c:v>45870.104166666664</c:v>
                </c:pt>
                <c:pt idx="5091">
                  <c:v>45870.145833333336</c:v>
                </c:pt>
                <c:pt idx="5092">
                  <c:v>45870.1875</c:v>
                </c:pt>
                <c:pt idx="5093">
                  <c:v>45870.229166666664</c:v>
                </c:pt>
                <c:pt idx="5094">
                  <c:v>45870.270833333336</c:v>
                </c:pt>
                <c:pt idx="5095">
                  <c:v>45870.3125</c:v>
                </c:pt>
                <c:pt idx="5096">
                  <c:v>45870.354166666664</c:v>
                </c:pt>
                <c:pt idx="5097">
                  <c:v>45870.395833333336</c:v>
                </c:pt>
                <c:pt idx="5098">
                  <c:v>45870.4375</c:v>
                </c:pt>
                <c:pt idx="5099">
                  <c:v>45870.479166666664</c:v>
                </c:pt>
                <c:pt idx="5100">
                  <c:v>45870.520833333336</c:v>
                </c:pt>
                <c:pt idx="5101">
                  <c:v>45870.5625</c:v>
                </c:pt>
                <c:pt idx="5102">
                  <c:v>45870.604166666664</c:v>
                </c:pt>
                <c:pt idx="5103">
                  <c:v>45870.645833333336</c:v>
                </c:pt>
                <c:pt idx="5104">
                  <c:v>45870.6875</c:v>
                </c:pt>
                <c:pt idx="5105">
                  <c:v>45870.729166666664</c:v>
                </c:pt>
                <c:pt idx="5106">
                  <c:v>45870.770833333336</c:v>
                </c:pt>
                <c:pt idx="5107">
                  <c:v>45870.8125</c:v>
                </c:pt>
                <c:pt idx="5108">
                  <c:v>45870.854166666664</c:v>
                </c:pt>
                <c:pt idx="5109">
                  <c:v>45870.895833333336</c:v>
                </c:pt>
                <c:pt idx="5110">
                  <c:v>45870.9375</c:v>
                </c:pt>
                <c:pt idx="5111">
                  <c:v>45870.979166666664</c:v>
                </c:pt>
                <c:pt idx="5112">
                  <c:v>45871.020833333336</c:v>
                </c:pt>
                <c:pt idx="5113">
                  <c:v>45871.0625</c:v>
                </c:pt>
                <c:pt idx="5114">
                  <c:v>45871.104166666664</c:v>
                </c:pt>
                <c:pt idx="5115">
                  <c:v>45871.145833333336</c:v>
                </c:pt>
                <c:pt idx="5116">
                  <c:v>45871.1875</c:v>
                </c:pt>
                <c:pt idx="5117">
                  <c:v>45871.229166666664</c:v>
                </c:pt>
                <c:pt idx="5118">
                  <c:v>45871.270833333336</c:v>
                </c:pt>
                <c:pt idx="5119">
                  <c:v>45871.3125</c:v>
                </c:pt>
                <c:pt idx="5120">
                  <c:v>45871.354166666664</c:v>
                </c:pt>
                <c:pt idx="5121">
                  <c:v>45871.395833333336</c:v>
                </c:pt>
                <c:pt idx="5122">
                  <c:v>45871.4375</c:v>
                </c:pt>
                <c:pt idx="5123">
                  <c:v>45871.479166666664</c:v>
                </c:pt>
                <c:pt idx="5124">
                  <c:v>45871.520833333336</c:v>
                </c:pt>
                <c:pt idx="5125">
                  <c:v>45871.5625</c:v>
                </c:pt>
                <c:pt idx="5126">
                  <c:v>45871.604166666664</c:v>
                </c:pt>
                <c:pt idx="5127">
                  <c:v>45871.645833333336</c:v>
                </c:pt>
                <c:pt idx="5128">
                  <c:v>45871.6875</c:v>
                </c:pt>
                <c:pt idx="5129">
                  <c:v>45871.729166666664</c:v>
                </c:pt>
                <c:pt idx="5130">
                  <c:v>45871.770833333336</c:v>
                </c:pt>
                <c:pt idx="5131">
                  <c:v>45871.8125</c:v>
                </c:pt>
                <c:pt idx="5132">
                  <c:v>45871.854166666664</c:v>
                </c:pt>
                <c:pt idx="5133">
                  <c:v>45871.895833333336</c:v>
                </c:pt>
                <c:pt idx="5134">
                  <c:v>45871.9375</c:v>
                </c:pt>
                <c:pt idx="5135">
                  <c:v>45871.979166666664</c:v>
                </c:pt>
                <c:pt idx="5136">
                  <c:v>45872.020833333336</c:v>
                </c:pt>
                <c:pt idx="5137">
                  <c:v>45872.0625</c:v>
                </c:pt>
                <c:pt idx="5138">
                  <c:v>45872.104166666664</c:v>
                </c:pt>
                <c:pt idx="5139">
                  <c:v>45872.145833333336</c:v>
                </c:pt>
                <c:pt idx="5140">
                  <c:v>45872.1875</c:v>
                </c:pt>
                <c:pt idx="5141">
                  <c:v>45872.229166666664</c:v>
                </c:pt>
                <c:pt idx="5142">
                  <c:v>45872.270833333336</c:v>
                </c:pt>
                <c:pt idx="5143">
                  <c:v>45872.3125</c:v>
                </c:pt>
                <c:pt idx="5144">
                  <c:v>45872.354166666664</c:v>
                </c:pt>
                <c:pt idx="5145">
                  <c:v>45872.395833333336</c:v>
                </c:pt>
                <c:pt idx="5146">
                  <c:v>45872.4375</c:v>
                </c:pt>
                <c:pt idx="5147">
                  <c:v>45872.479166666664</c:v>
                </c:pt>
                <c:pt idx="5148">
                  <c:v>45872.520833333336</c:v>
                </c:pt>
                <c:pt idx="5149">
                  <c:v>45872.5625</c:v>
                </c:pt>
                <c:pt idx="5150">
                  <c:v>45872.604166666664</c:v>
                </c:pt>
                <c:pt idx="5151">
                  <c:v>45872.645833333336</c:v>
                </c:pt>
                <c:pt idx="5152">
                  <c:v>45872.6875</c:v>
                </c:pt>
                <c:pt idx="5153">
                  <c:v>45872.729166666664</c:v>
                </c:pt>
                <c:pt idx="5154">
                  <c:v>45872.770833333336</c:v>
                </c:pt>
                <c:pt idx="5155">
                  <c:v>45872.8125</c:v>
                </c:pt>
                <c:pt idx="5156">
                  <c:v>45872.854166666664</c:v>
                </c:pt>
                <c:pt idx="5157">
                  <c:v>45872.895833333336</c:v>
                </c:pt>
                <c:pt idx="5158">
                  <c:v>45872.9375</c:v>
                </c:pt>
                <c:pt idx="5159">
                  <c:v>45872.979166666664</c:v>
                </c:pt>
                <c:pt idx="5160">
                  <c:v>45873.020833333336</c:v>
                </c:pt>
                <c:pt idx="5161">
                  <c:v>45873.0625</c:v>
                </c:pt>
                <c:pt idx="5162">
                  <c:v>45873.104166666664</c:v>
                </c:pt>
                <c:pt idx="5163">
                  <c:v>45873.145833333336</c:v>
                </c:pt>
                <c:pt idx="5164">
                  <c:v>45873.1875</c:v>
                </c:pt>
                <c:pt idx="5165">
                  <c:v>45873.229166666664</c:v>
                </c:pt>
                <c:pt idx="5166">
                  <c:v>45873.270833333336</c:v>
                </c:pt>
                <c:pt idx="5167">
                  <c:v>45873.3125</c:v>
                </c:pt>
                <c:pt idx="5168">
                  <c:v>45873.354166666664</c:v>
                </c:pt>
                <c:pt idx="5169">
                  <c:v>45873.395833333336</c:v>
                </c:pt>
                <c:pt idx="5170">
                  <c:v>45873.4375</c:v>
                </c:pt>
                <c:pt idx="5171">
                  <c:v>45873.479166666664</c:v>
                </c:pt>
                <c:pt idx="5172">
                  <c:v>45873.520833333336</c:v>
                </c:pt>
                <c:pt idx="5173">
                  <c:v>45873.5625</c:v>
                </c:pt>
                <c:pt idx="5174">
                  <c:v>45873.604166666664</c:v>
                </c:pt>
                <c:pt idx="5175">
                  <c:v>45873.645833333336</c:v>
                </c:pt>
                <c:pt idx="5176">
                  <c:v>45873.6875</c:v>
                </c:pt>
                <c:pt idx="5177">
                  <c:v>45873.729166666664</c:v>
                </c:pt>
                <c:pt idx="5178">
                  <c:v>45873.770833333336</c:v>
                </c:pt>
                <c:pt idx="5179">
                  <c:v>45873.8125</c:v>
                </c:pt>
                <c:pt idx="5180">
                  <c:v>45873.854166666664</c:v>
                </c:pt>
                <c:pt idx="5181">
                  <c:v>45873.895833333336</c:v>
                </c:pt>
                <c:pt idx="5182">
                  <c:v>45873.9375</c:v>
                </c:pt>
                <c:pt idx="5183">
                  <c:v>45873.979166666664</c:v>
                </c:pt>
                <c:pt idx="5184">
                  <c:v>45874.020833333336</c:v>
                </c:pt>
                <c:pt idx="5185">
                  <c:v>45874.0625</c:v>
                </c:pt>
                <c:pt idx="5186">
                  <c:v>45874.104166666664</c:v>
                </c:pt>
                <c:pt idx="5187">
                  <c:v>45874.145833333336</c:v>
                </c:pt>
                <c:pt idx="5188">
                  <c:v>45874.1875</c:v>
                </c:pt>
                <c:pt idx="5189">
                  <c:v>45874.229166666664</c:v>
                </c:pt>
                <c:pt idx="5190">
                  <c:v>45874.270833333336</c:v>
                </c:pt>
                <c:pt idx="5191">
                  <c:v>45874.3125</c:v>
                </c:pt>
                <c:pt idx="5192">
                  <c:v>45874.354166666664</c:v>
                </c:pt>
                <c:pt idx="5193">
                  <c:v>45874.395833333336</c:v>
                </c:pt>
                <c:pt idx="5194">
                  <c:v>45874.4375</c:v>
                </c:pt>
                <c:pt idx="5195">
                  <c:v>45874.479166666664</c:v>
                </c:pt>
                <c:pt idx="5196">
                  <c:v>45874.520833333336</c:v>
                </c:pt>
                <c:pt idx="5197">
                  <c:v>45874.5625</c:v>
                </c:pt>
                <c:pt idx="5198">
                  <c:v>45874.604166666664</c:v>
                </c:pt>
                <c:pt idx="5199">
                  <c:v>45874.645833333336</c:v>
                </c:pt>
                <c:pt idx="5200">
                  <c:v>45874.6875</c:v>
                </c:pt>
                <c:pt idx="5201">
                  <c:v>45874.729166666664</c:v>
                </c:pt>
                <c:pt idx="5202">
                  <c:v>45874.770833333336</c:v>
                </c:pt>
                <c:pt idx="5203">
                  <c:v>45874.8125</c:v>
                </c:pt>
                <c:pt idx="5204">
                  <c:v>45874.854166666664</c:v>
                </c:pt>
                <c:pt idx="5205">
                  <c:v>45874.895833333336</c:v>
                </c:pt>
                <c:pt idx="5206">
                  <c:v>45874.9375</c:v>
                </c:pt>
                <c:pt idx="5207">
                  <c:v>45874.979166666664</c:v>
                </c:pt>
                <c:pt idx="5208">
                  <c:v>45875.020833333336</c:v>
                </c:pt>
                <c:pt idx="5209">
                  <c:v>45875.0625</c:v>
                </c:pt>
                <c:pt idx="5210">
                  <c:v>45875.104166666664</c:v>
                </c:pt>
                <c:pt idx="5211">
                  <c:v>45875.145833333336</c:v>
                </c:pt>
                <c:pt idx="5212">
                  <c:v>45875.1875</c:v>
                </c:pt>
                <c:pt idx="5213">
                  <c:v>45875.229166666664</c:v>
                </c:pt>
                <c:pt idx="5214">
                  <c:v>45875.270833333336</c:v>
                </c:pt>
                <c:pt idx="5215">
                  <c:v>45875.3125</c:v>
                </c:pt>
                <c:pt idx="5216">
                  <c:v>45875.354166666664</c:v>
                </c:pt>
                <c:pt idx="5217">
                  <c:v>45875.395833333336</c:v>
                </c:pt>
                <c:pt idx="5218">
                  <c:v>45875.4375</c:v>
                </c:pt>
                <c:pt idx="5219">
                  <c:v>45875.479166666664</c:v>
                </c:pt>
                <c:pt idx="5220">
                  <c:v>45875.520833333336</c:v>
                </c:pt>
                <c:pt idx="5221">
                  <c:v>45875.5625</c:v>
                </c:pt>
                <c:pt idx="5222">
                  <c:v>45875.604166666664</c:v>
                </c:pt>
                <c:pt idx="5223">
                  <c:v>45875.645833333336</c:v>
                </c:pt>
                <c:pt idx="5224">
                  <c:v>45875.6875</c:v>
                </c:pt>
                <c:pt idx="5225">
                  <c:v>45875.729166666664</c:v>
                </c:pt>
                <c:pt idx="5226">
                  <c:v>45875.770833333336</c:v>
                </c:pt>
                <c:pt idx="5227">
                  <c:v>45875.8125</c:v>
                </c:pt>
                <c:pt idx="5228">
                  <c:v>45875.854166666664</c:v>
                </c:pt>
                <c:pt idx="5229">
                  <c:v>45875.895833333336</c:v>
                </c:pt>
                <c:pt idx="5230">
                  <c:v>45875.9375</c:v>
                </c:pt>
                <c:pt idx="5231">
                  <c:v>45875.979166666664</c:v>
                </c:pt>
                <c:pt idx="5232">
                  <c:v>45876.020833333336</c:v>
                </c:pt>
                <c:pt idx="5233">
                  <c:v>45876.0625</c:v>
                </c:pt>
                <c:pt idx="5234">
                  <c:v>45876.104166666664</c:v>
                </c:pt>
                <c:pt idx="5235">
                  <c:v>45876.145833333336</c:v>
                </c:pt>
                <c:pt idx="5236">
                  <c:v>45876.1875</c:v>
                </c:pt>
                <c:pt idx="5237">
                  <c:v>45876.229166666664</c:v>
                </c:pt>
                <c:pt idx="5238">
                  <c:v>45876.270833333336</c:v>
                </c:pt>
                <c:pt idx="5239">
                  <c:v>45876.3125</c:v>
                </c:pt>
                <c:pt idx="5240">
                  <c:v>45876.354166666664</c:v>
                </c:pt>
                <c:pt idx="5241">
                  <c:v>45876.395833333336</c:v>
                </c:pt>
                <c:pt idx="5242">
                  <c:v>45876.4375</c:v>
                </c:pt>
                <c:pt idx="5243">
                  <c:v>45876.479166666664</c:v>
                </c:pt>
                <c:pt idx="5244">
                  <c:v>45876.520833333336</c:v>
                </c:pt>
                <c:pt idx="5245">
                  <c:v>45876.5625</c:v>
                </c:pt>
                <c:pt idx="5246">
                  <c:v>45876.604166666664</c:v>
                </c:pt>
                <c:pt idx="5247">
                  <c:v>45876.645833333336</c:v>
                </c:pt>
                <c:pt idx="5248">
                  <c:v>45876.6875</c:v>
                </c:pt>
                <c:pt idx="5249">
                  <c:v>45876.729166666664</c:v>
                </c:pt>
                <c:pt idx="5250">
                  <c:v>45876.770833333336</c:v>
                </c:pt>
                <c:pt idx="5251">
                  <c:v>45876.8125</c:v>
                </c:pt>
                <c:pt idx="5252">
                  <c:v>45876.854166666664</c:v>
                </c:pt>
                <c:pt idx="5253">
                  <c:v>45876.895833333336</c:v>
                </c:pt>
                <c:pt idx="5254">
                  <c:v>45876.9375</c:v>
                </c:pt>
                <c:pt idx="5255">
                  <c:v>45876.979166666664</c:v>
                </c:pt>
                <c:pt idx="5256">
                  <c:v>45877.020833333336</c:v>
                </c:pt>
                <c:pt idx="5257">
                  <c:v>45877.0625</c:v>
                </c:pt>
                <c:pt idx="5258">
                  <c:v>45877.104166666664</c:v>
                </c:pt>
                <c:pt idx="5259">
                  <c:v>45877.145833333336</c:v>
                </c:pt>
                <c:pt idx="5260">
                  <c:v>45877.1875</c:v>
                </c:pt>
                <c:pt idx="5261">
                  <c:v>45877.229166666664</c:v>
                </c:pt>
                <c:pt idx="5262">
                  <c:v>45877.270833333336</c:v>
                </c:pt>
                <c:pt idx="5263">
                  <c:v>45877.3125</c:v>
                </c:pt>
                <c:pt idx="5264">
                  <c:v>45877.354166666664</c:v>
                </c:pt>
                <c:pt idx="5265">
                  <c:v>45877.395833333336</c:v>
                </c:pt>
                <c:pt idx="5266">
                  <c:v>45877.4375</c:v>
                </c:pt>
                <c:pt idx="5267">
                  <c:v>45877.479166666664</c:v>
                </c:pt>
                <c:pt idx="5268">
                  <c:v>45877.520833333336</c:v>
                </c:pt>
                <c:pt idx="5269">
                  <c:v>45877.5625</c:v>
                </c:pt>
                <c:pt idx="5270">
                  <c:v>45877.604166666664</c:v>
                </c:pt>
                <c:pt idx="5271">
                  <c:v>45877.645833333336</c:v>
                </c:pt>
                <c:pt idx="5272">
                  <c:v>45877.6875</c:v>
                </c:pt>
                <c:pt idx="5273">
                  <c:v>45877.729166666664</c:v>
                </c:pt>
                <c:pt idx="5274">
                  <c:v>45877.770833333336</c:v>
                </c:pt>
                <c:pt idx="5275">
                  <c:v>45877.8125</c:v>
                </c:pt>
                <c:pt idx="5276">
                  <c:v>45877.854166666664</c:v>
                </c:pt>
                <c:pt idx="5277">
                  <c:v>45877.895833333336</c:v>
                </c:pt>
                <c:pt idx="5278">
                  <c:v>45877.9375</c:v>
                </c:pt>
                <c:pt idx="5279">
                  <c:v>45877.979166666664</c:v>
                </c:pt>
                <c:pt idx="5280">
                  <c:v>45878.020833333336</c:v>
                </c:pt>
                <c:pt idx="5281">
                  <c:v>45878.0625</c:v>
                </c:pt>
                <c:pt idx="5282">
                  <c:v>45878.104166666664</c:v>
                </c:pt>
                <c:pt idx="5283">
                  <c:v>45878.145833333336</c:v>
                </c:pt>
                <c:pt idx="5284">
                  <c:v>45878.1875</c:v>
                </c:pt>
                <c:pt idx="5285">
                  <c:v>45878.229166666664</c:v>
                </c:pt>
                <c:pt idx="5286">
                  <c:v>45878.270833333336</c:v>
                </c:pt>
                <c:pt idx="5287">
                  <c:v>45878.3125</c:v>
                </c:pt>
                <c:pt idx="5288">
                  <c:v>45878.354166666664</c:v>
                </c:pt>
                <c:pt idx="5289">
                  <c:v>45878.395833333336</c:v>
                </c:pt>
                <c:pt idx="5290">
                  <c:v>45878.4375</c:v>
                </c:pt>
                <c:pt idx="5291">
                  <c:v>45878.479166666664</c:v>
                </c:pt>
                <c:pt idx="5292">
                  <c:v>45878.520833333336</c:v>
                </c:pt>
                <c:pt idx="5293">
                  <c:v>45878.5625</c:v>
                </c:pt>
                <c:pt idx="5294">
                  <c:v>45878.604166666664</c:v>
                </c:pt>
                <c:pt idx="5295">
                  <c:v>45878.645833333336</c:v>
                </c:pt>
                <c:pt idx="5296">
                  <c:v>45878.6875</c:v>
                </c:pt>
                <c:pt idx="5297">
                  <c:v>45878.729166666664</c:v>
                </c:pt>
                <c:pt idx="5298">
                  <c:v>45878.770833333336</c:v>
                </c:pt>
                <c:pt idx="5299">
                  <c:v>45878.8125</c:v>
                </c:pt>
                <c:pt idx="5300">
                  <c:v>45878.854166666664</c:v>
                </c:pt>
                <c:pt idx="5301">
                  <c:v>45878.895833333336</c:v>
                </c:pt>
                <c:pt idx="5302">
                  <c:v>45878.9375</c:v>
                </c:pt>
                <c:pt idx="5303">
                  <c:v>45878.979166666664</c:v>
                </c:pt>
                <c:pt idx="5304">
                  <c:v>45879.020833333336</c:v>
                </c:pt>
                <c:pt idx="5305">
                  <c:v>45879.0625</c:v>
                </c:pt>
                <c:pt idx="5306">
                  <c:v>45879.104166666664</c:v>
                </c:pt>
                <c:pt idx="5307">
                  <c:v>45879.145833333336</c:v>
                </c:pt>
                <c:pt idx="5308">
                  <c:v>45879.1875</c:v>
                </c:pt>
                <c:pt idx="5309">
                  <c:v>45879.229166666664</c:v>
                </c:pt>
                <c:pt idx="5310">
                  <c:v>45879.270833333336</c:v>
                </c:pt>
                <c:pt idx="5311">
                  <c:v>45879.3125</c:v>
                </c:pt>
                <c:pt idx="5312">
                  <c:v>45879.354166666664</c:v>
                </c:pt>
                <c:pt idx="5313">
                  <c:v>45879.395833333336</c:v>
                </c:pt>
                <c:pt idx="5314">
                  <c:v>45879.4375</c:v>
                </c:pt>
                <c:pt idx="5315">
                  <c:v>45879.479166666664</c:v>
                </c:pt>
                <c:pt idx="5316">
                  <c:v>45879.520833333336</c:v>
                </c:pt>
                <c:pt idx="5317">
                  <c:v>45879.5625</c:v>
                </c:pt>
                <c:pt idx="5318">
                  <c:v>45879.604166666664</c:v>
                </c:pt>
                <c:pt idx="5319">
                  <c:v>45879.645833333336</c:v>
                </c:pt>
                <c:pt idx="5320">
                  <c:v>45879.6875</c:v>
                </c:pt>
                <c:pt idx="5321">
                  <c:v>45879.729166666664</c:v>
                </c:pt>
                <c:pt idx="5322">
                  <c:v>45879.770833333336</c:v>
                </c:pt>
                <c:pt idx="5323">
                  <c:v>45879.8125</c:v>
                </c:pt>
                <c:pt idx="5324">
                  <c:v>45879.854166666664</c:v>
                </c:pt>
                <c:pt idx="5325">
                  <c:v>45879.895833333336</c:v>
                </c:pt>
                <c:pt idx="5326">
                  <c:v>45879.9375</c:v>
                </c:pt>
                <c:pt idx="5327">
                  <c:v>45879.979166666664</c:v>
                </c:pt>
                <c:pt idx="5328">
                  <c:v>45880.020833333336</c:v>
                </c:pt>
                <c:pt idx="5329">
                  <c:v>45880.0625</c:v>
                </c:pt>
                <c:pt idx="5330">
                  <c:v>45880.104166666664</c:v>
                </c:pt>
                <c:pt idx="5331">
                  <c:v>45880.145833333336</c:v>
                </c:pt>
                <c:pt idx="5332">
                  <c:v>45880.1875</c:v>
                </c:pt>
                <c:pt idx="5333">
                  <c:v>45880.229166666664</c:v>
                </c:pt>
                <c:pt idx="5334">
                  <c:v>45880.270833333336</c:v>
                </c:pt>
                <c:pt idx="5335">
                  <c:v>45880.3125</c:v>
                </c:pt>
                <c:pt idx="5336">
                  <c:v>45880.354166666664</c:v>
                </c:pt>
                <c:pt idx="5337">
                  <c:v>45880.395833333336</c:v>
                </c:pt>
                <c:pt idx="5338">
                  <c:v>45880.4375</c:v>
                </c:pt>
                <c:pt idx="5339">
                  <c:v>45880.479166666664</c:v>
                </c:pt>
                <c:pt idx="5340">
                  <c:v>45880.520833333336</c:v>
                </c:pt>
                <c:pt idx="5341">
                  <c:v>45880.5625</c:v>
                </c:pt>
                <c:pt idx="5342">
                  <c:v>45880.604166666664</c:v>
                </c:pt>
                <c:pt idx="5343">
                  <c:v>45880.645833333336</c:v>
                </c:pt>
                <c:pt idx="5344">
                  <c:v>45880.6875</c:v>
                </c:pt>
                <c:pt idx="5345">
                  <c:v>45880.729166666664</c:v>
                </c:pt>
                <c:pt idx="5346">
                  <c:v>45880.770833333336</c:v>
                </c:pt>
                <c:pt idx="5347">
                  <c:v>45880.8125</c:v>
                </c:pt>
                <c:pt idx="5348">
                  <c:v>45880.854166666664</c:v>
                </c:pt>
                <c:pt idx="5349">
                  <c:v>45880.895833333336</c:v>
                </c:pt>
                <c:pt idx="5350">
                  <c:v>45880.9375</c:v>
                </c:pt>
                <c:pt idx="5351">
                  <c:v>45880.979166666664</c:v>
                </c:pt>
                <c:pt idx="5352">
                  <c:v>45881.020833333336</c:v>
                </c:pt>
                <c:pt idx="5353">
                  <c:v>45881.0625</c:v>
                </c:pt>
                <c:pt idx="5354">
                  <c:v>45881.104166666664</c:v>
                </c:pt>
                <c:pt idx="5355">
                  <c:v>45881.145833333336</c:v>
                </c:pt>
                <c:pt idx="5356">
                  <c:v>45881.1875</c:v>
                </c:pt>
                <c:pt idx="5357">
                  <c:v>45881.229166666664</c:v>
                </c:pt>
                <c:pt idx="5358">
                  <c:v>45881.270833333336</c:v>
                </c:pt>
                <c:pt idx="5359">
                  <c:v>45881.3125</c:v>
                </c:pt>
                <c:pt idx="5360">
                  <c:v>45881.354166666664</c:v>
                </c:pt>
                <c:pt idx="5361">
                  <c:v>45881.395833333336</c:v>
                </c:pt>
                <c:pt idx="5362">
                  <c:v>45881.4375</c:v>
                </c:pt>
                <c:pt idx="5363">
                  <c:v>45881.479166666664</c:v>
                </c:pt>
                <c:pt idx="5364">
                  <c:v>45881.520833333336</c:v>
                </c:pt>
                <c:pt idx="5365">
                  <c:v>45881.5625</c:v>
                </c:pt>
                <c:pt idx="5366">
                  <c:v>45881.604166666664</c:v>
                </c:pt>
                <c:pt idx="5367">
                  <c:v>45881.645833333336</c:v>
                </c:pt>
                <c:pt idx="5368">
                  <c:v>45881.6875</c:v>
                </c:pt>
                <c:pt idx="5369">
                  <c:v>45881.729166666664</c:v>
                </c:pt>
                <c:pt idx="5370">
                  <c:v>45881.770833333336</c:v>
                </c:pt>
                <c:pt idx="5371">
                  <c:v>45881.8125</c:v>
                </c:pt>
                <c:pt idx="5372">
                  <c:v>45881.854166666664</c:v>
                </c:pt>
                <c:pt idx="5373">
                  <c:v>45881.895833333336</c:v>
                </c:pt>
                <c:pt idx="5374">
                  <c:v>45881.9375</c:v>
                </c:pt>
                <c:pt idx="5375">
                  <c:v>45881.979166666664</c:v>
                </c:pt>
                <c:pt idx="5376">
                  <c:v>45882.020833333336</c:v>
                </c:pt>
                <c:pt idx="5377">
                  <c:v>45882.0625</c:v>
                </c:pt>
                <c:pt idx="5378">
                  <c:v>45882.104166666664</c:v>
                </c:pt>
                <c:pt idx="5379">
                  <c:v>45882.145833333336</c:v>
                </c:pt>
                <c:pt idx="5380">
                  <c:v>45882.1875</c:v>
                </c:pt>
                <c:pt idx="5381">
                  <c:v>45882.229166666664</c:v>
                </c:pt>
                <c:pt idx="5382">
                  <c:v>45882.270833333336</c:v>
                </c:pt>
                <c:pt idx="5383">
                  <c:v>45882.3125</c:v>
                </c:pt>
                <c:pt idx="5384">
                  <c:v>45882.354166666664</c:v>
                </c:pt>
                <c:pt idx="5385">
                  <c:v>45882.395833333336</c:v>
                </c:pt>
                <c:pt idx="5386">
                  <c:v>45882.4375</c:v>
                </c:pt>
                <c:pt idx="5387">
                  <c:v>45882.479166666664</c:v>
                </c:pt>
                <c:pt idx="5388">
                  <c:v>45882.520833333336</c:v>
                </c:pt>
                <c:pt idx="5389">
                  <c:v>45882.5625</c:v>
                </c:pt>
                <c:pt idx="5390">
                  <c:v>45882.604166666664</c:v>
                </c:pt>
                <c:pt idx="5391">
                  <c:v>45882.645833333336</c:v>
                </c:pt>
                <c:pt idx="5392">
                  <c:v>45882.6875</c:v>
                </c:pt>
                <c:pt idx="5393">
                  <c:v>45882.729166666664</c:v>
                </c:pt>
                <c:pt idx="5394">
                  <c:v>45882.770833333336</c:v>
                </c:pt>
                <c:pt idx="5395">
                  <c:v>45882.8125</c:v>
                </c:pt>
                <c:pt idx="5396">
                  <c:v>45882.854166666664</c:v>
                </c:pt>
                <c:pt idx="5397">
                  <c:v>45882.895833333336</c:v>
                </c:pt>
                <c:pt idx="5398">
                  <c:v>45882.9375</c:v>
                </c:pt>
                <c:pt idx="5399">
                  <c:v>45882.979166666664</c:v>
                </c:pt>
                <c:pt idx="5400">
                  <c:v>45883.020833333336</c:v>
                </c:pt>
                <c:pt idx="5401">
                  <c:v>45883.0625</c:v>
                </c:pt>
                <c:pt idx="5402">
                  <c:v>45883.104166666664</c:v>
                </c:pt>
                <c:pt idx="5403">
                  <c:v>45883.145833333336</c:v>
                </c:pt>
                <c:pt idx="5404">
                  <c:v>45883.1875</c:v>
                </c:pt>
                <c:pt idx="5405">
                  <c:v>45883.229166666664</c:v>
                </c:pt>
                <c:pt idx="5406">
                  <c:v>45883.270833333336</c:v>
                </c:pt>
                <c:pt idx="5407">
                  <c:v>45883.3125</c:v>
                </c:pt>
                <c:pt idx="5408">
                  <c:v>45883.354166666664</c:v>
                </c:pt>
                <c:pt idx="5409">
                  <c:v>45883.395833333336</c:v>
                </c:pt>
                <c:pt idx="5410">
                  <c:v>45883.4375</c:v>
                </c:pt>
                <c:pt idx="5411">
                  <c:v>45883.479166666664</c:v>
                </c:pt>
                <c:pt idx="5412">
                  <c:v>45883.520833333336</c:v>
                </c:pt>
                <c:pt idx="5413">
                  <c:v>45883.5625</c:v>
                </c:pt>
                <c:pt idx="5414">
                  <c:v>45883.604166666664</c:v>
                </c:pt>
                <c:pt idx="5415">
                  <c:v>45883.645833333336</c:v>
                </c:pt>
                <c:pt idx="5416">
                  <c:v>45883.6875</c:v>
                </c:pt>
                <c:pt idx="5417">
                  <c:v>45883.729166666664</c:v>
                </c:pt>
                <c:pt idx="5418">
                  <c:v>45883.770833333336</c:v>
                </c:pt>
                <c:pt idx="5419">
                  <c:v>45883.8125</c:v>
                </c:pt>
                <c:pt idx="5420">
                  <c:v>45883.854166666664</c:v>
                </c:pt>
                <c:pt idx="5421">
                  <c:v>45883.895833333336</c:v>
                </c:pt>
                <c:pt idx="5422">
                  <c:v>45883.9375</c:v>
                </c:pt>
                <c:pt idx="5423">
                  <c:v>45883.979166666664</c:v>
                </c:pt>
                <c:pt idx="5424">
                  <c:v>45884.020833333336</c:v>
                </c:pt>
                <c:pt idx="5425">
                  <c:v>45884.0625</c:v>
                </c:pt>
                <c:pt idx="5426">
                  <c:v>45884.104166666664</c:v>
                </c:pt>
                <c:pt idx="5427">
                  <c:v>45884.145833333336</c:v>
                </c:pt>
                <c:pt idx="5428">
                  <c:v>45884.1875</c:v>
                </c:pt>
                <c:pt idx="5429">
                  <c:v>45884.229166666664</c:v>
                </c:pt>
                <c:pt idx="5430">
                  <c:v>45884.270833333336</c:v>
                </c:pt>
                <c:pt idx="5431">
                  <c:v>45884.3125</c:v>
                </c:pt>
                <c:pt idx="5432">
                  <c:v>45884.354166666664</c:v>
                </c:pt>
                <c:pt idx="5433">
                  <c:v>45884.395833333336</c:v>
                </c:pt>
                <c:pt idx="5434">
                  <c:v>45884.4375</c:v>
                </c:pt>
                <c:pt idx="5435">
                  <c:v>45884.479166666664</c:v>
                </c:pt>
                <c:pt idx="5436">
                  <c:v>45884.520833333336</c:v>
                </c:pt>
                <c:pt idx="5437">
                  <c:v>45884.5625</c:v>
                </c:pt>
                <c:pt idx="5438">
                  <c:v>45884.604166666664</c:v>
                </c:pt>
                <c:pt idx="5439">
                  <c:v>45884.645833333336</c:v>
                </c:pt>
                <c:pt idx="5440">
                  <c:v>45884.6875</c:v>
                </c:pt>
                <c:pt idx="5441">
                  <c:v>45884.729166666664</c:v>
                </c:pt>
                <c:pt idx="5442">
                  <c:v>45884.770833333336</c:v>
                </c:pt>
                <c:pt idx="5443">
                  <c:v>45884.8125</c:v>
                </c:pt>
                <c:pt idx="5444">
                  <c:v>45884.854166666664</c:v>
                </c:pt>
                <c:pt idx="5445">
                  <c:v>45884.895833333336</c:v>
                </c:pt>
                <c:pt idx="5446">
                  <c:v>45884.9375</c:v>
                </c:pt>
                <c:pt idx="5447">
                  <c:v>45884.979166666664</c:v>
                </c:pt>
                <c:pt idx="5448">
                  <c:v>45885.020833333336</c:v>
                </c:pt>
                <c:pt idx="5449">
                  <c:v>45885.0625</c:v>
                </c:pt>
                <c:pt idx="5450">
                  <c:v>45885.104166666664</c:v>
                </c:pt>
                <c:pt idx="5451">
                  <c:v>45885.145833333336</c:v>
                </c:pt>
                <c:pt idx="5452">
                  <c:v>45885.1875</c:v>
                </c:pt>
                <c:pt idx="5453">
                  <c:v>45885.229166666664</c:v>
                </c:pt>
                <c:pt idx="5454">
                  <c:v>45885.270833333336</c:v>
                </c:pt>
                <c:pt idx="5455">
                  <c:v>45885.3125</c:v>
                </c:pt>
                <c:pt idx="5456">
                  <c:v>45885.354166666664</c:v>
                </c:pt>
                <c:pt idx="5457">
                  <c:v>45885.395833333336</c:v>
                </c:pt>
                <c:pt idx="5458">
                  <c:v>45885.4375</c:v>
                </c:pt>
                <c:pt idx="5459">
                  <c:v>45885.479166666664</c:v>
                </c:pt>
                <c:pt idx="5460">
                  <c:v>45885.520833333336</c:v>
                </c:pt>
                <c:pt idx="5461">
                  <c:v>45885.5625</c:v>
                </c:pt>
                <c:pt idx="5462">
                  <c:v>45885.604166666664</c:v>
                </c:pt>
                <c:pt idx="5463">
                  <c:v>45885.645833333336</c:v>
                </c:pt>
                <c:pt idx="5464">
                  <c:v>45885.6875</c:v>
                </c:pt>
                <c:pt idx="5465">
                  <c:v>45885.729166666664</c:v>
                </c:pt>
                <c:pt idx="5466">
                  <c:v>45885.770833333336</c:v>
                </c:pt>
                <c:pt idx="5467">
                  <c:v>45885.8125</c:v>
                </c:pt>
                <c:pt idx="5468">
                  <c:v>45885.854166666664</c:v>
                </c:pt>
                <c:pt idx="5469">
                  <c:v>45885.895833333336</c:v>
                </c:pt>
                <c:pt idx="5470">
                  <c:v>45885.9375</c:v>
                </c:pt>
                <c:pt idx="5471">
                  <c:v>45885.979166666664</c:v>
                </c:pt>
                <c:pt idx="5472">
                  <c:v>45886.020833333336</c:v>
                </c:pt>
                <c:pt idx="5473">
                  <c:v>45886.0625</c:v>
                </c:pt>
                <c:pt idx="5474">
                  <c:v>45886.104166666664</c:v>
                </c:pt>
                <c:pt idx="5475">
                  <c:v>45886.145833333336</c:v>
                </c:pt>
                <c:pt idx="5476">
                  <c:v>45886.1875</c:v>
                </c:pt>
                <c:pt idx="5477">
                  <c:v>45886.229166666664</c:v>
                </c:pt>
                <c:pt idx="5478">
                  <c:v>45886.270833333336</c:v>
                </c:pt>
                <c:pt idx="5479">
                  <c:v>45886.3125</c:v>
                </c:pt>
                <c:pt idx="5480">
                  <c:v>45886.354166666664</c:v>
                </c:pt>
                <c:pt idx="5481">
                  <c:v>45886.395833333336</c:v>
                </c:pt>
                <c:pt idx="5482">
                  <c:v>45886.4375</c:v>
                </c:pt>
                <c:pt idx="5483">
                  <c:v>45886.479166666664</c:v>
                </c:pt>
                <c:pt idx="5484">
                  <c:v>45886.520833333336</c:v>
                </c:pt>
                <c:pt idx="5485">
                  <c:v>45886.5625</c:v>
                </c:pt>
                <c:pt idx="5486">
                  <c:v>45886.604166666664</c:v>
                </c:pt>
                <c:pt idx="5487">
                  <c:v>45886.645833333336</c:v>
                </c:pt>
                <c:pt idx="5488">
                  <c:v>45886.6875</c:v>
                </c:pt>
                <c:pt idx="5489">
                  <c:v>45886.729166666664</c:v>
                </c:pt>
                <c:pt idx="5490">
                  <c:v>45886.770833333336</c:v>
                </c:pt>
                <c:pt idx="5491">
                  <c:v>45886.8125</c:v>
                </c:pt>
                <c:pt idx="5492">
                  <c:v>45886.854166666664</c:v>
                </c:pt>
                <c:pt idx="5493">
                  <c:v>45886.895833333336</c:v>
                </c:pt>
                <c:pt idx="5494">
                  <c:v>45886.9375</c:v>
                </c:pt>
                <c:pt idx="5495">
                  <c:v>45886.979166666664</c:v>
                </c:pt>
                <c:pt idx="5496">
                  <c:v>45887.020833333336</c:v>
                </c:pt>
                <c:pt idx="5497">
                  <c:v>45887.0625</c:v>
                </c:pt>
                <c:pt idx="5498">
                  <c:v>45887.104166666664</c:v>
                </c:pt>
                <c:pt idx="5499">
                  <c:v>45887.145833333336</c:v>
                </c:pt>
                <c:pt idx="5500">
                  <c:v>45887.1875</c:v>
                </c:pt>
                <c:pt idx="5501">
                  <c:v>45887.229166666664</c:v>
                </c:pt>
                <c:pt idx="5502">
                  <c:v>45887.270833333336</c:v>
                </c:pt>
                <c:pt idx="5503">
                  <c:v>45887.3125</c:v>
                </c:pt>
                <c:pt idx="5504">
                  <c:v>45887.354166666664</c:v>
                </c:pt>
                <c:pt idx="5505">
                  <c:v>45887.395833333336</c:v>
                </c:pt>
                <c:pt idx="5506">
                  <c:v>45887.4375</c:v>
                </c:pt>
                <c:pt idx="5507">
                  <c:v>45887.479166666664</c:v>
                </c:pt>
                <c:pt idx="5508">
                  <c:v>45887.520833333336</c:v>
                </c:pt>
                <c:pt idx="5509">
                  <c:v>45887.5625</c:v>
                </c:pt>
                <c:pt idx="5510">
                  <c:v>45887.604166666664</c:v>
                </c:pt>
                <c:pt idx="5511">
                  <c:v>45887.645833333336</c:v>
                </c:pt>
                <c:pt idx="5512">
                  <c:v>45887.6875</c:v>
                </c:pt>
                <c:pt idx="5513">
                  <c:v>45887.729166666664</c:v>
                </c:pt>
                <c:pt idx="5514">
                  <c:v>45887.770833333336</c:v>
                </c:pt>
                <c:pt idx="5515">
                  <c:v>45887.8125</c:v>
                </c:pt>
                <c:pt idx="5516">
                  <c:v>45887.854166666664</c:v>
                </c:pt>
                <c:pt idx="5517">
                  <c:v>45887.895833333336</c:v>
                </c:pt>
                <c:pt idx="5518">
                  <c:v>45887.9375</c:v>
                </c:pt>
                <c:pt idx="5519">
                  <c:v>45887.979166666664</c:v>
                </c:pt>
                <c:pt idx="5520">
                  <c:v>45888.020833333336</c:v>
                </c:pt>
                <c:pt idx="5521">
                  <c:v>45888.0625</c:v>
                </c:pt>
                <c:pt idx="5522">
                  <c:v>45888.104166666664</c:v>
                </c:pt>
                <c:pt idx="5523">
                  <c:v>45888.145833333336</c:v>
                </c:pt>
                <c:pt idx="5524">
                  <c:v>45888.1875</c:v>
                </c:pt>
                <c:pt idx="5525">
                  <c:v>45888.229166666664</c:v>
                </c:pt>
                <c:pt idx="5526">
                  <c:v>45888.270833333336</c:v>
                </c:pt>
                <c:pt idx="5527">
                  <c:v>45888.3125</c:v>
                </c:pt>
                <c:pt idx="5528">
                  <c:v>45888.354166666664</c:v>
                </c:pt>
                <c:pt idx="5529">
                  <c:v>45888.395833333336</c:v>
                </c:pt>
                <c:pt idx="5530">
                  <c:v>45888.4375</c:v>
                </c:pt>
                <c:pt idx="5531">
                  <c:v>45888.479166666664</c:v>
                </c:pt>
                <c:pt idx="5532">
                  <c:v>45888.520833333336</c:v>
                </c:pt>
                <c:pt idx="5533">
                  <c:v>45888.5625</c:v>
                </c:pt>
                <c:pt idx="5534">
                  <c:v>45888.604166666664</c:v>
                </c:pt>
                <c:pt idx="5535">
                  <c:v>45888.645833333336</c:v>
                </c:pt>
                <c:pt idx="5536">
                  <c:v>45888.6875</c:v>
                </c:pt>
                <c:pt idx="5537">
                  <c:v>45888.729166666664</c:v>
                </c:pt>
                <c:pt idx="5538">
                  <c:v>45888.770833333336</c:v>
                </c:pt>
                <c:pt idx="5539">
                  <c:v>45888.8125</c:v>
                </c:pt>
                <c:pt idx="5540">
                  <c:v>45888.854166666664</c:v>
                </c:pt>
                <c:pt idx="5541">
                  <c:v>45888.895833333336</c:v>
                </c:pt>
                <c:pt idx="5542">
                  <c:v>45888.9375</c:v>
                </c:pt>
                <c:pt idx="5543">
                  <c:v>45888.979166666664</c:v>
                </c:pt>
                <c:pt idx="5544">
                  <c:v>45889.020833333336</c:v>
                </c:pt>
                <c:pt idx="5545">
                  <c:v>45889.0625</c:v>
                </c:pt>
                <c:pt idx="5546">
                  <c:v>45889.104166666664</c:v>
                </c:pt>
                <c:pt idx="5547">
                  <c:v>45889.145833333336</c:v>
                </c:pt>
                <c:pt idx="5548">
                  <c:v>45889.1875</c:v>
                </c:pt>
                <c:pt idx="5549">
                  <c:v>45889.229166666664</c:v>
                </c:pt>
                <c:pt idx="5550">
                  <c:v>45889.270833333336</c:v>
                </c:pt>
                <c:pt idx="5551">
                  <c:v>45889.3125</c:v>
                </c:pt>
                <c:pt idx="5552">
                  <c:v>45889.354166666664</c:v>
                </c:pt>
                <c:pt idx="5553">
                  <c:v>45889.395833333336</c:v>
                </c:pt>
                <c:pt idx="5554">
                  <c:v>45889.4375</c:v>
                </c:pt>
                <c:pt idx="5555">
                  <c:v>45889.479166666664</c:v>
                </c:pt>
                <c:pt idx="5556">
                  <c:v>45889.520833333336</c:v>
                </c:pt>
                <c:pt idx="5557">
                  <c:v>45889.5625</c:v>
                </c:pt>
                <c:pt idx="5558">
                  <c:v>45889.604166666664</c:v>
                </c:pt>
                <c:pt idx="5559">
                  <c:v>45889.645833333336</c:v>
                </c:pt>
                <c:pt idx="5560">
                  <c:v>45889.6875</c:v>
                </c:pt>
                <c:pt idx="5561">
                  <c:v>45889.729166666664</c:v>
                </c:pt>
                <c:pt idx="5562">
                  <c:v>45889.770833333336</c:v>
                </c:pt>
                <c:pt idx="5563">
                  <c:v>45889.8125</c:v>
                </c:pt>
                <c:pt idx="5564">
                  <c:v>45889.854166666664</c:v>
                </c:pt>
                <c:pt idx="5565">
                  <c:v>45889.895833333336</c:v>
                </c:pt>
                <c:pt idx="5566">
                  <c:v>45889.9375</c:v>
                </c:pt>
                <c:pt idx="5567">
                  <c:v>45889.979166666664</c:v>
                </c:pt>
                <c:pt idx="5568">
                  <c:v>45890.020833333336</c:v>
                </c:pt>
                <c:pt idx="5569">
                  <c:v>45890.0625</c:v>
                </c:pt>
                <c:pt idx="5570">
                  <c:v>45890.104166666664</c:v>
                </c:pt>
                <c:pt idx="5571">
                  <c:v>45890.145833333336</c:v>
                </c:pt>
                <c:pt idx="5572">
                  <c:v>45890.1875</c:v>
                </c:pt>
                <c:pt idx="5573">
                  <c:v>45890.229166666664</c:v>
                </c:pt>
                <c:pt idx="5574">
                  <c:v>45890.270833333336</c:v>
                </c:pt>
                <c:pt idx="5575">
                  <c:v>45890.3125</c:v>
                </c:pt>
                <c:pt idx="5576">
                  <c:v>45890.354166666664</c:v>
                </c:pt>
                <c:pt idx="5577">
                  <c:v>45890.395833333336</c:v>
                </c:pt>
                <c:pt idx="5578">
                  <c:v>45890.4375</c:v>
                </c:pt>
                <c:pt idx="5579">
                  <c:v>45890.479166666664</c:v>
                </c:pt>
                <c:pt idx="5580">
                  <c:v>45890.520833333336</c:v>
                </c:pt>
                <c:pt idx="5581">
                  <c:v>45890.5625</c:v>
                </c:pt>
                <c:pt idx="5582">
                  <c:v>45890.604166666664</c:v>
                </c:pt>
                <c:pt idx="5583">
                  <c:v>45890.645833333336</c:v>
                </c:pt>
                <c:pt idx="5584">
                  <c:v>45890.6875</c:v>
                </c:pt>
                <c:pt idx="5585">
                  <c:v>45890.729166666664</c:v>
                </c:pt>
                <c:pt idx="5586">
                  <c:v>45890.770833333336</c:v>
                </c:pt>
                <c:pt idx="5587">
                  <c:v>45890.8125</c:v>
                </c:pt>
                <c:pt idx="5588">
                  <c:v>45890.854166666664</c:v>
                </c:pt>
                <c:pt idx="5589">
                  <c:v>45890.895833333336</c:v>
                </c:pt>
                <c:pt idx="5590">
                  <c:v>45890.9375</c:v>
                </c:pt>
                <c:pt idx="5591">
                  <c:v>45890.979166666664</c:v>
                </c:pt>
                <c:pt idx="5592">
                  <c:v>45891.020833333336</c:v>
                </c:pt>
                <c:pt idx="5593">
                  <c:v>45891.0625</c:v>
                </c:pt>
                <c:pt idx="5594">
                  <c:v>45891.104166666664</c:v>
                </c:pt>
                <c:pt idx="5595">
                  <c:v>45891.145833333336</c:v>
                </c:pt>
                <c:pt idx="5596">
                  <c:v>45891.1875</c:v>
                </c:pt>
                <c:pt idx="5597">
                  <c:v>45891.229166666664</c:v>
                </c:pt>
                <c:pt idx="5598">
                  <c:v>45891.270833333336</c:v>
                </c:pt>
                <c:pt idx="5599">
                  <c:v>45891.3125</c:v>
                </c:pt>
                <c:pt idx="5600">
                  <c:v>45891.354166666664</c:v>
                </c:pt>
                <c:pt idx="5601">
                  <c:v>45891.395833333336</c:v>
                </c:pt>
                <c:pt idx="5602">
                  <c:v>45891.4375</c:v>
                </c:pt>
                <c:pt idx="5603">
                  <c:v>45891.479166666664</c:v>
                </c:pt>
                <c:pt idx="5604">
                  <c:v>45891.520833333336</c:v>
                </c:pt>
                <c:pt idx="5605">
                  <c:v>45891.5625</c:v>
                </c:pt>
                <c:pt idx="5606">
                  <c:v>45891.604166666664</c:v>
                </c:pt>
                <c:pt idx="5607">
                  <c:v>45891.645833333336</c:v>
                </c:pt>
                <c:pt idx="5608">
                  <c:v>45891.6875</c:v>
                </c:pt>
                <c:pt idx="5609">
                  <c:v>45891.729166666664</c:v>
                </c:pt>
                <c:pt idx="5610">
                  <c:v>45891.770833333336</c:v>
                </c:pt>
                <c:pt idx="5611">
                  <c:v>45891.8125</c:v>
                </c:pt>
                <c:pt idx="5612">
                  <c:v>45891.854166666664</c:v>
                </c:pt>
                <c:pt idx="5613">
                  <c:v>45891.895833333336</c:v>
                </c:pt>
                <c:pt idx="5614">
                  <c:v>45891.9375</c:v>
                </c:pt>
                <c:pt idx="5615">
                  <c:v>45891.979166666664</c:v>
                </c:pt>
                <c:pt idx="5616">
                  <c:v>45892.020833333336</c:v>
                </c:pt>
                <c:pt idx="5617">
                  <c:v>45892.0625</c:v>
                </c:pt>
                <c:pt idx="5618">
                  <c:v>45892.104166666664</c:v>
                </c:pt>
                <c:pt idx="5619">
                  <c:v>45892.145833333336</c:v>
                </c:pt>
                <c:pt idx="5620">
                  <c:v>45892.1875</c:v>
                </c:pt>
                <c:pt idx="5621">
                  <c:v>45892.229166666664</c:v>
                </c:pt>
                <c:pt idx="5622">
                  <c:v>45892.270833333336</c:v>
                </c:pt>
                <c:pt idx="5623">
                  <c:v>45892.3125</c:v>
                </c:pt>
                <c:pt idx="5624">
                  <c:v>45892.354166666664</c:v>
                </c:pt>
                <c:pt idx="5625">
                  <c:v>45892.395833333336</c:v>
                </c:pt>
                <c:pt idx="5626">
                  <c:v>45892.4375</c:v>
                </c:pt>
                <c:pt idx="5627">
                  <c:v>45892.479166666664</c:v>
                </c:pt>
                <c:pt idx="5628">
                  <c:v>45892.520833333336</c:v>
                </c:pt>
                <c:pt idx="5629">
                  <c:v>45892.5625</c:v>
                </c:pt>
                <c:pt idx="5630">
                  <c:v>45892.604166666664</c:v>
                </c:pt>
                <c:pt idx="5631">
                  <c:v>45892.645833333336</c:v>
                </c:pt>
                <c:pt idx="5632">
                  <c:v>45892.6875</c:v>
                </c:pt>
                <c:pt idx="5633">
                  <c:v>45892.729166666664</c:v>
                </c:pt>
                <c:pt idx="5634">
                  <c:v>45892.770833333336</c:v>
                </c:pt>
                <c:pt idx="5635">
                  <c:v>45892.8125</c:v>
                </c:pt>
                <c:pt idx="5636">
                  <c:v>45892.854166666664</c:v>
                </c:pt>
                <c:pt idx="5637">
                  <c:v>45892.895833333336</c:v>
                </c:pt>
                <c:pt idx="5638">
                  <c:v>45892.9375</c:v>
                </c:pt>
                <c:pt idx="5639">
                  <c:v>45892.979166666664</c:v>
                </c:pt>
                <c:pt idx="5640">
                  <c:v>45893.020833333336</c:v>
                </c:pt>
                <c:pt idx="5641">
                  <c:v>45893.0625</c:v>
                </c:pt>
                <c:pt idx="5642">
                  <c:v>45893.104166666664</c:v>
                </c:pt>
                <c:pt idx="5643">
                  <c:v>45893.145833333336</c:v>
                </c:pt>
                <c:pt idx="5644">
                  <c:v>45893.1875</c:v>
                </c:pt>
                <c:pt idx="5645">
                  <c:v>45893.229166666664</c:v>
                </c:pt>
                <c:pt idx="5646">
                  <c:v>45893.270833333336</c:v>
                </c:pt>
                <c:pt idx="5647">
                  <c:v>45893.3125</c:v>
                </c:pt>
                <c:pt idx="5648">
                  <c:v>45893.354166666664</c:v>
                </c:pt>
                <c:pt idx="5649">
                  <c:v>45893.395833333336</c:v>
                </c:pt>
                <c:pt idx="5650">
                  <c:v>45893.4375</c:v>
                </c:pt>
                <c:pt idx="5651">
                  <c:v>45893.479166666664</c:v>
                </c:pt>
                <c:pt idx="5652">
                  <c:v>45893.520833333336</c:v>
                </c:pt>
                <c:pt idx="5653">
                  <c:v>45893.5625</c:v>
                </c:pt>
                <c:pt idx="5654">
                  <c:v>45893.604166666664</c:v>
                </c:pt>
                <c:pt idx="5655">
                  <c:v>45893.645833333336</c:v>
                </c:pt>
                <c:pt idx="5656">
                  <c:v>45893.6875</c:v>
                </c:pt>
                <c:pt idx="5657">
                  <c:v>45893.729166666664</c:v>
                </c:pt>
                <c:pt idx="5658">
                  <c:v>45893.770833333336</c:v>
                </c:pt>
                <c:pt idx="5659">
                  <c:v>45893.8125</c:v>
                </c:pt>
                <c:pt idx="5660">
                  <c:v>45893.854166666664</c:v>
                </c:pt>
                <c:pt idx="5661">
                  <c:v>45893.895833333336</c:v>
                </c:pt>
                <c:pt idx="5662">
                  <c:v>45893.9375</c:v>
                </c:pt>
                <c:pt idx="5663">
                  <c:v>45893.979166666664</c:v>
                </c:pt>
                <c:pt idx="5664">
                  <c:v>45894.020833333336</c:v>
                </c:pt>
                <c:pt idx="5665">
                  <c:v>45894.0625</c:v>
                </c:pt>
                <c:pt idx="5666">
                  <c:v>45894.104166666664</c:v>
                </c:pt>
                <c:pt idx="5667">
                  <c:v>45894.145833333336</c:v>
                </c:pt>
                <c:pt idx="5668">
                  <c:v>45894.1875</c:v>
                </c:pt>
                <c:pt idx="5669">
                  <c:v>45894.229166666664</c:v>
                </c:pt>
                <c:pt idx="5670">
                  <c:v>45894.270833333336</c:v>
                </c:pt>
                <c:pt idx="5671">
                  <c:v>45894.3125</c:v>
                </c:pt>
                <c:pt idx="5672">
                  <c:v>45894.354166666664</c:v>
                </c:pt>
                <c:pt idx="5673">
                  <c:v>45894.395833333336</c:v>
                </c:pt>
                <c:pt idx="5674">
                  <c:v>45894.4375</c:v>
                </c:pt>
                <c:pt idx="5675">
                  <c:v>45894.479166666664</c:v>
                </c:pt>
                <c:pt idx="5676">
                  <c:v>45894.520833333336</c:v>
                </c:pt>
                <c:pt idx="5677">
                  <c:v>45894.5625</c:v>
                </c:pt>
                <c:pt idx="5678">
                  <c:v>45894.604166666664</c:v>
                </c:pt>
                <c:pt idx="5679">
                  <c:v>45894.645833333336</c:v>
                </c:pt>
                <c:pt idx="5680">
                  <c:v>45894.6875</c:v>
                </c:pt>
                <c:pt idx="5681">
                  <c:v>45894.729166666664</c:v>
                </c:pt>
                <c:pt idx="5682">
                  <c:v>45894.770833333336</c:v>
                </c:pt>
                <c:pt idx="5683">
                  <c:v>45894.8125</c:v>
                </c:pt>
                <c:pt idx="5684">
                  <c:v>45894.854166666664</c:v>
                </c:pt>
                <c:pt idx="5685">
                  <c:v>45894.895833333336</c:v>
                </c:pt>
                <c:pt idx="5686">
                  <c:v>45894.9375</c:v>
                </c:pt>
                <c:pt idx="5687">
                  <c:v>45894.979166666664</c:v>
                </c:pt>
                <c:pt idx="5688">
                  <c:v>45895.020833333336</c:v>
                </c:pt>
                <c:pt idx="5689">
                  <c:v>45895.0625</c:v>
                </c:pt>
                <c:pt idx="5690">
                  <c:v>45895.104166666664</c:v>
                </c:pt>
                <c:pt idx="5691">
                  <c:v>45895.145833333336</c:v>
                </c:pt>
                <c:pt idx="5692">
                  <c:v>45895.1875</c:v>
                </c:pt>
                <c:pt idx="5693">
                  <c:v>45895.229166666664</c:v>
                </c:pt>
                <c:pt idx="5694">
                  <c:v>45895.270833333336</c:v>
                </c:pt>
                <c:pt idx="5695">
                  <c:v>45895.3125</c:v>
                </c:pt>
                <c:pt idx="5696">
                  <c:v>45895.354166666664</c:v>
                </c:pt>
                <c:pt idx="5697">
                  <c:v>45895.395833333336</c:v>
                </c:pt>
                <c:pt idx="5698">
                  <c:v>45895.4375</c:v>
                </c:pt>
                <c:pt idx="5699">
                  <c:v>45895.479166666664</c:v>
                </c:pt>
                <c:pt idx="5700">
                  <c:v>45895.520833333336</c:v>
                </c:pt>
                <c:pt idx="5701">
                  <c:v>45895.5625</c:v>
                </c:pt>
                <c:pt idx="5702">
                  <c:v>45895.604166666664</c:v>
                </c:pt>
                <c:pt idx="5703">
                  <c:v>45895.645833333336</c:v>
                </c:pt>
                <c:pt idx="5704">
                  <c:v>45895.6875</c:v>
                </c:pt>
                <c:pt idx="5705">
                  <c:v>45895.729166666664</c:v>
                </c:pt>
                <c:pt idx="5706">
                  <c:v>45895.770833333336</c:v>
                </c:pt>
                <c:pt idx="5707">
                  <c:v>45895.8125</c:v>
                </c:pt>
                <c:pt idx="5708">
                  <c:v>45895.854166666664</c:v>
                </c:pt>
                <c:pt idx="5709">
                  <c:v>45895.895833333336</c:v>
                </c:pt>
                <c:pt idx="5710">
                  <c:v>45895.9375</c:v>
                </c:pt>
                <c:pt idx="5711">
                  <c:v>45895.979166666664</c:v>
                </c:pt>
                <c:pt idx="5712">
                  <c:v>45896.020833333336</c:v>
                </c:pt>
                <c:pt idx="5713">
                  <c:v>45896.0625</c:v>
                </c:pt>
                <c:pt idx="5714">
                  <c:v>45896.104166666664</c:v>
                </c:pt>
                <c:pt idx="5715">
                  <c:v>45896.145833333336</c:v>
                </c:pt>
                <c:pt idx="5716">
                  <c:v>45896.1875</c:v>
                </c:pt>
                <c:pt idx="5717">
                  <c:v>45896.229166666664</c:v>
                </c:pt>
                <c:pt idx="5718">
                  <c:v>45896.270833333336</c:v>
                </c:pt>
                <c:pt idx="5719">
                  <c:v>45896.3125</c:v>
                </c:pt>
                <c:pt idx="5720">
                  <c:v>45896.354166666664</c:v>
                </c:pt>
                <c:pt idx="5721">
                  <c:v>45896.395833333336</c:v>
                </c:pt>
                <c:pt idx="5722">
                  <c:v>45896.4375</c:v>
                </c:pt>
                <c:pt idx="5723">
                  <c:v>45896.479166666664</c:v>
                </c:pt>
                <c:pt idx="5724">
                  <c:v>45896.520833333336</c:v>
                </c:pt>
                <c:pt idx="5725">
                  <c:v>45896.5625</c:v>
                </c:pt>
                <c:pt idx="5726">
                  <c:v>45896.604166666664</c:v>
                </c:pt>
                <c:pt idx="5727">
                  <c:v>45896.645833333336</c:v>
                </c:pt>
                <c:pt idx="5728">
                  <c:v>45896.6875</c:v>
                </c:pt>
                <c:pt idx="5729">
                  <c:v>45896.729166666664</c:v>
                </c:pt>
                <c:pt idx="5730">
                  <c:v>45896.770833333336</c:v>
                </c:pt>
                <c:pt idx="5731">
                  <c:v>45896.8125</c:v>
                </c:pt>
                <c:pt idx="5732">
                  <c:v>45896.854166666664</c:v>
                </c:pt>
                <c:pt idx="5733">
                  <c:v>45896.895833333336</c:v>
                </c:pt>
                <c:pt idx="5734">
                  <c:v>45896.9375</c:v>
                </c:pt>
                <c:pt idx="5735">
                  <c:v>45896.979166666664</c:v>
                </c:pt>
                <c:pt idx="5736">
                  <c:v>45897.020833333336</c:v>
                </c:pt>
                <c:pt idx="5737">
                  <c:v>45897.0625</c:v>
                </c:pt>
                <c:pt idx="5738">
                  <c:v>45897.104166666664</c:v>
                </c:pt>
                <c:pt idx="5739">
                  <c:v>45897.145833333336</c:v>
                </c:pt>
                <c:pt idx="5740">
                  <c:v>45897.1875</c:v>
                </c:pt>
                <c:pt idx="5741">
                  <c:v>45897.229166666664</c:v>
                </c:pt>
                <c:pt idx="5742">
                  <c:v>45897.270833333336</c:v>
                </c:pt>
                <c:pt idx="5743">
                  <c:v>45897.3125</c:v>
                </c:pt>
                <c:pt idx="5744">
                  <c:v>45897.354166666664</c:v>
                </c:pt>
                <c:pt idx="5745">
                  <c:v>45897.395833333336</c:v>
                </c:pt>
                <c:pt idx="5746">
                  <c:v>45897.4375</c:v>
                </c:pt>
                <c:pt idx="5747">
                  <c:v>45897.479166666664</c:v>
                </c:pt>
                <c:pt idx="5748">
                  <c:v>45897.520833333336</c:v>
                </c:pt>
                <c:pt idx="5749">
                  <c:v>45897.5625</c:v>
                </c:pt>
                <c:pt idx="5750">
                  <c:v>45897.604166666664</c:v>
                </c:pt>
                <c:pt idx="5751">
                  <c:v>45897.645833333336</c:v>
                </c:pt>
                <c:pt idx="5752">
                  <c:v>45897.6875</c:v>
                </c:pt>
                <c:pt idx="5753">
                  <c:v>45897.729166666664</c:v>
                </c:pt>
                <c:pt idx="5754">
                  <c:v>45897.770833333336</c:v>
                </c:pt>
                <c:pt idx="5755">
                  <c:v>45897.8125</c:v>
                </c:pt>
                <c:pt idx="5756">
                  <c:v>45897.854166666664</c:v>
                </c:pt>
                <c:pt idx="5757">
                  <c:v>45897.895833333336</c:v>
                </c:pt>
                <c:pt idx="5758">
                  <c:v>45897.9375</c:v>
                </c:pt>
                <c:pt idx="5759">
                  <c:v>45897.979166666664</c:v>
                </c:pt>
                <c:pt idx="5760">
                  <c:v>45898.020833333336</c:v>
                </c:pt>
                <c:pt idx="5761">
                  <c:v>45898.0625</c:v>
                </c:pt>
                <c:pt idx="5762">
                  <c:v>45898.104166666664</c:v>
                </c:pt>
                <c:pt idx="5763">
                  <c:v>45898.145833333336</c:v>
                </c:pt>
                <c:pt idx="5764">
                  <c:v>45898.1875</c:v>
                </c:pt>
                <c:pt idx="5765">
                  <c:v>45898.229166666664</c:v>
                </c:pt>
                <c:pt idx="5766">
                  <c:v>45898.270833333336</c:v>
                </c:pt>
                <c:pt idx="5767">
                  <c:v>45898.3125</c:v>
                </c:pt>
                <c:pt idx="5768">
                  <c:v>45898.354166666664</c:v>
                </c:pt>
                <c:pt idx="5769">
                  <c:v>45898.395833333336</c:v>
                </c:pt>
                <c:pt idx="5770">
                  <c:v>45898.4375</c:v>
                </c:pt>
                <c:pt idx="5771">
                  <c:v>45898.479166666664</c:v>
                </c:pt>
                <c:pt idx="5772">
                  <c:v>45898.520833333336</c:v>
                </c:pt>
                <c:pt idx="5773">
                  <c:v>45898.5625</c:v>
                </c:pt>
                <c:pt idx="5774">
                  <c:v>45898.604166666664</c:v>
                </c:pt>
                <c:pt idx="5775">
                  <c:v>45898.645833333336</c:v>
                </c:pt>
                <c:pt idx="5776">
                  <c:v>45898.6875</c:v>
                </c:pt>
                <c:pt idx="5777">
                  <c:v>45898.729166666664</c:v>
                </c:pt>
                <c:pt idx="5778">
                  <c:v>45898.770833333336</c:v>
                </c:pt>
                <c:pt idx="5779">
                  <c:v>45898.8125</c:v>
                </c:pt>
                <c:pt idx="5780">
                  <c:v>45898.854166666664</c:v>
                </c:pt>
                <c:pt idx="5781">
                  <c:v>45898.895833333336</c:v>
                </c:pt>
                <c:pt idx="5782">
                  <c:v>45898.9375</c:v>
                </c:pt>
                <c:pt idx="5783">
                  <c:v>45898.979166666664</c:v>
                </c:pt>
                <c:pt idx="5784">
                  <c:v>45899.020833333336</c:v>
                </c:pt>
                <c:pt idx="5785">
                  <c:v>45899.0625</c:v>
                </c:pt>
                <c:pt idx="5786">
                  <c:v>45899.104166666664</c:v>
                </c:pt>
                <c:pt idx="5787">
                  <c:v>45899.145833333336</c:v>
                </c:pt>
                <c:pt idx="5788">
                  <c:v>45899.1875</c:v>
                </c:pt>
                <c:pt idx="5789">
                  <c:v>45899.229166666664</c:v>
                </c:pt>
                <c:pt idx="5790">
                  <c:v>45899.270833333336</c:v>
                </c:pt>
                <c:pt idx="5791">
                  <c:v>45899.3125</c:v>
                </c:pt>
                <c:pt idx="5792">
                  <c:v>45899.354166666664</c:v>
                </c:pt>
                <c:pt idx="5793">
                  <c:v>45899.395833333336</c:v>
                </c:pt>
                <c:pt idx="5794">
                  <c:v>45899.4375</c:v>
                </c:pt>
                <c:pt idx="5795">
                  <c:v>45899.479166666664</c:v>
                </c:pt>
                <c:pt idx="5796">
                  <c:v>45899.520833333336</c:v>
                </c:pt>
                <c:pt idx="5797">
                  <c:v>45899.5625</c:v>
                </c:pt>
                <c:pt idx="5798">
                  <c:v>45899.604166666664</c:v>
                </c:pt>
                <c:pt idx="5799">
                  <c:v>45899.645833333336</c:v>
                </c:pt>
                <c:pt idx="5800">
                  <c:v>45899.6875</c:v>
                </c:pt>
                <c:pt idx="5801">
                  <c:v>45899.729166666664</c:v>
                </c:pt>
                <c:pt idx="5802">
                  <c:v>45899.770833333336</c:v>
                </c:pt>
                <c:pt idx="5803">
                  <c:v>45899.8125</c:v>
                </c:pt>
                <c:pt idx="5804">
                  <c:v>45899.854166666664</c:v>
                </c:pt>
                <c:pt idx="5805">
                  <c:v>45899.895833333336</c:v>
                </c:pt>
                <c:pt idx="5806">
                  <c:v>45899.9375</c:v>
                </c:pt>
                <c:pt idx="5807">
                  <c:v>45899.979166666664</c:v>
                </c:pt>
                <c:pt idx="5808">
                  <c:v>45900.020833333336</c:v>
                </c:pt>
                <c:pt idx="5809">
                  <c:v>45900.0625</c:v>
                </c:pt>
                <c:pt idx="5810">
                  <c:v>45900.104166666664</c:v>
                </c:pt>
                <c:pt idx="5811">
                  <c:v>45900.145833333336</c:v>
                </c:pt>
                <c:pt idx="5812">
                  <c:v>45900.1875</c:v>
                </c:pt>
                <c:pt idx="5813">
                  <c:v>45900.229166666664</c:v>
                </c:pt>
                <c:pt idx="5814">
                  <c:v>45900.270833333336</c:v>
                </c:pt>
                <c:pt idx="5815">
                  <c:v>45900.3125</c:v>
                </c:pt>
                <c:pt idx="5816">
                  <c:v>45900.354166666664</c:v>
                </c:pt>
                <c:pt idx="5817">
                  <c:v>45900.395833333336</c:v>
                </c:pt>
                <c:pt idx="5818">
                  <c:v>45900.4375</c:v>
                </c:pt>
                <c:pt idx="5819">
                  <c:v>45900.479166666664</c:v>
                </c:pt>
                <c:pt idx="5820">
                  <c:v>45900.520833333336</c:v>
                </c:pt>
                <c:pt idx="5821">
                  <c:v>45900.5625</c:v>
                </c:pt>
                <c:pt idx="5822">
                  <c:v>45900.604166666664</c:v>
                </c:pt>
                <c:pt idx="5823">
                  <c:v>45900.645833333336</c:v>
                </c:pt>
                <c:pt idx="5824">
                  <c:v>45900.6875</c:v>
                </c:pt>
                <c:pt idx="5825">
                  <c:v>45900.729166666664</c:v>
                </c:pt>
                <c:pt idx="5826">
                  <c:v>45900.770833333336</c:v>
                </c:pt>
                <c:pt idx="5827">
                  <c:v>45900.8125</c:v>
                </c:pt>
                <c:pt idx="5828">
                  <c:v>45900.854166666664</c:v>
                </c:pt>
                <c:pt idx="5829">
                  <c:v>45900.895833333336</c:v>
                </c:pt>
                <c:pt idx="5830">
                  <c:v>45900.9375</c:v>
                </c:pt>
                <c:pt idx="5831">
                  <c:v>45900.979166666664</c:v>
                </c:pt>
                <c:pt idx="5832">
                  <c:v>45901.020833333336</c:v>
                </c:pt>
                <c:pt idx="5833">
                  <c:v>45901.0625</c:v>
                </c:pt>
                <c:pt idx="5834">
                  <c:v>45901.104166666664</c:v>
                </c:pt>
                <c:pt idx="5835">
                  <c:v>45901.145833333336</c:v>
                </c:pt>
                <c:pt idx="5836">
                  <c:v>45901.1875</c:v>
                </c:pt>
                <c:pt idx="5837">
                  <c:v>45901.229166666664</c:v>
                </c:pt>
                <c:pt idx="5838">
                  <c:v>45901.270833333336</c:v>
                </c:pt>
                <c:pt idx="5839">
                  <c:v>45901.3125</c:v>
                </c:pt>
                <c:pt idx="5840">
                  <c:v>45901.354166666664</c:v>
                </c:pt>
                <c:pt idx="5841">
                  <c:v>45901.395833333336</c:v>
                </c:pt>
                <c:pt idx="5842">
                  <c:v>45901.4375</c:v>
                </c:pt>
                <c:pt idx="5843">
                  <c:v>45901.479166666664</c:v>
                </c:pt>
                <c:pt idx="5844">
                  <c:v>45901.520833333336</c:v>
                </c:pt>
                <c:pt idx="5845">
                  <c:v>45901.5625</c:v>
                </c:pt>
                <c:pt idx="5846">
                  <c:v>45901.604166666664</c:v>
                </c:pt>
                <c:pt idx="5847">
                  <c:v>45901.645833333336</c:v>
                </c:pt>
                <c:pt idx="5848">
                  <c:v>45901.6875</c:v>
                </c:pt>
                <c:pt idx="5849">
                  <c:v>45901.729166666664</c:v>
                </c:pt>
                <c:pt idx="5850">
                  <c:v>45901.770833333336</c:v>
                </c:pt>
                <c:pt idx="5851">
                  <c:v>45901.8125</c:v>
                </c:pt>
                <c:pt idx="5852">
                  <c:v>45901.854166666664</c:v>
                </c:pt>
                <c:pt idx="5853">
                  <c:v>45901.895833333336</c:v>
                </c:pt>
                <c:pt idx="5854">
                  <c:v>45901.9375</c:v>
                </c:pt>
                <c:pt idx="5855">
                  <c:v>45901.979166666664</c:v>
                </c:pt>
                <c:pt idx="5856">
                  <c:v>45902.020833333336</c:v>
                </c:pt>
                <c:pt idx="5857">
                  <c:v>45902.0625</c:v>
                </c:pt>
                <c:pt idx="5858">
                  <c:v>45902.104166666664</c:v>
                </c:pt>
                <c:pt idx="5859">
                  <c:v>45902.145833333336</c:v>
                </c:pt>
                <c:pt idx="5860">
                  <c:v>45902.1875</c:v>
                </c:pt>
                <c:pt idx="5861">
                  <c:v>45902.229166666664</c:v>
                </c:pt>
                <c:pt idx="5862">
                  <c:v>45902.270833333336</c:v>
                </c:pt>
                <c:pt idx="5863">
                  <c:v>45902.3125</c:v>
                </c:pt>
                <c:pt idx="5864">
                  <c:v>45902.354166666664</c:v>
                </c:pt>
                <c:pt idx="5865">
                  <c:v>45902.395833333336</c:v>
                </c:pt>
                <c:pt idx="5866">
                  <c:v>45902.4375</c:v>
                </c:pt>
                <c:pt idx="5867">
                  <c:v>45902.479166666664</c:v>
                </c:pt>
                <c:pt idx="5868">
                  <c:v>45902.520833333336</c:v>
                </c:pt>
                <c:pt idx="5869">
                  <c:v>45902.5625</c:v>
                </c:pt>
                <c:pt idx="5870">
                  <c:v>45902.604166666664</c:v>
                </c:pt>
                <c:pt idx="5871">
                  <c:v>45902.645833333336</c:v>
                </c:pt>
                <c:pt idx="5872">
                  <c:v>45902.6875</c:v>
                </c:pt>
                <c:pt idx="5873">
                  <c:v>45902.729166666664</c:v>
                </c:pt>
                <c:pt idx="5874">
                  <c:v>45902.770833333336</c:v>
                </c:pt>
                <c:pt idx="5875">
                  <c:v>45902.8125</c:v>
                </c:pt>
                <c:pt idx="5876">
                  <c:v>45902.854166666664</c:v>
                </c:pt>
                <c:pt idx="5877">
                  <c:v>45902.895833333336</c:v>
                </c:pt>
                <c:pt idx="5878">
                  <c:v>45902.9375</c:v>
                </c:pt>
                <c:pt idx="5879">
                  <c:v>45902.979166666664</c:v>
                </c:pt>
                <c:pt idx="5880">
                  <c:v>45903.020833333336</c:v>
                </c:pt>
                <c:pt idx="5881">
                  <c:v>45903.0625</c:v>
                </c:pt>
                <c:pt idx="5882">
                  <c:v>45903.104166666664</c:v>
                </c:pt>
                <c:pt idx="5883">
                  <c:v>45903.145833333336</c:v>
                </c:pt>
                <c:pt idx="5884">
                  <c:v>45903.1875</c:v>
                </c:pt>
                <c:pt idx="5885">
                  <c:v>45903.229166666664</c:v>
                </c:pt>
                <c:pt idx="5886">
                  <c:v>45903.270833333336</c:v>
                </c:pt>
                <c:pt idx="5887">
                  <c:v>45903.3125</c:v>
                </c:pt>
                <c:pt idx="5888">
                  <c:v>45903.354166666664</c:v>
                </c:pt>
                <c:pt idx="5889">
                  <c:v>45903.395833333336</c:v>
                </c:pt>
                <c:pt idx="5890">
                  <c:v>45903.4375</c:v>
                </c:pt>
                <c:pt idx="5891">
                  <c:v>45903.479166666664</c:v>
                </c:pt>
                <c:pt idx="5892">
                  <c:v>45903.520833333336</c:v>
                </c:pt>
                <c:pt idx="5893">
                  <c:v>45903.5625</c:v>
                </c:pt>
                <c:pt idx="5894">
                  <c:v>45903.604166666664</c:v>
                </c:pt>
                <c:pt idx="5895">
                  <c:v>45903.645833333336</c:v>
                </c:pt>
                <c:pt idx="5896">
                  <c:v>45903.6875</c:v>
                </c:pt>
                <c:pt idx="5897">
                  <c:v>45903.729166666664</c:v>
                </c:pt>
                <c:pt idx="5898">
                  <c:v>45903.770833333336</c:v>
                </c:pt>
                <c:pt idx="5899">
                  <c:v>45903.8125</c:v>
                </c:pt>
                <c:pt idx="5900">
                  <c:v>45903.854166666664</c:v>
                </c:pt>
                <c:pt idx="5901">
                  <c:v>45903.895833333336</c:v>
                </c:pt>
                <c:pt idx="5902">
                  <c:v>45903.9375</c:v>
                </c:pt>
                <c:pt idx="5903">
                  <c:v>45903.979166666664</c:v>
                </c:pt>
                <c:pt idx="5904">
                  <c:v>45904.020833333336</c:v>
                </c:pt>
                <c:pt idx="5905">
                  <c:v>45904.0625</c:v>
                </c:pt>
                <c:pt idx="5906">
                  <c:v>45904.104166666664</c:v>
                </c:pt>
                <c:pt idx="5907">
                  <c:v>45904.145833333336</c:v>
                </c:pt>
                <c:pt idx="5908">
                  <c:v>45904.1875</c:v>
                </c:pt>
                <c:pt idx="5909">
                  <c:v>45904.229166666664</c:v>
                </c:pt>
                <c:pt idx="5910">
                  <c:v>45904.270833333336</c:v>
                </c:pt>
                <c:pt idx="5911">
                  <c:v>45904.3125</c:v>
                </c:pt>
                <c:pt idx="5912">
                  <c:v>45904.354166666664</c:v>
                </c:pt>
                <c:pt idx="5913">
                  <c:v>45904.395833333336</c:v>
                </c:pt>
                <c:pt idx="5914">
                  <c:v>45904.4375</c:v>
                </c:pt>
                <c:pt idx="5915">
                  <c:v>45904.479166666664</c:v>
                </c:pt>
                <c:pt idx="5916">
                  <c:v>45904.520833333336</c:v>
                </c:pt>
                <c:pt idx="5917">
                  <c:v>45904.5625</c:v>
                </c:pt>
                <c:pt idx="5918">
                  <c:v>45904.604166666664</c:v>
                </c:pt>
                <c:pt idx="5919">
                  <c:v>45904.645833333336</c:v>
                </c:pt>
                <c:pt idx="5920">
                  <c:v>45904.6875</c:v>
                </c:pt>
                <c:pt idx="5921">
                  <c:v>45904.729166666664</c:v>
                </c:pt>
                <c:pt idx="5922">
                  <c:v>45904.770833333336</c:v>
                </c:pt>
                <c:pt idx="5923">
                  <c:v>45904.8125</c:v>
                </c:pt>
                <c:pt idx="5924">
                  <c:v>45904.854166666664</c:v>
                </c:pt>
                <c:pt idx="5925">
                  <c:v>45904.895833333336</c:v>
                </c:pt>
                <c:pt idx="5926">
                  <c:v>45904.9375</c:v>
                </c:pt>
                <c:pt idx="5927">
                  <c:v>45904.979166666664</c:v>
                </c:pt>
                <c:pt idx="5928">
                  <c:v>45905.020833333336</c:v>
                </c:pt>
                <c:pt idx="5929">
                  <c:v>45905.0625</c:v>
                </c:pt>
                <c:pt idx="5930">
                  <c:v>45905.104166666664</c:v>
                </c:pt>
                <c:pt idx="5931">
                  <c:v>45905.145833333336</c:v>
                </c:pt>
                <c:pt idx="5932">
                  <c:v>45905.1875</c:v>
                </c:pt>
                <c:pt idx="5933">
                  <c:v>45905.229166666664</c:v>
                </c:pt>
                <c:pt idx="5934">
                  <c:v>45905.270833333336</c:v>
                </c:pt>
                <c:pt idx="5935">
                  <c:v>45905.3125</c:v>
                </c:pt>
                <c:pt idx="5936">
                  <c:v>45905.354166666664</c:v>
                </c:pt>
                <c:pt idx="5937">
                  <c:v>45905.395833333336</c:v>
                </c:pt>
                <c:pt idx="5938">
                  <c:v>45905.4375</c:v>
                </c:pt>
                <c:pt idx="5939">
                  <c:v>45905.479166666664</c:v>
                </c:pt>
                <c:pt idx="5940">
                  <c:v>45905.520833333336</c:v>
                </c:pt>
                <c:pt idx="5941">
                  <c:v>45905.5625</c:v>
                </c:pt>
                <c:pt idx="5942">
                  <c:v>45905.604166666664</c:v>
                </c:pt>
                <c:pt idx="5943">
                  <c:v>45905.645833333336</c:v>
                </c:pt>
                <c:pt idx="5944">
                  <c:v>45905.6875</c:v>
                </c:pt>
                <c:pt idx="5945">
                  <c:v>45905.729166666664</c:v>
                </c:pt>
                <c:pt idx="5946">
                  <c:v>45905.770833333336</c:v>
                </c:pt>
                <c:pt idx="5947">
                  <c:v>45905.8125</c:v>
                </c:pt>
                <c:pt idx="5948">
                  <c:v>45905.854166666664</c:v>
                </c:pt>
                <c:pt idx="5949">
                  <c:v>45905.895833333336</c:v>
                </c:pt>
                <c:pt idx="5950">
                  <c:v>45905.9375</c:v>
                </c:pt>
                <c:pt idx="5951">
                  <c:v>45905.979166666664</c:v>
                </c:pt>
                <c:pt idx="5952">
                  <c:v>45906.020833333336</c:v>
                </c:pt>
                <c:pt idx="5953">
                  <c:v>45906.0625</c:v>
                </c:pt>
                <c:pt idx="5954">
                  <c:v>45906.104166666664</c:v>
                </c:pt>
                <c:pt idx="5955">
                  <c:v>45906.145833333336</c:v>
                </c:pt>
                <c:pt idx="5956">
                  <c:v>45906.1875</c:v>
                </c:pt>
                <c:pt idx="5957">
                  <c:v>45906.229166666664</c:v>
                </c:pt>
                <c:pt idx="5958">
                  <c:v>45906.270833333336</c:v>
                </c:pt>
                <c:pt idx="5959">
                  <c:v>45906.3125</c:v>
                </c:pt>
                <c:pt idx="5960">
                  <c:v>45906.354166666664</c:v>
                </c:pt>
                <c:pt idx="5961">
                  <c:v>45906.395833333336</c:v>
                </c:pt>
                <c:pt idx="5962">
                  <c:v>45906.4375</c:v>
                </c:pt>
                <c:pt idx="5963">
                  <c:v>45906.479166666664</c:v>
                </c:pt>
                <c:pt idx="5964">
                  <c:v>45906.520833333336</c:v>
                </c:pt>
                <c:pt idx="5965">
                  <c:v>45906.5625</c:v>
                </c:pt>
                <c:pt idx="5966">
                  <c:v>45906.604166666664</c:v>
                </c:pt>
                <c:pt idx="5967">
                  <c:v>45906.645833333336</c:v>
                </c:pt>
                <c:pt idx="5968">
                  <c:v>45906.6875</c:v>
                </c:pt>
                <c:pt idx="5969">
                  <c:v>45906.729166666664</c:v>
                </c:pt>
                <c:pt idx="5970">
                  <c:v>45906.770833333336</c:v>
                </c:pt>
                <c:pt idx="5971">
                  <c:v>45906.8125</c:v>
                </c:pt>
                <c:pt idx="5972">
                  <c:v>45906.854166666664</c:v>
                </c:pt>
                <c:pt idx="5973">
                  <c:v>45906.895833333336</c:v>
                </c:pt>
                <c:pt idx="5974">
                  <c:v>45906.9375</c:v>
                </c:pt>
                <c:pt idx="5975">
                  <c:v>45906.979166666664</c:v>
                </c:pt>
                <c:pt idx="5976">
                  <c:v>45907.020833333336</c:v>
                </c:pt>
                <c:pt idx="5977">
                  <c:v>45907.0625</c:v>
                </c:pt>
                <c:pt idx="5978">
                  <c:v>45907.104166666664</c:v>
                </c:pt>
                <c:pt idx="5979">
                  <c:v>45907.145833333336</c:v>
                </c:pt>
                <c:pt idx="5980">
                  <c:v>45907.1875</c:v>
                </c:pt>
                <c:pt idx="5981">
                  <c:v>45907.229166666664</c:v>
                </c:pt>
                <c:pt idx="5982">
                  <c:v>45907.270833333336</c:v>
                </c:pt>
                <c:pt idx="5983">
                  <c:v>45907.3125</c:v>
                </c:pt>
                <c:pt idx="5984">
                  <c:v>45907.354166666664</c:v>
                </c:pt>
                <c:pt idx="5985">
                  <c:v>45907.395833333336</c:v>
                </c:pt>
                <c:pt idx="5986">
                  <c:v>45907.4375</c:v>
                </c:pt>
                <c:pt idx="5987">
                  <c:v>45907.479166666664</c:v>
                </c:pt>
                <c:pt idx="5988">
                  <c:v>45907.520833333336</c:v>
                </c:pt>
                <c:pt idx="5989">
                  <c:v>45907.5625</c:v>
                </c:pt>
                <c:pt idx="5990">
                  <c:v>45907.604166666664</c:v>
                </c:pt>
                <c:pt idx="5991">
                  <c:v>45907.645833333336</c:v>
                </c:pt>
                <c:pt idx="5992">
                  <c:v>45907.6875</c:v>
                </c:pt>
                <c:pt idx="5993">
                  <c:v>45907.729166666664</c:v>
                </c:pt>
                <c:pt idx="5994">
                  <c:v>45907.770833333336</c:v>
                </c:pt>
                <c:pt idx="5995">
                  <c:v>45907.8125</c:v>
                </c:pt>
                <c:pt idx="5996">
                  <c:v>45907.854166666664</c:v>
                </c:pt>
                <c:pt idx="5997">
                  <c:v>45907.895833333336</c:v>
                </c:pt>
                <c:pt idx="5998">
                  <c:v>45907.9375</c:v>
                </c:pt>
                <c:pt idx="5999">
                  <c:v>45907.979166666664</c:v>
                </c:pt>
                <c:pt idx="6000">
                  <c:v>45908.020833333336</c:v>
                </c:pt>
                <c:pt idx="6001">
                  <c:v>45908.0625</c:v>
                </c:pt>
                <c:pt idx="6002">
                  <c:v>45908.104166666664</c:v>
                </c:pt>
                <c:pt idx="6003">
                  <c:v>45908.145833333336</c:v>
                </c:pt>
                <c:pt idx="6004">
                  <c:v>45908.1875</c:v>
                </c:pt>
                <c:pt idx="6005">
                  <c:v>45908.229166666664</c:v>
                </c:pt>
                <c:pt idx="6006">
                  <c:v>45908.270833333336</c:v>
                </c:pt>
                <c:pt idx="6007">
                  <c:v>45908.3125</c:v>
                </c:pt>
                <c:pt idx="6008">
                  <c:v>45908.354166666664</c:v>
                </c:pt>
                <c:pt idx="6009">
                  <c:v>45908.395833333336</c:v>
                </c:pt>
                <c:pt idx="6010">
                  <c:v>45908.4375</c:v>
                </c:pt>
                <c:pt idx="6011">
                  <c:v>45908.479166666664</c:v>
                </c:pt>
                <c:pt idx="6012">
                  <c:v>45908.520833333336</c:v>
                </c:pt>
                <c:pt idx="6013">
                  <c:v>45908.5625</c:v>
                </c:pt>
                <c:pt idx="6014">
                  <c:v>45908.604166666664</c:v>
                </c:pt>
                <c:pt idx="6015">
                  <c:v>45908.645833333336</c:v>
                </c:pt>
                <c:pt idx="6016">
                  <c:v>45908.6875</c:v>
                </c:pt>
                <c:pt idx="6017">
                  <c:v>45908.729166666664</c:v>
                </c:pt>
                <c:pt idx="6018">
                  <c:v>45908.770833333336</c:v>
                </c:pt>
                <c:pt idx="6019">
                  <c:v>45908.8125</c:v>
                </c:pt>
                <c:pt idx="6020">
                  <c:v>45908.854166666664</c:v>
                </c:pt>
                <c:pt idx="6021">
                  <c:v>45908.895833333336</c:v>
                </c:pt>
                <c:pt idx="6022">
                  <c:v>45908.9375</c:v>
                </c:pt>
                <c:pt idx="6023">
                  <c:v>45908.979166666664</c:v>
                </c:pt>
                <c:pt idx="6024">
                  <c:v>45909.020833333336</c:v>
                </c:pt>
                <c:pt idx="6025">
                  <c:v>45909.0625</c:v>
                </c:pt>
                <c:pt idx="6026">
                  <c:v>45909.104166666664</c:v>
                </c:pt>
                <c:pt idx="6027">
                  <c:v>45909.145833333336</c:v>
                </c:pt>
                <c:pt idx="6028">
                  <c:v>45909.1875</c:v>
                </c:pt>
                <c:pt idx="6029">
                  <c:v>45909.229166666664</c:v>
                </c:pt>
                <c:pt idx="6030">
                  <c:v>45909.270833333336</c:v>
                </c:pt>
                <c:pt idx="6031">
                  <c:v>45909.3125</c:v>
                </c:pt>
                <c:pt idx="6032">
                  <c:v>45909.354166666664</c:v>
                </c:pt>
                <c:pt idx="6033">
                  <c:v>45909.395833333336</c:v>
                </c:pt>
                <c:pt idx="6034">
                  <c:v>45909.4375</c:v>
                </c:pt>
                <c:pt idx="6035">
                  <c:v>45909.479166666664</c:v>
                </c:pt>
                <c:pt idx="6036">
                  <c:v>45909.520833333336</c:v>
                </c:pt>
                <c:pt idx="6037">
                  <c:v>45909.5625</c:v>
                </c:pt>
                <c:pt idx="6038">
                  <c:v>45909.604166666664</c:v>
                </c:pt>
                <c:pt idx="6039">
                  <c:v>45909.645833333336</c:v>
                </c:pt>
                <c:pt idx="6040">
                  <c:v>45909.6875</c:v>
                </c:pt>
                <c:pt idx="6041">
                  <c:v>45909.729166666664</c:v>
                </c:pt>
                <c:pt idx="6042">
                  <c:v>45909.770833333336</c:v>
                </c:pt>
                <c:pt idx="6043">
                  <c:v>45909.8125</c:v>
                </c:pt>
                <c:pt idx="6044">
                  <c:v>45909.854166666664</c:v>
                </c:pt>
                <c:pt idx="6045">
                  <c:v>45909.895833333336</c:v>
                </c:pt>
                <c:pt idx="6046">
                  <c:v>45909.9375</c:v>
                </c:pt>
                <c:pt idx="6047">
                  <c:v>45909.979166666664</c:v>
                </c:pt>
                <c:pt idx="6048">
                  <c:v>45910.020833333336</c:v>
                </c:pt>
                <c:pt idx="6049">
                  <c:v>45910.0625</c:v>
                </c:pt>
                <c:pt idx="6050">
                  <c:v>45910.104166666664</c:v>
                </c:pt>
                <c:pt idx="6051">
                  <c:v>45910.145833333336</c:v>
                </c:pt>
                <c:pt idx="6052">
                  <c:v>45910.1875</c:v>
                </c:pt>
                <c:pt idx="6053">
                  <c:v>45910.229166666664</c:v>
                </c:pt>
                <c:pt idx="6054">
                  <c:v>45910.270833333336</c:v>
                </c:pt>
                <c:pt idx="6055">
                  <c:v>45910.3125</c:v>
                </c:pt>
                <c:pt idx="6056">
                  <c:v>45910.354166666664</c:v>
                </c:pt>
                <c:pt idx="6057">
                  <c:v>45910.395833333336</c:v>
                </c:pt>
                <c:pt idx="6058">
                  <c:v>45910.4375</c:v>
                </c:pt>
                <c:pt idx="6059">
                  <c:v>45910.479166666664</c:v>
                </c:pt>
                <c:pt idx="6060">
                  <c:v>45910.520833333336</c:v>
                </c:pt>
                <c:pt idx="6061">
                  <c:v>45910.5625</c:v>
                </c:pt>
                <c:pt idx="6062">
                  <c:v>45910.604166666664</c:v>
                </c:pt>
                <c:pt idx="6063">
                  <c:v>45910.645833333336</c:v>
                </c:pt>
                <c:pt idx="6064">
                  <c:v>45910.6875</c:v>
                </c:pt>
                <c:pt idx="6065">
                  <c:v>45910.729166666664</c:v>
                </c:pt>
                <c:pt idx="6066">
                  <c:v>45910.770833333336</c:v>
                </c:pt>
                <c:pt idx="6067">
                  <c:v>45910.8125</c:v>
                </c:pt>
                <c:pt idx="6068">
                  <c:v>45910.854166666664</c:v>
                </c:pt>
                <c:pt idx="6069">
                  <c:v>45910.895833333336</c:v>
                </c:pt>
                <c:pt idx="6070">
                  <c:v>45910.9375</c:v>
                </c:pt>
                <c:pt idx="6071">
                  <c:v>45910.979166666664</c:v>
                </c:pt>
                <c:pt idx="6072">
                  <c:v>45911.020833333336</c:v>
                </c:pt>
                <c:pt idx="6073">
                  <c:v>45911.0625</c:v>
                </c:pt>
                <c:pt idx="6074">
                  <c:v>45911.104166666664</c:v>
                </c:pt>
                <c:pt idx="6075">
                  <c:v>45911.145833333336</c:v>
                </c:pt>
                <c:pt idx="6076">
                  <c:v>45911.1875</c:v>
                </c:pt>
                <c:pt idx="6077">
                  <c:v>45911.229166666664</c:v>
                </c:pt>
                <c:pt idx="6078">
                  <c:v>45911.270833333336</c:v>
                </c:pt>
                <c:pt idx="6079">
                  <c:v>45911.3125</c:v>
                </c:pt>
                <c:pt idx="6080">
                  <c:v>45911.354166666664</c:v>
                </c:pt>
                <c:pt idx="6081">
                  <c:v>45911.395833333336</c:v>
                </c:pt>
                <c:pt idx="6082">
                  <c:v>45911.4375</c:v>
                </c:pt>
                <c:pt idx="6083">
                  <c:v>45911.479166666664</c:v>
                </c:pt>
                <c:pt idx="6084">
                  <c:v>45911.520833333336</c:v>
                </c:pt>
                <c:pt idx="6085">
                  <c:v>45911.5625</c:v>
                </c:pt>
                <c:pt idx="6086">
                  <c:v>45911.604166666664</c:v>
                </c:pt>
                <c:pt idx="6087">
                  <c:v>45911.645833333336</c:v>
                </c:pt>
                <c:pt idx="6088">
                  <c:v>45911.6875</c:v>
                </c:pt>
                <c:pt idx="6089">
                  <c:v>45911.729166666664</c:v>
                </c:pt>
                <c:pt idx="6090">
                  <c:v>45911.770833333336</c:v>
                </c:pt>
                <c:pt idx="6091">
                  <c:v>45911.8125</c:v>
                </c:pt>
                <c:pt idx="6092">
                  <c:v>45911.854166666664</c:v>
                </c:pt>
                <c:pt idx="6093">
                  <c:v>45911.895833333336</c:v>
                </c:pt>
                <c:pt idx="6094">
                  <c:v>45911.9375</c:v>
                </c:pt>
                <c:pt idx="6095">
                  <c:v>45911.979166666664</c:v>
                </c:pt>
                <c:pt idx="6096">
                  <c:v>45912.020833333336</c:v>
                </c:pt>
                <c:pt idx="6097">
                  <c:v>45912.0625</c:v>
                </c:pt>
                <c:pt idx="6098">
                  <c:v>45912.104166666664</c:v>
                </c:pt>
                <c:pt idx="6099">
                  <c:v>45912.145833333336</c:v>
                </c:pt>
                <c:pt idx="6100">
                  <c:v>45912.1875</c:v>
                </c:pt>
                <c:pt idx="6101">
                  <c:v>45912.229166666664</c:v>
                </c:pt>
                <c:pt idx="6102">
                  <c:v>45912.270833333336</c:v>
                </c:pt>
                <c:pt idx="6103">
                  <c:v>45912.3125</c:v>
                </c:pt>
                <c:pt idx="6104">
                  <c:v>45912.354166666664</c:v>
                </c:pt>
                <c:pt idx="6105">
                  <c:v>45912.395833333336</c:v>
                </c:pt>
                <c:pt idx="6106">
                  <c:v>45912.4375</c:v>
                </c:pt>
                <c:pt idx="6107">
                  <c:v>45912.479166666664</c:v>
                </c:pt>
                <c:pt idx="6108">
                  <c:v>45912.520833333336</c:v>
                </c:pt>
                <c:pt idx="6109">
                  <c:v>45912.5625</c:v>
                </c:pt>
                <c:pt idx="6110">
                  <c:v>45912.604166666664</c:v>
                </c:pt>
                <c:pt idx="6111">
                  <c:v>45912.645833333336</c:v>
                </c:pt>
                <c:pt idx="6112">
                  <c:v>45912.6875</c:v>
                </c:pt>
                <c:pt idx="6113">
                  <c:v>45912.729166666664</c:v>
                </c:pt>
                <c:pt idx="6114">
                  <c:v>45912.770833333336</c:v>
                </c:pt>
                <c:pt idx="6115">
                  <c:v>45912.8125</c:v>
                </c:pt>
                <c:pt idx="6116">
                  <c:v>45912.854166666664</c:v>
                </c:pt>
                <c:pt idx="6117">
                  <c:v>45912.895833333336</c:v>
                </c:pt>
                <c:pt idx="6118">
                  <c:v>45912.9375</c:v>
                </c:pt>
                <c:pt idx="6119">
                  <c:v>45912.979166666664</c:v>
                </c:pt>
                <c:pt idx="6120">
                  <c:v>45913.020833333336</c:v>
                </c:pt>
                <c:pt idx="6121">
                  <c:v>45913.0625</c:v>
                </c:pt>
                <c:pt idx="6122">
                  <c:v>45913.104166666664</c:v>
                </c:pt>
                <c:pt idx="6123">
                  <c:v>45913.145833333336</c:v>
                </c:pt>
                <c:pt idx="6124">
                  <c:v>45913.1875</c:v>
                </c:pt>
                <c:pt idx="6125">
                  <c:v>45913.229166666664</c:v>
                </c:pt>
                <c:pt idx="6126">
                  <c:v>45913.270833333336</c:v>
                </c:pt>
                <c:pt idx="6127">
                  <c:v>45913.3125</c:v>
                </c:pt>
                <c:pt idx="6128">
                  <c:v>45913.354166666664</c:v>
                </c:pt>
                <c:pt idx="6129">
                  <c:v>45913.395833333336</c:v>
                </c:pt>
                <c:pt idx="6130">
                  <c:v>45913.4375</c:v>
                </c:pt>
                <c:pt idx="6131">
                  <c:v>45913.479166666664</c:v>
                </c:pt>
                <c:pt idx="6132">
                  <c:v>45913.520833333336</c:v>
                </c:pt>
                <c:pt idx="6133">
                  <c:v>45913.5625</c:v>
                </c:pt>
                <c:pt idx="6134">
                  <c:v>45913.604166666664</c:v>
                </c:pt>
                <c:pt idx="6135">
                  <c:v>45913.645833333336</c:v>
                </c:pt>
                <c:pt idx="6136">
                  <c:v>45913.6875</c:v>
                </c:pt>
                <c:pt idx="6137">
                  <c:v>45913.729166666664</c:v>
                </c:pt>
                <c:pt idx="6138">
                  <c:v>45913.770833333336</c:v>
                </c:pt>
                <c:pt idx="6139">
                  <c:v>45913.8125</c:v>
                </c:pt>
                <c:pt idx="6140">
                  <c:v>45913.854166666664</c:v>
                </c:pt>
                <c:pt idx="6141">
                  <c:v>45913.895833333336</c:v>
                </c:pt>
                <c:pt idx="6142">
                  <c:v>45913.9375</c:v>
                </c:pt>
                <c:pt idx="6143">
                  <c:v>45913.979166666664</c:v>
                </c:pt>
                <c:pt idx="6144">
                  <c:v>45914.020833333336</c:v>
                </c:pt>
                <c:pt idx="6145">
                  <c:v>45914.0625</c:v>
                </c:pt>
                <c:pt idx="6146">
                  <c:v>45914.104166666664</c:v>
                </c:pt>
                <c:pt idx="6147">
                  <c:v>45914.145833333336</c:v>
                </c:pt>
                <c:pt idx="6148">
                  <c:v>45914.1875</c:v>
                </c:pt>
                <c:pt idx="6149">
                  <c:v>45914.229166666664</c:v>
                </c:pt>
                <c:pt idx="6150">
                  <c:v>45914.270833333336</c:v>
                </c:pt>
                <c:pt idx="6151">
                  <c:v>45914.3125</c:v>
                </c:pt>
                <c:pt idx="6152">
                  <c:v>45914.354166666664</c:v>
                </c:pt>
                <c:pt idx="6153">
                  <c:v>45914.395833333336</c:v>
                </c:pt>
                <c:pt idx="6154">
                  <c:v>45914.4375</c:v>
                </c:pt>
                <c:pt idx="6155">
                  <c:v>45914.479166666664</c:v>
                </c:pt>
                <c:pt idx="6156">
                  <c:v>45914.520833333336</c:v>
                </c:pt>
                <c:pt idx="6157">
                  <c:v>45914.5625</c:v>
                </c:pt>
                <c:pt idx="6158">
                  <c:v>45914.604166666664</c:v>
                </c:pt>
                <c:pt idx="6159">
                  <c:v>45914.645833333336</c:v>
                </c:pt>
                <c:pt idx="6160">
                  <c:v>45914.6875</c:v>
                </c:pt>
                <c:pt idx="6161">
                  <c:v>45914.729166666664</c:v>
                </c:pt>
                <c:pt idx="6162">
                  <c:v>45914.770833333336</c:v>
                </c:pt>
                <c:pt idx="6163">
                  <c:v>45914.8125</c:v>
                </c:pt>
                <c:pt idx="6164">
                  <c:v>45914.854166666664</c:v>
                </c:pt>
                <c:pt idx="6165">
                  <c:v>45914.895833333336</c:v>
                </c:pt>
                <c:pt idx="6166">
                  <c:v>45914.9375</c:v>
                </c:pt>
                <c:pt idx="6167">
                  <c:v>45914.979166666664</c:v>
                </c:pt>
                <c:pt idx="6168">
                  <c:v>45915.020833333336</c:v>
                </c:pt>
                <c:pt idx="6169">
                  <c:v>45915.0625</c:v>
                </c:pt>
                <c:pt idx="6170">
                  <c:v>45915.104166666664</c:v>
                </c:pt>
                <c:pt idx="6171">
                  <c:v>45915.145833333336</c:v>
                </c:pt>
                <c:pt idx="6172">
                  <c:v>45915.1875</c:v>
                </c:pt>
                <c:pt idx="6173">
                  <c:v>45915.229166666664</c:v>
                </c:pt>
                <c:pt idx="6174">
                  <c:v>45915.270833333336</c:v>
                </c:pt>
                <c:pt idx="6175">
                  <c:v>45915.3125</c:v>
                </c:pt>
                <c:pt idx="6176">
                  <c:v>45915.354166666664</c:v>
                </c:pt>
                <c:pt idx="6177">
                  <c:v>45915.395833333336</c:v>
                </c:pt>
                <c:pt idx="6178">
                  <c:v>45915.4375</c:v>
                </c:pt>
                <c:pt idx="6179">
                  <c:v>45915.479166666664</c:v>
                </c:pt>
                <c:pt idx="6180">
                  <c:v>45915.520833333336</c:v>
                </c:pt>
                <c:pt idx="6181">
                  <c:v>45915.5625</c:v>
                </c:pt>
                <c:pt idx="6182">
                  <c:v>45915.604166666664</c:v>
                </c:pt>
                <c:pt idx="6183">
                  <c:v>45915.645833333336</c:v>
                </c:pt>
                <c:pt idx="6184">
                  <c:v>45915.6875</c:v>
                </c:pt>
                <c:pt idx="6185">
                  <c:v>45915.729166666664</c:v>
                </c:pt>
                <c:pt idx="6186">
                  <c:v>45915.770833333336</c:v>
                </c:pt>
                <c:pt idx="6187">
                  <c:v>45915.8125</c:v>
                </c:pt>
                <c:pt idx="6188">
                  <c:v>45915.854166666664</c:v>
                </c:pt>
                <c:pt idx="6189">
                  <c:v>45915.895833333336</c:v>
                </c:pt>
                <c:pt idx="6190">
                  <c:v>45915.9375</c:v>
                </c:pt>
                <c:pt idx="6191">
                  <c:v>45915.979166666664</c:v>
                </c:pt>
                <c:pt idx="6192">
                  <c:v>45916.020833333336</c:v>
                </c:pt>
                <c:pt idx="6193">
                  <c:v>45916.0625</c:v>
                </c:pt>
                <c:pt idx="6194">
                  <c:v>45916.104166666664</c:v>
                </c:pt>
                <c:pt idx="6195">
                  <c:v>45916.145833333336</c:v>
                </c:pt>
                <c:pt idx="6196">
                  <c:v>45916.1875</c:v>
                </c:pt>
                <c:pt idx="6197">
                  <c:v>45916.229166666664</c:v>
                </c:pt>
                <c:pt idx="6198">
                  <c:v>45916.270833333336</c:v>
                </c:pt>
                <c:pt idx="6199">
                  <c:v>45916.3125</c:v>
                </c:pt>
                <c:pt idx="6200">
                  <c:v>45916.354166666664</c:v>
                </c:pt>
                <c:pt idx="6201">
                  <c:v>45916.395833333336</c:v>
                </c:pt>
                <c:pt idx="6202">
                  <c:v>45916.4375</c:v>
                </c:pt>
                <c:pt idx="6203">
                  <c:v>45916.479166666664</c:v>
                </c:pt>
                <c:pt idx="6204">
                  <c:v>45916.520833333336</c:v>
                </c:pt>
                <c:pt idx="6205">
                  <c:v>45916.5625</c:v>
                </c:pt>
                <c:pt idx="6206">
                  <c:v>45916.604166666664</c:v>
                </c:pt>
                <c:pt idx="6207">
                  <c:v>45916.645833333336</c:v>
                </c:pt>
                <c:pt idx="6208">
                  <c:v>45916.6875</c:v>
                </c:pt>
                <c:pt idx="6209">
                  <c:v>45916.729166666664</c:v>
                </c:pt>
                <c:pt idx="6210">
                  <c:v>45916.770833333336</c:v>
                </c:pt>
                <c:pt idx="6211">
                  <c:v>45916.8125</c:v>
                </c:pt>
                <c:pt idx="6212">
                  <c:v>45916.854166666664</c:v>
                </c:pt>
                <c:pt idx="6213">
                  <c:v>45916.895833333336</c:v>
                </c:pt>
                <c:pt idx="6214">
                  <c:v>45916.9375</c:v>
                </c:pt>
                <c:pt idx="6215">
                  <c:v>45916.979166666664</c:v>
                </c:pt>
                <c:pt idx="6216">
                  <c:v>45917.020833333336</c:v>
                </c:pt>
                <c:pt idx="6217">
                  <c:v>45917.0625</c:v>
                </c:pt>
                <c:pt idx="6218">
                  <c:v>45917.104166666664</c:v>
                </c:pt>
                <c:pt idx="6219">
                  <c:v>45917.145833333336</c:v>
                </c:pt>
                <c:pt idx="6220">
                  <c:v>45917.1875</c:v>
                </c:pt>
                <c:pt idx="6221">
                  <c:v>45917.229166666664</c:v>
                </c:pt>
                <c:pt idx="6222">
                  <c:v>45917.270833333336</c:v>
                </c:pt>
                <c:pt idx="6223">
                  <c:v>45917.3125</c:v>
                </c:pt>
                <c:pt idx="6224">
                  <c:v>45917.354166666664</c:v>
                </c:pt>
                <c:pt idx="6225">
                  <c:v>45917.395833333336</c:v>
                </c:pt>
                <c:pt idx="6226">
                  <c:v>45917.4375</c:v>
                </c:pt>
                <c:pt idx="6227">
                  <c:v>45917.479166666664</c:v>
                </c:pt>
                <c:pt idx="6228">
                  <c:v>45917.520833333336</c:v>
                </c:pt>
                <c:pt idx="6229">
                  <c:v>45917.5625</c:v>
                </c:pt>
                <c:pt idx="6230">
                  <c:v>45917.604166666664</c:v>
                </c:pt>
                <c:pt idx="6231">
                  <c:v>45917.645833333336</c:v>
                </c:pt>
                <c:pt idx="6232">
                  <c:v>45917.6875</c:v>
                </c:pt>
                <c:pt idx="6233">
                  <c:v>45917.729166666664</c:v>
                </c:pt>
                <c:pt idx="6234">
                  <c:v>45917.770833333336</c:v>
                </c:pt>
                <c:pt idx="6235">
                  <c:v>45917.8125</c:v>
                </c:pt>
                <c:pt idx="6236">
                  <c:v>45917.854166666664</c:v>
                </c:pt>
                <c:pt idx="6237">
                  <c:v>45917.895833333336</c:v>
                </c:pt>
                <c:pt idx="6238">
                  <c:v>45917.9375</c:v>
                </c:pt>
                <c:pt idx="6239">
                  <c:v>45917.979166666664</c:v>
                </c:pt>
                <c:pt idx="6240">
                  <c:v>45918.020833333336</c:v>
                </c:pt>
                <c:pt idx="6241">
                  <c:v>45918.0625</c:v>
                </c:pt>
                <c:pt idx="6242">
                  <c:v>45918.104166666664</c:v>
                </c:pt>
                <c:pt idx="6243">
                  <c:v>45918.145833333336</c:v>
                </c:pt>
                <c:pt idx="6244">
                  <c:v>45918.1875</c:v>
                </c:pt>
                <c:pt idx="6245">
                  <c:v>45918.229166666664</c:v>
                </c:pt>
                <c:pt idx="6246">
                  <c:v>45918.270833333336</c:v>
                </c:pt>
                <c:pt idx="6247">
                  <c:v>45918.3125</c:v>
                </c:pt>
                <c:pt idx="6248">
                  <c:v>45918.354166666664</c:v>
                </c:pt>
                <c:pt idx="6249">
                  <c:v>45918.395833333336</c:v>
                </c:pt>
                <c:pt idx="6250">
                  <c:v>45918.4375</c:v>
                </c:pt>
                <c:pt idx="6251">
                  <c:v>45918.479166666664</c:v>
                </c:pt>
                <c:pt idx="6252">
                  <c:v>45918.520833333336</c:v>
                </c:pt>
                <c:pt idx="6253">
                  <c:v>45918.5625</c:v>
                </c:pt>
                <c:pt idx="6254">
                  <c:v>45918.604166666664</c:v>
                </c:pt>
                <c:pt idx="6255">
                  <c:v>45918.645833333336</c:v>
                </c:pt>
                <c:pt idx="6256">
                  <c:v>45918.6875</c:v>
                </c:pt>
                <c:pt idx="6257">
                  <c:v>45918.729166666664</c:v>
                </c:pt>
                <c:pt idx="6258">
                  <c:v>45918.770833333336</c:v>
                </c:pt>
                <c:pt idx="6259">
                  <c:v>45918.8125</c:v>
                </c:pt>
                <c:pt idx="6260">
                  <c:v>45918.854166666664</c:v>
                </c:pt>
                <c:pt idx="6261">
                  <c:v>45918.895833333336</c:v>
                </c:pt>
                <c:pt idx="6262">
                  <c:v>45918.9375</c:v>
                </c:pt>
                <c:pt idx="6263">
                  <c:v>45918.979166666664</c:v>
                </c:pt>
                <c:pt idx="6264">
                  <c:v>45919.020833333336</c:v>
                </c:pt>
                <c:pt idx="6265">
                  <c:v>45919.0625</c:v>
                </c:pt>
                <c:pt idx="6266">
                  <c:v>45919.104166666664</c:v>
                </c:pt>
                <c:pt idx="6267">
                  <c:v>45919.145833333336</c:v>
                </c:pt>
                <c:pt idx="6268">
                  <c:v>45919.1875</c:v>
                </c:pt>
                <c:pt idx="6269">
                  <c:v>45919.229166666664</c:v>
                </c:pt>
                <c:pt idx="6270">
                  <c:v>45919.270833333336</c:v>
                </c:pt>
                <c:pt idx="6271">
                  <c:v>45919.3125</c:v>
                </c:pt>
                <c:pt idx="6272">
                  <c:v>45919.354166666664</c:v>
                </c:pt>
                <c:pt idx="6273">
                  <c:v>45919.395833333336</c:v>
                </c:pt>
                <c:pt idx="6274">
                  <c:v>45919.4375</c:v>
                </c:pt>
                <c:pt idx="6275">
                  <c:v>45919.479166666664</c:v>
                </c:pt>
                <c:pt idx="6276">
                  <c:v>45919.520833333336</c:v>
                </c:pt>
                <c:pt idx="6277">
                  <c:v>45919.5625</c:v>
                </c:pt>
                <c:pt idx="6278">
                  <c:v>45919.604166666664</c:v>
                </c:pt>
                <c:pt idx="6279">
                  <c:v>45919.645833333336</c:v>
                </c:pt>
                <c:pt idx="6280">
                  <c:v>45919.6875</c:v>
                </c:pt>
                <c:pt idx="6281">
                  <c:v>45919.729166666664</c:v>
                </c:pt>
                <c:pt idx="6282">
                  <c:v>45919.770833333336</c:v>
                </c:pt>
                <c:pt idx="6283">
                  <c:v>45919.8125</c:v>
                </c:pt>
                <c:pt idx="6284">
                  <c:v>45919.854166666664</c:v>
                </c:pt>
                <c:pt idx="6285">
                  <c:v>45919.895833333336</c:v>
                </c:pt>
                <c:pt idx="6286">
                  <c:v>45919.9375</c:v>
                </c:pt>
                <c:pt idx="6287">
                  <c:v>45919.979166666664</c:v>
                </c:pt>
                <c:pt idx="6288">
                  <c:v>45920.020833333336</c:v>
                </c:pt>
                <c:pt idx="6289">
                  <c:v>45920.0625</c:v>
                </c:pt>
                <c:pt idx="6290">
                  <c:v>45920.104166666664</c:v>
                </c:pt>
                <c:pt idx="6291">
                  <c:v>45920.145833333336</c:v>
                </c:pt>
                <c:pt idx="6292">
                  <c:v>45920.1875</c:v>
                </c:pt>
                <c:pt idx="6293">
                  <c:v>45920.229166666664</c:v>
                </c:pt>
                <c:pt idx="6294">
                  <c:v>45920.270833333336</c:v>
                </c:pt>
                <c:pt idx="6295">
                  <c:v>45920.3125</c:v>
                </c:pt>
                <c:pt idx="6296">
                  <c:v>45920.354166666664</c:v>
                </c:pt>
                <c:pt idx="6297">
                  <c:v>45920.395833333336</c:v>
                </c:pt>
                <c:pt idx="6298">
                  <c:v>45920.4375</c:v>
                </c:pt>
                <c:pt idx="6299">
                  <c:v>45920.479166666664</c:v>
                </c:pt>
                <c:pt idx="6300">
                  <c:v>45920.520833333336</c:v>
                </c:pt>
                <c:pt idx="6301">
                  <c:v>45920.5625</c:v>
                </c:pt>
                <c:pt idx="6302">
                  <c:v>45920.604166666664</c:v>
                </c:pt>
                <c:pt idx="6303">
                  <c:v>45920.645833333336</c:v>
                </c:pt>
                <c:pt idx="6304">
                  <c:v>45920.6875</c:v>
                </c:pt>
                <c:pt idx="6305">
                  <c:v>45920.729166666664</c:v>
                </c:pt>
                <c:pt idx="6306">
                  <c:v>45920.770833333336</c:v>
                </c:pt>
                <c:pt idx="6307">
                  <c:v>45920.8125</c:v>
                </c:pt>
                <c:pt idx="6308">
                  <c:v>45920.854166666664</c:v>
                </c:pt>
                <c:pt idx="6309">
                  <c:v>45920.895833333336</c:v>
                </c:pt>
                <c:pt idx="6310">
                  <c:v>45920.9375</c:v>
                </c:pt>
                <c:pt idx="6311">
                  <c:v>45920.979166666664</c:v>
                </c:pt>
                <c:pt idx="6312">
                  <c:v>45921.020833333336</c:v>
                </c:pt>
                <c:pt idx="6313">
                  <c:v>45921.0625</c:v>
                </c:pt>
                <c:pt idx="6314">
                  <c:v>45921.104166666664</c:v>
                </c:pt>
                <c:pt idx="6315">
                  <c:v>45921.145833333336</c:v>
                </c:pt>
                <c:pt idx="6316">
                  <c:v>45921.1875</c:v>
                </c:pt>
                <c:pt idx="6317">
                  <c:v>45921.229166666664</c:v>
                </c:pt>
                <c:pt idx="6318">
                  <c:v>45921.270833333336</c:v>
                </c:pt>
                <c:pt idx="6319">
                  <c:v>45921.3125</c:v>
                </c:pt>
                <c:pt idx="6320">
                  <c:v>45921.354166666664</c:v>
                </c:pt>
                <c:pt idx="6321">
                  <c:v>45921.395833333336</c:v>
                </c:pt>
                <c:pt idx="6322">
                  <c:v>45921.4375</c:v>
                </c:pt>
                <c:pt idx="6323">
                  <c:v>45921.479166666664</c:v>
                </c:pt>
                <c:pt idx="6324">
                  <c:v>45921.520833333336</c:v>
                </c:pt>
                <c:pt idx="6325">
                  <c:v>45921.5625</c:v>
                </c:pt>
                <c:pt idx="6326">
                  <c:v>45921.604166666664</c:v>
                </c:pt>
                <c:pt idx="6327">
                  <c:v>45921.645833333336</c:v>
                </c:pt>
                <c:pt idx="6328">
                  <c:v>45921.6875</c:v>
                </c:pt>
                <c:pt idx="6329">
                  <c:v>45921.729166666664</c:v>
                </c:pt>
                <c:pt idx="6330">
                  <c:v>45921.770833333336</c:v>
                </c:pt>
                <c:pt idx="6331">
                  <c:v>45921.8125</c:v>
                </c:pt>
                <c:pt idx="6332">
                  <c:v>45921.854166666664</c:v>
                </c:pt>
                <c:pt idx="6333">
                  <c:v>45921.895833333336</c:v>
                </c:pt>
                <c:pt idx="6334">
                  <c:v>45921.9375</c:v>
                </c:pt>
                <c:pt idx="6335">
                  <c:v>45921.979166666664</c:v>
                </c:pt>
                <c:pt idx="6336">
                  <c:v>45922.020833333336</c:v>
                </c:pt>
                <c:pt idx="6337">
                  <c:v>45922.0625</c:v>
                </c:pt>
                <c:pt idx="6338">
                  <c:v>45922.104166666664</c:v>
                </c:pt>
                <c:pt idx="6339">
                  <c:v>45922.145833333336</c:v>
                </c:pt>
                <c:pt idx="6340">
                  <c:v>45922.1875</c:v>
                </c:pt>
                <c:pt idx="6341">
                  <c:v>45922.229166666664</c:v>
                </c:pt>
                <c:pt idx="6342">
                  <c:v>45922.270833333336</c:v>
                </c:pt>
                <c:pt idx="6343">
                  <c:v>45922.3125</c:v>
                </c:pt>
                <c:pt idx="6344">
                  <c:v>45922.354166666664</c:v>
                </c:pt>
                <c:pt idx="6345">
                  <c:v>45922.395833333336</c:v>
                </c:pt>
                <c:pt idx="6346">
                  <c:v>45922.4375</c:v>
                </c:pt>
                <c:pt idx="6347">
                  <c:v>45922.479166666664</c:v>
                </c:pt>
                <c:pt idx="6348">
                  <c:v>45922.520833333336</c:v>
                </c:pt>
                <c:pt idx="6349">
                  <c:v>45922.5625</c:v>
                </c:pt>
                <c:pt idx="6350">
                  <c:v>45922.604166666664</c:v>
                </c:pt>
                <c:pt idx="6351">
                  <c:v>45922.645833333336</c:v>
                </c:pt>
                <c:pt idx="6352">
                  <c:v>45922.6875</c:v>
                </c:pt>
                <c:pt idx="6353">
                  <c:v>45922.729166666664</c:v>
                </c:pt>
                <c:pt idx="6354">
                  <c:v>45922.770833333336</c:v>
                </c:pt>
                <c:pt idx="6355">
                  <c:v>45922.8125</c:v>
                </c:pt>
                <c:pt idx="6356">
                  <c:v>45922.854166666664</c:v>
                </c:pt>
                <c:pt idx="6357">
                  <c:v>45922.895833333336</c:v>
                </c:pt>
                <c:pt idx="6358">
                  <c:v>45922.9375</c:v>
                </c:pt>
                <c:pt idx="6359">
                  <c:v>45922.979166666664</c:v>
                </c:pt>
                <c:pt idx="6360">
                  <c:v>45923.020833333336</c:v>
                </c:pt>
                <c:pt idx="6361">
                  <c:v>45923.0625</c:v>
                </c:pt>
                <c:pt idx="6362">
                  <c:v>45923.104166666664</c:v>
                </c:pt>
                <c:pt idx="6363">
                  <c:v>45923.145833333336</c:v>
                </c:pt>
                <c:pt idx="6364">
                  <c:v>45923.1875</c:v>
                </c:pt>
                <c:pt idx="6365">
                  <c:v>45923.229166666664</c:v>
                </c:pt>
                <c:pt idx="6366">
                  <c:v>45923.270833333336</c:v>
                </c:pt>
                <c:pt idx="6367">
                  <c:v>45923.3125</c:v>
                </c:pt>
                <c:pt idx="6368">
                  <c:v>45923.354166666664</c:v>
                </c:pt>
                <c:pt idx="6369">
                  <c:v>45923.395833333336</c:v>
                </c:pt>
                <c:pt idx="6370">
                  <c:v>45923.4375</c:v>
                </c:pt>
                <c:pt idx="6371">
                  <c:v>45923.479166666664</c:v>
                </c:pt>
                <c:pt idx="6372">
                  <c:v>45923.520833333336</c:v>
                </c:pt>
                <c:pt idx="6373">
                  <c:v>45923.5625</c:v>
                </c:pt>
                <c:pt idx="6374">
                  <c:v>45923.604166666664</c:v>
                </c:pt>
                <c:pt idx="6375">
                  <c:v>45923.645833333336</c:v>
                </c:pt>
                <c:pt idx="6376">
                  <c:v>45923.6875</c:v>
                </c:pt>
                <c:pt idx="6377">
                  <c:v>45923.729166666664</c:v>
                </c:pt>
                <c:pt idx="6378">
                  <c:v>45923.770833333336</c:v>
                </c:pt>
                <c:pt idx="6379">
                  <c:v>45923.8125</c:v>
                </c:pt>
                <c:pt idx="6380">
                  <c:v>45923.854166666664</c:v>
                </c:pt>
                <c:pt idx="6381">
                  <c:v>45923.895833333336</c:v>
                </c:pt>
                <c:pt idx="6382">
                  <c:v>45923.9375</c:v>
                </c:pt>
                <c:pt idx="6383">
                  <c:v>45923.979166666664</c:v>
                </c:pt>
                <c:pt idx="6384">
                  <c:v>45924.020833333336</c:v>
                </c:pt>
                <c:pt idx="6385">
                  <c:v>45924.0625</c:v>
                </c:pt>
                <c:pt idx="6386">
                  <c:v>45924.104166666664</c:v>
                </c:pt>
                <c:pt idx="6387">
                  <c:v>45924.145833333336</c:v>
                </c:pt>
                <c:pt idx="6388">
                  <c:v>45924.1875</c:v>
                </c:pt>
                <c:pt idx="6389">
                  <c:v>45924.229166666664</c:v>
                </c:pt>
                <c:pt idx="6390">
                  <c:v>45924.270833333336</c:v>
                </c:pt>
                <c:pt idx="6391">
                  <c:v>45924.3125</c:v>
                </c:pt>
                <c:pt idx="6392">
                  <c:v>45924.354166666664</c:v>
                </c:pt>
                <c:pt idx="6393">
                  <c:v>45924.395833333336</c:v>
                </c:pt>
                <c:pt idx="6394">
                  <c:v>45924.4375</c:v>
                </c:pt>
                <c:pt idx="6395">
                  <c:v>45924.479166666664</c:v>
                </c:pt>
                <c:pt idx="6396">
                  <c:v>45924.520833333336</c:v>
                </c:pt>
                <c:pt idx="6397">
                  <c:v>45924.5625</c:v>
                </c:pt>
                <c:pt idx="6398">
                  <c:v>45924.604166666664</c:v>
                </c:pt>
                <c:pt idx="6399">
                  <c:v>45924.645833333336</c:v>
                </c:pt>
                <c:pt idx="6400">
                  <c:v>45924.6875</c:v>
                </c:pt>
                <c:pt idx="6401">
                  <c:v>45924.729166666664</c:v>
                </c:pt>
                <c:pt idx="6402">
                  <c:v>45924.770833333336</c:v>
                </c:pt>
                <c:pt idx="6403">
                  <c:v>45924.8125</c:v>
                </c:pt>
                <c:pt idx="6404">
                  <c:v>45924.854166666664</c:v>
                </c:pt>
                <c:pt idx="6405">
                  <c:v>45924.895833333336</c:v>
                </c:pt>
                <c:pt idx="6406">
                  <c:v>45924.9375</c:v>
                </c:pt>
                <c:pt idx="6407">
                  <c:v>45924.979166666664</c:v>
                </c:pt>
                <c:pt idx="6408">
                  <c:v>45925.020833333336</c:v>
                </c:pt>
                <c:pt idx="6409">
                  <c:v>45925.0625</c:v>
                </c:pt>
                <c:pt idx="6410">
                  <c:v>45925.104166666664</c:v>
                </c:pt>
                <c:pt idx="6411">
                  <c:v>45925.145833333336</c:v>
                </c:pt>
                <c:pt idx="6412">
                  <c:v>45925.1875</c:v>
                </c:pt>
                <c:pt idx="6413">
                  <c:v>45925.229166666664</c:v>
                </c:pt>
                <c:pt idx="6414">
                  <c:v>45925.270833333336</c:v>
                </c:pt>
                <c:pt idx="6415">
                  <c:v>45925.3125</c:v>
                </c:pt>
                <c:pt idx="6416">
                  <c:v>45925.354166666664</c:v>
                </c:pt>
                <c:pt idx="6417">
                  <c:v>45925.395833333336</c:v>
                </c:pt>
                <c:pt idx="6418">
                  <c:v>45925.4375</c:v>
                </c:pt>
                <c:pt idx="6419">
                  <c:v>45925.479166666664</c:v>
                </c:pt>
                <c:pt idx="6420">
                  <c:v>45925.520833333336</c:v>
                </c:pt>
                <c:pt idx="6421">
                  <c:v>45925.5625</c:v>
                </c:pt>
                <c:pt idx="6422">
                  <c:v>45925.604166666664</c:v>
                </c:pt>
                <c:pt idx="6423">
                  <c:v>45925.645833333336</c:v>
                </c:pt>
                <c:pt idx="6424">
                  <c:v>45925.6875</c:v>
                </c:pt>
                <c:pt idx="6425">
                  <c:v>45925.729166666664</c:v>
                </c:pt>
                <c:pt idx="6426">
                  <c:v>45925.770833333336</c:v>
                </c:pt>
                <c:pt idx="6427">
                  <c:v>45925.8125</c:v>
                </c:pt>
                <c:pt idx="6428">
                  <c:v>45925.854166666664</c:v>
                </c:pt>
                <c:pt idx="6429">
                  <c:v>45925.895833333336</c:v>
                </c:pt>
                <c:pt idx="6430">
                  <c:v>45925.9375</c:v>
                </c:pt>
                <c:pt idx="6431">
                  <c:v>45925.979166666664</c:v>
                </c:pt>
                <c:pt idx="6432">
                  <c:v>45926.020833333336</c:v>
                </c:pt>
                <c:pt idx="6433">
                  <c:v>45926.0625</c:v>
                </c:pt>
                <c:pt idx="6434">
                  <c:v>45926.104166666664</c:v>
                </c:pt>
                <c:pt idx="6435">
                  <c:v>45926.145833333336</c:v>
                </c:pt>
                <c:pt idx="6436">
                  <c:v>45926.1875</c:v>
                </c:pt>
                <c:pt idx="6437">
                  <c:v>45926.229166666664</c:v>
                </c:pt>
                <c:pt idx="6438">
                  <c:v>45926.270833333336</c:v>
                </c:pt>
                <c:pt idx="6439">
                  <c:v>45926.3125</c:v>
                </c:pt>
                <c:pt idx="6440">
                  <c:v>45926.354166666664</c:v>
                </c:pt>
                <c:pt idx="6441">
                  <c:v>45926.395833333336</c:v>
                </c:pt>
                <c:pt idx="6442">
                  <c:v>45926.4375</c:v>
                </c:pt>
                <c:pt idx="6443">
                  <c:v>45926.479166666664</c:v>
                </c:pt>
                <c:pt idx="6444">
                  <c:v>45926.520833333336</c:v>
                </c:pt>
                <c:pt idx="6445">
                  <c:v>45926.5625</c:v>
                </c:pt>
                <c:pt idx="6446">
                  <c:v>45926.604166666664</c:v>
                </c:pt>
                <c:pt idx="6447">
                  <c:v>45926.645833333336</c:v>
                </c:pt>
                <c:pt idx="6448">
                  <c:v>45926.6875</c:v>
                </c:pt>
                <c:pt idx="6449">
                  <c:v>45926.729166666664</c:v>
                </c:pt>
                <c:pt idx="6450">
                  <c:v>45926.770833333336</c:v>
                </c:pt>
                <c:pt idx="6451">
                  <c:v>45926.8125</c:v>
                </c:pt>
                <c:pt idx="6452">
                  <c:v>45926.854166666664</c:v>
                </c:pt>
                <c:pt idx="6453">
                  <c:v>45926.895833333336</c:v>
                </c:pt>
                <c:pt idx="6454">
                  <c:v>45926.9375</c:v>
                </c:pt>
                <c:pt idx="6455">
                  <c:v>45926.979166666664</c:v>
                </c:pt>
                <c:pt idx="6456">
                  <c:v>45927.020833333336</c:v>
                </c:pt>
                <c:pt idx="6457">
                  <c:v>45927.0625</c:v>
                </c:pt>
                <c:pt idx="6458">
                  <c:v>45927.104166666664</c:v>
                </c:pt>
                <c:pt idx="6459">
                  <c:v>45927.145833333336</c:v>
                </c:pt>
                <c:pt idx="6460">
                  <c:v>45927.1875</c:v>
                </c:pt>
                <c:pt idx="6461">
                  <c:v>45927.229166666664</c:v>
                </c:pt>
                <c:pt idx="6462">
                  <c:v>45927.270833333336</c:v>
                </c:pt>
                <c:pt idx="6463">
                  <c:v>45927.3125</c:v>
                </c:pt>
                <c:pt idx="6464">
                  <c:v>45927.354166666664</c:v>
                </c:pt>
                <c:pt idx="6465">
                  <c:v>45927.395833333336</c:v>
                </c:pt>
                <c:pt idx="6466">
                  <c:v>45927.4375</c:v>
                </c:pt>
                <c:pt idx="6467">
                  <c:v>45927.479166666664</c:v>
                </c:pt>
                <c:pt idx="6468">
                  <c:v>45927.520833333336</c:v>
                </c:pt>
                <c:pt idx="6469">
                  <c:v>45927.5625</c:v>
                </c:pt>
                <c:pt idx="6470">
                  <c:v>45927.604166666664</c:v>
                </c:pt>
                <c:pt idx="6471">
                  <c:v>45927.645833333336</c:v>
                </c:pt>
                <c:pt idx="6472">
                  <c:v>45927.6875</c:v>
                </c:pt>
                <c:pt idx="6473">
                  <c:v>45927.729166666664</c:v>
                </c:pt>
                <c:pt idx="6474">
                  <c:v>45927.770833333336</c:v>
                </c:pt>
                <c:pt idx="6475">
                  <c:v>45927.8125</c:v>
                </c:pt>
                <c:pt idx="6476">
                  <c:v>45927.854166666664</c:v>
                </c:pt>
                <c:pt idx="6477">
                  <c:v>45927.895833333336</c:v>
                </c:pt>
                <c:pt idx="6478">
                  <c:v>45927.9375</c:v>
                </c:pt>
                <c:pt idx="6479">
                  <c:v>45927.979166666664</c:v>
                </c:pt>
                <c:pt idx="6480">
                  <c:v>45928.020833333336</c:v>
                </c:pt>
                <c:pt idx="6481">
                  <c:v>45928.0625</c:v>
                </c:pt>
                <c:pt idx="6482">
                  <c:v>45928.104166666664</c:v>
                </c:pt>
                <c:pt idx="6483">
                  <c:v>45928.145833333336</c:v>
                </c:pt>
                <c:pt idx="6484">
                  <c:v>45928.1875</c:v>
                </c:pt>
                <c:pt idx="6485">
                  <c:v>45928.229166666664</c:v>
                </c:pt>
                <c:pt idx="6486">
                  <c:v>45928.270833333336</c:v>
                </c:pt>
                <c:pt idx="6487">
                  <c:v>45928.3125</c:v>
                </c:pt>
                <c:pt idx="6488">
                  <c:v>45928.354166666664</c:v>
                </c:pt>
                <c:pt idx="6489">
                  <c:v>45928.395833333336</c:v>
                </c:pt>
                <c:pt idx="6490">
                  <c:v>45928.4375</c:v>
                </c:pt>
                <c:pt idx="6491">
                  <c:v>45928.479166666664</c:v>
                </c:pt>
                <c:pt idx="6492">
                  <c:v>45928.520833333336</c:v>
                </c:pt>
                <c:pt idx="6493">
                  <c:v>45928.5625</c:v>
                </c:pt>
                <c:pt idx="6494">
                  <c:v>45928.604166666664</c:v>
                </c:pt>
                <c:pt idx="6495">
                  <c:v>45928.645833333336</c:v>
                </c:pt>
                <c:pt idx="6496">
                  <c:v>45928.6875</c:v>
                </c:pt>
                <c:pt idx="6497">
                  <c:v>45928.729166666664</c:v>
                </c:pt>
                <c:pt idx="6498">
                  <c:v>45928.770833333336</c:v>
                </c:pt>
                <c:pt idx="6499">
                  <c:v>45928.8125</c:v>
                </c:pt>
                <c:pt idx="6500">
                  <c:v>45928.854166666664</c:v>
                </c:pt>
                <c:pt idx="6501">
                  <c:v>45928.895833333336</c:v>
                </c:pt>
                <c:pt idx="6502">
                  <c:v>45928.9375</c:v>
                </c:pt>
                <c:pt idx="6503">
                  <c:v>45928.979166666664</c:v>
                </c:pt>
                <c:pt idx="6504">
                  <c:v>45929.020833333336</c:v>
                </c:pt>
                <c:pt idx="6505">
                  <c:v>45929.0625</c:v>
                </c:pt>
                <c:pt idx="6506">
                  <c:v>45929.104166666664</c:v>
                </c:pt>
                <c:pt idx="6507">
                  <c:v>45929.145833333336</c:v>
                </c:pt>
                <c:pt idx="6508">
                  <c:v>45929.1875</c:v>
                </c:pt>
                <c:pt idx="6509">
                  <c:v>45929.229166666664</c:v>
                </c:pt>
                <c:pt idx="6510">
                  <c:v>45929.270833333336</c:v>
                </c:pt>
                <c:pt idx="6511">
                  <c:v>45929.3125</c:v>
                </c:pt>
                <c:pt idx="6512">
                  <c:v>45929.354166666664</c:v>
                </c:pt>
                <c:pt idx="6513">
                  <c:v>45929.395833333336</c:v>
                </c:pt>
                <c:pt idx="6514">
                  <c:v>45929.4375</c:v>
                </c:pt>
                <c:pt idx="6515">
                  <c:v>45929.479166666664</c:v>
                </c:pt>
                <c:pt idx="6516">
                  <c:v>45929.520833333336</c:v>
                </c:pt>
                <c:pt idx="6517">
                  <c:v>45929.5625</c:v>
                </c:pt>
                <c:pt idx="6518">
                  <c:v>45929.604166666664</c:v>
                </c:pt>
                <c:pt idx="6519">
                  <c:v>45929.645833333336</c:v>
                </c:pt>
                <c:pt idx="6520">
                  <c:v>45929.6875</c:v>
                </c:pt>
                <c:pt idx="6521">
                  <c:v>45929.729166666664</c:v>
                </c:pt>
                <c:pt idx="6522">
                  <c:v>45929.770833333336</c:v>
                </c:pt>
                <c:pt idx="6523">
                  <c:v>45929.8125</c:v>
                </c:pt>
                <c:pt idx="6524">
                  <c:v>45929.854166666664</c:v>
                </c:pt>
                <c:pt idx="6525">
                  <c:v>45929.895833333336</c:v>
                </c:pt>
                <c:pt idx="6526">
                  <c:v>45929.9375</c:v>
                </c:pt>
                <c:pt idx="6527">
                  <c:v>45929.979166666664</c:v>
                </c:pt>
                <c:pt idx="6528">
                  <c:v>45930.020833333336</c:v>
                </c:pt>
                <c:pt idx="6529">
                  <c:v>45930.0625</c:v>
                </c:pt>
                <c:pt idx="6530">
                  <c:v>45930.104166666664</c:v>
                </c:pt>
                <c:pt idx="6531">
                  <c:v>45930.145833333336</c:v>
                </c:pt>
                <c:pt idx="6532">
                  <c:v>45930.1875</c:v>
                </c:pt>
                <c:pt idx="6533">
                  <c:v>45930.229166666664</c:v>
                </c:pt>
                <c:pt idx="6534">
                  <c:v>45930.270833333336</c:v>
                </c:pt>
                <c:pt idx="6535">
                  <c:v>45930.3125</c:v>
                </c:pt>
                <c:pt idx="6536">
                  <c:v>45930.354166666664</c:v>
                </c:pt>
                <c:pt idx="6537">
                  <c:v>45930.395833333336</c:v>
                </c:pt>
                <c:pt idx="6538">
                  <c:v>45930.4375</c:v>
                </c:pt>
                <c:pt idx="6539">
                  <c:v>45930.479166666664</c:v>
                </c:pt>
                <c:pt idx="6540">
                  <c:v>45930.520833333336</c:v>
                </c:pt>
                <c:pt idx="6541">
                  <c:v>45930.5625</c:v>
                </c:pt>
                <c:pt idx="6542">
                  <c:v>45930.604166666664</c:v>
                </c:pt>
                <c:pt idx="6543">
                  <c:v>45930.645833333336</c:v>
                </c:pt>
                <c:pt idx="6544">
                  <c:v>45930.6875</c:v>
                </c:pt>
                <c:pt idx="6545">
                  <c:v>45930.729166666664</c:v>
                </c:pt>
                <c:pt idx="6546">
                  <c:v>45930.770833333336</c:v>
                </c:pt>
                <c:pt idx="6547">
                  <c:v>45930.8125</c:v>
                </c:pt>
                <c:pt idx="6548">
                  <c:v>45930.854166666664</c:v>
                </c:pt>
                <c:pt idx="6549">
                  <c:v>45930.895833333336</c:v>
                </c:pt>
                <c:pt idx="6550">
                  <c:v>45930.9375</c:v>
                </c:pt>
                <c:pt idx="6551">
                  <c:v>45930.979166666664</c:v>
                </c:pt>
                <c:pt idx="6552">
                  <c:v>45931.020833333336</c:v>
                </c:pt>
                <c:pt idx="6553">
                  <c:v>45931.0625</c:v>
                </c:pt>
                <c:pt idx="6554">
                  <c:v>45931.104166666664</c:v>
                </c:pt>
                <c:pt idx="6555">
                  <c:v>45931.145833333336</c:v>
                </c:pt>
                <c:pt idx="6556">
                  <c:v>45931.1875</c:v>
                </c:pt>
                <c:pt idx="6557">
                  <c:v>45931.229166666664</c:v>
                </c:pt>
                <c:pt idx="6558">
                  <c:v>45931.270833333336</c:v>
                </c:pt>
                <c:pt idx="6559">
                  <c:v>45931.3125</c:v>
                </c:pt>
                <c:pt idx="6560">
                  <c:v>45931.354166666664</c:v>
                </c:pt>
                <c:pt idx="6561">
                  <c:v>45931.395833333336</c:v>
                </c:pt>
                <c:pt idx="6562">
                  <c:v>45931.4375</c:v>
                </c:pt>
                <c:pt idx="6563">
                  <c:v>45931.479166666664</c:v>
                </c:pt>
                <c:pt idx="6564">
                  <c:v>45931.520833333336</c:v>
                </c:pt>
                <c:pt idx="6565">
                  <c:v>45931.5625</c:v>
                </c:pt>
                <c:pt idx="6566">
                  <c:v>45931.604166666664</c:v>
                </c:pt>
                <c:pt idx="6567">
                  <c:v>45931.645833333336</c:v>
                </c:pt>
                <c:pt idx="6568">
                  <c:v>45931.6875</c:v>
                </c:pt>
                <c:pt idx="6569">
                  <c:v>45931.729166666664</c:v>
                </c:pt>
                <c:pt idx="6570">
                  <c:v>45931.770833333336</c:v>
                </c:pt>
                <c:pt idx="6571">
                  <c:v>45931.8125</c:v>
                </c:pt>
                <c:pt idx="6572">
                  <c:v>45931.854166666664</c:v>
                </c:pt>
                <c:pt idx="6573">
                  <c:v>45931.895833333336</c:v>
                </c:pt>
                <c:pt idx="6574">
                  <c:v>45931.9375</c:v>
                </c:pt>
                <c:pt idx="6575">
                  <c:v>45931.979166666664</c:v>
                </c:pt>
                <c:pt idx="6576">
                  <c:v>45932.020833333336</c:v>
                </c:pt>
                <c:pt idx="6577">
                  <c:v>45932.0625</c:v>
                </c:pt>
                <c:pt idx="6578">
                  <c:v>45932.104166666664</c:v>
                </c:pt>
                <c:pt idx="6579">
                  <c:v>45932.145833333336</c:v>
                </c:pt>
                <c:pt idx="6580">
                  <c:v>45932.1875</c:v>
                </c:pt>
                <c:pt idx="6581">
                  <c:v>45932.229166666664</c:v>
                </c:pt>
                <c:pt idx="6582">
                  <c:v>45932.270833333336</c:v>
                </c:pt>
                <c:pt idx="6583">
                  <c:v>45932.3125</c:v>
                </c:pt>
                <c:pt idx="6584">
                  <c:v>45932.354166666664</c:v>
                </c:pt>
                <c:pt idx="6585">
                  <c:v>45932.395833333336</c:v>
                </c:pt>
                <c:pt idx="6586">
                  <c:v>45932.4375</c:v>
                </c:pt>
                <c:pt idx="6587">
                  <c:v>45932.479166666664</c:v>
                </c:pt>
                <c:pt idx="6588">
                  <c:v>45932.520833333336</c:v>
                </c:pt>
                <c:pt idx="6589">
                  <c:v>45932.5625</c:v>
                </c:pt>
                <c:pt idx="6590">
                  <c:v>45932.604166666664</c:v>
                </c:pt>
                <c:pt idx="6591">
                  <c:v>45932.645833333336</c:v>
                </c:pt>
                <c:pt idx="6592">
                  <c:v>45932.6875</c:v>
                </c:pt>
                <c:pt idx="6593">
                  <c:v>45932.729166666664</c:v>
                </c:pt>
                <c:pt idx="6594">
                  <c:v>45932.770833333336</c:v>
                </c:pt>
                <c:pt idx="6595">
                  <c:v>45932.8125</c:v>
                </c:pt>
                <c:pt idx="6596">
                  <c:v>45932.854166666664</c:v>
                </c:pt>
                <c:pt idx="6597">
                  <c:v>45932.895833333336</c:v>
                </c:pt>
                <c:pt idx="6598">
                  <c:v>45932.9375</c:v>
                </c:pt>
                <c:pt idx="6599">
                  <c:v>45932.979166666664</c:v>
                </c:pt>
                <c:pt idx="6600">
                  <c:v>45933.020833333336</c:v>
                </c:pt>
                <c:pt idx="6601">
                  <c:v>45933.0625</c:v>
                </c:pt>
                <c:pt idx="6602">
                  <c:v>45933.104166666664</c:v>
                </c:pt>
                <c:pt idx="6603">
                  <c:v>45933.145833333336</c:v>
                </c:pt>
                <c:pt idx="6604">
                  <c:v>45933.1875</c:v>
                </c:pt>
                <c:pt idx="6605">
                  <c:v>45933.229166666664</c:v>
                </c:pt>
                <c:pt idx="6606">
                  <c:v>45933.270833333336</c:v>
                </c:pt>
                <c:pt idx="6607">
                  <c:v>45933.3125</c:v>
                </c:pt>
                <c:pt idx="6608">
                  <c:v>45933.354166666664</c:v>
                </c:pt>
                <c:pt idx="6609">
                  <c:v>45933.395833333336</c:v>
                </c:pt>
                <c:pt idx="6610">
                  <c:v>45933.4375</c:v>
                </c:pt>
                <c:pt idx="6611">
                  <c:v>45933.479166666664</c:v>
                </c:pt>
                <c:pt idx="6612">
                  <c:v>45933.520833333336</c:v>
                </c:pt>
                <c:pt idx="6613">
                  <c:v>45933.5625</c:v>
                </c:pt>
                <c:pt idx="6614">
                  <c:v>45933.604166666664</c:v>
                </c:pt>
                <c:pt idx="6615">
                  <c:v>45933.645833333336</c:v>
                </c:pt>
                <c:pt idx="6616">
                  <c:v>45933.6875</c:v>
                </c:pt>
                <c:pt idx="6617">
                  <c:v>45933.729166666664</c:v>
                </c:pt>
                <c:pt idx="6618">
                  <c:v>45933.770833333336</c:v>
                </c:pt>
                <c:pt idx="6619">
                  <c:v>45933.8125</c:v>
                </c:pt>
                <c:pt idx="6620">
                  <c:v>45933.854166666664</c:v>
                </c:pt>
                <c:pt idx="6621">
                  <c:v>45933.895833333336</c:v>
                </c:pt>
                <c:pt idx="6622">
                  <c:v>45933.9375</c:v>
                </c:pt>
                <c:pt idx="6623">
                  <c:v>45933.979166666664</c:v>
                </c:pt>
                <c:pt idx="6624">
                  <c:v>45934.020833333336</c:v>
                </c:pt>
                <c:pt idx="6625">
                  <c:v>45934.0625</c:v>
                </c:pt>
                <c:pt idx="6626">
                  <c:v>45934.104166666664</c:v>
                </c:pt>
                <c:pt idx="6627">
                  <c:v>45934.145833333336</c:v>
                </c:pt>
                <c:pt idx="6628">
                  <c:v>45934.1875</c:v>
                </c:pt>
                <c:pt idx="6629">
                  <c:v>45934.229166666664</c:v>
                </c:pt>
                <c:pt idx="6630">
                  <c:v>45934.270833333336</c:v>
                </c:pt>
                <c:pt idx="6631">
                  <c:v>45934.3125</c:v>
                </c:pt>
                <c:pt idx="6632">
                  <c:v>45934.354166666664</c:v>
                </c:pt>
                <c:pt idx="6633">
                  <c:v>45934.395833333336</c:v>
                </c:pt>
                <c:pt idx="6634">
                  <c:v>45934.4375</c:v>
                </c:pt>
                <c:pt idx="6635">
                  <c:v>45934.479166666664</c:v>
                </c:pt>
                <c:pt idx="6636">
                  <c:v>45934.520833333336</c:v>
                </c:pt>
                <c:pt idx="6637">
                  <c:v>45934.5625</c:v>
                </c:pt>
                <c:pt idx="6638">
                  <c:v>45934.604166666664</c:v>
                </c:pt>
                <c:pt idx="6639">
                  <c:v>45934.645833333336</c:v>
                </c:pt>
                <c:pt idx="6640">
                  <c:v>45934.6875</c:v>
                </c:pt>
                <c:pt idx="6641">
                  <c:v>45934.729166666664</c:v>
                </c:pt>
                <c:pt idx="6642">
                  <c:v>45934.770833333336</c:v>
                </c:pt>
                <c:pt idx="6643">
                  <c:v>45934.8125</c:v>
                </c:pt>
                <c:pt idx="6644">
                  <c:v>45934.854166666664</c:v>
                </c:pt>
                <c:pt idx="6645">
                  <c:v>45934.895833333336</c:v>
                </c:pt>
                <c:pt idx="6646">
                  <c:v>45934.9375</c:v>
                </c:pt>
                <c:pt idx="6647">
                  <c:v>45934.979166666664</c:v>
                </c:pt>
                <c:pt idx="6648">
                  <c:v>45935.020833333336</c:v>
                </c:pt>
                <c:pt idx="6649">
                  <c:v>45935.0625</c:v>
                </c:pt>
                <c:pt idx="6650">
                  <c:v>45935.104166666664</c:v>
                </c:pt>
                <c:pt idx="6651">
                  <c:v>45935.145833333336</c:v>
                </c:pt>
                <c:pt idx="6652">
                  <c:v>45935.1875</c:v>
                </c:pt>
                <c:pt idx="6653">
                  <c:v>45935.229166666664</c:v>
                </c:pt>
                <c:pt idx="6654">
                  <c:v>45935.270833333336</c:v>
                </c:pt>
                <c:pt idx="6655">
                  <c:v>45935.3125</c:v>
                </c:pt>
                <c:pt idx="6656">
                  <c:v>45935.354166666664</c:v>
                </c:pt>
                <c:pt idx="6657">
                  <c:v>45935.395833333336</c:v>
                </c:pt>
                <c:pt idx="6658">
                  <c:v>45935.4375</c:v>
                </c:pt>
                <c:pt idx="6659">
                  <c:v>45935.479166666664</c:v>
                </c:pt>
                <c:pt idx="6660">
                  <c:v>45935.520833333336</c:v>
                </c:pt>
                <c:pt idx="6661">
                  <c:v>45935.5625</c:v>
                </c:pt>
                <c:pt idx="6662">
                  <c:v>45935.604166666664</c:v>
                </c:pt>
                <c:pt idx="6663">
                  <c:v>45935.645833333336</c:v>
                </c:pt>
                <c:pt idx="6664">
                  <c:v>45935.6875</c:v>
                </c:pt>
                <c:pt idx="6665">
                  <c:v>45935.729166666664</c:v>
                </c:pt>
                <c:pt idx="6666">
                  <c:v>45935.770833333336</c:v>
                </c:pt>
                <c:pt idx="6667">
                  <c:v>45935.8125</c:v>
                </c:pt>
                <c:pt idx="6668">
                  <c:v>45935.854166666664</c:v>
                </c:pt>
                <c:pt idx="6669">
                  <c:v>45935.895833333336</c:v>
                </c:pt>
                <c:pt idx="6670">
                  <c:v>45935.9375</c:v>
                </c:pt>
                <c:pt idx="6671">
                  <c:v>45935.979166666664</c:v>
                </c:pt>
                <c:pt idx="6672">
                  <c:v>45936.020833333336</c:v>
                </c:pt>
                <c:pt idx="6673">
                  <c:v>45936.0625</c:v>
                </c:pt>
                <c:pt idx="6674">
                  <c:v>45936.104166666664</c:v>
                </c:pt>
                <c:pt idx="6675">
                  <c:v>45936.145833333336</c:v>
                </c:pt>
                <c:pt idx="6676">
                  <c:v>45936.1875</c:v>
                </c:pt>
                <c:pt idx="6677">
                  <c:v>45936.229166666664</c:v>
                </c:pt>
                <c:pt idx="6678">
                  <c:v>45936.270833333336</c:v>
                </c:pt>
                <c:pt idx="6679">
                  <c:v>45936.3125</c:v>
                </c:pt>
                <c:pt idx="6680">
                  <c:v>45936.354166666664</c:v>
                </c:pt>
                <c:pt idx="6681">
                  <c:v>45936.395833333336</c:v>
                </c:pt>
                <c:pt idx="6682">
                  <c:v>45936.4375</c:v>
                </c:pt>
                <c:pt idx="6683">
                  <c:v>45936.479166666664</c:v>
                </c:pt>
                <c:pt idx="6684">
                  <c:v>45936.520833333336</c:v>
                </c:pt>
                <c:pt idx="6685">
                  <c:v>45936.5625</c:v>
                </c:pt>
                <c:pt idx="6686">
                  <c:v>45936.604166666664</c:v>
                </c:pt>
                <c:pt idx="6687">
                  <c:v>45936.645833333336</c:v>
                </c:pt>
                <c:pt idx="6688">
                  <c:v>45936.6875</c:v>
                </c:pt>
                <c:pt idx="6689">
                  <c:v>45936.729166666664</c:v>
                </c:pt>
                <c:pt idx="6690">
                  <c:v>45936.770833333336</c:v>
                </c:pt>
                <c:pt idx="6691">
                  <c:v>45936.8125</c:v>
                </c:pt>
                <c:pt idx="6692">
                  <c:v>45936.854166666664</c:v>
                </c:pt>
                <c:pt idx="6693">
                  <c:v>45936.895833333336</c:v>
                </c:pt>
                <c:pt idx="6694">
                  <c:v>45936.9375</c:v>
                </c:pt>
                <c:pt idx="6695">
                  <c:v>45936.979166666664</c:v>
                </c:pt>
                <c:pt idx="6696">
                  <c:v>45937.020833333336</c:v>
                </c:pt>
                <c:pt idx="6697">
                  <c:v>45937.0625</c:v>
                </c:pt>
                <c:pt idx="6698">
                  <c:v>45937.104166666664</c:v>
                </c:pt>
                <c:pt idx="6699">
                  <c:v>45937.145833333336</c:v>
                </c:pt>
                <c:pt idx="6700">
                  <c:v>45937.1875</c:v>
                </c:pt>
                <c:pt idx="6701">
                  <c:v>45937.229166666664</c:v>
                </c:pt>
                <c:pt idx="6702">
                  <c:v>45937.270833333336</c:v>
                </c:pt>
                <c:pt idx="6703">
                  <c:v>45937.3125</c:v>
                </c:pt>
                <c:pt idx="6704">
                  <c:v>45937.354166666664</c:v>
                </c:pt>
                <c:pt idx="6705">
                  <c:v>45937.395833333336</c:v>
                </c:pt>
                <c:pt idx="6706">
                  <c:v>45937.4375</c:v>
                </c:pt>
                <c:pt idx="6707">
                  <c:v>45937.479166666664</c:v>
                </c:pt>
                <c:pt idx="6708">
                  <c:v>45937.520833333336</c:v>
                </c:pt>
                <c:pt idx="6709">
                  <c:v>45937.5625</c:v>
                </c:pt>
                <c:pt idx="6710">
                  <c:v>45937.604166666664</c:v>
                </c:pt>
                <c:pt idx="6711">
                  <c:v>45937.645833333336</c:v>
                </c:pt>
                <c:pt idx="6712">
                  <c:v>45937.6875</c:v>
                </c:pt>
                <c:pt idx="6713">
                  <c:v>45937.729166666664</c:v>
                </c:pt>
                <c:pt idx="6714">
                  <c:v>45937.770833333336</c:v>
                </c:pt>
                <c:pt idx="6715">
                  <c:v>45937.8125</c:v>
                </c:pt>
                <c:pt idx="6716">
                  <c:v>45937.854166666664</c:v>
                </c:pt>
                <c:pt idx="6717">
                  <c:v>45937.895833333336</c:v>
                </c:pt>
                <c:pt idx="6718">
                  <c:v>45937.9375</c:v>
                </c:pt>
                <c:pt idx="6719">
                  <c:v>45937.979166666664</c:v>
                </c:pt>
                <c:pt idx="6720">
                  <c:v>45938.020833333336</c:v>
                </c:pt>
                <c:pt idx="6721">
                  <c:v>45938.0625</c:v>
                </c:pt>
                <c:pt idx="6722">
                  <c:v>45938.104166666664</c:v>
                </c:pt>
                <c:pt idx="6723">
                  <c:v>45938.145833333336</c:v>
                </c:pt>
                <c:pt idx="6724">
                  <c:v>45938.1875</c:v>
                </c:pt>
                <c:pt idx="6725">
                  <c:v>45938.229166666664</c:v>
                </c:pt>
                <c:pt idx="6726">
                  <c:v>45938.270833333336</c:v>
                </c:pt>
                <c:pt idx="6727">
                  <c:v>45938.3125</c:v>
                </c:pt>
                <c:pt idx="6728">
                  <c:v>45938.354166666664</c:v>
                </c:pt>
                <c:pt idx="6729">
                  <c:v>45938.395833333336</c:v>
                </c:pt>
                <c:pt idx="6730">
                  <c:v>45938.4375</c:v>
                </c:pt>
                <c:pt idx="6731">
                  <c:v>45938.479166666664</c:v>
                </c:pt>
                <c:pt idx="6732">
                  <c:v>45938.520833333336</c:v>
                </c:pt>
                <c:pt idx="6733">
                  <c:v>45938.5625</c:v>
                </c:pt>
                <c:pt idx="6734">
                  <c:v>45938.604166666664</c:v>
                </c:pt>
                <c:pt idx="6735">
                  <c:v>45938.645833333336</c:v>
                </c:pt>
                <c:pt idx="6736">
                  <c:v>45938.6875</c:v>
                </c:pt>
                <c:pt idx="6737">
                  <c:v>45938.729166666664</c:v>
                </c:pt>
                <c:pt idx="6738">
                  <c:v>45938.770833333336</c:v>
                </c:pt>
                <c:pt idx="6739">
                  <c:v>45938.8125</c:v>
                </c:pt>
                <c:pt idx="6740">
                  <c:v>45938.854166666664</c:v>
                </c:pt>
                <c:pt idx="6741">
                  <c:v>45938.895833333336</c:v>
                </c:pt>
                <c:pt idx="6742">
                  <c:v>45938.9375</c:v>
                </c:pt>
                <c:pt idx="6743">
                  <c:v>45938.979166666664</c:v>
                </c:pt>
                <c:pt idx="6744">
                  <c:v>45939.020833333336</c:v>
                </c:pt>
                <c:pt idx="6745">
                  <c:v>45939.0625</c:v>
                </c:pt>
                <c:pt idx="6746">
                  <c:v>45939.104166666664</c:v>
                </c:pt>
                <c:pt idx="6747">
                  <c:v>45939.145833333336</c:v>
                </c:pt>
                <c:pt idx="6748">
                  <c:v>45939.1875</c:v>
                </c:pt>
                <c:pt idx="6749">
                  <c:v>45939.229166666664</c:v>
                </c:pt>
                <c:pt idx="6750">
                  <c:v>45939.270833333336</c:v>
                </c:pt>
                <c:pt idx="6751">
                  <c:v>45939.3125</c:v>
                </c:pt>
                <c:pt idx="6752">
                  <c:v>45939.354166666664</c:v>
                </c:pt>
                <c:pt idx="6753">
                  <c:v>45939.395833333336</c:v>
                </c:pt>
                <c:pt idx="6754">
                  <c:v>45939.4375</c:v>
                </c:pt>
                <c:pt idx="6755">
                  <c:v>45939.479166666664</c:v>
                </c:pt>
                <c:pt idx="6756">
                  <c:v>45939.520833333336</c:v>
                </c:pt>
                <c:pt idx="6757">
                  <c:v>45939.5625</c:v>
                </c:pt>
                <c:pt idx="6758">
                  <c:v>45939.604166666664</c:v>
                </c:pt>
                <c:pt idx="6759">
                  <c:v>45939.645833333336</c:v>
                </c:pt>
                <c:pt idx="6760">
                  <c:v>45939.6875</c:v>
                </c:pt>
                <c:pt idx="6761">
                  <c:v>45939.729166666664</c:v>
                </c:pt>
                <c:pt idx="6762">
                  <c:v>45939.770833333336</c:v>
                </c:pt>
                <c:pt idx="6763">
                  <c:v>45939.8125</c:v>
                </c:pt>
                <c:pt idx="6764">
                  <c:v>45939.854166666664</c:v>
                </c:pt>
                <c:pt idx="6765">
                  <c:v>45939.895833333336</c:v>
                </c:pt>
                <c:pt idx="6766">
                  <c:v>45939.9375</c:v>
                </c:pt>
                <c:pt idx="6767">
                  <c:v>45939.979166666664</c:v>
                </c:pt>
                <c:pt idx="6768">
                  <c:v>45940.020833333336</c:v>
                </c:pt>
                <c:pt idx="6769">
                  <c:v>45940.0625</c:v>
                </c:pt>
                <c:pt idx="6770">
                  <c:v>45940.104166666664</c:v>
                </c:pt>
                <c:pt idx="6771">
                  <c:v>45940.145833333336</c:v>
                </c:pt>
                <c:pt idx="6772">
                  <c:v>45940.1875</c:v>
                </c:pt>
                <c:pt idx="6773">
                  <c:v>45940.229166666664</c:v>
                </c:pt>
                <c:pt idx="6774">
                  <c:v>45940.270833333336</c:v>
                </c:pt>
                <c:pt idx="6775">
                  <c:v>45940.3125</c:v>
                </c:pt>
                <c:pt idx="6776">
                  <c:v>45940.354166666664</c:v>
                </c:pt>
                <c:pt idx="6777">
                  <c:v>45940.395833333336</c:v>
                </c:pt>
                <c:pt idx="6778">
                  <c:v>45940.4375</c:v>
                </c:pt>
                <c:pt idx="6779">
                  <c:v>45940.479166666664</c:v>
                </c:pt>
                <c:pt idx="6780">
                  <c:v>45940.520833333336</c:v>
                </c:pt>
                <c:pt idx="6781">
                  <c:v>45940.5625</c:v>
                </c:pt>
                <c:pt idx="6782">
                  <c:v>45940.604166666664</c:v>
                </c:pt>
                <c:pt idx="6783">
                  <c:v>45940.645833333336</c:v>
                </c:pt>
                <c:pt idx="6784">
                  <c:v>45940.6875</c:v>
                </c:pt>
                <c:pt idx="6785">
                  <c:v>45940.729166666664</c:v>
                </c:pt>
                <c:pt idx="6786">
                  <c:v>45940.770833333336</c:v>
                </c:pt>
                <c:pt idx="6787">
                  <c:v>45940.8125</c:v>
                </c:pt>
                <c:pt idx="6788">
                  <c:v>45940.854166666664</c:v>
                </c:pt>
                <c:pt idx="6789">
                  <c:v>45940.895833333336</c:v>
                </c:pt>
                <c:pt idx="6790">
                  <c:v>45940.9375</c:v>
                </c:pt>
                <c:pt idx="6791">
                  <c:v>45940.979166666664</c:v>
                </c:pt>
                <c:pt idx="6792">
                  <c:v>45941.020833333336</c:v>
                </c:pt>
                <c:pt idx="6793">
                  <c:v>45941.0625</c:v>
                </c:pt>
                <c:pt idx="6794">
                  <c:v>45941.104166666664</c:v>
                </c:pt>
                <c:pt idx="6795">
                  <c:v>45941.145833333336</c:v>
                </c:pt>
                <c:pt idx="6796">
                  <c:v>45941.1875</c:v>
                </c:pt>
                <c:pt idx="6797">
                  <c:v>45941.229166666664</c:v>
                </c:pt>
                <c:pt idx="6798">
                  <c:v>45941.270833333336</c:v>
                </c:pt>
                <c:pt idx="6799">
                  <c:v>45941.3125</c:v>
                </c:pt>
                <c:pt idx="6800">
                  <c:v>45941.354166666664</c:v>
                </c:pt>
                <c:pt idx="6801">
                  <c:v>45941.395833333336</c:v>
                </c:pt>
                <c:pt idx="6802">
                  <c:v>45941.4375</c:v>
                </c:pt>
                <c:pt idx="6803">
                  <c:v>45941.479166666664</c:v>
                </c:pt>
                <c:pt idx="6804">
                  <c:v>45941.520833333336</c:v>
                </c:pt>
                <c:pt idx="6805">
                  <c:v>45941.5625</c:v>
                </c:pt>
                <c:pt idx="6806">
                  <c:v>45941.604166666664</c:v>
                </c:pt>
                <c:pt idx="6807">
                  <c:v>45941.645833333336</c:v>
                </c:pt>
                <c:pt idx="6808">
                  <c:v>45941.6875</c:v>
                </c:pt>
                <c:pt idx="6809">
                  <c:v>45941.729166666664</c:v>
                </c:pt>
                <c:pt idx="6810">
                  <c:v>45941.770833333336</c:v>
                </c:pt>
                <c:pt idx="6811">
                  <c:v>45941.8125</c:v>
                </c:pt>
                <c:pt idx="6812">
                  <c:v>45941.854166666664</c:v>
                </c:pt>
                <c:pt idx="6813">
                  <c:v>45941.895833333336</c:v>
                </c:pt>
                <c:pt idx="6814">
                  <c:v>45941.9375</c:v>
                </c:pt>
                <c:pt idx="6815">
                  <c:v>45941.979166666664</c:v>
                </c:pt>
                <c:pt idx="6816">
                  <c:v>45942.020833333336</c:v>
                </c:pt>
                <c:pt idx="6817">
                  <c:v>45942.0625</c:v>
                </c:pt>
                <c:pt idx="6818">
                  <c:v>45942.104166666664</c:v>
                </c:pt>
                <c:pt idx="6819">
                  <c:v>45942.145833333336</c:v>
                </c:pt>
                <c:pt idx="6820">
                  <c:v>45942.1875</c:v>
                </c:pt>
                <c:pt idx="6821">
                  <c:v>45942.229166666664</c:v>
                </c:pt>
                <c:pt idx="6822">
                  <c:v>45942.270833333336</c:v>
                </c:pt>
                <c:pt idx="6823">
                  <c:v>45942.3125</c:v>
                </c:pt>
                <c:pt idx="6824">
                  <c:v>45942.354166666664</c:v>
                </c:pt>
                <c:pt idx="6825">
                  <c:v>45942.395833333336</c:v>
                </c:pt>
                <c:pt idx="6826">
                  <c:v>45942.4375</c:v>
                </c:pt>
                <c:pt idx="6827">
                  <c:v>45942.479166666664</c:v>
                </c:pt>
                <c:pt idx="6828">
                  <c:v>45942.520833333336</c:v>
                </c:pt>
                <c:pt idx="6829">
                  <c:v>45942.5625</c:v>
                </c:pt>
                <c:pt idx="6830">
                  <c:v>45942.604166666664</c:v>
                </c:pt>
                <c:pt idx="6831">
                  <c:v>45942.645833333336</c:v>
                </c:pt>
                <c:pt idx="6832">
                  <c:v>45942.6875</c:v>
                </c:pt>
                <c:pt idx="6833">
                  <c:v>45942.729166666664</c:v>
                </c:pt>
                <c:pt idx="6834">
                  <c:v>45942.770833333336</c:v>
                </c:pt>
                <c:pt idx="6835">
                  <c:v>45942.8125</c:v>
                </c:pt>
                <c:pt idx="6836">
                  <c:v>45942.854166666664</c:v>
                </c:pt>
                <c:pt idx="6837">
                  <c:v>45942.895833333336</c:v>
                </c:pt>
                <c:pt idx="6838">
                  <c:v>45942.9375</c:v>
                </c:pt>
                <c:pt idx="6839">
                  <c:v>45942.979166666664</c:v>
                </c:pt>
                <c:pt idx="6840">
                  <c:v>45943.020833333336</c:v>
                </c:pt>
                <c:pt idx="6841">
                  <c:v>45943.0625</c:v>
                </c:pt>
                <c:pt idx="6842">
                  <c:v>45943.104166666664</c:v>
                </c:pt>
                <c:pt idx="6843">
                  <c:v>45943.145833333336</c:v>
                </c:pt>
                <c:pt idx="6844">
                  <c:v>45943.1875</c:v>
                </c:pt>
                <c:pt idx="6845">
                  <c:v>45943.229166666664</c:v>
                </c:pt>
                <c:pt idx="6846">
                  <c:v>45943.270833333336</c:v>
                </c:pt>
                <c:pt idx="6847">
                  <c:v>45943.3125</c:v>
                </c:pt>
                <c:pt idx="6848">
                  <c:v>45943.354166666664</c:v>
                </c:pt>
                <c:pt idx="6849">
                  <c:v>45943.395833333336</c:v>
                </c:pt>
                <c:pt idx="6850">
                  <c:v>45943.4375</c:v>
                </c:pt>
                <c:pt idx="6851">
                  <c:v>45943.479166666664</c:v>
                </c:pt>
                <c:pt idx="6852">
                  <c:v>45943.520833333336</c:v>
                </c:pt>
                <c:pt idx="6853">
                  <c:v>45943.5625</c:v>
                </c:pt>
                <c:pt idx="6854">
                  <c:v>45943.604166666664</c:v>
                </c:pt>
                <c:pt idx="6855">
                  <c:v>45943.645833333336</c:v>
                </c:pt>
                <c:pt idx="6856">
                  <c:v>45943.6875</c:v>
                </c:pt>
                <c:pt idx="6857">
                  <c:v>45943.729166666664</c:v>
                </c:pt>
                <c:pt idx="6858">
                  <c:v>45943.770833333336</c:v>
                </c:pt>
                <c:pt idx="6859">
                  <c:v>45943.8125</c:v>
                </c:pt>
                <c:pt idx="6860">
                  <c:v>45943.854166666664</c:v>
                </c:pt>
                <c:pt idx="6861">
                  <c:v>45943.895833333336</c:v>
                </c:pt>
                <c:pt idx="6862">
                  <c:v>45943.9375</c:v>
                </c:pt>
                <c:pt idx="6863">
                  <c:v>45943.979166666664</c:v>
                </c:pt>
                <c:pt idx="6864">
                  <c:v>45944.020833333336</c:v>
                </c:pt>
                <c:pt idx="6865">
                  <c:v>45944.0625</c:v>
                </c:pt>
                <c:pt idx="6866">
                  <c:v>45944.104166666664</c:v>
                </c:pt>
                <c:pt idx="6867">
                  <c:v>45944.145833333336</c:v>
                </c:pt>
                <c:pt idx="6868">
                  <c:v>45944.1875</c:v>
                </c:pt>
                <c:pt idx="6869">
                  <c:v>45944.229166666664</c:v>
                </c:pt>
                <c:pt idx="6870">
                  <c:v>45944.270833333336</c:v>
                </c:pt>
                <c:pt idx="6871">
                  <c:v>45944.3125</c:v>
                </c:pt>
                <c:pt idx="6872">
                  <c:v>45944.354166666664</c:v>
                </c:pt>
                <c:pt idx="6873">
                  <c:v>45944.395833333336</c:v>
                </c:pt>
                <c:pt idx="6874">
                  <c:v>45944.4375</c:v>
                </c:pt>
                <c:pt idx="6875">
                  <c:v>45944.479166666664</c:v>
                </c:pt>
                <c:pt idx="6876">
                  <c:v>45944.520833333336</c:v>
                </c:pt>
                <c:pt idx="6877">
                  <c:v>45944.5625</c:v>
                </c:pt>
                <c:pt idx="6878">
                  <c:v>45944.604166666664</c:v>
                </c:pt>
                <c:pt idx="6879">
                  <c:v>45944.645833333336</c:v>
                </c:pt>
                <c:pt idx="6880">
                  <c:v>45944.6875</c:v>
                </c:pt>
                <c:pt idx="6881">
                  <c:v>45944.729166666664</c:v>
                </c:pt>
                <c:pt idx="6882">
                  <c:v>45944.770833333336</c:v>
                </c:pt>
                <c:pt idx="6883">
                  <c:v>45944.8125</c:v>
                </c:pt>
                <c:pt idx="6884">
                  <c:v>45944.854166666664</c:v>
                </c:pt>
                <c:pt idx="6885">
                  <c:v>45944.895833333336</c:v>
                </c:pt>
                <c:pt idx="6886">
                  <c:v>45944.9375</c:v>
                </c:pt>
                <c:pt idx="6887">
                  <c:v>45944.979166666664</c:v>
                </c:pt>
                <c:pt idx="6888">
                  <c:v>45945.020833333336</c:v>
                </c:pt>
                <c:pt idx="6889">
                  <c:v>45945.0625</c:v>
                </c:pt>
                <c:pt idx="6890">
                  <c:v>45945.104166666664</c:v>
                </c:pt>
                <c:pt idx="6891">
                  <c:v>45945.145833333336</c:v>
                </c:pt>
                <c:pt idx="6892">
                  <c:v>45945.1875</c:v>
                </c:pt>
                <c:pt idx="6893">
                  <c:v>45945.229166666664</c:v>
                </c:pt>
                <c:pt idx="6894">
                  <c:v>45945.270833333336</c:v>
                </c:pt>
                <c:pt idx="6895">
                  <c:v>45945.3125</c:v>
                </c:pt>
                <c:pt idx="6896">
                  <c:v>45945.354166666664</c:v>
                </c:pt>
                <c:pt idx="6897">
                  <c:v>45945.395833333336</c:v>
                </c:pt>
                <c:pt idx="6898">
                  <c:v>45945.4375</c:v>
                </c:pt>
                <c:pt idx="6899">
                  <c:v>45945.479166666664</c:v>
                </c:pt>
                <c:pt idx="6900">
                  <c:v>45945.520833333336</c:v>
                </c:pt>
                <c:pt idx="6901">
                  <c:v>45945.5625</c:v>
                </c:pt>
                <c:pt idx="6902">
                  <c:v>45945.604166666664</c:v>
                </c:pt>
                <c:pt idx="6903">
                  <c:v>45945.645833333336</c:v>
                </c:pt>
                <c:pt idx="6904">
                  <c:v>45945.6875</c:v>
                </c:pt>
                <c:pt idx="6905">
                  <c:v>45945.729166666664</c:v>
                </c:pt>
                <c:pt idx="6906">
                  <c:v>45945.770833333336</c:v>
                </c:pt>
                <c:pt idx="6907">
                  <c:v>45945.8125</c:v>
                </c:pt>
                <c:pt idx="6908">
                  <c:v>45945.854166666664</c:v>
                </c:pt>
                <c:pt idx="6909">
                  <c:v>45945.895833333336</c:v>
                </c:pt>
                <c:pt idx="6910">
                  <c:v>45945.9375</c:v>
                </c:pt>
                <c:pt idx="6911">
                  <c:v>45945.979166666664</c:v>
                </c:pt>
                <c:pt idx="6912">
                  <c:v>45946.020833333336</c:v>
                </c:pt>
                <c:pt idx="6913">
                  <c:v>45946.0625</c:v>
                </c:pt>
                <c:pt idx="6914">
                  <c:v>45946.104166666664</c:v>
                </c:pt>
                <c:pt idx="6915">
                  <c:v>45946.145833333336</c:v>
                </c:pt>
                <c:pt idx="6916">
                  <c:v>45946.1875</c:v>
                </c:pt>
                <c:pt idx="6917">
                  <c:v>45946.229166666664</c:v>
                </c:pt>
                <c:pt idx="6918">
                  <c:v>45946.270833333336</c:v>
                </c:pt>
                <c:pt idx="6919">
                  <c:v>45946.3125</c:v>
                </c:pt>
                <c:pt idx="6920">
                  <c:v>45946.354166666664</c:v>
                </c:pt>
                <c:pt idx="6921">
                  <c:v>45946.395833333336</c:v>
                </c:pt>
                <c:pt idx="6922">
                  <c:v>45946.4375</c:v>
                </c:pt>
                <c:pt idx="6923">
                  <c:v>45946.479166666664</c:v>
                </c:pt>
                <c:pt idx="6924">
                  <c:v>45946.520833333336</c:v>
                </c:pt>
                <c:pt idx="6925">
                  <c:v>45946.5625</c:v>
                </c:pt>
                <c:pt idx="6926">
                  <c:v>45946.604166666664</c:v>
                </c:pt>
                <c:pt idx="6927">
                  <c:v>45946.645833333336</c:v>
                </c:pt>
                <c:pt idx="6928">
                  <c:v>45946.6875</c:v>
                </c:pt>
                <c:pt idx="6929">
                  <c:v>45946.729166666664</c:v>
                </c:pt>
                <c:pt idx="6930">
                  <c:v>45946.770833333336</c:v>
                </c:pt>
                <c:pt idx="6931">
                  <c:v>45946.8125</c:v>
                </c:pt>
                <c:pt idx="6932">
                  <c:v>45946.854166666664</c:v>
                </c:pt>
                <c:pt idx="6933">
                  <c:v>45946.895833333336</c:v>
                </c:pt>
                <c:pt idx="6934">
                  <c:v>45946.9375</c:v>
                </c:pt>
                <c:pt idx="6935">
                  <c:v>45946.979166666664</c:v>
                </c:pt>
                <c:pt idx="6936">
                  <c:v>45947.020833333336</c:v>
                </c:pt>
                <c:pt idx="6937">
                  <c:v>45947.0625</c:v>
                </c:pt>
                <c:pt idx="6938">
                  <c:v>45947.104166666664</c:v>
                </c:pt>
                <c:pt idx="6939">
                  <c:v>45947.145833333336</c:v>
                </c:pt>
                <c:pt idx="6940">
                  <c:v>45947.1875</c:v>
                </c:pt>
                <c:pt idx="6941">
                  <c:v>45947.229166666664</c:v>
                </c:pt>
                <c:pt idx="6942">
                  <c:v>45947.270833333336</c:v>
                </c:pt>
                <c:pt idx="6943">
                  <c:v>45947.3125</c:v>
                </c:pt>
                <c:pt idx="6944">
                  <c:v>45947.354166666664</c:v>
                </c:pt>
                <c:pt idx="6945">
                  <c:v>45947.395833333336</c:v>
                </c:pt>
                <c:pt idx="6946">
                  <c:v>45947.4375</c:v>
                </c:pt>
                <c:pt idx="6947">
                  <c:v>45947.479166666664</c:v>
                </c:pt>
                <c:pt idx="6948">
                  <c:v>45947.520833333336</c:v>
                </c:pt>
                <c:pt idx="6949">
                  <c:v>45947.5625</c:v>
                </c:pt>
                <c:pt idx="6950">
                  <c:v>45947.604166666664</c:v>
                </c:pt>
                <c:pt idx="6951">
                  <c:v>45947.645833333336</c:v>
                </c:pt>
                <c:pt idx="6952">
                  <c:v>45947.6875</c:v>
                </c:pt>
                <c:pt idx="6953">
                  <c:v>45947.729166666664</c:v>
                </c:pt>
                <c:pt idx="6954">
                  <c:v>45947.770833333336</c:v>
                </c:pt>
                <c:pt idx="6955">
                  <c:v>45947.8125</c:v>
                </c:pt>
                <c:pt idx="6956">
                  <c:v>45947.854166666664</c:v>
                </c:pt>
                <c:pt idx="6957">
                  <c:v>45947.895833333336</c:v>
                </c:pt>
                <c:pt idx="6958">
                  <c:v>45947.9375</c:v>
                </c:pt>
                <c:pt idx="6959">
                  <c:v>45947.979166666664</c:v>
                </c:pt>
                <c:pt idx="6960">
                  <c:v>45948.020833333336</c:v>
                </c:pt>
                <c:pt idx="6961">
                  <c:v>45948.0625</c:v>
                </c:pt>
                <c:pt idx="6962">
                  <c:v>45948.104166666664</c:v>
                </c:pt>
                <c:pt idx="6963">
                  <c:v>45948.145833333336</c:v>
                </c:pt>
                <c:pt idx="6964">
                  <c:v>45948.1875</c:v>
                </c:pt>
                <c:pt idx="6965">
                  <c:v>45948.229166666664</c:v>
                </c:pt>
                <c:pt idx="6966">
                  <c:v>45948.270833333336</c:v>
                </c:pt>
                <c:pt idx="6967">
                  <c:v>45948.3125</c:v>
                </c:pt>
                <c:pt idx="6968">
                  <c:v>45948.354166666664</c:v>
                </c:pt>
                <c:pt idx="6969">
                  <c:v>45948.395833333336</c:v>
                </c:pt>
                <c:pt idx="6970">
                  <c:v>45948.4375</c:v>
                </c:pt>
                <c:pt idx="6971">
                  <c:v>45948.479166666664</c:v>
                </c:pt>
                <c:pt idx="6972">
                  <c:v>45948.520833333336</c:v>
                </c:pt>
                <c:pt idx="6973">
                  <c:v>45948.5625</c:v>
                </c:pt>
                <c:pt idx="6974">
                  <c:v>45948.604166666664</c:v>
                </c:pt>
                <c:pt idx="6975">
                  <c:v>45948.645833333336</c:v>
                </c:pt>
                <c:pt idx="6976">
                  <c:v>45948.6875</c:v>
                </c:pt>
                <c:pt idx="6977">
                  <c:v>45948.729166666664</c:v>
                </c:pt>
                <c:pt idx="6978">
                  <c:v>45948.770833333336</c:v>
                </c:pt>
                <c:pt idx="6979">
                  <c:v>45948.8125</c:v>
                </c:pt>
                <c:pt idx="6980">
                  <c:v>45948.854166666664</c:v>
                </c:pt>
                <c:pt idx="6981">
                  <c:v>45948.895833333336</c:v>
                </c:pt>
                <c:pt idx="6982">
                  <c:v>45948.9375</c:v>
                </c:pt>
                <c:pt idx="6983">
                  <c:v>45948.979166666664</c:v>
                </c:pt>
                <c:pt idx="6984">
                  <c:v>45949.020833333336</c:v>
                </c:pt>
                <c:pt idx="6985">
                  <c:v>45949.0625</c:v>
                </c:pt>
                <c:pt idx="6986">
                  <c:v>45949.104166666664</c:v>
                </c:pt>
                <c:pt idx="6987">
                  <c:v>45949.145833333336</c:v>
                </c:pt>
                <c:pt idx="6988">
                  <c:v>45949.1875</c:v>
                </c:pt>
                <c:pt idx="6989">
                  <c:v>45949.229166666664</c:v>
                </c:pt>
                <c:pt idx="6990">
                  <c:v>45949.270833333336</c:v>
                </c:pt>
                <c:pt idx="6991">
                  <c:v>45949.3125</c:v>
                </c:pt>
                <c:pt idx="6992">
                  <c:v>45949.354166666664</c:v>
                </c:pt>
                <c:pt idx="6993">
                  <c:v>45949.395833333336</c:v>
                </c:pt>
                <c:pt idx="6994">
                  <c:v>45949.4375</c:v>
                </c:pt>
                <c:pt idx="6995">
                  <c:v>45949.479166666664</c:v>
                </c:pt>
                <c:pt idx="6996">
                  <c:v>45949.520833333336</c:v>
                </c:pt>
                <c:pt idx="6997">
                  <c:v>45949.5625</c:v>
                </c:pt>
                <c:pt idx="6998">
                  <c:v>45949.604166666664</c:v>
                </c:pt>
                <c:pt idx="6999">
                  <c:v>45949.645833333336</c:v>
                </c:pt>
                <c:pt idx="7000">
                  <c:v>45949.6875</c:v>
                </c:pt>
                <c:pt idx="7001">
                  <c:v>45949.729166666664</c:v>
                </c:pt>
                <c:pt idx="7002">
                  <c:v>45949.770833333336</c:v>
                </c:pt>
                <c:pt idx="7003">
                  <c:v>45949.8125</c:v>
                </c:pt>
                <c:pt idx="7004">
                  <c:v>45949.854166666664</c:v>
                </c:pt>
                <c:pt idx="7005">
                  <c:v>45949.895833333336</c:v>
                </c:pt>
                <c:pt idx="7006">
                  <c:v>45949.9375</c:v>
                </c:pt>
                <c:pt idx="7007">
                  <c:v>45949.979166666664</c:v>
                </c:pt>
                <c:pt idx="7008">
                  <c:v>45950.020833333336</c:v>
                </c:pt>
                <c:pt idx="7009">
                  <c:v>45950.0625</c:v>
                </c:pt>
                <c:pt idx="7010">
                  <c:v>45950.104166666664</c:v>
                </c:pt>
                <c:pt idx="7011">
                  <c:v>45950.145833333336</c:v>
                </c:pt>
                <c:pt idx="7012">
                  <c:v>45950.1875</c:v>
                </c:pt>
                <c:pt idx="7013">
                  <c:v>45950.229166666664</c:v>
                </c:pt>
                <c:pt idx="7014">
                  <c:v>45950.270833333336</c:v>
                </c:pt>
                <c:pt idx="7015">
                  <c:v>45950.3125</c:v>
                </c:pt>
                <c:pt idx="7016">
                  <c:v>45950.354166666664</c:v>
                </c:pt>
                <c:pt idx="7017">
                  <c:v>45950.395833333336</c:v>
                </c:pt>
                <c:pt idx="7018">
                  <c:v>45950.4375</c:v>
                </c:pt>
                <c:pt idx="7019">
                  <c:v>45950.479166666664</c:v>
                </c:pt>
                <c:pt idx="7020">
                  <c:v>45950.520833333336</c:v>
                </c:pt>
                <c:pt idx="7021">
                  <c:v>45950.5625</c:v>
                </c:pt>
                <c:pt idx="7022">
                  <c:v>45950.604166666664</c:v>
                </c:pt>
                <c:pt idx="7023">
                  <c:v>45950.645833333336</c:v>
                </c:pt>
                <c:pt idx="7024">
                  <c:v>45950.6875</c:v>
                </c:pt>
                <c:pt idx="7025">
                  <c:v>45950.729166666664</c:v>
                </c:pt>
                <c:pt idx="7026">
                  <c:v>45950.770833333336</c:v>
                </c:pt>
                <c:pt idx="7027">
                  <c:v>45950.8125</c:v>
                </c:pt>
                <c:pt idx="7028">
                  <c:v>45950.854166666664</c:v>
                </c:pt>
                <c:pt idx="7029">
                  <c:v>45950.895833333336</c:v>
                </c:pt>
                <c:pt idx="7030">
                  <c:v>45950.9375</c:v>
                </c:pt>
                <c:pt idx="7031">
                  <c:v>45950.979166666664</c:v>
                </c:pt>
                <c:pt idx="7032">
                  <c:v>45951.020833333336</c:v>
                </c:pt>
                <c:pt idx="7033">
                  <c:v>45951.0625</c:v>
                </c:pt>
                <c:pt idx="7034">
                  <c:v>45951.104166666664</c:v>
                </c:pt>
                <c:pt idx="7035">
                  <c:v>45951.145833333336</c:v>
                </c:pt>
                <c:pt idx="7036">
                  <c:v>45951.1875</c:v>
                </c:pt>
                <c:pt idx="7037">
                  <c:v>45951.229166666664</c:v>
                </c:pt>
                <c:pt idx="7038">
                  <c:v>45951.270833333336</c:v>
                </c:pt>
                <c:pt idx="7039">
                  <c:v>45951.3125</c:v>
                </c:pt>
                <c:pt idx="7040">
                  <c:v>45951.354166666664</c:v>
                </c:pt>
                <c:pt idx="7041">
                  <c:v>45951.395833333336</c:v>
                </c:pt>
                <c:pt idx="7042">
                  <c:v>45951.4375</c:v>
                </c:pt>
                <c:pt idx="7043">
                  <c:v>45951.479166666664</c:v>
                </c:pt>
                <c:pt idx="7044">
                  <c:v>45951.520833333336</c:v>
                </c:pt>
                <c:pt idx="7045">
                  <c:v>45951.5625</c:v>
                </c:pt>
                <c:pt idx="7046">
                  <c:v>45951.604166666664</c:v>
                </c:pt>
                <c:pt idx="7047">
                  <c:v>45951.645833333336</c:v>
                </c:pt>
                <c:pt idx="7048">
                  <c:v>45951.6875</c:v>
                </c:pt>
                <c:pt idx="7049">
                  <c:v>45951.729166666664</c:v>
                </c:pt>
                <c:pt idx="7050">
                  <c:v>45951.770833333336</c:v>
                </c:pt>
                <c:pt idx="7051">
                  <c:v>45951.8125</c:v>
                </c:pt>
                <c:pt idx="7052">
                  <c:v>45951.854166666664</c:v>
                </c:pt>
                <c:pt idx="7053">
                  <c:v>45951.895833333336</c:v>
                </c:pt>
                <c:pt idx="7054">
                  <c:v>45951.9375</c:v>
                </c:pt>
                <c:pt idx="7055">
                  <c:v>45951.979166666664</c:v>
                </c:pt>
                <c:pt idx="7056">
                  <c:v>45952.020833333336</c:v>
                </c:pt>
                <c:pt idx="7057">
                  <c:v>45952.0625</c:v>
                </c:pt>
                <c:pt idx="7058">
                  <c:v>45952.104166666664</c:v>
                </c:pt>
                <c:pt idx="7059">
                  <c:v>45952.145833333336</c:v>
                </c:pt>
                <c:pt idx="7060">
                  <c:v>45952.1875</c:v>
                </c:pt>
                <c:pt idx="7061">
                  <c:v>45952.229166666664</c:v>
                </c:pt>
                <c:pt idx="7062">
                  <c:v>45952.270833333336</c:v>
                </c:pt>
                <c:pt idx="7063">
                  <c:v>45952.3125</c:v>
                </c:pt>
                <c:pt idx="7064">
                  <c:v>45952.354166666664</c:v>
                </c:pt>
                <c:pt idx="7065">
                  <c:v>45952.395833333336</c:v>
                </c:pt>
                <c:pt idx="7066">
                  <c:v>45952.4375</c:v>
                </c:pt>
                <c:pt idx="7067">
                  <c:v>45952.479166666664</c:v>
                </c:pt>
                <c:pt idx="7068">
                  <c:v>45952.520833333336</c:v>
                </c:pt>
                <c:pt idx="7069">
                  <c:v>45952.5625</c:v>
                </c:pt>
                <c:pt idx="7070">
                  <c:v>45952.604166666664</c:v>
                </c:pt>
                <c:pt idx="7071">
                  <c:v>45952.645833333336</c:v>
                </c:pt>
                <c:pt idx="7072">
                  <c:v>45952.6875</c:v>
                </c:pt>
                <c:pt idx="7073">
                  <c:v>45952.729166666664</c:v>
                </c:pt>
                <c:pt idx="7074">
                  <c:v>45952.770833333336</c:v>
                </c:pt>
                <c:pt idx="7075">
                  <c:v>45952.8125</c:v>
                </c:pt>
                <c:pt idx="7076">
                  <c:v>45952.854166666664</c:v>
                </c:pt>
                <c:pt idx="7077">
                  <c:v>45952.895833333336</c:v>
                </c:pt>
                <c:pt idx="7078">
                  <c:v>45952.9375</c:v>
                </c:pt>
                <c:pt idx="7079">
                  <c:v>45952.979166666664</c:v>
                </c:pt>
                <c:pt idx="7080">
                  <c:v>45953.020833333336</c:v>
                </c:pt>
                <c:pt idx="7081">
                  <c:v>45953.0625</c:v>
                </c:pt>
                <c:pt idx="7082">
                  <c:v>45953.104166666664</c:v>
                </c:pt>
                <c:pt idx="7083">
                  <c:v>45953.145833333336</c:v>
                </c:pt>
                <c:pt idx="7084">
                  <c:v>45953.1875</c:v>
                </c:pt>
                <c:pt idx="7085">
                  <c:v>45953.229166666664</c:v>
                </c:pt>
                <c:pt idx="7086">
                  <c:v>45953.270833333336</c:v>
                </c:pt>
                <c:pt idx="7087">
                  <c:v>45953.3125</c:v>
                </c:pt>
                <c:pt idx="7088">
                  <c:v>45953.354166666664</c:v>
                </c:pt>
                <c:pt idx="7089">
                  <c:v>45953.395833333336</c:v>
                </c:pt>
                <c:pt idx="7090">
                  <c:v>45953.4375</c:v>
                </c:pt>
                <c:pt idx="7091">
                  <c:v>45953.479166666664</c:v>
                </c:pt>
                <c:pt idx="7092">
                  <c:v>45953.520833333336</c:v>
                </c:pt>
                <c:pt idx="7093">
                  <c:v>45953.5625</c:v>
                </c:pt>
                <c:pt idx="7094">
                  <c:v>45953.604166666664</c:v>
                </c:pt>
                <c:pt idx="7095">
                  <c:v>45953.645833333336</c:v>
                </c:pt>
                <c:pt idx="7096">
                  <c:v>45953.6875</c:v>
                </c:pt>
                <c:pt idx="7097">
                  <c:v>45953.729166666664</c:v>
                </c:pt>
                <c:pt idx="7098">
                  <c:v>45953.770833333336</c:v>
                </c:pt>
                <c:pt idx="7099">
                  <c:v>45953.8125</c:v>
                </c:pt>
                <c:pt idx="7100">
                  <c:v>45953.854166666664</c:v>
                </c:pt>
                <c:pt idx="7101">
                  <c:v>45953.895833333336</c:v>
                </c:pt>
                <c:pt idx="7102">
                  <c:v>45953.9375</c:v>
                </c:pt>
                <c:pt idx="7103">
                  <c:v>45953.979166666664</c:v>
                </c:pt>
                <c:pt idx="7104">
                  <c:v>45954.020833333336</c:v>
                </c:pt>
                <c:pt idx="7105">
                  <c:v>45954.0625</c:v>
                </c:pt>
                <c:pt idx="7106">
                  <c:v>45954.104166666664</c:v>
                </c:pt>
                <c:pt idx="7107">
                  <c:v>45954.145833333336</c:v>
                </c:pt>
                <c:pt idx="7108">
                  <c:v>45954.1875</c:v>
                </c:pt>
                <c:pt idx="7109">
                  <c:v>45954.229166666664</c:v>
                </c:pt>
                <c:pt idx="7110">
                  <c:v>45954.270833333336</c:v>
                </c:pt>
                <c:pt idx="7111">
                  <c:v>45954.3125</c:v>
                </c:pt>
                <c:pt idx="7112">
                  <c:v>45954.354166666664</c:v>
                </c:pt>
                <c:pt idx="7113">
                  <c:v>45954.395833333336</c:v>
                </c:pt>
                <c:pt idx="7114">
                  <c:v>45954.4375</c:v>
                </c:pt>
                <c:pt idx="7115">
                  <c:v>45954.479166666664</c:v>
                </c:pt>
                <c:pt idx="7116">
                  <c:v>45954.520833333336</c:v>
                </c:pt>
                <c:pt idx="7117">
                  <c:v>45954.5625</c:v>
                </c:pt>
                <c:pt idx="7118">
                  <c:v>45954.604166666664</c:v>
                </c:pt>
                <c:pt idx="7119">
                  <c:v>45954.645833333336</c:v>
                </c:pt>
                <c:pt idx="7120">
                  <c:v>45954.6875</c:v>
                </c:pt>
                <c:pt idx="7121">
                  <c:v>45954.729166666664</c:v>
                </c:pt>
                <c:pt idx="7122">
                  <c:v>45954.770833333336</c:v>
                </c:pt>
                <c:pt idx="7123">
                  <c:v>45954.8125</c:v>
                </c:pt>
                <c:pt idx="7124">
                  <c:v>45954.854166666664</c:v>
                </c:pt>
                <c:pt idx="7125">
                  <c:v>45954.895833333336</c:v>
                </c:pt>
                <c:pt idx="7126">
                  <c:v>45954.9375</c:v>
                </c:pt>
                <c:pt idx="7127">
                  <c:v>45954.979166666664</c:v>
                </c:pt>
                <c:pt idx="7128">
                  <c:v>45955.020833333336</c:v>
                </c:pt>
                <c:pt idx="7129">
                  <c:v>45955.0625</c:v>
                </c:pt>
                <c:pt idx="7130">
                  <c:v>45955.104166666664</c:v>
                </c:pt>
                <c:pt idx="7131">
                  <c:v>45955.145833333336</c:v>
                </c:pt>
                <c:pt idx="7132">
                  <c:v>45955.1875</c:v>
                </c:pt>
                <c:pt idx="7133">
                  <c:v>45955.229166666664</c:v>
                </c:pt>
                <c:pt idx="7134">
                  <c:v>45955.270833333336</c:v>
                </c:pt>
                <c:pt idx="7135">
                  <c:v>45955.3125</c:v>
                </c:pt>
                <c:pt idx="7136">
                  <c:v>45955.354166666664</c:v>
                </c:pt>
                <c:pt idx="7137">
                  <c:v>45955.395833333336</c:v>
                </c:pt>
                <c:pt idx="7138">
                  <c:v>45955.4375</c:v>
                </c:pt>
                <c:pt idx="7139">
                  <c:v>45955.479166666664</c:v>
                </c:pt>
                <c:pt idx="7140">
                  <c:v>45955.520833333336</c:v>
                </c:pt>
                <c:pt idx="7141">
                  <c:v>45955.5625</c:v>
                </c:pt>
                <c:pt idx="7142">
                  <c:v>45955.604166666664</c:v>
                </c:pt>
                <c:pt idx="7143">
                  <c:v>45955.645833333336</c:v>
                </c:pt>
                <c:pt idx="7144">
                  <c:v>45955.6875</c:v>
                </c:pt>
                <c:pt idx="7145">
                  <c:v>45955.729166666664</c:v>
                </c:pt>
                <c:pt idx="7146">
                  <c:v>45955.770833333336</c:v>
                </c:pt>
                <c:pt idx="7147">
                  <c:v>45955.8125</c:v>
                </c:pt>
                <c:pt idx="7148">
                  <c:v>45955.854166666664</c:v>
                </c:pt>
                <c:pt idx="7149">
                  <c:v>45955.895833333336</c:v>
                </c:pt>
                <c:pt idx="7150">
                  <c:v>45955.9375</c:v>
                </c:pt>
                <c:pt idx="7151">
                  <c:v>45955.979166666664</c:v>
                </c:pt>
                <c:pt idx="7152">
                  <c:v>45956.020833333336</c:v>
                </c:pt>
                <c:pt idx="7153">
                  <c:v>45956.0625</c:v>
                </c:pt>
                <c:pt idx="7154">
                  <c:v>45956.104166666664</c:v>
                </c:pt>
                <c:pt idx="7155">
                  <c:v>45956.145833333336</c:v>
                </c:pt>
                <c:pt idx="7156">
                  <c:v>45956.1875</c:v>
                </c:pt>
                <c:pt idx="7157">
                  <c:v>45956.229166666664</c:v>
                </c:pt>
                <c:pt idx="7158">
                  <c:v>45956.270833333336</c:v>
                </c:pt>
                <c:pt idx="7159">
                  <c:v>45956.3125</c:v>
                </c:pt>
                <c:pt idx="7160">
                  <c:v>45956.354166666664</c:v>
                </c:pt>
                <c:pt idx="7161">
                  <c:v>45956.395833333336</c:v>
                </c:pt>
                <c:pt idx="7162">
                  <c:v>45956.4375</c:v>
                </c:pt>
                <c:pt idx="7163">
                  <c:v>45956.479166666664</c:v>
                </c:pt>
                <c:pt idx="7164">
                  <c:v>45956.520833333336</c:v>
                </c:pt>
                <c:pt idx="7165">
                  <c:v>45956.5625</c:v>
                </c:pt>
                <c:pt idx="7166">
                  <c:v>45956.604166666664</c:v>
                </c:pt>
                <c:pt idx="7167">
                  <c:v>45956.645833333336</c:v>
                </c:pt>
                <c:pt idx="7168">
                  <c:v>45956.6875</c:v>
                </c:pt>
                <c:pt idx="7169">
                  <c:v>45956.729166666664</c:v>
                </c:pt>
                <c:pt idx="7170">
                  <c:v>45956.770833333336</c:v>
                </c:pt>
                <c:pt idx="7171">
                  <c:v>45956.8125</c:v>
                </c:pt>
                <c:pt idx="7172">
                  <c:v>45956.854166666664</c:v>
                </c:pt>
                <c:pt idx="7173">
                  <c:v>45956.895833333336</c:v>
                </c:pt>
                <c:pt idx="7174">
                  <c:v>45956.9375</c:v>
                </c:pt>
                <c:pt idx="7175">
                  <c:v>45956.979166666664</c:v>
                </c:pt>
                <c:pt idx="7176">
                  <c:v>45957.020833333336</c:v>
                </c:pt>
                <c:pt idx="7177">
                  <c:v>45957.0625</c:v>
                </c:pt>
                <c:pt idx="7178">
                  <c:v>45957.104166666664</c:v>
                </c:pt>
                <c:pt idx="7179">
                  <c:v>45957.145833333336</c:v>
                </c:pt>
                <c:pt idx="7180">
                  <c:v>45957.1875</c:v>
                </c:pt>
                <c:pt idx="7181">
                  <c:v>45957.229166666664</c:v>
                </c:pt>
                <c:pt idx="7182">
                  <c:v>45957.270833333336</c:v>
                </c:pt>
                <c:pt idx="7183">
                  <c:v>45957.3125</c:v>
                </c:pt>
                <c:pt idx="7184">
                  <c:v>45957.354166666664</c:v>
                </c:pt>
                <c:pt idx="7185">
                  <c:v>45957.395833333336</c:v>
                </c:pt>
                <c:pt idx="7186">
                  <c:v>45957.4375</c:v>
                </c:pt>
                <c:pt idx="7187">
                  <c:v>45957.479166666664</c:v>
                </c:pt>
                <c:pt idx="7188">
                  <c:v>45957.520833333336</c:v>
                </c:pt>
                <c:pt idx="7189">
                  <c:v>45957.5625</c:v>
                </c:pt>
                <c:pt idx="7190">
                  <c:v>45957.604166666664</c:v>
                </c:pt>
                <c:pt idx="7191">
                  <c:v>45957.645833333336</c:v>
                </c:pt>
                <c:pt idx="7192">
                  <c:v>45957.6875</c:v>
                </c:pt>
                <c:pt idx="7193">
                  <c:v>45957.729166666664</c:v>
                </c:pt>
                <c:pt idx="7194">
                  <c:v>45957.770833333336</c:v>
                </c:pt>
                <c:pt idx="7195">
                  <c:v>45957.8125</c:v>
                </c:pt>
                <c:pt idx="7196">
                  <c:v>45957.854166666664</c:v>
                </c:pt>
                <c:pt idx="7197">
                  <c:v>45957.895833333336</c:v>
                </c:pt>
                <c:pt idx="7198">
                  <c:v>45957.9375</c:v>
                </c:pt>
                <c:pt idx="7199">
                  <c:v>45957.979166666664</c:v>
                </c:pt>
                <c:pt idx="7200">
                  <c:v>45958.020833333336</c:v>
                </c:pt>
                <c:pt idx="7201">
                  <c:v>45958.0625</c:v>
                </c:pt>
                <c:pt idx="7202">
                  <c:v>45958.104166666664</c:v>
                </c:pt>
                <c:pt idx="7203">
                  <c:v>45958.145833333336</c:v>
                </c:pt>
                <c:pt idx="7204">
                  <c:v>45958.1875</c:v>
                </c:pt>
                <c:pt idx="7205">
                  <c:v>45958.229166666664</c:v>
                </c:pt>
                <c:pt idx="7206">
                  <c:v>45958.270833333336</c:v>
                </c:pt>
                <c:pt idx="7207">
                  <c:v>45958.3125</c:v>
                </c:pt>
                <c:pt idx="7208">
                  <c:v>45958.354166666664</c:v>
                </c:pt>
                <c:pt idx="7209">
                  <c:v>45958.395833333336</c:v>
                </c:pt>
                <c:pt idx="7210">
                  <c:v>45958.4375</c:v>
                </c:pt>
                <c:pt idx="7211">
                  <c:v>45958.479166666664</c:v>
                </c:pt>
                <c:pt idx="7212">
                  <c:v>45958.520833333336</c:v>
                </c:pt>
                <c:pt idx="7213">
                  <c:v>45958.5625</c:v>
                </c:pt>
                <c:pt idx="7214">
                  <c:v>45958.604166666664</c:v>
                </c:pt>
                <c:pt idx="7215">
                  <c:v>45958.645833333336</c:v>
                </c:pt>
                <c:pt idx="7216">
                  <c:v>45958.6875</c:v>
                </c:pt>
                <c:pt idx="7217">
                  <c:v>45958.729166666664</c:v>
                </c:pt>
                <c:pt idx="7218">
                  <c:v>45958.770833333336</c:v>
                </c:pt>
                <c:pt idx="7219">
                  <c:v>45958.8125</c:v>
                </c:pt>
                <c:pt idx="7220">
                  <c:v>45958.854166666664</c:v>
                </c:pt>
                <c:pt idx="7221">
                  <c:v>45958.895833333336</c:v>
                </c:pt>
                <c:pt idx="7222">
                  <c:v>45958.9375</c:v>
                </c:pt>
                <c:pt idx="7223">
                  <c:v>45958.979166666664</c:v>
                </c:pt>
                <c:pt idx="7224">
                  <c:v>45959.020833333336</c:v>
                </c:pt>
                <c:pt idx="7225">
                  <c:v>45959.0625</c:v>
                </c:pt>
                <c:pt idx="7226">
                  <c:v>45959.104166666664</c:v>
                </c:pt>
                <c:pt idx="7227">
                  <c:v>45959.145833333336</c:v>
                </c:pt>
                <c:pt idx="7228">
                  <c:v>45959.1875</c:v>
                </c:pt>
                <c:pt idx="7229">
                  <c:v>45959.229166666664</c:v>
                </c:pt>
                <c:pt idx="7230">
                  <c:v>45959.270833333336</c:v>
                </c:pt>
                <c:pt idx="7231">
                  <c:v>45959.3125</c:v>
                </c:pt>
                <c:pt idx="7232">
                  <c:v>45959.354166666664</c:v>
                </c:pt>
                <c:pt idx="7233">
                  <c:v>45959.395833333336</c:v>
                </c:pt>
                <c:pt idx="7234">
                  <c:v>45959.4375</c:v>
                </c:pt>
                <c:pt idx="7235">
                  <c:v>45959.479166666664</c:v>
                </c:pt>
                <c:pt idx="7236">
                  <c:v>45959.520833333336</c:v>
                </c:pt>
                <c:pt idx="7237">
                  <c:v>45959.5625</c:v>
                </c:pt>
                <c:pt idx="7238">
                  <c:v>45959.604166666664</c:v>
                </c:pt>
                <c:pt idx="7239">
                  <c:v>45959.645833333336</c:v>
                </c:pt>
                <c:pt idx="7240">
                  <c:v>45959.6875</c:v>
                </c:pt>
                <c:pt idx="7241">
                  <c:v>45959.729166666664</c:v>
                </c:pt>
                <c:pt idx="7242">
                  <c:v>45959.770833333336</c:v>
                </c:pt>
                <c:pt idx="7243">
                  <c:v>45959.8125</c:v>
                </c:pt>
                <c:pt idx="7244">
                  <c:v>45959.854166666664</c:v>
                </c:pt>
                <c:pt idx="7245">
                  <c:v>45959.895833333336</c:v>
                </c:pt>
                <c:pt idx="7246">
                  <c:v>45959.9375</c:v>
                </c:pt>
                <c:pt idx="7247">
                  <c:v>45959.979166666664</c:v>
                </c:pt>
                <c:pt idx="7248">
                  <c:v>45960.020833333336</c:v>
                </c:pt>
                <c:pt idx="7249">
                  <c:v>45960.0625</c:v>
                </c:pt>
                <c:pt idx="7250">
                  <c:v>45960.104166666664</c:v>
                </c:pt>
                <c:pt idx="7251">
                  <c:v>45960.145833333336</c:v>
                </c:pt>
                <c:pt idx="7252">
                  <c:v>45960.1875</c:v>
                </c:pt>
                <c:pt idx="7253">
                  <c:v>45960.229166666664</c:v>
                </c:pt>
                <c:pt idx="7254">
                  <c:v>45960.270833333336</c:v>
                </c:pt>
                <c:pt idx="7255">
                  <c:v>45960.3125</c:v>
                </c:pt>
                <c:pt idx="7256">
                  <c:v>45960.354166666664</c:v>
                </c:pt>
                <c:pt idx="7257">
                  <c:v>45960.395833333336</c:v>
                </c:pt>
                <c:pt idx="7258">
                  <c:v>45960.4375</c:v>
                </c:pt>
                <c:pt idx="7259">
                  <c:v>45960.479166666664</c:v>
                </c:pt>
                <c:pt idx="7260">
                  <c:v>45960.520833333336</c:v>
                </c:pt>
                <c:pt idx="7261">
                  <c:v>45960.5625</c:v>
                </c:pt>
                <c:pt idx="7262">
                  <c:v>45960.604166666664</c:v>
                </c:pt>
                <c:pt idx="7263">
                  <c:v>45960.645833333336</c:v>
                </c:pt>
                <c:pt idx="7264">
                  <c:v>45960.6875</c:v>
                </c:pt>
                <c:pt idx="7265">
                  <c:v>45960.729166666664</c:v>
                </c:pt>
                <c:pt idx="7266">
                  <c:v>45960.770833333336</c:v>
                </c:pt>
                <c:pt idx="7267">
                  <c:v>45960.8125</c:v>
                </c:pt>
                <c:pt idx="7268">
                  <c:v>45960.854166666664</c:v>
                </c:pt>
                <c:pt idx="7269">
                  <c:v>45960.895833333336</c:v>
                </c:pt>
                <c:pt idx="7270">
                  <c:v>45960.9375</c:v>
                </c:pt>
                <c:pt idx="7271">
                  <c:v>45960.979166666664</c:v>
                </c:pt>
                <c:pt idx="7272">
                  <c:v>45961.020833333336</c:v>
                </c:pt>
                <c:pt idx="7273">
                  <c:v>45961.0625</c:v>
                </c:pt>
                <c:pt idx="7274">
                  <c:v>45961.104166666664</c:v>
                </c:pt>
                <c:pt idx="7275">
                  <c:v>45961.145833333336</c:v>
                </c:pt>
                <c:pt idx="7276">
                  <c:v>45961.1875</c:v>
                </c:pt>
                <c:pt idx="7277">
                  <c:v>45961.229166666664</c:v>
                </c:pt>
                <c:pt idx="7278">
                  <c:v>45961.270833333336</c:v>
                </c:pt>
                <c:pt idx="7279">
                  <c:v>45961.3125</c:v>
                </c:pt>
                <c:pt idx="7280">
                  <c:v>45961.354166666664</c:v>
                </c:pt>
                <c:pt idx="7281">
                  <c:v>45961.395833333336</c:v>
                </c:pt>
                <c:pt idx="7282">
                  <c:v>45961.4375</c:v>
                </c:pt>
                <c:pt idx="7283">
                  <c:v>45961.479166666664</c:v>
                </c:pt>
                <c:pt idx="7284">
                  <c:v>45961.520833333336</c:v>
                </c:pt>
                <c:pt idx="7285">
                  <c:v>45961.5625</c:v>
                </c:pt>
                <c:pt idx="7286">
                  <c:v>45961.604166666664</c:v>
                </c:pt>
                <c:pt idx="7287">
                  <c:v>45961.645833333336</c:v>
                </c:pt>
                <c:pt idx="7288">
                  <c:v>45961.6875</c:v>
                </c:pt>
                <c:pt idx="7289">
                  <c:v>45961.729166666664</c:v>
                </c:pt>
                <c:pt idx="7290">
                  <c:v>45961.770833333336</c:v>
                </c:pt>
                <c:pt idx="7291">
                  <c:v>45961.8125</c:v>
                </c:pt>
                <c:pt idx="7292">
                  <c:v>45961.854166666664</c:v>
                </c:pt>
                <c:pt idx="7293">
                  <c:v>45961.895833333336</c:v>
                </c:pt>
                <c:pt idx="7294">
                  <c:v>45961.9375</c:v>
                </c:pt>
                <c:pt idx="7295">
                  <c:v>45961.979166666664</c:v>
                </c:pt>
                <c:pt idx="7296">
                  <c:v>45962.020833333336</c:v>
                </c:pt>
                <c:pt idx="7297">
                  <c:v>45962.0625</c:v>
                </c:pt>
                <c:pt idx="7298">
                  <c:v>45962.104166666664</c:v>
                </c:pt>
                <c:pt idx="7299">
                  <c:v>45962.145833333336</c:v>
                </c:pt>
                <c:pt idx="7300">
                  <c:v>45962.1875</c:v>
                </c:pt>
                <c:pt idx="7301">
                  <c:v>45962.229166666664</c:v>
                </c:pt>
                <c:pt idx="7302">
                  <c:v>45962.270833333336</c:v>
                </c:pt>
                <c:pt idx="7303">
                  <c:v>45962.3125</c:v>
                </c:pt>
                <c:pt idx="7304">
                  <c:v>45962.354166666664</c:v>
                </c:pt>
                <c:pt idx="7305">
                  <c:v>45962.395833333336</c:v>
                </c:pt>
                <c:pt idx="7306">
                  <c:v>45962.4375</c:v>
                </c:pt>
                <c:pt idx="7307">
                  <c:v>45962.479166666664</c:v>
                </c:pt>
                <c:pt idx="7308">
                  <c:v>45962.520833333336</c:v>
                </c:pt>
                <c:pt idx="7309">
                  <c:v>45962.5625</c:v>
                </c:pt>
                <c:pt idx="7310">
                  <c:v>45962.604166666664</c:v>
                </c:pt>
                <c:pt idx="7311">
                  <c:v>45962.645833333336</c:v>
                </c:pt>
                <c:pt idx="7312">
                  <c:v>45962.6875</c:v>
                </c:pt>
                <c:pt idx="7313">
                  <c:v>45962.729166666664</c:v>
                </c:pt>
                <c:pt idx="7314">
                  <c:v>45962.770833333336</c:v>
                </c:pt>
                <c:pt idx="7315">
                  <c:v>45962.8125</c:v>
                </c:pt>
                <c:pt idx="7316">
                  <c:v>45962.854166666664</c:v>
                </c:pt>
                <c:pt idx="7317">
                  <c:v>45962.895833333336</c:v>
                </c:pt>
                <c:pt idx="7318">
                  <c:v>45962.9375</c:v>
                </c:pt>
                <c:pt idx="7319">
                  <c:v>45962.979166666664</c:v>
                </c:pt>
                <c:pt idx="7320">
                  <c:v>45963.020833333336</c:v>
                </c:pt>
                <c:pt idx="7321">
                  <c:v>45963.0625</c:v>
                </c:pt>
                <c:pt idx="7322">
                  <c:v>45963.104166666664</c:v>
                </c:pt>
                <c:pt idx="7323">
                  <c:v>45963.145833333336</c:v>
                </c:pt>
                <c:pt idx="7324">
                  <c:v>45963.1875</c:v>
                </c:pt>
                <c:pt idx="7325">
                  <c:v>45963.229166666664</c:v>
                </c:pt>
                <c:pt idx="7326">
                  <c:v>45963.270833333336</c:v>
                </c:pt>
                <c:pt idx="7327">
                  <c:v>45963.3125</c:v>
                </c:pt>
                <c:pt idx="7328">
                  <c:v>45963.354166666664</c:v>
                </c:pt>
                <c:pt idx="7329">
                  <c:v>45963.395833333336</c:v>
                </c:pt>
                <c:pt idx="7330">
                  <c:v>45963.4375</c:v>
                </c:pt>
                <c:pt idx="7331">
                  <c:v>45963.479166666664</c:v>
                </c:pt>
                <c:pt idx="7332">
                  <c:v>45963.520833333336</c:v>
                </c:pt>
                <c:pt idx="7333">
                  <c:v>45963.5625</c:v>
                </c:pt>
                <c:pt idx="7334">
                  <c:v>45963.604166666664</c:v>
                </c:pt>
                <c:pt idx="7335">
                  <c:v>45963.645833333336</c:v>
                </c:pt>
                <c:pt idx="7336">
                  <c:v>45963.6875</c:v>
                </c:pt>
                <c:pt idx="7337">
                  <c:v>45963.729166666664</c:v>
                </c:pt>
                <c:pt idx="7338">
                  <c:v>45963.770833333336</c:v>
                </c:pt>
                <c:pt idx="7339">
                  <c:v>45963.8125</c:v>
                </c:pt>
                <c:pt idx="7340">
                  <c:v>45963.854166666664</c:v>
                </c:pt>
                <c:pt idx="7341">
                  <c:v>45963.895833333336</c:v>
                </c:pt>
                <c:pt idx="7342">
                  <c:v>45963.9375</c:v>
                </c:pt>
                <c:pt idx="7343">
                  <c:v>45963.979166666664</c:v>
                </c:pt>
                <c:pt idx="7344">
                  <c:v>45964.020833333336</c:v>
                </c:pt>
                <c:pt idx="7345">
                  <c:v>45964.0625</c:v>
                </c:pt>
                <c:pt idx="7346">
                  <c:v>45964.104166666664</c:v>
                </c:pt>
                <c:pt idx="7347">
                  <c:v>45964.145833333336</c:v>
                </c:pt>
                <c:pt idx="7348">
                  <c:v>45964.1875</c:v>
                </c:pt>
                <c:pt idx="7349">
                  <c:v>45964.229166666664</c:v>
                </c:pt>
                <c:pt idx="7350">
                  <c:v>45964.270833333336</c:v>
                </c:pt>
                <c:pt idx="7351">
                  <c:v>45964.3125</c:v>
                </c:pt>
                <c:pt idx="7352">
                  <c:v>45964.354166666664</c:v>
                </c:pt>
                <c:pt idx="7353">
                  <c:v>45964.395833333336</c:v>
                </c:pt>
                <c:pt idx="7354">
                  <c:v>45964.4375</c:v>
                </c:pt>
                <c:pt idx="7355">
                  <c:v>45964.479166666664</c:v>
                </c:pt>
                <c:pt idx="7356">
                  <c:v>45964.520833333336</c:v>
                </c:pt>
                <c:pt idx="7357">
                  <c:v>45964.5625</c:v>
                </c:pt>
                <c:pt idx="7358">
                  <c:v>45964.604166666664</c:v>
                </c:pt>
                <c:pt idx="7359">
                  <c:v>45964.645833333336</c:v>
                </c:pt>
                <c:pt idx="7360">
                  <c:v>45964.6875</c:v>
                </c:pt>
                <c:pt idx="7361">
                  <c:v>45964.729166666664</c:v>
                </c:pt>
                <c:pt idx="7362">
                  <c:v>45964.770833333336</c:v>
                </c:pt>
                <c:pt idx="7363">
                  <c:v>45964.8125</c:v>
                </c:pt>
                <c:pt idx="7364">
                  <c:v>45964.854166666664</c:v>
                </c:pt>
                <c:pt idx="7365">
                  <c:v>45964.895833333336</c:v>
                </c:pt>
                <c:pt idx="7366">
                  <c:v>45964.9375</c:v>
                </c:pt>
                <c:pt idx="7367">
                  <c:v>45964.979166666664</c:v>
                </c:pt>
                <c:pt idx="7368">
                  <c:v>45965.020833333336</c:v>
                </c:pt>
                <c:pt idx="7369">
                  <c:v>45965.0625</c:v>
                </c:pt>
                <c:pt idx="7370">
                  <c:v>45965.104166666664</c:v>
                </c:pt>
                <c:pt idx="7371">
                  <c:v>45965.145833333336</c:v>
                </c:pt>
                <c:pt idx="7372">
                  <c:v>45965.1875</c:v>
                </c:pt>
                <c:pt idx="7373">
                  <c:v>45965.229166666664</c:v>
                </c:pt>
                <c:pt idx="7374">
                  <c:v>45965.270833333336</c:v>
                </c:pt>
                <c:pt idx="7375">
                  <c:v>45965.3125</c:v>
                </c:pt>
                <c:pt idx="7376">
                  <c:v>45965.354166666664</c:v>
                </c:pt>
                <c:pt idx="7377">
                  <c:v>45965.395833333336</c:v>
                </c:pt>
                <c:pt idx="7378">
                  <c:v>45965.4375</c:v>
                </c:pt>
                <c:pt idx="7379">
                  <c:v>45965.479166666664</c:v>
                </c:pt>
                <c:pt idx="7380">
                  <c:v>45965.520833333336</c:v>
                </c:pt>
                <c:pt idx="7381">
                  <c:v>45965.5625</c:v>
                </c:pt>
                <c:pt idx="7382">
                  <c:v>45965.604166666664</c:v>
                </c:pt>
                <c:pt idx="7383">
                  <c:v>45965.645833333336</c:v>
                </c:pt>
                <c:pt idx="7384">
                  <c:v>45965.6875</c:v>
                </c:pt>
                <c:pt idx="7385">
                  <c:v>45965.729166666664</c:v>
                </c:pt>
                <c:pt idx="7386">
                  <c:v>45965.770833333336</c:v>
                </c:pt>
                <c:pt idx="7387">
                  <c:v>45965.8125</c:v>
                </c:pt>
                <c:pt idx="7388">
                  <c:v>45965.854166666664</c:v>
                </c:pt>
                <c:pt idx="7389">
                  <c:v>45965.895833333336</c:v>
                </c:pt>
                <c:pt idx="7390">
                  <c:v>45965.9375</c:v>
                </c:pt>
                <c:pt idx="7391">
                  <c:v>45965.979166666664</c:v>
                </c:pt>
                <c:pt idx="7392">
                  <c:v>45966.020833333336</c:v>
                </c:pt>
                <c:pt idx="7393">
                  <c:v>45966.0625</c:v>
                </c:pt>
                <c:pt idx="7394">
                  <c:v>45966.104166666664</c:v>
                </c:pt>
                <c:pt idx="7395">
                  <c:v>45966.145833333336</c:v>
                </c:pt>
                <c:pt idx="7396">
                  <c:v>45966.1875</c:v>
                </c:pt>
                <c:pt idx="7397">
                  <c:v>45966.229166666664</c:v>
                </c:pt>
                <c:pt idx="7398">
                  <c:v>45966.270833333336</c:v>
                </c:pt>
                <c:pt idx="7399">
                  <c:v>45966.3125</c:v>
                </c:pt>
                <c:pt idx="7400">
                  <c:v>45966.354166666664</c:v>
                </c:pt>
                <c:pt idx="7401">
                  <c:v>45966.395833333336</c:v>
                </c:pt>
                <c:pt idx="7402">
                  <c:v>45966.4375</c:v>
                </c:pt>
                <c:pt idx="7403">
                  <c:v>45966.479166666664</c:v>
                </c:pt>
                <c:pt idx="7404">
                  <c:v>45966.520833333336</c:v>
                </c:pt>
                <c:pt idx="7405">
                  <c:v>45966.5625</c:v>
                </c:pt>
                <c:pt idx="7406">
                  <c:v>45966.604166666664</c:v>
                </c:pt>
                <c:pt idx="7407">
                  <c:v>45966.645833333336</c:v>
                </c:pt>
                <c:pt idx="7408">
                  <c:v>45966.6875</c:v>
                </c:pt>
                <c:pt idx="7409">
                  <c:v>45966.729166666664</c:v>
                </c:pt>
                <c:pt idx="7410">
                  <c:v>45966.770833333336</c:v>
                </c:pt>
                <c:pt idx="7411">
                  <c:v>45966.8125</c:v>
                </c:pt>
                <c:pt idx="7412">
                  <c:v>45966.854166666664</c:v>
                </c:pt>
                <c:pt idx="7413">
                  <c:v>45966.895833333336</c:v>
                </c:pt>
                <c:pt idx="7414">
                  <c:v>45966.9375</c:v>
                </c:pt>
                <c:pt idx="7415">
                  <c:v>45966.979166666664</c:v>
                </c:pt>
                <c:pt idx="7416">
                  <c:v>45967.020833333336</c:v>
                </c:pt>
                <c:pt idx="7417">
                  <c:v>45967.0625</c:v>
                </c:pt>
                <c:pt idx="7418">
                  <c:v>45967.104166666664</c:v>
                </c:pt>
                <c:pt idx="7419">
                  <c:v>45967.145833333336</c:v>
                </c:pt>
                <c:pt idx="7420">
                  <c:v>45967.1875</c:v>
                </c:pt>
                <c:pt idx="7421">
                  <c:v>45967.229166666664</c:v>
                </c:pt>
                <c:pt idx="7422">
                  <c:v>45967.270833333336</c:v>
                </c:pt>
                <c:pt idx="7423">
                  <c:v>45967.3125</c:v>
                </c:pt>
                <c:pt idx="7424">
                  <c:v>45967.354166666664</c:v>
                </c:pt>
                <c:pt idx="7425">
                  <c:v>45967.395833333336</c:v>
                </c:pt>
                <c:pt idx="7426">
                  <c:v>45967.4375</c:v>
                </c:pt>
                <c:pt idx="7427">
                  <c:v>45967.479166666664</c:v>
                </c:pt>
                <c:pt idx="7428">
                  <c:v>45967.520833333336</c:v>
                </c:pt>
                <c:pt idx="7429">
                  <c:v>45967.5625</c:v>
                </c:pt>
                <c:pt idx="7430">
                  <c:v>45967.604166666664</c:v>
                </c:pt>
                <c:pt idx="7431">
                  <c:v>45967.645833333336</c:v>
                </c:pt>
                <c:pt idx="7432">
                  <c:v>45967.6875</c:v>
                </c:pt>
                <c:pt idx="7433">
                  <c:v>45967.729166666664</c:v>
                </c:pt>
                <c:pt idx="7434">
                  <c:v>45967.770833333336</c:v>
                </c:pt>
                <c:pt idx="7435">
                  <c:v>45967.8125</c:v>
                </c:pt>
                <c:pt idx="7436">
                  <c:v>45967.854166666664</c:v>
                </c:pt>
                <c:pt idx="7437">
                  <c:v>45967.895833333336</c:v>
                </c:pt>
                <c:pt idx="7438">
                  <c:v>45967.9375</c:v>
                </c:pt>
                <c:pt idx="7439">
                  <c:v>45967.979166666664</c:v>
                </c:pt>
                <c:pt idx="7440">
                  <c:v>45968.020833333336</c:v>
                </c:pt>
                <c:pt idx="7441">
                  <c:v>45968.0625</c:v>
                </c:pt>
                <c:pt idx="7442">
                  <c:v>45968.104166666664</c:v>
                </c:pt>
                <c:pt idx="7443">
                  <c:v>45968.145833333336</c:v>
                </c:pt>
                <c:pt idx="7444">
                  <c:v>45968.1875</c:v>
                </c:pt>
                <c:pt idx="7445">
                  <c:v>45968.229166666664</c:v>
                </c:pt>
                <c:pt idx="7446">
                  <c:v>45968.270833333336</c:v>
                </c:pt>
                <c:pt idx="7447">
                  <c:v>45968.3125</c:v>
                </c:pt>
                <c:pt idx="7448">
                  <c:v>45968.354166666664</c:v>
                </c:pt>
                <c:pt idx="7449">
                  <c:v>45968.395833333336</c:v>
                </c:pt>
                <c:pt idx="7450">
                  <c:v>45968.4375</c:v>
                </c:pt>
                <c:pt idx="7451">
                  <c:v>45968.479166666664</c:v>
                </c:pt>
                <c:pt idx="7452">
                  <c:v>45968.520833333336</c:v>
                </c:pt>
                <c:pt idx="7453">
                  <c:v>45968.5625</c:v>
                </c:pt>
                <c:pt idx="7454">
                  <c:v>45968.604166666664</c:v>
                </c:pt>
                <c:pt idx="7455">
                  <c:v>45968.645833333336</c:v>
                </c:pt>
                <c:pt idx="7456">
                  <c:v>45968.6875</c:v>
                </c:pt>
                <c:pt idx="7457">
                  <c:v>45968.729166666664</c:v>
                </c:pt>
                <c:pt idx="7458">
                  <c:v>45968.770833333336</c:v>
                </c:pt>
                <c:pt idx="7459">
                  <c:v>45968.8125</c:v>
                </c:pt>
                <c:pt idx="7460">
                  <c:v>45968.854166666664</c:v>
                </c:pt>
                <c:pt idx="7461">
                  <c:v>45968.895833333336</c:v>
                </c:pt>
                <c:pt idx="7462">
                  <c:v>45968.9375</c:v>
                </c:pt>
                <c:pt idx="7463">
                  <c:v>45968.979166666664</c:v>
                </c:pt>
                <c:pt idx="7464">
                  <c:v>45969.020833333336</c:v>
                </c:pt>
                <c:pt idx="7465">
                  <c:v>45969.0625</c:v>
                </c:pt>
                <c:pt idx="7466">
                  <c:v>45969.104166666664</c:v>
                </c:pt>
                <c:pt idx="7467">
                  <c:v>45969.145833333336</c:v>
                </c:pt>
                <c:pt idx="7468">
                  <c:v>45969.1875</c:v>
                </c:pt>
                <c:pt idx="7469">
                  <c:v>45969.229166666664</c:v>
                </c:pt>
                <c:pt idx="7470">
                  <c:v>45969.270833333336</c:v>
                </c:pt>
                <c:pt idx="7471">
                  <c:v>45969.3125</c:v>
                </c:pt>
                <c:pt idx="7472">
                  <c:v>45969.354166666664</c:v>
                </c:pt>
                <c:pt idx="7473">
                  <c:v>45969.395833333336</c:v>
                </c:pt>
                <c:pt idx="7474">
                  <c:v>45969.4375</c:v>
                </c:pt>
                <c:pt idx="7475">
                  <c:v>45969.479166666664</c:v>
                </c:pt>
                <c:pt idx="7476">
                  <c:v>45969.520833333336</c:v>
                </c:pt>
                <c:pt idx="7477">
                  <c:v>45969.5625</c:v>
                </c:pt>
                <c:pt idx="7478">
                  <c:v>45969.604166666664</c:v>
                </c:pt>
                <c:pt idx="7479">
                  <c:v>45969.645833333336</c:v>
                </c:pt>
                <c:pt idx="7480">
                  <c:v>45969.6875</c:v>
                </c:pt>
                <c:pt idx="7481">
                  <c:v>45969.729166666664</c:v>
                </c:pt>
                <c:pt idx="7482">
                  <c:v>45969.770833333336</c:v>
                </c:pt>
                <c:pt idx="7483">
                  <c:v>45969.8125</c:v>
                </c:pt>
                <c:pt idx="7484">
                  <c:v>45969.854166666664</c:v>
                </c:pt>
                <c:pt idx="7485">
                  <c:v>45969.895833333336</c:v>
                </c:pt>
                <c:pt idx="7486">
                  <c:v>45969.9375</c:v>
                </c:pt>
                <c:pt idx="7487">
                  <c:v>45969.979166666664</c:v>
                </c:pt>
                <c:pt idx="7488">
                  <c:v>45970.020833333336</c:v>
                </c:pt>
                <c:pt idx="7489">
                  <c:v>45970.0625</c:v>
                </c:pt>
                <c:pt idx="7490">
                  <c:v>45970.104166666664</c:v>
                </c:pt>
                <c:pt idx="7491">
                  <c:v>45970.145833333336</c:v>
                </c:pt>
                <c:pt idx="7492">
                  <c:v>45970.1875</c:v>
                </c:pt>
                <c:pt idx="7493">
                  <c:v>45970.229166666664</c:v>
                </c:pt>
                <c:pt idx="7494">
                  <c:v>45970.270833333336</c:v>
                </c:pt>
                <c:pt idx="7495">
                  <c:v>45970.3125</c:v>
                </c:pt>
                <c:pt idx="7496">
                  <c:v>45970.354166666664</c:v>
                </c:pt>
                <c:pt idx="7497">
                  <c:v>45970.395833333336</c:v>
                </c:pt>
                <c:pt idx="7498">
                  <c:v>45970.4375</c:v>
                </c:pt>
                <c:pt idx="7499">
                  <c:v>45970.479166666664</c:v>
                </c:pt>
                <c:pt idx="7500">
                  <c:v>45970.520833333336</c:v>
                </c:pt>
                <c:pt idx="7501">
                  <c:v>45970.5625</c:v>
                </c:pt>
                <c:pt idx="7502">
                  <c:v>45970.604166666664</c:v>
                </c:pt>
                <c:pt idx="7503">
                  <c:v>45970.645833333336</c:v>
                </c:pt>
                <c:pt idx="7504">
                  <c:v>45970.6875</c:v>
                </c:pt>
                <c:pt idx="7505">
                  <c:v>45970.729166666664</c:v>
                </c:pt>
                <c:pt idx="7506">
                  <c:v>45970.770833333336</c:v>
                </c:pt>
                <c:pt idx="7507">
                  <c:v>45970.8125</c:v>
                </c:pt>
                <c:pt idx="7508">
                  <c:v>45970.854166666664</c:v>
                </c:pt>
                <c:pt idx="7509">
                  <c:v>45970.895833333336</c:v>
                </c:pt>
                <c:pt idx="7510">
                  <c:v>45970.9375</c:v>
                </c:pt>
                <c:pt idx="7511">
                  <c:v>45970.979166666664</c:v>
                </c:pt>
                <c:pt idx="7512">
                  <c:v>45971.020833333336</c:v>
                </c:pt>
                <c:pt idx="7513">
                  <c:v>45971.0625</c:v>
                </c:pt>
                <c:pt idx="7514">
                  <c:v>45971.104166666664</c:v>
                </c:pt>
                <c:pt idx="7515">
                  <c:v>45971.145833333336</c:v>
                </c:pt>
                <c:pt idx="7516">
                  <c:v>45971.1875</c:v>
                </c:pt>
                <c:pt idx="7517">
                  <c:v>45971.229166666664</c:v>
                </c:pt>
                <c:pt idx="7518">
                  <c:v>45971.270833333336</c:v>
                </c:pt>
                <c:pt idx="7519">
                  <c:v>45971.3125</c:v>
                </c:pt>
                <c:pt idx="7520">
                  <c:v>45971.354166666664</c:v>
                </c:pt>
                <c:pt idx="7521">
                  <c:v>45971.395833333336</c:v>
                </c:pt>
                <c:pt idx="7522">
                  <c:v>45971.4375</c:v>
                </c:pt>
                <c:pt idx="7523">
                  <c:v>45971.479166666664</c:v>
                </c:pt>
                <c:pt idx="7524">
                  <c:v>45971.520833333336</c:v>
                </c:pt>
                <c:pt idx="7525">
                  <c:v>45971.5625</c:v>
                </c:pt>
                <c:pt idx="7526">
                  <c:v>45971.604166666664</c:v>
                </c:pt>
                <c:pt idx="7527">
                  <c:v>45971.645833333336</c:v>
                </c:pt>
                <c:pt idx="7528">
                  <c:v>45971.6875</c:v>
                </c:pt>
                <c:pt idx="7529">
                  <c:v>45971.729166666664</c:v>
                </c:pt>
                <c:pt idx="7530">
                  <c:v>45971.770833333336</c:v>
                </c:pt>
                <c:pt idx="7531">
                  <c:v>45971.8125</c:v>
                </c:pt>
                <c:pt idx="7532">
                  <c:v>45971.854166666664</c:v>
                </c:pt>
                <c:pt idx="7533">
                  <c:v>45971.895833333336</c:v>
                </c:pt>
                <c:pt idx="7534">
                  <c:v>45971.9375</c:v>
                </c:pt>
                <c:pt idx="7535">
                  <c:v>45971.979166666664</c:v>
                </c:pt>
                <c:pt idx="7536">
                  <c:v>45972.020833333336</c:v>
                </c:pt>
                <c:pt idx="7537">
                  <c:v>45972.0625</c:v>
                </c:pt>
                <c:pt idx="7538">
                  <c:v>45972.104166666664</c:v>
                </c:pt>
                <c:pt idx="7539">
                  <c:v>45972.145833333336</c:v>
                </c:pt>
                <c:pt idx="7540">
                  <c:v>45972.1875</c:v>
                </c:pt>
                <c:pt idx="7541">
                  <c:v>45972.229166666664</c:v>
                </c:pt>
                <c:pt idx="7542">
                  <c:v>45972.270833333336</c:v>
                </c:pt>
                <c:pt idx="7543">
                  <c:v>45972.3125</c:v>
                </c:pt>
                <c:pt idx="7544">
                  <c:v>45972.354166666664</c:v>
                </c:pt>
                <c:pt idx="7545">
                  <c:v>45972.395833333336</c:v>
                </c:pt>
                <c:pt idx="7546">
                  <c:v>45972.4375</c:v>
                </c:pt>
                <c:pt idx="7547">
                  <c:v>45972.479166666664</c:v>
                </c:pt>
                <c:pt idx="7548">
                  <c:v>45972.520833333336</c:v>
                </c:pt>
                <c:pt idx="7549">
                  <c:v>45972.5625</c:v>
                </c:pt>
                <c:pt idx="7550">
                  <c:v>45972.604166666664</c:v>
                </c:pt>
                <c:pt idx="7551">
                  <c:v>45972.645833333336</c:v>
                </c:pt>
                <c:pt idx="7552">
                  <c:v>45972.6875</c:v>
                </c:pt>
                <c:pt idx="7553">
                  <c:v>45972.729166666664</c:v>
                </c:pt>
                <c:pt idx="7554">
                  <c:v>45972.770833333336</c:v>
                </c:pt>
                <c:pt idx="7555">
                  <c:v>45972.8125</c:v>
                </c:pt>
                <c:pt idx="7556">
                  <c:v>45972.854166666664</c:v>
                </c:pt>
                <c:pt idx="7557">
                  <c:v>45972.895833333336</c:v>
                </c:pt>
                <c:pt idx="7558">
                  <c:v>45972.9375</c:v>
                </c:pt>
                <c:pt idx="7559">
                  <c:v>45972.979166666664</c:v>
                </c:pt>
                <c:pt idx="7560">
                  <c:v>45973.020833333336</c:v>
                </c:pt>
                <c:pt idx="7561">
                  <c:v>45973.0625</c:v>
                </c:pt>
                <c:pt idx="7562">
                  <c:v>45973.104166666664</c:v>
                </c:pt>
                <c:pt idx="7563">
                  <c:v>45973.145833333336</c:v>
                </c:pt>
                <c:pt idx="7564">
                  <c:v>45973.1875</c:v>
                </c:pt>
                <c:pt idx="7565">
                  <c:v>45973.229166666664</c:v>
                </c:pt>
                <c:pt idx="7566">
                  <c:v>45973.270833333336</c:v>
                </c:pt>
                <c:pt idx="7567">
                  <c:v>45973.3125</c:v>
                </c:pt>
                <c:pt idx="7568">
                  <c:v>45973.354166666664</c:v>
                </c:pt>
                <c:pt idx="7569">
                  <c:v>45973.395833333336</c:v>
                </c:pt>
                <c:pt idx="7570">
                  <c:v>45973.4375</c:v>
                </c:pt>
                <c:pt idx="7571">
                  <c:v>45973.479166666664</c:v>
                </c:pt>
                <c:pt idx="7572">
                  <c:v>45973.520833333336</c:v>
                </c:pt>
                <c:pt idx="7573">
                  <c:v>45973.5625</c:v>
                </c:pt>
                <c:pt idx="7574">
                  <c:v>45973.604166666664</c:v>
                </c:pt>
                <c:pt idx="7575">
                  <c:v>45973.645833333336</c:v>
                </c:pt>
                <c:pt idx="7576">
                  <c:v>45973.6875</c:v>
                </c:pt>
                <c:pt idx="7577">
                  <c:v>45973.729166666664</c:v>
                </c:pt>
                <c:pt idx="7578">
                  <c:v>45973.770833333336</c:v>
                </c:pt>
                <c:pt idx="7579">
                  <c:v>45973.8125</c:v>
                </c:pt>
                <c:pt idx="7580">
                  <c:v>45973.854166666664</c:v>
                </c:pt>
                <c:pt idx="7581">
                  <c:v>45973.895833333336</c:v>
                </c:pt>
                <c:pt idx="7582">
                  <c:v>45973.9375</c:v>
                </c:pt>
                <c:pt idx="7583">
                  <c:v>45973.979166666664</c:v>
                </c:pt>
                <c:pt idx="7584">
                  <c:v>45974.020833333336</c:v>
                </c:pt>
                <c:pt idx="7585">
                  <c:v>45974.0625</c:v>
                </c:pt>
                <c:pt idx="7586">
                  <c:v>45974.104166666664</c:v>
                </c:pt>
                <c:pt idx="7587">
                  <c:v>45974.145833333336</c:v>
                </c:pt>
                <c:pt idx="7588">
                  <c:v>45974.1875</c:v>
                </c:pt>
                <c:pt idx="7589">
                  <c:v>45974.229166666664</c:v>
                </c:pt>
                <c:pt idx="7590">
                  <c:v>45974.270833333336</c:v>
                </c:pt>
                <c:pt idx="7591">
                  <c:v>45974.3125</c:v>
                </c:pt>
                <c:pt idx="7592">
                  <c:v>45974.354166666664</c:v>
                </c:pt>
                <c:pt idx="7593">
                  <c:v>45974.395833333336</c:v>
                </c:pt>
                <c:pt idx="7594">
                  <c:v>45974.4375</c:v>
                </c:pt>
                <c:pt idx="7595">
                  <c:v>45974.479166666664</c:v>
                </c:pt>
                <c:pt idx="7596">
                  <c:v>45974.520833333336</c:v>
                </c:pt>
                <c:pt idx="7597">
                  <c:v>45974.5625</c:v>
                </c:pt>
                <c:pt idx="7598">
                  <c:v>45974.604166666664</c:v>
                </c:pt>
                <c:pt idx="7599">
                  <c:v>45974.645833333336</c:v>
                </c:pt>
                <c:pt idx="7600">
                  <c:v>45974.6875</c:v>
                </c:pt>
                <c:pt idx="7601">
                  <c:v>45974.729166666664</c:v>
                </c:pt>
                <c:pt idx="7602">
                  <c:v>45974.770833333336</c:v>
                </c:pt>
                <c:pt idx="7603">
                  <c:v>45974.8125</c:v>
                </c:pt>
                <c:pt idx="7604">
                  <c:v>45974.854166666664</c:v>
                </c:pt>
                <c:pt idx="7605">
                  <c:v>45974.895833333336</c:v>
                </c:pt>
                <c:pt idx="7606">
                  <c:v>45974.9375</c:v>
                </c:pt>
                <c:pt idx="7607">
                  <c:v>45974.979166666664</c:v>
                </c:pt>
                <c:pt idx="7608">
                  <c:v>45975.020833333336</c:v>
                </c:pt>
                <c:pt idx="7609">
                  <c:v>45975.0625</c:v>
                </c:pt>
                <c:pt idx="7610">
                  <c:v>45975.104166666664</c:v>
                </c:pt>
                <c:pt idx="7611">
                  <c:v>45975.145833333336</c:v>
                </c:pt>
                <c:pt idx="7612">
                  <c:v>45975.1875</c:v>
                </c:pt>
                <c:pt idx="7613">
                  <c:v>45975.229166666664</c:v>
                </c:pt>
                <c:pt idx="7614">
                  <c:v>45975.270833333336</c:v>
                </c:pt>
                <c:pt idx="7615">
                  <c:v>45975.3125</c:v>
                </c:pt>
                <c:pt idx="7616">
                  <c:v>45975.354166666664</c:v>
                </c:pt>
                <c:pt idx="7617">
                  <c:v>45975.395833333336</c:v>
                </c:pt>
                <c:pt idx="7618">
                  <c:v>45975.4375</c:v>
                </c:pt>
                <c:pt idx="7619">
                  <c:v>45975.479166666664</c:v>
                </c:pt>
                <c:pt idx="7620">
                  <c:v>45975.520833333336</c:v>
                </c:pt>
                <c:pt idx="7621">
                  <c:v>45975.5625</c:v>
                </c:pt>
                <c:pt idx="7622">
                  <c:v>45975.604166666664</c:v>
                </c:pt>
                <c:pt idx="7623">
                  <c:v>45975.645833333336</c:v>
                </c:pt>
                <c:pt idx="7624">
                  <c:v>45975.6875</c:v>
                </c:pt>
                <c:pt idx="7625">
                  <c:v>45975.729166666664</c:v>
                </c:pt>
                <c:pt idx="7626">
                  <c:v>45975.770833333336</c:v>
                </c:pt>
                <c:pt idx="7627">
                  <c:v>45975.8125</c:v>
                </c:pt>
                <c:pt idx="7628">
                  <c:v>45975.854166666664</c:v>
                </c:pt>
                <c:pt idx="7629">
                  <c:v>45975.895833333336</c:v>
                </c:pt>
                <c:pt idx="7630">
                  <c:v>45975.9375</c:v>
                </c:pt>
                <c:pt idx="7631">
                  <c:v>45975.979166666664</c:v>
                </c:pt>
                <c:pt idx="7632">
                  <c:v>45976.020833333336</c:v>
                </c:pt>
                <c:pt idx="7633">
                  <c:v>45976.0625</c:v>
                </c:pt>
                <c:pt idx="7634">
                  <c:v>45976.104166666664</c:v>
                </c:pt>
                <c:pt idx="7635">
                  <c:v>45976.145833333336</c:v>
                </c:pt>
                <c:pt idx="7636">
                  <c:v>45976.1875</c:v>
                </c:pt>
                <c:pt idx="7637">
                  <c:v>45976.229166666664</c:v>
                </c:pt>
                <c:pt idx="7638">
                  <c:v>45976.270833333336</c:v>
                </c:pt>
                <c:pt idx="7639">
                  <c:v>45976.3125</c:v>
                </c:pt>
                <c:pt idx="7640">
                  <c:v>45976.354166666664</c:v>
                </c:pt>
                <c:pt idx="7641">
                  <c:v>45976.395833333336</c:v>
                </c:pt>
                <c:pt idx="7642">
                  <c:v>45976.4375</c:v>
                </c:pt>
                <c:pt idx="7643">
                  <c:v>45976.479166666664</c:v>
                </c:pt>
                <c:pt idx="7644">
                  <c:v>45976.520833333336</c:v>
                </c:pt>
                <c:pt idx="7645">
                  <c:v>45976.5625</c:v>
                </c:pt>
                <c:pt idx="7646">
                  <c:v>45976.604166666664</c:v>
                </c:pt>
                <c:pt idx="7647">
                  <c:v>45976.645833333336</c:v>
                </c:pt>
                <c:pt idx="7648">
                  <c:v>45976.6875</c:v>
                </c:pt>
                <c:pt idx="7649">
                  <c:v>45976.729166666664</c:v>
                </c:pt>
                <c:pt idx="7650">
                  <c:v>45976.770833333336</c:v>
                </c:pt>
                <c:pt idx="7651">
                  <c:v>45976.8125</c:v>
                </c:pt>
                <c:pt idx="7652">
                  <c:v>45976.854166666664</c:v>
                </c:pt>
                <c:pt idx="7653">
                  <c:v>45976.895833333336</c:v>
                </c:pt>
                <c:pt idx="7654">
                  <c:v>45976.9375</c:v>
                </c:pt>
                <c:pt idx="7655">
                  <c:v>45976.979166666664</c:v>
                </c:pt>
                <c:pt idx="7656">
                  <c:v>45977.020833333336</c:v>
                </c:pt>
                <c:pt idx="7657">
                  <c:v>45977.0625</c:v>
                </c:pt>
                <c:pt idx="7658">
                  <c:v>45977.104166666664</c:v>
                </c:pt>
                <c:pt idx="7659">
                  <c:v>45977.145833333336</c:v>
                </c:pt>
                <c:pt idx="7660">
                  <c:v>45977.1875</c:v>
                </c:pt>
                <c:pt idx="7661">
                  <c:v>45977.229166666664</c:v>
                </c:pt>
                <c:pt idx="7662">
                  <c:v>45977.270833333336</c:v>
                </c:pt>
                <c:pt idx="7663">
                  <c:v>45977.3125</c:v>
                </c:pt>
                <c:pt idx="7664">
                  <c:v>45977.354166666664</c:v>
                </c:pt>
                <c:pt idx="7665">
                  <c:v>45977.395833333336</c:v>
                </c:pt>
                <c:pt idx="7666">
                  <c:v>45977.4375</c:v>
                </c:pt>
                <c:pt idx="7667">
                  <c:v>45977.479166666664</c:v>
                </c:pt>
                <c:pt idx="7668">
                  <c:v>45977.520833333336</c:v>
                </c:pt>
                <c:pt idx="7669">
                  <c:v>45977.5625</c:v>
                </c:pt>
                <c:pt idx="7670">
                  <c:v>45977.604166666664</c:v>
                </c:pt>
                <c:pt idx="7671">
                  <c:v>45977.645833333336</c:v>
                </c:pt>
                <c:pt idx="7672">
                  <c:v>45977.6875</c:v>
                </c:pt>
                <c:pt idx="7673">
                  <c:v>45977.729166666664</c:v>
                </c:pt>
                <c:pt idx="7674">
                  <c:v>45977.770833333336</c:v>
                </c:pt>
                <c:pt idx="7675">
                  <c:v>45977.8125</c:v>
                </c:pt>
                <c:pt idx="7676">
                  <c:v>45977.854166666664</c:v>
                </c:pt>
                <c:pt idx="7677">
                  <c:v>45977.895833333336</c:v>
                </c:pt>
                <c:pt idx="7678">
                  <c:v>45977.9375</c:v>
                </c:pt>
                <c:pt idx="7679">
                  <c:v>45977.979166666664</c:v>
                </c:pt>
                <c:pt idx="7680">
                  <c:v>45978.020833333336</c:v>
                </c:pt>
                <c:pt idx="7681">
                  <c:v>45978.0625</c:v>
                </c:pt>
                <c:pt idx="7682">
                  <c:v>45978.104166666664</c:v>
                </c:pt>
                <c:pt idx="7683">
                  <c:v>45978.145833333336</c:v>
                </c:pt>
                <c:pt idx="7684">
                  <c:v>45978.1875</c:v>
                </c:pt>
                <c:pt idx="7685">
                  <c:v>45978.229166666664</c:v>
                </c:pt>
                <c:pt idx="7686">
                  <c:v>45978.270833333336</c:v>
                </c:pt>
                <c:pt idx="7687">
                  <c:v>45978.3125</c:v>
                </c:pt>
                <c:pt idx="7688">
                  <c:v>45978.354166666664</c:v>
                </c:pt>
                <c:pt idx="7689">
                  <c:v>45978.395833333336</c:v>
                </c:pt>
                <c:pt idx="7690">
                  <c:v>45978.4375</c:v>
                </c:pt>
                <c:pt idx="7691">
                  <c:v>45978.479166666664</c:v>
                </c:pt>
                <c:pt idx="7692">
                  <c:v>45978.520833333336</c:v>
                </c:pt>
                <c:pt idx="7693">
                  <c:v>45978.5625</c:v>
                </c:pt>
                <c:pt idx="7694">
                  <c:v>45978.604166666664</c:v>
                </c:pt>
                <c:pt idx="7695">
                  <c:v>45978.645833333336</c:v>
                </c:pt>
                <c:pt idx="7696">
                  <c:v>45978.6875</c:v>
                </c:pt>
                <c:pt idx="7697">
                  <c:v>45978.729166666664</c:v>
                </c:pt>
                <c:pt idx="7698">
                  <c:v>45978.770833333336</c:v>
                </c:pt>
                <c:pt idx="7699">
                  <c:v>45978.8125</c:v>
                </c:pt>
                <c:pt idx="7700">
                  <c:v>45978.854166666664</c:v>
                </c:pt>
                <c:pt idx="7701">
                  <c:v>45978.895833333336</c:v>
                </c:pt>
                <c:pt idx="7702">
                  <c:v>45978.9375</c:v>
                </c:pt>
                <c:pt idx="7703">
                  <c:v>45978.979166666664</c:v>
                </c:pt>
                <c:pt idx="7704">
                  <c:v>45979.020833333336</c:v>
                </c:pt>
                <c:pt idx="7705">
                  <c:v>45979.0625</c:v>
                </c:pt>
                <c:pt idx="7706">
                  <c:v>45979.104166666664</c:v>
                </c:pt>
                <c:pt idx="7707">
                  <c:v>45979.145833333336</c:v>
                </c:pt>
                <c:pt idx="7708">
                  <c:v>45979.1875</c:v>
                </c:pt>
                <c:pt idx="7709">
                  <c:v>45979.229166666664</c:v>
                </c:pt>
                <c:pt idx="7710">
                  <c:v>45979.270833333336</c:v>
                </c:pt>
                <c:pt idx="7711">
                  <c:v>45979.3125</c:v>
                </c:pt>
                <c:pt idx="7712">
                  <c:v>45979.354166666664</c:v>
                </c:pt>
                <c:pt idx="7713">
                  <c:v>45979.395833333336</c:v>
                </c:pt>
                <c:pt idx="7714">
                  <c:v>45979.4375</c:v>
                </c:pt>
                <c:pt idx="7715">
                  <c:v>45979.479166666664</c:v>
                </c:pt>
                <c:pt idx="7716">
                  <c:v>45979.520833333336</c:v>
                </c:pt>
                <c:pt idx="7717">
                  <c:v>45979.5625</c:v>
                </c:pt>
                <c:pt idx="7718">
                  <c:v>45979.604166666664</c:v>
                </c:pt>
                <c:pt idx="7719">
                  <c:v>45979.645833333336</c:v>
                </c:pt>
                <c:pt idx="7720">
                  <c:v>45979.6875</c:v>
                </c:pt>
                <c:pt idx="7721">
                  <c:v>45979.729166666664</c:v>
                </c:pt>
                <c:pt idx="7722">
                  <c:v>45979.770833333336</c:v>
                </c:pt>
                <c:pt idx="7723">
                  <c:v>45979.8125</c:v>
                </c:pt>
                <c:pt idx="7724">
                  <c:v>45979.854166666664</c:v>
                </c:pt>
                <c:pt idx="7725">
                  <c:v>45979.895833333336</c:v>
                </c:pt>
                <c:pt idx="7726">
                  <c:v>45979.9375</c:v>
                </c:pt>
                <c:pt idx="7727">
                  <c:v>45979.979166666664</c:v>
                </c:pt>
                <c:pt idx="7728">
                  <c:v>45980.020833333336</c:v>
                </c:pt>
                <c:pt idx="7729">
                  <c:v>45980.0625</c:v>
                </c:pt>
                <c:pt idx="7730">
                  <c:v>45980.104166666664</c:v>
                </c:pt>
                <c:pt idx="7731">
                  <c:v>45980.145833333336</c:v>
                </c:pt>
                <c:pt idx="7732">
                  <c:v>45980.1875</c:v>
                </c:pt>
                <c:pt idx="7733">
                  <c:v>45980.229166666664</c:v>
                </c:pt>
                <c:pt idx="7734">
                  <c:v>45980.270833333336</c:v>
                </c:pt>
                <c:pt idx="7735">
                  <c:v>45980.3125</c:v>
                </c:pt>
                <c:pt idx="7736">
                  <c:v>45980.354166666664</c:v>
                </c:pt>
                <c:pt idx="7737">
                  <c:v>45980.395833333336</c:v>
                </c:pt>
                <c:pt idx="7738">
                  <c:v>45980.4375</c:v>
                </c:pt>
                <c:pt idx="7739">
                  <c:v>45980.479166666664</c:v>
                </c:pt>
                <c:pt idx="7740">
                  <c:v>45980.520833333336</c:v>
                </c:pt>
                <c:pt idx="7741">
                  <c:v>45980.5625</c:v>
                </c:pt>
                <c:pt idx="7742">
                  <c:v>45980.604166666664</c:v>
                </c:pt>
                <c:pt idx="7743">
                  <c:v>45980.645833333336</c:v>
                </c:pt>
                <c:pt idx="7744">
                  <c:v>45980.6875</c:v>
                </c:pt>
                <c:pt idx="7745">
                  <c:v>45980.729166666664</c:v>
                </c:pt>
                <c:pt idx="7746">
                  <c:v>45980.770833333336</c:v>
                </c:pt>
                <c:pt idx="7747">
                  <c:v>45980.8125</c:v>
                </c:pt>
                <c:pt idx="7748">
                  <c:v>45980.854166666664</c:v>
                </c:pt>
                <c:pt idx="7749">
                  <c:v>45980.895833333336</c:v>
                </c:pt>
                <c:pt idx="7750">
                  <c:v>45980.9375</c:v>
                </c:pt>
                <c:pt idx="7751">
                  <c:v>45980.979166666664</c:v>
                </c:pt>
                <c:pt idx="7752">
                  <c:v>45981.020833333336</c:v>
                </c:pt>
                <c:pt idx="7753">
                  <c:v>45981.0625</c:v>
                </c:pt>
                <c:pt idx="7754">
                  <c:v>45981.104166666664</c:v>
                </c:pt>
                <c:pt idx="7755">
                  <c:v>45981.145833333336</c:v>
                </c:pt>
                <c:pt idx="7756">
                  <c:v>45981.1875</c:v>
                </c:pt>
                <c:pt idx="7757">
                  <c:v>45981.229166666664</c:v>
                </c:pt>
                <c:pt idx="7758">
                  <c:v>45981.270833333336</c:v>
                </c:pt>
                <c:pt idx="7759">
                  <c:v>45981.3125</c:v>
                </c:pt>
                <c:pt idx="7760">
                  <c:v>45981.354166666664</c:v>
                </c:pt>
                <c:pt idx="7761">
                  <c:v>45981.395833333336</c:v>
                </c:pt>
                <c:pt idx="7762">
                  <c:v>45981.4375</c:v>
                </c:pt>
                <c:pt idx="7763">
                  <c:v>45981.479166666664</c:v>
                </c:pt>
                <c:pt idx="7764">
                  <c:v>45981.520833333336</c:v>
                </c:pt>
                <c:pt idx="7765">
                  <c:v>45981.5625</c:v>
                </c:pt>
                <c:pt idx="7766">
                  <c:v>45981.604166666664</c:v>
                </c:pt>
                <c:pt idx="7767">
                  <c:v>45981.645833333336</c:v>
                </c:pt>
                <c:pt idx="7768">
                  <c:v>45981.6875</c:v>
                </c:pt>
                <c:pt idx="7769">
                  <c:v>45981.729166666664</c:v>
                </c:pt>
                <c:pt idx="7770">
                  <c:v>45981.770833333336</c:v>
                </c:pt>
                <c:pt idx="7771">
                  <c:v>45981.8125</c:v>
                </c:pt>
                <c:pt idx="7772">
                  <c:v>45981.854166666664</c:v>
                </c:pt>
                <c:pt idx="7773">
                  <c:v>45981.895833333336</c:v>
                </c:pt>
                <c:pt idx="7774">
                  <c:v>45981.9375</c:v>
                </c:pt>
                <c:pt idx="7775">
                  <c:v>45981.979166666664</c:v>
                </c:pt>
                <c:pt idx="7776">
                  <c:v>45982.020833333336</c:v>
                </c:pt>
                <c:pt idx="7777">
                  <c:v>45982.0625</c:v>
                </c:pt>
                <c:pt idx="7778">
                  <c:v>45982.104166666664</c:v>
                </c:pt>
                <c:pt idx="7779">
                  <c:v>45982.145833333336</c:v>
                </c:pt>
                <c:pt idx="7780">
                  <c:v>45982.1875</c:v>
                </c:pt>
                <c:pt idx="7781">
                  <c:v>45982.229166666664</c:v>
                </c:pt>
                <c:pt idx="7782">
                  <c:v>45982.270833333336</c:v>
                </c:pt>
                <c:pt idx="7783">
                  <c:v>45982.3125</c:v>
                </c:pt>
                <c:pt idx="7784">
                  <c:v>45982.354166666664</c:v>
                </c:pt>
                <c:pt idx="7785">
                  <c:v>45982.395833333336</c:v>
                </c:pt>
                <c:pt idx="7786">
                  <c:v>45982.4375</c:v>
                </c:pt>
                <c:pt idx="7787">
                  <c:v>45982.479166666664</c:v>
                </c:pt>
                <c:pt idx="7788">
                  <c:v>45982.520833333336</c:v>
                </c:pt>
                <c:pt idx="7789">
                  <c:v>45982.5625</c:v>
                </c:pt>
                <c:pt idx="7790">
                  <c:v>45982.604166666664</c:v>
                </c:pt>
                <c:pt idx="7791">
                  <c:v>45982.645833333336</c:v>
                </c:pt>
                <c:pt idx="7792">
                  <c:v>45982.6875</c:v>
                </c:pt>
                <c:pt idx="7793">
                  <c:v>45982.729166666664</c:v>
                </c:pt>
                <c:pt idx="7794">
                  <c:v>45982.770833333336</c:v>
                </c:pt>
                <c:pt idx="7795">
                  <c:v>45982.8125</c:v>
                </c:pt>
                <c:pt idx="7796">
                  <c:v>45982.854166666664</c:v>
                </c:pt>
                <c:pt idx="7797">
                  <c:v>45982.895833333336</c:v>
                </c:pt>
                <c:pt idx="7798">
                  <c:v>45982.9375</c:v>
                </c:pt>
                <c:pt idx="7799">
                  <c:v>45982.979166666664</c:v>
                </c:pt>
                <c:pt idx="7800">
                  <c:v>45983.020833333336</c:v>
                </c:pt>
                <c:pt idx="7801">
                  <c:v>45983.0625</c:v>
                </c:pt>
                <c:pt idx="7802">
                  <c:v>45983.104166666664</c:v>
                </c:pt>
                <c:pt idx="7803">
                  <c:v>45983.145833333336</c:v>
                </c:pt>
                <c:pt idx="7804">
                  <c:v>45983.1875</c:v>
                </c:pt>
                <c:pt idx="7805">
                  <c:v>45983.229166666664</c:v>
                </c:pt>
                <c:pt idx="7806">
                  <c:v>45983.270833333336</c:v>
                </c:pt>
                <c:pt idx="7807">
                  <c:v>45983.3125</c:v>
                </c:pt>
                <c:pt idx="7808">
                  <c:v>45983.354166666664</c:v>
                </c:pt>
                <c:pt idx="7809">
                  <c:v>45983.395833333336</c:v>
                </c:pt>
                <c:pt idx="7810">
                  <c:v>45983.4375</c:v>
                </c:pt>
                <c:pt idx="7811">
                  <c:v>45983.479166666664</c:v>
                </c:pt>
                <c:pt idx="7812">
                  <c:v>45983.520833333336</c:v>
                </c:pt>
                <c:pt idx="7813">
                  <c:v>45983.5625</c:v>
                </c:pt>
                <c:pt idx="7814">
                  <c:v>45983.604166666664</c:v>
                </c:pt>
                <c:pt idx="7815">
                  <c:v>45983.645833333336</c:v>
                </c:pt>
                <c:pt idx="7816">
                  <c:v>45983.6875</c:v>
                </c:pt>
                <c:pt idx="7817">
                  <c:v>45983.729166666664</c:v>
                </c:pt>
                <c:pt idx="7818">
                  <c:v>45983.770833333336</c:v>
                </c:pt>
                <c:pt idx="7819">
                  <c:v>45983.8125</c:v>
                </c:pt>
                <c:pt idx="7820">
                  <c:v>45983.854166666664</c:v>
                </c:pt>
                <c:pt idx="7821">
                  <c:v>45983.895833333336</c:v>
                </c:pt>
                <c:pt idx="7822">
                  <c:v>45983.9375</c:v>
                </c:pt>
                <c:pt idx="7823">
                  <c:v>45983.979166666664</c:v>
                </c:pt>
                <c:pt idx="7824">
                  <c:v>45984.020833333336</c:v>
                </c:pt>
                <c:pt idx="7825">
                  <c:v>45984.0625</c:v>
                </c:pt>
                <c:pt idx="7826">
                  <c:v>45984.104166666664</c:v>
                </c:pt>
                <c:pt idx="7827">
                  <c:v>45984.145833333336</c:v>
                </c:pt>
                <c:pt idx="7828">
                  <c:v>45984.1875</c:v>
                </c:pt>
                <c:pt idx="7829">
                  <c:v>45984.229166666664</c:v>
                </c:pt>
                <c:pt idx="7830">
                  <c:v>45984.270833333336</c:v>
                </c:pt>
                <c:pt idx="7831">
                  <c:v>45984.3125</c:v>
                </c:pt>
                <c:pt idx="7832">
                  <c:v>45984.354166666664</c:v>
                </c:pt>
                <c:pt idx="7833">
                  <c:v>45984.395833333336</c:v>
                </c:pt>
                <c:pt idx="7834">
                  <c:v>45984.4375</c:v>
                </c:pt>
                <c:pt idx="7835">
                  <c:v>45984.479166666664</c:v>
                </c:pt>
                <c:pt idx="7836">
                  <c:v>45984.520833333336</c:v>
                </c:pt>
                <c:pt idx="7837">
                  <c:v>45984.5625</c:v>
                </c:pt>
                <c:pt idx="7838">
                  <c:v>45984.604166666664</c:v>
                </c:pt>
                <c:pt idx="7839">
                  <c:v>45984.645833333336</c:v>
                </c:pt>
                <c:pt idx="7840">
                  <c:v>45984.6875</c:v>
                </c:pt>
                <c:pt idx="7841">
                  <c:v>45984.729166666664</c:v>
                </c:pt>
                <c:pt idx="7842">
                  <c:v>45984.770833333336</c:v>
                </c:pt>
                <c:pt idx="7843">
                  <c:v>45984.8125</c:v>
                </c:pt>
                <c:pt idx="7844">
                  <c:v>45984.854166666664</c:v>
                </c:pt>
                <c:pt idx="7845">
                  <c:v>45984.895833333336</c:v>
                </c:pt>
                <c:pt idx="7846">
                  <c:v>45984.9375</c:v>
                </c:pt>
                <c:pt idx="7847">
                  <c:v>45984.979166666664</c:v>
                </c:pt>
                <c:pt idx="7848">
                  <c:v>45985.020833333336</c:v>
                </c:pt>
                <c:pt idx="7849">
                  <c:v>45985.0625</c:v>
                </c:pt>
                <c:pt idx="7850">
                  <c:v>45985.104166666664</c:v>
                </c:pt>
                <c:pt idx="7851">
                  <c:v>45985.145833333336</c:v>
                </c:pt>
                <c:pt idx="7852">
                  <c:v>45985.1875</c:v>
                </c:pt>
                <c:pt idx="7853">
                  <c:v>45985.229166666664</c:v>
                </c:pt>
                <c:pt idx="7854">
                  <c:v>45985.270833333336</c:v>
                </c:pt>
                <c:pt idx="7855">
                  <c:v>45985.3125</c:v>
                </c:pt>
                <c:pt idx="7856">
                  <c:v>45985.354166666664</c:v>
                </c:pt>
                <c:pt idx="7857">
                  <c:v>45985.395833333336</c:v>
                </c:pt>
                <c:pt idx="7858">
                  <c:v>45985.4375</c:v>
                </c:pt>
                <c:pt idx="7859">
                  <c:v>45985.479166666664</c:v>
                </c:pt>
                <c:pt idx="7860">
                  <c:v>45985.520833333336</c:v>
                </c:pt>
                <c:pt idx="7861">
                  <c:v>45985.5625</c:v>
                </c:pt>
                <c:pt idx="7862">
                  <c:v>45985.604166666664</c:v>
                </c:pt>
                <c:pt idx="7863">
                  <c:v>45985.645833333336</c:v>
                </c:pt>
                <c:pt idx="7864">
                  <c:v>45985.6875</c:v>
                </c:pt>
                <c:pt idx="7865">
                  <c:v>45985.729166666664</c:v>
                </c:pt>
                <c:pt idx="7866">
                  <c:v>45985.770833333336</c:v>
                </c:pt>
                <c:pt idx="7867">
                  <c:v>45985.8125</c:v>
                </c:pt>
                <c:pt idx="7868">
                  <c:v>45985.854166666664</c:v>
                </c:pt>
                <c:pt idx="7869">
                  <c:v>45985.895833333336</c:v>
                </c:pt>
                <c:pt idx="7870">
                  <c:v>45985.9375</c:v>
                </c:pt>
                <c:pt idx="7871">
                  <c:v>45985.979166666664</c:v>
                </c:pt>
                <c:pt idx="7872">
                  <c:v>45986.020833333336</c:v>
                </c:pt>
                <c:pt idx="7873">
                  <c:v>45986.0625</c:v>
                </c:pt>
                <c:pt idx="7874">
                  <c:v>45986.104166666664</c:v>
                </c:pt>
                <c:pt idx="7875">
                  <c:v>45986.145833333336</c:v>
                </c:pt>
                <c:pt idx="7876">
                  <c:v>45986.1875</c:v>
                </c:pt>
                <c:pt idx="7877">
                  <c:v>45986.229166666664</c:v>
                </c:pt>
                <c:pt idx="7878">
                  <c:v>45986.270833333336</c:v>
                </c:pt>
                <c:pt idx="7879">
                  <c:v>45986.3125</c:v>
                </c:pt>
                <c:pt idx="7880">
                  <c:v>45986.354166666664</c:v>
                </c:pt>
                <c:pt idx="7881">
                  <c:v>45986.395833333336</c:v>
                </c:pt>
                <c:pt idx="7882">
                  <c:v>45986.4375</c:v>
                </c:pt>
                <c:pt idx="7883">
                  <c:v>45986.479166666664</c:v>
                </c:pt>
                <c:pt idx="7884">
                  <c:v>45986.520833333336</c:v>
                </c:pt>
                <c:pt idx="7885">
                  <c:v>45986.5625</c:v>
                </c:pt>
                <c:pt idx="7886">
                  <c:v>45986.604166666664</c:v>
                </c:pt>
                <c:pt idx="7887">
                  <c:v>45986.645833333336</c:v>
                </c:pt>
                <c:pt idx="7888">
                  <c:v>45986.6875</c:v>
                </c:pt>
                <c:pt idx="7889">
                  <c:v>45986.729166666664</c:v>
                </c:pt>
                <c:pt idx="7890">
                  <c:v>45986.770833333336</c:v>
                </c:pt>
                <c:pt idx="7891">
                  <c:v>45986.8125</c:v>
                </c:pt>
                <c:pt idx="7892">
                  <c:v>45986.854166666664</c:v>
                </c:pt>
                <c:pt idx="7893">
                  <c:v>45986.895833333336</c:v>
                </c:pt>
                <c:pt idx="7894">
                  <c:v>45986.9375</c:v>
                </c:pt>
                <c:pt idx="7895">
                  <c:v>45986.979166666664</c:v>
                </c:pt>
                <c:pt idx="7896">
                  <c:v>45987.020833333336</c:v>
                </c:pt>
                <c:pt idx="7897">
                  <c:v>45987.0625</c:v>
                </c:pt>
                <c:pt idx="7898">
                  <c:v>45987.104166666664</c:v>
                </c:pt>
                <c:pt idx="7899">
                  <c:v>45987.145833333336</c:v>
                </c:pt>
                <c:pt idx="7900">
                  <c:v>45987.1875</c:v>
                </c:pt>
                <c:pt idx="7901">
                  <c:v>45987.229166666664</c:v>
                </c:pt>
                <c:pt idx="7902">
                  <c:v>45987.270833333336</c:v>
                </c:pt>
                <c:pt idx="7903">
                  <c:v>45987.3125</c:v>
                </c:pt>
                <c:pt idx="7904">
                  <c:v>45987.354166666664</c:v>
                </c:pt>
                <c:pt idx="7905">
                  <c:v>45987.395833333336</c:v>
                </c:pt>
                <c:pt idx="7906">
                  <c:v>45987.4375</c:v>
                </c:pt>
                <c:pt idx="7907">
                  <c:v>45987.479166666664</c:v>
                </c:pt>
                <c:pt idx="7908">
                  <c:v>45987.520833333336</c:v>
                </c:pt>
                <c:pt idx="7909">
                  <c:v>45987.5625</c:v>
                </c:pt>
                <c:pt idx="7910">
                  <c:v>45987.604166666664</c:v>
                </c:pt>
                <c:pt idx="7911">
                  <c:v>45987.645833333336</c:v>
                </c:pt>
                <c:pt idx="7912">
                  <c:v>45987.6875</c:v>
                </c:pt>
                <c:pt idx="7913">
                  <c:v>45987.729166666664</c:v>
                </c:pt>
                <c:pt idx="7914">
                  <c:v>45987.770833333336</c:v>
                </c:pt>
                <c:pt idx="7915">
                  <c:v>45987.8125</c:v>
                </c:pt>
                <c:pt idx="7916">
                  <c:v>45987.854166666664</c:v>
                </c:pt>
                <c:pt idx="7917">
                  <c:v>45987.895833333336</c:v>
                </c:pt>
                <c:pt idx="7918">
                  <c:v>45987.9375</c:v>
                </c:pt>
                <c:pt idx="7919">
                  <c:v>45987.979166666664</c:v>
                </c:pt>
                <c:pt idx="7920">
                  <c:v>45988.020833333336</c:v>
                </c:pt>
                <c:pt idx="7921">
                  <c:v>45988.0625</c:v>
                </c:pt>
                <c:pt idx="7922">
                  <c:v>45988.104166666664</c:v>
                </c:pt>
                <c:pt idx="7923">
                  <c:v>45988.145833333336</c:v>
                </c:pt>
                <c:pt idx="7924">
                  <c:v>45988.1875</c:v>
                </c:pt>
                <c:pt idx="7925">
                  <c:v>45988.229166666664</c:v>
                </c:pt>
                <c:pt idx="7926">
                  <c:v>45988.270833333336</c:v>
                </c:pt>
                <c:pt idx="7927">
                  <c:v>45988.3125</c:v>
                </c:pt>
                <c:pt idx="7928">
                  <c:v>45988.354166666664</c:v>
                </c:pt>
                <c:pt idx="7929">
                  <c:v>45988.395833333336</c:v>
                </c:pt>
                <c:pt idx="7930">
                  <c:v>45988.4375</c:v>
                </c:pt>
                <c:pt idx="7931">
                  <c:v>45988.479166666664</c:v>
                </c:pt>
                <c:pt idx="7932">
                  <c:v>45988.520833333336</c:v>
                </c:pt>
                <c:pt idx="7933">
                  <c:v>45988.5625</c:v>
                </c:pt>
                <c:pt idx="7934">
                  <c:v>45988.604166666664</c:v>
                </c:pt>
                <c:pt idx="7935">
                  <c:v>45988.645833333336</c:v>
                </c:pt>
                <c:pt idx="7936">
                  <c:v>45988.6875</c:v>
                </c:pt>
                <c:pt idx="7937">
                  <c:v>45988.729166666664</c:v>
                </c:pt>
                <c:pt idx="7938">
                  <c:v>45988.770833333336</c:v>
                </c:pt>
                <c:pt idx="7939">
                  <c:v>45988.8125</c:v>
                </c:pt>
                <c:pt idx="7940">
                  <c:v>45988.854166666664</c:v>
                </c:pt>
                <c:pt idx="7941">
                  <c:v>45988.895833333336</c:v>
                </c:pt>
                <c:pt idx="7942">
                  <c:v>45988.9375</c:v>
                </c:pt>
                <c:pt idx="7943">
                  <c:v>45988.979166666664</c:v>
                </c:pt>
                <c:pt idx="7944">
                  <c:v>45989.020833333336</c:v>
                </c:pt>
                <c:pt idx="7945">
                  <c:v>45989.0625</c:v>
                </c:pt>
                <c:pt idx="7946">
                  <c:v>45989.104166666664</c:v>
                </c:pt>
                <c:pt idx="7947">
                  <c:v>45989.145833333336</c:v>
                </c:pt>
                <c:pt idx="7948">
                  <c:v>45989.1875</c:v>
                </c:pt>
                <c:pt idx="7949">
                  <c:v>45989.229166666664</c:v>
                </c:pt>
                <c:pt idx="7950">
                  <c:v>45989.270833333336</c:v>
                </c:pt>
                <c:pt idx="7951">
                  <c:v>45989.3125</c:v>
                </c:pt>
                <c:pt idx="7952">
                  <c:v>45989.354166666664</c:v>
                </c:pt>
                <c:pt idx="7953">
                  <c:v>45989.395833333336</c:v>
                </c:pt>
                <c:pt idx="7954">
                  <c:v>45989.4375</c:v>
                </c:pt>
                <c:pt idx="7955">
                  <c:v>45989.479166666664</c:v>
                </c:pt>
                <c:pt idx="7956">
                  <c:v>45989.520833333336</c:v>
                </c:pt>
                <c:pt idx="7957">
                  <c:v>45989.5625</c:v>
                </c:pt>
                <c:pt idx="7958">
                  <c:v>45989.604166666664</c:v>
                </c:pt>
                <c:pt idx="7959">
                  <c:v>45989.645833333336</c:v>
                </c:pt>
                <c:pt idx="7960">
                  <c:v>45989.6875</c:v>
                </c:pt>
                <c:pt idx="7961">
                  <c:v>45989.729166666664</c:v>
                </c:pt>
                <c:pt idx="7962">
                  <c:v>45989.770833333336</c:v>
                </c:pt>
                <c:pt idx="7963">
                  <c:v>45989.8125</c:v>
                </c:pt>
                <c:pt idx="7964">
                  <c:v>45989.854166666664</c:v>
                </c:pt>
                <c:pt idx="7965">
                  <c:v>45989.895833333336</c:v>
                </c:pt>
                <c:pt idx="7966">
                  <c:v>45989.9375</c:v>
                </c:pt>
                <c:pt idx="7967">
                  <c:v>45989.979166666664</c:v>
                </c:pt>
                <c:pt idx="7968">
                  <c:v>45990.020833333336</c:v>
                </c:pt>
                <c:pt idx="7969">
                  <c:v>45990.0625</c:v>
                </c:pt>
                <c:pt idx="7970">
                  <c:v>45990.104166666664</c:v>
                </c:pt>
                <c:pt idx="7971">
                  <c:v>45990.145833333336</c:v>
                </c:pt>
                <c:pt idx="7972">
                  <c:v>45990.1875</c:v>
                </c:pt>
                <c:pt idx="7973">
                  <c:v>45990.229166666664</c:v>
                </c:pt>
                <c:pt idx="7974">
                  <c:v>45990.270833333336</c:v>
                </c:pt>
                <c:pt idx="7975">
                  <c:v>45990.3125</c:v>
                </c:pt>
                <c:pt idx="7976">
                  <c:v>45990.354166666664</c:v>
                </c:pt>
                <c:pt idx="7977">
                  <c:v>45990.395833333336</c:v>
                </c:pt>
                <c:pt idx="7978">
                  <c:v>45990.4375</c:v>
                </c:pt>
                <c:pt idx="7979">
                  <c:v>45990.479166666664</c:v>
                </c:pt>
                <c:pt idx="7980">
                  <c:v>45990.520833333336</c:v>
                </c:pt>
                <c:pt idx="7981">
                  <c:v>45990.5625</c:v>
                </c:pt>
                <c:pt idx="7982">
                  <c:v>45990.604166666664</c:v>
                </c:pt>
                <c:pt idx="7983">
                  <c:v>45990.645833333336</c:v>
                </c:pt>
                <c:pt idx="7984">
                  <c:v>45990.6875</c:v>
                </c:pt>
                <c:pt idx="7985">
                  <c:v>45990.729166666664</c:v>
                </c:pt>
                <c:pt idx="7986">
                  <c:v>45990.770833333336</c:v>
                </c:pt>
                <c:pt idx="7987">
                  <c:v>45990.8125</c:v>
                </c:pt>
                <c:pt idx="7988">
                  <c:v>45990.854166666664</c:v>
                </c:pt>
                <c:pt idx="7989">
                  <c:v>45990.895833333336</c:v>
                </c:pt>
                <c:pt idx="7990">
                  <c:v>45990.9375</c:v>
                </c:pt>
                <c:pt idx="7991">
                  <c:v>45990.979166666664</c:v>
                </c:pt>
                <c:pt idx="7992">
                  <c:v>45991.020833333336</c:v>
                </c:pt>
                <c:pt idx="7993">
                  <c:v>45991.0625</c:v>
                </c:pt>
                <c:pt idx="7994">
                  <c:v>45991.104166666664</c:v>
                </c:pt>
                <c:pt idx="7995">
                  <c:v>45991.145833333336</c:v>
                </c:pt>
                <c:pt idx="7996">
                  <c:v>45991.1875</c:v>
                </c:pt>
                <c:pt idx="7997">
                  <c:v>45991.229166666664</c:v>
                </c:pt>
                <c:pt idx="7998">
                  <c:v>45991.270833333336</c:v>
                </c:pt>
                <c:pt idx="7999">
                  <c:v>45991.3125</c:v>
                </c:pt>
                <c:pt idx="8000">
                  <c:v>45991.354166666664</c:v>
                </c:pt>
                <c:pt idx="8001">
                  <c:v>45991.395833333336</c:v>
                </c:pt>
                <c:pt idx="8002">
                  <c:v>45991.4375</c:v>
                </c:pt>
                <c:pt idx="8003">
                  <c:v>45991.479166666664</c:v>
                </c:pt>
                <c:pt idx="8004">
                  <c:v>45991.520833333336</c:v>
                </c:pt>
                <c:pt idx="8005">
                  <c:v>45991.5625</c:v>
                </c:pt>
                <c:pt idx="8006">
                  <c:v>45991.604166666664</c:v>
                </c:pt>
                <c:pt idx="8007">
                  <c:v>45991.645833333336</c:v>
                </c:pt>
                <c:pt idx="8008">
                  <c:v>45991.6875</c:v>
                </c:pt>
                <c:pt idx="8009">
                  <c:v>45991.729166666664</c:v>
                </c:pt>
                <c:pt idx="8010">
                  <c:v>45991.770833333336</c:v>
                </c:pt>
                <c:pt idx="8011">
                  <c:v>45991.8125</c:v>
                </c:pt>
                <c:pt idx="8012">
                  <c:v>45991.854166666664</c:v>
                </c:pt>
                <c:pt idx="8013">
                  <c:v>45991.895833333336</c:v>
                </c:pt>
                <c:pt idx="8014">
                  <c:v>45991.9375</c:v>
                </c:pt>
                <c:pt idx="8015">
                  <c:v>45991.979166666664</c:v>
                </c:pt>
                <c:pt idx="8016">
                  <c:v>45992.020833333336</c:v>
                </c:pt>
                <c:pt idx="8017">
                  <c:v>45992.0625</c:v>
                </c:pt>
                <c:pt idx="8018">
                  <c:v>45992.104166666664</c:v>
                </c:pt>
                <c:pt idx="8019">
                  <c:v>45992.145833333336</c:v>
                </c:pt>
                <c:pt idx="8020">
                  <c:v>45992.1875</c:v>
                </c:pt>
                <c:pt idx="8021">
                  <c:v>45992.229166666664</c:v>
                </c:pt>
                <c:pt idx="8022">
                  <c:v>45992.270833333336</c:v>
                </c:pt>
                <c:pt idx="8023">
                  <c:v>45992.3125</c:v>
                </c:pt>
                <c:pt idx="8024">
                  <c:v>45992.354166666664</c:v>
                </c:pt>
                <c:pt idx="8025">
                  <c:v>45992.395833333336</c:v>
                </c:pt>
                <c:pt idx="8026">
                  <c:v>45992.4375</c:v>
                </c:pt>
                <c:pt idx="8027">
                  <c:v>45992.479166666664</c:v>
                </c:pt>
                <c:pt idx="8028">
                  <c:v>45992.520833333336</c:v>
                </c:pt>
                <c:pt idx="8029">
                  <c:v>45992.5625</c:v>
                </c:pt>
                <c:pt idx="8030">
                  <c:v>45992.604166666664</c:v>
                </c:pt>
                <c:pt idx="8031">
                  <c:v>45992.645833333336</c:v>
                </c:pt>
                <c:pt idx="8032">
                  <c:v>45992.6875</c:v>
                </c:pt>
                <c:pt idx="8033">
                  <c:v>45992.729166666664</c:v>
                </c:pt>
                <c:pt idx="8034">
                  <c:v>45992.770833333336</c:v>
                </c:pt>
                <c:pt idx="8035">
                  <c:v>45992.8125</c:v>
                </c:pt>
                <c:pt idx="8036">
                  <c:v>45992.854166666664</c:v>
                </c:pt>
                <c:pt idx="8037">
                  <c:v>45992.895833333336</c:v>
                </c:pt>
                <c:pt idx="8038">
                  <c:v>45992.9375</c:v>
                </c:pt>
                <c:pt idx="8039">
                  <c:v>45992.979166666664</c:v>
                </c:pt>
                <c:pt idx="8040">
                  <c:v>45993.020833333336</c:v>
                </c:pt>
                <c:pt idx="8041">
                  <c:v>45993.0625</c:v>
                </c:pt>
                <c:pt idx="8042">
                  <c:v>45993.104166666664</c:v>
                </c:pt>
                <c:pt idx="8043">
                  <c:v>45993.145833333336</c:v>
                </c:pt>
                <c:pt idx="8044">
                  <c:v>45993.1875</c:v>
                </c:pt>
                <c:pt idx="8045">
                  <c:v>45993.229166666664</c:v>
                </c:pt>
                <c:pt idx="8046">
                  <c:v>45993.270833333336</c:v>
                </c:pt>
                <c:pt idx="8047">
                  <c:v>45993.3125</c:v>
                </c:pt>
                <c:pt idx="8048">
                  <c:v>45993.354166666664</c:v>
                </c:pt>
                <c:pt idx="8049">
                  <c:v>45993.395833333336</c:v>
                </c:pt>
                <c:pt idx="8050">
                  <c:v>45993.4375</c:v>
                </c:pt>
                <c:pt idx="8051">
                  <c:v>45993.479166666664</c:v>
                </c:pt>
                <c:pt idx="8052">
                  <c:v>45993.520833333336</c:v>
                </c:pt>
                <c:pt idx="8053">
                  <c:v>45993.5625</c:v>
                </c:pt>
                <c:pt idx="8054">
                  <c:v>45993.604166666664</c:v>
                </c:pt>
                <c:pt idx="8055">
                  <c:v>45993.645833333336</c:v>
                </c:pt>
                <c:pt idx="8056">
                  <c:v>45993.6875</c:v>
                </c:pt>
                <c:pt idx="8057">
                  <c:v>45993.729166666664</c:v>
                </c:pt>
                <c:pt idx="8058">
                  <c:v>45993.770833333336</c:v>
                </c:pt>
                <c:pt idx="8059">
                  <c:v>45993.8125</c:v>
                </c:pt>
                <c:pt idx="8060">
                  <c:v>45993.854166666664</c:v>
                </c:pt>
                <c:pt idx="8061">
                  <c:v>45993.895833333336</c:v>
                </c:pt>
                <c:pt idx="8062">
                  <c:v>45993.9375</c:v>
                </c:pt>
                <c:pt idx="8063">
                  <c:v>45993.979166666664</c:v>
                </c:pt>
                <c:pt idx="8064">
                  <c:v>45994.020833333336</c:v>
                </c:pt>
                <c:pt idx="8065">
                  <c:v>45994.0625</c:v>
                </c:pt>
                <c:pt idx="8066">
                  <c:v>45994.104166666664</c:v>
                </c:pt>
                <c:pt idx="8067">
                  <c:v>45994.145833333336</c:v>
                </c:pt>
                <c:pt idx="8068">
                  <c:v>45994.1875</c:v>
                </c:pt>
                <c:pt idx="8069">
                  <c:v>45994.229166666664</c:v>
                </c:pt>
                <c:pt idx="8070">
                  <c:v>45994.270833333336</c:v>
                </c:pt>
                <c:pt idx="8071">
                  <c:v>45994.3125</c:v>
                </c:pt>
                <c:pt idx="8072">
                  <c:v>45994.354166666664</c:v>
                </c:pt>
                <c:pt idx="8073">
                  <c:v>45994.395833333336</c:v>
                </c:pt>
                <c:pt idx="8074">
                  <c:v>45994.4375</c:v>
                </c:pt>
                <c:pt idx="8075">
                  <c:v>45994.479166666664</c:v>
                </c:pt>
                <c:pt idx="8076">
                  <c:v>45994.520833333336</c:v>
                </c:pt>
                <c:pt idx="8077">
                  <c:v>45994.5625</c:v>
                </c:pt>
                <c:pt idx="8078">
                  <c:v>45994.604166666664</c:v>
                </c:pt>
                <c:pt idx="8079">
                  <c:v>45994.645833333336</c:v>
                </c:pt>
                <c:pt idx="8080">
                  <c:v>45994.6875</c:v>
                </c:pt>
                <c:pt idx="8081">
                  <c:v>45994.729166666664</c:v>
                </c:pt>
                <c:pt idx="8082">
                  <c:v>45994.770833333336</c:v>
                </c:pt>
                <c:pt idx="8083">
                  <c:v>45994.8125</c:v>
                </c:pt>
                <c:pt idx="8084">
                  <c:v>45994.854166666664</c:v>
                </c:pt>
                <c:pt idx="8085">
                  <c:v>45994.895833333336</c:v>
                </c:pt>
                <c:pt idx="8086">
                  <c:v>45994.9375</c:v>
                </c:pt>
                <c:pt idx="8087">
                  <c:v>45994.979166666664</c:v>
                </c:pt>
                <c:pt idx="8088">
                  <c:v>45995.020833333336</c:v>
                </c:pt>
                <c:pt idx="8089">
                  <c:v>45995.0625</c:v>
                </c:pt>
                <c:pt idx="8090">
                  <c:v>45995.104166666664</c:v>
                </c:pt>
                <c:pt idx="8091">
                  <c:v>45995.145833333336</c:v>
                </c:pt>
                <c:pt idx="8092">
                  <c:v>45995.1875</c:v>
                </c:pt>
                <c:pt idx="8093">
                  <c:v>45995.229166666664</c:v>
                </c:pt>
                <c:pt idx="8094">
                  <c:v>45995.270833333336</c:v>
                </c:pt>
                <c:pt idx="8095">
                  <c:v>45995.3125</c:v>
                </c:pt>
                <c:pt idx="8096">
                  <c:v>45995.354166666664</c:v>
                </c:pt>
                <c:pt idx="8097">
                  <c:v>45995.395833333336</c:v>
                </c:pt>
                <c:pt idx="8098">
                  <c:v>45995.4375</c:v>
                </c:pt>
                <c:pt idx="8099">
                  <c:v>45995.479166666664</c:v>
                </c:pt>
                <c:pt idx="8100">
                  <c:v>45995.520833333336</c:v>
                </c:pt>
                <c:pt idx="8101">
                  <c:v>45995.5625</c:v>
                </c:pt>
                <c:pt idx="8102">
                  <c:v>45995.604166666664</c:v>
                </c:pt>
                <c:pt idx="8103">
                  <c:v>45995.645833333336</c:v>
                </c:pt>
                <c:pt idx="8104">
                  <c:v>45995.6875</c:v>
                </c:pt>
                <c:pt idx="8105">
                  <c:v>45995.729166666664</c:v>
                </c:pt>
                <c:pt idx="8106">
                  <c:v>45995.770833333336</c:v>
                </c:pt>
                <c:pt idx="8107">
                  <c:v>45995.8125</c:v>
                </c:pt>
                <c:pt idx="8108">
                  <c:v>45995.854166666664</c:v>
                </c:pt>
                <c:pt idx="8109">
                  <c:v>45995.895833333336</c:v>
                </c:pt>
                <c:pt idx="8110">
                  <c:v>45995.9375</c:v>
                </c:pt>
                <c:pt idx="8111">
                  <c:v>45995.979166666664</c:v>
                </c:pt>
                <c:pt idx="8112">
                  <c:v>45996.020833333336</c:v>
                </c:pt>
                <c:pt idx="8113">
                  <c:v>45996.0625</c:v>
                </c:pt>
                <c:pt idx="8114">
                  <c:v>45996.104166666664</c:v>
                </c:pt>
                <c:pt idx="8115">
                  <c:v>45996.145833333336</c:v>
                </c:pt>
                <c:pt idx="8116">
                  <c:v>45996.1875</c:v>
                </c:pt>
                <c:pt idx="8117">
                  <c:v>45996.229166666664</c:v>
                </c:pt>
                <c:pt idx="8118">
                  <c:v>45996.270833333336</c:v>
                </c:pt>
                <c:pt idx="8119">
                  <c:v>45996.3125</c:v>
                </c:pt>
                <c:pt idx="8120">
                  <c:v>45996.354166666664</c:v>
                </c:pt>
                <c:pt idx="8121">
                  <c:v>45996.395833333336</c:v>
                </c:pt>
                <c:pt idx="8122">
                  <c:v>45996.4375</c:v>
                </c:pt>
                <c:pt idx="8123">
                  <c:v>45996.479166666664</c:v>
                </c:pt>
                <c:pt idx="8124">
                  <c:v>45996.520833333336</c:v>
                </c:pt>
                <c:pt idx="8125">
                  <c:v>45996.5625</c:v>
                </c:pt>
                <c:pt idx="8126">
                  <c:v>45996.604166666664</c:v>
                </c:pt>
                <c:pt idx="8127">
                  <c:v>45996.645833333336</c:v>
                </c:pt>
                <c:pt idx="8128">
                  <c:v>45996.6875</c:v>
                </c:pt>
                <c:pt idx="8129">
                  <c:v>45996.729166666664</c:v>
                </c:pt>
                <c:pt idx="8130">
                  <c:v>45996.770833333336</c:v>
                </c:pt>
                <c:pt idx="8131">
                  <c:v>45996.8125</c:v>
                </c:pt>
                <c:pt idx="8132">
                  <c:v>45996.854166666664</c:v>
                </c:pt>
                <c:pt idx="8133">
                  <c:v>45996.895833333336</c:v>
                </c:pt>
                <c:pt idx="8134">
                  <c:v>45996.9375</c:v>
                </c:pt>
                <c:pt idx="8135">
                  <c:v>45996.979166666664</c:v>
                </c:pt>
                <c:pt idx="8136">
                  <c:v>45997.020833333336</c:v>
                </c:pt>
                <c:pt idx="8137">
                  <c:v>45997.0625</c:v>
                </c:pt>
                <c:pt idx="8138">
                  <c:v>45997.104166666664</c:v>
                </c:pt>
                <c:pt idx="8139">
                  <c:v>45997.145833333336</c:v>
                </c:pt>
                <c:pt idx="8140">
                  <c:v>45997.1875</c:v>
                </c:pt>
                <c:pt idx="8141">
                  <c:v>45997.229166666664</c:v>
                </c:pt>
                <c:pt idx="8142">
                  <c:v>45997.270833333336</c:v>
                </c:pt>
                <c:pt idx="8143">
                  <c:v>45997.3125</c:v>
                </c:pt>
                <c:pt idx="8144">
                  <c:v>45997.354166666664</c:v>
                </c:pt>
                <c:pt idx="8145">
                  <c:v>45997.395833333336</c:v>
                </c:pt>
                <c:pt idx="8146">
                  <c:v>45997.4375</c:v>
                </c:pt>
                <c:pt idx="8147">
                  <c:v>45997.479166666664</c:v>
                </c:pt>
                <c:pt idx="8148">
                  <c:v>45997.520833333336</c:v>
                </c:pt>
                <c:pt idx="8149">
                  <c:v>45997.5625</c:v>
                </c:pt>
                <c:pt idx="8150">
                  <c:v>45997.604166666664</c:v>
                </c:pt>
                <c:pt idx="8151">
                  <c:v>45997.645833333336</c:v>
                </c:pt>
                <c:pt idx="8152">
                  <c:v>45997.6875</c:v>
                </c:pt>
                <c:pt idx="8153">
                  <c:v>45997.729166666664</c:v>
                </c:pt>
                <c:pt idx="8154">
                  <c:v>45997.770833333336</c:v>
                </c:pt>
                <c:pt idx="8155">
                  <c:v>45997.8125</c:v>
                </c:pt>
                <c:pt idx="8156">
                  <c:v>45997.854166666664</c:v>
                </c:pt>
                <c:pt idx="8157">
                  <c:v>45997.895833333336</c:v>
                </c:pt>
                <c:pt idx="8158">
                  <c:v>45997.9375</c:v>
                </c:pt>
                <c:pt idx="8159">
                  <c:v>45997.979166666664</c:v>
                </c:pt>
                <c:pt idx="8160">
                  <c:v>45998.020833333336</c:v>
                </c:pt>
                <c:pt idx="8161">
                  <c:v>45998.0625</c:v>
                </c:pt>
                <c:pt idx="8162">
                  <c:v>45998.104166666664</c:v>
                </c:pt>
                <c:pt idx="8163">
                  <c:v>45998.145833333336</c:v>
                </c:pt>
                <c:pt idx="8164">
                  <c:v>45998.1875</c:v>
                </c:pt>
                <c:pt idx="8165">
                  <c:v>45998.229166666664</c:v>
                </c:pt>
                <c:pt idx="8166">
                  <c:v>45998.270833333336</c:v>
                </c:pt>
                <c:pt idx="8167">
                  <c:v>45998.3125</c:v>
                </c:pt>
                <c:pt idx="8168">
                  <c:v>45998.354166666664</c:v>
                </c:pt>
                <c:pt idx="8169">
                  <c:v>45998.395833333336</c:v>
                </c:pt>
                <c:pt idx="8170">
                  <c:v>45998.4375</c:v>
                </c:pt>
                <c:pt idx="8171">
                  <c:v>45998.479166666664</c:v>
                </c:pt>
                <c:pt idx="8172">
                  <c:v>45998.520833333336</c:v>
                </c:pt>
                <c:pt idx="8173">
                  <c:v>45998.5625</c:v>
                </c:pt>
                <c:pt idx="8174">
                  <c:v>45998.604166666664</c:v>
                </c:pt>
                <c:pt idx="8175">
                  <c:v>45998.645833333336</c:v>
                </c:pt>
                <c:pt idx="8176">
                  <c:v>45998.6875</c:v>
                </c:pt>
                <c:pt idx="8177">
                  <c:v>45998.729166666664</c:v>
                </c:pt>
                <c:pt idx="8178">
                  <c:v>45998.770833333336</c:v>
                </c:pt>
                <c:pt idx="8179">
                  <c:v>45998.8125</c:v>
                </c:pt>
                <c:pt idx="8180">
                  <c:v>45998.854166666664</c:v>
                </c:pt>
                <c:pt idx="8181">
                  <c:v>45998.895833333336</c:v>
                </c:pt>
                <c:pt idx="8182">
                  <c:v>45998.9375</c:v>
                </c:pt>
                <c:pt idx="8183">
                  <c:v>45998.979166666664</c:v>
                </c:pt>
                <c:pt idx="8184">
                  <c:v>45999.020833333336</c:v>
                </c:pt>
                <c:pt idx="8185">
                  <c:v>45999.0625</c:v>
                </c:pt>
                <c:pt idx="8186">
                  <c:v>45999.104166666664</c:v>
                </c:pt>
                <c:pt idx="8187">
                  <c:v>45999.145833333336</c:v>
                </c:pt>
                <c:pt idx="8188">
                  <c:v>45999.1875</c:v>
                </c:pt>
                <c:pt idx="8189">
                  <c:v>45999.229166666664</c:v>
                </c:pt>
                <c:pt idx="8190">
                  <c:v>45999.270833333336</c:v>
                </c:pt>
                <c:pt idx="8191">
                  <c:v>45999.3125</c:v>
                </c:pt>
                <c:pt idx="8192">
                  <c:v>45999.354166666664</c:v>
                </c:pt>
                <c:pt idx="8193">
                  <c:v>45999.395833333336</c:v>
                </c:pt>
                <c:pt idx="8194">
                  <c:v>45999.4375</c:v>
                </c:pt>
                <c:pt idx="8195">
                  <c:v>45999.479166666664</c:v>
                </c:pt>
                <c:pt idx="8196">
                  <c:v>45999.520833333336</c:v>
                </c:pt>
                <c:pt idx="8197">
                  <c:v>45999.5625</c:v>
                </c:pt>
                <c:pt idx="8198">
                  <c:v>45999.604166666664</c:v>
                </c:pt>
                <c:pt idx="8199">
                  <c:v>45999.645833333336</c:v>
                </c:pt>
                <c:pt idx="8200">
                  <c:v>45999.6875</c:v>
                </c:pt>
                <c:pt idx="8201">
                  <c:v>45999.729166666664</c:v>
                </c:pt>
                <c:pt idx="8202">
                  <c:v>45999.770833333336</c:v>
                </c:pt>
                <c:pt idx="8203">
                  <c:v>45999.8125</c:v>
                </c:pt>
                <c:pt idx="8204">
                  <c:v>45999.854166666664</c:v>
                </c:pt>
                <c:pt idx="8205">
                  <c:v>45999.895833333336</c:v>
                </c:pt>
                <c:pt idx="8206">
                  <c:v>45999.9375</c:v>
                </c:pt>
                <c:pt idx="8207">
                  <c:v>45999.979166666664</c:v>
                </c:pt>
                <c:pt idx="8208">
                  <c:v>46000.020833333336</c:v>
                </c:pt>
                <c:pt idx="8209">
                  <c:v>46000.0625</c:v>
                </c:pt>
                <c:pt idx="8210">
                  <c:v>46000.104166666664</c:v>
                </c:pt>
                <c:pt idx="8211">
                  <c:v>46000.145833333336</c:v>
                </c:pt>
                <c:pt idx="8212">
                  <c:v>46000.1875</c:v>
                </c:pt>
                <c:pt idx="8213">
                  <c:v>46000.229166666664</c:v>
                </c:pt>
                <c:pt idx="8214">
                  <c:v>46000.270833333336</c:v>
                </c:pt>
                <c:pt idx="8215">
                  <c:v>46000.3125</c:v>
                </c:pt>
                <c:pt idx="8216">
                  <c:v>46000.354166666664</c:v>
                </c:pt>
                <c:pt idx="8217">
                  <c:v>46000.395833333336</c:v>
                </c:pt>
                <c:pt idx="8218">
                  <c:v>46000.4375</c:v>
                </c:pt>
                <c:pt idx="8219">
                  <c:v>46000.479166666664</c:v>
                </c:pt>
                <c:pt idx="8220">
                  <c:v>46000.520833333336</c:v>
                </c:pt>
                <c:pt idx="8221">
                  <c:v>46000.5625</c:v>
                </c:pt>
                <c:pt idx="8222">
                  <c:v>46000.604166666664</c:v>
                </c:pt>
                <c:pt idx="8223">
                  <c:v>46000.645833333336</c:v>
                </c:pt>
                <c:pt idx="8224">
                  <c:v>46000.6875</c:v>
                </c:pt>
                <c:pt idx="8225">
                  <c:v>46000.729166666664</c:v>
                </c:pt>
                <c:pt idx="8226">
                  <c:v>46000.770833333336</c:v>
                </c:pt>
                <c:pt idx="8227">
                  <c:v>46000.8125</c:v>
                </c:pt>
                <c:pt idx="8228">
                  <c:v>46000.854166666664</c:v>
                </c:pt>
                <c:pt idx="8229">
                  <c:v>46000.895833333336</c:v>
                </c:pt>
                <c:pt idx="8230">
                  <c:v>46000.9375</c:v>
                </c:pt>
                <c:pt idx="8231">
                  <c:v>46000.979166666664</c:v>
                </c:pt>
                <c:pt idx="8232">
                  <c:v>46001.020833333336</c:v>
                </c:pt>
                <c:pt idx="8233">
                  <c:v>46001.0625</c:v>
                </c:pt>
                <c:pt idx="8234">
                  <c:v>46001.104166666664</c:v>
                </c:pt>
                <c:pt idx="8235">
                  <c:v>46001.145833333336</c:v>
                </c:pt>
                <c:pt idx="8236">
                  <c:v>46001.1875</c:v>
                </c:pt>
                <c:pt idx="8237">
                  <c:v>46001.229166666664</c:v>
                </c:pt>
                <c:pt idx="8238">
                  <c:v>46001.270833333336</c:v>
                </c:pt>
                <c:pt idx="8239">
                  <c:v>46001.3125</c:v>
                </c:pt>
                <c:pt idx="8240">
                  <c:v>46001.354166666664</c:v>
                </c:pt>
                <c:pt idx="8241">
                  <c:v>46001.395833333336</c:v>
                </c:pt>
                <c:pt idx="8242">
                  <c:v>46001.4375</c:v>
                </c:pt>
                <c:pt idx="8243">
                  <c:v>46001.479166666664</c:v>
                </c:pt>
                <c:pt idx="8244">
                  <c:v>46001.520833333336</c:v>
                </c:pt>
                <c:pt idx="8245">
                  <c:v>46001.5625</c:v>
                </c:pt>
                <c:pt idx="8246">
                  <c:v>46001.604166666664</c:v>
                </c:pt>
                <c:pt idx="8247">
                  <c:v>46001.645833333336</c:v>
                </c:pt>
                <c:pt idx="8248">
                  <c:v>46001.6875</c:v>
                </c:pt>
                <c:pt idx="8249">
                  <c:v>46001.729166666664</c:v>
                </c:pt>
                <c:pt idx="8250">
                  <c:v>46001.770833333336</c:v>
                </c:pt>
                <c:pt idx="8251">
                  <c:v>46001.8125</c:v>
                </c:pt>
                <c:pt idx="8252">
                  <c:v>46001.854166666664</c:v>
                </c:pt>
                <c:pt idx="8253">
                  <c:v>46001.895833333336</c:v>
                </c:pt>
                <c:pt idx="8254">
                  <c:v>46001.9375</c:v>
                </c:pt>
                <c:pt idx="8255">
                  <c:v>46001.979166666664</c:v>
                </c:pt>
                <c:pt idx="8256">
                  <c:v>46002.020833333336</c:v>
                </c:pt>
                <c:pt idx="8257">
                  <c:v>46002.0625</c:v>
                </c:pt>
                <c:pt idx="8258">
                  <c:v>46002.104166666664</c:v>
                </c:pt>
                <c:pt idx="8259">
                  <c:v>46002.145833333336</c:v>
                </c:pt>
                <c:pt idx="8260">
                  <c:v>46002.1875</c:v>
                </c:pt>
                <c:pt idx="8261">
                  <c:v>46002.229166666664</c:v>
                </c:pt>
                <c:pt idx="8262">
                  <c:v>46002.270833333336</c:v>
                </c:pt>
                <c:pt idx="8263">
                  <c:v>46002.3125</c:v>
                </c:pt>
                <c:pt idx="8264">
                  <c:v>46002.354166666664</c:v>
                </c:pt>
                <c:pt idx="8265">
                  <c:v>46002.395833333336</c:v>
                </c:pt>
                <c:pt idx="8266">
                  <c:v>46002.4375</c:v>
                </c:pt>
                <c:pt idx="8267">
                  <c:v>46002.479166666664</c:v>
                </c:pt>
                <c:pt idx="8268">
                  <c:v>46002.520833333336</c:v>
                </c:pt>
                <c:pt idx="8269">
                  <c:v>46002.5625</c:v>
                </c:pt>
                <c:pt idx="8270">
                  <c:v>46002.604166666664</c:v>
                </c:pt>
                <c:pt idx="8271">
                  <c:v>46002.645833333336</c:v>
                </c:pt>
                <c:pt idx="8272">
                  <c:v>46002.6875</c:v>
                </c:pt>
                <c:pt idx="8273">
                  <c:v>46002.729166666664</c:v>
                </c:pt>
                <c:pt idx="8274">
                  <c:v>46002.770833333336</c:v>
                </c:pt>
                <c:pt idx="8275">
                  <c:v>46002.8125</c:v>
                </c:pt>
                <c:pt idx="8276">
                  <c:v>46002.854166666664</c:v>
                </c:pt>
                <c:pt idx="8277">
                  <c:v>46002.895833333336</c:v>
                </c:pt>
                <c:pt idx="8278">
                  <c:v>46002.9375</c:v>
                </c:pt>
                <c:pt idx="8279">
                  <c:v>46002.979166666664</c:v>
                </c:pt>
                <c:pt idx="8280">
                  <c:v>46003.020833333336</c:v>
                </c:pt>
                <c:pt idx="8281">
                  <c:v>46003.0625</c:v>
                </c:pt>
                <c:pt idx="8282">
                  <c:v>46003.104166666664</c:v>
                </c:pt>
                <c:pt idx="8283">
                  <c:v>46003.145833333336</c:v>
                </c:pt>
                <c:pt idx="8284">
                  <c:v>46003.1875</c:v>
                </c:pt>
                <c:pt idx="8285">
                  <c:v>46003.229166666664</c:v>
                </c:pt>
                <c:pt idx="8286">
                  <c:v>46003.270833333336</c:v>
                </c:pt>
                <c:pt idx="8287">
                  <c:v>46003.3125</c:v>
                </c:pt>
                <c:pt idx="8288">
                  <c:v>46003.354166666664</c:v>
                </c:pt>
                <c:pt idx="8289">
                  <c:v>46003.395833333336</c:v>
                </c:pt>
                <c:pt idx="8290">
                  <c:v>46003.4375</c:v>
                </c:pt>
                <c:pt idx="8291">
                  <c:v>46003.479166666664</c:v>
                </c:pt>
                <c:pt idx="8292">
                  <c:v>46003.520833333336</c:v>
                </c:pt>
                <c:pt idx="8293">
                  <c:v>46003.5625</c:v>
                </c:pt>
                <c:pt idx="8294">
                  <c:v>46003.604166666664</c:v>
                </c:pt>
                <c:pt idx="8295">
                  <c:v>46003.645833333336</c:v>
                </c:pt>
                <c:pt idx="8296">
                  <c:v>46003.6875</c:v>
                </c:pt>
                <c:pt idx="8297">
                  <c:v>46003.729166666664</c:v>
                </c:pt>
                <c:pt idx="8298">
                  <c:v>46003.770833333336</c:v>
                </c:pt>
                <c:pt idx="8299">
                  <c:v>46003.8125</c:v>
                </c:pt>
                <c:pt idx="8300">
                  <c:v>46003.854166666664</c:v>
                </c:pt>
                <c:pt idx="8301">
                  <c:v>46003.895833333336</c:v>
                </c:pt>
                <c:pt idx="8302">
                  <c:v>46003.9375</c:v>
                </c:pt>
                <c:pt idx="8303">
                  <c:v>46003.979166666664</c:v>
                </c:pt>
                <c:pt idx="8304">
                  <c:v>46004.020833333336</c:v>
                </c:pt>
                <c:pt idx="8305">
                  <c:v>46004.0625</c:v>
                </c:pt>
                <c:pt idx="8306">
                  <c:v>46004.104166666664</c:v>
                </c:pt>
                <c:pt idx="8307">
                  <c:v>46004.145833333336</c:v>
                </c:pt>
                <c:pt idx="8308">
                  <c:v>46004.1875</c:v>
                </c:pt>
                <c:pt idx="8309">
                  <c:v>46004.229166666664</c:v>
                </c:pt>
                <c:pt idx="8310">
                  <c:v>46004.270833333336</c:v>
                </c:pt>
                <c:pt idx="8311">
                  <c:v>46004.3125</c:v>
                </c:pt>
                <c:pt idx="8312">
                  <c:v>46004.354166666664</c:v>
                </c:pt>
                <c:pt idx="8313">
                  <c:v>46004.395833333336</c:v>
                </c:pt>
                <c:pt idx="8314">
                  <c:v>46004.4375</c:v>
                </c:pt>
                <c:pt idx="8315">
                  <c:v>46004.479166666664</c:v>
                </c:pt>
                <c:pt idx="8316">
                  <c:v>46004.520833333336</c:v>
                </c:pt>
                <c:pt idx="8317">
                  <c:v>46004.5625</c:v>
                </c:pt>
                <c:pt idx="8318">
                  <c:v>46004.604166666664</c:v>
                </c:pt>
                <c:pt idx="8319">
                  <c:v>46004.645833333336</c:v>
                </c:pt>
                <c:pt idx="8320">
                  <c:v>46004.6875</c:v>
                </c:pt>
                <c:pt idx="8321">
                  <c:v>46004.729166666664</c:v>
                </c:pt>
                <c:pt idx="8322">
                  <c:v>46004.770833333336</c:v>
                </c:pt>
                <c:pt idx="8323">
                  <c:v>46004.8125</c:v>
                </c:pt>
                <c:pt idx="8324">
                  <c:v>46004.854166666664</c:v>
                </c:pt>
                <c:pt idx="8325">
                  <c:v>46004.895833333336</c:v>
                </c:pt>
                <c:pt idx="8326">
                  <c:v>46004.9375</c:v>
                </c:pt>
                <c:pt idx="8327">
                  <c:v>46004.979166666664</c:v>
                </c:pt>
                <c:pt idx="8328">
                  <c:v>46005.020833333336</c:v>
                </c:pt>
                <c:pt idx="8329">
                  <c:v>46005.0625</c:v>
                </c:pt>
                <c:pt idx="8330">
                  <c:v>46005.104166666664</c:v>
                </c:pt>
                <c:pt idx="8331">
                  <c:v>46005.145833333336</c:v>
                </c:pt>
                <c:pt idx="8332">
                  <c:v>46005.1875</c:v>
                </c:pt>
                <c:pt idx="8333">
                  <c:v>46005.229166666664</c:v>
                </c:pt>
                <c:pt idx="8334">
                  <c:v>46005.270833333336</c:v>
                </c:pt>
                <c:pt idx="8335">
                  <c:v>46005.3125</c:v>
                </c:pt>
                <c:pt idx="8336">
                  <c:v>46005.354166666664</c:v>
                </c:pt>
                <c:pt idx="8337">
                  <c:v>46005.395833333336</c:v>
                </c:pt>
                <c:pt idx="8338">
                  <c:v>46005.4375</c:v>
                </c:pt>
                <c:pt idx="8339">
                  <c:v>46005.479166666664</c:v>
                </c:pt>
                <c:pt idx="8340">
                  <c:v>46005.520833333336</c:v>
                </c:pt>
                <c:pt idx="8341">
                  <c:v>46005.5625</c:v>
                </c:pt>
                <c:pt idx="8342">
                  <c:v>46005.604166666664</c:v>
                </c:pt>
                <c:pt idx="8343">
                  <c:v>46005.645833333336</c:v>
                </c:pt>
                <c:pt idx="8344">
                  <c:v>46005.6875</c:v>
                </c:pt>
                <c:pt idx="8345">
                  <c:v>46005.729166666664</c:v>
                </c:pt>
                <c:pt idx="8346">
                  <c:v>46005.770833333336</c:v>
                </c:pt>
                <c:pt idx="8347">
                  <c:v>46005.8125</c:v>
                </c:pt>
                <c:pt idx="8348">
                  <c:v>46005.854166666664</c:v>
                </c:pt>
                <c:pt idx="8349">
                  <c:v>46005.895833333336</c:v>
                </c:pt>
                <c:pt idx="8350">
                  <c:v>46005.9375</c:v>
                </c:pt>
                <c:pt idx="8351">
                  <c:v>46005.979166666664</c:v>
                </c:pt>
                <c:pt idx="8352">
                  <c:v>46006.020833333336</c:v>
                </c:pt>
                <c:pt idx="8353">
                  <c:v>46006.0625</c:v>
                </c:pt>
                <c:pt idx="8354">
                  <c:v>46006.104166666664</c:v>
                </c:pt>
                <c:pt idx="8355">
                  <c:v>46006.145833333336</c:v>
                </c:pt>
                <c:pt idx="8356">
                  <c:v>46006.1875</c:v>
                </c:pt>
                <c:pt idx="8357">
                  <c:v>46006.229166666664</c:v>
                </c:pt>
                <c:pt idx="8358">
                  <c:v>46006.270833333336</c:v>
                </c:pt>
                <c:pt idx="8359">
                  <c:v>46006.3125</c:v>
                </c:pt>
                <c:pt idx="8360">
                  <c:v>46006.354166666664</c:v>
                </c:pt>
                <c:pt idx="8361">
                  <c:v>46006.395833333336</c:v>
                </c:pt>
                <c:pt idx="8362">
                  <c:v>46006.4375</c:v>
                </c:pt>
                <c:pt idx="8363">
                  <c:v>46006.479166666664</c:v>
                </c:pt>
                <c:pt idx="8364">
                  <c:v>46006.520833333336</c:v>
                </c:pt>
                <c:pt idx="8365">
                  <c:v>46006.5625</c:v>
                </c:pt>
                <c:pt idx="8366">
                  <c:v>46006.604166666664</c:v>
                </c:pt>
                <c:pt idx="8367">
                  <c:v>46006.645833333336</c:v>
                </c:pt>
                <c:pt idx="8368">
                  <c:v>46006.6875</c:v>
                </c:pt>
                <c:pt idx="8369">
                  <c:v>46006.729166666664</c:v>
                </c:pt>
                <c:pt idx="8370">
                  <c:v>46006.770833333336</c:v>
                </c:pt>
                <c:pt idx="8371">
                  <c:v>46006.8125</c:v>
                </c:pt>
                <c:pt idx="8372">
                  <c:v>46006.854166666664</c:v>
                </c:pt>
                <c:pt idx="8373">
                  <c:v>46006.895833333336</c:v>
                </c:pt>
                <c:pt idx="8374">
                  <c:v>46006.9375</c:v>
                </c:pt>
                <c:pt idx="8375">
                  <c:v>46006.979166666664</c:v>
                </c:pt>
                <c:pt idx="8376">
                  <c:v>46007.020833333336</c:v>
                </c:pt>
                <c:pt idx="8377">
                  <c:v>46007.0625</c:v>
                </c:pt>
                <c:pt idx="8378">
                  <c:v>46007.104166666664</c:v>
                </c:pt>
                <c:pt idx="8379">
                  <c:v>46007.145833333336</c:v>
                </c:pt>
                <c:pt idx="8380">
                  <c:v>46007.1875</c:v>
                </c:pt>
                <c:pt idx="8381">
                  <c:v>46007.229166666664</c:v>
                </c:pt>
                <c:pt idx="8382">
                  <c:v>46007.270833333336</c:v>
                </c:pt>
                <c:pt idx="8383">
                  <c:v>46007.3125</c:v>
                </c:pt>
                <c:pt idx="8384">
                  <c:v>46007.354166666664</c:v>
                </c:pt>
                <c:pt idx="8385">
                  <c:v>46007.395833333336</c:v>
                </c:pt>
                <c:pt idx="8386">
                  <c:v>46007.4375</c:v>
                </c:pt>
                <c:pt idx="8387">
                  <c:v>46007.479166666664</c:v>
                </c:pt>
                <c:pt idx="8388">
                  <c:v>46007.520833333336</c:v>
                </c:pt>
                <c:pt idx="8389">
                  <c:v>46007.5625</c:v>
                </c:pt>
                <c:pt idx="8390">
                  <c:v>46007.604166666664</c:v>
                </c:pt>
                <c:pt idx="8391">
                  <c:v>46007.645833333336</c:v>
                </c:pt>
                <c:pt idx="8392">
                  <c:v>46007.6875</c:v>
                </c:pt>
                <c:pt idx="8393">
                  <c:v>46007.729166666664</c:v>
                </c:pt>
                <c:pt idx="8394">
                  <c:v>46007.770833333336</c:v>
                </c:pt>
                <c:pt idx="8395">
                  <c:v>46007.8125</c:v>
                </c:pt>
                <c:pt idx="8396">
                  <c:v>46007.854166666664</c:v>
                </c:pt>
                <c:pt idx="8397">
                  <c:v>46007.895833333336</c:v>
                </c:pt>
                <c:pt idx="8398">
                  <c:v>46007.9375</c:v>
                </c:pt>
                <c:pt idx="8399">
                  <c:v>46007.979166666664</c:v>
                </c:pt>
                <c:pt idx="8400">
                  <c:v>46008.020833333336</c:v>
                </c:pt>
                <c:pt idx="8401">
                  <c:v>46008.0625</c:v>
                </c:pt>
                <c:pt idx="8402">
                  <c:v>46008.104166666664</c:v>
                </c:pt>
                <c:pt idx="8403">
                  <c:v>46008.145833333336</c:v>
                </c:pt>
                <c:pt idx="8404">
                  <c:v>46008.1875</c:v>
                </c:pt>
                <c:pt idx="8405">
                  <c:v>46008.229166666664</c:v>
                </c:pt>
                <c:pt idx="8406">
                  <c:v>46008.270833333336</c:v>
                </c:pt>
                <c:pt idx="8407">
                  <c:v>46008.3125</c:v>
                </c:pt>
                <c:pt idx="8408">
                  <c:v>46008.354166666664</c:v>
                </c:pt>
                <c:pt idx="8409">
                  <c:v>46008.395833333336</c:v>
                </c:pt>
                <c:pt idx="8410">
                  <c:v>46008.4375</c:v>
                </c:pt>
                <c:pt idx="8411">
                  <c:v>46008.479166666664</c:v>
                </c:pt>
                <c:pt idx="8412">
                  <c:v>46008.520833333336</c:v>
                </c:pt>
                <c:pt idx="8413">
                  <c:v>46008.5625</c:v>
                </c:pt>
                <c:pt idx="8414">
                  <c:v>46008.604166666664</c:v>
                </c:pt>
                <c:pt idx="8415">
                  <c:v>46008.645833333336</c:v>
                </c:pt>
                <c:pt idx="8416">
                  <c:v>46008.6875</c:v>
                </c:pt>
                <c:pt idx="8417">
                  <c:v>46008.729166666664</c:v>
                </c:pt>
                <c:pt idx="8418">
                  <c:v>46008.770833333336</c:v>
                </c:pt>
                <c:pt idx="8419">
                  <c:v>46008.8125</c:v>
                </c:pt>
                <c:pt idx="8420">
                  <c:v>46008.854166666664</c:v>
                </c:pt>
                <c:pt idx="8421">
                  <c:v>46008.895833333336</c:v>
                </c:pt>
                <c:pt idx="8422">
                  <c:v>46008.9375</c:v>
                </c:pt>
                <c:pt idx="8423">
                  <c:v>46008.979166666664</c:v>
                </c:pt>
                <c:pt idx="8424">
                  <c:v>46009.020833333336</c:v>
                </c:pt>
                <c:pt idx="8425">
                  <c:v>46009.0625</c:v>
                </c:pt>
                <c:pt idx="8426">
                  <c:v>46009.104166666664</c:v>
                </c:pt>
                <c:pt idx="8427">
                  <c:v>46009.145833333336</c:v>
                </c:pt>
                <c:pt idx="8428">
                  <c:v>46009.1875</c:v>
                </c:pt>
                <c:pt idx="8429">
                  <c:v>46009.229166666664</c:v>
                </c:pt>
                <c:pt idx="8430">
                  <c:v>46009.270833333336</c:v>
                </c:pt>
                <c:pt idx="8431">
                  <c:v>46009.3125</c:v>
                </c:pt>
                <c:pt idx="8432">
                  <c:v>46009.354166666664</c:v>
                </c:pt>
                <c:pt idx="8433">
                  <c:v>46009.395833333336</c:v>
                </c:pt>
                <c:pt idx="8434">
                  <c:v>46009.4375</c:v>
                </c:pt>
                <c:pt idx="8435">
                  <c:v>46009.479166666664</c:v>
                </c:pt>
                <c:pt idx="8436">
                  <c:v>46009.520833333336</c:v>
                </c:pt>
                <c:pt idx="8437">
                  <c:v>46009.5625</c:v>
                </c:pt>
                <c:pt idx="8438">
                  <c:v>46009.604166666664</c:v>
                </c:pt>
                <c:pt idx="8439">
                  <c:v>46009.645833333336</c:v>
                </c:pt>
                <c:pt idx="8440">
                  <c:v>46009.6875</c:v>
                </c:pt>
                <c:pt idx="8441">
                  <c:v>46009.729166666664</c:v>
                </c:pt>
                <c:pt idx="8442">
                  <c:v>46009.770833333336</c:v>
                </c:pt>
                <c:pt idx="8443">
                  <c:v>46009.8125</c:v>
                </c:pt>
                <c:pt idx="8444">
                  <c:v>46009.854166666664</c:v>
                </c:pt>
                <c:pt idx="8445">
                  <c:v>46009.895833333336</c:v>
                </c:pt>
                <c:pt idx="8446">
                  <c:v>46009.9375</c:v>
                </c:pt>
                <c:pt idx="8447">
                  <c:v>46009.979166666664</c:v>
                </c:pt>
                <c:pt idx="8448">
                  <c:v>46010.020833333336</c:v>
                </c:pt>
                <c:pt idx="8449">
                  <c:v>46010.0625</c:v>
                </c:pt>
                <c:pt idx="8450">
                  <c:v>46010.104166666664</c:v>
                </c:pt>
                <c:pt idx="8451">
                  <c:v>46010.145833333336</c:v>
                </c:pt>
                <c:pt idx="8452">
                  <c:v>46010.1875</c:v>
                </c:pt>
                <c:pt idx="8453">
                  <c:v>46010.229166666664</c:v>
                </c:pt>
                <c:pt idx="8454">
                  <c:v>46010.270833333336</c:v>
                </c:pt>
                <c:pt idx="8455">
                  <c:v>46010.3125</c:v>
                </c:pt>
                <c:pt idx="8456">
                  <c:v>46010.354166666664</c:v>
                </c:pt>
                <c:pt idx="8457">
                  <c:v>46010.395833333336</c:v>
                </c:pt>
                <c:pt idx="8458">
                  <c:v>46010.4375</c:v>
                </c:pt>
                <c:pt idx="8459">
                  <c:v>46010.479166666664</c:v>
                </c:pt>
                <c:pt idx="8460">
                  <c:v>46010.520833333336</c:v>
                </c:pt>
                <c:pt idx="8461">
                  <c:v>46010.5625</c:v>
                </c:pt>
                <c:pt idx="8462">
                  <c:v>46010.604166666664</c:v>
                </c:pt>
                <c:pt idx="8463">
                  <c:v>46010.645833333336</c:v>
                </c:pt>
                <c:pt idx="8464">
                  <c:v>46010.6875</c:v>
                </c:pt>
                <c:pt idx="8465">
                  <c:v>46010.729166666664</c:v>
                </c:pt>
                <c:pt idx="8466">
                  <c:v>46010.770833333336</c:v>
                </c:pt>
                <c:pt idx="8467">
                  <c:v>46010.8125</c:v>
                </c:pt>
                <c:pt idx="8468">
                  <c:v>46010.854166666664</c:v>
                </c:pt>
                <c:pt idx="8469">
                  <c:v>46010.895833333336</c:v>
                </c:pt>
                <c:pt idx="8470">
                  <c:v>46010.9375</c:v>
                </c:pt>
                <c:pt idx="8471">
                  <c:v>46010.979166666664</c:v>
                </c:pt>
                <c:pt idx="8472">
                  <c:v>46011.020833333336</c:v>
                </c:pt>
                <c:pt idx="8473">
                  <c:v>46011.0625</c:v>
                </c:pt>
                <c:pt idx="8474">
                  <c:v>46011.104166666664</c:v>
                </c:pt>
                <c:pt idx="8475">
                  <c:v>46011.145833333336</c:v>
                </c:pt>
                <c:pt idx="8476">
                  <c:v>46011.1875</c:v>
                </c:pt>
                <c:pt idx="8477">
                  <c:v>46011.229166666664</c:v>
                </c:pt>
                <c:pt idx="8478">
                  <c:v>46011.270833333336</c:v>
                </c:pt>
                <c:pt idx="8479">
                  <c:v>46011.3125</c:v>
                </c:pt>
                <c:pt idx="8480">
                  <c:v>46011.354166666664</c:v>
                </c:pt>
                <c:pt idx="8481">
                  <c:v>46011.395833333336</c:v>
                </c:pt>
                <c:pt idx="8482">
                  <c:v>46011.4375</c:v>
                </c:pt>
                <c:pt idx="8483">
                  <c:v>46011.479166666664</c:v>
                </c:pt>
                <c:pt idx="8484">
                  <c:v>46011.520833333336</c:v>
                </c:pt>
                <c:pt idx="8485">
                  <c:v>46011.5625</c:v>
                </c:pt>
                <c:pt idx="8486">
                  <c:v>46011.604166666664</c:v>
                </c:pt>
                <c:pt idx="8487">
                  <c:v>46011.645833333336</c:v>
                </c:pt>
                <c:pt idx="8488">
                  <c:v>46011.6875</c:v>
                </c:pt>
                <c:pt idx="8489">
                  <c:v>46011.729166666664</c:v>
                </c:pt>
                <c:pt idx="8490">
                  <c:v>46011.770833333336</c:v>
                </c:pt>
                <c:pt idx="8491">
                  <c:v>46011.8125</c:v>
                </c:pt>
                <c:pt idx="8492">
                  <c:v>46011.854166666664</c:v>
                </c:pt>
                <c:pt idx="8493">
                  <c:v>46011.895833333336</c:v>
                </c:pt>
                <c:pt idx="8494">
                  <c:v>46011.9375</c:v>
                </c:pt>
                <c:pt idx="8495">
                  <c:v>46011.979166666664</c:v>
                </c:pt>
                <c:pt idx="8496">
                  <c:v>46012.020833333336</c:v>
                </c:pt>
                <c:pt idx="8497">
                  <c:v>46012.0625</c:v>
                </c:pt>
                <c:pt idx="8498">
                  <c:v>46012.104166666664</c:v>
                </c:pt>
                <c:pt idx="8499">
                  <c:v>46012.145833333336</c:v>
                </c:pt>
                <c:pt idx="8500">
                  <c:v>46012.1875</c:v>
                </c:pt>
                <c:pt idx="8501">
                  <c:v>46012.229166666664</c:v>
                </c:pt>
                <c:pt idx="8502">
                  <c:v>46012.270833333336</c:v>
                </c:pt>
                <c:pt idx="8503">
                  <c:v>46012.3125</c:v>
                </c:pt>
                <c:pt idx="8504">
                  <c:v>46012.354166666664</c:v>
                </c:pt>
                <c:pt idx="8505">
                  <c:v>46012.395833333336</c:v>
                </c:pt>
                <c:pt idx="8506">
                  <c:v>46012.4375</c:v>
                </c:pt>
                <c:pt idx="8507">
                  <c:v>46012.479166666664</c:v>
                </c:pt>
                <c:pt idx="8508">
                  <c:v>46012.520833333336</c:v>
                </c:pt>
                <c:pt idx="8509">
                  <c:v>46012.5625</c:v>
                </c:pt>
                <c:pt idx="8510">
                  <c:v>46012.604166666664</c:v>
                </c:pt>
                <c:pt idx="8511">
                  <c:v>46012.645833333336</c:v>
                </c:pt>
                <c:pt idx="8512">
                  <c:v>46012.6875</c:v>
                </c:pt>
                <c:pt idx="8513">
                  <c:v>46012.729166666664</c:v>
                </c:pt>
                <c:pt idx="8514">
                  <c:v>46012.770833333336</c:v>
                </c:pt>
                <c:pt idx="8515">
                  <c:v>46012.8125</c:v>
                </c:pt>
                <c:pt idx="8516">
                  <c:v>46012.854166666664</c:v>
                </c:pt>
                <c:pt idx="8517">
                  <c:v>46012.895833333336</c:v>
                </c:pt>
                <c:pt idx="8518">
                  <c:v>46012.9375</c:v>
                </c:pt>
                <c:pt idx="8519">
                  <c:v>46012.979166666664</c:v>
                </c:pt>
                <c:pt idx="8520">
                  <c:v>46013.020833333336</c:v>
                </c:pt>
                <c:pt idx="8521">
                  <c:v>46013.0625</c:v>
                </c:pt>
                <c:pt idx="8522">
                  <c:v>46013.104166666664</c:v>
                </c:pt>
                <c:pt idx="8523">
                  <c:v>46013.145833333336</c:v>
                </c:pt>
                <c:pt idx="8524">
                  <c:v>46013.1875</c:v>
                </c:pt>
                <c:pt idx="8525">
                  <c:v>46013.229166666664</c:v>
                </c:pt>
                <c:pt idx="8526">
                  <c:v>46013.270833333336</c:v>
                </c:pt>
                <c:pt idx="8527">
                  <c:v>46013.3125</c:v>
                </c:pt>
                <c:pt idx="8528">
                  <c:v>46013.354166666664</c:v>
                </c:pt>
                <c:pt idx="8529">
                  <c:v>46013.395833333336</c:v>
                </c:pt>
                <c:pt idx="8530">
                  <c:v>46013.4375</c:v>
                </c:pt>
                <c:pt idx="8531">
                  <c:v>46013.479166666664</c:v>
                </c:pt>
                <c:pt idx="8532">
                  <c:v>46013.520833333336</c:v>
                </c:pt>
                <c:pt idx="8533">
                  <c:v>46013.5625</c:v>
                </c:pt>
                <c:pt idx="8534">
                  <c:v>46013.604166666664</c:v>
                </c:pt>
                <c:pt idx="8535">
                  <c:v>46013.645833333336</c:v>
                </c:pt>
                <c:pt idx="8536">
                  <c:v>46013.6875</c:v>
                </c:pt>
                <c:pt idx="8537">
                  <c:v>46013.729166666664</c:v>
                </c:pt>
                <c:pt idx="8538">
                  <c:v>46013.770833333336</c:v>
                </c:pt>
                <c:pt idx="8539">
                  <c:v>46013.8125</c:v>
                </c:pt>
                <c:pt idx="8540">
                  <c:v>46013.854166666664</c:v>
                </c:pt>
                <c:pt idx="8541">
                  <c:v>46013.895833333336</c:v>
                </c:pt>
                <c:pt idx="8542">
                  <c:v>46013.9375</c:v>
                </c:pt>
                <c:pt idx="8543">
                  <c:v>46013.979166666664</c:v>
                </c:pt>
                <c:pt idx="8544">
                  <c:v>46014.020833333336</c:v>
                </c:pt>
                <c:pt idx="8545">
                  <c:v>46014.0625</c:v>
                </c:pt>
                <c:pt idx="8546">
                  <c:v>46014.104166666664</c:v>
                </c:pt>
                <c:pt idx="8547">
                  <c:v>46014.145833333336</c:v>
                </c:pt>
                <c:pt idx="8548">
                  <c:v>46014.1875</c:v>
                </c:pt>
                <c:pt idx="8549">
                  <c:v>46014.229166666664</c:v>
                </c:pt>
                <c:pt idx="8550">
                  <c:v>46014.270833333336</c:v>
                </c:pt>
                <c:pt idx="8551">
                  <c:v>46014.3125</c:v>
                </c:pt>
                <c:pt idx="8552">
                  <c:v>46014.354166666664</c:v>
                </c:pt>
                <c:pt idx="8553">
                  <c:v>46014.395833333336</c:v>
                </c:pt>
                <c:pt idx="8554">
                  <c:v>46014.4375</c:v>
                </c:pt>
                <c:pt idx="8555">
                  <c:v>46014.479166666664</c:v>
                </c:pt>
                <c:pt idx="8556">
                  <c:v>46014.520833333336</c:v>
                </c:pt>
                <c:pt idx="8557">
                  <c:v>46014.5625</c:v>
                </c:pt>
                <c:pt idx="8558">
                  <c:v>46014.604166666664</c:v>
                </c:pt>
                <c:pt idx="8559">
                  <c:v>46014.645833333336</c:v>
                </c:pt>
                <c:pt idx="8560">
                  <c:v>46014.6875</c:v>
                </c:pt>
                <c:pt idx="8561">
                  <c:v>46014.729166666664</c:v>
                </c:pt>
                <c:pt idx="8562">
                  <c:v>46014.770833333336</c:v>
                </c:pt>
                <c:pt idx="8563">
                  <c:v>46014.8125</c:v>
                </c:pt>
                <c:pt idx="8564">
                  <c:v>46014.854166666664</c:v>
                </c:pt>
                <c:pt idx="8565">
                  <c:v>46014.895833333336</c:v>
                </c:pt>
                <c:pt idx="8566">
                  <c:v>46014.9375</c:v>
                </c:pt>
                <c:pt idx="8567">
                  <c:v>46014.979166666664</c:v>
                </c:pt>
                <c:pt idx="8568">
                  <c:v>46015.020833333336</c:v>
                </c:pt>
                <c:pt idx="8569">
                  <c:v>46015.0625</c:v>
                </c:pt>
                <c:pt idx="8570">
                  <c:v>46015.104166666664</c:v>
                </c:pt>
                <c:pt idx="8571">
                  <c:v>46015.145833333336</c:v>
                </c:pt>
                <c:pt idx="8572">
                  <c:v>46015.1875</c:v>
                </c:pt>
                <c:pt idx="8573">
                  <c:v>46015.229166666664</c:v>
                </c:pt>
                <c:pt idx="8574">
                  <c:v>46015.270833333336</c:v>
                </c:pt>
                <c:pt idx="8575">
                  <c:v>46015.3125</c:v>
                </c:pt>
                <c:pt idx="8576">
                  <c:v>46015.354166666664</c:v>
                </c:pt>
                <c:pt idx="8577">
                  <c:v>46015.395833333336</c:v>
                </c:pt>
                <c:pt idx="8578">
                  <c:v>46015.4375</c:v>
                </c:pt>
                <c:pt idx="8579">
                  <c:v>46015.479166666664</c:v>
                </c:pt>
                <c:pt idx="8580">
                  <c:v>46015.520833333336</c:v>
                </c:pt>
                <c:pt idx="8581">
                  <c:v>46015.5625</c:v>
                </c:pt>
                <c:pt idx="8582">
                  <c:v>46015.604166666664</c:v>
                </c:pt>
                <c:pt idx="8583">
                  <c:v>46015.645833333336</c:v>
                </c:pt>
                <c:pt idx="8584">
                  <c:v>46015.6875</c:v>
                </c:pt>
                <c:pt idx="8585">
                  <c:v>46015.729166666664</c:v>
                </c:pt>
                <c:pt idx="8586">
                  <c:v>46015.770833333336</c:v>
                </c:pt>
                <c:pt idx="8587">
                  <c:v>46015.8125</c:v>
                </c:pt>
                <c:pt idx="8588">
                  <c:v>46015.854166666664</c:v>
                </c:pt>
                <c:pt idx="8589">
                  <c:v>46015.895833333336</c:v>
                </c:pt>
                <c:pt idx="8590">
                  <c:v>46015.9375</c:v>
                </c:pt>
                <c:pt idx="8591">
                  <c:v>46015.979166666664</c:v>
                </c:pt>
                <c:pt idx="8592">
                  <c:v>46016.020833333336</c:v>
                </c:pt>
                <c:pt idx="8593">
                  <c:v>46016.0625</c:v>
                </c:pt>
                <c:pt idx="8594">
                  <c:v>46016.104166666664</c:v>
                </c:pt>
                <c:pt idx="8595">
                  <c:v>46016.145833333336</c:v>
                </c:pt>
                <c:pt idx="8596">
                  <c:v>46016.1875</c:v>
                </c:pt>
                <c:pt idx="8597">
                  <c:v>46016.229166666664</c:v>
                </c:pt>
                <c:pt idx="8598">
                  <c:v>46016.270833333336</c:v>
                </c:pt>
                <c:pt idx="8599">
                  <c:v>46016.3125</c:v>
                </c:pt>
                <c:pt idx="8600">
                  <c:v>46016.354166666664</c:v>
                </c:pt>
                <c:pt idx="8601">
                  <c:v>46016.395833333336</c:v>
                </c:pt>
                <c:pt idx="8602">
                  <c:v>46016.4375</c:v>
                </c:pt>
                <c:pt idx="8603">
                  <c:v>46016.479166666664</c:v>
                </c:pt>
                <c:pt idx="8604">
                  <c:v>46016.520833333336</c:v>
                </c:pt>
                <c:pt idx="8605">
                  <c:v>46016.5625</c:v>
                </c:pt>
                <c:pt idx="8606">
                  <c:v>46016.604166666664</c:v>
                </c:pt>
                <c:pt idx="8607">
                  <c:v>46016.645833333336</c:v>
                </c:pt>
                <c:pt idx="8608">
                  <c:v>46016.6875</c:v>
                </c:pt>
                <c:pt idx="8609">
                  <c:v>46016.729166666664</c:v>
                </c:pt>
                <c:pt idx="8610">
                  <c:v>46016.770833333336</c:v>
                </c:pt>
                <c:pt idx="8611">
                  <c:v>46016.8125</c:v>
                </c:pt>
                <c:pt idx="8612">
                  <c:v>46016.854166666664</c:v>
                </c:pt>
                <c:pt idx="8613">
                  <c:v>46016.895833333336</c:v>
                </c:pt>
                <c:pt idx="8614">
                  <c:v>46016.9375</c:v>
                </c:pt>
                <c:pt idx="8615">
                  <c:v>46016.979166666664</c:v>
                </c:pt>
                <c:pt idx="8616">
                  <c:v>46017.020833333336</c:v>
                </c:pt>
                <c:pt idx="8617">
                  <c:v>46017.0625</c:v>
                </c:pt>
                <c:pt idx="8618">
                  <c:v>46017.104166666664</c:v>
                </c:pt>
                <c:pt idx="8619">
                  <c:v>46017.145833333336</c:v>
                </c:pt>
                <c:pt idx="8620">
                  <c:v>46017.1875</c:v>
                </c:pt>
                <c:pt idx="8621">
                  <c:v>46017.229166666664</c:v>
                </c:pt>
                <c:pt idx="8622">
                  <c:v>46017.270833333336</c:v>
                </c:pt>
                <c:pt idx="8623">
                  <c:v>46017.3125</c:v>
                </c:pt>
                <c:pt idx="8624">
                  <c:v>46017.354166666664</c:v>
                </c:pt>
                <c:pt idx="8625">
                  <c:v>46017.395833333336</c:v>
                </c:pt>
                <c:pt idx="8626">
                  <c:v>46017.4375</c:v>
                </c:pt>
                <c:pt idx="8627">
                  <c:v>46017.479166666664</c:v>
                </c:pt>
                <c:pt idx="8628">
                  <c:v>46017.520833333336</c:v>
                </c:pt>
                <c:pt idx="8629">
                  <c:v>46017.5625</c:v>
                </c:pt>
                <c:pt idx="8630">
                  <c:v>46017.604166666664</c:v>
                </c:pt>
                <c:pt idx="8631">
                  <c:v>46017.645833333336</c:v>
                </c:pt>
                <c:pt idx="8632">
                  <c:v>46017.6875</c:v>
                </c:pt>
                <c:pt idx="8633">
                  <c:v>46017.729166666664</c:v>
                </c:pt>
                <c:pt idx="8634">
                  <c:v>46017.770833333336</c:v>
                </c:pt>
                <c:pt idx="8635">
                  <c:v>46017.8125</c:v>
                </c:pt>
                <c:pt idx="8636">
                  <c:v>46017.854166666664</c:v>
                </c:pt>
                <c:pt idx="8637">
                  <c:v>46017.895833333336</c:v>
                </c:pt>
                <c:pt idx="8638">
                  <c:v>46017.9375</c:v>
                </c:pt>
                <c:pt idx="8639">
                  <c:v>46017.979166666664</c:v>
                </c:pt>
                <c:pt idx="8640">
                  <c:v>46018.020833333336</c:v>
                </c:pt>
                <c:pt idx="8641">
                  <c:v>46018.0625</c:v>
                </c:pt>
                <c:pt idx="8642">
                  <c:v>46018.104166666664</c:v>
                </c:pt>
                <c:pt idx="8643">
                  <c:v>46018.145833333336</c:v>
                </c:pt>
                <c:pt idx="8644">
                  <c:v>46018.1875</c:v>
                </c:pt>
                <c:pt idx="8645">
                  <c:v>46018.229166666664</c:v>
                </c:pt>
                <c:pt idx="8646">
                  <c:v>46018.270833333336</c:v>
                </c:pt>
                <c:pt idx="8647">
                  <c:v>46018.3125</c:v>
                </c:pt>
                <c:pt idx="8648">
                  <c:v>46018.354166666664</c:v>
                </c:pt>
                <c:pt idx="8649">
                  <c:v>46018.395833333336</c:v>
                </c:pt>
                <c:pt idx="8650">
                  <c:v>46018.4375</c:v>
                </c:pt>
                <c:pt idx="8651">
                  <c:v>46018.479166666664</c:v>
                </c:pt>
                <c:pt idx="8652">
                  <c:v>46018.520833333336</c:v>
                </c:pt>
                <c:pt idx="8653">
                  <c:v>46018.5625</c:v>
                </c:pt>
                <c:pt idx="8654">
                  <c:v>46018.604166666664</c:v>
                </c:pt>
                <c:pt idx="8655">
                  <c:v>46018.645833333336</c:v>
                </c:pt>
                <c:pt idx="8656">
                  <c:v>46018.6875</c:v>
                </c:pt>
                <c:pt idx="8657">
                  <c:v>46018.729166666664</c:v>
                </c:pt>
                <c:pt idx="8658">
                  <c:v>46018.770833333336</c:v>
                </c:pt>
                <c:pt idx="8659">
                  <c:v>46018.8125</c:v>
                </c:pt>
                <c:pt idx="8660">
                  <c:v>46018.854166666664</c:v>
                </c:pt>
                <c:pt idx="8661">
                  <c:v>46018.895833333336</c:v>
                </c:pt>
                <c:pt idx="8662">
                  <c:v>46018.9375</c:v>
                </c:pt>
                <c:pt idx="8663">
                  <c:v>46018.979166666664</c:v>
                </c:pt>
                <c:pt idx="8664">
                  <c:v>46019.020833333336</c:v>
                </c:pt>
                <c:pt idx="8665">
                  <c:v>46019.0625</c:v>
                </c:pt>
                <c:pt idx="8666">
                  <c:v>46019.104166666664</c:v>
                </c:pt>
                <c:pt idx="8667">
                  <c:v>46019.145833333336</c:v>
                </c:pt>
                <c:pt idx="8668">
                  <c:v>46019.1875</c:v>
                </c:pt>
                <c:pt idx="8669">
                  <c:v>46019.229166666664</c:v>
                </c:pt>
                <c:pt idx="8670">
                  <c:v>46019.270833333336</c:v>
                </c:pt>
                <c:pt idx="8671">
                  <c:v>46019.3125</c:v>
                </c:pt>
                <c:pt idx="8672">
                  <c:v>46019.354166666664</c:v>
                </c:pt>
                <c:pt idx="8673">
                  <c:v>46019.395833333336</c:v>
                </c:pt>
                <c:pt idx="8674">
                  <c:v>46019.4375</c:v>
                </c:pt>
                <c:pt idx="8675">
                  <c:v>46019.479166666664</c:v>
                </c:pt>
                <c:pt idx="8676">
                  <c:v>46019.520833333336</c:v>
                </c:pt>
                <c:pt idx="8677">
                  <c:v>46019.5625</c:v>
                </c:pt>
                <c:pt idx="8678">
                  <c:v>46019.604166666664</c:v>
                </c:pt>
                <c:pt idx="8679">
                  <c:v>46019.645833333336</c:v>
                </c:pt>
                <c:pt idx="8680">
                  <c:v>46019.6875</c:v>
                </c:pt>
                <c:pt idx="8681">
                  <c:v>46019.729166666664</c:v>
                </c:pt>
                <c:pt idx="8682">
                  <c:v>46019.770833333336</c:v>
                </c:pt>
                <c:pt idx="8683">
                  <c:v>46019.8125</c:v>
                </c:pt>
                <c:pt idx="8684">
                  <c:v>46019.854166666664</c:v>
                </c:pt>
                <c:pt idx="8685">
                  <c:v>46019.895833333336</c:v>
                </c:pt>
                <c:pt idx="8686">
                  <c:v>46019.9375</c:v>
                </c:pt>
                <c:pt idx="8687">
                  <c:v>46019.979166666664</c:v>
                </c:pt>
                <c:pt idx="8688">
                  <c:v>46020.020833333336</c:v>
                </c:pt>
                <c:pt idx="8689">
                  <c:v>46020.0625</c:v>
                </c:pt>
                <c:pt idx="8690">
                  <c:v>46020.104166666664</c:v>
                </c:pt>
                <c:pt idx="8691">
                  <c:v>46020.145833333336</c:v>
                </c:pt>
                <c:pt idx="8692">
                  <c:v>46020.1875</c:v>
                </c:pt>
                <c:pt idx="8693">
                  <c:v>46020.229166666664</c:v>
                </c:pt>
                <c:pt idx="8694">
                  <c:v>46020.270833333336</c:v>
                </c:pt>
                <c:pt idx="8695">
                  <c:v>46020.3125</c:v>
                </c:pt>
                <c:pt idx="8696">
                  <c:v>46020.354166666664</c:v>
                </c:pt>
                <c:pt idx="8697">
                  <c:v>46020.395833333336</c:v>
                </c:pt>
                <c:pt idx="8698">
                  <c:v>46020.4375</c:v>
                </c:pt>
                <c:pt idx="8699">
                  <c:v>46020.479166666664</c:v>
                </c:pt>
                <c:pt idx="8700">
                  <c:v>46020.520833333336</c:v>
                </c:pt>
                <c:pt idx="8701">
                  <c:v>46020.5625</c:v>
                </c:pt>
                <c:pt idx="8702">
                  <c:v>46020.604166666664</c:v>
                </c:pt>
                <c:pt idx="8703">
                  <c:v>46020.645833333336</c:v>
                </c:pt>
                <c:pt idx="8704">
                  <c:v>46020.6875</c:v>
                </c:pt>
                <c:pt idx="8705">
                  <c:v>46020.729166666664</c:v>
                </c:pt>
                <c:pt idx="8706">
                  <c:v>46020.770833333336</c:v>
                </c:pt>
                <c:pt idx="8707">
                  <c:v>46020.8125</c:v>
                </c:pt>
                <c:pt idx="8708">
                  <c:v>46020.854166666664</c:v>
                </c:pt>
                <c:pt idx="8709">
                  <c:v>46020.895833333336</c:v>
                </c:pt>
                <c:pt idx="8710">
                  <c:v>46020.9375</c:v>
                </c:pt>
                <c:pt idx="8711">
                  <c:v>46020.979166666664</c:v>
                </c:pt>
                <c:pt idx="8712">
                  <c:v>46021.020833333336</c:v>
                </c:pt>
                <c:pt idx="8713">
                  <c:v>46021.0625</c:v>
                </c:pt>
                <c:pt idx="8714">
                  <c:v>46021.104166666664</c:v>
                </c:pt>
                <c:pt idx="8715">
                  <c:v>46021.145833333336</c:v>
                </c:pt>
                <c:pt idx="8716">
                  <c:v>46021.1875</c:v>
                </c:pt>
                <c:pt idx="8717">
                  <c:v>46021.229166666664</c:v>
                </c:pt>
                <c:pt idx="8718">
                  <c:v>46021.270833333336</c:v>
                </c:pt>
                <c:pt idx="8719">
                  <c:v>46021.3125</c:v>
                </c:pt>
                <c:pt idx="8720">
                  <c:v>46021.354166666664</c:v>
                </c:pt>
                <c:pt idx="8721">
                  <c:v>46021.395833333336</c:v>
                </c:pt>
                <c:pt idx="8722">
                  <c:v>46021.4375</c:v>
                </c:pt>
                <c:pt idx="8723">
                  <c:v>46021.479166666664</c:v>
                </c:pt>
                <c:pt idx="8724">
                  <c:v>46021.520833333336</c:v>
                </c:pt>
                <c:pt idx="8725">
                  <c:v>46021.5625</c:v>
                </c:pt>
                <c:pt idx="8726">
                  <c:v>46021.604166666664</c:v>
                </c:pt>
                <c:pt idx="8727">
                  <c:v>46021.645833333336</c:v>
                </c:pt>
                <c:pt idx="8728">
                  <c:v>46021.6875</c:v>
                </c:pt>
                <c:pt idx="8729">
                  <c:v>46021.729166666664</c:v>
                </c:pt>
                <c:pt idx="8730">
                  <c:v>46021.770833333336</c:v>
                </c:pt>
                <c:pt idx="8731">
                  <c:v>46021.8125</c:v>
                </c:pt>
                <c:pt idx="8732">
                  <c:v>46021.854166666664</c:v>
                </c:pt>
                <c:pt idx="8733">
                  <c:v>46021.895833333336</c:v>
                </c:pt>
                <c:pt idx="8734">
                  <c:v>46021.9375</c:v>
                </c:pt>
                <c:pt idx="8735">
                  <c:v>46021.979166666664</c:v>
                </c:pt>
                <c:pt idx="8736">
                  <c:v>46022.020833333336</c:v>
                </c:pt>
                <c:pt idx="8737">
                  <c:v>46022.0625</c:v>
                </c:pt>
                <c:pt idx="8738">
                  <c:v>46022.104166666664</c:v>
                </c:pt>
                <c:pt idx="8739">
                  <c:v>46022.145833333336</c:v>
                </c:pt>
                <c:pt idx="8740">
                  <c:v>46022.1875</c:v>
                </c:pt>
                <c:pt idx="8741">
                  <c:v>46022.229166666664</c:v>
                </c:pt>
                <c:pt idx="8742">
                  <c:v>46022.270833333336</c:v>
                </c:pt>
                <c:pt idx="8743">
                  <c:v>46022.3125</c:v>
                </c:pt>
                <c:pt idx="8744">
                  <c:v>46022.354166666664</c:v>
                </c:pt>
                <c:pt idx="8745">
                  <c:v>46022.395833333336</c:v>
                </c:pt>
                <c:pt idx="8746">
                  <c:v>46022.4375</c:v>
                </c:pt>
                <c:pt idx="8747">
                  <c:v>46022.479166666664</c:v>
                </c:pt>
                <c:pt idx="8748">
                  <c:v>46022.520833333336</c:v>
                </c:pt>
                <c:pt idx="8749">
                  <c:v>46022.5625</c:v>
                </c:pt>
                <c:pt idx="8750">
                  <c:v>46022.604166666664</c:v>
                </c:pt>
                <c:pt idx="8751">
                  <c:v>46022.645833333336</c:v>
                </c:pt>
                <c:pt idx="8752">
                  <c:v>46022.6875</c:v>
                </c:pt>
              </c:numCache>
            </c:numRef>
          </c:cat>
          <c:val>
            <c:numRef>
              <c:f>'01-01-2025 a 01-09-2025'!$I$4:$I$8756</c:f>
              <c:numCache>
                <c:formatCode>General</c:formatCode>
                <c:ptCount val="87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417">
                  <c:v>0</c:v>
                </c:pt>
                <c:pt idx="418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42" formatCode="0">
                  <c:v>0</c:v>
                </c:pt>
                <c:pt idx="5843" formatCode="0">
                  <c:v>0</c:v>
                </c:pt>
                <c:pt idx="5844" formatCode="0">
                  <c:v>0</c:v>
                </c:pt>
                <c:pt idx="5845" formatCode="0">
                  <c:v>0</c:v>
                </c:pt>
                <c:pt idx="5846" formatCode="0">
                  <c:v>0</c:v>
                </c:pt>
                <c:pt idx="5847" formatCode="0">
                  <c:v>0</c:v>
                </c:pt>
                <c:pt idx="5848" formatCode="0">
                  <c:v>0</c:v>
                </c:pt>
                <c:pt idx="5849" formatCode="0">
                  <c:v>0</c:v>
                </c:pt>
                <c:pt idx="5850" formatCode="0">
                  <c:v>0</c:v>
                </c:pt>
                <c:pt idx="5851" formatCode="0">
                  <c:v>0</c:v>
                </c:pt>
                <c:pt idx="5852" formatCode="0">
                  <c:v>0</c:v>
                </c:pt>
                <c:pt idx="5853" formatCode="0">
                  <c:v>0</c:v>
                </c:pt>
                <c:pt idx="5854" formatCode="0">
                  <c:v>0</c:v>
                </c:pt>
                <c:pt idx="5855" formatCode="0">
                  <c:v>0</c:v>
                </c:pt>
                <c:pt idx="5856" formatCode="0">
                  <c:v>0</c:v>
                </c:pt>
                <c:pt idx="5857" formatCode="0">
                  <c:v>0</c:v>
                </c:pt>
                <c:pt idx="5858" formatCode="0">
                  <c:v>0</c:v>
                </c:pt>
                <c:pt idx="5859" formatCode="0">
                  <c:v>0</c:v>
                </c:pt>
                <c:pt idx="5860" formatCode="0">
                  <c:v>0</c:v>
                </c:pt>
                <c:pt idx="5861" formatCode="0">
                  <c:v>0</c:v>
                </c:pt>
                <c:pt idx="5862" formatCode="0">
                  <c:v>0</c:v>
                </c:pt>
                <c:pt idx="5863" formatCode="0">
                  <c:v>0</c:v>
                </c:pt>
                <c:pt idx="5864" formatCode="0">
                  <c:v>0</c:v>
                </c:pt>
                <c:pt idx="5865" formatCode="0">
                  <c:v>0</c:v>
                </c:pt>
                <c:pt idx="5866" formatCode="0">
                  <c:v>0</c:v>
                </c:pt>
                <c:pt idx="5867" formatCode="0">
                  <c:v>0</c:v>
                </c:pt>
                <c:pt idx="5868" formatCode="0">
                  <c:v>0</c:v>
                </c:pt>
                <c:pt idx="5869" formatCode="0">
                  <c:v>0</c:v>
                </c:pt>
                <c:pt idx="5870" formatCode="0">
                  <c:v>0</c:v>
                </c:pt>
                <c:pt idx="5871" formatCode="0">
                  <c:v>0</c:v>
                </c:pt>
                <c:pt idx="5872" formatCode="0">
                  <c:v>0</c:v>
                </c:pt>
                <c:pt idx="5873" formatCode="0">
                  <c:v>0</c:v>
                </c:pt>
                <c:pt idx="5874" formatCode="0">
                  <c:v>0</c:v>
                </c:pt>
                <c:pt idx="5875" formatCode="0">
                  <c:v>0</c:v>
                </c:pt>
                <c:pt idx="5876" formatCode="0">
                  <c:v>0</c:v>
                </c:pt>
                <c:pt idx="5877" formatCode="0">
                  <c:v>0</c:v>
                </c:pt>
                <c:pt idx="5878" formatCode="0">
                  <c:v>0</c:v>
                </c:pt>
                <c:pt idx="5879" formatCode="0">
                  <c:v>0</c:v>
                </c:pt>
                <c:pt idx="5880" formatCode="0">
                  <c:v>0</c:v>
                </c:pt>
                <c:pt idx="5881" formatCode="0">
                  <c:v>0</c:v>
                </c:pt>
                <c:pt idx="5882" formatCode="0">
                  <c:v>0</c:v>
                </c:pt>
                <c:pt idx="5883" formatCode="0">
                  <c:v>0</c:v>
                </c:pt>
                <c:pt idx="5884" formatCode="0">
                  <c:v>0</c:v>
                </c:pt>
                <c:pt idx="5885" formatCode="0">
                  <c:v>0</c:v>
                </c:pt>
                <c:pt idx="5886" formatCode="0">
                  <c:v>0</c:v>
                </c:pt>
                <c:pt idx="5887" formatCode="0">
                  <c:v>0</c:v>
                </c:pt>
                <c:pt idx="5888" formatCode="0">
                  <c:v>0</c:v>
                </c:pt>
                <c:pt idx="5889" formatCode="0">
                  <c:v>0</c:v>
                </c:pt>
                <c:pt idx="5890" formatCode="0">
                  <c:v>0</c:v>
                </c:pt>
                <c:pt idx="5891" formatCode="0">
                  <c:v>0</c:v>
                </c:pt>
                <c:pt idx="5892" formatCode="0">
                  <c:v>0</c:v>
                </c:pt>
                <c:pt idx="5893" formatCode="0">
                  <c:v>0</c:v>
                </c:pt>
                <c:pt idx="5894" formatCode="0">
                  <c:v>0</c:v>
                </c:pt>
                <c:pt idx="5895" formatCode="0">
                  <c:v>0</c:v>
                </c:pt>
                <c:pt idx="5896" formatCode="0">
                  <c:v>0</c:v>
                </c:pt>
                <c:pt idx="5897" formatCode="0">
                  <c:v>0</c:v>
                </c:pt>
                <c:pt idx="5898" formatCode="0">
                  <c:v>0</c:v>
                </c:pt>
                <c:pt idx="5899" formatCode="0">
                  <c:v>0</c:v>
                </c:pt>
                <c:pt idx="5900" formatCode="0">
                  <c:v>0</c:v>
                </c:pt>
                <c:pt idx="5901" formatCode="0">
                  <c:v>0</c:v>
                </c:pt>
                <c:pt idx="5902" formatCode="0">
                  <c:v>0</c:v>
                </c:pt>
                <c:pt idx="5903" formatCode="0">
                  <c:v>0</c:v>
                </c:pt>
                <c:pt idx="5904" formatCode="0">
                  <c:v>0</c:v>
                </c:pt>
                <c:pt idx="5905" formatCode="0">
                  <c:v>0</c:v>
                </c:pt>
                <c:pt idx="5906" formatCode="0">
                  <c:v>0</c:v>
                </c:pt>
                <c:pt idx="5907" formatCode="0">
                  <c:v>0</c:v>
                </c:pt>
                <c:pt idx="5908" formatCode="0">
                  <c:v>0</c:v>
                </c:pt>
                <c:pt idx="5909" formatCode="0">
                  <c:v>0</c:v>
                </c:pt>
                <c:pt idx="5910" formatCode="0">
                  <c:v>0</c:v>
                </c:pt>
                <c:pt idx="5911" formatCode="0">
                  <c:v>0</c:v>
                </c:pt>
                <c:pt idx="5912" formatCode="0">
                  <c:v>0</c:v>
                </c:pt>
                <c:pt idx="5913" formatCode="0">
                  <c:v>0</c:v>
                </c:pt>
                <c:pt idx="5914" formatCode="0">
                  <c:v>0</c:v>
                </c:pt>
                <c:pt idx="5915" formatCode="0">
                  <c:v>0</c:v>
                </c:pt>
                <c:pt idx="5916" formatCode="0">
                  <c:v>0</c:v>
                </c:pt>
                <c:pt idx="5917" formatCode="0">
                  <c:v>0</c:v>
                </c:pt>
                <c:pt idx="5918" formatCode="0">
                  <c:v>0</c:v>
                </c:pt>
                <c:pt idx="5919" formatCode="0">
                  <c:v>0</c:v>
                </c:pt>
                <c:pt idx="5920" formatCode="0">
                  <c:v>0</c:v>
                </c:pt>
                <c:pt idx="5921" formatCode="0">
                  <c:v>0</c:v>
                </c:pt>
                <c:pt idx="5922" formatCode="0">
                  <c:v>0</c:v>
                </c:pt>
                <c:pt idx="5923" formatCode="0">
                  <c:v>0</c:v>
                </c:pt>
                <c:pt idx="5924" formatCode="0">
                  <c:v>0</c:v>
                </c:pt>
                <c:pt idx="5925" formatCode="0">
                  <c:v>0</c:v>
                </c:pt>
                <c:pt idx="5926" formatCode="0">
                  <c:v>0</c:v>
                </c:pt>
                <c:pt idx="5927" formatCode="0">
                  <c:v>0</c:v>
                </c:pt>
                <c:pt idx="5928" formatCode="0">
                  <c:v>0</c:v>
                </c:pt>
                <c:pt idx="5929" formatCode="0">
                  <c:v>0</c:v>
                </c:pt>
                <c:pt idx="5930" formatCode="0">
                  <c:v>0</c:v>
                </c:pt>
                <c:pt idx="5931" formatCode="0">
                  <c:v>0</c:v>
                </c:pt>
                <c:pt idx="5932" formatCode="0">
                  <c:v>0</c:v>
                </c:pt>
                <c:pt idx="5933" formatCode="0">
                  <c:v>0</c:v>
                </c:pt>
                <c:pt idx="5934" formatCode="0">
                  <c:v>0</c:v>
                </c:pt>
                <c:pt idx="5935" formatCode="0">
                  <c:v>0</c:v>
                </c:pt>
                <c:pt idx="5936" formatCode="0">
                  <c:v>0</c:v>
                </c:pt>
                <c:pt idx="5937" formatCode="0">
                  <c:v>0</c:v>
                </c:pt>
                <c:pt idx="5938" formatCode="0">
                  <c:v>0</c:v>
                </c:pt>
                <c:pt idx="5939" formatCode="0">
                  <c:v>0</c:v>
                </c:pt>
                <c:pt idx="5940" formatCode="0">
                  <c:v>0</c:v>
                </c:pt>
                <c:pt idx="5941" formatCode="0">
                  <c:v>0</c:v>
                </c:pt>
                <c:pt idx="5942" formatCode="0">
                  <c:v>0</c:v>
                </c:pt>
                <c:pt idx="5943" formatCode="0">
                  <c:v>0</c:v>
                </c:pt>
                <c:pt idx="5944" formatCode="0">
                  <c:v>0</c:v>
                </c:pt>
                <c:pt idx="5945" formatCode="0">
                  <c:v>0</c:v>
                </c:pt>
                <c:pt idx="5946" formatCode="0">
                  <c:v>0</c:v>
                </c:pt>
                <c:pt idx="5947" formatCode="0">
                  <c:v>0</c:v>
                </c:pt>
                <c:pt idx="5948" formatCode="0">
                  <c:v>0</c:v>
                </c:pt>
                <c:pt idx="5949" formatCode="0">
                  <c:v>0</c:v>
                </c:pt>
                <c:pt idx="5950" formatCode="0">
                  <c:v>0</c:v>
                </c:pt>
                <c:pt idx="5951" formatCode="0">
                  <c:v>0</c:v>
                </c:pt>
                <c:pt idx="5952" formatCode="0">
                  <c:v>0</c:v>
                </c:pt>
                <c:pt idx="5953" formatCode="0">
                  <c:v>0</c:v>
                </c:pt>
                <c:pt idx="5954" formatCode="0">
                  <c:v>0</c:v>
                </c:pt>
                <c:pt idx="5955" formatCode="0">
                  <c:v>0</c:v>
                </c:pt>
                <c:pt idx="5956" formatCode="0">
                  <c:v>0</c:v>
                </c:pt>
                <c:pt idx="5957" formatCode="0">
                  <c:v>0</c:v>
                </c:pt>
                <c:pt idx="5958" formatCode="0">
                  <c:v>0</c:v>
                </c:pt>
                <c:pt idx="5959" formatCode="0">
                  <c:v>0</c:v>
                </c:pt>
                <c:pt idx="5960" formatCode="0">
                  <c:v>0</c:v>
                </c:pt>
                <c:pt idx="5961" formatCode="0">
                  <c:v>0</c:v>
                </c:pt>
                <c:pt idx="5962" formatCode="0">
                  <c:v>0</c:v>
                </c:pt>
                <c:pt idx="5963" formatCode="0">
                  <c:v>0</c:v>
                </c:pt>
                <c:pt idx="5964" formatCode="0">
                  <c:v>0</c:v>
                </c:pt>
                <c:pt idx="5965" formatCode="0">
                  <c:v>0</c:v>
                </c:pt>
                <c:pt idx="5966" formatCode="0">
                  <c:v>0</c:v>
                </c:pt>
                <c:pt idx="5967" formatCode="0">
                  <c:v>0</c:v>
                </c:pt>
                <c:pt idx="5968" formatCode="0">
                  <c:v>0</c:v>
                </c:pt>
                <c:pt idx="5969" formatCode="0">
                  <c:v>0</c:v>
                </c:pt>
                <c:pt idx="5970" formatCode="0">
                  <c:v>0</c:v>
                </c:pt>
                <c:pt idx="5971" formatCode="0">
                  <c:v>0</c:v>
                </c:pt>
                <c:pt idx="5972" formatCode="0">
                  <c:v>0</c:v>
                </c:pt>
                <c:pt idx="5973" formatCode="0">
                  <c:v>0</c:v>
                </c:pt>
                <c:pt idx="5974" formatCode="0">
                  <c:v>0</c:v>
                </c:pt>
                <c:pt idx="5975" formatCode="0">
                  <c:v>0</c:v>
                </c:pt>
                <c:pt idx="5976" formatCode="0">
                  <c:v>0</c:v>
                </c:pt>
                <c:pt idx="5977" formatCode="0">
                  <c:v>0</c:v>
                </c:pt>
                <c:pt idx="5978" formatCode="0">
                  <c:v>0</c:v>
                </c:pt>
                <c:pt idx="5979" formatCode="0">
                  <c:v>0</c:v>
                </c:pt>
                <c:pt idx="5980" formatCode="0">
                  <c:v>0</c:v>
                </c:pt>
                <c:pt idx="5981" formatCode="0">
                  <c:v>0</c:v>
                </c:pt>
                <c:pt idx="5982" formatCode="0">
                  <c:v>0</c:v>
                </c:pt>
                <c:pt idx="5983" formatCode="0">
                  <c:v>0</c:v>
                </c:pt>
                <c:pt idx="5984" formatCode="0">
                  <c:v>0</c:v>
                </c:pt>
                <c:pt idx="5985" formatCode="0">
                  <c:v>0</c:v>
                </c:pt>
                <c:pt idx="5986" formatCode="0">
                  <c:v>0</c:v>
                </c:pt>
                <c:pt idx="5987" formatCode="0">
                  <c:v>0</c:v>
                </c:pt>
                <c:pt idx="5988" formatCode="0">
                  <c:v>0</c:v>
                </c:pt>
                <c:pt idx="5989" formatCode="0">
                  <c:v>0</c:v>
                </c:pt>
                <c:pt idx="5990" formatCode="0">
                  <c:v>0</c:v>
                </c:pt>
                <c:pt idx="5991" formatCode="0">
                  <c:v>0</c:v>
                </c:pt>
                <c:pt idx="5992" formatCode="0">
                  <c:v>0</c:v>
                </c:pt>
                <c:pt idx="5993" formatCode="0">
                  <c:v>0</c:v>
                </c:pt>
                <c:pt idx="5994" formatCode="0">
                  <c:v>0</c:v>
                </c:pt>
                <c:pt idx="5995" formatCode="0">
                  <c:v>0</c:v>
                </c:pt>
                <c:pt idx="5996" formatCode="0">
                  <c:v>0</c:v>
                </c:pt>
                <c:pt idx="5997" formatCode="0">
                  <c:v>0</c:v>
                </c:pt>
                <c:pt idx="5998" formatCode="0">
                  <c:v>0</c:v>
                </c:pt>
                <c:pt idx="5999" formatCode="0">
                  <c:v>0</c:v>
                </c:pt>
                <c:pt idx="6000" formatCode="0">
                  <c:v>0</c:v>
                </c:pt>
                <c:pt idx="6001" formatCode="0">
                  <c:v>0</c:v>
                </c:pt>
                <c:pt idx="6002" formatCode="0">
                  <c:v>0</c:v>
                </c:pt>
                <c:pt idx="6003" formatCode="0">
                  <c:v>0</c:v>
                </c:pt>
                <c:pt idx="6004" formatCode="0">
                  <c:v>0</c:v>
                </c:pt>
                <c:pt idx="6005" formatCode="0">
                  <c:v>0</c:v>
                </c:pt>
                <c:pt idx="6006" formatCode="0">
                  <c:v>0</c:v>
                </c:pt>
                <c:pt idx="6007" formatCode="0">
                  <c:v>0</c:v>
                </c:pt>
                <c:pt idx="6008" formatCode="0">
                  <c:v>0</c:v>
                </c:pt>
                <c:pt idx="6009" formatCode="0">
                  <c:v>0</c:v>
                </c:pt>
                <c:pt idx="6010" formatCode="0">
                  <c:v>0</c:v>
                </c:pt>
                <c:pt idx="6011" formatCode="0">
                  <c:v>0</c:v>
                </c:pt>
                <c:pt idx="6012" formatCode="0">
                  <c:v>0</c:v>
                </c:pt>
                <c:pt idx="6013" formatCode="0">
                  <c:v>0</c:v>
                </c:pt>
                <c:pt idx="6014" formatCode="0">
                  <c:v>0</c:v>
                </c:pt>
                <c:pt idx="6015" formatCode="0">
                  <c:v>0</c:v>
                </c:pt>
                <c:pt idx="6016" formatCode="0">
                  <c:v>0</c:v>
                </c:pt>
                <c:pt idx="6017" formatCode="0">
                  <c:v>0</c:v>
                </c:pt>
                <c:pt idx="6018" formatCode="0">
                  <c:v>0</c:v>
                </c:pt>
                <c:pt idx="6019" formatCode="0">
                  <c:v>0</c:v>
                </c:pt>
                <c:pt idx="6020" formatCode="0">
                  <c:v>0</c:v>
                </c:pt>
                <c:pt idx="6021" formatCode="0">
                  <c:v>0</c:v>
                </c:pt>
                <c:pt idx="6022" formatCode="0">
                  <c:v>0</c:v>
                </c:pt>
                <c:pt idx="6023" formatCode="0">
                  <c:v>0</c:v>
                </c:pt>
                <c:pt idx="6024" formatCode="0">
                  <c:v>0</c:v>
                </c:pt>
                <c:pt idx="6025" formatCode="0">
                  <c:v>0</c:v>
                </c:pt>
                <c:pt idx="6026" formatCode="0">
                  <c:v>0</c:v>
                </c:pt>
                <c:pt idx="6027" formatCode="0">
                  <c:v>0</c:v>
                </c:pt>
                <c:pt idx="6028" formatCode="0">
                  <c:v>0</c:v>
                </c:pt>
                <c:pt idx="6029" formatCode="0">
                  <c:v>0</c:v>
                </c:pt>
                <c:pt idx="6030" formatCode="0">
                  <c:v>0</c:v>
                </c:pt>
                <c:pt idx="6031" formatCode="0">
                  <c:v>0</c:v>
                </c:pt>
                <c:pt idx="6032" formatCode="0">
                  <c:v>0</c:v>
                </c:pt>
                <c:pt idx="6033" formatCode="0">
                  <c:v>0</c:v>
                </c:pt>
                <c:pt idx="6034" formatCode="0">
                  <c:v>0</c:v>
                </c:pt>
                <c:pt idx="6035" formatCode="0">
                  <c:v>0</c:v>
                </c:pt>
                <c:pt idx="6036" formatCode="0">
                  <c:v>0</c:v>
                </c:pt>
                <c:pt idx="6037" formatCode="0">
                  <c:v>0</c:v>
                </c:pt>
                <c:pt idx="6038" formatCode="0">
                  <c:v>0</c:v>
                </c:pt>
                <c:pt idx="6039" formatCode="0">
                  <c:v>0</c:v>
                </c:pt>
                <c:pt idx="6040" formatCode="0">
                  <c:v>0</c:v>
                </c:pt>
                <c:pt idx="6041" formatCode="0">
                  <c:v>0</c:v>
                </c:pt>
                <c:pt idx="6042" formatCode="0">
                  <c:v>0</c:v>
                </c:pt>
                <c:pt idx="6043" formatCode="0">
                  <c:v>0</c:v>
                </c:pt>
                <c:pt idx="6044" formatCode="0">
                  <c:v>0</c:v>
                </c:pt>
                <c:pt idx="6045" formatCode="0">
                  <c:v>0</c:v>
                </c:pt>
                <c:pt idx="6046" formatCode="0">
                  <c:v>0</c:v>
                </c:pt>
                <c:pt idx="6047" formatCode="0">
                  <c:v>0</c:v>
                </c:pt>
                <c:pt idx="6048" formatCode="0">
                  <c:v>0</c:v>
                </c:pt>
                <c:pt idx="6049" formatCode="0">
                  <c:v>0</c:v>
                </c:pt>
                <c:pt idx="6050" formatCode="0">
                  <c:v>0</c:v>
                </c:pt>
                <c:pt idx="6051" formatCode="0">
                  <c:v>0</c:v>
                </c:pt>
                <c:pt idx="6052" formatCode="0">
                  <c:v>0</c:v>
                </c:pt>
                <c:pt idx="6053" formatCode="0">
                  <c:v>0</c:v>
                </c:pt>
                <c:pt idx="6054" formatCode="0">
                  <c:v>0</c:v>
                </c:pt>
                <c:pt idx="6055" formatCode="0">
                  <c:v>0</c:v>
                </c:pt>
                <c:pt idx="6056" formatCode="0">
                  <c:v>0</c:v>
                </c:pt>
                <c:pt idx="6057" formatCode="0">
                  <c:v>0</c:v>
                </c:pt>
                <c:pt idx="6058" formatCode="0">
                  <c:v>0</c:v>
                </c:pt>
                <c:pt idx="6059" formatCode="0">
                  <c:v>0</c:v>
                </c:pt>
                <c:pt idx="6060" formatCode="0">
                  <c:v>0</c:v>
                </c:pt>
                <c:pt idx="6061" formatCode="0">
                  <c:v>0</c:v>
                </c:pt>
                <c:pt idx="6062" formatCode="0">
                  <c:v>0</c:v>
                </c:pt>
                <c:pt idx="6063" formatCode="0">
                  <c:v>0</c:v>
                </c:pt>
                <c:pt idx="6064" formatCode="0">
                  <c:v>0</c:v>
                </c:pt>
                <c:pt idx="6065" formatCode="0">
                  <c:v>0</c:v>
                </c:pt>
                <c:pt idx="6066" formatCode="0">
                  <c:v>0</c:v>
                </c:pt>
                <c:pt idx="6067" formatCode="0">
                  <c:v>0</c:v>
                </c:pt>
                <c:pt idx="6068" formatCode="0">
                  <c:v>0</c:v>
                </c:pt>
                <c:pt idx="6069" formatCode="0">
                  <c:v>0</c:v>
                </c:pt>
                <c:pt idx="6070" formatCode="0">
                  <c:v>0</c:v>
                </c:pt>
                <c:pt idx="6071" formatCode="0">
                  <c:v>0</c:v>
                </c:pt>
                <c:pt idx="6072" formatCode="0">
                  <c:v>0</c:v>
                </c:pt>
                <c:pt idx="6073" formatCode="0">
                  <c:v>0</c:v>
                </c:pt>
                <c:pt idx="6074" formatCode="0">
                  <c:v>0</c:v>
                </c:pt>
                <c:pt idx="6075" formatCode="0">
                  <c:v>0</c:v>
                </c:pt>
                <c:pt idx="6076" formatCode="0">
                  <c:v>0</c:v>
                </c:pt>
                <c:pt idx="6077" formatCode="0">
                  <c:v>0</c:v>
                </c:pt>
                <c:pt idx="6078" formatCode="0">
                  <c:v>0</c:v>
                </c:pt>
                <c:pt idx="6079" formatCode="0">
                  <c:v>0</c:v>
                </c:pt>
                <c:pt idx="6080" formatCode="0">
                  <c:v>0</c:v>
                </c:pt>
                <c:pt idx="6081" formatCode="0">
                  <c:v>0</c:v>
                </c:pt>
                <c:pt idx="6082" formatCode="0">
                  <c:v>0</c:v>
                </c:pt>
                <c:pt idx="6083" formatCode="0">
                  <c:v>0</c:v>
                </c:pt>
                <c:pt idx="6084" formatCode="0">
                  <c:v>0</c:v>
                </c:pt>
                <c:pt idx="6085" formatCode="0">
                  <c:v>0</c:v>
                </c:pt>
                <c:pt idx="6086" formatCode="0">
                  <c:v>0</c:v>
                </c:pt>
                <c:pt idx="6087" formatCode="0">
                  <c:v>0</c:v>
                </c:pt>
                <c:pt idx="6088" formatCode="0">
                  <c:v>0</c:v>
                </c:pt>
                <c:pt idx="6089" formatCode="0">
                  <c:v>0</c:v>
                </c:pt>
                <c:pt idx="6090" formatCode="0">
                  <c:v>0</c:v>
                </c:pt>
                <c:pt idx="6091" formatCode="0">
                  <c:v>0</c:v>
                </c:pt>
                <c:pt idx="6092" formatCode="0">
                  <c:v>0</c:v>
                </c:pt>
                <c:pt idx="6093" formatCode="0">
                  <c:v>0</c:v>
                </c:pt>
                <c:pt idx="6094" formatCode="0">
                  <c:v>0</c:v>
                </c:pt>
                <c:pt idx="6095" formatCode="0">
                  <c:v>0</c:v>
                </c:pt>
                <c:pt idx="6096" formatCode="0">
                  <c:v>0</c:v>
                </c:pt>
                <c:pt idx="6097" formatCode="0">
                  <c:v>0</c:v>
                </c:pt>
                <c:pt idx="6098" formatCode="0">
                  <c:v>0</c:v>
                </c:pt>
                <c:pt idx="6099" formatCode="0">
                  <c:v>0</c:v>
                </c:pt>
                <c:pt idx="6100" formatCode="0">
                  <c:v>0</c:v>
                </c:pt>
                <c:pt idx="6101" formatCode="0">
                  <c:v>0</c:v>
                </c:pt>
                <c:pt idx="6102" formatCode="0">
                  <c:v>0</c:v>
                </c:pt>
                <c:pt idx="6103" formatCode="0">
                  <c:v>0</c:v>
                </c:pt>
                <c:pt idx="6104" formatCode="0">
                  <c:v>0</c:v>
                </c:pt>
                <c:pt idx="6105" formatCode="0">
                  <c:v>0</c:v>
                </c:pt>
                <c:pt idx="6106" formatCode="0">
                  <c:v>0</c:v>
                </c:pt>
                <c:pt idx="6107" formatCode="0">
                  <c:v>0</c:v>
                </c:pt>
                <c:pt idx="6108" formatCode="0">
                  <c:v>0</c:v>
                </c:pt>
                <c:pt idx="6109" formatCode="0">
                  <c:v>0</c:v>
                </c:pt>
                <c:pt idx="6110" formatCode="0">
                  <c:v>0</c:v>
                </c:pt>
                <c:pt idx="6111" formatCode="0">
                  <c:v>0</c:v>
                </c:pt>
                <c:pt idx="6112" formatCode="0">
                  <c:v>0</c:v>
                </c:pt>
                <c:pt idx="6113" formatCode="0">
                  <c:v>0</c:v>
                </c:pt>
                <c:pt idx="6114" formatCode="0">
                  <c:v>0</c:v>
                </c:pt>
                <c:pt idx="6115" formatCode="0">
                  <c:v>0</c:v>
                </c:pt>
                <c:pt idx="6116" formatCode="0">
                  <c:v>0</c:v>
                </c:pt>
                <c:pt idx="6117" formatCode="0">
                  <c:v>0</c:v>
                </c:pt>
                <c:pt idx="6118" formatCode="0">
                  <c:v>0</c:v>
                </c:pt>
                <c:pt idx="6119" formatCode="0">
                  <c:v>0</c:v>
                </c:pt>
                <c:pt idx="6120" formatCode="0">
                  <c:v>0</c:v>
                </c:pt>
                <c:pt idx="6121" formatCode="0">
                  <c:v>0</c:v>
                </c:pt>
                <c:pt idx="6122" formatCode="0">
                  <c:v>0</c:v>
                </c:pt>
                <c:pt idx="6123" formatCode="0">
                  <c:v>0</c:v>
                </c:pt>
                <c:pt idx="6124" formatCode="0">
                  <c:v>0</c:v>
                </c:pt>
                <c:pt idx="6125" formatCode="0">
                  <c:v>0</c:v>
                </c:pt>
                <c:pt idx="6126" formatCode="0">
                  <c:v>0</c:v>
                </c:pt>
                <c:pt idx="6127" formatCode="0">
                  <c:v>0</c:v>
                </c:pt>
                <c:pt idx="6128" formatCode="0">
                  <c:v>0</c:v>
                </c:pt>
                <c:pt idx="6129" formatCode="0">
                  <c:v>0</c:v>
                </c:pt>
                <c:pt idx="6130" formatCode="0">
                  <c:v>0</c:v>
                </c:pt>
                <c:pt idx="6131" formatCode="0">
                  <c:v>0</c:v>
                </c:pt>
                <c:pt idx="6132" formatCode="0">
                  <c:v>0</c:v>
                </c:pt>
                <c:pt idx="6133" formatCode="0">
                  <c:v>0</c:v>
                </c:pt>
                <c:pt idx="6134" formatCode="0">
                  <c:v>0</c:v>
                </c:pt>
                <c:pt idx="6135" formatCode="0">
                  <c:v>0</c:v>
                </c:pt>
                <c:pt idx="6136" formatCode="0">
                  <c:v>0</c:v>
                </c:pt>
                <c:pt idx="6137" formatCode="0">
                  <c:v>0</c:v>
                </c:pt>
                <c:pt idx="6138" formatCode="0">
                  <c:v>0</c:v>
                </c:pt>
                <c:pt idx="6139" formatCode="0">
                  <c:v>0</c:v>
                </c:pt>
                <c:pt idx="6140" formatCode="0">
                  <c:v>0</c:v>
                </c:pt>
                <c:pt idx="6141" formatCode="0">
                  <c:v>0</c:v>
                </c:pt>
                <c:pt idx="6142" formatCode="0">
                  <c:v>0</c:v>
                </c:pt>
                <c:pt idx="6143" formatCode="0">
                  <c:v>0</c:v>
                </c:pt>
                <c:pt idx="6144" formatCode="0">
                  <c:v>0</c:v>
                </c:pt>
                <c:pt idx="6145" formatCode="0">
                  <c:v>0</c:v>
                </c:pt>
                <c:pt idx="6146" formatCode="0">
                  <c:v>0</c:v>
                </c:pt>
                <c:pt idx="6147" formatCode="0">
                  <c:v>0</c:v>
                </c:pt>
                <c:pt idx="6148" formatCode="0">
                  <c:v>0</c:v>
                </c:pt>
                <c:pt idx="6149" formatCode="0">
                  <c:v>0</c:v>
                </c:pt>
                <c:pt idx="6150" formatCode="0">
                  <c:v>0</c:v>
                </c:pt>
                <c:pt idx="6151" formatCode="0">
                  <c:v>0</c:v>
                </c:pt>
                <c:pt idx="6152" formatCode="0">
                  <c:v>0</c:v>
                </c:pt>
                <c:pt idx="6153" formatCode="0">
                  <c:v>0</c:v>
                </c:pt>
                <c:pt idx="6154" formatCode="0">
                  <c:v>0</c:v>
                </c:pt>
                <c:pt idx="6155" formatCode="0">
                  <c:v>0</c:v>
                </c:pt>
                <c:pt idx="6156" formatCode="0">
                  <c:v>0</c:v>
                </c:pt>
                <c:pt idx="6157" formatCode="0">
                  <c:v>0</c:v>
                </c:pt>
                <c:pt idx="6158" formatCode="0">
                  <c:v>0</c:v>
                </c:pt>
                <c:pt idx="6159" formatCode="0">
                  <c:v>0</c:v>
                </c:pt>
                <c:pt idx="6160" formatCode="0">
                  <c:v>0</c:v>
                </c:pt>
                <c:pt idx="6161" formatCode="0">
                  <c:v>0</c:v>
                </c:pt>
                <c:pt idx="6162" formatCode="0">
                  <c:v>0</c:v>
                </c:pt>
                <c:pt idx="6163" formatCode="0">
                  <c:v>0</c:v>
                </c:pt>
                <c:pt idx="6164" formatCode="0">
                  <c:v>0</c:v>
                </c:pt>
                <c:pt idx="6165" formatCode="0">
                  <c:v>0</c:v>
                </c:pt>
                <c:pt idx="6166" formatCode="0">
                  <c:v>0</c:v>
                </c:pt>
                <c:pt idx="6167" formatCode="0">
                  <c:v>0</c:v>
                </c:pt>
                <c:pt idx="6168" formatCode="0">
                  <c:v>0</c:v>
                </c:pt>
                <c:pt idx="6169" formatCode="0">
                  <c:v>0</c:v>
                </c:pt>
                <c:pt idx="6170" formatCode="0">
                  <c:v>0</c:v>
                </c:pt>
                <c:pt idx="6171" formatCode="0">
                  <c:v>0</c:v>
                </c:pt>
                <c:pt idx="6172" formatCode="0">
                  <c:v>0</c:v>
                </c:pt>
                <c:pt idx="6173" formatCode="0">
                  <c:v>0</c:v>
                </c:pt>
                <c:pt idx="6174" formatCode="0">
                  <c:v>0</c:v>
                </c:pt>
                <c:pt idx="6175" formatCode="0">
                  <c:v>0</c:v>
                </c:pt>
                <c:pt idx="6176" formatCode="0">
                  <c:v>0</c:v>
                </c:pt>
                <c:pt idx="6177" formatCode="0">
                  <c:v>0</c:v>
                </c:pt>
                <c:pt idx="6178" formatCode="0">
                  <c:v>0</c:v>
                </c:pt>
                <c:pt idx="6179" formatCode="0">
                  <c:v>0</c:v>
                </c:pt>
                <c:pt idx="6180" formatCode="0">
                  <c:v>0</c:v>
                </c:pt>
                <c:pt idx="6181" formatCode="0">
                  <c:v>0</c:v>
                </c:pt>
                <c:pt idx="6182" formatCode="0">
                  <c:v>0</c:v>
                </c:pt>
                <c:pt idx="6183" formatCode="0">
                  <c:v>0</c:v>
                </c:pt>
                <c:pt idx="6184" formatCode="0">
                  <c:v>0</c:v>
                </c:pt>
                <c:pt idx="6185" formatCode="0">
                  <c:v>0</c:v>
                </c:pt>
                <c:pt idx="6186" formatCode="0">
                  <c:v>0</c:v>
                </c:pt>
                <c:pt idx="6187" formatCode="0">
                  <c:v>0</c:v>
                </c:pt>
                <c:pt idx="6188" formatCode="0">
                  <c:v>0</c:v>
                </c:pt>
                <c:pt idx="6189" formatCode="0">
                  <c:v>0</c:v>
                </c:pt>
                <c:pt idx="6190" formatCode="0">
                  <c:v>0</c:v>
                </c:pt>
                <c:pt idx="6191" formatCode="0">
                  <c:v>0</c:v>
                </c:pt>
                <c:pt idx="6192" formatCode="0">
                  <c:v>0</c:v>
                </c:pt>
                <c:pt idx="6193" formatCode="0">
                  <c:v>0</c:v>
                </c:pt>
                <c:pt idx="6194" formatCode="0">
                  <c:v>0</c:v>
                </c:pt>
                <c:pt idx="6195" formatCode="0">
                  <c:v>0</c:v>
                </c:pt>
                <c:pt idx="6196" formatCode="0">
                  <c:v>0</c:v>
                </c:pt>
                <c:pt idx="6197" formatCode="0">
                  <c:v>0</c:v>
                </c:pt>
                <c:pt idx="6198" formatCode="0">
                  <c:v>0</c:v>
                </c:pt>
                <c:pt idx="6199" formatCode="0">
                  <c:v>0</c:v>
                </c:pt>
                <c:pt idx="6200" formatCode="0">
                  <c:v>0</c:v>
                </c:pt>
                <c:pt idx="6201" formatCode="0">
                  <c:v>0</c:v>
                </c:pt>
                <c:pt idx="6202" formatCode="0">
                  <c:v>0</c:v>
                </c:pt>
                <c:pt idx="6203" formatCode="0">
                  <c:v>0</c:v>
                </c:pt>
                <c:pt idx="6204" formatCode="0">
                  <c:v>0</c:v>
                </c:pt>
                <c:pt idx="6205" formatCode="0">
                  <c:v>0</c:v>
                </c:pt>
                <c:pt idx="6206" formatCode="0">
                  <c:v>0</c:v>
                </c:pt>
                <c:pt idx="6207" formatCode="0">
                  <c:v>0</c:v>
                </c:pt>
                <c:pt idx="6208" formatCode="0">
                  <c:v>0</c:v>
                </c:pt>
                <c:pt idx="6209" formatCode="0">
                  <c:v>0</c:v>
                </c:pt>
                <c:pt idx="6210" formatCode="0">
                  <c:v>0</c:v>
                </c:pt>
                <c:pt idx="6211" formatCode="0">
                  <c:v>0</c:v>
                </c:pt>
                <c:pt idx="6212" formatCode="0">
                  <c:v>0</c:v>
                </c:pt>
                <c:pt idx="6213" formatCode="0">
                  <c:v>0</c:v>
                </c:pt>
                <c:pt idx="6214" formatCode="0">
                  <c:v>0</c:v>
                </c:pt>
                <c:pt idx="6215" formatCode="0">
                  <c:v>0</c:v>
                </c:pt>
                <c:pt idx="6216" formatCode="0">
                  <c:v>0</c:v>
                </c:pt>
                <c:pt idx="6217" formatCode="0">
                  <c:v>0</c:v>
                </c:pt>
                <c:pt idx="6218" formatCode="0">
                  <c:v>0</c:v>
                </c:pt>
                <c:pt idx="6219" formatCode="0">
                  <c:v>0</c:v>
                </c:pt>
                <c:pt idx="6220" formatCode="0">
                  <c:v>0</c:v>
                </c:pt>
                <c:pt idx="6221" formatCode="0">
                  <c:v>0</c:v>
                </c:pt>
                <c:pt idx="6222" formatCode="0">
                  <c:v>0</c:v>
                </c:pt>
                <c:pt idx="6223" formatCode="0">
                  <c:v>0</c:v>
                </c:pt>
                <c:pt idx="6224" formatCode="0">
                  <c:v>0</c:v>
                </c:pt>
                <c:pt idx="6225" formatCode="0">
                  <c:v>0</c:v>
                </c:pt>
                <c:pt idx="6226" formatCode="0">
                  <c:v>0</c:v>
                </c:pt>
                <c:pt idx="6227" formatCode="0">
                  <c:v>0</c:v>
                </c:pt>
                <c:pt idx="6228" formatCode="0">
                  <c:v>0</c:v>
                </c:pt>
                <c:pt idx="6229" formatCode="0">
                  <c:v>0</c:v>
                </c:pt>
                <c:pt idx="6230" formatCode="0">
                  <c:v>0</c:v>
                </c:pt>
                <c:pt idx="6231" formatCode="0">
                  <c:v>0</c:v>
                </c:pt>
                <c:pt idx="6232" formatCode="0">
                  <c:v>0</c:v>
                </c:pt>
                <c:pt idx="6233" formatCode="0">
                  <c:v>0</c:v>
                </c:pt>
                <c:pt idx="6234" formatCode="0">
                  <c:v>0</c:v>
                </c:pt>
                <c:pt idx="6235" formatCode="0">
                  <c:v>0</c:v>
                </c:pt>
                <c:pt idx="6236" formatCode="0">
                  <c:v>0</c:v>
                </c:pt>
                <c:pt idx="6237" formatCode="0">
                  <c:v>0</c:v>
                </c:pt>
                <c:pt idx="6238" formatCode="0">
                  <c:v>0</c:v>
                </c:pt>
                <c:pt idx="6239" formatCode="0">
                  <c:v>0</c:v>
                </c:pt>
                <c:pt idx="6240" formatCode="0">
                  <c:v>0</c:v>
                </c:pt>
                <c:pt idx="6241" formatCode="0">
                  <c:v>0</c:v>
                </c:pt>
                <c:pt idx="6242" formatCode="0">
                  <c:v>0</c:v>
                </c:pt>
                <c:pt idx="6243" formatCode="0">
                  <c:v>0</c:v>
                </c:pt>
                <c:pt idx="6244" formatCode="0">
                  <c:v>0</c:v>
                </c:pt>
                <c:pt idx="6245" formatCode="0">
                  <c:v>0</c:v>
                </c:pt>
                <c:pt idx="6246" formatCode="0">
                  <c:v>0</c:v>
                </c:pt>
                <c:pt idx="6247" formatCode="0">
                  <c:v>0</c:v>
                </c:pt>
                <c:pt idx="6248" formatCode="0">
                  <c:v>0</c:v>
                </c:pt>
                <c:pt idx="6249" formatCode="0">
                  <c:v>0</c:v>
                </c:pt>
                <c:pt idx="6250" formatCode="0">
                  <c:v>0</c:v>
                </c:pt>
                <c:pt idx="6251" formatCode="0">
                  <c:v>0</c:v>
                </c:pt>
                <c:pt idx="6252" formatCode="0">
                  <c:v>0</c:v>
                </c:pt>
                <c:pt idx="6253" formatCode="0">
                  <c:v>0</c:v>
                </c:pt>
                <c:pt idx="6254" formatCode="0">
                  <c:v>0</c:v>
                </c:pt>
                <c:pt idx="6255" formatCode="0">
                  <c:v>0</c:v>
                </c:pt>
                <c:pt idx="6256" formatCode="0">
                  <c:v>0</c:v>
                </c:pt>
                <c:pt idx="6257" formatCode="0">
                  <c:v>0</c:v>
                </c:pt>
                <c:pt idx="6258" formatCode="0">
                  <c:v>0</c:v>
                </c:pt>
                <c:pt idx="6259" formatCode="0">
                  <c:v>0</c:v>
                </c:pt>
                <c:pt idx="6260" formatCode="0">
                  <c:v>0</c:v>
                </c:pt>
                <c:pt idx="6261" formatCode="0">
                  <c:v>0</c:v>
                </c:pt>
                <c:pt idx="6262" formatCode="0">
                  <c:v>0</c:v>
                </c:pt>
                <c:pt idx="6263" formatCode="0">
                  <c:v>0</c:v>
                </c:pt>
                <c:pt idx="6264" formatCode="0">
                  <c:v>0</c:v>
                </c:pt>
                <c:pt idx="6265" formatCode="0">
                  <c:v>0</c:v>
                </c:pt>
                <c:pt idx="6266" formatCode="0">
                  <c:v>0</c:v>
                </c:pt>
                <c:pt idx="6267" formatCode="0">
                  <c:v>0</c:v>
                </c:pt>
                <c:pt idx="6268" formatCode="0">
                  <c:v>0</c:v>
                </c:pt>
                <c:pt idx="6269" formatCode="0">
                  <c:v>0</c:v>
                </c:pt>
                <c:pt idx="6270" formatCode="0">
                  <c:v>0</c:v>
                </c:pt>
                <c:pt idx="6271" formatCode="0">
                  <c:v>0</c:v>
                </c:pt>
                <c:pt idx="6272" formatCode="0">
                  <c:v>0</c:v>
                </c:pt>
                <c:pt idx="6273" formatCode="0">
                  <c:v>0</c:v>
                </c:pt>
                <c:pt idx="6274" formatCode="0">
                  <c:v>0</c:v>
                </c:pt>
                <c:pt idx="6275" formatCode="0">
                  <c:v>0</c:v>
                </c:pt>
                <c:pt idx="6276" formatCode="0">
                  <c:v>0</c:v>
                </c:pt>
                <c:pt idx="6277" formatCode="0">
                  <c:v>0</c:v>
                </c:pt>
                <c:pt idx="6278" formatCode="0">
                  <c:v>0</c:v>
                </c:pt>
                <c:pt idx="6279" formatCode="0">
                  <c:v>0</c:v>
                </c:pt>
                <c:pt idx="6280" formatCode="0">
                  <c:v>0</c:v>
                </c:pt>
                <c:pt idx="6281" formatCode="0">
                  <c:v>0</c:v>
                </c:pt>
                <c:pt idx="6282" formatCode="0">
                  <c:v>0</c:v>
                </c:pt>
                <c:pt idx="6283" formatCode="0">
                  <c:v>0</c:v>
                </c:pt>
                <c:pt idx="6284" formatCode="0">
                  <c:v>0</c:v>
                </c:pt>
                <c:pt idx="6285" formatCode="0">
                  <c:v>0</c:v>
                </c:pt>
                <c:pt idx="6286" formatCode="0">
                  <c:v>0</c:v>
                </c:pt>
                <c:pt idx="6287" formatCode="0">
                  <c:v>0</c:v>
                </c:pt>
                <c:pt idx="6288" formatCode="0">
                  <c:v>0</c:v>
                </c:pt>
                <c:pt idx="6289" formatCode="0">
                  <c:v>0</c:v>
                </c:pt>
                <c:pt idx="6290" formatCode="0">
                  <c:v>0</c:v>
                </c:pt>
                <c:pt idx="6291" formatCode="0">
                  <c:v>0</c:v>
                </c:pt>
                <c:pt idx="6292" formatCode="0">
                  <c:v>0</c:v>
                </c:pt>
                <c:pt idx="6293" formatCode="0">
                  <c:v>0</c:v>
                </c:pt>
                <c:pt idx="6294" formatCode="0">
                  <c:v>0</c:v>
                </c:pt>
                <c:pt idx="6295" formatCode="0">
                  <c:v>0</c:v>
                </c:pt>
                <c:pt idx="6296" formatCode="0">
                  <c:v>0</c:v>
                </c:pt>
                <c:pt idx="6297" formatCode="0">
                  <c:v>0</c:v>
                </c:pt>
                <c:pt idx="6298" formatCode="0">
                  <c:v>0</c:v>
                </c:pt>
                <c:pt idx="6299" formatCode="0">
                  <c:v>0</c:v>
                </c:pt>
                <c:pt idx="6300" formatCode="0">
                  <c:v>0</c:v>
                </c:pt>
                <c:pt idx="6301" formatCode="0">
                  <c:v>0</c:v>
                </c:pt>
                <c:pt idx="6302" formatCode="0">
                  <c:v>0</c:v>
                </c:pt>
                <c:pt idx="6303" formatCode="0">
                  <c:v>0</c:v>
                </c:pt>
                <c:pt idx="6304" formatCode="0">
                  <c:v>0</c:v>
                </c:pt>
                <c:pt idx="6305" formatCode="0">
                  <c:v>0</c:v>
                </c:pt>
                <c:pt idx="6306" formatCode="0">
                  <c:v>0</c:v>
                </c:pt>
                <c:pt idx="6307" formatCode="0">
                  <c:v>0</c:v>
                </c:pt>
                <c:pt idx="6308" formatCode="0">
                  <c:v>0</c:v>
                </c:pt>
                <c:pt idx="6309" formatCode="0">
                  <c:v>0</c:v>
                </c:pt>
                <c:pt idx="6310" formatCode="0">
                  <c:v>0</c:v>
                </c:pt>
                <c:pt idx="6311" formatCode="0">
                  <c:v>0</c:v>
                </c:pt>
                <c:pt idx="6312" formatCode="0">
                  <c:v>0</c:v>
                </c:pt>
                <c:pt idx="6313" formatCode="0">
                  <c:v>0</c:v>
                </c:pt>
                <c:pt idx="6314" formatCode="0">
                  <c:v>0</c:v>
                </c:pt>
                <c:pt idx="6315" formatCode="0">
                  <c:v>0</c:v>
                </c:pt>
                <c:pt idx="6316" formatCode="0">
                  <c:v>0</c:v>
                </c:pt>
                <c:pt idx="6317" formatCode="0">
                  <c:v>0</c:v>
                </c:pt>
                <c:pt idx="6318" formatCode="0">
                  <c:v>0</c:v>
                </c:pt>
                <c:pt idx="6319" formatCode="0">
                  <c:v>0</c:v>
                </c:pt>
                <c:pt idx="6320" formatCode="0">
                  <c:v>0</c:v>
                </c:pt>
                <c:pt idx="6321" formatCode="0">
                  <c:v>0</c:v>
                </c:pt>
                <c:pt idx="6322" formatCode="0">
                  <c:v>0</c:v>
                </c:pt>
                <c:pt idx="6323" formatCode="0">
                  <c:v>0</c:v>
                </c:pt>
                <c:pt idx="6324" formatCode="0">
                  <c:v>0</c:v>
                </c:pt>
                <c:pt idx="6325" formatCode="0">
                  <c:v>0</c:v>
                </c:pt>
                <c:pt idx="6326" formatCode="0">
                  <c:v>0</c:v>
                </c:pt>
                <c:pt idx="6327" formatCode="0">
                  <c:v>0</c:v>
                </c:pt>
                <c:pt idx="6328" formatCode="0">
                  <c:v>0</c:v>
                </c:pt>
                <c:pt idx="6329" formatCode="0">
                  <c:v>0</c:v>
                </c:pt>
                <c:pt idx="6330" formatCode="0">
                  <c:v>0</c:v>
                </c:pt>
                <c:pt idx="6331" formatCode="0">
                  <c:v>0</c:v>
                </c:pt>
                <c:pt idx="6332" formatCode="0">
                  <c:v>0</c:v>
                </c:pt>
                <c:pt idx="6333" formatCode="0">
                  <c:v>0</c:v>
                </c:pt>
                <c:pt idx="6334" formatCode="0">
                  <c:v>0</c:v>
                </c:pt>
                <c:pt idx="6335" formatCode="0">
                  <c:v>0</c:v>
                </c:pt>
                <c:pt idx="6336" formatCode="0">
                  <c:v>0</c:v>
                </c:pt>
                <c:pt idx="6337" formatCode="0">
                  <c:v>0</c:v>
                </c:pt>
                <c:pt idx="6338" formatCode="0">
                  <c:v>0</c:v>
                </c:pt>
                <c:pt idx="6339" formatCode="0">
                  <c:v>0</c:v>
                </c:pt>
                <c:pt idx="6340" formatCode="0">
                  <c:v>0</c:v>
                </c:pt>
                <c:pt idx="6341" formatCode="0">
                  <c:v>0</c:v>
                </c:pt>
                <c:pt idx="6342" formatCode="0">
                  <c:v>0</c:v>
                </c:pt>
                <c:pt idx="6343" formatCode="0">
                  <c:v>0</c:v>
                </c:pt>
                <c:pt idx="6344" formatCode="0">
                  <c:v>0</c:v>
                </c:pt>
                <c:pt idx="6345" formatCode="0">
                  <c:v>0</c:v>
                </c:pt>
                <c:pt idx="6346" formatCode="0">
                  <c:v>0</c:v>
                </c:pt>
                <c:pt idx="6347" formatCode="0">
                  <c:v>0</c:v>
                </c:pt>
                <c:pt idx="6348" formatCode="0">
                  <c:v>0</c:v>
                </c:pt>
                <c:pt idx="6349" formatCode="0">
                  <c:v>0</c:v>
                </c:pt>
                <c:pt idx="6350" formatCode="0">
                  <c:v>0</c:v>
                </c:pt>
                <c:pt idx="6351" formatCode="0">
                  <c:v>0</c:v>
                </c:pt>
                <c:pt idx="6352" formatCode="0">
                  <c:v>0</c:v>
                </c:pt>
                <c:pt idx="6353" formatCode="0">
                  <c:v>0</c:v>
                </c:pt>
                <c:pt idx="6354" formatCode="0">
                  <c:v>0</c:v>
                </c:pt>
                <c:pt idx="6355" formatCode="0">
                  <c:v>0</c:v>
                </c:pt>
                <c:pt idx="6356" formatCode="0">
                  <c:v>0</c:v>
                </c:pt>
                <c:pt idx="6357" formatCode="0">
                  <c:v>0</c:v>
                </c:pt>
                <c:pt idx="6358" formatCode="0">
                  <c:v>0</c:v>
                </c:pt>
                <c:pt idx="6359" formatCode="0">
                  <c:v>0</c:v>
                </c:pt>
                <c:pt idx="6360" formatCode="0">
                  <c:v>0</c:v>
                </c:pt>
                <c:pt idx="6361" formatCode="0">
                  <c:v>0</c:v>
                </c:pt>
                <c:pt idx="6362" formatCode="0">
                  <c:v>0</c:v>
                </c:pt>
                <c:pt idx="6363" formatCode="0">
                  <c:v>0</c:v>
                </c:pt>
                <c:pt idx="6364" formatCode="0">
                  <c:v>0</c:v>
                </c:pt>
                <c:pt idx="6365" formatCode="0">
                  <c:v>0</c:v>
                </c:pt>
                <c:pt idx="6366" formatCode="0">
                  <c:v>0</c:v>
                </c:pt>
                <c:pt idx="6367" formatCode="0">
                  <c:v>0</c:v>
                </c:pt>
                <c:pt idx="6368" formatCode="0">
                  <c:v>0</c:v>
                </c:pt>
                <c:pt idx="6369" formatCode="0">
                  <c:v>0</c:v>
                </c:pt>
                <c:pt idx="6370" formatCode="0">
                  <c:v>0</c:v>
                </c:pt>
                <c:pt idx="6371" formatCode="0">
                  <c:v>0</c:v>
                </c:pt>
                <c:pt idx="6372" formatCode="0">
                  <c:v>0</c:v>
                </c:pt>
                <c:pt idx="6373" formatCode="0">
                  <c:v>0</c:v>
                </c:pt>
                <c:pt idx="6374" formatCode="0">
                  <c:v>0</c:v>
                </c:pt>
                <c:pt idx="6375" formatCode="0">
                  <c:v>0</c:v>
                </c:pt>
                <c:pt idx="6376" formatCode="0">
                  <c:v>0</c:v>
                </c:pt>
                <c:pt idx="6377" formatCode="0">
                  <c:v>0</c:v>
                </c:pt>
                <c:pt idx="6378" formatCode="0">
                  <c:v>0</c:v>
                </c:pt>
                <c:pt idx="6379" formatCode="0">
                  <c:v>0</c:v>
                </c:pt>
                <c:pt idx="6380" formatCode="0">
                  <c:v>0</c:v>
                </c:pt>
                <c:pt idx="6381" formatCode="0">
                  <c:v>0</c:v>
                </c:pt>
                <c:pt idx="6382" formatCode="0">
                  <c:v>0</c:v>
                </c:pt>
                <c:pt idx="6383" formatCode="0">
                  <c:v>0</c:v>
                </c:pt>
                <c:pt idx="6384" formatCode="0">
                  <c:v>0</c:v>
                </c:pt>
                <c:pt idx="6385" formatCode="0">
                  <c:v>0</c:v>
                </c:pt>
                <c:pt idx="6386" formatCode="0">
                  <c:v>0</c:v>
                </c:pt>
                <c:pt idx="6387" formatCode="0">
                  <c:v>0</c:v>
                </c:pt>
                <c:pt idx="6388" formatCode="0">
                  <c:v>0</c:v>
                </c:pt>
                <c:pt idx="6389" formatCode="0">
                  <c:v>0</c:v>
                </c:pt>
                <c:pt idx="6390" formatCode="0">
                  <c:v>0</c:v>
                </c:pt>
                <c:pt idx="6391" formatCode="0">
                  <c:v>0</c:v>
                </c:pt>
                <c:pt idx="6392" formatCode="0">
                  <c:v>0</c:v>
                </c:pt>
                <c:pt idx="6393" formatCode="0">
                  <c:v>0</c:v>
                </c:pt>
                <c:pt idx="6394" formatCode="0">
                  <c:v>0</c:v>
                </c:pt>
                <c:pt idx="6395" formatCode="0">
                  <c:v>0</c:v>
                </c:pt>
                <c:pt idx="6396" formatCode="0">
                  <c:v>0</c:v>
                </c:pt>
                <c:pt idx="6397" formatCode="0">
                  <c:v>0</c:v>
                </c:pt>
                <c:pt idx="6398" formatCode="0">
                  <c:v>0</c:v>
                </c:pt>
                <c:pt idx="6399" formatCode="0">
                  <c:v>0</c:v>
                </c:pt>
                <c:pt idx="6400" formatCode="0">
                  <c:v>0</c:v>
                </c:pt>
                <c:pt idx="6401" formatCode="0">
                  <c:v>0</c:v>
                </c:pt>
                <c:pt idx="6402" formatCode="0">
                  <c:v>0</c:v>
                </c:pt>
                <c:pt idx="6403" formatCode="0">
                  <c:v>0</c:v>
                </c:pt>
                <c:pt idx="6404" formatCode="0">
                  <c:v>0</c:v>
                </c:pt>
                <c:pt idx="6405" formatCode="0">
                  <c:v>0</c:v>
                </c:pt>
                <c:pt idx="6406" formatCode="0">
                  <c:v>0</c:v>
                </c:pt>
                <c:pt idx="6407" formatCode="0">
                  <c:v>0</c:v>
                </c:pt>
                <c:pt idx="6408" formatCode="0">
                  <c:v>0</c:v>
                </c:pt>
                <c:pt idx="6409" formatCode="0">
                  <c:v>0</c:v>
                </c:pt>
                <c:pt idx="6410" formatCode="0">
                  <c:v>0</c:v>
                </c:pt>
                <c:pt idx="6411" formatCode="0">
                  <c:v>0</c:v>
                </c:pt>
                <c:pt idx="6412" formatCode="0">
                  <c:v>0</c:v>
                </c:pt>
                <c:pt idx="6413" formatCode="0">
                  <c:v>0</c:v>
                </c:pt>
                <c:pt idx="6414" formatCode="0">
                  <c:v>0</c:v>
                </c:pt>
                <c:pt idx="6415" formatCode="0">
                  <c:v>0</c:v>
                </c:pt>
                <c:pt idx="6416" formatCode="0">
                  <c:v>0</c:v>
                </c:pt>
                <c:pt idx="6417" formatCode="0">
                  <c:v>0</c:v>
                </c:pt>
                <c:pt idx="6418" formatCode="0">
                  <c:v>0</c:v>
                </c:pt>
                <c:pt idx="6419" formatCode="0">
                  <c:v>0</c:v>
                </c:pt>
                <c:pt idx="6420" formatCode="0">
                  <c:v>0</c:v>
                </c:pt>
                <c:pt idx="6421" formatCode="0">
                  <c:v>0</c:v>
                </c:pt>
                <c:pt idx="6422" formatCode="0">
                  <c:v>0</c:v>
                </c:pt>
                <c:pt idx="6423" formatCode="0">
                  <c:v>0</c:v>
                </c:pt>
                <c:pt idx="6424" formatCode="0">
                  <c:v>0</c:v>
                </c:pt>
                <c:pt idx="6425" formatCode="0">
                  <c:v>0</c:v>
                </c:pt>
                <c:pt idx="6426" formatCode="0">
                  <c:v>0</c:v>
                </c:pt>
                <c:pt idx="6427" formatCode="0">
                  <c:v>0</c:v>
                </c:pt>
                <c:pt idx="6428" formatCode="0">
                  <c:v>0</c:v>
                </c:pt>
                <c:pt idx="6429" formatCode="0">
                  <c:v>0</c:v>
                </c:pt>
                <c:pt idx="6430" formatCode="0">
                  <c:v>0</c:v>
                </c:pt>
                <c:pt idx="6431" formatCode="0">
                  <c:v>0</c:v>
                </c:pt>
                <c:pt idx="6432" formatCode="0">
                  <c:v>0</c:v>
                </c:pt>
                <c:pt idx="6433" formatCode="0">
                  <c:v>0</c:v>
                </c:pt>
                <c:pt idx="6434" formatCode="0">
                  <c:v>0</c:v>
                </c:pt>
                <c:pt idx="6435" formatCode="0">
                  <c:v>0</c:v>
                </c:pt>
                <c:pt idx="6436" formatCode="0">
                  <c:v>0</c:v>
                </c:pt>
                <c:pt idx="6437" formatCode="0">
                  <c:v>0</c:v>
                </c:pt>
                <c:pt idx="6438" formatCode="0">
                  <c:v>0</c:v>
                </c:pt>
                <c:pt idx="6439" formatCode="0">
                  <c:v>0</c:v>
                </c:pt>
                <c:pt idx="6440" formatCode="0">
                  <c:v>0</c:v>
                </c:pt>
                <c:pt idx="6441" formatCode="0">
                  <c:v>0</c:v>
                </c:pt>
                <c:pt idx="6442" formatCode="0">
                  <c:v>0</c:v>
                </c:pt>
                <c:pt idx="6443" formatCode="0">
                  <c:v>0</c:v>
                </c:pt>
                <c:pt idx="6444" formatCode="0">
                  <c:v>0</c:v>
                </c:pt>
                <c:pt idx="6445" formatCode="0">
                  <c:v>0</c:v>
                </c:pt>
                <c:pt idx="6446" formatCode="0">
                  <c:v>0</c:v>
                </c:pt>
                <c:pt idx="6447" formatCode="0">
                  <c:v>0</c:v>
                </c:pt>
                <c:pt idx="6448" formatCode="0">
                  <c:v>0</c:v>
                </c:pt>
                <c:pt idx="6449" formatCode="0">
                  <c:v>0</c:v>
                </c:pt>
                <c:pt idx="6450" formatCode="0">
                  <c:v>0</c:v>
                </c:pt>
                <c:pt idx="6451" formatCode="0">
                  <c:v>0</c:v>
                </c:pt>
                <c:pt idx="6452" formatCode="0">
                  <c:v>0</c:v>
                </c:pt>
                <c:pt idx="6453" formatCode="0">
                  <c:v>0</c:v>
                </c:pt>
                <c:pt idx="6454" formatCode="0">
                  <c:v>0</c:v>
                </c:pt>
                <c:pt idx="6455" formatCode="0">
                  <c:v>0</c:v>
                </c:pt>
                <c:pt idx="6456" formatCode="0">
                  <c:v>0</c:v>
                </c:pt>
                <c:pt idx="6457" formatCode="0">
                  <c:v>0</c:v>
                </c:pt>
                <c:pt idx="6458" formatCode="0">
                  <c:v>0</c:v>
                </c:pt>
                <c:pt idx="6459" formatCode="0">
                  <c:v>0</c:v>
                </c:pt>
                <c:pt idx="6460" formatCode="0">
                  <c:v>0</c:v>
                </c:pt>
                <c:pt idx="6461" formatCode="0">
                  <c:v>0</c:v>
                </c:pt>
                <c:pt idx="6462" formatCode="0">
                  <c:v>0</c:v>
                </c:pt>
                <c:pt idx="6463" formatCode="0">
                  <c:v>0</c:v>
                </c:pt>
                <c:pt idx="6464" formatCode="0">
                  <c:v>0</c:v>
                </c:pt>
                <c:pt idx="6465" formatCode="0">
                  <c:v>0</c:v>
                </c:pt>
                <c:pt idx="6466" formatCode="0">
                  <c:v>0</c:v>
                </c:pt>
                <c:pt idx="6467" formatCode="0">
                  <c:v>0</c:v>
                </c:pt>
                <c:pt idx="6468" formatCode="0">
                  <c:v>0</c:v>
                </c:pt>
                <c:pt idx="6469" formatCode="0">
                  <c:v>0</c:v>
                </c:pt>
                <c:pt idx="6470" formatCode="0">
                  <c:v>0</c:v>
                </c:pt>
                <c:pt idx="6471" formatCode="0">
                  <c:v>0</c:v>
                </c:pt>
                <c:pt idx="6472" formatCode="0">
                  <c:v>0</c:v>
                </c:pt>
                <c:pt idx="6473" formatCode="0">
                  <c:v>0</c:v>
                </c:pt>
                <c:pt idx="6474" formatCode="0">
                  <c:v>0</c:v>
                </c:pt>
                <c:pt idx="6475" formatCode="0">
                  <c:v>0</c:v>
                </c:pt>
                <c:pt idx="6476" formatCode="0">
                  <c:v>0</c:v>
                </c:pt>
                <c:pt idx="6477" formatCode="0">
                  <c:v>0</c:v>
                </c:pt>
                <c:pt idx="6478" formatCode="0">
                  <c:v>0</c:v>
                </c:pt>
                <c:pt idx="6479" formatCode="0">
                  <c:v>0</c:v>
                </c:pt>
                <c:pt idx="6480" formatCode="0">
                  <c:v>0</c:v>
                </c:pt>
                <c:pt idx="6481" formatCode="0">
                  <c:v>0</c:v>
                </c:pt>
                <c:pt idx="6482" formatCode="0">
                  <c:v>0</c:v>
                </c:pt>
                <c:pt idx="6483" formatCode="0">
                  <c:v>0</c:v>
                </c:pt>
                <c:pt idx="6484" formatCode="0">
                  <c:v>0</c:v>
                </c:pt>
                <c:pt idx="6485" formatCode="0">
                  <c:v>0</c:v>
                </c:pt>
                <c:pt idx="6486" formatCode="0">
                  <c:v>0</c:v>
                </c:pt>
                <c:pt idx="6487" formatCode="0">
                  <c:v>0</c:v>
                </c:pt>
                <c:pt idx="6488" formatCode="0">
                  <c:v>0</c:v>
                </c:pt>
                <c:pt idx="6489" formatCode="0">
                  <c:v>0</c:v>
                </c:pt>
                <c:pt idx="6490" formatCode="0">
                  <c:v>0</c:v>
                </c:pt>
                <c:pt idx="6491" formatCode="0">
                  <c:v>0</c:v>
                </c:pt>
                <c:pt idx="6492" formatCode="0">
                  <c:v>0</c:v>
                </c:pt>
                <c:pt idx="6493" formatCode="0">
                  <c:v>0</c:v>
                </c:pt>
                <c:pt idx="6494" formatCode="0">
                  <c:v>0</c:v>
                </c:pt>
                <c:pt idx="6495" formatCode="0">
                  <c:v>0</c:v>
                </c:pt>
                <c:pt idx="6496" formatCode="0">
                  <c:v>0</c:v>
                </c:pt>
                <c:pt idx="6497" formatCode="0">
                  <c:v>0</c:v>
                </c:pt>
                <c:pt idx="6498" formatCode="0">
                  <c:v>0</c:v>
                </c:pt>
                <c:pt idx="6499" formatCode="0">
                  <c:v>0</c:v>
                </c:pt>
                <c:pt idx="6500" formatCode="0">
                  <c:v>0</c:v>
                </c:pt>
                <c:pt idx="6501" formatCode="0">
                  <c:v>0</c:v>
                </c:pt>
                <c:pt idx="6502" formatCode="0">
                  <c:v>0</c:v>
                </c:pt>
                <c:pt idx="6503" formatCode="0">
                  <c:v>0</c:v>
                </c:pt>
                <c:pt idx="6504" formatCode="0">
                  <c:v>0</c:v>
                </c:pt>
                <c:pt idx="6505" formatCode="0">
                  <c:v>0</c:v>
                </c:pt>
                <c:pt idx="6506" formatCode="0">
                  <c:v>0</c:v>
                </c:pt>
                <c:pt idx="6507" formatCode="0">
                  <c:v>0</c:v>
                </c:pt>
                <c:pt idx="6508" formatCode="0">
                  <c:v>0</c:v>
                </c:pt>
                <c:pt idx="6509" formatCode="0">
                  <c:v>0</c:v>
                </c:pt>
                <c:pt idx="6510" formatCode="0">
                  <c:v>0</c:v>
                </c:pt>
                <c:pt idx="6511" formatCode="0">
                  <c:v>0</c:v>
                </c:pt>
                <c:pt idx="6512" formatCode="0">
                  <c:v>0</c:v>
                </c:pt>
                <c:pt idx="6513" formatCode="0">
                  <c:v>0</c:v>
                </c:pt>
                <c:pt idx="6514" formatCode="0">
                  <c:v>0</c:v>
                </c:pt>
                <c:pt idx="6515" formatCode="0">
                  <c:v>0</c:v>
                </c:pt>
                <c:pt idx="6516" formatCode="0">
                  <c:v>0</c:v>
                </c:pt>
                <c:pt idx="6517" formatCode="0">
                  <c:v>0</c:v>
                </c:pt>
                <c:pt idx="6518" formatCode="0">
                  <c:v>0</c:v>
                </c:pt>
                <c:pt idx="6519" formatCode="0">
                  <c:v>0</c:v>
                </c:pt>
                <c:pt idx="6520" formatCode="0">
                  <c:v>0</c:v>
                </c:pt>
                <c:pt idx="6521" formatCode="0">
                  <c:v>0</c:v>
                </c:pt>
                <c:pt idx="6522" formatCode="0">
                  <c:v>0</c:v>
                </c:pt>
                <c:pt idx="6523" formatCode="0">
                  <c:v>0</c:v>
                </c:pt>
                <c:pt idx="6524" formatCode="0">
                  <c:v>0</c:v>
                </c:pt>
                <c:pt idx="6525" formatCode="0">
                  <c:v>0</c:v>
                </c:pt>
                <c:pt idx="6526" formatCode="0">
                  <c:v>0</c:v>
                </c:pt>
                <c:pt idx="6527" formatCode="0">
                  <c:v>0</c:v>
                </c:pt>
                <c:pt idx="6528" formatCode="0">
                  <c:v>0</c:v>
                </c:pt>
                <c:pt idx="6529" formatCode="0">
                  <c:v>0</c:v>
                </c:pt>
                <c:pt idx="6530" formatCode="0">
                  <c:v>0</c:v>
                </c:pt>
                <c:pt idx="6531" formatCode="0">
                  <c:v>0</c:v>
                </c:pt>
                <c:pt idx="6532" formatCode="0">
                  <c:v>0</c:v>
                </c:pt>
                <c:pt idx="6533" formatCode="0">
                  <c:v>0</c:v>
                </c:pt>
                <c:pt idx="6534" formatCode="0">
                  <c:v>0</c:v>
                </c:pt>
                <c:pt idx="6535" formatCode="0">
                  <c:v>0</c:v>
                </c:pt>
                <c:pt idx="6536" formatCode="0">
                  <c:v>0</c:v>
                </c:pt>
                <c:pt idx="6537" formatCode="0">
                  <c:v>0</c:v>
                </c:pt>
                <c:pt idx="6538" formatCode="0">
                  <c:v>0</c:v>
                </c:pt>
                <c:pt idx="6539" formatCode="0">
                  <c:v>0</c:v>
                </c:pt>
                <c:pt idx="6540" formatCode="0">
                  <c:v>0</c:v>
                </c:pt>
                <c:pt idx="6541" formatCode="0">
                  <c:v>0</c:v>
                </c:pt>
                <c:pt idx="6542" formatCode="0">
                  <c:v>0</c:v>
                </c:pt>
                <c:pt idx="6543" formatCode="0">
                  <c:v>0</c:v>
                </c:pt>
                <c:pt idx="6544" formatCode="0">
                  <c:v>0</c:v>
                </c:pt>
                <c:pt idx="6545" formatCode="0">
                  <c:v>0</c:v>
                </c:pt>
                <c:pt idx="6546" formatCode="0">
                  <c:v>0</c:v>
                </c:pt>
                <c:pt idx="6547" formatCode="0">
                  <c:v>0</c:v>
                </c:pt>
                <c:pt idx="6548" formatCode="0">
                  <c:v>0</c:v>
                </c:pt>
                <c:pt idx="6549" formatCode="0">
                  <c:v>0</c:v>
                </c:pt>
                <c:pt idx="6550" formatCode="0">
                  <c:v>0</c:v>
                </c:pt>
                <c:pt idx="6551" formatCode="0">
                  <c:v>0</c:v>
                </c:pt>
                <c:pt idx="6552" formatCode="0">
                  <c:v>0</c:v>
                </c:pt>
                <c:pt idx="6553" formatCode="0">
                  <c:v>0</c:v>
                </c:pt>
                <c:pt idx="6554" formatCode="0">
                  <c:v>0</c:v>
                </c:pt>
                <c:pt idx="6555" formatCode="0">
                  <c:v>0</c:v>
                </c:pt>
                <c:pt idx="6556" formatCode="0">
                  <c:v>0</c:v>
                </c:pt>
                <c:pt idx="6557" formatCode="0">
                  <c:v>0</c:v>
                </c:pt>
                <c:pt idx="6558" formatCode="0">
                  <c:v>0</c:v>
                </c:pt>
                <c:pt idx="6559" formatCode="0">
                  <c:v>0</c:v>
                </c:pt>
                <c:pt idx="6560" formatCode="0">
                  <c:v>0</c:v>
                </c:pt>
                <c:pt idx="6561" formatCode="0">
                  <c:v>0</c:v>
                </c:pt>
                <c:pt idx="6562" formatCode="0">
                  <c:v>0</c:v>
                </c:pt>
                <c:pt idx="6563" formatCode="0">
                  <c:v>0</c:v>
                </c:pt>
                <c:pt idx="6564" formatCode="0">
                  <c:v>0</c:v>
                </c:pt>
                <c:pt idx="6565" formatCode="0">
                  <c:v>0</c:v>
                </c:pt>
                <c:pt idx="6566" formatCode="0">
                  <c:v>0</c:v>
                </c:pt>
                <c:pt idx="6567" formatCode="0">
                  <c:v>0</c:v>
                </c:pt>
                <c:pt idx="6568" formatCode="0">
                  <c:v>0</c:v>
                </c:pt>
                <c:pt idx="6569" formatCode="0">
                  <c:v>0</c:v>
                </c:pt>
                <c:pt idx="6570" formatCode="0">
                  <c:v>0</c:v>
                </c:pt>
                <c:pt idx="6571" formatCode="0">
                  <c:v>0</c:v>
                </c:pt>
                <c:pt idx="6572" formatCode="0">
                  <c:v>0</c:v>
                </c:pt>
                <c:pt idx="6573" formatCode="0">
                  <c:v>0</c:v>
                </c:pt>
                <c:pt idx="6574" formatCode="0">
                  <c:v>0</c:v>
                </c:pt>
                <c:pt idx="6575" formatCode="0">
                  <c:v>0</c:v>
                </c:pt>
                <c:pt idx="6576" formatCode="0">
                  <c:v>0</c:v>
                </c:pt>
                <c:pt idx="6577" formatCode="0">
                  <c:v>0</c:v>
                </c:pt>
                <c:pt idx="6578" formatCode="0">
                  <c:v>0</c:v>
                </c:pt>
                <c:pt idx="6579" formatCode="0">
                  <c:v>0</c:v>
                </c:pt>
                <c:pt idx="6580" formatCode="0">
                  <c:v>0</c:v>
                </c:pt>
                <c:pt idx="6581" formatCode="0">
                  <c:v>0</c:v>
                </c:pt>
                <c:pt idx="6582" formatCode="0">
                  <c:v>0</c:v>
                </c:pt>
                <c:pt idx="6583" formatCode="0">
                  <c:v>0</c:v>
                </c:pt>
                <c:pt idx="6584" formatCode="0">
                  <c:v>0</c:v>
                </c:pt>
                <c:pt idx="6585" formatCode="0">
                  <c:v>0</c:v>
                </c:pt>
                <c:pt idx="6586" formatCode="0">
                  <c:v>0</c:v>
                </c:pt>
                <c:pt idx="6587" formatCode="0">
                  <c:v>0</c:v>
                </c:pt>
                <c:pt idx="6588" formatCode="0">
                  <c:v>0</c:v>
                </c:pt>
                <c:pt idx="6589" formatCode="0">
                  <c:v>0</c:v>
                </c:pt>
                <c:pt idx="6590" formatCode="0">
                  <c:v>0</c:v>
                </c:pt>
                <c:pt idx="6591" formatCode="0">
                  <c:v>0</c:v>
                </c:pt>
                <c:pt idx="6592" formatCode="0">
                  <c:v>0</c:v>
                </c:pt>
                <c:pt idx="6593" formatCode="0">
                  <c:v>0</c:v>
                </c:pt>
                <c:pt idx="6594" formatCode="0">
                  <c:v>0</c:v>
                </c:pt>
                <c:pt idx="6595" formatCode="0">
                  <c:v>0</c:v>
                </c:pt>
                <c:pt idx="6596" formatCode="0">
                  <c:v>0</c:v>
                </c:pt>
                <c:pt idx="6597" formatCode="0">
                  <c:v>0</c:v>
                </c:pt>
                <c:pt idx="6598" formatCode="0">
                  <c:v>0</c:v>
                </c:pt>
                <c:pt idx="6599" formatCode="0">
                  <c:v>0</c:v>
                </c:pt>
                <c:pt idx="6600" formatCode="0">
                  <c:v>0</c:v>
                </c:pt>
                <c:pt idx="6601" formatCode="0">
                  <c:v>0</c:v>
                </c:pt>
                <c:pt idx="6602" formatCode="0">
                  <c:v>0</c:v>
                </c:pt>
                <c:pt idx="6603" formatCode="0">
                  <c:v>0</c:v>
                </c:pt>
                <c:pt idx="6604" formatCode="0">
                  <c:v>0</c:v>
                </c:pt>
                <c:pt idx="6605" formatCode="0">
                  <c:v>0</c:v>
                </c:pt>
                <c:pt idx="6606" formatCode="0">
                  <c:v>0</c:v>
                </c:pt>
                <c:pt idx="6607" formatCode="0">
                  <c:v>0</c:v>
                </c:pt>
                <c:pt idx="6608" formatCode="0">
                  <c:v>0</c:v>
                </c:pt>
                <c:pt idx="6609" formatCode="0">
                  <c:v>0</c:v>
                </c:pt>
                <c:pt idx="6610" formatCode="0">
                  <c:v>0</c:v>
                </c:pt>
                <c:pt idx="6611" formatCode="0">
                  <c:v>0</c:v>
                </c:pt>
                <c:pt idx="6612" formatCode="0">
                  <c:v>0</c:v>
                </c:pt>
                <c:pt idx="6613" formatCode="0">
                  <c:v>0</c:v>
                </c:pt>
                <c:pt idx="6614" formatCode="0">
                  <c:v>0</c:v>
                </c:pt>
                <c:pt idx="6615" formatCode="0">
                  <c:v>0</c:v>
                </c:pt>
                <c:pt idx="6616" formatCode="0">
                  <c:v>0</c:v>
                </c:pt>
                <c:pt idx="6617" formatCode="0">
                  <c:v>0</c:v>
                </c:pt>
                <c:pt idx="6618" formatCode="0">
                  <c:v>0</c:v>
                </c:pt>
                <c:pt idx="6619" formatCode="0">
                  <c:v>0</c:v>
                </c:pt>
                <c:pt idx="6620" formatCode="0">
                  <c:v>0</c:v>
                </c:pt>
                <c:pt idx="6621" formatCode="0">
                  <c:v>0</c:v>
                </c:pt>
                <c:pt idx="6622" formatCode="0">
                  <c:v>0</c:v>
                </c:pt>
                <c:pt idx="6623" formatCode="0">
                  <c:v>0</c:v>
                </c:pt>
                <c:pt idx="6624" formatCode="0">
                  <c:v>0</c:v>
                </c:pt>
                <c:pt idx="6625" formatCode="0">
                  <c:v>0</c:v>
                </c:pt>
                <c:pt idx="6626" formatCode="0">
                  <c:v>0</c:v>
                </c:pt>
                <c:pt idx="6627" formatCode="0">
                  <c:v>0</c:v>
                </c:pt>
                <c:pt idx="6628" formatCode="0">
                  <c:v>0</c:v>
                </c:pt>
                <c:pt idx="6629" formatCode="0">
                  <c:v>0</c:v>
                </c:pt>
                <c:pt idx="6630" formatCode="0">
                  <c:v>0</c:v>
                </c:pt>
                <c:pt idx="6631" formatCode="0">
                  <c:v>0</c:v>
                </c:pt>
                <c:pt idx="6632" formatCode="0">
                  <c:v>0</c:v>
                </c:pt>
                <c:pt idx="6633" formatCode="0">
                  <c:v>0</c:v>
                </c:pt>
                <c:pt idx="6634" formatCode="0">
                  <c:v>0</c:v>
                </c:pt>
                <c:pt idx="6635" formatCode="0">
                  <c:v>0</c:v>
                </c:pt>
                <c:pt idx="6636" formatCode="0">
                  <c:v>0</c:v>
                </c:pt>
                <c:pt idx="6637" formatCode="0">
                  <c:v>0</c:v>
                </c:pt>
                <c:pt idx="6638" formatCode="0">
                  <c:v>0</c:v>
                </c:pt>
                <c:pt idx="6639" formatCode="0">
                  <c:v>0</c:v>
                </c:pt>
                <c:pt idx="6640" formatCode="0">
                  <c:v>0</c:v>
                </c:pt>
                <c:pt idx="6641" formatCode="0">
                  <c:v>0</c:v>
                </c:pt>
                <c:pt idx="6642" formatCode="0">
                  <c:v>0</c:v>
                </c:pt>
                <c:pt idx="6643" formatCode="0">
                  <c:v>0</c:v>
                </c:pt>
                <c:pt idx="6644" formatCode="0">
                  <c:v>0</c:v>
                </c:pt>
                <c:pt idx="6645" formatCode="0">
                  <c:v>0</c:v>
                </c:pt>
                <c:pt idx="6646" formatCode="0">
                  <c:v>0</c:v>
                </c:pt>
                <c:pt idx="6647" formatCode="0">
                  <c:v>0</c:v>
                </c:pt>
                <c:pt idx="6648" formatCode="0">
                  <c:v>0</c:v>
                </c:pt>
                <c:pt idx="6649" formatCode="0">
                  <c:v>0</c:v>
                </c:pt>
                <c:pt idx="6650" formatCode="0">
                  <c:v>0</c:v>
                </c:pt>
                <c:pt idx="6651" formatCode="0">
                  <c:v>0</c:v>
                </c:pt>
                <c:pt idx="6652" formatCode="0">
                  <c:v>0</c:v>
                </c:pt>
                <c:pt idx="6653" formatCode="0">
                  <c:v>0</c:v>
                </c:pt>
                <c:pt idx="6654" formatCode="0">
                  <c:v>0</c:v>
                </c:pt>
                <c:pt idx="6655" formatCode="0">
                  <c:v>0</c:v>
                </c:pt>
                <c:pt idx="6656" formatCode="0">
                  <c:v>0</c:v>
                </c:pt>
                <c:pt idx="6657" formatCode="0">
                  <c:v>0</c:v>
                </c:pt>
                <c:pt idx="6658" formatCode="0">
                  <c:v>0</c:v>
                </c:pt>
                <c:pt idx="6659" formatCode="0">
                  <c:v>0</c:v>
                </c:pt>
                <c:pt idx="6660" formatCode="0">
                  <c:v>0</c:v>
                </c:pt>
                <c:pt idx="6661" formatCode="0">
                  <c:v>0</c:v>
                </c:pt>
                <c:pt idx="6662" formatCode="0">
                  <c:v>0</c:v>
                </c:pt>
                <c:pt idx="6663" formatCode="0">
                  <c:v>0</c:v>
                </c:pt>
                <c:pt idx="6664" formatCode="0">
                  <c:v>0</c:v>
                </c:pt>
                <c:pt idx="6665" formatCode="0">
                  <c:v>0</c:v>
                </c:pt>
                <c:pt idx="6666" formatCode="0">
                  <c:v>0</c:v>
                </c:pt>
                <c:pt idx="6667" formatCode="0">
                  <c:v>0</c:v>
                </c:pt>
                <c:pt idx="6668" formatCode="0">
                  <c:v>0</c:v>
                </c:pt>
                <c:pt idx="6669" formatCode="0">
                  <c:v>0</c:v>
                </c:pt>
                <c:pt idx="6670" formatCode="0">
                  <c:v>0</c:v>
                </c:pt>
                <c:pt idx="6671" formatCode="0">
                  <c:v>0</c:v>
                </c:pt>
                <c:pt idx="6672" formatCode="0">
                  <c:v>0</c:v>
                </c:pt>
                <c:pt idx="6673" formatCode="0">
                  <c:v>0</c:v>
                </c:pt>
                <c:pt idx="6674" formatCode="0">
                  <c:v>0</c:v>
                </c:pt>
                <c:pt idx="6675" formatCode="0">
                  <c:v>0</c:v>
                </c:pt>
                <c:pt idx="6676" formatCode="0">
                  <c:v>0</c:v>
                </c:pt>
                <c:pt idx="6677" formatCode="0">
                  <c:v>0</c:v>
                </c:pt>
                <c:pt idx="6678" formatCode="0">
                  <c:v>0</c:v>
                </c:pt>
                <c:pt idx="6679" formatCode="0">
                  <c:v>0</c:v>
                </c:pt>
                <c:pt idx="6680" formatCode="0">
                  <c:v>0</c:v>
                </c:pt>
                <c:pt idx="6681" formatCode="0">
                  <c:v>0</c:v>
                </c:pt>
                <c:pt idx="6682" formatCode="0">
                  <c:v>0</c:v>
                </c:pt>
                <c:pt idx="6683" formatCode="0">
                  <c:v>0</c:v>
                </c:pt>
                <c:pt idx="6684" formatCode="0">
                  <c:v>0</c:v>
                </c:pt>
                <c:pt idx="6685" formatCode="0">
                  <c:v>0</c:v>
                </c:pt>
                <c:pt idx="6686" formatCode="0">
                  <c:v>0</c:v>
                </c:pt>
                <c:pt idx="6687" formatCode="0">
                  <c:v>0</c:v>
                </c:pt>
                <c:pt idx="6688" formatCode="0">
                  <c:v>0</c:v>
                </c:pt>
                <c:pt idx="6689" formatCode="0">
                  <c:v>0</c:v>
                </c:pt>
                <c:pt idx="6690" formatCode="0">
                  <c:v>0</c:v>
                </c:pt>
                <c:pt idx="6691" formatCode="0">
                  <c:v>0</c:v>
                </c:pt>
                <c:pt idx="6692" formatCode="0">
                  <c:v>0</c:v>
                </c:pt>
                <c:pt idx="6693" formatCode="0">
                  <c:v>0</c:v>
                </c:pt>
                <c:pt idx="6694" formatCode="0">
                  <c:v>0</c:v>
                </c:pt>
                <c:pt idx="6695" formatCode="0">
                  <c:v>0</c:v>
                </c:pt>
                <c:pt idx="6696" formatCode="0">
                  <c:v>0</c:v>
                </c:pt>
                <c:pt idx="6697" formatCode="0">
                  <c:v>0</c:v>
                </c:pt>
                <c:pt idx="6698" formatCode="0">
                  <c:v>0</c:v>
                </c:pt>
                <c:pt idx="6699" formatCode="0">
                  <c:v>0</c:v>
                </c:pt>
                <c:pt idx="6700" formatCode="0">
                  <c:v>0</c:v>
                </c:pt>
                <c:pt idx="6701" formatCode="0">
                  <c:v>0</c:v>
                </c:pt>
                <c:pt idx="6702" formatCode="0">
                  <c:v>0</c:v>
                </c:pt>
                <c:pt idx="6703" formatCode="0">
                  <c:v>0</c:v>
                </c:pt>
                <c:pt idx="6704" formatCode="0">
                  <c:v>0</c:v>
                </c:pt>
                <c:pt idx="6705" formatCode="0">
                  <c:v>0</c:v>
                </c:pt>
                <c:pt idx="6706" formatCode="0">
                  <c:v>0</c:v>
                </c:pt>
                <c:pt idx="6707" formatCode="0">
                  <c:v>0</c:v>
                </c:pt>
                <c:pt idx="6708" formatCode="0">
                  <c:v>0</c:v>
                </c:pt>
                <c:pt idx="6709" formatCode="0">
                  <c:v>0</c:v>
                </c:pt>
                <c:pt idx="6710" formatCode="0">
                  <c:v>0</c:v>
                </c:pt>
                <c:pt idx="6711" formatCode="0">
                  <c:v>0</c:v>
                </c:pt>
                <c:pt idx="6712" formatCode="0">
                  <c:v>0</c:v>
                </c:pt>
                <c:pt idx="6713" formatCode="0">
                  <c:v>0</c:v>
                </c:pt>
                <c:pt idx="6714" formatCode="0">
                  <c:v>0</c:v>
                </c:pt>
                <c:pt idx="6715" formatCode="0">
                  <c:v>0</c:v>
                </c:pt>
                <c:pt idx="6716" formatCode="0">
                  <c:v>0</c:v>
                </c:pt>
                <c:pt idx="6717" formatCode="0">
                  <c:v>0</c:v>
                </c:pt>
                <c:pt idx="6718" formatCode="0">
                  <c:v>0</c:v>
                </c:pt>
                <c:pt idx="6719" formatCode="0">
                  <c:v>0</c:v>
                </c:pt>
                <c:pt idx="6720" formatCode="0">
                  <c:v>0</c:v>
                </c:pt>
                <c:pt idx="6721" formatCode="0">
                  <c:v>0</c:v>
                </c:pt>
                <c:pt idx="6722" formatCode="0">
                  <c:v>0</c:v>
                </c:pt>
                <c:pt idx="6723" formatCode="0">
                  <c:v>0</c:v>
                </c:pt>
                <c:pt idx="6724" formatCode="0">
                  <c:v>0</c:v>
                </c:pt>
                <c:pt idx="6725" formatCode="0">
                  <c:v>0</c:v>
                </c:pt>
                <c:pt idx="6726" formatCode="0">
                  <c:v>0</c:v>
                </c:pt>
                <c:pt idx="6727" formatCode="0">
                  <c:v>0</c:v>
                </c:pt>
                <c:pt idx="6728" formatCode="0">
                  <c:v>0</c:v>
                </c:pt>
                <c:pt idx="6729" formatCode="0">
                  <c:v>0</c:v>
                </c:pt>
                <c:pt idx="6730" formatCode="0">
                  <c:v>0</c:v>
                </c:pt>
                <c:pt idx="6731" formatCode="0">
                  <c:v>0</c:v>
                </c:pt>
                <c:pt idx="6732" formatCode="0">
                  <c:v>0</c:v>
                </c:pt>
                <c:pt idx="6733" formatCode="0">
                  <c:v>0</c:v>
                </c:pt>
                <c:pt idx="6734" formatCode="0">
                  <c:v>0</c:v>
                </c:pt>
                <c:pt idx="6735" formatCode="0">
                  <c:v>0</c:v>
                </c:pt>
                <c:pt idx="6736" formatCode="0">
                  <c:v>0</c:v>
                </c:pt>
                <c:pt idx="6737" formatCode="0">
                  <c:v>0</c:v>
                </c:pt>
                <c:pt idx="6738" formatCode="0">
                  <c:v>0</c:v>
                </c:pt>
                <c:pt idx="6739" formatCode="0">
                  <c:v>0</c:v>
                </c:pt>
                <c:pt idx="6740" formatCode="0">
                  <c:v>0</c:v>
                </c:pt>
                <c:pt idx="6741" formatCode="0">
                  <c:v>0</c:v>
                </c:pt>
                <c:pt idx="6742" formatCode="0">
                  <c:v>0</c:v>
                </c:pt>
                <c:pt idx="6743" formatCode="0">
                  <c:v>0</c:v>
                </c:pt>
                <c:pt idx="6744" formatCode="0">
                  <c:v>0</c:v>
                </c:pt>
                <c:pt idx="6745" formatCode="0">
                  <c:v>0</c:v>
                </c:pt>
                <c:pt idx="6746" formatCode="0">
                  <c:v>0</c:v>
                </c:pt>
                <c:pt idx="6747" formatCode="0">
                  <c:v>0</c:v>
                </c:pt>
                <c:pt idx="6748" formatCode="0">
                  <c:v>0</c:v>
                </c:pt>
                <c:pt idx="6749" formatCode="0">
                  <c:v>0</c:v>
                </c:pt>
                <c:pt idx="6750" formatCode="0">
                  <c:v>0</c:v>
                </c:pt>
                <c:pt idx="6751" formatCode="0">
                  <c:v>0</c:v>
                </c:pt>
                <c:pt idx="6752" formatCode="0">
                  <c:v>0</c:v>
                </c:pt>
                <c:pt idx="6753" formatCode="0">
                  <c:v>0</c:v>
                </c:pt>
                <c:pt idx="6754" formatCode="0">
                  <c:v>0</c:v>
                </c:pt>
                <c:pt idx="6755" formatCode="0">
                  <c:v>0</c:v>
                </c:pt>
                <c:pt idx="6756" formatCode="0">
                  <c:v>0</c:v>
                </c:pt>
                <c:pt idx="6757" formatCode="0">
                  <c:v>0</c:v>
                </c:pt>
                <c:pt idx="6758" formatCode="0">
                  <c:v>0</c:v>
                </c:pt>
                <c:pt idx="6759" formatCode="0">
                  <c:v>0</c:v>
                </c:pt>
                <c:pt idx="6760" formatCode="0">
                  <c:v>0</c:v>
                </c:pt>
                <c:pt idx="6761" formatCode="0">
                  <c:v>0</c:v>
                </c:pt>
                <c:pt idx="6762" formatCode="0">
                  <c:v>0</c:v>
                </c:pt>
                <c:pt idx="6763" formatCode="0">
                  <c:v>0</c:v>
                </c:pt>
                <c:pt idx="6764" formatCode="0">
                  <c:v>0</c:v>
                </c:pt>
                <c:pt idx="6765" formatCode="0">
                  <c:v>0</c:v>
                </c:pt>
                <c:pt idx="6766" formatCode="0">
                  <c:v>0</c:v>
                </c:pt>
                <c:pt idx="6767" formatCode="0">
                  <c:v>0</c:v>
                </c:pt>
                <c:pt idx="6768" formatCode="0">
                  <c:v>0</c:v>
                </c:pt>
                <c:pt idx="6769" formatCode="0">
                  <c:v>0</c:v>
                </c:pt>
                <c:pt idx="6770" formatCode="0">
                  <c:v>0</c:v>
                </c:pt>
                <c:pt idx="6771" formatCode="0">
                  <c:v>0</c:v>
                </c:pt>
                <c:pt idx="6772" formatCode="0">
                  <c:v>0</c:v>
                </c:pt>
                <c:pt idx="6773" formatCode="0">
                  <c:v>0</c:v>
                </c:pt>
                <c:pt idx="6774" formatCode="0">
                  <c:v>0</c:v>
                </c:pt>
                <c:pt idx="6775" formatCode="0">
                  <c:v>0</c:v>
                </c:pt>
                <c:pt idx="6776" formatCode="0">
                  <c:v>0</c:v>
                </c:pt>
                <c:pt idx="6777" formatCode="0">
                  <c:v>0</c:v>
                </c:pt>
                <c:pt idx="6778" formatCode="0">
                  <c:v>0</c:v>
                </c:pt>
                <c:pt idx="6779" formatCode="0">
                  <c:v>0</c:v>
                </c:pt>
                <c:pt idx="6780" formatCode="0">
                  <c:v>0</c:v>
                </c:pt>
                <c:pt idx="6781" formatCode="0">
                  <c:v>0</c:v>
                </c:pt>
                <c:pt idx="6782" formatCode="0">
                  <c:v>0</c:v>
                </c:pt>
                <c:pt idx="6783" formatCode="0">
                  <c:v>0</c:v>
                </c:pt>
                <c:pt idx="6784" formatCode="0">
                  <c:v>0</c:v>
                </c:pt>
                <c:pt idx="6785" formatCode="0">
                  <c:v>0</c:v>
                </c:pt>
                <c:pt idx="6786" formatCode="0">
                  <c:v>0</c:v>
                </c:pt>
                <c:pt idx="6787" formatCode="0">
                  <c:v>0</c:v>
                </c:pt>
                <c:pt idx="6788" formatCode="0">
                  <c:v>0</c:v>
                </c:pt>
                <c:pt idx="6789" formatCode="0">
                  <c:v>0</c:v>
                </c:pt>
                <c:pt idx="6790" formatCode="0">
                  <c:v>0</c:v>
                </c:pt>
                <c:pt idx="6791" formatCode="0">
                  <c:v>0</c:v>
                </c:pt>
                <c:pt idx="6792" formatCode="0">
                  <c:v>0</c:v>
                </c:pt>
                <c:pt idx="6793" formatCode="0">
                  <c:v>0</c:v>
                </c:pt>
                <c:pt idx="6794" formatCode="0">
                  <c:v>0</c:v>
                </c:pt>
                <c:pt idx="6795" formatCode="0">
                  <c:v>0</c:v>
                </c:pt>
                <c:pt idx="6796" formatCode="0">
                  <c:v>0</c:v>
                </c:pt>
                <c:pt idx="6797" formatCode="0">
                  <c:v>0</c:v>
                </c:pt>
                <c:pt idx="6798" formatCode="0">
                  <c:v>0</c:v>
                </c:pt>
                <c:pt idx="6799" formatCode="0">
                  <c:v>0</c:v>
                </c:pt>
                <c:pt idx="6800" formatCode="0">
                  <c:v>0</c:v>
                </c:pt>
                <c:pt idx="6801" formatCode="0">
                  <c:v>0</c:v>
                </c:pt>
                <c:pt idx="6802" formatCode="0">
                  <c:v>0</c:v>
                </c:pt>
                <c:pt idx="6803" formatCode="0">
                  <c:v>0</c:v>
                </c:pt>
                <c:pt idx="6804" formatCode="0">
                  <c:v>0</c:v>
                </c:pt>
                <c:pt idx="6805" formatCode="0">
                  <c:v>0</c:v>
                </c:pt>
                <c:pt idx="6806" formatCode="0">
                  <c:v>0</c:v>
                </c:pt>
                <c:pt idx="6807" formatCode="0">
                  <c:v>0</c:v>
                </c:pt>
                <c:pt idx="6808" formatCode="0">
                  <c:v>0</c:v>
                </c:pt>
                <c:pt idx="6809" formatCode="0">
                  <c:v>0</c:v>
                </c:pt>
                <c:pt idx="6810" formatCode="0">
                  <c:v>0</c:v>
                </c:pt>
                <c:pt idx="6811" formatCode="0">
                  <c:v>0</c:v>
                </c:pt>
                <c:pt idx="6812" formatCode="0">
                  <c:v>0</c:v>
                </c:pt>
                <c:pt idx="6813" formatCode="0">
                  <c:v>0</c:v>
                </c:pt>
                <c:pt idx="6814" formatCode="0">
                  <c:v>0</c:v>
                </c:pt>
                <c:pt idx="6815" formatCode="0">
                  <c:v>0</c:v>
                </c:pt>
                <c:pt idx="6816" formatCode="0">
                  <c:v>0</c:v>
                </c:pt>
                <c:pt idx="6817" formatCode="0">
                  <c:v>0</c:v>
                </c:pt>
                <c:pt idx="6818" formatCode="0">
                  <c:v>0</c:v>
                </c:pt>
                <c:pt idx="6819" formatCode="0">
                  <c:v>0</c:v>
                </c:pt>
                <c:pt idx="6820" formatCode="0">
                  <c:v>0</c:v>
                </c:pt>
                <c:pt idx="6821" formatCode="0">
                  <c:v>0</c:v>
                </c:pt>
                <c:pt idx="6822" formatCode="0">
                  <c:v>0</c:v>
                </c:pt>
                <c:pt idx="6823" formatCode="0">
                  <c:v>0</c:v>
                </c:pt>
                <c:pt idx="6824" formatCode="0">
                  <c:v>0</c:v>
                </c:pt>
                <c:pt idx="6825" formatCode="0">
                  <c:v>0</c:v>
                </c:pt>
                <c:pt idx="6826" formatCode="0">
                  <c:v>0</c:v>
                </c:pt>
                <c:pt idx="6827" formatCode="0">
                  <c:v>0</c:v>
                </c:pt>
                <c:pt idx="6828" formatCode="0">
                  <c:v>0</c:v>
                </c:pt>
                <c:pt idx="6829" formatCode="0">
                  <c:v>0</c:v>
                </c:pt>
                <c:pt idx="6830" formatCode="0">
                  <c:v>0</c:v>
                </c:pt>
                <c:pt idx="6831" formatCode="0">
                  <c:v>0</c:v>
                </c:pt>
                <c:pt idx="6832" formatCode="0">
                  <c:v>0</c:v>
                </c:pt>
                <c:pt idx="6833" formatCode="0">
                  <c:v>0</c:v>
                </c:pt>
                <c:pt idx="6834" formatCode="0">
                  <c:v>0</c:v>
                </c:pt>
                <c:pt idx="6835" formatCode="0">
                  <c:v>0</c:v>
                </c:pt>
                <c:pt idx="6836" formatCode="0">
                  <c:v>0</c:v>
                </c:pt>
                <c:pt idx="6837" formatCode="0">
                  <c:v>0</c:v>
                </c:pt>
                <c:pt idx="6838" formatCode="0">
                  <c:v>0</c:v>
                </c:pt>
                <c:pt idx="6839" formatCode="0">
                  <c:v>0</c:v>
                </c:pt>
                <c:pt idx="6840" formatCode="0">
                  <c:v>0</c:v>
                </c:pt>
                <c:pt idx="6841" formatCode="0">
                  <c:v>0</c:v>
                </c:pt>
                <c:pt idx="6842" formatCode="0">
                  <c:v>0</c:v>
                </c:pt>
                <c:pt idx="6843" formatCode="0">
                  <c:v>0</c:v>
                </c:pt>
                <c:pt idx="6844" formatCode="0">
                  <c:v>0</c:v>
                </c:pt>
                <c:pt idx="6845" formatCode="0">
                  <c:v>0</c:v>
                </c:pt>
                <c:pt idx="6846" formatCode="0">
                  <c:v>0</c:v>
                </c:pt>
                <c:pt idx="6847" formatCode="0">
                  <c:v>0</c:v>
                </c:pt>
                <c:pt idx="6848" formatCode="0">
                  <c:v>0</c:v>
                </c:pt>
                <c:pt idx="6849" formatCode="0">
                  <c:v>0</c:v>
                </c:pt>
                <c:pt idx="6850" formatCode="0">
                  <c:v>0</c:v>
                </c:pt>
                <c:pt idx="6851" formatCode="0">
                  <c:v>0</c:v>
                </c:pt>
                <c:pt idx="6852" formatCode="0">
                  <c:v>0</c:v>
                </c:pt>
                <c:pt idx="6853" formatCode="0">
                  <c:v>0</c:v>
                </c:pt>
                <c:pt idx="6854" formatCode="0">
                  <c:v>0</c:v>
                </c:pt>
                <c:pt idx="6855" formatCode="0">
                  <c:v>0</c:v>
                </c:pt>
                <c:pt idx="6856" formatCode="0">
                  <c:v>0</c:v>
                </c:pt>
                <c:pt idx="6857" formatCode="0">
                  <c:v>0</c:v>
                </c:pt>
                <c:pt idx="6858" formatCode="0">
                  <c:v>0</c:v>
                </c:pt>
                <c:pt idx="6859" formatCode="0">
                  <c:v>0</c:v>
                </c:pt>
                <c:pt idx="6860" formatCode="0">
                  <c:v>0</c:v>
                </c:pt>
                <c:pt idx="6861" formatCode="0">
                  <c:v>0</c:v>
                </c:pt>
                <c:pt idx="6862" formatCode="0">
                  <c:v>0</c:v>
                </c:pt>
                <c:pt idx="6863" formatCode="0">
                  <c:v>0</c:v>
                </c:pt>
                <c:pt idx="6864" formatCode="0">
                  <c:v>0</c:v>
                </c:pt>
                <c:pt idx="6865" formatCode="0">
                  <c:v>0</c:v>
                </c:pt>
                <c:pt idx="6866" formatCode="0">
                  <c:v>0</c:v>
                </c:pt>
                <c:pt idx="6867" formatCode="0">
                  <c:v>0</c:v>
                </c:pt>
                <c:pt idx="6868" formatCode="0">
                  <c:v>0</c:v>
                </c:pt>
                <c:pt idx="6869" formatCode="0">
                  <c:v>0</c:v>
                </c:pt>
                <c:pt idx="6870" formatCode="0">
                  <c:v>0</c:v>
                </c:pt>
                <c:pt idx="6871" formatCode="0">
                  <c:v>0</c:v>
                </c:pt>
                <c:pt idx="6872" formatCode="0">
                  <c:v>0</c:v>
                </c:pt>
                <c:pt idx="6873" formatCode="0">
                  <c:v>0</c:v>
                </c:pt>
                <c:pt idx="6874" formatCode="0">
                  <c:v>0</c:v>
                </c:pt>
                <c:pt idx="6875" formatCode="0">
                  <c:v>0</c:v>
                </c:pt>
                <c:pt idx="6876" formatCode="0">
                  <c:v>0</c:v>
                </c:pt>
                <c:pt idx="6877" formatCode="0">
                  <c:v>0</c:v>
                </c:pt>
                <c:pt idx="6878" formatCode="0">
                  <c:v>0</c:v>
                </c:pt>
                <c:pt idx="6879" formatCode="0">
                  <c:v>0</c:v>
                </c:pt>
                <c:pt idx="6880" formatCode="0">
                  <c:v>0</c:v>
                </c:pt>
                <c:pt idx="6881" formatCode="0">
                  <c:v>0</c:v>
                </c:pt>
                <c:pt idx="6882" formatCode="0">
                  <c:v>0</c:v>
                </c:pt>
                <c:pt idx="6883" formatCode="0">
                  <c:v>0</c:v>
                </c:pt>
                <c:pt idx="6884" formatCode="0">
                  <c:v>0</c:v>
                </c:pt>
                <c:pt idx="6885" formatCode="0">
                  <c:v>0</c:v>
                </c:pt>
                <c:pt idx="6886" formatCode="0">
                  <c:v>0</c:v>
                </c:pt>
                <c:pt idx="6887" formatCode="0">
                  <c:v>0</c:v>
                </c:pt>
                <c:pt idx="6888" formatCode="0">
                  <c:v>0</c:v>
                </c:pt>
                <c:pt idx="6889" formatCode="0">
                  <c:v>0</c:v>
                </c:pt>
                <c:pt idx="6890" formatCode="0">
                  <c:v>0</c:v>
                </c:pt>
                <c:pt idx="6891" formatCode="0">
                  <c:v>0</c:v>
                </c:pt>
                <c:pt idx="6892" formatCode="0">
                  <c:v>0</c:v>
                </c:pt>
                <c:pt idx="6893" formatCode="0">
                  <c:v>0</c:v>
                </c:pt>
                <c:pt idx="6894" formatCode="0">
                  <c:v>0</c:v>
                </c:pt>
                <c:pt idx="6895" formatCode="0">
                  <c:v>0</c:v>
                </c:pt>
                <c:pt idx="6896" formatCode="0">
                  <c:v>0</c:v>
                </c:pt>
                <c:pt idx="6897" formatCode="0">
                  <c:v>0</c:v>
                </c:pt>
                <c:pt idx="6898" formatCode="0">
                  <c:v>0</c:v>
                </c:pt>
                <c:pt idx="6899" formatCode="0">
                  <c:v>0</c:v>
                </c:pt>
                <c:pt idx="6900" formatCode="0">
                  <c:v>0</c:v>
                </c:pt>
                <c:pt idx="6901" formatCode="0">
                  <c:v>0</c:v>
                </c:pt>
                <c:pt idx="6902" formatCode="0">
                  <c:v>0</c:v>
                </c:pt>
                <c:pt idx="6903" formatCode="0">
                  <c:v>0</c:v>
                </c:pt>
                <c:pt idx="6904" formatCode="0">
                  <c:v>0</c:v>
                </c:pt>
                <c:pt idx="6905" formatCode="0">
                  <c:v>0</c:v>
                </c:pt>
                <c:pt idx="6906" formatCode="0">
                  <c:v>0</c:v>
                </c:pt>
                <c:pt idx="6907" formatCode="0">
                  <c:v>0</c:v>
                </c:pt>
                <c:pt idx="6908" formatCode="0">
                  <c:v>0</c:v>
                </c:pt>
                <c:pt idx="6909" formatCode="0">
                  <c:v>0</c:v>
                </c:pt>
                <c:pt idx="6910" formatCode="0">
                  <c:v>0</c:v>
                </c:pt>
                <c:pt idx="6911" formatCode="0">
                  <c:v>0</c:v>
                </c:pt>
                <c:pt idx="6912" formatCode="0">
                  <c:v>0</c:v>
                </c:pt>
                <c:pt idx="6913" formatCode="0">
                  <c:v>0</c:v>
                </c:pt>
                <c:pt idx="6914" formatCode="0">
                  <c:v>0</c:v>
                </c:pt>
                <c:pt idx="6915" formatCode="0">
                  <c:v>0</c:v>
                </c:pt>
                <c:pt idx="6916" formatCode="0">
                  <c:v>0</c:v>
                </c:pt>
                <c:pt idx="6917" formatCode="0">
                  <c:v>0</c:v>
                </c:pt>
                <c:pt idx="6918" formatCode="0">
                  <c:v>0</c:v>
                </c:pt>
                <c:pt idx="6919" formatCode="0">
                  <c:v>0</c:v>
                </c:pt>
                <c:pt idx="6920" formatCode="0">
                  <c:v>0</c:v>
                </c:pt>
                <c:pt idx="6921" formatCode="0">
                  <c:v>0</c:v>
                </c:pt>
                <c:pt idx="6922" formatCode="0">
                  <c:v>0</c:v>
                </c:pt>
                <c:pt idx="6923" formatCode="0">
                  <c:v>0</c:v>
                </c:pt>
                <c:pt idx="6924" formatCode="0">
                  <c:v>0</c:v>
                </c:pt>
                <c:pt idx="6925" formatCode="0">
                  <c:v>0</c:v>
                </c:pt>
                <c:pt idx="6926" formatCode="0">
                  <c:v>0</c:v>
                </c:pt>
                <c:pt idx="6927" formatCode="0">
                  <c:v>0</c:v>
                </c:pt>
                <c:pt idx="6928" formatCode="0">
                  <c:v>0</c:v>
                </c:pt>
                <c:pt idx="6929" formatCode="0">
                  <c:v>0</c:v>
                </c:pt>
                <c:pt idx="6930" formatCode="0">
                  <c:v>0</c:v>
                </c:pt>
                <c:pt idx="6931" formatCode="0">
                  <c:v>0</c:v>
                </c:pt>
                <c:pt idx="6932" formatCode="0">
                  <c:v>0</c:v>
                </c:pt>
                <c:pt idx="6933" formatCode="0">
                  <c:v>0</c:v>
                </c:pt>
                <c:pt idx="6934" formatCode="0">
                  <c:v>0</c:v>
                </c:pt>
                <c:pt idx="6935" formatCode="0">
                  <c:v>0</c:v>
                </c:pt>
                <c:pt idx="6936" formatCode="0">
                  <c:v>0</c:v>
                </c:pt>
                <c:pt idx="6937" formatCode="0">
                  <c:v>0</c:v>
                </c:pt>
                <c:pt idx="6938" formatCode="0">
                  <c:v>0</c:v>
                </c:pt>
                <c:pt idx="6939" formatCode="0">
                  <c:v>0</c:v>
                </c:pt>
                <c:pt idx="6940" formatCode="0">
                  <c:v>0</c:v>
                </c:pt>
                <c:pt idx="6941" formatCode="0">
                  <c:v>0</c:v>
                </c:pt>
                <c:pt idx="6942" formatCode="0">
                  <c:v>0</c:v>
                </c:pt>
                <c:pt idx="6943" formatCode="0">
                  <c:v>0</c:v>
                </c:pt>
                <c:pt idx="6944" formatCode="0">
                  <c:v>0</c:v>
                </c:pt>
                <c:pt idx="6945" formatCode="0">
                  <c:v>0</c:v>
                </c:pt>
                <c:pt idx="6946" formatCode="0">
                  <c:v>0</c:v>
                </c:pt>
                <c:pt idx="6947" formatCode="0">
                  <c:v>0</c:v>
                </c:pt>
                <c:pt idx="6948" formatCode="0">
                  <c:v>0</c:v>
                </c:pt>
                <c:pt idx="6949" formatCode="0">
                  <c:v>0</c:v>
                </c:pt>
                <c:pt idx="6950" formatCode="0">
                  <c:v>0</c:v>
                </c:pt>
                <c:pt idx="6951" formatCode="0">
                  <c:v>0</c:v>
                </c:pt>
                <c:pt idx="6952" formatCode="0">
                  <c:v>0</c:v>
                </c:pt>
                <c:pt idx="6953" formatCode="0">
                  <c:v>0</c:v>
                </c:pt>
                <c:pt idx="6954" formatCode="0">
                  <c:v>0</c:v>
                </c:pt>
                <c:pt idx="6955" formatCode="0">
                  <c:v>0</c:v>
                </c:pt>
                <c:pt idx="6956" formatCode="0">
                  <c:v>0</c:v>
                </c:pt>
                <c:pt idx="6957" formatCode="0">
                  <c:v>0</c:v>
                </c:pt>
                <c:pt idx="6958" formatCode="0">
                  <c:v>0</c:v>
                </c:pt>
                <c:pt idx="6959" formatCode="0">
                  <c:v>0</c:v>
                </c:pt>
                <c:pt idx="6960" formatCode="0">
                  <c:v>0</c:v>
                </c:pt>
                <c:pt idx="6961" formatCode="0">
                  <c:v>0</c:v>
                </c:pt>
                <c:pt idx="6962" formatCode="0">
                  <c:v>0</c:v>
                </c:pt>
                <c:pt idx="6963" formatCode="0">
                  <c:v>0</c:v>
                </c:pt>
                <c:pt idx="6964" formatCode="0">
                  <c:v>0</c:v>
                </c:pt>
                <c:pt idx="6965" formatCode="0">
                  <c:v>0</c:v>
                </c:pt>
                <c:pt idx="6966" formatCode="0">
                  <c:v>0</c:v>
                </c:pt>
                <c:pt idx="6967" formatCode="0">
                  <c:v>0</c:v>
                </c:pt>
                <c:pt idx="6968" formatCode="0">
                  <c:v>0</c:v>
                </c:pt>
                <c:pt idx="6969" formatCode="0">
                  <c:v>0</c:v>
                </c:pt>
                <c:pt idx="6970" formatCode="0">
                  <c:v>0</c:v>
                </c:pt>
                <c:pt idx="6971" formatCode="0">
                  <c:v>0</c:v>
                </c:pt>
                <c:pt idx="6972" formatCode="0">
                  <c:v>0</c:v>
                </c:pt>
                <c:pt idx="6973" formatCode="0">
                  <c:v>0</c:v>
                </c:pt>
                <c:pt idx="6974" formatCode="0">
                  <c:v>0</c:v>
                </c:pt>
                <c:pt idx="6975" formatCode="0">
                  <c:v>0</c:v>
                </c:pt>
                <c:pt idx="6976" formatCode="0">
                  <c:v>0</c:v>
                </c:pt>
                <c:pt idx="6977" formatCode="0">
                  <c:v>0</c:v>
                </c:pt>
                <c:pt idx="6978" formatCode="0">
                  <c:v>0</c:v>
                </c:pt>
                <c:pt idx="6979" formatCode="0">
                  <c:v>0</c:v>
                </c:pt>
                <c:pt idx="6980" formatCode="0">
                  <c:v>0</c:v>
                </c:pt>
                <c:pt idx="6981" formatCode="0">
                  <c:v>0</c:v>
                </c:pt>
                <c:pt idx="6982" formatCode="0">
                  <c:v>0</c:v>
                </c:pt>
                <c:pt idx="6983" formatCode="0">
                  <c:v>0</c:v>
                </c:pt>
                <c:pt idx="6984" formatCode="0">
                  <c:v>0</c:v>
                </c:pt>
                <c:pt idx="6985" formatCode="0">
                  <c:v>0</c:v>
                </c:pt>
                <c:pt idx="6986" formatCode="0">
                  <c:v>0</c:v>
                </c:pt>
                <c:pt idx="6987" formatCode="0">
                  <c:v>0</c:v>
                </c:pt>
                <c:pt idx="6988" formatCode="0">
                  <c:v>0</c:v>
                </c:pt>
                <c:pt idx="6989" formatCode="0">
                  <c:v>0</c:v>
                </c:pt>
                <c:pt idx="6990" formatCode="0">
                  <c:v>0</c:v>
                </c:pt>
                <c:pt idx="6991" formatCode="0">
                  <c:v>0</c:v>
                </c:pt>
                <c:pt idx="6992" formatCode="0">
                  <c:v>0</c:v>
                </c:pt>
                <c:pt idx="6993" formatCode="0">
                  <c:v>0</c:v>
                </c:pt>
                <c:pt idx="6994" formatCode="0">
                  <c:v>0</c:v>
                </c:pt>
                <c:pt idx="6995" formatCode="0">
                  <c:v>0</c:v>
                </c:pt>
                <c:pt idx="6996" formatCode="0">
                  <c:v>0</c:v>
                </c:pt>
                <c:pt idx="6997" formatCode="0">
                  <c:v>0</c:v>
                </c:pt>
                <c:pt idx="6998" formatCode="0">
                  <c:v>0</c:v>
                </c:pt>
                <c:pt idx="6999" formatCode="0">
                  <c:v>0</c:v>
                </c:pt>
                <c:pt idx="7000" formatCode="0">
                  <c:v>0</c:v>
                </c:pt>
                <c:pt idx="7001" formatCode="0">
                  <c:v>0</c:v>
                </c:pt>
                <c:pt idx="7002" formatCode="0">
                  <c:v>0</c:v>
                </c:pt>
                <c:pt idx="7003" formatCode="0">
                  <c:v>0</c:v>
                </c:pt>
                <c:pt idx="7004" formatCode="0">
                  <c:v>0</c:v>
                </c:pt>
                <c:pt idx="7005" formatCode="0">
                  <c:v>0</c:v>
                </c:pt>
                <c:pt idx="7006" formatCode="0">
                  <c:v>0</c:v>
                </c:pt>
                <c:pt idx="7007" formatCode="0">
                  <c:v>0</c:v>
                </c:pt>
                <c:pt idx="7008" formatCode="0">
                  <c:v>0</c:v>
                </c:pt>
                <c:pt idx="7009" formatCode="0">
                  <c:v>0</c:v>
                </c:pt>
                <c:pt idx="7010" formatCode="0">
                  <c:v>0</c:v>
                </c:pt>
                <c:pt idx="7011" formatCode="0">
                  <c:v>0</c:v>
                </c:pt>
                <c:pt idx="7012" formatCode="0">
                  <c:v>0</c:v>
                </c:pt>
                <c:pt idx="7013" formatCode="0">
                  <c:v>0</c:v>
                </c:pt>
                <c:pt idx="7014" formatCode="0">
                  <c:v>0</c:v>
                </c:pt>
                <c:pt idx="7015" formatCode="0">
                  <c:v>0</c:v>
                </c:pt>
                <c:pt idx="7016" formatCode="0">
                  <c:v>0</c:v>
                </c:pt>
                <c:pt idx="7017" formatCode="0">
                  <c:v>0</c:v>
                </c:pt>
                <c:pt idx="7018" formatCode="0">
                  <c:v>0</c:v>
                </c:pt>
                <c:pt idx="7019" formatCode="0">
                  <c:v>0</c:v>
                </c:pt>
                <c:pt idx="7020" formatCode="0">
                  <c:v>0</c:v>
                </c:pt>
                <c:pt idx="7021" formatCode="0">
                  <c:v>0</c:v>
                </c:pt>
                <c:pt idx="7022" formatCode="0">
                  <c:v>0</c:v>
                </c:pt>
                <c:pt idx="7023" formatCode="0">
                  <c:v>0</c:v>
                </c:pt>
                <c:pt idx="7024" formatCode="0">
                  <c:v>0</c:v>
                </c:pt>
                <c:pt idx="7025" formatCode="0">
                  <c:v>0</c:v>
                </c:pt>
                <c:pt idx="7026" formatCode="0">
                  <c:v>0</c:v>
                </c:pt>
                <c:pt idx="7027" formatCode="0">
                  <c:v>0</c:v>
                </c:pt>
                <c:pt idx="7028" formatCode="0">
                  <c:v>0</c:v>
                </c:pt>
                <c:pt idx="7029" formatCode="0">
                  <c:v>0</c:v>
                </c:pt>
                <c:pt idx="7030" formatCode="0">
                  <c:v>0</c:v>
                </c:pt>
                <c:pt idx="7031" formatCode="0">
                  <c:v>0</c:v>
                </c:pt>
                <c:pt idx="7032" formatCode="0">
                  <c:v>0</c:v>
                </c:pt>
                <c:pt idx="7033" formatCode="0">
                  <c:v>0</c:v>
                </c:pt>
                <c:pt idx="7034" formatCode="0">
                  <c:v>0</c:v>
                </c:pt>
                <c:pt idx="7035" formatCode="0">
                  <c:v>0</c:v>
                </c:pt>
                <c:pt idx="7036" formatCode="0">
                  <c:v>0</c:v>
                </c:pt>
                <c:pt idx="7037" formatCode="0">
                  <c:v>0</c:v>
                </c:pt>
                <c:pt idx="7038" formatCode="0">
                  <c:v>0</c:v>
                </c:pt>
                <c:pt idx="7039" formatCode="0">
                  <c:v>0</c:v>
                </c:pt>
                <c:pt idx="7040" formatCode="0">
                  <c:v>0</c:v>
                </c:pt>
                <c:pt idx="7041" formatCode="0">
                  <c:v>0</c:v>
                </c:pt>
                <c:pt idx="7042" formatCode="0">
                  <c:v>0</c:v>
                </c:pt>
                <c:pt idx="7043" formatCode="0">
                  <c:v>0</c:v>
                </c:pt>
                <c:pt idx="7044" formatCode="0">
                  <c:v>0</c:v>
                </c:pt>
                <c:pt idx="7045" formatCode="0">
                  <c:v>0</c:v>
                </c:pt>
                <c:pt idx="7046" formatCode="0">
                  <c:v>0</c:v>
                </c:pt>
                <c:pt idx="7047" formatCode="0">
                  <c:v>0</c:v>
                </c:pt>
                <c:pt idx="7048" formatCode="0">
                  <c:v>0</c:v>
                </c:pt>
                <c:pt idx="7049" formatCode="0">
                  <c:v>0</c:v>
                </c:pt>
                <c:pt idx="7050" formatCode="0">
                  <c:v>0</c:v>
                </c:pt>
                <c:pt idx="7051" formatCode="0">
                  <c:v>0</c:v>
                </c:pt>
                <c:pt idx="7052" formatCode="0">
                  <c:v>0</c:v>
                </c:pt>
                <c:pt idx="7053" formatCode="0">
                  <c:v>0</c:v>
                </c:pt>
                <c:pt idx="7054" formatCode="0">
                  <c:v>0</c:v>
                </c:pt>
                <c:pt idx="7055" formatCode="0">
                  <c:v>0</c:v>
                </c:pt>
                <c:pt idx="7056" formatCode="0">
                  <c:v>0</c:v>
                </c:pt>
                <c:pt idx="7057" formatCode="0">
                  <c:v>0</c:v>
                </c:pt>
                <c:pt idx="7058" formatCode="0">
                  <c:v>0</c:v>
                </c:pt>
                <c:pt idx="7059" formatCode="0">
                  <c:v>0</c:v>
                </c:pt>
                <c:pt idx="7060" formatCode="0">
                  <c:v>0</c:v>
                </c:pt>
                <c:pt idx="7061" formatCode="0">
                  <c:v>0</c:v>
                </c:pt>
                <c:pt idx="7062" formatCode="0">
                  <c:v>0</c:v>
                </c:pt>
                <c:pt idx="7063" formatCode="0">
                  <c:v>0</c:v>
                </c:pt>
                <c:pt idx="7064" formatCode="0">
                  <c:v>0</c:v>
                </c:pt>
                <c:pt idx="7065" formatCode="0">
                  <c:v>0</c:v>
                </c:pt>
                <c:pt idx="7066" formatCode="0">
                  <c:v>0</c:v>
                </c:pt>
                <c:pt idx="7067" formatCode="0">
                  <c:v>0</c:v>
                </c:pt>
                <c:pt idx="7068" formatCode="0">
                  <c:v>0</c:v>
                </c:pt>
                <c:pt idx="7069" formatCode="0">
                  <c:v>0</c:v>
                </c:pt>
                <c:pt idx="7070" formatCode="0">
                  <c:v>0</c:v>
                </c:pt>
                <c:pt idx="7071" formatCode="0">
                  <c:v>0</c:v>
                </c:pt>
                <c:pt idx="7072" formatCode="0">
                  <c:v>0</c:v>
                </c:pt>
                <c:pt idx="7073" formatCode="0">
                  <c:v>0</c:v>
                </c:pt>
                <c:pt idx="7074" formatCode="0">
                  <c:v>0</c:v>
                </c:pt>
                <c:pt idx="7075" formatCode="0">
                  <c:v>0</c:v>
                </c:pt>
                <c:pt idx="7076" formatCode="0">
                  <c:v>0</c:v>
                </c:pt>
                <c:pt idx="7077" formatCode="0">
                  <c:v>0</c:v>
                </c:pt>
                <c:pt idx="7078" formatCode="0">
                  <c:v>0</c:v>
                </c:pt>
                <c:pt idx="7079" formatCode="0">
                  <c:v>0</c:v>
                </c:pt>
                <c:pt idx="7080" formatCode="0">
                  <c:v>0</c:v>
                </c:pt>
                <c:pt idx="7081" formatCode="0">
                  <c:v>0</c:v>
                </c:pt>
                <c:pt idx="7082" formatCode="0">
                  <c:v>0</c:v>
                </c:pt>
                <c:pt idx="7083" formatCode="0">
                  <c:v>0</c:v>
                </c:pt>
                <c:pt idx="7084" formatCode="0">
                  <c:v>0</c:v>
                </c:pt>
                <c:pt idx="7085" formatCode="0">
                  <c:v>0</c:v>
                </c:pt>
                <c:pt idx="7086" formatCode="0">
                  <c:v>0</c:v>
                </c:pt>
                <c:pt idx="7087" formatCode="0">
                  <c:v>0</c:v>
                </c:pt>
                <c:pt idx="7088" formatCode="0">
                  <c:v>0</c:v>
                </c:pt>
                <c:pt idx="7089" formatCode="0">
                  <c:v>0</c:v>
                </c:pt>
                <c:pt idx="7090" formatCode="0">
                  <c:v>0</c:v>
                </c:pt>
                <c:pt idx="7091" formatCode="0">
                  <c:v>0</c:v>
                </c:pt>
                <c:pt idx="7092" formatCode="0">
                  <c:v>0</c:v>
                </c:pt>
                <c:pt idx="7093" formatCode="0">
                  <c:v>0</c:v>
                </c:pt>
                <c:pt idx="7094" formatCode="0">
                  <c:v>0</c:v>
                </c:pt>
                <c:pt idx="7095" formatCode="0">
                  <c:v>0</c:v>
                </c:pt>
                <c:pt idx="7096" formatCode="0">
                  <c:v>0</c:v>
                </c:pt>
                <c:pt idx="7097" formatCode="0">
                  <c:v>0</c:v>
                </c:pt>
                <c:pt idx="7098" formatCode="0">
                  <c:v>0</c:v>
                </c:pt>
                <c:pt idx="7099" formatCode="0">
                  <c:v>0</c:v>
                </c:pt>
                <c:pt idx="7100" formatCode="0">
                  <c:v>0</c:v>
                </c:pt>
                <c:pt idx="7101" formatCode="0">
                  <c:v>0</c:v>
                </c:pt>
                <c:pt idx="7102" formatCode="0">
                  <c:v>0</c:v>
                </c:pt>
                <c:pt idx="7103" formatCode="0">
                  <c:v>0</c:v>
                </c:pt>
                <c:pt idx="7104" formatCode="0">
                  <c:v>0</c:v>
                </c:pt>
                <c:pt idx="7105" formatCode="0">
                  <c:v>0</c:v>
                </c:pt>
                <c:pt idx="7106" formatCode="0">
                  <c:v>0</c:v>
                </c:pt>
                <c:pt idx="7107" formatCode="0">
                  <c:v>0</c:v>
                </c:pt>
                <c:pt idx="7108" formatCode="0">
                  <c:v>0</c:v>
                </c:pt>
                <c:pt idx="7109" formatCode="0">
                  <c:v>0</c:v>
                </c:pt>
                <c:pt idx="7110" formatCode="0">
                  <c:v>0</c:v>
                </c:pt>
                <c:pt idx="7111" formatCode="0">
                  <c:v>0</c:v>
                </c:pt>
                <c:pt idx="7112" formatCode="0">
                  <c:v>0</c:v>
                </c:pt>
                <c:pt idx="7113" formatCode="0">
                  <c:v>0</c:v>
                </c:pt>
                <c:pt idx="7114" formatCode="0">
                  <c:v>0</c:v>
                </c:pt>
                <c:pt idx="7115" formatCode="0">
                  <c:v>0</c:v>
                </c:pt>
                <c:pt idx="7116" formatCode="0">
                  <c:v>0</c:v>
                </c:pt>
                <c:pt idx="7117" formatCode="0">
                  <c:v>0</c:v>
                </c:pt>
                <c:pt idx="7118" formatCode="0">
                  <c:v>0</c:v>
                </c:pt>
                <c:pt idx="7119" formatCode="0">
                  <c:v>0</c:v>
                </c:pt>
                <c:pt idx="7120" formatCode="0">
                  <c:v>0</c:v>
                </c:pt>
                <c:pt idx="7121" formatCode="0">
                  <c:v>0</c:v>
                </c:pt>
                <c:pt idx="7122" formatCode="0">
                  <c:v>0</c:v>
                </c:pt>
                <c:pt idx="7123" formatCode="0">
                  <c:v>0</c:v>
                </c:pt>
                <c:pt idx="7124" formatCode="0">
                  <c:v>0</c:v>
                </c:pt>
                <c:pt idx="7125" formatCode="0">
                  <c:v>0</c:v>
                </c:pt>
                <c:pt idx="7126" formatCode="0">
                  <c:v>0</c:v>
                </c:pt>
                <c:pt idx="7127" formatCode="0">
                  <c:v>0</c:v>
                </c:pt>
                <c:pt idx="7128" formatCode="0">
                  <c:v>0</c:v>
                </c:pt>
                <c:pt idx="7129" formatCode="0">
                  <c:v>0</c:v>
                </c:pt>
                <c:pt idx="7130" formatCode="0">
                  <c:v>0</c:v>
                </c:pt>
                <c:pt idx="7131" formatCode="0">
                  <c:v>0</c:v>
                </c:pt>
                <c:pt idx="7132" formatCode="0">
                  <c:v>0</c:v>
                </c:pt>
                <c:pt idx="7133" formatCode="0">
                  <c:v>0</c:v>
                </c:pt>
                <c:pt idx="7134" formatCode="0">
                  <c:v>0</c:v>
                </c:pt>
                <c:pt idx="7135" formatCode="0">
                  <c:v>0</c:v>
                </c:pt>
                <c:pt idx="7136" formatCode="0">
                  <c:v>0</c:v>
                </c:pt>
                <c:pt idx="7137" formatCode="0">
                  <c:v>0</c:v>
                </c:pt>
                <c:pt idx="7138" formatCode="0">
                  <c:v>0</c:v>
                </c:pt>
                <c:pt idx="7139" formatCode="0">
                  <c:v>0</c:v>
                </c:pt>
                <c:pt idx="7140" formatCode="0">
                  <c:v>0</c:v>
                </c:pt>
                <c:pt idx="7141" formatCode="0">
                  <c:v>0</c:v>
                </c:pt>
                <c:pt idx="7142" formatCode="0">
                  <c:v>0</c:v>
                </c:pt>
                <c:pt idx="7143" formatCode="0">
                  <c:v>0</c:v>
                </c:pt>
                <c:pt idx="7144" formatCode="0">
                  <c:v>0</c:v>
                </c:pt>
                <c:pt idx="7145" formatCode="0">
                  <c:v>0</c:v>
                </c:pt>
                <c:pt idx="7146" formatCode="0">
                  <c:v>0</c:v>
                </c:pt>
                <c:pt idx="7147" formatCode="0">
                  <c:v>0</c:v>
                </c:pt>
                <c:pt idx="7148" formatCode="0">
                  <c:v>0</c:v>
                </c:pt>
                <c:pt idx="7149" formatCode="0">
                  <c:v>0</c:v>
                </c:pt>
                <c:pt idx="7150" formatCode="0">
                  <c:v>0</c:v>
                </c:pt>
                <c:pt idx="7151" formatCode="0">
                  <c:v>0</c:v>
                </c:pt>
                <c:pt idx="7152" formatCode="0">
                  <c:v>0</c:v>
                </c:pt>
                <c:pt idx="7153" formatCode="0">
                  <c:v>0</c:v>
                </c:pt>
                <c:pt idx="7154" formatCode="0">
                  <c:v>0</c:v>
                </c:pt>
                <c:pt idx="7155" formatCode="0">
                  <c:v>0</c:v>
                </c:pt>
                <c:pt idx="7156" formatCode="0">
                  <c:v>0</c:v>
                </c:pt>
                <c:pt idx="7157" formatCode="0">
                  <c:v>0</c:v>
                </c:pt>
                <c:pt idx="7158" formatCode="0">
                  <c:v>0</c:v>
                </c:pt>
                <c:pt idx="7159" formatCode="0">
                  <c:v>0</c:v>
                </c:pt>
                <c:pt idx="7160" formatCode="0">
                  <c:v>0</c:v>
                </c:pt>
                <c:pt idx="7161" formatCode="0">
                  <c:v>0</c:v>
                </c:pt>
                <c:pt idx="7162" formatCode="0">
                  <c:v>0</c:v>
                </c:pt>
                <c:pt idx="7163" formatCode="0">
                  <c:v>0</c:v>
                </c:pt>
                <c:pt idx="7164" formatCode="0">
                  <c:v>0</c:v>
                </c:pt>
                <c:pt idx="7165" formatCode="0">
                  <c:v>0</c:v>
                </c:pt>
                <c:pt idx="7166" formatCode="0">
                  <c:v>0</c:v>
                </c:pt>
                <c:pt idx="7167" formatCode="0">
                  <c:v>0</c:v>
                </c:pt>
                <c:pt idx="7168" formatCode="0">
                  <c:v>0</c:v>
                </c:pt>
                <c:pt idx="7169" formatCode="0">
                  <c:v>0</c:v>
                </c:pt>
                <c:pt idx="7170" formatCode="0">
                  <c:v>0</c:v>
                </c:pt>
                <c:pt idx="7171" formatCode="0">
                  <c:v>0</c:v>
                </c:pt>
                <c:pt idx="7172" formatCode="0">
                  <c:v>0</c:v>
                </c:pt>
                <c:pt idx="7173" formatCode="0">
                  <c:v>0</c:v>
                </c:pt>
                <c:pt idx="7174" formatCode="0">
                  <c:v>0</c:v>
                </c:pt>
                <c:pt idx="7175" formatCode="0">
                  <c:v>0</c:v>
                </c:pt>
                <c:pt idx="7176" formatCode="0">
                  <c:v>0</c:v>
                </c:pt>
                <c:pt idx="7177" formatCode="0">
                  <c:v>0</c:v>
                </c:pt>
                <c:pt idx="7178" formatCode="0">
                  <c:v>0</c:v>
                </c:pt>
                <c:pt idx="7179" formatCode="0">
                  <c:v>0</c:v>
                </c:pt>
                <c:pt idx="7180" formatCode="0">
                  <c:v>0</c:v>
                </c:pt>
                <c:pt idx="7181" formatCode="0">
                  <c:v>0</c:v>
                </c:pt>
                <c:pt idx="7182" formatCode="0">
                  <c:v>0</c:v>
                </c:pt>
                <c:pt idx="7183" formatCode="0">
                  <c:v>0</c:v>
                </c:pt>
                <c:pt idx="7184" formatCode="0">
                  <c:v>0</c:v>
                </c:pt>
                <c:pt idx="7185" formatCode="0">
                  <c:v>0</c:v>
                </c:pt>
                <c:pt idx="7186" formatCode="0">
                  <c:v>0</c:v>
                </c:pt>
                <c:pt idx="7187" formatCode="0">
                  <c:v>0</c:v>
                </c:pt>
                <c:pt idx="7188" formatCode="0">
                  <c:v>0</c:v>
                </c:pt>
                <c:pt idx="7189" formatCode="0">
                  <c:v>0</c:v>
                </c:pt>
                <c:pt idx="7190" formatCode="0">
                  <c:v>0</c:v>
                </c:pt>
                <c:pt idx="7191" formatCode="0">
                  <c:v>0</c:v>
                </c:pt>
                <c:pt idx="7192" formatCode="0">
                  <c:v>0</c:v>
                </c:pt>
                <c:pt idx="7193" formatCode="0">
                  <c:v>0</c:v>
                </c:pt>
                <c:pt idx="7194" formatCode="0">
                  <c:v>0</c:v>
                </c:pt>
                <c:pt idx="7195" formatCode="0">
                  <c:v>0</c:v>
                </c:pt>
                <c:pt idx="7196" formatCode="0">
                  <c:v>0</c:v>
                </c:pt>
                <c:pt idx="7197" formatCode="0">
                  <c:v>0</c:v>
                </c:pt>
                <c:pt idx="7198" formatCode="0">
                  <c:v>0</c:v>
                </c:pt>
                <c:pt idx="7199" formatCode="0">
                  <c:v>0</c:v>
                </c:pt>
                <c:pt idx="7200" formatCode="0">
                  <c:v>0</c:v>
                </c:pt>
                <c:pt idx="7201" formatCode="0">
                  <c:v>0</c:v>
                </c:pt>
                <c:pt idx="7202" formatCode="0">
                  <c:v>0</c:v>
                </c:pt>
                <c:pt idx="7203" formatCode="0">
                  <c:v>0</c:v>
                </c:pt>
                <c:pt idx="7204" formatCode="0">
                  <c:v>0</c:v>
                </c:pt>
                <c:pt idx="7205" formatCode="0">
                  <c:v>0</c:v>
                </c:pt>
                <c:pt idx="7206" formatCode="0">
                  <c:v>0</c:v>
                </c:pt>
                <c:pt idx="7207" formatCode="0">
                  <c:v>0</c:v>
                </c:pt>
                <c:pt idx="7208" formatCode="0">
                  <c:v>0</c:v>
                </c:pt>
                <c:pt idx="7209" formatCode="0">
                  <c:v>0</c:v>
                </c:pt>
                <c:pt idx="7210" formatCode="0">
                  <c:v>0</c:v>
                </c:pt>
                <c:pt idx="7211" formatCode="0">
                  <c:v>0</c:v>
                </c:pt>
                <c:pt idx="7212" formatCode="0">
                  <c:v>0</c:v>
                </c:pt>
                <c:pt idx="7213" formatCode="0">
                  <c:v>0</c:v>
                </c:pt>
                <c:pt idx="7214" formatCode="0">
                  <c:v>0</c:v>
                </c:pt>
                <c:pt idx="7215" formatCode="0">
                  <c:v>0</c:v>
                </c:pt>
                <c:pt idx="7216" formatCode="0">
                  <c:v>0</c:v>
                </c:pt>
                <c:pt idx="7217" formatCode="0">
                  <c:v>0</c:v>
                </c:pt>
                <c:pt idx="7218" formatCode="0">
                  <c:v>0</c:v>
                </c:pt>
                <c:pt idx="7219" formatCode="0">
                  <c:v>0</c:v>
                </c:pt>
                <c:pt idx="7220" formatCode="0">
                  <c:v>0</c:v>
                </c:pt>
                <c:pt idx="7221" formatCode="0">
                  <c:v>0</c:v>
                </c:pt>
                <c:pt idx="7222" formatCode="0">
                  <c:v>0</c:v>
                </c:pt>
                <c:pt idx="7223" formatCode="0">
                  <c:v>0</c:v>
                </c:pt>
                <c:pt idx="7224" formatCode="0">
                  <c:v>0</c:v>
                </c:pt>
                <c:pt idx="7225" formatCode="0">
                  <c:v>0</c:v>
                </c:pt>
                <c:pt idx="7226" formatCode="0">
                  <c:v>0</c:v>
                </c:pt>
                <c:pt idx="7227" formatCode="0">
                  <c:v>0</c:v>
                </c:pt>
                <c:pt idx="7228" formatCode="0">
                  <c:v>0</c:v>
                </c:pt>
                <c:pt idx="7229" formatCode="0">
                  <c:v>0</c:v>
                </c:pt>
                <c:pt idx="7230" formatCode="0">
                  <c:v>0</c:v>
                </c:pt>
                <c:pt idx="7231" formatCode="0">
                  <c:v>0</c:v>
                </c:pt>
                <c:pt idx="7232" formatCode="0">
                  <c:v>0</c:v>
                </c:pt>
                <c:pt idx="7233" formatCode="0">
                  <c:v>0</c:v>
                </c:pt>
                <c:pt idx="7234" formatCode="0">
                  <c:v>0</c:v>
                </c:pt>
                <c:pt idx="7235" formatCode="0">
                  <c:v>0</c:v>
                </c:pt>
                <c:pt idx="7236" formatCode="0">
                  <c:v>0</c:v>
                </c:pt>
                <c:pt idx="7237" formatCode="0">
                  <c:v>0</c:v>
                </c:pt>
                <c:pt idx="7238" formatCode="0">
                  <c:v>0</c:v>
                </c:pt>
                <c:pt idx="7239" formatCode="0">
                  <c:v>0</c:v>
                </c:pt>
                <c:pt idx="7240" formatCode="0">
                  <c:v>0</c:v>
                </c:pt>
                <c:pt idx="7241" formatCode="0">
                  <c:v>0</c:v>
                </c:pt>
                <c:pt idx="7242" formatCode="0">
                  <c:v>0</c:v>
                </c:pt>
                <c:pt idx="7243" formatCode="0">
                  <c:v>0</c:v>
                </c:pt>
                <c:pt idx="7244" formatCode="0">
                  <c:v>0</c:v>
                </c:pt>
                <c:pt idx="7245" formatCode="0">
                  <c:v>0</c:v>
                </c:pt>
                <c:pt idx="7246" formatCode="0">
                  <c:v>0</c:v>
                </c:pt>
                <c:pt idx="7247" formatCode="0">
                  <c:v>0</c:v>
                </c:pt>
                <c:pt idx="7248" formatCode="0">
                  <c:v>0</c:v>
                </c:pt>
                <c:pt idx="7249" formatCode="0">
                  <c:v>0</c:v>
                </c:pt>
                <c:pt idx="7250" formatCode="0">
                  <c:v>0</c:v>
                </c:pt>
                <c:pt idx="7251" formatCode="0">
                  <c:v>0</c:v>
                </c:pt>
                <c:pt idx="7252" formatCode="0">
                  <c:v>0</c:v>
                </c:pt>
                <c:pt idx="7253" formatCode="0">
                  <c:v>0</c:v>
                </c:pt>
                <c:pt idx="7254" formatCode="0">
                  <c:v>0</c:v>
                </c:pt>
                <c:pt idx="7255" formatCode="0">
                  <c:v>0</c:v>
                </c:pt>
                <c:pt idx="7256" formatCode="0">
                  <c:v>0</c:v>
                </c:pt>
                <c:pt idx="7257" formatCode="0">
                  <c:v>0</c:v>
                </c:pt>
                <c:pt idx="7258" formatCode="0">
                  <c:v>0</c:v>
                </c:pt>
                <c:pt idx="7259" formatCode="0">
                  <c:v>0</c:v>
                </c:pt>
                <c:pt idx="7260" formatCode="0">
                  <c:v>0</c:v>
                </c:pt>
                <c:pt idx="7261" formatCode="0">
                  <c:v>0</c:v>
                </c:pt>
                <c:pt idx="7262" formatCode="0">
                  <c:v>0</c:v>
                </c:pt>
                <c:pt idx="7263" formatCode="0">
                  <c:v>0</c:v>
                </c:pt>
                <c:pt idx="7264" formatCode="0">
                  <c:v>0</c:v>
                </c:pt>
                <c:pt idx="7265" formatCode="0">
                  <c:v>0</c:v>
                </c:pt>
                <c:pt idx="7266" formatCode="0">
                  <c:v>0</c:v>
                </c:pt>
                <c:pt idx="7267" formatCode="0">
                  <c:v>0</c:v>
                </c:pt>
                <c:pt idx="7268" formatCode="0">
                  <c:v>0</c:v>
                </c:pt>
                <c:pt idx="7269" formatCode="0">
                  <c:v>0</c:v>
                </c:pt>
                <c:pt idx="7270" formatCode="0">
                  <c:v>0</c:v>
                </c:pt>
                <c:pt idx="7271" formatCode="0">
                  <c:v>0</c:v>
                </c:pt>
                <c:pt idx="7272" formatCode="0">
                  <c:v>0</c:v>
                </c:pt>
                <c:pt idx="7273" formatCode="0">
                  <c:v>0</c:v>
                </c:pt>
                <c:pt idx="7274" formatCode="0">
                  <c:v>0</c:v>
                </c:pt>
                <c:pt idx="7275" formatCode="0">
                  <c:v>0</c:v>
                </c:pt>
                <c:pt idx="7276" formatCode="0">
                  <c:v>0</c:v>
                </c:pt>
                <c:pt idx="7277" formatCode="0">
                  <c:v>0</c:v>
                </c:pt>
                <c:pt idx="7278" formatCode="0">
                  <c:v>0</c:v>
                </c:pt>
                <c:pt idx="7279" formatCode="0">
                  <c:v>0</c:v>
                </c:pt>
                <c:pt idx="7280" formatCode="0">
                  <c:v>0</c:v>
                </c:pt>
                <c:pt idx="7281" formatCode="0">
                  <c:v>0</c:v>
                </c:pt>
                <c:pt idx="7282" formatCode="0">
                  <c:v>0</c:v>
                </c:pt>
                <c:pt idx="7283" formatCode="0">
                  <c:v>0</c:v>
                </c:pt>
                <c:pt idx="7284" formatCode="0">
                  <c:v>0</c:v>
                </c:pt>
                <c:pt idx="7285" formatCode="0">
                  <c:v>0</c:v>
                </c:pt>
                <c:pt idx="7286" formatCode="0">
                  <c:v>0</c:v>
                </c:pt>
                <c:pt idx="7287" formatCode="0">
                  <c:v>0</c:v>
                </c:pt>
                <c:pt idx="7288" formatCode="0">
                  <c:v>0</c:v>
                </c:pt>
                <c:pt idx="7289" formatCode="0">
                  <c:v>0</c:v>
                </c:pt>
                <c:pt idx="7290" formatCode="0">
                  <c:v>0</c:v>
                </c:pt>
                <c:pt idx="7291" formatCode="0">
                  <c:v>0</c:v>
                </c:pt>
                <c:pt idx="7292" formatCode="0">
                  <c:v>0</c:v>
                </c:pt>
                <c:pt idx="7293" formatCode="0">
                  <c:v>0</c:v>
                </c:pt>
                <c:pt idx="7294" formatCode="0">
                  <c:v>0</c:v>
                </c:pt>
                <c:pt idx="7295" formatCode="0">
                  <c:v>0</c:v>
                </c:pt>
                <c:pt idx="7296" formatCode="0">
                  <c:v>0</c:v>
                </c:pt>
                <c:pt idx="7297" formatCode="0">
                  <c:v>0</c:v>
                </c:pt>
                <c:pt idx="7298" formatCode="0">
                  <c:v>0</c:v>
                </c:pt>
                <c:pt idx="7299" formatCode="0">
                  <c:v>0</c:v>
                </c:pt>
                <c:pt idx="7300" formatCode="0">
                  <c:v>0</c:v>
                </c:pt>
                <c:pt idx="7301" formatCode="0">
                  <c:v>0</c:v>
                </c:pt>
                <c:pt idx="7302" formatCode="0">
                  <c:v>0</c:v>
                </c:pt>
                <c:pt idx="7303" formatCode="0">
                  <c:v>0</c:v>
                </c:pt>
                <c:pt idx="7304" formatCode="0">
                  <c:v>0</c:v>
                </c:pt>
                <c:pt idx="7305" formatCode="0">
                  <c:v>0</c:v>
                </c:pt>
                <c:pt idx="7306" formatCode="0">
                  <c:v>0</c:v>
                </c:pt>
                <c:pt idx="7307" formatCode="0">
                  <c:v>0</c:v>
                </c:pt>
                <c:pt idx="7308" formatCode="0">
                  <c:v>0</c:v>
                </c:pt>
                <c:pt idx="7309" formatCode="0">
                  <c:v>0</c:v>
                </c:pt>
                <c:pt idx="7310" formatCode="0">
                  <c:v>0</c:v>
                </c:pt>
                <c:pt idx="7311" formatCode="0">
                  <c:v>0</c:v>
                </c:pt>
                <c:pt idx="7312" formatCode="0">
                  <c:v>0</c:v>
                </c:pt>
                <c:pt idx="7313" formatCode="0">
                  <c:v>0</c:v>
                </c:pt>
                <c:pt idx="7314" formatCode="0">
                  <c:v>0</c:v>
                </c:pt>
                <c:pt idx="7315" formatCode="0">
                  <c:v>0</c:v>
                </c:pt>
                <c:pt idx="7316" formatCode="0">
                  <c:v>0</c:v>
                </c:pt>
                <c:pt idx="7317" formatCode="0">
                  <c:v>0</c:v>
                </c:pt>
                <c:pt idx="7318" formatCode="0">
                  <c:v>0</c:v>
                </c:pt>
                <c:pt idx="7319" formatCode="0">
                  <c:v>0</c:v>
                </c:pt>
                <c:pt idx="7320" formatCode="0">
                  <c:v>0</c:v>
                </c:pt>
                <c:pt idx="7321" formatCode="0">
                  <c:v>0</c:v>
                </c:pt>
                <c:pt idx="7322" formatCode="0">
                  <c:v>0</c:v>
                </c:pt>
                <c:pt idx="7323" formatCode="0">
                  <c:v>0</c:v>
                </c:pt>
                <c:pt idx="7324" formatCode="0">
                  <c:v>0</c:v>
                </c:pt>
                <c:pt idx="7325" formatCode="0">
                  <c:v>0</c:v>
                </c:pt>
                <c:pt idx="7326" formatCode="0">
                  <c:v>0</c:v>
                </c:pt>
                <c:pt idx="7327" formatCode="0">
                  <c:v>0</c:v>
                </c:pt>
                <c:pt idx="7328" formatCode="0">
                  <c:v>0</c:v>
                </c:pt>
                <c:pt idx="7329" formatCode="0">
                  <c:v>0</c:v>
                </c:pt>
                <c:pt idx="7330" formatCode="0">
                  <c:v>0</c:v>
                </c:pt>
                <c:pt idx="7331" formatCode="0">
                  <c:v>0</c:v>
                </c:pt>
                <c:pt idx="7332" formatCode="0">
                  <c:v>0</c:v>
                </c:pt>
                <c:pt idx="7333" formatCode="0">
                  <c:v>0</c:v>
                </c:pt>
                <c:pt idx="7334" formatCode="0">
                  <c:v>0</c:v>
                </c:pt>
                <c:pt idx="7335" formatCode="0">
                  <c:v>0</c:v>
                </c:pt>
                <c:pt idx="7336" formatCode="0">
                  <c:v>0</c:v>
                </c:pt>
                <c:pt idx="7337" formatCode="0">
                  <c:v>0</c:v>
                </c:pt>
                <c:pt idx="7338" formatCode="0">
                  <c:v>0</c:v>
                </c:pt>
                <c:pt idx="7339" formatCode="0">
                  <c:v>0</c:v>
                </c:pt>
                <c:pt idx="7340" formatCode="0">
                  <c:v>0</c:v>
                </c:pt>
                <c:pt idx="7341" formatCode="0">
                  <c:v>0</c:v>
                </c:pt>
                <c:pt idx="7342" formatCode="0">
                  <c:v>0</c:v>
                </c:pt>
                <c:pt idx="7343" formatCode="0">
                  <c:v>0</c:v>
                </c:pt>
                <c:pt idx="7344" formatCode="0">
                  <c:v>0</c:v>
                </c:pt>
                <c:pt idx="7345" formatCode="0">
                  <c:v>0</c:v>
                </c:pt>
                <c:pt idx="7346" formatCode="0">
                  <c:v>0</c:v>
                </c:pt>
                <c:pt idx="7347" formatCode="0">
                  <c:v>0</c:v>
                </c:pt>
                <c:pt idx="7348" formatCode="0">
                  <c:v>0</c:v>
                </c:pt>
                <c:pt idx="7349" formatCode="0">
                  <c:v>0</c:v>
                </c:pt>
                <c:pt idx="7350" formatCode="0">
                  <c:v>0</c:v>
                </c:pt>
                <c:pt idx="7351" formatCode="0">
                  <c:v>0</c:v>
                </c:pt>
                <c:pt idx="7352" formatCode="0">
                  <c:v>0</c:v>
                </c:pt>
                <c:pt idx="7353" formatCode="0">
                  <c:v>0</c:v>
                </c:pt>
                <c:pt idx="7354" formatCode="0">
                  <c:v>0</c:v>
                </c:pt>
                <c:pt idx="7355" formatCode="0">
                  <c:v>0</c:v>
                </c:pt>
                <c:pt idx="7356" formatCode="0">
                  <c:v>0</c:v>
                </c:pt>
                <c:pt idx="7357" formatCode="0">
                  <c:v>0</c:v>
                </c:pt>
                <c:pt idx="7358" formatCode="0">
                  <c:v>0</c:v>
                </c:pt>
                <c:pt idx="7359" formatCode="0">
                  <c:v>0</c:v>
                </c:pt>
                <c:pt idx="7360" formatCode="0">
                  <c:v>0</c:v>
                </c:pt>
                <c:pt idx="7361" formatCode="0">
                  <c:v>0</c:v>
                </c:pt>
                <c:pt idx="7362" formatCode="0">
                  <c:v>0</c:v>
                </c:pt>
                <c:pt idx="7363" formatCode="0">
                  <c:v>0</c:v>
                </c:pt>
                <c:pt idx="7364" formatCode="0">
                  <c:v>0</c:v>
                </c:pt>
                <c:pt idx="7365" formatCode="0">
                  <c:v>0</c:v>
                </c:pt>
                <c:pt idx="7366" formatCode="0">
                  <c:v>0</c:v>
                </c:pt>
                <c:pt idx="7367" formatCode="0">
                  <c:v>0</c:v>
                </c:pt>
                <c:pt idx="7368" formatCode="0">
                  <c:v>0</c:v>
                </c:pt>
                <c:pt idx="7369" formatCode="0">
                  <c:v>0</c:v>
                </c:pt>
                <c:pt idx="7370" formatCode="0">
                  <c:v>0</c:v>
                </c:pt>
                <c:pt idx="7371" formatCode="0">
                  <c:v>0</c:v>
                </c:pt>
                <c:pt idx="7372" formatCode="0">
                  <c:v>0</c:v>
                </c:pt>
                <c:pt idx="7373" formatCode="0">
                  <c:v>0</c:v>
                </c:pt>
                <c:pt idx="7374" formatCode="0">
                  <c:v>0</c:v>
                </c:pt>
                <c:pt idx="7375" formatCode="0">
                  <c:v>0</c:v>
                </c:pt>
                <c:pt idx="7376" formatCode="0">
                  <c:v>0</c:v>
                </c:pt>
                <c:pt idx="7377" formatCode="0">
                  <c:v>0</c:v>
                </c:pt>
                <c:pt idx="7378" formatCode="0">
                  <c:v>0</c:v>
                </c:pt>
                <c:pt idx="7379" formatCode="0">
                  <c:v>0</c:v>
                </c:pt>
                <c:pt idx="7380" formatCode="0">
                  <c:v>0</c:v>
                </c:pt>
                <c:pt idx="7381" formatCode="0">
                  <c:v>0</c:v>
                </c:pt>
                <c:pt idx="7382" formatCode="0">
                  <c:v>0</c:v>
                </c:pt>
                <c:pt idx="7383" formatCode="0">
                  <c:v>0</c:v>
                </c:pt>
                <c:pt idx="7384" formatCode="0">
                  <c:v>0</c:v>
                </c:pt>
                <c:pt idx="7385" formatCode="0">
                  <c:v>0</c:v>
                </c:pt>
                <c:pt idx="7386" formatCode="0">
                  <c:v>0</c:v>
                </c:pt>
                <c:pt idx="7387" formatCode="0">
                  <c:v>0</c:v>
                </c:pt>
                <c:pt idx="7388" formatCode="0">
                  <c:v>0</c:v>
                </c:pt>
                <c:pt idx="7389" formatCode="0">
                  <c:v>0</c:v>
                </c:pt>
                <c:pt idx="7390" formatCode="0">
                  <c:v>0</c:v>
                </c:pt>
                <c:pt idx="7391" formatCode="0">
                  <c:v>0</c:v>
                </c:pt>
                <c:pt idx="7392" formatCode="0">
                  <c:v>0</c:v>
                </c:pt>
                <c:pt idx="7393" formatCode="0">
                  <c:v>0</c:v>
                </c:pt>
                <c:pt idx="7394" formatCode="0">
                  <c:v>0</c:v>
                </c:pt>
                <c:pt idx="7395" formatCode="0">
                  <c:v>0</c:v>
                </c:pt>
                <c:pt idx="7396" formatCode="0">
                  <c:v>0</c:v>
                </c:pt>
                <c:pt idx="7397" formatCode="0">
                  <c:v>0</c:v>
                </c:pt>
                <c:pt idx="7398" formatCode="0">
                  <c:v>0</c:v>
                </c:pt>
                <c:pt idx="7399" formatCode="0">
                  <c:v>0</c:v>
                </c:pt>
                <c:pt idx="7400" formatCode="0">
                  <c:v>0</c:v>
                </c:pt>
                <c:pt idx="7401" formatCode="0">
                  <c:v>0</c:v>
                </c:pt>
                <c:pt idx="7402" formatCode="0">
                  <c:v>0</c:v>
                </c:pt>
                <c:pt idx="7403" formatCode="0">
                  <c:v>0</c:v>
                </c:pt>
                <c:pt idx="7404" formatCode="0">
                  <c:v>0</c:v>
                </c:pt>
                <c:pt idx="7405" formatCode="0">
                  <c:v>0</c:v>
                </c:pt>
                <c:pt idx="7406" formatCode="0">
                  <c:v>0</c:v>
                </c:pt>
                <c:pt idx="7407" formatCode="0">
                  <c:v>0</c:v>
                </c:pt>
                <c:pt idx="7408" formatCode="0">
                  <c:v>0</c:v>
                </c:pt>
                <c:pt idx="7409" formatCode="0">
                  <c:v>0</c:v>
                </c:pt>
                <c:pt idx="7410" formatCode="0">
                  <c:v>0</c:v>
                </c:pt>
                <c:pt idx="7411" formatCode="0">
                  <c:v>0</c:v>
                </c:pt>
                <c:pt idx="7412" formatCode="0">
                  <c:v>0</c:v>
                </c:pt>
                <c:pt idx="7413" formatCode="0">
                  <c:v>0</c:v>
                </c:pt>
                <c:pt idx="7414" formatCode="0">
                  <c:v>0</c:v>
                </c:pt>
                <c:pt idx="7415" formatCode="0">
                  <c:v>0</c:v>
                </c:pt>
                <c:pt idx="7416" formatCode="0">
                  <c:v>0</c:v>
                </c:pt>
                <c:pt idx="7417" formatCode="0">
                  <c:v>0</c:v>
                </c:pt>
                <c:pt idx="7418" formatCode="0">
                  <c:v>0</c:v>
                </c:pt>
                <c:pt idx="7419" formatCode="0">
                  <c:v>0</c:v>
                </c:pt>
                <c:pt idx="7420" formatCode="0">
                  <c:v>0</c:v>
                </c:pt>
                <c:pt idx="7421" formatCode="0">
                  <c:v>0</c:v>
                </c:pt>
                <c:pt idx="7422" formatCode="0">
                  <c:v>0</c:v>
                </c:pt>
                <c:pt idx="7423" formatCode="0">
                  <c:v>0</c:v>
                </c:pt>
                <c:pt idx="7424" formatCode="0">
                  <c:v>0</c:v>
                </c:pt>
                <c:pt idx="7425" formatCode="0">
                  <c:v>0</c:v>
                </c:pt>
                <c:pt idx="7426" formatCode="0">
                  <c:v>0</c:v>
                </c:pt>
                <c:pt idx="7427" formatCode="0">
                  <c:v>0</c:v>
                </c:pt>
                <c:pt idx="7428" formatCode="0">
                  <c:v>0</c:v>
                </c:pt>
                <c:pt idx="7429" formatCode="0">
                  <c:v>0</c:v>
                </c:pt>
                <c:pt idx="7430" formatCode="0">
                  <c:v>0</c:v>
                </c:pt>
                <c:pt idx="7431" formatCode="0">
                  <c:v>0</c:v>
                </c:pt>
                <c:pt idx="7432" formatCode="0">
                  <c:v>0</c:v>
                </c:pt>
                <c:pt idx="7433" formatCode="0">
                  <c:v>0</c:v>
                </c:pt>
                <c:pt idx="7434" formatCode="0">
                  <c:v>0</c:v>
                </c:pt>
                <c:pt idx="7435" formatCode="0">
                  <c:v>0</c:v>
                </c:pt>
                <c:pt idx="7436" formatCode="0">
                  <c:v>0</c:v>
                </c:pt>
                <c:pt idx="7437" formatCode="0">
                  <c:v>0</c:v>
                </c:pt>
                <c:pt idx="7438" formatCode="0">
                  <c:v>0</c:v>
                </c:pt>
                <c:pt idx="7439" formatCode="0">
                  <c:v>0</c:v>
                </c:pt>
                <c:pt idx="7440" formatCode="0">
                  <c:v>0</c:v>
                </c:pt>
                <c:pt idx="7441" formatCode="0">
                  <c:v>0</c:v>
                </c:pt>
                <c:pt idx="7442" formatCode="0">
                  <c:v>0</c:v>
                </c:pt>
                <c:pt idx="7443" formatCode="0">
                  <c:v>0</c:v>
                </c:pt>
                <c:pt idx="7444" formatCode="0">
                  <c:v>0</c:v>
                </c:pt>
                <c:pt idx="7445" formatCode="0">
                  <c:v>0</c:v>
                </c:pt>
                <c:pt idx="7446" formatCode="0">
                  <c:v>0</c:v>
                </c:pt>
                <c:pt idx="7447" formatCode="0">
                  <c:v>0</c:v>
                </c:pt>
                <c:pt idx="7448" formatCode="0">
                  <c:v>0</c:v>
                </c:pt>
                <c:pt idx="7449" formatCode="0">
                  <c:v>0</c:v>
                </c:pt>
                <c:pt idx="7450" formatCode="0">
                  <c:v>0</c:v>
                </c:pt>
                <c:pt idx="7451" formatCode="0">
                  <c:v>0</c:v>
                </c:pt>
                <c:pt idx="7452" formatCode="0">
                  <c:v>0</c:v>
                </c:pt>
                <c:pt idx="7453" formatCode="0">
                  <c:v>0</c:v>
                </c:pt>
                <c:pt idx="7454" formatCode="0">
                  <c:v>0</c:v>
                </c:pt>
                <c:pt idx="7455" formatCode="0">
                  <c:v>0</c:v>
                </c:pt>
                <c:pt idx="7456" formatCode="0">
                  <c:v>0</c:v>
                </c:pt>
                <c:pt idx="7457" formatCode="0">
                  <c:v>0</c:v>
                </c:pt>
                <c:pt idx="7458" formatCode="0">
                  <c:v>0</c:v>
                </c:pt>
                <c:pt idx="7459" formatCode="0">
                  <c:v>0</c:v>
                </c:pt>
                <c:pt idx="7460" formatCode="0">
                  <c:v>0</c:v>
                </c:pt>
                <c:pt idx="7461" formatCode="0">
                  <c:v>0</c:v>
                </c:pt>
                <c:pt idx="7462" formatCode="0">
                  <c:v>0</c:v>
                </c:pt>
                <c:pt idx="7463" formatCode="0">
                  <c:v>0</c:v>
                </c:pt>
                <c:pt idx="7464" formatCode="0">
                  <c:v>0</c:v>
                </c:pt>
                <c:pt idx="7465" formatCode="0">
                  <c:v>0</c:v>
                </c:pt>
                <c:pt idx="7466" formatCode="0">
                  <c:v>0</c:v>
                </c:pt>
                <c:pt idx="7467" formatCode="0">
                  <c:v>0</c:v>
                </c:pt>
                <c:pt idx="7468" formatCode="0">
                  <c:v>0</c:v>
                </c:pt>
                <c:pt idx="7469" formatCode="0">
                  <c:v>0</c:v>
                </c:pt>
                <c:pt idx="7470" formatCode="0">
                  <c:v>0</c:v>
                </c:pt>
                <c:pt idx="7471" formatCode="0">
                  <c:v>0</c:v>
                </c:pt>
                <c:pt idx="7472" formatCode="0">
                  <c:v>0</c:v>
                </c:pt>
                <c:pt idx="7473" formatCode="0">
                  <c:v>0</c:v>
                </c:pt>
                <c:pt idx="7474" formatCode="0">
                  <c:v>0</c:v>
                </c:pt>
                <c:pt idx="7475" formatCode="0">
                  <c:v>0</c:v>
                </c:pt>
                <c:pt idx="7476" formatCode="0">
                  <c:v>0</c:v>
                </c:pt>
                <c:pt idx="7477" formatCode="0">
                  <c:v>0</c:v>
                </c:pt>
                <c:pt idx="7478" formatCode="0">
                  <c:v>0</c:v>
                </c:pt>
                <c:pt idx="7479" formatCode="0">
                  <c:v>0</c:v>
                </c:pt>
                <c:pt idx="7480" formatCode="0">
                  <c:v>0</c:v>
                </c:pt>
                <c:pt idx="7481" formatCode="0">
                  <c:v>0</c:v>
                </c:pt>
                <c:pt idx="7482" formatCode="0">
                  <c:v>0</c:v>
                </c:pt>
                <c:pt idx="7483" formatCode="0">
                  <c:v>0</c:v>
                </c:pt>
                <c:pt idx="7484" formatCode="0">
                  <c:v>0</c:v>
                </c:pt>
                <c:pt idx="7485" formatCode="0">
                  <c:v>0</c:v>
                </c:pt>
                <c:pt idx="7486" formatCode="0">
                  <c:v>0</c:v>
                </c:pt>
                <c:pt idx="7487" formatCode="0">
                  <c:v>0</c:v>
                </c:pt>
                <c:pt idx="7488" formatCode="0">
                  <c:v>0</c:v>
                </c:pt>
                <c:pt idx="7489" formatCode="0">
                  <c:v>0</c:v>
                </c:pt>
                <c:pt idx="7490" formatCode="0">
                  <c:v>0</c:v>
                </c:pt>
                <c:pt idx="7491" formatCode="0">
                  <c:v>0</c:v>
                </c:pt>
                <c:pt idx="7492" formatCode="0">
                  <c:v>0</c:v>
                </c:pt>
                <c:pt idx="7493" formatCode="0">
                  <c:v>0</c:v>
                </c:pt>
                <c:pt idx="7494" formatCode="0">
                  <c:v>0</c:v>
                </c:pt>
                <c:pt idx="7495" formatCode="0">
                  <c:v>0</c:v>
                </c:pt>
                <c:pt idx="7496" formatCode="0">
                  <c:v>0</c:v>
                </c:pt>
                <c:pt idx="7497" formatCode="0">
                  <c:v>0</c:v>
                </c:pt>
                <c:pt idx="7498" formatCode="0">
                  <c:v>0</c:v>
                </c:pt>
                <c:pt idx="7499" formatCode="0">
                  <c:v>0</c:v>
                </c:pt>
                <c:pt idx="7500" formatCode="0">
                  <c:v>0</c:v>
                </c:pt>
                <c:pt idx="7501" formatCode="0">
                  <c:v>0</c:v>
                </c:pt>
                <c:pt idx="7502" formatCode="0">
                  <c:v>0</c:v>
                </c:pt>
                <c:pt idx="7503" formatCode="0">
                  <c:v>0</c:v>
                </c:pt>
                <c:pt idx="7504" formatCode="0">
                  <c:v>0</c:v>
                </c:pt>
                <c:pt idx="7505" formatCode="0">
                  <c:v>0</c:v>
                </c:pt>
                <c:pt idx="7506" formatCode="0">
                  <c:v>0</c:v>
                </c:pt>
                <c:pt idx="7507" formatCode="0">
                  <c:v>0</c:v>
                </c:pt>
                <c:pt idx="7508" formatCode="0">
                  <c:v>0</c:v>
                </c:pt>
                <c:pt idx="7509" formatCode="0">
                  <c:v>0</c:v>
                </c:pt>
                <c:pt idx="7510" formatCode="0">
                  <c:v>0</c:v>
                </c:pt>
                <c:pt idx="7511" formatCode="0">
                  <c:v>0</c:v>
                </c:pt>
                <c:pt idx="7512" formatCode="0">
                  <c:v>0</c:v>
                </c:pt>
                <c:pt idx="7513" formatCode="0">
                  <c:v>0</c:v>
                </c:pt>
                <c:pt idx="7514" formatCode="0">
                  <c:v>0</c:v>
                </c:pt>
                <c:pt idx="7515" formatCode="0">
                  <c:v>0</c:v>
                </c:pt>
                <c:pt idx="7516" formatCode="0">
                  <c:v>0</c:v>
                </c:pt>
                <c:pt idx="7517" formatCode="0">
                  <c:v>0</c:v>
                </c:pt>
                <c:pt idx="7518" formatCode="0">
                  <c:v>0</c:v>
                </c:pt>
                <c:pt idx="7519" formatCode="0">
                  <c:v>0</c:v>
                </c:pt>
                <c:pt idx="7520" formatCode="0">
                  <c:v>0</c:v>
                </c:pt>
                <c:pt idx="7521" formatCode="0">
                  <c:v>0</c:v>
                </c:pt>
                <c:pt idx="7522" formatCode="0">
                  <c:v>0</c:v>
                </c:pt>
                <c:pt idx="7523" formatCode="0">
                  <c:v>0</c:v>
                </c:pt>
                <c:pt idx="7524" formatCode="0">
                  <c:v>0</c:v>
                </c:pt>
                <c:pt idx="7525" formatCode="0">
                  <c:v>0</c:v>
                </c:pt>
                <c:pt idx="7526" formatCode="0">
                  <c:v>0</c:v>
                </c:pt>
                <c:pt idx="7527" formatCode="0">
                  <c:v>0</c:v>
                </c:pt>
                <c:pt idx="7528" formatCode="0">
                  <c:v>0</c:v>
                </c:pt>
                <c:pt idx="7529" formatCode="0">
                  <c:v>0</c:v>
                </c:pt>
                <c:pt idx="7530" formatCode="0">
                  <c:v>0</c:v>
                </c:pt>
                <c:pt idx="7531" formatCode="0">
                  <c:v>0</c:v>
                </c:pt>
                <c:pt idx="7532" formatCode="0">
                  <c:v>0</c:v>
                </c:pt>
                <c:pt idx="7533" formatCode="0">
                  <c:v>0</c:v>
                </c:pt>
                <c:pt idx="7534" formatCode="0">
                  <c:v>0</c:v>
                </c:pt>
                <c:pt idx="7535" formatCode="0">
                  <c:v>0</c:v>
                </c:pt>
                <c:pt idx="7536" formatCode="0">
                  <c:v>0</c:v>
                </c:pt>
                <c:pt idx="7537" formatCode="0">
                  <c:v>0</c:v>
                </c:pt>
                <c:pt idx="7538" formatCode="0">
                  <c:v>0</c:v>
                </c:pt>
                <c:pt idx="7539" formatCode="0">
                  <c:v>0</c:v>
                </c:pt>
                <c:pt idx="7540" formatCode="0">
                  <c:v>0</c:v>
                </c:pt>
                <c:pt idx="7541" formatCode="0">
                  <c:v>0</c:v>
                </c:pt>
                <c:pt idx="7542" formatCode="0">
                  <c:v>0</c:v>
                </c:pt>
                <c:pt idx="7543" formatCode="0">
                  <c:v>0</c:v>
                </c:pt>
                <c:pt idx="7544" formatCode="0">
                  <c:v>0</c:v>
                </c:pt>
                <c:pt idx="7545" formatCode="0">
                  <c:v>0</c:v>
                </c:pt>
                <c:pt idx="7546" formatCode="0">
                  <c:v>0</c:v>
                </c:pt>
                <c:pt idx="7547" formatCode="0">
                  <c:v>0</c:v>
                </c:pt>
                <c:pt idx="7548" formatCode="0">
                  <c:v>0</c:v>
                </c:pt>
                <c:pt idx="7549" formatCode="0">
                  <c:v>0</c:v>
                </c:pt>
                <c:pt idx="7550" formatCode="0">
                  <c:v>0</c:v>
                </c:pt>
                <c:pt idx="7551" formatCode="0">
                  <c:v>0</c:v>
                </c:pt>
                <c:pt idx="7552" formatCode="0">
                  <c:v>0</c:v>
                </c:pt>
                <c:pt idx="7553" formatCode="0">
                  <c:v>0</c:v>
                </c:pt>
                <c:pt idx="7554" formatCode="0">
                  <c:v>0</c:v>
                </c:pt>
                <c:pt idx="7555" formatCode="0">
                  <c:v>0</c:v>
                </c:pt>
                <c:pt idx="7556" formatCode="0">
                  <c:v>0</c:v>
                </c:pt>
                <c:pt idx="7557" formatCode="0">
                  <c:v>0</c:v>
                </c:pt>
                <c:pt idx="7558" formatCode="0">
                  <c:v>0</c:v>
                </c:pt>
                <c:pt idx="7559" formatCode="0">
                  <c:v>0</c:v>
                </c:pt>
                <c:pt idx="7560" formatCode="0">
                  <c:v>0</c:v>
                </c:pt>
                <c:pt idx="7561" formatCode="0">
                  <c:v>0</c:v>
                </c:pt>
                <c:pt idx="7562" formatCode="0">
                  <c:v>0</c:v>
                </c:pt>
                <c:pt idx="7563" formatCode="0">
                  <c:v>0</c:v>
                </c:pt>
                <c:pt idx="7564" formatCode="0">
                  <c:v>0</c:v>
                </c:pt>
                <c:pt idx="7565" formatCode="0">
                  <c:v>0</c:v>
                </c:pt>
                <c:pt idx="7566" formatCode="0">
                  <c:v>0</c:v>
                </c:pt>
                <c:pt idx="7567" formatCode="0">
                  <c:v>0</c:v>
                </c:pt>
                <c:pt idx="7568" formatCode="0">
                  <c:v>0</c:v>
                </c:pt>
                <c:pt idx="7569" formatCode="0">
                  <c:v>0</c:v>
                </c:pt>
                <c:pt idx="7570" formatCode="0">
                  <c:v>0</c:v>
                </c:pt>
                <c:pt idx="7571" formatCode="0">
                  <c:v>0</c:v>
                </c:pt>
                <c:pt idx="7572" formatCode="0">
                  <c:v>0</c:v>
                </c:pt>
                <c:pt idx="7573" formatCode="0">
                  <c:v>0</c:v>
                </c:pt>
                <c:pt idx="7574" formatCode="0">
                  <c:v>0</c:v>
                </c:pt>
                <c:pt idx="7575" formatCode="0">
                  <c:v>0</c:v>
                </c:pt>
                <c:pt idx="7576" formatCode="0">
                  <c:v>0</c:v>
                </c:pt>
                <c:pt idx="7577" formatCode="0">
                  <c:v>0</c:v>
                </c:pt>
                <c:pt idx="7578" formatCode="0">
                  <c:v>0</c:v>
                </c:pt>
                <c:pt idx="7579" formatCode="0">
                  <c:v>0</c:v>
                </c:pt>
                <c:pt idx="7580" formatCode="0">
                  <c:v>0</c:v>
                </c:pt>
                <c:pt idx="7581" formatCode="0">
                  <c:v>0</c:v>
                </c:pt>
                <c:pt idx="7582" formatCode="0">
                  <c:v>0</c:v>
                </c:pt>
                <c:pt idx="7583" formatCode="0">
                  <c:v>0</c:v>
                </c:pt>
                <c:pt idx="7584" formatCode="0">
                  <c:v>0</c:v>
                </c:pt>
                <c:pt idx="7585" formatCode="0">
                  <c:v>0</c:v>
                </c:pt>
                <c:pt idx="7586" formatCode="0">
                  <c:v>0</c:v>
                </c:pt>
                <c:pt idx="7587" formatCode="0">
                  <c:v>0</c:v>
                </c:pt>
                <c:pt idx="7588" formatCode="0">
                  <c:v>0</c:v>
                </c:pt>
                <c:pt idx="7589" formatCode="0">
                  <c:v>0</c:v>
                </c:pt>
                <c:pt idx="7590" formatCode="0">
                  <c:v>0</c:v>
                </c:pt>
                <c:pt idx="7591" formatCode="0">
                  <c:v>0</c:v>
                </c:pt>
                <c:pt idx="7592" formatCode="0">
                  <c:v>0</c:v>
                </c:pt>
                <c:pt idx="7593" formatCode="0">
                  <c:v>0</c:v>
                </c:pt>
                <c:pt idx="7594" formatCode="0">
                  <c:v>0</c:v>
                </c:pt>
                <c:pt idx="7595" formatCode="0">
                  <c:v>0</c:v>
                </c:pt>
                <c:pt idx="7596" formatCode="0">
                  <c:v>0</c:v>
                </c:pt>
                <c:pt idx="7597" formatCode="0">
                  <c:v>0</c:v>
                </c:pt>
                <c:pt idx="7598" formatCode="0">
                  <c:v>0</c:v>
                </c:pt>
                <c:pt idx="7599" formatCode="0">
                  <c:v>0</c:v>
                </c:pt>
                <c:pt idx="7600" formatCode="0">
                  <c:v>0</c:v>
                </c:pt>
                <c:pt idx="7601" formatCode="0">
                  <c:v>0</c:v>
                </c:pt>
                <c:pt idx="7602" formatCode="0">
                  <c:v>0</c:v>
                </c:pt>
                <c:pt idx="7603" formatCode="0">
                  <c:v>0</c:v>
                </c:pt>
                <c:pt idx="7604" formatCode="0">
                  <c:v>0</c:v>
                </c:pt>
                <c:pt idx="7605" formatCode="0">
                  <c:v>0</c:v>
                </c:pt>
                <c:pt idx="7606" formatCode="0">
                  <c:v>0</c:v>
                </c:pt>
                <c:pt idx="7607" formatCode="0">
                  <c:v>0</c:v>
                </c:pt>
                <c:pt idx="7608" formatCode="0">
                  <c:v>0</c:v>
                </c:pt>
                <c:pt idx="7609" formatCode="0">
                  <c:v>0</c:v>
                </c:pt>
                <c:pt idx="7610" formatCode="0">
                  <c:v>0</c:v>
                </c:pt>
                <c:pt idx="7611" formatCode="0">
                  <c:v>0</c:v>
                </c:pt>
                <c:pt idx="7612" formatCode="0">
                  <c:v>0</c:v>
                </c:pt>
                <c:pt idx="7613" formatCode="0">
                  <c:v>0</c:v>
                </c:pt>
                <c:pt idx="7614" formatCode="0">
                  <c:v>0</c:v>
                </c:pt>
                <c:pt idx="7615" formatCode="0">
                  <c:v>0</c:v>
                </c:pt>
                <c:pt idx="7616" formatCode="0">
                  <c:v>0</c:v>
                </c:pt>
                <c:pt idx="7617" formatCode="0">
                  <c:v>0</c:v>
                </c:pt>
                <c:pt idx="7618" formatCode="0">
                  <c:v>0</c:v>
                </c:pt>
                <c:pt idx="7619" formatCode="0">
                  <c:v>0</c:v>
                </c:pt>
                <c:pt idx="7620" formatCode="0">
                  <c:v>0</c:v>
                </c:pt>
                <c:pt idx="7621" formatCode="0">
                  <c:v>0</c:v>
                </c:pt>
                <c:pt idx="7622" formatCode="0">
                  <c:v>0</c:v>
                </c:pt>
                <c:pt idx="7623" formatCode="0">
                  <c:v>0</c:v>
                </c:pt>
                <c:pt idx="7624" formatCode="0">
                  <c:v>0</c:v>
                </c:pt>
                <c:pt idx="7625" formatCode="0">
                  <c:v>0</c:v>
                </c:pt>
                <c:pt idx="7626" formatCode="0">
                  <c:v>0</c:v>
                </c:pt>
                <c:pt idx="7627" formatCode="0">
                  <c:v>0</c:v>
                </c:pt>
                <c:pt idx="7628" formatCode="0">
                  <c:v>0</c:v>
                </c:pt>
                <c:pt idx="7629" formatCode="0">
                  <c:v>0</c:v>
                </c:pt>
                <c:pt idx="7630" formatCode="0">
                  <c:v>0</c:v>
                </c:pt>
                <c:pt idx="7631" formatCode="0">
                  <c:v>0</c:v>
                </c:pt>
                <c:pt idx="7632" formatCode="0">
                  <c:v>0</c:v>
                </c:pt>
                <c:pt idx="7633" formatCode="0">
                  <c:v>0</c:v>
                </c:pt>
                <c:pt idx="7634" formatCode="0">
                  <c:v>0</c:v>
                </c:pt>
                <c:pt idx="7635" formatCode="0">
                  <c:v>0</c:v>
                </c:pt>
                <c:pt idx="7636" formatCode="0">
                  <c:v>0</c:v>
                </c:pt>
                <c:pt idx="7637" formatCode="0">
                  <c:v>0</c:v>
                </c:pt>
                <c:pt idx="7638" formatCode="0">
                  <c:v>0</c:v>
                </c:pt>
                <c:pt idx="7639" formatCode="0">
                  <c:v>0</c:v>
                </c:pt>
                <c:pt idx="7640" formatCode="0">
                  <c:v>0</c:v>
                </c:pt>
                <c:pt idx="7641" formatCode="0">
                  <c:v>0</c:v>
                </c:pt>
                <c:pt idx="7642" formatCode="0">
                  <c:v>0</c:v>
                </c:pt>
                <c:pt idx="7643" formatCode="0">
                  <c:v>0</c:v>
                </c:pt>
                <c:pt idx="7644" formatCode="0">
                  <c:v>0</c:v>
                </c:pt>
                <c:pt idx="7645" formatCode="0">
                  <c:v>0</c:v>
                </c:pt>
                <c:pt idx="7646" formatCode="0">
                  <c:v>0</c:v>
                </c:pt>
                <c:pt idx="7647" formatCode="0">
                  <c:v>0</c:v>
                </c:pt>
                <c:pt idx="7648" formatCode="0">
                  <c:v>0</c:v>
                </c:pt>
                <c:pt idx="7649" formatCode="0">
                  <c:v>0</c:v>
                </c:pt>
                <c:pt idx="7650" formatCode="0">
                  <c:v>0</c:v>
                </c:pt>
                <c:pt idx="7651" formatCode="0">
                  <c:v>0</c:v>
                </c:pt>
                <c:pt idx="7652" formatCode="0">
                  <c:v>0</c:v>
                </c:pt>
                <c:pt idx="7653" formatCode="0">
                  <c:v>0</c:v>
                </c:pt>
                <c:pt idx="7654" formatCode="0">
                  <c:v>0</c:v>
                </c:pt>
                <c:pt idx="7655" formatCode="0">
                  <c:v>0</c:v>
                </c:pt>
                <c:pt idx="7656" formatCode="0">
                  <c:v>0</c:v>
                </c:pt>
                <c:pt idx="7657" formatCode="0">
                  <c:v>0</c:v>
                </c:pt>
                <c:pt idx="7658" formatCode="0">
                  <c:v>0</c:v>
                </c:pt>
                <c:pt idx="7659" formatCode="0">
                  <c:v>0</c:v>
                </c:pt>
                <c:pt idx="7660" formatCode="0">
                  <c:v>0</c:v>
                </c:pt>
                <c:pt idx="7661" formatCode="0">
                  <c:v>0</c:v>
                </c:pt>
                <c:pt idx="7662" formatCode="0">
                  <c:v>0</c:v>
                </c:pt>
                <c:pt idx="7663" formatCode="0">
                  <c:v>0</c:v>
                </c:pt>
                <c:pt idx="7664" formatCode="0">
                  <c:v>0</c:v>
                </c:pt>
                <c:pt idx="7665" formatCode="0">
                  <c:v>0</c:v>
                </c:pt>
                <c:pt idx="7666" formatCode="0">
                  <c:v>0</c:v>
                </c:pt>
                <c:pt idx="7667" formatCode="0">
                  <c:v>0</c:v>
                </c:pt>
                <c:pt idx="7668" formatCode="0">
                  <c:v>0</c:v>
                </c:pt>
                <c:pt idx="7669" formatCode="0">
                  <c:v>0</c:v>
                </c:pt>
                <c:pt idx="7670" formatCode="0">
                  <c:v>0</c:v>
                </c:pt>
                <c:pt idx="7671" formatCode="0">
                  <c:v>0</c:v>
                </c:pt>
                <c:pt idx="7672" formatCode="0">
                  <c:v>0</c:v>
                </c:pt>
                <c:pt idx="7673" formatCode="0">
                  <c:v>0</c:v>
                </c:pt>
                <c:pt idx="7674" formatCode="0">
                  <c:v>0</c:v>
                </c:pt>
                <c:pt idx="7675" formatCode="0">
                  <c:v>0</c:v>
                </c:pt>
                <c:pt idx="7676" formatCode="0">
                  <c:v>0</c:v>
                </c:pt>
                <c:pt idx="7677" formatCode="0">
                  <c:v>0</c:v>
                </c:pt>
                <c:pt idx="7678" formatCode="0">
                  <c:v>0</c:v>
                </c:pt>
                <c:pt idx="7679" formatCode="0">
                  <c:v>0</c:v>
                </c:pt>
                <c:pt idx="7680" formatCode="0">
                  <c:v>0</c:v>
                </c:pt>
                <c:pt idx="7681" formatCode="0">
                  <c:v>0</c:v>
                </c:pt>
                <c:pt idx="7682" formatCode="0">
                  <c:v>0</c:v>
                </c:pt>
                <c:pt idx="7683" formatCode="0">
                  <c:v>0</c:v>
                </c:pt>
                <c:pt idx="7684" formatCode="0">
                  <c:v>0</c:v>
                </c:pt>
                <c:pt idx="7685" formatCode="0">
                  <c:v>0</c:v>
                </c:pt>
                <c:pt idx="7686" formatCode="0">
                  <c:v>0</c:v>
                </c:pt>
                <c:pt idx="7687" formatCode="0">
                  <c:v>0</c:v>
                </c:pt>
                <c:pt idx="7688" formatCode="0">
                  <c:v>0</c:v>
                </c:pt>
                <c:pt idx="7689" formatCode="0">
                  <c:v>0</c:v>
                </c:pt>
                <c:pt idx="7690" formatCode="0">
                  <c:v>0</c:v>
                </c:pt>
                <c:pt idx="7691" formatCode="0">
                  <c:v>0</c:v>
                </c:pt>
                <c:pt idx="7692" formatCode="0">
                  <c:v>0</c:v>
                </c:pt>
                <c:pt idx="7693" formatCode="0">
                  <c:v>0</c:v>
                </c:pt>
                <c:pt idx="7694" formatCode="0">
                  <c:v>0</c:v>
                </c:pt>
                <c:pt idx="7695" formatCode="0">
                  <c:v>0</c:v>
                </c:pt>
                <c:pt idx="7696" formatCode="0">
                  <c:v>0</c:v>
                </c:pt>
                <c:pt idx="7697" formatCode="0">
                  <c:v>0</c:v>
                </c:pt>
                <c:pt idx="7698" formatCode="0">
                  <c:v>0</c:v>
                </c:pt>
                <c:pt idx="7699" formatCode="0">
                  <c:v>0</c:v>
                </c:pt>
                <c:pt idx="7700" formatCode="0">
                  <c:v>0</c:v>
                </c:pt>
                <c:pt idx="7701" formatCode="0">
                  <c:v>0</c:v>
                </c:pt>
                <c:pt idx="7702" formatCode="0">
                  <c:v>0</c:v>
                </c:pt>
                <c:pt idx="7703" formatCode="0">
                  <c:v>0</c:v>
                </c:pt>
                <c:pt idx="7704" formatCode="0">
                  <c:v>0</c:v>
                </c:pt>
                <c:pt idx="7705" formatCode="0">
                  <c:v>0</c:v>
                </c:pt>
                <c:pt idx="7706" formatCode="0">
                  <c:v>0</c:v>
                </c:pt>
                <c:pt idx="7707" formatCode="0">
                  <c:v>0</c:v>
                </c:pt>
                <c:pt idx="7708" formatCode="0">
                  <c:v>0</c:v>
                </c:pt>
                <c:pt idx="7709" formatCode="0">
                  <c:v>0</c:v>
                </c:pt>
                <c:pt idx="7710" formatCode="0">
                  <c:v>0</c:v>
                </c:pt>
                <c:pt idx="7711" formatCode="0">
                  <c:v>0</c:v>
                </c:pt>
                <c:pt idx="7712" formatCode="0">
                  <c:v>0</c:v>
                </c:pt>
                <c:pt idx="7713" formatCode="0">
                  <c:v>0</c:v>
                </c:pt>
                <c:pt idx="7714" formatCode="0">
                  <c:v>0</c:v>
                </c:pt>
                <c:pt idx="7715" formatCode="0">
                  <c:v>0</c:v>
                </c:pt>
                <c:pt idx="7716" formatCode="0">
                  <c:v>0</c:v>
                </c:pt>
                <c:pt idx="7717" formatCode="0">
                  <c:v>0</c:v>
                </c:pt>
                <c:pt idx="7718" formatCode="0">
                  <c:v>0</c:v>
                </c:pt>
                <c:pt idx="7719" formatCode="0">
                  <c:v>0</c:v>
                </c:pt>
                <c:pt idx="7720" formatCode="0">
                  <c:v>0</c:v>
                </c:pt>
                <c:pt idx="7721" formatCode="0">
                  <c:v>0</c:v>
                </c:pt>
                <c:pt idx="7722" formatCode="0">
                  <c:v>0</c:v>
                </c:pt>
                <c:pt idx="7723" formatCode="0">
                  <c:v>0</c:v>
                </c:pt>
                <c:pt idx="7724" formatCode="0">
                  <c:v>0</c:v>
                </c:pt>
                <c:pt idx="7725" formatCode="0">
                  <c:v>0</c:v>
                </c:pt>
                <c:pt idx="7726" formatCode="0">
                  <c:v>0</c:v>
                </c:pt>
                <c:pt idx="7727" formatCode="0">
                  <c:v>0</c:v>
                </c:pt>
                <c:pt idx="7728" formatCode="0">
                  <c:v>0</c:v>
                </c:pt>
                <c:pt idx="7729" formatCode="0">
                  <c:v>0</c:v>
                </c:pt>
                <c:pt idx="7730" formatCode="0">
                  <c:v>0</c:v>
                </c:pt>
                <c:pt idx="7731" formatCode="0">
                  <c:v>0</c:v>
                </c:pt>
                <c:pt idx="7732" formatCode="0">
                  <c:v>0</c:v>
                </c:pt>
                <c:pt idx="7733" formatCode="0">
                  <c:v>0</c:v>
                </c:pt>
                <c:pt idx="7734" formatCode="0">
                  <c:v>0</c:v>
                </c:pt>
                <c:pt idx="7735" formatCode="0">
                  <c:v>0</c:v>
                </c:pt>
                <c:pt idx="7736" formatCode="0">
                  <c:v>0</c:v>
                </c:pt>
                <c:pt idx="7737" formatCode="0">
                  <c:v>0</c:v>
                </c:pt>
                <c:pt idx="7738" formatCode="0">
                  <c:v>0</c:v>
                </c:pt>
                <c:pt idx="7739" formatCode="0">
                  <c:v>0</c:v>
                </c:pt>
                <c:pt idx="7740" formatCode="0">
                  <c:v>0</c:v>
                </c:pt>
                <c:pt idx="7741" formatCode="0">
                  <c:v>0</c:v>
                </c:pt>
                <c:pt idx="7742" formatCode="0">
                  <c:v>0</c:v>
                </c:pt>
                <c:pt idx="7743" formatCode="0">
                  <c:v>0</c:v>
                </c:pt>
                <c:pt idx="7744" formatCode="0">
                  <c:v>0</c:v>
                </c:pt>
                <c:pt idx="7745" formatCode="0">
                  <c:v>0</c:v>
                </c:pt>
                <c:pt idx="7746" formatCode="0">
                  <c:v>0</c:v>
                </c:pt>
                <c:pt idx="7747" formatCode="0">
                  <c:v>0</c:v>
                </c:pt>
                <c:pt idx="7748" formatCode="0">
                  <c:v>0</c:v>
                </c:pt>
                <c:pt idx="7749" formatCode="0">
                  <c:v>0</c:v>
                </c:pt>
                <c:pt idx="7750" formatCode="0">
                  <c:v>0</c:v>
                </c:pt>
                <c:pt idx="7751" formatCode="0">
                  <c:v>0</c:v>
                </c:pt>
                <c:pt idx="7752" formatCode="0">
                  <c:v>0</c:v>
                </c:pt>
                <c:pt idx="7753" formatCode="0">
                  <c:v>0</c:v>
                </c:pt>
                <c:pt idx="7754" formatCode="0">
                  <c:v>0</c:v>
                </c:pt>
                <c:pt idx="7755" formatCode="0">
                  <c:v>0</c:v>
                </c:pt>
                <c:pt idx="7756" formatCode="0">
                  <c:v>0</c:v>
                </c:pt>
                <c:pt idx="7757" formatCode="0">
                  <c:v>0</c:v>
                </c:pt>
                <c:pt idx="7758" formatCode="0">
                  <c:v>0</c:v>
                </c:pt>
                <c:pt idx="7759" formatCode="0">
                  <c:v>0</c:v>
                </c:pt>
                <c:pt idx="7760" formatCode="0">
                  <c:v>0</c:v>
                </c:pt>
                <c:pt idx="7761" formatCode="0">
                  <c:v>0</c:v>
                </c:pt>
                <c:pt idx="7762" formatCode="0">
                  <c:v>0</c:v>
                </c:pt>
                <c:pt idx="7763" formatCode="0">
                  <c:v>0</c:v>
                </c:pt>
                <c:pt idx="7764" formatCode="0">
                  <c:v>0</c:v>
                </c:pt>
                <c:pt idx="7765" formatCode="0">
                  <c:v>0</c:v>
                </c:pt>
                <c:pt idx="7766" formatCode="0">
                  <c:v>0</c:v>
                </c:pt>
                <c:pt idx="7767" formatCode="0">
                  <c:v>0</c:v>
                </c:pt>
                <c:pt idx="7768" formatCode="0">
                  <c:v>0</c:v>
                </c:pt>
                <c:pt idx="7769" formatCode="0">
                  <c:v>0</c:v>
                </c:pt>
                <c:pt idx="7770" formatCode="0">
                  <c:v>0</c:v>
                </c:pt>
                <c:pt idx="7771" formatCode="0">
                  <c:v>0</c:v>
                </c:pt>
                <c:pt idx="7772" formatCode="0">
                  <c:v>0</c:v>
                </c:pt>
                <c:pt idx="7773" formatCode="0">
                  <c:v>0</c:v>
                </c:pt>
                <c:pt idx="7774" formatCode="0">
                  <c:v>0</c:v>
                </c:pt>
                <c:pt idx="7775" formatCode="0">
                  <c:v>0</c:v>
                </c:pt>
                <c:pt idx="7776" formatCode="0">
                  <c:v>0</c:v>
                </c:pt>
                <c:pt idx="7777" formatCode="0">
                  <c:v>0</c:v>
                </c:pt>
                <c:pt idx="7778" formatCode="0">
                  <c:v>0</c:v>
                </c:pt>
                <c:pt idx="7779" formatCode="0">
                  <c:v>0</c:v>
                </c:pt>
                <c:pt idx="7780" formatCode="0">
                  <c:v>0</c:v>
                </c:pt>
                <c:pt idx="7781" formatCode="0">
                  <c:v>0</c:v>
                </c:pt>
                <c:pt idx="7782" formatCode="0">
                  <c:v>0</c:v>
                </c:pt>
                <c:pt idx="7783" formatCode="0">
                  <c:v>0</c:v>
                </c:pt>
                <c:pt idx="7784" formatCode="0">
                  <c:v>0</c:v>
                </c:pt>
                <c:pt idx="7785" formatCode="0">
                  <c:v>0</c:v>
                </c:pt>
                <c:pt idx="7786" formatCode="0">
                  <c:v>0</c:v>
                </c:pt>
                <c:pt idx="7787" formatCode="0">
                  <c:v>0</c:v>
                </c:pt>
                <c:pt idx="7788" formatCode="0">
                  <c:v>0</c:v>
                </c:pt>
                <c:pt idx="7789" formatCode="0">
                  <c:v>0</c:v>
                </c:pt>
                <c:pt idx="7790" formatCode="0">
                  <c:v>0</c:v>
                </c:pt>
                <c:pt idx="7791" formatCode="0">
                  <c:v>0</c:v>
                </c:pt>
                <c:pt idx="7792" formatCode="0">
                  <c:v>0</c:v>
                </c:pt>
                <c:pt idx="7793" formatCode="0">
                  <c:v>0</c:v>
                </c:pt>
                <c:pt idx="7794" formatCode="0">
                  <c:v>0</c:v>
                </c:pt>
                <c:pt idx="7795" formatCode="0">
                  <c:v>0</c:v>
                </c:pt>
                <c:pt idx="7796" formatCode="0">
                  <c:v>0</c:v>
                </c:pt>
                <c:pt idx="7797" formatCode="0">
                  <c:v>0</c:v>
                </c:pt>
                <c:pt idx="7798" formatCode="0">
                  <c:v>0</c:v>
                </c:pt>
                <c:pt idx="7799" formatCode="0">
                  <c:v>0</c:v>
                </c:pt>
                <c:pt idx="7800" formatCode="0">
                  <c:v>0</c:v>
                </c:pt>
                <c:pt idx="7801" formatCode="0">
                  <c:v>0</c:v>
                </c:pt>
                <c:pt idx="7802" formatCode="0">
                  <c:v>0</c:v>
                </c:pt>
                <c:pt idx="7803" formatCode="0">
                  <c:v>0</c:v>
                </c:pt>
                <c:pt idx="7804" formatCode="0">
                  <c:v>0</c:v>
                </c:pt>
                <c:pt idx="7805" formatCode="0">
                  <c:v>0</c:v>
                </c:pt>
                <c:pt idx="7806" formatCode="0">
                  <c:v>0</c:v>
                </c:pt>
                <c:pt idx="7807" formatCode="0">
                  <c:v>0</c:v>
                </c:pt>
                <c:pt idx="7808" formatCode="0">
                  <c:v>0</c:v>
                </c:pt>
                <c:pt idx="7809" formatCode="0">
                  <c:v>0</c:v>
                </c:pt>
                <c:pt idx="7810" formatCode="0">
                  <c:v>0</c:v>
                </c:pt>
                <c:pt idx="7811" formatCode="0">
                  <c:v>0</c:v>
                </c:pt>
                <c:pt idx="7812" formatCode="0">
                  <c:v>0</c:v>
                </c:pt>
                <c:pt idx="7813" formatCode="0">
                  <c:v>0</c:v>
                </c:pt>
                <c:pt idx="7814" formatCode="0">
                  <c:v>0</c:v>
                </c:pt>
                <c:pt idx="7815" formatCode="0">
                  <c:v>0</c:v>
                </c:pt>
                <c:pt idx="7816" formatCode="0">
                  <c:v>0</c:v>
                </c:pt>
                <c:pt idx="7817" formatCode="0">
                  <c:v>0</c:v>
                </c:pt>
                <c:pt idx="7818" formatCode="0">
                  <c:v>0</c:v>
                </c:pt>
                <c:pt idx="7819" formatCode="0">
                  <c:v>0</c:v>
                </c:pt>
                <c:pt idx="7820" formatCode="0">
                  <c:v>0</c:v>
                </c:pt>
                <c:pt idx="7821" formatCode="0">
                  <c:v>0</c:v>
                </c:pt>
                <c:pt idx="7822" formatCode="0">
                  <c:v>0</c:v>
                </c:pt>
                <c:pt idx="7823" formatCode="0">
                  <c:v>0</c:v>
                </c:pt>
                <c:pt idx="7824" formatCode="0">
                  <c:v>0</c:v>
                </c:pt>
                <c:pt idx="7825" formatCode="0">
                  <c:v>0</c:v>
                </c:pt>
                <c:pt idx="7826" formatCode="0">
                  <c:v>0</c:v>
                </c:pt>
                <c:pt idx="7827" formatCode="0">
                  <c:v>0</c:v>
                </c:pt>
                <c:pt idx="7828" formatCode="0">
                  <c:v>0</c:v>
                </c:pt>
                <c:pt idx="7829" formatCode="0">
                  <c:v>0</c:v>
                </c:pt>
                <c:pt idx="7830" formatCode="0">
                  <c:v>0</c:v>
                </c:pt>
                <c:pt idx="7831" formatCode="0">
                  <c:v>0</c:v>
                </c:pt>
                <c:pt idx="7832" formatCode="0">
                  <c:v>0</c:v>
                </c:pt>
                <c:pt idx="7833" formatCode="0">
                  <c:v>0</c:v>
                </c:pt>
                <c:pt idx="7834" formatCode="0">
                  <c:v>0</c:v>
                </c:pt>
                <c:pt idx="7835" formatCode="0">
                  <c:v>0</c:v>
                </c:pt>
                <c:pt idx="7836" formatCode="0">
                  <c:v>0</c:v>
                </c:pt>
                <c:pt idx="7837" formatCode="0">
                  <c:v>0</c:v>
                </c:pt>
                <c:pt idx="7838" formatCode="0">
                  <c:v>0</c:v>
                </c:pt>
                <c:pt idx="7839" formatCode="0">
                  <c:v>0</c:v>
                </c:pt>
                <c:pt idx="7840" formatCode="0">
                  <c:v>0</c:v>
                </c:pt>
                <c:pt idx="7841" formatCode="0">
                  <c:v>0</c:v>
                </c:pt>
                <c:pt idx="7842" formatCode="0">
                  <c:v>0</c:v>
                </c:pt>
                <c:pt idx="7843" formatCode="0">
                  <c:v>0</c:v>
                </c:pt>
                <c:pt idx="7844" formatCode="0">
                  <c:v>0</c:v>
                </c:pt>
                <c:pt idx="7845" formatCode="0">
                  <c:v>0</c:v>
                </c:pt>
                <c:pt idx="7846" formatCode="0">
                  <c:v>0</c:v>
                </c:pt>
                <c:pt idx="7847" formatCode="0">
                  <c:v>0</c:v>
                </c:pt>
                <c:pt idx="7848" formatCode="0">
                  <c:v>0</c:v>
                </c:pt>
                <c:pt idx="7849" formatCode="0">
                  <c:v>0</c:v>
                </c:pt>
                <c:pt idx="7850" formatCode="0">
                  <c:v>0</c:v>
                </c:pt>
                <c:pt idx="7851" formatCode="0">
                  <c:v>0</c:v>
                </c:pt>
                <c:pt idx="7852" formatCode="0">
                  <c:v>0</c:v>
                </c:pt>
                <c:pt idx="7853" formatCode="0">
                  <c:v>0</c:v>
                </c:pt>
                <c:pt idx="7854" formatCode="0">
                  <c:v>0</c:v>
                </c:pt>
                <c:pt idx="7855" formatCode="0">
                  <c:v>0</c:v>
                </c:pt>
                <c:pt idx="7856" formatCode="0">
                  <c:v>0</c:v>
                </c:pt>
                <c:pt idx="7857" formatCode="0">
                  <c:v>0</c:v>
                </c:pt>
                <c:pt idx="7858" formatCode="0">
                  <c:v>0</c:v>
                </c:pt>
                <c:pt idx="7859" formatCode="0">
                  <c:v>0</c:v>
                </c:pt>
                <c:pt idx="7860" formatCode="0">
                  <c:v>0</c:v>
                </c:pt>
                <c:pt idx="7861" formatCode="0">
                  <c:v>0</c:v>
                </c:pt>
                <c:pt idx="7862" formatCode="0">
                  <c:v>0</c:v>
                </c:pt>
                <c:pt idx="7863" formatCode="0">
                  <c:v>0</c:v>
                </c:pt>
                <c:pt idx="7864" formatCode="0">
                  <c:v>0</c:v>
                </c:pt>
                <c:pt idx="7865" formatCode="0">
                  <c:v>0</c:v>
                </c:pt>
                <c:pt idx="7866" formatCode="0">
                  <c:v>0</c:v>
                </c:pt>
                <c:pt idx="7867" formatCode="0">
                  <c:v>0</c:v>
                </c:pt>
                <c:pt idx="7868" formatCode="0">
                  <c:v>0</c:v>
                </c:pt>
                <c:pt idx="7869" formatCode="0">
                  <c:v>0</c:v>
                </c:pt>
                <c:pt idx="7870" formatCode="0">
                  <c:v>0</c:v>
                </c:pt>
                <c:pt idx="7871" formatCode="0">
                  <c:v>0</c:v>
                </c:pt>
                <c:pt idx="7872" formatCode="0">
                  <c:v>0</c:v>
                </c:pt>
                <c:pt idx="7873" formatCode="0">
                  <c:v>0</c:v>
                </c:pt>
                <c:pt idx="7874" formatCode="0">
                  <c:v>0</c:v>
                </c:pt>
                <c:pt idx="7875" formatCode="0">
                  <c:v>0</c:v>
                </c:pt>
                <c:pt idx="7876" formatCode="0">
                  <c:v>0</c:v>
                </c:pt>
                <c:pt idx="7877" formatCode="0">
                  <c:v>0</c:v>
                </c:pt>
                <c:pt idx="7878" formatCode="0">
                  <c:v>0</c:v>
                </c:pt>
                <c:pt idx="7879" formatCode="0">
                  <c:v>0</c:v>
                </c:pt>
                <c:pt idx="7880" formatCode="0">
                  <c:v>0</c:v>
                </c:pt>
                <c:pt idx="7881" formatCode="0">
                  <c:v>0</c:v>
                </c:pt>
                <c:pt idx="7882" formatCode="0">
                  <c:v>0</c:v>
                </c:pt>
                <c:pt idx="7883" formatCode="0">
                  <c:v>0</c:v>
                </c:pt>
                <c:pt idx="7884" formatCode="0">
                  <c:v>0</c:v>
                </c:pt>
                <c:pt idx="7885" formatCode="0">
                  <c:v>0</c:v>
                </c:pt>
                <c:pt idx="7886" formatCode="0">
                  <c:v>0</c:v>
                </c:pt>
                <c:pt idx="7887" formatCode="0">
                  <c:v>0</c:v>
                </c:pt>
                <c:pt idx="7888" formatCode="0">
                  <c:v>0</c:v>
                </c:pt>
                <c:pt idx="7889" formatCode="0">
                  <c:v>0</c:v>
                </c:pt>
                <c:pt idx="7890" formatCode="0">
                  <c:v>0</c:v>
                </c:pt>
                <c:pt idx="7891" formatCode="0">
                  <c:v>0</c:v>
                </c:pt>
                <c:pt idx="7892" formatCode="0">
                  <c:v>0</c:v>
                </c:pt>
                <c:pt idx="7893" formatCode="0">
                  <c:v>0</c:v>
                </c:pt>
                <c:pt idx="7894" formatCode="0">
                  <c:v>0</c:v>
                </c:pt>
                <c:pt idx="7895" formatCode="0">
                  <c:v>0</c:v>
                </c:pt>
                <c:pt idx="7896" formatCode="0">
                  <c:v>0</c:v>
                </c:pt>
                <c:pt idx="7897" formatCode="0">
                  <c:v>0</c:v>
                </c:pt>
                <c:pt idx="7898" formatCode="0">
                  <c:v>0</c:v>
                </c:pt>
                <c:pt idx="7899" formatCode="0">
                  <c:v>0</c:v>
                </c:pt>
                <c:pt idx="7900" formatCode="0">
                  <c:v>0</c:v>
                </c:pt>
                <c:pt idx="7901" formatCode="0">
                  <c:v>0</c:v>
                </c:pt>
                <c:pt idx="7902" formatCode="0">
                  <c:v>0</c:v>
                </c:pt>
                <c:pt idx="7903" formatCode="0">
                  <c:v>0</c:v>
                </c:pt>
                <c:pt idx="7904" formatCode="0">
                  <c:v>0</c:v>
                </c:pt>
                <c:pt idx="7905" formatCode="0">
                  <c:v>0</c:v>
                </c:pt>
                <c:pt idx="7906" formatCode="0">
                  <c:v>0</c:v>
                </c:pt>
                <c:pt idx="7907" formatCode="0">
                  <c:v>0</c:v>
                </c:pt>
                <c:pt idx="7908" formatCode="0">
                  <c:v>0</c:v>
                </c:pt>
                <c:pt idx="7909" formatCode="0">
                  <c:v>0</c:v>
                </c:pt>
                <c:pt idx="7910" formatCode="0">
                  <c:v>0</c:v>
                </c:pt>
                <c:pt idx="7911" formatCode="0">
                  <c:v>0</c:v>
                </c:pt>
                <c:pt idx="7912" formatCode="0">
                  <c:v>0</c:v>
                </c:pt>
                <c:pt idx="7913" formatCode="0">
                  <c:v>0</c:v>
                </c:pt>
                <c:pt idx="7914" formatCode="0">
                  <c:v>0</c:v>
                </c:pt>
                <c:pt idx="7915" formatCode="0">
                  <c:v>0</c:v>
                </c:pt>
                <c:pt idx="7916" formatCode="0">
                  <c:v>0</c:v>
                </c:pt>
                <c:pt idx="7917" formatCode="0">
                  <c:v>0</c:v>
                </c:pt>
                <c:pt idx="7918" formatCode="0">
                  <c:v>0</c:v>
                </c:pt>
                <c:pt idx="7919" formatCode="0">
                  <c:v>0</c:v>
                </c:pt>
                <c:pt idx="7920" formatCode="0">
                  <c:v>0</c:v>
                </c:pt>
                <c:pt idx="7921" formatCode="0">
                  <c:v>0</c:v>
                </c:pt>
                <c:pt idx="7922" formatCode="0">
                  <c:v>0</c:v>
                </c:pt>
                <c:pt idx="7923" formatCode="0">
                  <c:v>0</c:v>
                </c:pt>
                <c:pt idx="7924" formatCode="0">
                  <c:v>0</c:v>
                </c:pt>
                <c:pt idx="7925" formatCode="0">
                  <c:v>0</c:v>
                </c:pt>
                <c:pt idx="7926" formatCode="0">
                  <c:v>0</c:v>
                </c:pt>
                <c:pt idx="7927" formatCode="0">
                  <c:v>0</c:v>
                </c:pt>
                <c:pt idx="7928" formatCode="0">
                  <c:v>0</c:v>
                </c:pt>
                <c:pt idx="7929" formatCode="0">
                  <c:v>0</c:v>
                </c:pt>
                <c:pt idx="7930" formatCode="0">
                  <c:v>0</c:v>
                </c:pt>
                <c:pt idx="7931" formatCode="0">
                  <c:v>0</c:v>
                </c:pt>
                <c:pt idx="7932" formatCode="0">
                  <c:v>0</c:v>
                </c:pt>
                <c:pt idx="7933" formatCode="0">
                  <c:v>0</c:v>
                </c:pt>
                <c:pt idx="7934" formatCode="0">
                  <c:v>0</c:v>
                </c:pt>
                <c:pt idx="7935" formatCode="0">
                  <c:v>0</c:v>
                </c:pt>
                <c:pt idx="7936" formatCode="0">
                  <c:v>0</c:v>
                </c:pt>
                <c:pt idx="7937" formatCode="0">
                  <c:v>0</c:v>
                </c:pt>
                <c:pt idx="7938" formatCode="0">
                  <c:v>0</c:v>
                </c:pt>
                <c:pt idx="7939" formatCode="0">
                  <c:v>0</c:v>
                </c:pt>
                <c:pt idx="7940" formatCode="0">
                  <c:v>0</c:v>
                </c:pt>
                <c:pt idx="7941" formatCode="0">
                  <c:v>0</c:v>
                </c:pt>
                <c:pt idx="7942" formatCode="0">
                  <c:v>0</c:v>
                </c:pt>
                <c:pt idx="7943" formatCode="0">
                  <c:v>0</c:v>
                </c:pt>
                <c:pt idx="7944" formatCode="0">
                  <c:v>0</c:v>
                </c:pt>
                <c:pt idx="7945" formatCode="0">
                  <c:v>0</c:v>
                </c:pt>
                <c:pt idx="7946" formatCode="0">
                  <c:v>0</c:v>
                </c:pt>
                <c:pt idx="7947" formatCode="0">
                  <c:v>0</c:v>
                </c:pt>
                <c:pt idx="7948" formatCode="0">
                  <c:v>0</c:v>
                </c:pt>
                <c:pt idx="7949" formatCode="0">
                  <c:v>0</c:v>
                </c:pt>
                <c:pt idx="7950" formatCode="0">
                  <c:v>0</c:v>
                </c:pt>
                <c:pt idx="7951" formatCode="0">
                  <c:v>0</c:v>
                </c:pt>
                <c:pt idx="7952" formatCode="0">
                  <c:v>0</c:v>
                </c:pt>
                <c:pt idx="7953" formatCode="0">
                  <c:v>0</c:v>
                </c:pt>
                <c:pt idx="7954" formatCode="0">
                  <c:v>0</c:v>
                </c:pt>
                <c:pt idx="7955" formatCode="0">
                  <c:v>0</c:v>
                </c:pt>
                <c:pt idx="7956" formatCode="0">
                  <c:v>0</c:v>
                </c:pt>
                <c:pt idx="7957" formatCode="0">
                  <c:v>0</c:v>
                </c:pt>
                <c:pt idx="7958" formatCode="0">
                  <c:v>0</c:v>
                </c:pt>
                <c:pt idx="7959" formatCode="0">
                  <c:v>0</c:v>
                </c:pt>
                <c:pt idx="7960" formatCode="0">
                  <c:v>0</c:v>
                </c:pt>
                <c:pt idx="7961" formatCode="0">
                  <c:v>0</c:v>
                </c:pt>
                <c:pt idx="7962" formatCode="0">
                  <c:v>0</c:v>
                </c:pt>
                <c:pt idx="7963" formatCode="0">
                  <c:v>0</c:v>
                </c:pt>
                <c:pt idx="7964" formatCode="0">
                  <c:v>0</c:v>
                </c:pt>
                <c:pt idx="7965" formatCode="0">
                  <c:v>0</c:v>
                </c:pt>
                <c:pt idx="7966" formatCode="0">
                  <c:v>0</c:v>
                </c:pt>
                <c:pt idx="7967" formatCode="0">
                  <c:v>0</c:v>
                </c:pt>
                <c:pt idx="7968" formatCode="0">
                  <c:v>0</c:v>
                </c:pt>
                <c:pt idx="7969" formatCode="0">
                  <c:v>0</c:v>
                </c:pt>
                <c:pt idx="7970" formatCode="0">
                  <c:v>0</c:v>
                </c:pt>
                <c:pt idx="7971" formatCode="0">
                  <c:v>0</c:v>
                </c:pt>
                <c:pt idx="7972" formatCode="0">
                  <c:v>0</c:v>
                </c:pt>
                <c:pt idx="7973" formatCode="0">
                  <c:v>0</c:v>
                </c:pt>
                <c:pt idx="7974" formatCode="0">
                  <c:v>0</c:v>
                </c:pt>
                <c:pt idx="7975" formatCode="0">
                  <c:v>0</c:v>
                </c:pt>
                <c:pt idx="7976" formatCode="0">
                  <c:v>0</c:v>
                </c:pt>
                <c:pt idx="7977" formatCode="0">
                  <c:v>0</c:v>
                </c:pt>
                <c:pt idx="7978" formatCode="0">
                  <c:v>0</c:v>
                </c:pt>
                <c:pt idx="7979" formatCode="0">
                  <c:v>0</c:v>
                </c:pt>
                <c:pt idx="7980" formatCode="0">
                  <c:v>0</c:v>
                </c:pt>
                <c:pt idx="7981" formatCode="0">
                  <c:v>0</c:v>
                </c:pt>
                <c:pt idx="7982" formatCode="0">
                  <c:v>0</c:v>
                </c:pt>
                <c:pt idx="7983" formatCode="0">
                  <c:v>0</c:v>
                </c:pt>
                <c:pt idx="7984" formatCode="0">
                  <c:v>0</c:v>
                </c:pt>
                <c:pt idx="7985" formatCode="0">
                  <c:v>0</c:v>
                </c:pt>
                <c:pt idx="7986" formatCode="0">
                  <c:v>0</c:v>
                </c:pt>
                <c:pt idx="7987" formatCode="0">
                  <c:v>0</c:v>
                </c:pt>
                <c:pt idx="7988" formatCode="0">
                  <c:v>0</c:v>
                </c:pt>
                <c:pt idx="7989" formatCode="0">
                  <c:v>0</c:v>
                </c:pt>
                <c:pt idx="7990" formatCode="0">
                  <c:v>0</c:v>
                </c:pt>
                <c:pt idx="7991" formatCode="0">
                  <c:v>0</c:v>
                </c:pt>
                <c:pt idx="7992" formatCode="0">
                  <c:v>0</c:v>
                </c:pt>
                <c:pt idx="7993" formatCode="0">
                  <c:v>0</c:v>
                </c:pt>
                <c:pt idx="7994" formatCode="0">
                  <c:v>0</c:v>
                </c:pt>
                <c:pt idx="7995" formatCode="0">
                  <c:v>0</c:v>
                </c:pt>
                <c:pt idx="7996" formatCode="0">
                  <c:v>0</c:v>
                </c:pt>
                <c:pt idx="7997" formatCode="0">
                  <c:v>0</c:v>
                </c:pt>
                <c:pt idx="7998" formatCode="0">
                  <c:v>0</c:v>
                </c:pt>
                <c:pt idx="7999" formatCode="0">
                  <c:v>0</c:v>
                </c:pt>
                <c:pt idx="8000" formatCode="0">
                  <c:v>0</c:v>
                </c:pt>
                <c:pt idx="8001" formatCode="0">
                  <c:v>0</c:v>
                </c:pt>
                <c:pt idx="8002" formatCode="0">
                  <c:v>0</c:v>
                </c:pt>
                <c:pt idx="8003" formatCode="0">
                  <c:v>0</c:v>
                </c:pt>
                <c:pt idx="8004" formatCode="0">
                  <c:v>0</c:v>
                </c:pt>
                <c:pt idx="8005" formatCode="0">
                  <c:v>0</c:v>
                </c:pt>
                <c:pt idx="8006" formatCode="0">
                  <c:v>0</c:v>
                </c:pt>
                <c:pt idx="8007" formatCode="0">
                  <c:v>0</c:v>
                </c:pt>
                <c:pt idx="8008" formatCode="0">
                  <c:v>0</c:v>
                </c:pt>
                <c:pt idx="8009" formatCode="0">
                  <c:v>0</c:v>
                </c:pt>
                <c:pt idx="8010" formatCode="0">
                  <c:v>0</c:v>
                </c:pt>
                <c:pt idx="8011" formatCode="0">
                  <c:v>0</c:v>
                </c:pt>
                <c:pt idx="8012" formatCode="0">
                  <c:v>0</c:v>
                </c:pt>
                <c:pt idx="8013" formatCode="0">
                  <c:v>0</c:v>
                </c:pt>
                <c:pt idx="8014" formatCode="0">
                  <c:v>0</c:v>
                </c:pt>
                <c:pt idx="8015" formatCode="0">
                  <c:v>0</c:v>
                </c:pt>
                <c:pt idx="8016" formatCode="0">
                  <c:v>0</c:v>
                </c:pt>
                <c:pt idx="8017" formatCode="0">
                  <c:v>0</c:v>
                </c:pt>
                <c:pt idx="8018" formatCode="0">
                  <c:v>0</c:v>
                </c:pt>
                <c:pt idx="8019" formatCode="0">
                  <c:v>0</c:v>
                </c:pt>
                <c:pt idx="8020" formatCode="0">
                  <c:v>0</c:v>
                </c:pt>
                <c:pt idx="8021" formatCode="0">
                  <c:v>0</c:v>
                </c:pt>
                <c:pt idx="8022" formatCode="0">
                  <c:v>0</c:v>
                </c:pt>
                <c:pt idx="8023" formatCode="0">
                  <c:v>0</c:v>
                </c:pt>
                <c:pt idx="8024" formatCode="0">
                  <c:v>0</c:v>
                </c:pt>
                <c:pt idx="8025" formatCode="0">
                  <c:v>0</c:v>
                </c:pt>
                <c:pt idx="8026" formatCode="0">
                  <c:v>0</c:v>
                </c:pt>
                <c:pt idx="8027" formatCode="0">
                  <c:v>0</c:v>
                </c:pt>
                <c:pt idx="8028" formatCode="0">
                  <c:v>0</c:v>
                </c:pt>
                <c:pt idx="8029" formatCode="0">
                  <c:v>0</c:v>
                </c:pt>
                <c:pt idx="8030" formatCode="0">
                  <c:v>0</c:v>
                </c:pt>
                <c:pt idx="8031" formatCode="0">
                  <c:v>0</c:v>
                </c:pt>
                <c:pt idx="8032" formatCode="0">
                  <c:v>0</c:v>
                </c:pt>
                <c:pt idx="8033" formatCode="0">
                  <c:v>0</c:v>
                </c:pt>
                <c:pt idx="8034" formatCode="0">
                  <c:v>0</c:v>
                </c:pt>
                <c:pt idx="8035" formatCode="0">
                  <c:v>0</c:v>
                </c:pt>
                <c:pt idx="8036" formatCode="0">
                  <c:v>0</c:v>
                </c:pt>
                <c:pt idx="8037" formatCode="0">
                  <c:v>0</c:v>
                </c:pt>
                <c:pt idx="8038" formatCode="0">
                  <c:v>0</c:v>
                </c:pt>
                <c:pt idx="8039" formatCode="0">
                  <c:v>0</c:v>
                </c:pt>
                <c:pt idx="8040" formatCode="0">
                  <c:v>0</c:v>
                </c:pt>
                <c:pt idx="8041" formatCode="0">
                  <c:v>0</c:v>
                </c:pt>
                <c:pt idx="8042" formatCode="0">
                  <c:v>0</c:v>
                </c:pt>
                <c:pt idx="8043" formatCode="0">
                  <c:v>0</c:v>
                </c:pt>
                <c:pt idx="8044" formatCode="0">
                  <c:v>0</c:v>
                </c:pt>
                <c:pt idx="8045" formatCode="0">
                  <c:v>0</c:v>
                </c:pt>
                <c:pt idx="8046" formatCode="0">
                  <c:v>0</c:v>
                </c:pt>
                <c:pt idx="8047" formatCode="0">
                  <c:v>0</c:v>
                </c:pt>
                <c:pt idx="8048" formatCode="0">
                  <c:v>0</c:v>
                </c:pt>
                <c:pt idx="8049" formatCode="0">
                  <c:v>0</c:v>
                </c:pt>
                <c:pt idx="8050" formatCode="0">
                  <c:v>0</c:v>
                </c:pt>
                <c:pt idx="8051" formatCode="0">
                  <c:v>0</c:v>
                </c:pt>
                <c:pt idx="8052" formatCode="0">
                  <c:v>0</c:v>
                </c:pt>
                <c:pt idx="8053" formatCode="0">
                  <c:v>0</c:v>
                </c:pt>
                <c:pt idx="8054" formatCode="0">
                  <c:v>0</c:v>
                </c:pt>
                <c:pt idx="8055" formatCode="0">
                  <c:v>0</c:v>
                </c:pt>
                <c:pt idx="8056" formatCode="0">
                  <c:v>0</c:v>
                </c:pt>
                <c:pt idx="8057" formatCode="0">
                  <c:v>0</c:v>
                </c:pt>
                <c:pt idx="8058" formatCode="0">
                  <c:v>0</c:v>
                </c:pt>
                <c:pt idx="8059" formatCode="0">
                  <c:v>0</c:v>
                </c:pt>
                <c:pt idx="8060" formatCode="0">
                  <c:v>0</c:v>
                </c:pt>
                <c:pt idx="8061" formatCode="0">
                  <c:v>0</c:v>
                </c:pt>
                <c:pt idx="8062" formatCode="0">
                  <c:v>0</c:v>
                </c:pt>
                <c:pt idx="8063" formatCode="0">
                  <c:v>0</c:v>
                </c:pt>
                <c:pt idx="8064" formatCode="0">
                  <c:v>0</c:v>
                </c:pt>
                <c:pt idx="8065" formatCode="0">
                  <c:v>0</c:v>
                </c:pt>
                <c:pt idx="8066" formatCode="0">
                  <c:v>0</c:v>
                </c:pt>
                <c:pt idx="8067" formatCode="0">
                  <c:v>0</c:v>
                </c:pt>
                <c:pt idx="8068" formatCode="0">
                  <c:v>0</c:v>
                </c:pt>
                <c:pt idx="8069" formatCode="0">
                  <c:v>0</c:v>
                </c:pt>
                <c:pt idx="8070" formatCode="0">
                  <c:v>0</c:v>
                </c:pt>
                <c:pt idx="8071" formatCode="0">
                  <c:v>0</c:v>
                </c:pt>
                <c:pt idx="8072" formatCode="0">
                  <c:v>0</c:v>
                </c:pt>
                <c:pt idx="8073" formatCode="0">
                  <c:v>0</c:v>
                </c:pt>
                <c:pt idx="8074" formatCode="0">
                  <c:v>0</c:v>
                </c:pt>
                <c:pt idx="8075" formatCode="0">
                  <c:v>0</c:v>
                </c:pt>
                <c:pt idx="8076" formatCode="0">
                  <c:v>0</c:v>
                </c:pt>
                <c:pt idx="8077" formatCode="0">
                  <c:v>0</c:v>
                </c:pt>
                <c:pt idx="8078" formatCode="0">
                  <c:v>0</c:v>
                </c:pt>
                <c:pt idx="8079" formatCode="0">
                  <c:v>0</c:v>
                </c:pt>
                <c:pt idx="8080" formatCode="0">
                  <c:v>0</c:v>
                </c:pt>
                <c:pt idx="8081" formatCode="0">
                  <c:v>0</c:v>
                </c:pt>
                <c:pt idx="8082" formatCode="0">
                  <c:v>0</c:v>
                </c:pt>
                <c:pt idx="8083" formatCode="0">
                  <c:v>0</c:v>
                </c:pt>
                <c:pt idx="8084" formatCode="0">
                  <c:v>0</c:v>
                </c:pt>
                <c:pt idx="8085" formatCode="0">
                  <c:v>0</c:v>
                </c:pt>
                <c:pt idx="8086" formatCode="0">
                  <c:v>0</c:v>
                </c:pt>
                <c:pt idx="8087" formatCode="0">
                  <c:v>0</c:v>
                </c:pt>
                <c:pt idx="8088" formatCode="0">
                  <c:v>0</c:v>
                </c:pt>
                <c:pt idx="8089" formatCode="0">
                  <c:v>0</c:v>
                </c:pt>
                <c:pt idx="8090" formatCode="0">
                  <c:v>0</c:v>
                </c:pt>
                <c:pt idx="8091" formatCode="0">
                  <c:v>0</c:v>
                </c:pt>
                <c:pt idx="8092" formatCode="0">
                  <c:v>0</c:v>
                </c:pt>
                <c:pt idx="8093" formatCode="0">
                  <c:v>0</c:v>
                </c:pt>
                <c:pt idx="8094" formatCode="0">
                  <c:v>0</c:v>
                </c:pt>
                <c:pt idx="8095" formatCode="0">
                  <c:v>0</c:v>
                </c:pt>
                <c:pt idx="8096" formatCode="0">
                  <c:v>0</c:v>
                </c:pt>
                <c:pt idx="8097" formatCode="0">
                  <c:v>0</c:v>
                </c:pt>
                <c:pt idx="8098" formatCode="0">
                  <c:v>0</c:v>
                </c:pt>
                <c:pt idx="8099" formatCode="0">
                  <c:v>0</c:v>
                </c:pt>
                <c:pt idx="8100" formatCode="0">
                  <c:v>0</c:v>
                </c:pt>
                <c:pt idx="8101" formatCode="0">
                  <c:v>0</c:v>
                </c:pt>
                <c:pt idx="8102" formatCode="0">
                  <c:v>0</c:v>
                </c:pt>
                <c:pt idx="8103" formatCode="0">
                  <c:v>0</c:v>
                </c:pt>
                <c:pt idx="8104" formatCode="0">
                  <c:v>0</c:v>
                </c:pt>
                <c:pt idx="8105" formatCode="0">
                  <c:v>0</c:v>
                </c:pt>
                <c:pt idx="8106" formatCode="0">
                  <c:v>0</c:v>
                </c:pt>
                <c:pt idx="8107" formatCode="0">
                  <c:v>0</c:v>
                </c:pt>
                <c:pt idx="8108" formatCode="0">
                  <c:v>0</c:v>
                </c:pt>
                <c:pt idx="8109" formatCode="0">
                  <c:v>0</c:v>
                </c:pt>
                <c:pt idx="8110" formatCode="0">
                  <c:v>0</c:v>
                </c:pt>
                <c:pt idx="8111" formatCode="0">
                  <c:v>0</c:v>
                </c:pt>
                <c:pt idx="8112" formatCode="0">
                  <c:v>0</c:v>
                </c:pt>
                <c:pt idx="8113" formatCode="0">
                  <c:v>0</c:v>
                </c:pt>
                <c:pt idx="8114" formatCode="0">
                  <c:v>0</c:v>
                </c:pt>
                <c:pt idx="8115" formatCode="0">
                  <c:v>0</c:v>
                </c:pt>
                <c:pt idx="8116" formatCode="0">
                  <c:v>0</c:v>
                </c:pt>
                <c:pt idx="8117" formatCode="0">
                  <c:v>0</c:v>
                </c:pt>
                <c:pt idx="8118" formatCode="0">
                  <c:v>0</c:v>
                </c:pt>
                <c:pt idx="8119" formatCode="0">
                  <c:v>0</c:v>
                </c:pt>
                <c:pt idx="8120" formatCode="0">
                  <c:v>0</c:v>
                </c:pt>
                <c:pt idx="8121" formatCode="0">
                  <c:v>0</c:v>
                </c:pt>
                <c:pt idx="8122" formatCode="0">
                  <c:v>0</c:v>
                </c:pt>
                <c:pt idx="8123" formatCode="0">
                  <c:v>0</c:v>
                </c:pt>
                <c:pt idx="8124" formatCode="0">
                  <c:v>0</c:v>
                </c:pt>
                <c:pt idx="8125" formatCode="0">
                  <c:v>0</c:v>
                </c:pt>
                <c:pt idx="8126" formatCode="0">
                  <c:v>0</c:v>
                </c:pt>
                <c:pt idx="8127" formatCode="0">
                  <c:v>0</c:v>
                </c:pt>
                <c:pt idx="8128" formatCode="0">
                  <c:v>0</c:v>
                </c:pt>
                <c:pt idx="8129" formatCode="0">
                  <c:v>0</c:v>
                </c:pt>
                <c:pt idx="8130" formatCode="0">
                  <c:v>0</c:v>
                </c:pt>
                <c:pt idx="8131" formatCode="0">
                  <c:v>0</c:v>
                </c:pt>
                <c:pt idx="8132" formatCode="0">
                  <c:v>0</c:v>
                </c:pt>
                <c:pt idx="8133" formatCode="0">
                  <c:v>0</c:v>
                </c:pt>
                <c:pt idx="8134" formatCode="0">
                  <c:v>0</c:v>
                </c:pt>
                <c:pt idx="8135" formatCode="0">
                  <c:v>0</c:v>
                </c:pt>
                <c:pt idx="8136" formatCode="0">
                  <c:v>0</c:v>
                </c:pt>
                <c:pt idx="8137" formatCode="0">
                  <c:v>0</c:v>
                </c:pt>
                <c:pt idx="8138" formatCode="0">
                  <c:v>0</c:v>
                </c:pt>
                <c:pt idx="8139" formatCode="0">
                  <c:v>0</c:v>
                </c:pt>
                <c:pt idx="8140" formatCode="0">
                  <c:v>0</c:v>
                </c:pt>
                <c:pt idx="8141" formatCode="0">
                  <c:v>0</c:v>
                </c:pt>
                <c:pt idx="8142" formatCode="0">
                  <c:v>0</c:v>
                </c:pt>
                <c:pt idx="8143" formatCode="0">
                  <c:v>0</c:v>
                </c:pt>
                <c:pt idx="8144" formatCode="0">
                  <c:v>0</c:v>
                </c:pt>
                <c:pt idx="8145" formatCode="0">
                  <c:v>0</c:v>
                </c:pt>
                <c:pt idx="8146" formatCode="0">
                  <c:v>0</c:v>
                </c:pt>
                <c:pt idx="8147" formatCode="0">
                  <c:v>0</c:v>
                </c:pt>
                <c:pt idx="8148" formatCode="0">
                  <c:v>0</c:v>
                </c:pt>
                <c:pt idx="8149" formatCode="0">
                  <c:v>0</c:v>
                </c:pt>
                <c:pt idx="8150" formatCode="0">
                  <c:v>0</c:v>
                </c:pt>
                <c:pt idx="8151" formatCode="0">
                  <c:v>0</c:v>
                </c:pt>
                <c:pt idx="8152" formatCode="0">
                  <c:v>0</c:v>
                </c:pt>
                <c:pt idx="8153" formatCode="0">
                  <c:v>0</c:v>
                </c:pt>
                <c:pt idx="8154" formatCode="0">
                  <c:v>0</c:v>
                </c:pt>
                <c:pt idx="8155" formatCode="0">
                  <c:v>0</c:v>
                </c:pt>
                <c:pt idx="8156" formatCode="0">
                  <c:v>0</c:v>
                </c:pt>
                <c:pt idx="8157" formatCode="0">
                  <c:v>0</c:v>
                </c:pt>
                <c:pt idx="8158" formatCode="0">
                  <c:v>0</c:v>
                </c:pt>
                <c:pt idx="8159" formatCode="0">
                  <c:v>0</c:v>
                </c:pt>
                <c:pt idx="8160" formatCode="0">
                  <c:v>0</c:v>
                </c:pt>
                <c:pt idx="8161" formatCode="0">
                  <c:v>0</c:v>
                </c:pt>
                <c:pt idx="8162" formatCode="0">
                  <c:v>0</c:v>
                </c:pt>
                <c:pt idx="8163" formatCode="0">
                  <c:v>0</c:v>
                </c:pt>
                <c:pt idx="8164" formatCode="0">
                  <c:v>0</c:v>
                </c:pt>
                <c:pt idx="8165" formatCode="0">
                  <c:v>0</c:v>
                </c:pt>
                <c:pt idx="8166" formatCode="0">
                  <c:v>0</c:v>
                </c:pt>
                <c:pt idx="8167" formatCode="0">
                  <c:v>0</c:v>
                </c:pt>
                <c:pt idx="8168" formatCode="0">
                  <c:v>0</c:v>
                </c:pt>
                <c:pt idx="8169" formatCode="0">
                  <c:v>0</c:v>
                </c:pt>
                <c:pt idx="8170" formatCode="0">
                  <c:v>0</c:v>
                </c:pt>
                <c:pt idx="8171" formatCode="0">
                  <c:v>0</c:v>
                </c:pt>
                <c:pt idx="8172" formatCode="0">
                  <c:v>0</c:v>
                </c:pt>
                <c:pt idx="8173" formatCode="0">
                  <c:v>0</c:v>
                </c:pt>
                <c:pt idx="8174" formatCode="0">
                  <c:v>0</c:v>
                </c:pt>
                <c:pt idx="8175" formatCode="0">
                  <c:v>0</c:v>
                </c:pt>
                <c:pt idx="8176" formatCode="0">
                  <c:v>0</c:v>
                </c:pt>
                <c:pt idx="8177" formatCode="0">
                  <c:v>0</c:v>
                </c:pt>
                <c:pt idx="8178" formatCode="0">
                  <c:v>0</c:v>
                </c:pt>
                <c:pt idx="8179" formatCode="0">
                  <c:v>0</c:v>
                </c:pt>
                <c:pt idx="8180" formatCode="0">
                  <c:v>0</c:v>
                </c:pt>
                <c:pt idx="8181" formatCode="0">
                  <c:v>0</c:v>
                </c:pt>
                <c:pt idx="8182" formatCode="0">
                  <c:v>0</c:v>
                </c:pt>
                <c:pt idx="8183" formatCode="0">
                  <c:v>0</c:v>
                </c:pt>
                <c:pt idx="8184" formatCode="0">
                  <c:v>0</c:v>
                </c:pt>
                <c:pt idx="8185" formatCode="0">
                  <c:v>0</c:v>
                </c:pt>
                <c:pt idx="8186" formatCode="0">
                  <c:v>0</c:v>
                </c:pt>
                <c:pt idx="8187" formatCode="0">
                  <c:v>0</c:v>
                </c:pt>
                <c:pt idx="8188" formatCode="0">
                  <c:v>0</c:v>
                </c:pt>
                <c:pt idx="8189" formatCode="0">
                  <c:v>0</c:v>
                </c:pt>
                <c:pt idx="8190" formatCode="0">
                  <c:v>0</c:v>
                </c:pt>
                <c:pt idx="8191" formatCode="0">
                  <c:v>0</c:v>
                </c:pt>
                <c:pt idx="8192" formatCode="0">
                  <c:v>0</c:v>
                </c:pt>
                <c:pt idx="8193" formatCode="0">
                  <c:v>0</c:v>
                </c:pt>
                <c:pt idx="8194" formatCode="0">
                  <c:v>0</c:v>
                </c:pt>
                <c:pt idx="8195" formatCode="0">
                  <c:v>0</c:v>
                </c:pt>
                <c:pt idx="8196" formatCode="0">
                  <c:v>0</c:v>
                </c:pt>
                <c:pt idx="8197" formatCode="0">
                  <c:v>0</c:v>
                </c:pt>
                <c:pt idx="8198" formatCode="0">
                  <c:v>0</c:v>
                </c:pt>
                <c:pt idx="8199" formatCode="0">
                  <c:v>0</c:v>
                </c:pt>
                <c:pt idx="8200" formatCode="0">
                  <c:v>0</c:v>
                </c:pt>
                <c:pt idx="8201" formatCode="0">
                  <c:v>0</c:v>
                </c:pt>
                <c:pt idx="8202" formatCode="0">
                  <c:v>0</c:v>
                </c:pt>
                <c:pt idx="8203" formatCode="0">
                  <c:v>0</c:v>
                </c:pt>
                <c:pt idx="8204" formatCode="0">
                  <c:v>0</c:v>
                </c:pt>
                <c:pt idx="8205" formatCode="0">
                  <c:v>0</c:v>
                </c:pt>
                <c:pt idx="8206" formatCode="0">
                  <c:v>0</c:v>
                </c:pt>
                <c:pt idx="8207" formatCode="0">
                  <c:v>0</c:v>
                </c:pt>
                <c:pt idx="8208" formatCode="0">
                  <c:v>0</c:v>
                </c:pt>
                <c:pt idx="8209" formatCode="0">
                  <c:v>0</c:v>
                </c:pt>
                <c:pt idx="8210" formatCode="0">
                  <c:v>0</c:v>
                </c:pt>
                <c:pt idx="8211" formatCode="0">
                  <c:v>0</c:v>
                </c:pt>
                <c:pt idx="8212" formatCode="0">
                  <c:v>0</c:v>
                </c:pt>
                <c:pt idx="8213" formatCode="0">
                  <c:v>0</c:v>
                </c:pt>
                <c:pt idx="8214" formatCode="0">
                  <c:v>0</c:v>
                </c:pt>
                <c:pt idx="8215" formatCode="0">
                  <c:v>0</c:v>
                </c:pt>
                <c:pt idx="8216" formatCode="0">
                  <c:v>0</c:v>
                </c:pt>
                <c:pt idx="8217" formatCode="0">
                  <c:v>0</c:v>
                </c:pt>
                <c:pt idx="8218" formatCode="0">
                  <c:v>0</c:v>
                </c:pt>
                <c:pt idx="8219" formatCode="0">
                  <c:v>0</c:v>
                </c:pt>
                <c:pt idx="8220" formatCode="0">
                  <c:v>0</c:v>
                </c:pt>
                <c:pt idx="8221" formatCode="0">
                  <c:v>0</c:v>
                </c:pt>
                <c:pt idx="8222" formatCode="0">
                  <c:v>0</c:v>
                </c:pt>
                <c:pt idx="8223" formatCode="0">
                  <c:v>0</c:v>
                </c:pt>
                <c:pt idx="8224" formatCode="0">
                  <c:v>0</c:v>
                </c:pt>
                <c:pt idx="8225" formatCode="0">
                  <c:v>0</c:v>
                </c:pt>
                <c:pt idx="8226" formatCode="0">
                  <c:v>0</c:v>
                </c:pt>
                <c:pt idx="8227" formatCode="0">
                  <c:v>0</c:v>
                </c:pt>
                <c:pt idx="8228" formatCode="0">
                  <c:v>0</c:v>
                </c:pt>
                <c:pt idx="8229" formatCode="0">
                  <c:v>0</c:v>
                </c:pt>
                <c:pt idx="8230" formatCode="0">
                  <c:v>0</c:v>
                </c:pt>
                <c:pt idx="8231" formatCode="0">
                  <c:v>0</c:v>
                </c:pt>
                <c:pt idx="8232" formatCode="0">
                  <c:v>0</c:v>
                </c:pt>
                <c:pt idx="8233" formatCode="0">
                  <c:v>0</c:v>
                </c:pt>
                <c:pt idx="8234" formatCode="0">
                  <c:v>0</c:v>
                </c:pt>
                <c:pt idx="8235" formatCode="0">
                  <c:v>0</c:v>
                </c:pt>
                <c:pt idx="8236" formatCode="0">
                  <c:v>0</c:v>
                </c:pt>
                <c:pt idx="8237" formatCode="0">
                  <c:v>0</c:v>
                </c:pt>
                <c:pt idx="8238" formatCode="0">
                  <c:v>0</c:v>
                </c:pt>
                <c:pt idx="8239" formatCode="0">
                  <c:v>0</c:v>
                </c:pt>
                <c:pt idx="8240" formatCode="0">
                  <c:v>0</c:v>
                </c:pt>
                <c:pt idx="8241" formatCode="0">
                  <c:v>0</c:v>
                </c:pt>
                <c:pt idx="8242" formatCode="0">
                  <c:v>0</c:v>
                </c:pt>
                <c:pt idx="8243" formatCode="0">
                  <c:v>0</c:v>
                </c:pt>
                <c:pt idx="8244" formatCode="0">
                  <c:v>0</c:v>
                </c:pt>
                <c:pt idx="8245" formatCode="0">
                  <c:v>0</c:v>
                </c:pt>
                <c:pt idx="8246" formatCode="0">
                  <c:v>0</c:v>
                </c:pt>
                <c:pt idx="8247" formatCode="0">
                  <c:v>0</c:v>
                </c:pt>
                <c:pt idx="8248" formatCode="0">
                  <c:v>0</c:v>
                </c:pt>
                <c:pt idx="8249" formatCode="0">
                  <c:v>0</c:v>
                </c:pt>
                <c:pt idx="8250" formatCode="0">
                  <c:v>0</c:v>
                </c:pt>
                <c:pt idx="8251" formatCode="0">
                  <c:v>0</c:v>
                </c:pt>
                <c:pt idx="8252" formatCode="0">
                  <c:v>0</c:v>
                </c:pt>
                <c:pt idx="8253" formatCode="0">
                  <c:v>0</c:v>
                </c:pt>
                <c:pt idx="8254" formatCode="0">
                  <c:v>0</c:v>
                </c:pt>
                <c:pt idx="8255" formatCode="0">
                  <c:v>0</c:v>
                </c:pt>
                <c:pt idx="8256" formatCode="0">
                  <c:v>0</c:v>
                </c:pt>
                <c:pt idx="8257" formatCode="0">
                  <c:v>0</c:v>
                </c:pt>
                <c:pt idx="8258" formatCode="0">
                  <c:v>0</c:v>
                </c:pt>
                <c:pt idx="8259" formatCode="0">
                  <c:v>0</c:v>
                </c:pt>
                <c:pt idx="8260" formatCode="0">
                  <c:v>0</c:v>
                </c:pt>
                <c:pt idx="8261" formatCode="0">
                  <c:v>0</c:v>
                </c:pt>
                <c:pt idx="8262" formatCode="0">
                  <c:v>0</c:v>
                </c:pt>
                <c:pt idx="8263" formatCode="0">
                  <c:v>0</c:v>
                </c:pt>
                <c:pt idx="8264" formatCode="0">
                  <c:v>0</c:v>
                </c:pt>
                <c:pt idx="8265" formatCode="0">
                  <c:v>0</c:v>
                </c:pt>
                <c:pt idx="8266" formatCode="0">
                  <c:v>0</c:v>
                </c:pt>
                <c:pt idx="8267" formatCode="0">
                  <c:v>0</c:v>
                </c:pt>
                <c:pt idx="8268" formatCode="0">
                  <c:v>0</c:v>
                </c:pt>
                <c:pt idx="8269" formatCode="0">
                  <c:v>0</c:v>
                </c:pt>
                <c:pt idx="8270" formatCode="0">
                  <c:v>0</c:v>
                </c:pt>
                <c:pt idx="8271" formatCode="0">
                  <c:v>0</c:v>
                </c:pt>
                <c:pt idx="8272" formatCode="0">
                  <c:v>0</c:v>
                </c:pt>
                <c:pt idx="8273" formatCode="0">
                  <c:v>0</c:v>
                </c:pt>
                <c:pt idx="8274" formatCode="0">
                  <c:v>0</c:v>
                </c:pt>
                <c:pt idx="8275" formatCode="0">
                  <c:v>0</c:v>
                </c:pt>
                <c:pt idx="8276" formatCode="0">
                  <c:v>0</c:v>
                </c:pt>
                <c:pt idx="8277" formatCode="0">
                  <c:v>0</c:v>
                </c:pt>
                <c:pt idx="8278" formatCode="0">
                  <c:v>0</c:v>
                </c:pt>
                <c:pt idx="8279" formatCode="0">
                  <c:v>0</c:v>
                </c:pt>
                <c:pt idx="8280" formatCode="0">
                  <c:v>0</c:v>
                </c:pt>
                <c:pt idx="8281" formatCode="0">
                  <c:v>0</c:v>
                </c:pt>
                <c:pt idx="8282" formatCode="0">
                  <c:v>0</c:v>
                </c:pt>
                <c:pt idx="8283" formatCode="0">
                  <c:v>0</c:v>
                </c:pt>
                <c:pt idx="8284" formatCode="0">
                  <c:v>0</c:v>
                </c:pt>
                <c:pt idx="8285" formatCode="0">
                  <c:v>0</c:v>
                </c:pt>
                <c:pt idx="8286" formatCode="0">
                  <c:v>0</c:v>
                </c:pt>
                <c:pt idx="8287" formatCode="0">
                  <c:v>0</c:v>
                </c:pt>
                <c:pt idx="8288" formatCode="0">
                  <c:v>0</c:v>
                </c:pt>
                <c:pt idx="8289" formatCode="0">
                  <c:v>0</c:v>
                </c:pt>
                <c:pt idx="8290" formatCode="0">
                  <c:v>0</c:v>
                </c:pt>
                <c:pt idx="8291" formatCode="0">
                  <c:v>0</c:v>
                </c:pt>
                <c:pt idx="8292" formatCode="0">
                  <c:v>0</c:v>
                </c:pt>
                <c:pt idx="8293" formatCode="0">
                  <c:v>0</c:v>
                </c:pt>
                <c:pt idx="8294" formatCode="0">
                  <c:v>0</c:v>
                </c:pt>
                <c:pt idx="8295" formatCode="0">
                  <c:v>0</c:v>
                </c:pt>
                <c:pt idx="8296" formatCode="0">
                  <c:v>0</c:v>
                </c:pt>
                <c:pt idx="8297" formatCode="0">
                  <c:v>0</c:v>
                </c:pt>
                <c:pt idx="8298" formatCode="0">
                  <c:v>0</c:v>
                </c:pt>
                <c:pt idx="8299" formatCode="0">
                  <c:v>0</c:v>
                </c:pt>
                <c:pt idx="8300" formatCode="0">
                  <c:v>0</c:v>
                </c:pt>
                <c:pt idx="8301" formatCode="0">
                  <c:v>0</c:v>
                </c:pt>
                <c:pt idx="8302" formatCode="0">
                  <c:v>0</c:v>
                </c:pt>
                <c:pt idx="8303" formatCode="0">
                  <c:v>0</c:v>
                </c:pt>
                <c:pt idx="8304" formatCode="0">
                  <c:v>0</c:v>
                </c:pt>
                <c:pt idx="8305" formatCode="0">
                  <c:v>0</c:v>
                </c:pt>
                <c:pt idx="8306" formatCode="0">
                  <c:v>0</c:v>
                </c:pt>
                <c:pt idx="8307" formatCode="0">
                  <c:v>0</c:v>
                </c:pt>
                <c:pt idx="8308" formatCode="0">
                  <c:v>0</c:v>
                </c:pt>
                <c:pt idx="8309" formatCode="0">
                  <c:v>0</c:v>
                </c:pt>
                <c:pt idx="8310" formatCode="0">
                  <c:v>0</c:v>
                </c:pt>
                <c:pt idx="8311" formatCode="0">
                  <c:v>0</c:v>
                </c:pt>
                <c:pt idx="8312" formatCode="0">
                  <c:v>0</c:v>
                </c:pt>
                <c:pt idx="8313" formatCode="0">
                  <c:v>0</c:v>
                </c:pt>
                <c:pt idx="8314" formatCode="0">
                  <c:v>0</c:v>
                </c:pt>
                <c:pt idx="8315" formatCode="0">
                  <c:v>0</c:v>
                </c:pt>
                <c:pt idx="8316" formatCode="0">
                  <c:v>0</c:v>
                </c:pt>
                <c:pt idx="8317" formatCode="0">
                  <c:v>0</c:v>
                </c:pt>
                <c:pt idx="8318" formatCode="0">
                  <c:v>0</c:v>
                </c:pt>
                <c:pt idx="8319" formatCode="0">
                  <c:v>0</c:v>
                </c:pt>
                <c:pt idx="8320" formatCode="0">
                  <c:v>0</c:v>
                </c:pt>
                <c:pt idx="8321" formatCode="0">
                  <c:v>0</c:v>
                </c:pt>
                <c:pt idx="8322" formatCode="0">
                  <c:v>0</c:v>
                </c:pt>
                <c:pt idx="8323" formatCode="0">
                  <c:v>0</c:v>
                </c:pt>
                <c:pt idx="8324" formatCode="0">
                  <c:v>0</c:v>
                </c:pt>
                <c:pt idx="8325" formatCode="0">
                  <c:v>0</c:v>
                </c:pt>
                <c:pt idx="8326" formatCode="0">
                  <c:v>0</c:v>
                </c:pt>
                <c:pt idx="8327" formatCode="0">
                  <c:v>0</c:v>
                </c:pt>
                <c:pt idx="8328" formatCode="0">
                  <c:v>0</c:v>
                </c:pt>
                <c:pt idx="8329" formatCode="0">
                  <c:v>0</c:v>
                </c:pt>
                <c:pt idx="8330" formatCode="0">
                  <c:v>0</c:v>
                </c:pt>
                <c:pt idx="8331" formatCode="0">
                  <c:v>0</c:v>
                </c:pt>
                <c:pt idx="8332" formatCode="0">
                  <c:v>0</c:v>
                </c:pt>
                <c:pt idx="8333" formatCode="0">
                  <c:v>0</c:v>
                </c:pt>
                <c:pt idx="8334" formatCode="0">
                  <c:v>0</c:v>
                </c:pt>
                <c:pt idx="8335" formatCode="0">
                  <c:v>0</c:v>
                </c:pt>
                <c:pt idx="8336" formatCode="0">
                  <c:v>0</c:v>
                </c:pt>
                <c:pt idx="8337" formatCode="0">
                  <c:v>0</c:v>
                </c:pt>
                <c:pt idx="8338" formatCode="0">
                  <c:v>0</c:v>
                </c:pt>
                <c:pt idx="8339" formatCode="0">
                  <c:v>0</c:v>
                </c:pt>
                <c:pt idx="8340" formatCode="0">
                  <c:v>0</c:v>
                </c:pt>
                <c:pt idx="8341" formatCode="0">
                  <c:v>0</c:v>
                </c:pt>
                <c:pt idx="8342" formatCode="0">
                  <c:v>0</c:v>
                </c:pt>
                <c:pt idx="8343" formatCode="0">
                  <c:v>0</c:v>
                </c:pt>
                <c:pt idx="8344" formatCode="0">
                  <c:v>0</c:v>
                </c:pt>
                <c:pt idx="8345" formatCode="0">
                  <c:v>0</c:v>
                </c:pt>
                <c:pt idx="8346" formatCode="0">
                  <c:v>0</c:v>
                </c:pt>
                <c:pt idx="8347" formatCode="0">
                  <c:v>0</c:v>
                </c:pt>
                <c:pt idx="8348" formatCode="0">
                  <c:v>0</c:v>
                </c:pt>
                <c:pt idx="8349" formatCode="0">
                  <c:v>0</c:v>
                </c:pt>
                <c:pt idx="8350" formatCode="0">
                  <c:v>0</c:v>
                </c:pt>
                <c:pt idx="8351" formatCode="0">
                  <c:v>0</c:v>
                </c:pt>
                <c:pt idx="8352" formatCode="0">
                  <c:v>0</c:v>
                </c:pt>
                <c:pt idx="8353" formatCode="0">
                  <c:v>0</c:v>
                </c:pt>
                <c:pt idx="8354" formatCode="0">
                  <c:v>0</c:v>
                </c:pt>
                <c:pt idx="8355" formatCode="0">
                  <c:v>0</c:v>
                </c:pt>
                <c:pt idx="8356" formatCode="0">
                  <c:v>0</c:v>
                </c:pt>
                <c:pt idx="8357" formatCode="0">
                  <c:v>0</c:v>
                </c:pt>
                <c:pt idx="8358" formatCode="0">
                  <c:v>0</c:v>
                </c:pt>
                <c:pt idx="8359" formatCode="0">
                  <c:v>0</c:v>
                </c:pt>
                <c:pt idx="8360" formatCode="0">
                  <c:v>0</c:v>
                </c:pt>
                <c:pt idx="8361" formatCode="0">
                  <c:v>0</c:v>
                </c:pt>
                <c:pt idx="8362" formatCode="0">
                  <c:v>0</c:v>
                </c:pt>
                <c:pt idx="8363" formatCode="0">
                  <c:v>0</c:v>
                </c:pt>
                <c:pt idx="8364" formatCode="0">
                  <c:v>0</c:v>
                </c:pt>
                <c:pt idx="8365" formatCode="0">
                  <c:v>0</c:v>
                </c:pt>
                <c:pt idx="8366" formatCode="0">
                  <c:v>0</c:v>
                </c:pt>
                <c:pt idx="8367" formatCode="0">
                  <c:v>0</c:v>
                </c:pt>
                <c:pt idx="8368" formatCode="0">
                  <c:v>0</c:v>
                </c:pt>
                <c:pt idx="8369" formatCode="0">
                  <c:v>0</c:v>
                </c:pt>
                <c:pt idx="8370" formatCode="0">
                  <c:v>0</c:v>
                </c:pt>
                <c:pt idx="8371" formatCode="0">
                  <c:v>0</c:v>
                </c:pt>
                <c:pt idx="8372" formatCode="0">
                  <c:v>0</c:v>
                </c:pt>
                <c:pt idx="8373" formatCode="0">
                  <c:v>0</c:v>
                </c:pt>
                <c:pt idx="8374" formatCode="0">
                  <c:v>0</c:v>
                </c:pt>
                <c:pt idx="8375" formatCode="0">
                  <c:v>0</c:v>
                </c:pt>
                <c:pt idx="8376" formatCode="0">
                  <c:v>0</c:v>
                </c:pt>
                <c:pt idx="8377" formatCode="0">
                  <c:v>0</c:v>
                </c:pt>
                <c:pt idx="8378" formatCode="0">
                  <c:v>0</c:v>
                </c:pt>
                <c:pt idx="8379" formatCode="0">
                  <c:v>0</c:v>
                </c:pt>
                <c:pt idx="8380" formatCode="0">
                  <c:v>0</c:v>
                </c:pt>
                <c:pt idx="8381" formatCode="0">
                  <c:v>0</c:v>
                </c:pt>
                <c:pt idx="8382" formatCode="0">
                  <c:v>0</c:v>
                </c:pt>
                <c:pt idx="8383" formatCode="0">
                  <c:v>0</c:v>
                </c:pt>
                <c:pt idx="8384" formatCode="0">
                  <c:v>0</c:v>
                </c:pt>
                <c:pt idx="8385" formatCode="0">
                  <c:v>0</c:v>
                </c:pt>
                <c:pt idx="8386" formatCode="0">
                  <c:v>0</c:v>
                </c:pt>
                <c:pt idx="8387" formatCode="0">
                  <c:v>0</c:v>
                </c:pt>
                <c:pt idx="8388" formatCode="0">
                  <c:v>0</c:v>
                </c:pt>
                <c:pt idx="8389" formatCode="0">
                  <c:v>0</c:v>
                </c:pt>
                <c:pt idx="8390" formatCode="0">
                  <c:v>0</c:v>
                </c:pt>
                <c:pt idx="8391" formatCode="0">
                  <c:v>0</c:v>
                </c:pt>
                <c:pt idx="8392" formatCode="0">
                  <c:v>0</c:v>
                </c:pt>
                <c:pt idx="8393" formatCode="0">
                  <c:v>0</c:v>
                </c:pt>
                <c:pt idx="8394" formatCode="0">
                  <c:v>0</c:v>
                </c:pt>
                <c:pt idx="8395" formatCode="0">
                  <c:v>0</c:v>
                </c:pt>
                <c:pt idx="8396" formatCode="0">
                  <c:v>0</c:v>
                </c:pt>
                <c:pt idx="8397" formatCode="0">
                  <c:v>0</c:v>
                </c:pt>
                <c:pt idx="8398" formatCode="0">
                  <c:v>0</c:v>
                </c:pt>
                <c:pt idx="8399" formatCode="0">
                  <c:v>0</c:v>
                </c:pt>
                <c:pt idx="8400" formatCode="0">
                  <c:v>0</c:v>
                </c:pt>
                <c:pt idx="8401" formatCode="0">
                  <c:v>0</c:v>
                </c:pt>
                <c:pt idx="8402" formatCode="0">
                  <c:v>0</c:v>
                </c:pt>
                <c:pt idx="8403" formatCode="0">
                  <c:v>0</c:v>
                </c:pt>
                <c:pt idx="8404" formatCode="0">
                  <c:v>0</c:v>
                </c:pt>
                <c:pt idx="8405" formatCode="0">
                  <c:v>0</c:v>
                </c:pt>
                <c:pt idx="8406" formatCode="0">
                  <c:v>0</c:v>
                </c:pt>
                <c:pt idx="8407" formatCode="0">
                  <c:v>0</c:v>
                </c:pt>
                <c:pt idx="8408" formatCode="0">
                  <c:v>0</c:v>
                </c:pt>
                <c:pt idx="8409" formatCode="0">
                  <c:v>0</c:v>
                </c:pt>
                <c:pt idx="8410" formatCode="0">
                  <c:v>0</c:v>
                </c:pt>
                <c:pt idx="8411" formatCode="0">
                  <c:v>0</c:v>
                </c:pt>
                <c:pt idx="8412" formatCode="0">
                  <c:v>0</c:v>
                </c:pt>
                <c:pt idx="8413" formatCode="0">
                  <c:v>0</c:v>
                </c:pt>
                <c:pt idx="8414" formatCode="0">
                  <c:v>0</c:v>
                </c:pt>
                <c:pt idx="8415" formatCode="0">
                  <c:v>0</c:v>
                </c:pt>
                <c:pt idx="8416" formatCode="0">
                  <c:v>0</c:v>
                </c:pt>
                <c:pt idx="8417" formatCode="0">
                  <c:v>0</c:v>
                </c:pt>
                <c:pt idx="8418" formatCode="0">
                  <c:v>0</c:v>
                </c:pt>
                <c:pt idx="8419" formatCode="0">
                  <c:v>0</c:v>
                </c:pt>
                <c:pt idx="8420" formatCode="0">
                  <c:v>0</c:v>
                </c:pt>
                <c:pt idx="8421" formatCode="0">
                  <c:v>0</c:v>
                </c:pt>
                <c:pt idx="8422" formatCode="0">
                  <c:v>0</c:v>
                </c:pt>
                <c:pt idx="8423" formatCode="0">
                  <c:v>0</c:v>
                </c:pt>
                <c:pt idx="8424" formatCode="0">
                  <c:v>0</c:v>
                </c:pt>
                <c:pt idx="8425" formatCode="0">
                  <c:v>0</c:v>
                </c:pt>
                <c:pt idx="8426" formatCode="0">
                  <c:v>0</c:v>
                </c:pt>
                <c:pt idx="8427" formatCode="0">
                  <c:v>0</c:v>
                </c:pt>
                <c:pt idx="8428" formatCode="0">
                  <c:v>0</c:v>
                </c:pt>
                <c:pt idx="8429" formatCode="0">
                  <c:v>0</c:v>
                </c:pt>
                <c:pt idx="8430" formatCode="0">
                  <c:v>0</c:v>
                </c:pt>
                <c:pt idx="8431" formatCode="0">
                  <c:v>0</c:v>
                </c:pt>
                <c:pt idx="8432" formatCode="0">
                  <c:v>0</c:v>
                </c:pt>
                <c:pt idx="8433" formatCode="0">
                  <c:v>0</c:v>
                </c:pt>
                <c:pt idx="8434" formatCode="0">
                  <c:v>0</c:v>
                </c:pt>
                <c:pt idx="8435" formatCode="0">
                  <c:v>0</c:v>
                </c:pt>
                <c:pt idx="8436" formatCode="0">
                  <c:v>0</c:v>
                </c:pt>
                <c:pt idx="8437" formatCode="0">
                  <c:v>0</c:v>
                </c:pt>
                <c:pt idx="8438" formatCode="0">
                  <c:v>0</c:v>
                </c:pt>
                <c:pt idx="8439" formatCode="0">
                  <c:v>0</c:v>
                </c:pt>
                <c:pt idx="8440" formatCode="0">
                  <c:v>0</c:v>
                </c:pt>
                <c:pt idx="8441" formatCode="0">
                  <c:v>0</c:v>
                </c:pt>
                <c:pt idx="8442" formatCode="0">
                  <c:v>0</c:v>
                </c:pt>
                <c:pt idx="8443" formatCode="0">
                  <c:v>0</c:v>
                </c:pt>
                <c:pt idx="8444" formatCode="0">
                  <c:v>0</c:v>
                </c:pt>
                <c:pt idx="8445" formatCode="0">
                  <c:v>0</c:v>
                </c:pt>
                <c:pt idx="8446" formatCode="0">
                  <c:v>0</c:v>
                </c:pt>
                <c:pt idx="8447" formatCode="0">
                  <c:v>0</c:v>
                </c:pt>
                <c:pt idx="8448" formatCode="0">
                  <c:v>0</c:v>
                </c:pt>
                <c:pt idx="8449" formatCode="0">
                  <c:v>0</c:v>
                </c:pt>
                <c:pt idx="8450" formatCode="0">
                  <c:v>0</c:v>
                </c:pt>
                <c:pt idx="8451" formatCode="0">
                  <c:v>0</c:v>
                </c:pt>
                <c:pt idx="8452" formatCode="0">
                  <c:v>0</c:v>
                </c:pt>
                <c:pt idx="8453" formatCode="0">
                  <c:v>0</c:v>
                </c:pt>
                <c:pt idx="8454" formatCode="0">
                  <c:v>0</c:v>
                </c:pt>
                <c:pt idx="8455" formatCode="0">
                  <c:v>0</c:v>
                </c:pt>
                <c:pt idx="8456" formatCode="0">
                  <c:v>0</c:v>
                </c:pt>
                <c:pt idx="8457" formatCode="0">
                  <c:v>0</c:v>
                </c:pt>
                <c:pt idx="8458" formatCode="0">
                  <c:v>0</c:v>
                </c:pt>
                <c:pt idx="8459" formatCode="0">
                  <c:v>0</c:v>
                </c:pt>
                <c:pt idx="8460" formatCode="0">
                  <c:v>0</c:v>
                </c:pt>
                <c:pt idx="8461" formatCode="0">
                  <c:v>0</c:v>
                </c:pt>
                <c:pt idx="8462" formatCode="0">
                  <c:v>0</c:v>
                </c:pt>
                <c:pt idx="8463" formatCode="0">
                  <c:v>0</c:v>
                </c:pt>
                <c:pt idx="8464" formatCode="0">
                  <c:v>0</c:v>
                </c:pt>
                <c:pt idx="8465" formatCode="0">
                  <c:v>0</c:v>
                </c:pt>
                <c:pt idx="8466" formatCode="0">
                  <c:v>0</c:v>
                </c:pt>
                <c:pt idx="8467" formatCode="0">
                  <c:v>0</c:v>
                </c:pt>
                <c:pt idx="8468" formatCode="0">
                  <c:v>0</c:v>
                </c:pt>
                <c:pt idx="8469" formatCode="0">
                  <c:v>0</c:v>
                </c:pt>
                <c:pt idx="8470" formatCode="0">
                  <c:v>0</c:v>
                </c:pt>
                <c:pt idx="8471" formatCode="0">
                  <c:v>0</c:v>
                </c:pt>
                <c:pt idx="8472" formatCode="0">
                  <c:v>0</c:v>
                </c:pt>
                <c:pt idx="8473" formatCode="0">
                  <c:v>0</c:v>
                </c:pt>
                <c:pt idx="8474" formatCode="0">
                  <c:v>0</c:v>
                </c:pt>
                <c:pt idx="8475" formatCode="0">
                  <c:v>0</c:v>
                </c:pt>
                <c:pt idx="8476" formatCode="0">
                  <c:v>0</c:v>
                </c:pt>
                <c:pt idx="8477" formatCode="0">
                  <c:v>0</c:v>
                </c:pt>
                <c:pt idx="8478" formatCode="0">
                  <c:v>0</c:v>
                </c:pt>
                <c:pt idx="8479" formatCode="0">
                  <c:v>0</c:v>
                </c:pt>
                <c:pt idx="8480" formatCode="0">
                  <c:v>0</c:v>
                </c:pt>
                <c:pt idx="8481" formatCode="0">
                  <c:v>0</c:v>
                </c:pt>
                <c:pt idx="8482" formatCode="0">
                  <c:v>0</c:v>
                </c:pt>
                <c:pt idx="8483" formatCode="0">
                  <c:v>0</c:v>
                </c:pt>
                <c:pt idx="8484" formatCode="0">
                  <c:v>0</c:v>
                </c:pt>
                <c:pt idx="8485" formatCode="0">
                  <c:v>0</c:v>
                </c:pt>
                <c:pt idx="8486" formatCode="0">
                  <c:v>0</c:v>
                </c:pt>
                <c:pt idx="8487" formatCode="0">
                  <c:v>0</c:v>
                </c:pt>
                <c:pt idx="8488" formatCode="0">
                  <c:v>0</c:v>
                </c:pt>
                <c:pt idx="8489" formatCode="0">
                  <c:v>0</c:v>
                </c:pt>
                <c:pt idx="8490" formatCode="0">
                  <c:v>0</c:v>
                </c:pt>
                <c:pt idx="8491" formatCode="0">
                  <c:v>0</c:v>
                </c:pt>
                <c:pt idx="8492" formatCode="0">
                  <c:v>0</c:v>
                </c:pt>
                <c:pt idx="8493" formatCode="0">
                  <c:v>0</c:v>
                </c:pt>
                <c:pt idx="8494" formatCode="0">
                  <c:v>0</c:v>
                </c:pt>
                <c:pt idx="8495" formatCode="0">
                  <c:v>0</c:v>
                </c:pt>
                <c:pt idx="8496" formatCode="0">
                  <c:v>0</c:v>
                </c:pt>
                <c:pt idx="8497" formatCode="0">
                  <c:v>0</c:v>
                </c:pt>
                <c:pt idx="8498" formatCode="0">
                  <c:v>0</c:v>
                </c:pt>
                <c:pt idx="8499" formatCode="0">
                  <c:v>0</c:v>
                </c:pt>
                <c:pt idx="8500" formatCode="0">
                  <c:v>0</c:v>
                </c:pt>
                <c:pt idx="8501" formatCode="0">
                  <c:v>0</c:v>
                </c:pt>
                <c:pt idx="8502" formatCode="0">
                  <c:v>0</c:v>
                </c:pt>
                <c:pt idx="8503" formatCode="0">
                  <c:v>0</c:v>
                </c:pt>
                <c:pt idx="8504" formatCode="0">
                  <c:v>0</c:v>
                </c:pt>
                <c:pt idx="8505" formatCode="0">
                  <c:v>0</c:v>
                </c:pt>
                <c:pt idx="8506" formatCode="0">
                  <c:v>0</c:v>
                </c:pt>
                <c:pt idx="8507" formatCode="0">
                  <c:v>0</c:v>
                </c:pt>
                <c:pt idx="8508" formatCode="0">
                  <c:v>0</c:v>
                </c:pt>
                <c:pt idx="8509" formatCode="0">
                  <c:v>0</c:v>
                </c:pt>
                <c:pt idx="8510" formatCode="0">
                  <c:v>0</c:v>
                </c:pt>
                <c:pt idx="8511" formatCode="0">
                  <c:v>0</c:v>
                </c:pt>
                <c:pt idx="8512" formatCode="0">
                  <c:v>0</c:v>
                </c:pt>
                <c:pt idx="8513" formatCode="0">
                  <c:v>0</c:v>
                </c:pt>
                <c:pt idx="8514" formatCode="0">
                  <c:v>0</c:v>
                </c:pt>
                <c:pt idx="8515" formatCode="0">
                  <c:v>0</c:v>
                </c:pt>
                <c:pt idx="8516" formatCode="0">
                  <c:v>0</c:v>
                </c:pt>
                <c:pt idx="8517" formatCode="0">
                  <c:v>0</c:v>
                </c:pt>
                <c:pt idx="8518" formatCode="0">
                  <c:v>0</c:v>
                </c:pt>
                <c:pt idx="8519" formatCode="0">
                  <c:v>0</c:v>
                </c:pt>
                <c:pt idx="8520" formatCode="0">
                  <c:v>0</c:v>
                </c:pt>
                <c:pt idx="8521" formatCode="0">
                  <c:v>0</c:v>
                </c:pt>
                <c:pt idx="8522" formatCode="0">
                  <c:v>0</c:v>
                </c:pt>
                <c:pt idx="8523" formatCode="0">
                  <c:v>0</c:v>
                </c:pt>
                <c:pt idx="8524" formatCode="0">
                  <c:v>0</c:v>
                </c:pt>
                <c:pt idx="8525" formatCode="0">
                  <c:v>0</c:v>
                </c:pt>
                <c:pt idx="8526" formatCode="0">
                  <c:v>0</c:v>
                </c:pt>
                <c:pt idx="8527" formatCode="0">
                  <c:v>0</c:v>
                </c:pt>
                <c:pt idx="8528" formatCode="0">
                  <c:v>0</c:v>
                </c:pt>
                <c:pt idx="8529" formatCode="0">
                  <c:v>0</c:v>
                </c:pt>
                <c:pt idx="8530" formatCode="0">
                  <c:v>0</c:v>
                </c:pt>
                <c:pt idx="8531" formatCode="0">
                  <c:v>0</c:v>
                </c:pt>
                <c:pt idx="8532" formatCode="0">
                  <c:v>0</c:v>
                </c:pt>
                <c:pt idx="8533" formatCode="0">
                  <c:v>0</c:v>
                </c:pt>
                <c:pt idx="8534" formatCode="0">
                  <c:v>0</c:v>
                </c:pt>
                <c:pt idx="8535" formatCode="0">
                  <c:v>0</c:v>
                </c:pt>
                <c:pt idx="8536" formatCode="0">
                  <c:v>0</c:v>
                </c:pt>
                <c:pt idx="8537" formatCode="0">
                  <c:v>0</c:v>
                </c:pt>
                <c:pt idx="8538" formatCode="0">
                  <c:v>0</c:v>
                </c:pt>
                <c:pt idx="8539" formatCode="0">
                  <c:v>0</c:v>
                </c:pt>
                <c:pt idx="8540" formatCode="0">
                  <c:v>0</c:v>
                </c:pt>
                <c:pt idx="8541" formatCode="0">
                  <c:v>0</c:v>
                </c:pt>
                <c:pt idx="8542" formatCode="0">
                  <c:v>0</c:v>
                </c:pt>
                <c:pt idx="8543" formatCode="0">
                  <c:v>0</c:v>
                </c:pt>
                <c:pt idx="8544" formatCode="0">
                  <c:v>0</c:v>
                </c:pt>
                <c:pt idx="8545" formatCode="0">
                  <c:v>0</c:v>
                </c:pt>
                <c:pt idx="8546" formatCode="0">
                  <c:v>0</c:v>
                </c:pt>
                <c:pt idx="8547" formatCode="0">
                  <c:v>0</c:v>
                </c:pt>
                <c:pt idx="8548" formatCode="0">
                  <c:v>0</c:v>
                </c:pt>
                <c:pt idx="8549" formatCode="0">
                  <c:v>0</c:v>
                </c:pt>
                <c:pt idx="8550" formatCode="0">
                  <c:v>0</c:v>
                </c:pt>
                <c:pt idx="8551" formatCode="0">
                  <c:v>0</c:v>
                </c:pt>
                <c:pt idx="8552" formatCode="0">
                  <c:v>0</c:v>
                </c:pt>
                <c:pt idx="8553" formatCode="0">
                  <c:v>0</c:v>
                </c:pt>
                <c:pt idx="8554" formatCode="0">
                  <c:v>0</c:v>
                </c:pt>
                <c:pt idx="8555" formatCode="0">
                  <c:v>0</c:v>
                </c:pt>
                <c:pt idx="8556" formatCode="0">
                  <c:v>0</c:v>
                </c:pt>
                <c:pt idx="8557" formatCode="0">
                  <c:v>0</c:v>
                </c:pt>
                <c:pt idx="8558" formatCode="0">
                  <c:v>0</c:v>
                </c:pt>
                <c:pt idx="8559" formatCode="0">
                  <c:v>0</c:v>
                </c:pt>
                <c:pt idx="8560" formatCode="0">
                  <c:v>0</c:v>
                </c:pt>
                <c:pt idx="8561" formatCode="0">
                  <c:v>0</c:v>
                </c:pt>
                <c:pt idx="8562" formatCode="0">
                  <c:v>0</c:v>
                </c:pt>
                <c:pt idx="8563" formatCode="0">
                  <c:v>0</c:v>
                </c:pt>
                <c:pt idx="8564" formatCode="0">
                  <c:v>0</c:v>
                </c:pt>
                <c:pt idx="8565" formatCode="0">
                  <c:v>0</c:v>
                </c:pt>
                <c:pt idx="8566" formatCode="0">
                  <c:v>0</c:v>
                </c:pt>
                <c:pt idx="8567" formatCode="0">
                  <c:v>0</c:v>
                </c:pt>
                <c:pt idx="8568" formatCode="0">
                  <c:v>0</c:v>
                </c:pt>
                <c:pt idx="8569" formatCode="0">
                  <c:v>0</c:v>
                </c:pt>
                <c:pt idx="8570" formatCode="0">
                  <c:v>0</c:v>
                </c:pt>
                <c:pt idx="8571" formatCode="0">
                  <c:v>0</c:v>
                </c:pt>
                <c:pt idx="8572" formatCode="0">
                  <c:v>0</c:v>
                </c:pt>
                <c:pt idx="8573" formatCode="0">
                  <c:v>0</c:v>
                </c:pt>
                <c:pt idx="8574" formatCode="0">
                  <c:v>0</c:v>
                </c:pt>
                <c:pt idx="8575" formatCode="0">
                  <c:v>0</c:v>
                </c:pt>
                <c:pt idx="8576" formatCode="0">
                  <c:v>0</c:v>
                </c:pt>
                <c:pt idx="8577" formatCode="0">
                  <c:v>0</c:v>
                </c:pt>
                <c:pt idx="8578" formatCode="0">
                  <c:v>0</c:v>
                </c:pt>
                <c:pt idx="8579" formatCode="0">
                  <c:v>0</c:v>
                </c:pt>
                <c:pt idx="8580" formatCode="0">
                  <c:v>0</c:v>
                </c:pt>
                <c:pt idx="8581" formatCode="0">
                  <c:v>0</c:v>
                </c:pt>
                <c:pt idx="8582" formatCode="0">
                  <c:v>0</c:v>
                </c:pt>
                <c:pt idx="8583" formatCode="0">
                  <c:v>0</c:v>
                </c:pt>
                <c:pt idx="8584" formatCode="0">
                  <c:v>0</c:v>
                </c:pt>
                <c:pt idx="8585" formatCode="0">
                  <c:v>0</c:v>
                </c:pt>
                <c:pt idx="8586" formatCode="0">
                  <c:v>0</c:v>
                </c:pt>
                <c:pt idx="8587" formatCode="0">
                  <c:v>0</c:v>
                </c:pt>
                <c:pt idx="8588" formatCode="0">
                  <c:v>0</c:v>
                </c:pt>
                <c:pt idx="8589" formatCode="0">
                  <c:v>0</c:v>
                </c:pt>
                <c:pt idx="8590" formatCode="0">
                  <c:v>0</c:v>
                </c:pt>
                <c:pt idx="8591" formatCode="0">
                  <c:v>0</c:v>
                </c:pt>
                <c:pt idx="8592" formatCode="0">
                  <c:v>0</c:v>
                </c:pt>
                <c:pt idx="8593" formatCode="0">
                  <c:v>0</c:v>
                </c:pt>
                <c:pt idx="8594" formatCode="0">
                  <c:v>0</c:v>
                </c:pt>
                <c:pt idx="8595" formatCode="0">
                  <c:v>0</c:v>
                </c:pt>
                <c:pt idx="8596" formatCode="0">
                  <c:v>0</c:v>
                </c:pt>
                <c:pt idx="8597" formatCode="0">
                  <c:v>0</c:v>
                </c:pt>
                <c:pt idx="8598" formatCode="0">
                  <c:v>0</c:v>
                </c:pt>
                <c:pt idx="8599" formatCode="0">
                  <c:v>0</c:v>
                </c:pt>
                <c:pt idx="8600" formatCode="0">
                  <c:v>0</c:v>
                </c:pt>
                <c:pt idx="8601" formatCode="0">
                  <c:v>0</c:v>
                </c:pt>
                <c:pt idx="8602" formatCode="0">
                  <c:v>0</c:v>
                </c:pt>
                <c:pt idx="8603" formatCode="0">
                  <c:v>0</c:v>
                </c:pt>
                <c:pt idx="8604" formatCode="0">
                  <c:v>0</c:v>
                </c:pt>
                <c:pt idx="8605" formatCode="0">
                  <c:v>0</c:v>
                </c:pt>
                <c:pt idx="8606" formatCode="0">
                  <c:v>0</c:v>
                </c:pt>
                <c:pt idx="8607" formatCode="0">
                  <c:v>0</c:v>
                </c:pt>
                <c:pt idx="8608" formatCode="0">
                  <c:v>0</c:v>
                </c:pt>
                <c:pt idx="8609" formatCode="0">
                  <c:v>0</c:v>
                </c:pt>
                <c:pt idx="8610" formatCode="0">
                  <c:v>0</c:v>
                </c:pt>
                <c:pt idx="8611" formatCode="0">
                  <c:v>0</c:v>
                </c:pt>
                <c:pt idx="8612" formatCode="0">
                  <c:v>0</c:v>
                </c:pt>
                <c:pt idx="8613" formatCode="0">
                  <c:v>0</c:v>
                </c:pt>
                <c:pt idx="8614" formatCode="0">
                  <c:v>0</c:v>
                </c:pt>
                <c:pt idx="8615" formatCode="0">
                  <c:v>0</c:v>
                </c:pt>
                <c:pt idx="8616" formatCode="0">
                  <c:v>0</c:v>
                </c:pt>
                <c:pt idx="8617" formatCode="0">
                  <c:v>0</c:v>
                </c:pt>
                <c:pt idx="8618" formatCode="0">
                  <c:v>0</c:v>
                </c:pt>
                <c:pt idx="8619" formatCode="0">
                  <c:v>0</c:v>
                </c:pt>
                <c:pt idx="8620" formatCode="0">
                  <c:v>0</c:v>
                </c:pt>
                <c:pt idx="8621" formatCode="0">
                  <c:v>0</c:v>
                </c:pt>
                <c:pt idx="8622" formatCode="0">
                  <c:v>0</c:v>
                </c:pt>
                <c:pt idx="8623" formatCode="0">
                  <c:v>0</c:v>
                </c:pt>
                <c:pt idx="8624" formatCode="0">
                  <c:v>0</c:v>
                </c:pt>
                <c:pt idx="8625" formatCode="0">
                  <c:v>0</c:v>
                </c:pt>
                <c:pt idx="8626" formatCode="0">
                  <c:v>0</c:v>
                </c:pt>
                <c:pt idx="8627" formatCode="0">
                  <c:v>0</c:v>
                </c:pt>
                <c:pt idx="8628" formatCode="0">
                  <c:v>0</c:v>
                </c:pt>
                <c:pt idx="8629" formatCode="0">
                  <c:v>0</c:v>
                </c:pt>
                <c:pt idx="8630" formatCode="0">
                  <c:v>0</c:v>
                </c:pt>
                <c:pt idx="8631" formatCode="0">
                  <c:v>0</c:v>
                </c:pt>
                <c:pt idx="8632" formatCode="0">
                  <c:v>0</c:v>
                </c:pt>
                <c:pt idx="8633" formatCode="0">
                  <c:v>0</c:v>
                </c:pt>
                <c:pt idx="8634" formatCode="0">
                  <c:v>0</c:v>
                </c:pt>
                <c:pt idx="8635" formatCode="0">
                  <c:v>0</c:v>
                </c:pt>
                <c:pt idx="8636" formatCode="0">
                  <c:v>0</c:v>
                </c:pt>
                <c:pt idx="8637" formatCode="0">
                  <c:v>0</c:v>
                </c:pt>
                <c:pt idx="8638" formatCode="0">
                  <c:v>0</c:v>
                </c:pt>
                <c:pt idx="8639" formatCode="0">
                  <c:v>0</c:v>
                </c:pt>
                <c:pt idx="8640" formatCode="0">
                  <c:v>0</c:v>
                </c:pt>
                <c:pt idx="8641" formatCode="0">
                  <c:v>0</c:v>
                </c:pt>
                <c:pt idx="8642" formatCode="0">
                  <c:v>0</c:v>
                </c:pt>
                <c:pt idx="8643" formatCode="0">
                  <c:v>0</c:v>
                </c:pt>
                <c:pt idx="8644" formatCode="0">
                  <c:v>0</c:v>
                </c:pt>
                <c:pt idx="8645" formatCode="0">
                  <c:v>0</c:v>
                </c:pt>
                <c:pt idx="8646" formatCode="0">
                  <c:v>0</c:v>
                </c:pt>
                <c:pt idx="8647" formatCode="0">
                  <c:v>0</c:v>
                </c:pt>
                <c:pt idx="8648" formatCode="0">
                  <c:v>0</c:v>
                </c:pt>
                <c:pt idx="8649" formatCode="0">
                  <c:v>0</c:v>
                </c:pt>
                <c:pt idx="8650" formatCode="0">
                  <c:v>0</c:v>
                </c:pt>
                <c:pt idx="8651" formatCode="0">
                  <c:v>0</c:v>
                </c:pt>
                <c:pt idx="8652" formatCode="0">
                  <c:v>0</c:v>
                </c:pt>
                <c:pt idx="8653" formatCode="0">
                  <c:v>0</c:v>
                </c:pt>
                <c:pt idx="8654" formatCode="0">
                  <c:v>0</c:v>
                </c:pt>
                <c:pt idx="8655" formatCode="0">
                  <c:v>0</c:v>
                </c:pt>
                <c:pt idx="8656" formatCode="0">
                  <c:v>0</c:v>
                </c:pt>
                <c:pt idx="8657" formatCode="0">
                  <c:v>0</c:v>
                </c:pt>
                <c:pt idx="8658" formatCode="0">
                  <c:v>0</c:v>
                </c:pt>
                <c:pt idx="8659" formatCode="0">
                  <c:v>0</c:v>
                </c:pt>
                <c:pt idx="8660" formatCode="0">
                  <c:v>0</c:v>
                </c:pt>
                <c:pt idx="8661" formatCode="0">
                  <c:v>0</c:v>
                </c:pt>
                <c:pt idx="8662" formatCode="0">
                  <c:v>0</c:v>
                </c:pt>
                <c:pt idx="8663" formatCode="0">
                  <c:v>0</c:v>
                </c:pt>
                <c:pt idx="8664" formatCode="0">
                  <c:v>0</c:v>
                </c:pt>
                <c:pt idx="8665" formatCode="0">
                  <c:v>0</c:v>
                </c:pt>
                <c:pt idx="8666" formatCode="0">
                  <c:v>0</c:v>
                </c:pt>
                <c:pt idx="8667" formatCode="0">
                  <c:v>0</c:v>
                </c:pt>
                <c:pt idx="8668" formatCode="0">
                  <c:v>0</c:v>
                </c:pt>
                <c:pt idx="8669" formatCode="0">
                  <c:v>0</c:v>
                </c:pt>
                <c:pt idx="8670" formatCode="0">
                  <c:v>0</c:v>
                </c:pt>
                <c:pt idx="8671" formatCode="0">
                  <c:v>0</c:v>
                </c:pt>
                <c:pt idx="8672" formatCode="0">
                  <c:v>0</c:v>
                </c:pt>
                <c:pt idx="8673" formatCode="0">
                  <c:v>0</c:v>
                </c:pt>
                <c:pt idx="8674" formatCode="0">
                  <c:v>0</c:v>
                </c:pt>
                <c:pt idx="8675" formatCode="0">
                  <c:v>0</c:v>
                </c:pt>
                <c:pt idx="8676" formatCode="0">
                  <c:v>0</c:v>
                </c:pt>
                <c:pt idx="8677" formatCode="0">
                  <c:v>0</c:v>
                </c:pt>
                <c:pt idx="8678" formatCode="0">
                  <c:v>0</c:v>
                </c:pt>
                <c:pt idx="8679" formatCode="0">
                  <c:v>0</c:v>
                </c:pt>
                <c:pt idx="8680" formatCode="0">
                  <c:v>0</c:v>
                </c:pt>
                <c:pt idx="8681" formatCode="0">
                  <c:v>0</c:v>
                </c:pt>
                <c:pt idx="8682" formatCode="0">
                  <c:v>0</c:v>
                </c:pt>
                <c:pt idx="8683" formatCode="0">
                  <c:v>0</c:v>
                </c:pt>
                <c:pt idx="8684" formatCode="0">
                  <c:v>0</c:v>
                </c:pt>
                <c:pt idx="8685" formatCode="0">
                  <c:v>0</c:v>
                </c:pt>
                <c:pt idx="8686" formatCode="0">
                  <c:v>0</c:v>
                </c:pt>
                <c:pt idx="8687" formatCode="0">
                  <c:v>0</c:v>
                </c:pt>
                <c:pt idx="8688" formatCode="0">
                  <c:v>0</c:v>
                </c:pt>
                <c:pt idx="8689" formatCode="0">
                  <c:v>0</c:v>
                </c:pt>
                <c:pt idx="8690" formatCode="0">
                  <c:v>0</c:v>
                </c:pt>
                <c:pt idx="8691" formatCode="0">
                  <c:v>0</c:v>
                </c:pt>
                <c:pt idx="8692" formatCode="0">
                  <c:v>0</c:v>
                </c:pt>
                <c:pt idx="8693" formatCode="0">
                  <c:v>0</c:v>
                </c:pt>
                <c:pt idx="8694" formatCode="0">
                  <c:v>0</c:v>
                </c:pt>
                <c:pt idx="8695" formatCode="0">
                  <c:v>0</c:v>
                </c:pt>
                <c:pt idx="8696" formatCode="0">
                  <c:v>0</c:v>
                </c:pt>
                <c:pt idx="8697" formatCode="0">
                  <c:v>0</c:v>
                </c:pt>
                <c:pt idx="8698" formatCode="0">
                  <c:v>0</c:v>
                </c:pt>
                <c:pt idx="8699" formatCode="0">
                  <c:v>0</c:v>
                </c:pt>
                <c:pt idx="8700" formatCode="0">
                  <c:v>0</c:v>
                </c:pt>
                <c:pt idx="8701" formatCode="0">
                  <c:v>0</c:v>
                </c:pt>
                <c:pt idx="8702" formatCode="0">
                  <c:v>0</c:v>
                </c:pt>
                <c:pt idx="8703" formatCode="0">
                  <c:v>0</c:v>
                </c:pt>
                <c:pt idx="8704" formatCode="0">
                  <c:v>0</c:v>
                </c:pt>
                <c:pt idx="8705" formatCode="0">
                  <c:v>0</c:v>
                </c:pt>
                <c:pt idx="8706" formatCode="0">
                  <c:v>0</c:v>
                </c:pt>
                <c:pt idx="8707" formatCode="0">
                  <c:v>0</c:v>
                </c:pt>
                <c:pt idx="8708" formatCode="0">
                  <c:v>0</c:v>
                </c:pt>
                <c:pt idx="8709" formatCode="0">
                  <c:v>0</c:v>
                </c:pt>
                <c:pt idx="8710" formatCode="0">
                  <c:v>0</c:v>
                </c:pt>
                <c:pt idx="8711" formatCode="0">
                  <c:v>0</c:v>
                </c:pt>
                <c:pt idx="8712" formatCode="0">
                  <c:v>0</c:v>
                </c:pt>
                <c:pt idx="8713" formatCode="0">
                  <c:v>0</c:v>
                </c:pt>
                <c:pt idx="8714" formatCode="0">
                  <c:v>0</c:v>
                </c:pt>
                <c:pt idx="8715" formatCode="0">
                  <c:v>0</c:v>
                </c:pt>
                <c:pt idx="8716" formatCode="0">
                  <c:v>0</c:v>
                </c:pt>
                <c:pt idx="8717" formatCode="0">
                  <c:v>0</c:v>
                </c:pt>
                <c:pt idx="8718" formatCode="0">
                  <c:v>0</c:v>
                </c:pt>
                <c:pt idx="8719" formatCode="0">
                  <c:v>0</c:v>
                </c:pt>
                <c:pt idx="8720" formatCode="0">
                  <c:v>0</c:v>
                </c:pt>
                <c:pt idx="8721" formatCode="0">
                  <c:v>0</c:v>
                </c:pt>
                <c:pt idx="8722" formatCode="0">
                  <c:v>0</c:v>
                </c:pt>
                <c:pt idx="8723" formatCode="0">
                  <c:v>0</c:v>
                </c:pt>
                <c:pt idx="8724" formatCode="0">
                  <c:v>0</c:v>
                </c:pt>
                <c:pt idx="8725" formatCode="0">
                  <c:v>0</c:v>
                </c:pt>
                <c:pt idx="8726" formatCode="0">
                  <c:v>0</c:v>
                </c:pt>
                <c:pt idx="8727" formatCode="0">
                  <c:v>0</c:v>
                </c:pt>
                <c:pt idx="8728" formatCode="0">
                  <c:v>0</c:v>
                </c:pt>
                <c:pt idx="8729" formatCode="0">
                  <c:v>0</c:v>
                </c:pt>
                <c:pt idx="8730" formatCode="0">
                  <c:v>0</c:v>
                </c:pt>
                <c:pt idx="8731" formatCode="0">
                  <c:v>0</c:v>
                </c:pt>
                <c:pt idx="8732" formatCode="0">
                  <c:v>0</c:v>
                </c:pt>
                <c:pt idx="8733" formatCode="0">
                  <c:v>0</c:v>
                </c:pt>
                <c:pt idx="8734" formatCode="0">
                  <c:v>0</c:v>
                </c:pt>
                <c:pt idx="8735" formatCode="0">
                  <c:v>0</c:v>
                </c:pt>
                <c:pt idx="8736" formatCode="0">
                  <c:v>0</c:v>
                </c:pt>
                <c:pt idx="8737" formatCode="0">
                  <c:v>0</c:v>
                </c:pt>
                <c:pt idx="8738" formatCode="0">
                  <c:v>0</c:v>
                </c:pt>
                <c:pt idx="8739" formatCode="0">
                  <c:v>0</c:v>
                </c:pt>
                <c:pt idx="8740" formatCode="0">
                  <c:v>0</c:v>
                </c:pt>
                <c:pt idx="8741" formatCode="0">
                  <c:v>0</c:v>
                </c:pt>
                <c:pt idx="8742" formatCode="0">
                  <c:v>0</c:v>
                </c:pt>
                <c:pt idx="8743" formatCode="0">
                  <c:v>0</c:v>
                </c:pt>
                <c:pt idx="8744" formatCode="0">
                  <c:v>0</c:v>
                </c:pt>
                <c:pt idx="8745" formatCode="0">
                  <c:v>0</c:v>
                </c:pt>
                <c:pt idx="8746" formatCode="0">
                  <c:v>0</c:v>
                </c:pt>
                <c:pt idx="8747" formatCode="0">
                  <c:v>0</c:v>
                </c:pt>
                <c:pt idx="8748" formatCode="0">
                  <c:v>0</c:v>
                </c:pt>
                <c:pt idx="8749" formatCode="0">
                  <c:v>0</c:v>
                </c:pt>
                <c:pt idx="8750" formatCode="0">
                  <c:v>0</c:v>
                </c:pt>
                <c:pt idx="8751" formatCode="0">
                  <c:v>0</c:v>
                </c:pt>
                <c:pt idx="8752" formatCode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C9-4909-BA03-8051BF7FC25C}"/>
            </c:ext>
          </c:extLst>
        </c:ser>
        <c:ser>
          <c:idx val="2"/>
          <c:order val="2"/>
          <c:tx>
            <c:v>CEMS GT3 (2A)</c:v>
          </c:tx>
          <c:spPr>
            <a:ln w="158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'01-01-2025 a 01-09-2025'!$A$4:$A$8756</c:f>
              <c:numCache>
                <c:formatCode>m/d/yyyy\ h:mm</c:formatCode>
                <c:ptCount val="8753"/>
                <c:pt idx="0">
                  <c:v>45658.020833333336</c:v>
                </c:pt>
                <c:pt idx="1">
                  <c:v>45658.0625</c:v>
                </c:pt>
                <c:pt idx="2">
                  <c:v>45658.104166666664</c:v>
                </c:pt>
                <c:pt idx="3">
                  <c:v>45658.145833333336</c:v>
                </c:pt>
                <c:pt idx="4">
                  <c:v>45658.1875</c:v>
                </c:pt>
                <c:pt idx="5">
                  <c:v>45658.229166666664</c:v>
                </c:pt>
                <c:pt idx="6">
                  <c:v>45658.270833333336</c:v>
                </c:pt>
                <c:pt idx="7">
                  <c:v>45658.3125</c:v>
                </c:pt>
                <c:pt idx="8">
                  <c:v>45658.354166666664</c:v>
                </c:pt>
                <c:pt idx="9">
                  <c:v>45658.395833333336</c:v>
                </c:pt>
                <c:pt idx="10">
                  <c:v>45658.4375</c:v>
                </c:pt>
                <c:pt idx="11">
                  <c:v>45658.479166666664</c:v>
                </c:pt>
                <c:pt idx="12">
                  <c:v>45658.520833333336</c:v>
                </c:pt>
                <c:pt idx="13">
                  <c:v>45658.5625</c:v>
                </c:pt>
                <c:pt idx="14">
                  <c:v>45658.604166666664</c:v>
                </c:pt>
                <c:pt idx="15">
                  <c:v>45658.645833333336</c:v>
                </c:pt>
                <c:pt idx="16">
                  <c:v>45658.6875</c:v>
                </c:pt>
                <c:pt idx="17">
                  <c:v>45658.729166666664</c:v>
                </c:pt>
                <c:pt idx="18">
                  <c:v>45658.770833333336</c:v>
                </c:pt>
                <c:pt idx="19">
                  <c:v>45658.8125</c:v>
                </c:pt>
                <c:pt idx="20">
                  <c:v>45658.854166666664</c:v>
                </c:pt>
                <c:pt idx="21">
                  <c:v>45658.895833333336</c:v>
                </c:pt>
                <c:pt idx="22">
                  <c:v>45658.9375</c:v>
                </c:pt>
                <c:pt idx="23">
                  <c:v>45658.979166666664</c:v>
                </c:pt>
                <c:pt idx="24">
                  <c:v>45659.020833333336</c:v>
                </c:pt>
                <c:pt idx="25">
                  <c:v>45659.0625</c:v>
                </c:pt>
                <c:pt idx="26">
                  <c:v>45659.104166666664</c:v>
                </c:pt>
                <c:pt idx="27">
                  <c:v>45659.145833333336</c:v>
                </c:pt>
                <c:pt idx="28">
                  <c:v>45659.1875</c:v>
                </c:pt>
                <c:pt idx="29">
                  <c:v>45659.229166666664</c:v>
                </c:pt>
                <c:pt idx="30">
                  <c:v>45659.270833333336</c:v>
                </c:pt>
                <c:pt idx="31">
                  <c:v>45659.3125</c:v>
                </c:pt>
                <c:pt idx="32">
                  <c:v>45659.354166666664</c:v>
                </c:pt>
                <c:pt idx="33">
                  <c:v>45659.395833333336</c:v>
                </c:pt>
                <c:pt idx="34">
                  <c:v>45659.4375</c:v>
                </c:pt>
                <c:pt idx="35">
                  <c:v>45659.479166666664</c:v>
                </c:pt>
                <c:pt idx="36">
                  <c:v>45659.520833333336</c:v>
                </c:pt>
                <c:pt idx="37">
                  <c:v>45659.5625</c:v>
                </c:pt>
                <c:pt idx="38">
                  <c:v>45659.604166666664</c:v>
                </c:pt>
                <c:pt idx="39">
                  <c:v>45659.645833333336</c:v>
                </c:pt>
                <c:pt idx="40">
                  <c:v>45659.6875</c:v>
                </c:pt>
                <c:pt idx="41">
                  <c:v>45659.729166666664</c:v>
                </c:pt>
                <c:pt idx="42">
                  <c:v>45659.770833333336</c:v>
                </c:pt>
                <c:pt idx="43">
                  <c:v>45659.8125</c:v>
                </c:pt>
                <c:pt idx="44">
                  <c:v>45659.854166666664</c:v>
                </c:pt>
                <c:pt idx="45">
                  <c:v>45659.895833333336</c:v>
                </c:pt>
                <c:pt idx="46">
                  <c:v>45659.9375</c:v>
                </c:pt>
                <c:pt idx="47">
                  <c:v>45659.979166666664</c:v>
                </c:pt>
                <c:pt idx="48">
                  <c:v>45660.020833333336</c:v>
                </c:pt>
                <c:pt idx="49">
                  <c:v>45660.0625</c:v>
                </c:pt>
                <c:pt idx="50">
                  <c:v>45660.104166666664</c:v>
                </c:pt>
                <c:pt idx="51">
                  <c:v>45660.145833333336</c:v>
                </c:pt>
                <c:pt idx="52">
                  <c:v>45660.1875</c:v>
                </c:pt>
                <c:pt idx="53">
                  <c:v>45660.229166666664</c:v>
                </c:pt>
                <c:pt idx="54">
                  <c:v>45660.270833333336</c:v>
                </c:pt>
                <c:pt idx="55">
                  <c:v>45660.3125</c:v>
                </c:pt>
                <c:pt idx="56">
                  <c:v>45660.354166666664</c:v>
                </c:pt>
                <c:pt idx="57">
                  <c:v>45660.395833333336</c:v>
                </c:pt>
                <c:pt idx="58">
                  <c:v>45660.4375</c:v>
                </c:pt>
                <c:pt idx="59">
                  <c:v>45660.479166666664</c:v>
                </c:pt>
                <c:pt idx="60">
                  <c:v>45660.520833333336</c:v>
                </c:pt>
                <c:pt idx="61">
                  <c:v>45660.5625</c:v>
                </c:pt>
                <c:pt idx="62">
                  <c:v>45660.604166666664</c:v>
                </c:pt>
                <c:pt idx="63">
                  <c:v>45660.645833333336</c:v>
                </c:pt>
                <c:pt idx="64">
                  <c:v>45660.6875</c:v>
                </c:pt>
                <c:pt idx="65">
                  <c:v>45660.729166666664</c:v>
                </c:pt>
                <c:pt idx="66">
                  <c:v>45660.770833333336</c:v>
                </c:pt>
                <c:pt idx="67">
                  <c:v>45660.8125</c:v>
                </c:pt>
                <c:pt idx="68">
                  <c:v>45660.854166666664</c:v>
                </c:pt>
                <c:pt idx="69">
                  <c:v>45660.895833333336</c:v>
                </c:pt>
                <c:pt idx="70">
                  <c:v>45660.9375</c:v>
                </c:pt>
                <c:pt idx="71">
                  <c:v>45660.979166666664</c:v>
                </c:pt>
                <c:pt idx="72">
                  <c:v>45661.020833333336</c:v>
                </c:pt>
                <c:pt idx="73">
                  <c:v>45661.0625</c:v>
                </c:pt>
                <c:pt idx="74">
                  <c:v>45661.104166666664</c:v>
                </c:pt>
                <c:pt idx="75">
                  <c:v>45661.145833333336</c:v>
                </c:pt>
                <c:pt idx="76">
                  <c:v>45661.1875</c:v>
                </c:pt>
                <c:pt idx="77">
                  <c:v>45661.229166666664</c:v>
                </c:pt>
                <c:pt idx="78">
                  <c:v>45661.270833333336</c:v>
                </c:pt>
                <c:pt idx="79">
                  <c:v>45661.3125</c:v>
                </c:pt>
                <c:pt idx="80">
                  <c:v>45661.354166666664</c:v>
                </c:pt>
                <c:pt idx="81">
                  <c:v>45661.395833333336</c:v>
                </c:pt>
                <c:pt idx="82">
                  <c:v>45661.4375</c:v>
                </c:pt>
                <c:pt idx="83">
                  <c:v>45661.479166666664</c:v>
                </c:pt>
                <c:pt idx="84">
                  <c:v>45661.520833333336</c:v>
                </c:pt>
                <c:pt idx="85">
                  <c:v>45661.5625</c:v>
                </c:pt>
                <c:pt idx="86">
                  <c:v>45661.604166666664</c:v>
                </c:pt>
                <c:pt idx="87">
                  <c:v>45661.645833333336</c:v>
                </c:pt>
                <c:pt idx="88">
                  <c:v>45661.6875</c:v>
                </c:pt>
                <c:pt idx="89">
                  <c:v>45661.729166666664</c:v>
                </c:pt>
                <c:pt idx="90">
                  <c:v>45661.770833333336</c:v>
                </c:pt>
                <c:pt idx="91">
                  <c:v>45661.8125</c:v>
                </c:pt>
                <c:pt idx="92">
                  <c:v>45661.854166666664</c:v>
                </c:pt>
                <c:pt idx="93">
                  <c:v>45661.895833333336</c:v>
                </c:pt>
                <c:pt idx="94">
                  <c:v>45661.9375</c:v>
                </c:pt>
                <c:pt idx="95">
                  <c:v>45661.979166666664</c:v>
                </c:pt>
                <c:pt idx="96">
                  <c:v>45662.020833333336</c:v>
                </c:pt>
                <c:pt idx="97">
                  <c:v>45662.0625</c:v>
                </c:pt>
                <c:pt idx="98">
                  <c:v>45662.104166666664</c:v>
                </c:pt>
                <c:pt idx="99">
                  <c:v>45662.145833333336</c:v>
                </c:pt>
                <c:pt idx="100">
                  <c:v>45662.1875</c:v>
                </c:pt>
                <c:pt idx="101">
                  <c:v>45662.229166666664</c:v>
                </c:pt>
                <c:pt idx="102">
                  <c:v>45662.270833333336</c:v>
                </c:pt>
                <c:pt idx="103">
                  <c:v>45662.3125</c:v>
                </c:pt>
                <c:pt idx="104">
                  <c:v>45662.354166666664</c:v>
                </c:pt>
                <c:pt idx="105">
                  <c:v>45662.395833333336</c:v>
                </c:pt>
                <c:pt idx="106">
                  <c:v>45662.4375</c:v>
                </c:pt>
                <c:pt idx="107">
                  <c:v>45662.479166666664</c:v>
                </c:pt>
                <c:pt idx="108">
                  <c:v>45662.520833333336</c:v>
                </c:pt>
                <c:pt idx="109">
                  <c:v>45662.5625</c:v>
                </c:pt>
                <c:pt idx="110">
                  <c:v>45662.604166666664</c:v>
                </c:pt>
                <c:pt idx="111">
                  <c:v>45662.645833333336</c:v>
                </c:pt>
                <c:pt idx="112">
                  <c:v>45662.6875</c:v>
                </c:pt>
                <c:pt idx="113">
                  <c:v>45662.729166666664</c:v>
                </c:pt>
                <c:pt idx="114">
                  <c:v>45662.770833333336</c:v>
                </c:pt>
                <c:pt idx="115">
                  <c:v>45662.8125</c:v>
                </c:pt>
                <c:pt idx="116">
                  <c:v>45662.854166666664</c:v>
                </c:pt>
                <c:pt idx="117">
                  <c:v>45662.895833333336</c:v>
                </c:pt>
                <c:pt idx="118">
                  <c:v>45662.9375</c:v>
                </c:pt>
                <c:pt idx="119">
                  <c:v>45662.979166666664</c:v>
                </c:pt>
                <c:pt idx="120">
                  <c:v>45663.020833333336</c:v>
                </c:pt>
                <c:pt idx="121">
                  <c:v>45663.0625</c:v>
                </c:pt>
                <c:pt idx="122">
                  <c:v>45663.104166666664</c:v>
                </c:pt>
                <c:pt idx="123">
                  <c:v>45663.145833333336</c:v>
                </c:pt>
                <c:pt idx="124">
                  <c:v>45663.1875</c:v>
                </c:pt>
                <c:pt idx="125">
                  <c:v>45663.229166666664</c:v>
                </c:pt>
                <c:pt idx="126">
                  <c:v>45663.270833333336</c:v>
                </c:pt>
                <c:pt idx="127">
                  <c:v>45663.3125</c:v>
                </c:pt>
                <c:pt idx="128">
                  <c:v>45663.354166666664</c:v>
                </c:pt>
                <c:pt idx="129">
                  <c:v>45663.395833333336</c:v>
                </c:pt>
                <c:pt idx="130">
                  <c:v>45663.4375</c:v>
                </c:pt>
                <c:pt idx="131">
                  <c:v>45663.479166666664</c:v>
                </c:pt>
                <c:pt idx="132">
                  <c:v>45663.520833333336</c:v>
                </c:pt>
                <c:pt idx="133">
                  <c:v>45663.5625</c:v>
                </c:pt>
                <c:pt idx="134">
                  <c:v>45663.604166666664</c:v>
                </c:pt>
                <c:pt idx="135">
                  <c:v>45663.645833333336</c:v>
                </c:pt>
                <c:pt idx="136">
                  <c:v>45663.6875</c:v>
                </c:pt>
                <c:pt idx="137">
                  <c:v>45663.729166666664</c:v>
                </c:pt>
                <c:pt idx="138">
                  <c:v>45663.770833333336</c:v>
                </c:pt>
                <c:pt idx="139">
                  <c:v>45663.8125</c:v>
                </c:pt>
                <c:pt idx="140">
                  <c:v>45663.854166666664</c:v>
                </c:pt>
                <c:pt idx="141">
                  <c:v>45663.895833333336</c:v>
                </c:pt>
                <c:pt idx="142">
                  <c:v>45663.9375</c:v>
                </c:pt>
                <c:pt idx="143">
                  <c:v>45663.979166666664</c:v>
                </c:pt>
                <c:pt idx="144">
                  <c:v>45664.020833333336</c:v>
                </c:pt>
                <c:pt idx="145">
                  <c:v>45664.0625</c:v>
                </c:pt>
                <c:pt idx="146">
                  <c:v>45664.104166666664</c:v>
                </c:pt>
                <c:pt idx="147">
                  <c:v>45664.145833333336</c:v>
                </c:pt>
                <c:pt idx="148">
                  <c:v>45664.1875</c:v>
                </c:pt>
                <c:pt idx="149">
                  <c:v>45664.229166666664</c:v>
                </c:pt>
                <c:pt idx="150">
                  <c:v>45664.270833333336</c:v>
                </c:pt>
                <c:pt idx="151">
                  <c:v>45664.3125</c:v>
                </c:pt>
                <c:pt idx="152">
                  <c:v>45664.354166666664</c:v>
                </c:pt>
                <c:pt idx="153">
                  <c:v>45664.395833333336</c:v>
                </c:pt>
                <c:pt idx="154">
                  <c:v>45664.4375</c:v>
                </c:pt>
                <c:pt idx="155">
                  <c:v>45664.479166666664</c:v>
                </c:pt>
                <c:pt idx="156">
                  <c:v>45664.520833333336</c:v>
                </c:pt>
                <c:pt idx="157">
                  <c:v>45664.5625</c:v>
                </c:pt>
                <c:pt idx="158">
                  <c:v>45664.604166666664</c:v>
                </c:pt>
                <c:pt idx="159">
                  <c:v>45664.645833333336</c:v>
                </c:pt>
                <c:pt idx="160">
                  <c:v>45664.6875</c:v>
                </c:pt>
                <c:pt idx="161">
                  <c:v>45664.729166666664</c:v>
                </c:pt>
                <c:pt idx="162">
                  <c:v>45664.770833333336</c:v>
                </c:pt>
                <c:pt idx="163">
                  <c:v>45664.8125</c:v>
                </c:pt>
                <c:pt idx="164">
                  <c:v>45664.854166666664</c:v>
                </c:pt>
                <c:pt idx="165">
                  <c:v>45664.895833333336</c:v>
                </c:pt>
                <c:pt idx="166">
                  <c:v>45664.9375</c:v>
                </c:pt>
                <c:pt idx="167">
                  <c:v>45664.979166666664</c:v>
                </c:pt>
                <c:pt idx="168">
                  <c:v>45665.020833333336</c:v>
                </c:pt>
                <c:pt idx="169">
                  <c:v>45665.0625</c:v>
                </c:pt>
                <c:pt idx="170">
                  <c:v>45665.104166666664</c:v>
                </c:pt>
                <c:pt idx="171">
                  <c:v>45665.145833333336</c:v>
                </c:pt>
                <c:pt idx="172">
                  <c:v>45665.1875</c:v>
                </c:pt>
                <c:pt idx="173">
                  <c:v>45665.229166666664</c:v>
                </c:pt>
                <c:pt idx="174">
                  <c:v>45665.270833333336</c:v>
                </c:pt>
                <c:pt idx="175">
                  <c:v>45665.3125</c:v>
                </c:pt>
                <c:pt idx="176">
                  <c:v>45665.354166666664</c:v>
                </c:pt>
                <c:pt idx="177">
                  <c:v>45665.395833333336</c:v>
                </c:pt>
                <c:pt idx="178">
                  <c:v>45665.4375</c:v>
                </c:pt>
                <c:pt idx="179">
                  <c:v>45665.479166666664</c:v>
                </c:pt>
                <c:pt idx="180">
                  <c:v>45665.520833333336</c:v>
                </c:pt>
                <c:pt idx="181">
                  <c:v>45665.5625</c:v>
                </c:pt>
                <c:pt idx="182">
                  <c:v>45665.604166666664</c:v>
                </c:pt>
                <c:pt idx="183">
                  <c:v>45665.645833333336</c:v>
                </c:pt>
                <c:pt idx="184">
                  <c:v>45665.6875</c:v>
                </c:pt>
                <c:pt idx="185">
                  <c:v>45665.729166666664</c:v>
                </c:pt>
                <c:pt idx="186">
                  <c:v>45665.770833333336</c:v>
                </c:pt>
                <c:pt idx="187">
                  <c:v>45665.8125</c:v>
                </c:pt>
                <c:pt idx="188">
                  <c:v>45665.854166666664</c:v>
                </c:pt>
                <c:pt idx="189">
                  <c:v>45665.895833333336</c:v>
                </c:pt>
                <c:pt idx="190">
                  <c:v>45665.9375</c:v>
                </c:pt>
                <c:pt idx="191">
                  <c:v>45665.979166666664</c:v>
                </c:pt>
                <c:pt idx="192">
                  <c:v>45666.020833333336</c:v>
                </c:pt>
                <c:pt idx="193">
                  <c:v>45666.0625</c:v>
                </c:pt>
                <c:pt idx="194">
                  <c:v>45666.104166666664</c:v>
                </c:pt>
                <c:pt idx="195">
                  <c:v>45666.145833333336</c:v>
                </c:pt>
                <c:pt idx="196">
                  <c:v>45666.1875</c:v>
                </c:pt>
                <c:pt idx="197">
                  <c:v>45666.229166666664</c:v>
                </c:pt>
                <c:pt idx="198">
                  <c:v>45666.270833333336</c:v>
                </c:pt>
                <c:pt idx="199">
                  <c:v>45666.3125</c:v>
                </c:pt>
                <c:pt idx="200">
                  <c:v>45666.354166666664</c:v>
                </c:pt>
                <c:pt idx="201">
                  <c:v>45666.395833333336</c:v>
                </c:pt>
                <c:pt idx="202">
                  <c:v>45666.4375</c:v>
                </c:pt>
                <c:pt idx="203">
                  <c:v>45666.479166666664</c:v>
                </c:pt>
                <c:pt idx="204">
                  <c:v>45666.520833333336</c:v>
                </c:pt>
                <c:pt idx="205">
                  <c:v>45666.5625</c:v>
                </c:pt>
                <c:pt idx="206">
                  <c:v>45666.604166666664</c:v>
                </c:pt>
                <c:pt idx="207">
                  <c:v>45666.645833333336</c:v>
                </c:pt>
                <c:pt idx="208">
                  <c:v>45666.6875</c:v>
                </c:pt>
                <c:pt idx="209">
                  <c:v>45666.729166666664</c:v>
                </c:pt>
                <c:pt idx="210">
                  <c:v>45666.770833333336</c:v>
                </c:pt>
                <c:pt idx="211">
                  <c:v>45666.8125</c:v>
                </c:pt>
                <c:pt idx="212">
                  <c:v>45666.854166666664</c:v>
                </c:pt>
                <c:pt idx="213">
                  <c:v>45666.895833333336</c:v>
                </c:pt>
                <c:pt idx="214">
                  <c:v>45666.9375</c:v>
                </c:pt>
                <c:pt idx="215">
                  <c:v>45666.979166666664</c:v>
                </c:pt>
                <c:pt idx="216">
                  <c:v>45667.020833333336</c:v>
                </c:pt>
                <c:pt idx="217">
                  <c:v>45667.0625</c:v>
                </c:pt>
                <c:pt idx="218">
                  <c:v>45667.104166666664</c:v>
                </c:pt>
                <c:pt idx="219">
                  <c:v>45667.145833333336</c:v>
                </c:pt>
                <c:pt idx="220">
                  <c:v>45667.1875</c:v>
                </c:pt>
                <c:pt idx="221">
                  <c:v>45667.229166666664</c:v>
                </c:pt>
                <c:pt idx="222">
                  <c:v>45667.270833333336</c:v>
                </c:pt>
                <c:pt idx="223">
                  <c:v>45667.3125</c:v>
                </c:pt>
                <c:pt idx="224">
                  <c:v>45667.354166666664</c:v>
                </c:pt>
                <c:pt idx="225">
                  <c:v>45667.395833333336</c:v>
                </c:pt>
                <c:pt idx="226">
                  <c:v>45667.4375</c:v>
                </c:pt>
                <c:pt idx="227">
                  <c:v>45667.479166666664</c:v>
                </c:pt>
                <c:pt idx="228">
                  <c:v>45667.520833333336</c:v>
                </c:pt>
                <c:pt idx="229">
                  <c:v>45667.5625</c:v>
                </c:pt>
                <c:pt idx="230">
                  <c:v>45667.604166666664</c:v>
                </c:pt>
                <c:pt idx="231">
                  <c:v>45667.645833333336</c:v>
                </c:pt>
                <c:pt idx="232">
                  <c:v>45667.6875</c:v>
                </c:pt>
                <c:pt idx="233">
                  <c:v>45667.729166666664</c:v>
                </c:pt>
                <c:pt idx="234">
                  <c:v>45667.770833333336</c:v>
                </c:pt>
                <c:pt idx="235">
                  <c:v>45667.8125</c:v>
                </c:pt>
                <c:pt idx="236">
                  <c:v>45667.854166666664</c:v>
                </c:pt>
                <c:pt idx="237">
                  <c:v>45667.895833333336</c:v>
                </c:pt>
                <c:pt idx="238">
                  <c:v>45667.9375</c:v>
                </c:pt>
                <c:pt idx="239">
                  <c:v>45667.979166666664</c:v>
                </c:pt>
                <c:pt idx="240">
                  <c:v>45668.020833333336</c:v>
                </c:pt>
                <c:pt idx="241">
                  <c:v>45668.0625</c:v>
                </c:pt>
                <c:pt idx="242">
                  <c:v>45668.104166666664</c:v>
                </c:pt>
                <c:pt idx="243">
                  <c:v>45668.145833333336</c:v>
                </c:pt>
                <c:pt idx="244">
                  <c:v>45668.1875</c:v>
                </c:pt>
                <c:pt idx="245">
                  <c:v>45668.229166666664</c:v>
                </c:pt>
                <c:pt idx="246">
                  <c:v>45668.270833333336</c:v>
                </c:pt>
                <c:pt idx="247">
                  <c:v>45668.3125</c:v>
                </c:pt>
                <c:pt idx="248">
                  <c:v>45668.354166666664</c:v>
                </c:pt>
                <c:pt idx="249">
                  <c:v>45668.395833333336</c:v>
                </c:pt>
                <c:pt idx="250">
                  <c:v>45668.4375</c:v>
                </c:pt>
                <c:pt idx="251">
                  <c:v>45668.479166666664</c:v>
                </c:pt>
                <c:pt idx="252">
                  <c:v>45668.520833333336</c:v>
                </c:pt>
                <c:pt idx="253">
                  <c:v>45668.5625</c:v>
                </c:pt>
                <c:pt idx="254">
                  <c:v>45668.604166666664</c:v>
                </c:pt>
                <c:pt idx="255">
                  <c:v>45668.645833333336</c:v>
                </c:pt>
                <c:pt idx="256">
                  <c:v>45668.6875</c:v>
                </c:pt>
                <c:pt idx="257">
                  <c:v>45668.729166666664</c:v>
                </c:pt>
                <c:pt idx="258">
                  <c:v>45668.770833333336</c:v>
                </c:pt>
                <c:pt idx="259">
                  <c:v>45668.8125</c:v>
                </c:pt>
                <c:pt idx="260">
                  <c:v>45668.854166666664</c:v>
                </c:pt>
                <c:pt idx="261">
                  <c:v>45668.895833333336</c:v>
                </c:pt>
                <c:pt idx="262">
                  <c:v>45668.9375</c:v>
                </c:pt>
                <c:pt idx="263">
                  <c:v>45668.979166666664</c:v>
                </c:pt>
                <c:pt idx="264">
                  <c:v>45669.020833333336</c:v>
                </c:pt>
                <c:pt idx="265">
                  <c:v>45669.0625</c:v>
                </c:pt>
                <c:pt idx="266">
                  <c:v>45669.104166666664</c:v>
                </c:pt>
                <c:pt idx="267">
                  <c:v>45669.145833333336</c:v>
                </c:pt>
                <c:pt idx="268">
                  <c:v>45669.1875</c:v>
                </c:pt>
                <c:pt idx="269">
                  <c:v>45669.229166666664</c:v>
                </c:pt>
                <c:pt idx="270">
                  <c:v>45669.270833333336</c:v>
                </c:pt>
                <c:pt idx="271">
                  <c:v>45669.3125</c:v>
                </c:pt>
                <c:pt idx="272">
                  <c:v>45669.354166666664</c:v>
                </c:pt>
                <c:pt idx="273">
                  <c:v>45669.395833333336</c:v>
                </c:pt>
                <c:pt idx="274">
                  <c:v>45669.4375</c:v>
                </c:pt>
                <c:pt idx="275">
                  <c:v>45669.479166666664</c:v>
                </c:pt>
                <c:pt idx="276">
                  <c:v>45669.520833333336</c:v>
                </c:pt>
                <c:pt idx="277">
                  <c:v>45669.5625</c:v>
                </c:pt>
                <c:pt idx="278">
                  <c:v>45669.604166666664</c:v>
                </c:pt>
                <c:pt idx="279">
                  <c:v>45669.645833333336</c:v>
                </c:pt>
                <c:pt idx="280">
                  <c:v>45669.6875</c:v>
                </c:pt>
                <c:pt idx="281">
                  <c:v>45669.729166666664</c:v>
                </c:pt>
                <c:pt idx="282">
                  <c:v>45669.770833333336</c:v>
                </c:pt>
                <c:pt idx="283">
                  <c:v>45669.8125</c:v>
                </c:pt>
                <c:pt idx="284">
                  <c:v>45669.854166666664</c:v>
                </c:pt>
                <c:pt idx="285">
                  <c:v>45669.895833333336</c:v>
                </c:pt>
                <c:pt idx="286">
                  <c:v>45669.9375</c:v>
                </c:pt>
                <c:pt idx="287">
                  <c:v>45669.979166666664</c:v>
                </c:pt>
                <c:pt idx="288">
                  <c:v>45670.020833333336</c:v>
                </c:pt>
                <c:pt idx="289">
                  <c:v>45670.0625</c:v>
                </c:pt>
                <c:pt idx="290">
                  <c:v>45670.104166666664</c:v>
                </c:pt>
                <c:pt idx="291">
                  <c:v>45670.145833333336</c:v>
                </c:pt>
                <c:pt idx="292">
                  <c:v>45670.1875</c:v>
                </c:pt>
                <c:pt idx="293">
                  <c:v>45670.229166666664</c:v>
                </c:pt>
                <c:pt idx="294">
                  <c:v>45670.270833333336</c:v>
                </c:pt>
                <c:pt idx="295">
                  <c:v>45670.3125</c:v>
                </c:pt>
                <c:pt idx="296">
                  <c:v>45670.354166666664</c:v>
                </c:pt>
                <c:pt idx="297">
                  <c:v>45670.395833333336</c:v>
                </c:pt>
                <c:pt idx="298">
                  <c:v>45670.4375</c:v>
                </c:pt>
                <c:pt idx="299">
                  <c:v>45670.479166666664</c:v>
                </c:pt>
                <c:pt idx="300">
                  <c:v>45670.520833333336</c:v>
                </c:pt>
                <c:pt idx="301">
                  <c:v>45670.5625</c:v>
                </c:pt>
                <c:pt idx="302">
                  <c:v>45670.604166666664</c:v>
                </c:pt>
                <c:pt idx="303">
                  <c:v>45670.645833333336</c:v>
                </c:pt>
                <c:pt idx="304">
                  <c:v>45670.6875</c:v>
                </c:pt>
                <c:pt idx="305">
                  <c:v>45670.729166666664</c:v>
                </c:pt>
                <c:pt idx="306">
                  <c:v>45670.770833333336</c:v>
                </c:pt>
                <c:pt idx="307">
                  <c:v>45670.8125</c:v>
                </c:pt>
                <c:pt idx="308">
                  <c:v>45670.854166666664</c:v>
                </c:pt>
                <c:pt idx="309">
                  <c:v>45670.895833333336</c:v>
                </c:pt>
                <c:pt idx="310">
                  <c:v>45670.9375</c:v>
                </c:pt>
                <c:pt idx="311">
                  <c:v>45670.979166666664</c:v>
                </c:pt>
                <c:pt idx="312">
                  <c:v>45671.020833333336</c:v>
                </c:pt>
                <c:pt idx="313">
                  <c:v>45671.0625</c:v>
                </c:pt>
                <c:pt idx="314">
                  <c:v>45671.104166666664</c:v>
                </c:pt>
                <c:pt idx="315">
                  <c:v>45671.145833333336</c:v>
                </c:pt>
                <c:pt idx="316">
                  <c:v>45671.1875</c:v>
                </c:pt>
                <c:pt idx="317">
                  <c:v>45671.229166666664</c:v>
                </c:pt>
                <c:pt idx="318">
                  <c:v>45671.270833333336</c:v>
                </c:pt>
                <c:pt idx="319">
                  <c:v>45671.3125</c:v>
                </c:pt>
                <c:pt idx="320">
                  <c:v>45671.354166666664</c:v>
                </c:pt>
                <c:pt idx="321">
                  <c:v>45671.395833333336</c:v>
                </c:pt>
                <c:pt idx="322">
                  <c:v>45671.4375</c:v>
                </c:pt>
                <c:pt idx="323">
                  <c:v>45671.479166666664</c:v>
                </c:pt>
                <c:pt idx="324">
                  <c:v>45671.520833333336</c:v>
                </c:pt>
                <c:pt idx="325">
                  <c:v>45671.5625</c:v>
                </c:pt>
                <c:pt idx="326">
                  <c:v>45671.604166666664</c:v>
                </c:pt>
                <c:pt idx="327">
                  <c:v>45671.645833333336</c:v>
                </c:pt>
                <c:pt idx="328">
                  <c:v>45671.6875</c:v>
                </c:pt>
                <c:pt idx="329">
                  <c:v>45671.729166666664</c:v>
                </c:pt>
                <c:pt idx="330">
                  <c:v>45671.770833333336</c:v>
                </c:pt>
                <c:pt idx="331">
                  <c:v>45671.8125</c:v>
                </c:pt>
                <c:pt idx="332">
                  <c:v>45671.854166666664</c:v>
                </c:pt>
                <c:pt idx="333">
                  <c:v>45671.895833333336</c:v>
                </c:pt>
                <c:pt idx="334">
                  <c:v>45671.9375</c:v>
                </c:pt>
                <c:pt idx="335">
                  <c:v>45671.979166666664</c:v>
                </c:pt>
                <c:pt idx="336">
                  <c:v>45672.020833333336</c:v>
                </c:pt>
                <c:pt idx="337">
                  <c:v>45672.0625</c:v>
                </c:pt>
                <c:pt idx="338">
                  <c:v>45672.104166666664</c:v>
                </c:pt>
                <c:pt idx="339">
                  <c:v>45672.145833333336</c:v>
                </c:pt>
                <c:pt idx="340">
                  <c:v>45672.1875</c:v>
                </c:pt>
                <c:pt idx="341">
                  <c:v>45672.229166666664</c:v>
                </c:pt>
                <c:pt idx="342">
                  <c:v>45672.270833333336</c:v>
                </c:pt>
                <c:pt idx="343">
                  <c:v>45672.3125</c:v>
                </c:pt>
                <c:pt idx="344">
                  <c:v>45672.354166666664</c:v>
                </c:pt>
                <c:pt idx="345">
                  <c:v>45672.395833333336</c:v>
                </c:pt>
                <c:pt idx="346">
                  <c:v>45672.4375</c:v>
                </c:pt>
                <c:pt idx="347">
                  <c:v>45672.479166666664</c:v>
                </c:pt>
                <c:pt idx="348">
                  <c:v>45672.520833333336</c:v>
                </c:pt>
                <c:pt idx="349">
                  <c:v>45672.5625</c:v>
                </c:pt>
                <c:pt idx="350">
                  <c:v>45672.604166666664</c:v>
                </c:pt>
                <c:pt idx="351">
                  <c:v>45672.645833333336</c:v>
                </c:pt>
                <c:pt idx="352">
                  <c:v>45672.6875</c:v>
                </c:pt>
                <c:pt idx="353">
                  <c:v>45672.729166666664</c:v>
                </c:pt>
                <c:pt idx="354">
                  <c:v>45672.770833333336</c:v>
                </c:pt>
                <c:pt idx="355">
                  <c:v>45672.8125</c:v>
                </c:pt>
                <c:pt idx="356">
                  <c:v>45672.854166666664</c:v>
                </c:pt>
                <c:pt idx="357">
                  <c:v>45672.895833333336</c:v>
                </c:pt>
                <c:pt idx="358">
                  <c:v>45672.9375</c:v>
                </c:pt>
                <c:pt idx="359">
                  <c:v>45672.979166666664</c:v>
                </c:pt>
                <c:pt idx="360">
                  <c:v>45673.020833333336</c:v>
                </c:pt>
                <c:pt idx="361">
                  <c:v>45673.0625</c:v>
                </c:pt>
                <c:pt idx="362">
                  <c:v>45673.104166666664</c:v>
                </c:pt>
                <c:pt idx="363">
                  <c:v>45673.145833333336</c:v>
                </c:pt>
                <c:pt idx="364">
                  <c:v>45673.1875</c:v>
                </c:pt>
                <c:pt idx="365">
                  <c:v>45673.229166666664</c:v>
                </c:pt>
                <c:pt idx="366">
                  <c:v>45673.270833333336</c:v>
                </c:pt>
                <c:pt idx="367">
                  <c:v>45673.3125</c:v>
                </c:pt>
                <c:pt idx="368">
                  <c:v>45673.354166666664</c:v>
                </c:pt>
                <c:pt idx="369">
                  <c:v>45673.395833333336</c:v>
                </c:pt>
                <c:pt idx="370">
                  <c:v>45673.4375</c:v>
                </c:pt>
                <c:pt idx="371">
                  <c:v>45673.479166666664</c:v>
                </c:pt>
                <c:pt idx="372">
                  <c:v>45673.520833333336</c:v>
                </c:pt>
                <c:pt idx="373">
                  <c:v>45673.5625</c:v>
                </c:pt>
                <c:pt idx="374">
                  <c:v>45673.604166666664</c:v>
                </c:pt>
                <c:pt idx="375">
                  <c:v>45673.645833333336</c:v>
                </c:pt>
                <c:pt idx="376">
                  <c:v>45673.6875</c:v>
                </c:pt>
                <c:pt idx="377">
                  <c:v>45673.729166666664</c:v>
                </c:pt>
                <c:pt idx="378">
                  <c:v>45673.770833333336</c:v>
                </c:pt>
                <c:pt idx="379">
                  <c:v>45673.8125</c:v>
                </c:pt>
                <c:pt idx="380">
                  <c:v>45673.854166666664</c:v>
                </c:pt>
                <c:pt idx="381">
                  <c:v>45673.895833333336</c:v>
                </c:pt>
                <c:pt idx="382">
                  <c:v>45673.9375</c:v>
                </c:pt>
                <c:pt idx="383">
                  <c:v>45673.979166666664</c:v>
                </c:pt>
                <c:pt idx="384">
                  <c:v>45674.020833333336</c:v>
                </c:pt>
                <c:pt idx="385">
                  <c:v>45674.0625</c:v>
                </c:pt>
                <c:pt idx="386">
                  <c:v>45674.104166666664</c:v>
                </c:pt>
                <c:pt idx="387">
                  <c:v>45674.145833333336</c:v>
                </c:pt>
                <c:pt idx="388">
                  <c:v>45674.1875</c:v>
                </c:pt>
                <c:pt idx="389">
                  <c:v>45674.229166666664</c:v>
                </c:pt>
                <c:pt idx="390">
                  <c:v>45674.270833333336</c:v>
                </c:pt>
                <c:pt idx="391">
                  <c:v>45674.3125</c:v>
                </c:pt>
                <c:pt idx="392">
                  <c:v>45674.354166666664</c:v>
                </c:pt>
                <c:pt idx="393">
                  <c:v>45674.395833333336</c:v>
                </c:pt>
                <c:pt idx="394">
                  <c:v>45674.4375</c:v>
                </c:pt>
                <c:pt idx="395">
                  <c:v>45674.479166666664</c:v>
                </c:pt>
                <c:pt idx="396">
                  <c:v>45674.520833333336</c:v>
                </c:pt>
                <c:pt idx="397">
                  <c:v>45674.5625</c:v>
                </c:pt>
                <c:pt idx="398">
                  <c:v>45674.604166666664</c:v>
                </c:pt>
                <c:pt idx="399">
                  <c:v>45674.645833333336</c:v>
                </c:pt>
                <c:pt idx="400">
                  <c:v>45674.6875</c:v>
                </c:pt>
                <c:pt idx="401">
                  <c:v>45674.729166666664</c:v>
                </c:pt>
                <c:pt idx="402">
                  <c:v>45674.770833333336</c:v>
                </c:pt>
                <c:pt idx="403">
                  <c:v>45674.8125</c:v>
                </c:pt>
                <c:pt idx="404">
                  <c:v>45674.854166666664</c:v>
                </c:pt>
                <c:pt idx="405">
                  <c:v>45674.895833333336</c:v>
                </c:pt>
                <c:pt idx="406">
                  <c:v>45674.9375</c:v>
                </c:pt>
                <c:pt idx="407">
                  <c:v>45674.979166666664</c:v>
                </c:pt>
                <c:pt idx="408">
                  <c:v>45675.020833333336</c:v>
                </c:pt>
                <c:pt idx="409">
                  <c:v>45675.0625</c:v>
                </c:pt>
                <c:pt idx="410">
                  <c:v>45675.104166666664</c:v>
                </c:pt>
                <c:pt idx="411">
                  <c:v>45675.145833333336</c:v>
                </c:pt>
                <c:pt idx="412">
                  <c:v>45675.1875</c:v>
                </c:pt>
                <c:pt idx="413">
                  <c:v>45675.229166666664</c:v>
                </c:pt>
                <c:pt idx="414">
                  <c:v>45675.270833333336</c:v>
                </c:pt>
                <c:pt idx="415">
                  <c:v>45675.3125</c:v>
                </c:pt>
                <c:pt idx="416">
                  <c:v>45675.354166666664</c:v>
                </c:pt>
                <c:pt idx="417">
                  <c:v>45675.395833333336</c:v>
                </c:pt>
                <c:pt idx="418">
                  <c:v>45675.4375</c:v>
                </c:pt>
                <c:pt idx="419">
                  <c:v>45675.479166666664</c:v>
                </c:pt>
                <c:pt idx="420">
                  <c:v>45675.520833333336</c:v>
                </c:pt>
                <c:pt idx="421">
                  <c:v>45675.5625</c:v>
                </c:pt>
                <c:pt idx="422">
                  <c:v>45675.604166666664</c:v>
                </c:pt>
                <c:pt idx="423">
                  <c:v>45675.645833333336</c:v>
                </c:pt>
                <c:pt idx="424">
                  <c:v>45675.6875</c:v>
                </c:pt>
                <c:pt idx="425">
                  <c:v>45675.729166666664</c:v>
                </c:pt>
                <c:pt idx="426">
                  <c:v>45675.770833333336</c:v>
                </c:pt>
                <c:pt idx="427">
                  <c:v>45675.8125</c:v>
                </c:pt>
                <c:pt idx="428">
                  <c:v>45675.854166666664</c:v>
                </c:pt>
                <c:pt idx="429">
                  <c:v>45675.895833333336</c:v>
                </c:pt>
                <c:pt idx="430">
                  <c:v>45675.9375</c:v>
                </c:pt>
                <c:pt idx="431">
                  <c:v>45675.979166666664</c:v>
                </c:pt>
                <c:pt idx="432">
                  <c:v>45676.020833333336</c:v>
                </c:pt>
                <c:pt idx="433">
                  <c:v>45676.0625</c:v>
                </c:pt>
                <c:pt idx="434">
                  <c:v>45676.104166666664</c:v>
                </c:pt>
                <c:pt idx="435">
                  <c:v>45676.145833333336</c:v>
                </c:pt>
                <c:pt idx="436">
                  <c:v>45676.1875</c:v>
                </c:pt>
                <c:pt idx="437">
                  <c:v>45676.229166666664</c:v>
                </c:pt>
                <c:pt idx="438">
                  <c:v>45676.270833333336</c:v>
                </c:pt>
                <c:pt idx="439">
                  <c:v>45676.3125</c:v>
                </c:pt>
                <c:pt idx="440">
                  <c:v>45676.354166666664</c:v>
                </c:pt>
                <c:pt idx="441">
                  <c:v>45676.395833333336</c:v>
                </c:pt>
                <c:pt idx="442">
                  <c:v>45676.4375</c:v>
                </c:pt>
                <c:pt idx="443">
                  <c:v>45676.479166666664</c:v>
                </c:pt>
                <c:pt idx="444">
                  <c:v>45676.520833333336</c:v>
                </c:pt>
                <c:pt idx="445">
                  <c:v>45676.5625</c:v>
                </c:pt>
                <c:pt idx="446">
                  <c:v>45676.604166666664</c:v>
                </c:pt>
                <c:pt idx="447">
                  <c:v>45676.645833333336</c:v>
                </c:pt>
                <c:pt idx="448">
                  <c:v>45676.6875</c:v>
                </c:pt>
                <c:pt idx="449">
                  <c:v>45676.729166666664</c:v>
                </c:pt>
                <c:pt idx="450">
                  <c:v>45676.770833333336</c:v>
                </c:pt>
                <c:pt idx="451">
                  <c:v>45676.8125</c:v>
                </c:pt>
                <c:pt idx="452">
                  <c:v>45676.854166666664</c:v>
                </c:pt>
                <c:pt idx="453">
                  <c:v>45676.895833333336</c:v>
                </c:pt>
                <c:pt idx="454">
                  <c:v>45676.9375</c:v>
                </c:pt>
                <c:pt idx="455">
                  <c:v>45676.979166666664</c:v>
                </c:pt>
                <c:pt idx="456">
                  <c:v>45677.020833333336</c:v>
                </c:pt>
                <c:pt idx="457">
                  <c:v>45677.0625</c:v>
                </c:pt>
                <c:pt idx="458">
                  <c:v>45677.104166666664</c:v>
                </c:pt>
                <c:pt idx="459">
                  <c:v>45677.145833333336</c:v>
                </c:pt>
                <c:pt idx="460">
                  <c:v>45677.1875</c:v>
                </c:pt>
                <c:pt idx="461">
                  <c:v>45677.229166666664</c:v>
                </c:pt>
                <c:pt idx="462">
                  <c:v>45677.270833333336</c:v>
                </c:pt>
                <c:pt idx="463">
                  <c:v>45677.3125</c:v>
                </c:pt>
                <c:pt idx="464">
                  <c:v>45677.354166666664</c:v>
                </c:pt>
                <c:pt idx="465">
                  <c:v>45677.395833333336</c:v>
                </c:pt>
                <c:pt idx="466">
                  <c:v>45677.4375</c:v>
                </c:pt>
                <c:pt idx="467">
                  <c:v>45677.479166666664</c:v>
                </c:pt>
                <c:pt idx="468">
                  <c:v>45677.520833333336</c:v>
                </c:pt>
                <c:pt idx="469">
                  <c:v>45677.5625</c:v>
                </c:pt>
                <c:pt idx="470">
                  <c:v>45677.604166666664</c:v>
                </c:pt>
                <c:pt idx="471">
                  <c:v>45677.645833333336</c:v>
                </c:pt>
                <c:pt idx="472">
                  <c:v>45677.6875</c:v>
                </c:pt>
                <c:pt idx="473">
                  <c:v>45677.729166666664</c:v>
                </c:pt>
                <c:pt idx="474">
                  <c:v>45677.770833333336</c:v>
                </c:pt>
                <c:pt idx="475">
                  <c:v>45677.8125</c:v>
                </c:pt>
                <c:pt idx="476">
                  <c:v>45677.854166666664</c:v>
                </c:pt>
                <c:pt idx="477">
                  <c:v>45677.895833333336</c:v>
                </c:pt>
                <c:pt idx="478">
                  <c:v>45677.9375</c:v>
                </c:pt>
                <c:pt idx="479">
                  <c:v>45677.979166666664</c:v>
                </c:pt>
                <c:pt idx="480">
                  <c:v>45678.020833333336</c:v>
                </c:pt>
                <c:pt idx="481">
                  <c:v>45678.0625</c:v>
                </c:pt>
                <c:pt idx="482">
                  <c:v>45678.104166666664</c:v>
                </c:pt>
                <c:pt idx="483">
                  <c:v>45678.145833333336</c:v>
                </c:pt>
                <c:pt idx="484">
                  <c:v>45678.1875</c:v>
                </c:pt>
                <c:pt idx="485">
                  <c:v>45678.229166666664</c:v>
                </c:pt>
                <c:pt idx="486">
                  <c:v>45678.270833333336</c:v>
                </c:pt>
                <c:pt idx="487">
                  <c:v>45678.3125</c:v>
                </c:pt>
                <c:pt idx="488">
                  <c:v>45678.354166666664</c:v>
                </c:pt>
                <c:pt idx="489">
                  <c:v>45678.395833333336</c:v>
                </c:pt>
                <c:pt idx="490">
                  <c:v>45678.4375</c:v>
                </c:pt>
                <c:pt idx="491">
                  <c:v>45678.479166666664</c:v>
                </c:pt>
                <c:pt idx="492">
                  <c:v>45678.520833333336</c:v>
                </c:pt>
                <c:pt idx="493">
                  <c:v>45678.5625</c:v>
                </c:pt>
                <c:pt idx="494">
                  <c:v>45678.604166666664</c:v>
                </c:pt>
                <c:pt idx="495">
                  <c:v>45678.645833333336</c:v>
                </c:pt>
                <c:pt idx="496">
                  <c:v>45678.6875</c:v>
                </c:pt>
                <c:pt idx="497">
                  <c:v>45678.729166666664</c:v>
                </c:pt>
                <c:pt idx="498">
                  <c:v>45678.770833333336</c:v>
                </c:pt>
                <c:pt idx="499">
                  <c:v>45678.8125</c:v>
                </c:pt>
                <c:pt idx="500">
                  <c:v>45678.854166666664</c:v>
                </c:pt>
                <c:pt idx="501">
                  <c:v>45678.895833333336</c:v>
                </c:pt>
                <c:pt idx="502">
                  <c:v>45678.9375</c:v>
                </c:pt>
                <c:pt idx="503">
                  <c:v>45678.979166666664</c:v>
                </c:pt>
                <c:pt idx="504">
                  <c:v>45679.020833333336</c:v>
                </c:pt>
                <c:pt idx="505">
                  <c:v>45679.0625</c:v>
                </c:pt>
                <c:pt idx="506">
                  <c:v>45679.104166666664</c:v>
                </c:pt>
                <c:pt idx="507">
                  <c:v>45679.145833333336</c:v>
                </c:pt>
                <c:pt idx="508">
                  <c:v>45679.1875</c:v>
                </c:pt>
                <c:pt idx="509">
                  <c:v>45679.229166666664</c:v>
                </c:pt>
                <c:pt idx="510">
                  <c:v>45679.270833333336</c:v>
                </c:pt>
                <c:pt idx="511">
                  <c:v>45679.3125</c:v>
                </c:pt>
                <c:pt idx="512">
                  <c:v>45679.354166666664</c:v>
                </c:pt>
                <c:pt idx="513">
                  <c:v>45679.395833333336</c:v>
                </c:pt>
                <c:pt idx="514">
                  <c:v>45679.4375</c:v>
                </c:pt>
                <c:pt idx="515">
                  <c:v>45679.479166666664</c:v>
                </c:pt>
                <c:pt idx="516">
                  <c:v>45679.520833333336</c:v>
                </c:pt>
                <c:pt idx="517">
                  <c:v>45679.5625</c:v>
                </c:pt>
                <c:pt idx="518">
                  <c:v>45679.604166666664</c:v>
                </c:pt>
                <c:pt idx="519">
                  <c:v>45679.645833333336</c:v>
                </c:pt>
                <c:pt idx="520">
                  <c:v>45679.6875</c:v>
                </c:pt>
                <c:pt idx="521">
                  <c:v>45679.729166666664</c:v>
                </c:pt>
                <c:pt idx="522">
                  <c:v>45679.770833333336</c:v>
                </c:pt>
                <c:pt idx="523">
                  <c:v>45679.8125</c:v>
                </c:pt>
                <c:pt idx="524">
                  <c:v>45679.854166666664</c:v>
                </c:pt>
                <c:pt idx="525">
                  <c:v>45679.895833333336</c:v>
                </c:pt>
                <c:pt idx="526">
                  <c:v>45679.9375</c:v>
                </c:pt>
                <c:pt idx="527">
                  <c:v>45679.979166666664</c:v>
                </c:pt>
                <c:pt idx="528">
                  <c:v>45680.020833333336</c:v>
                </c:pt>
                <c:pt idx="529">
                  <c:v>45680.0625</c:v>
                </c:pt>
                <c:pt idx="530">
                  <c:v>45680.104166666664</c:v>
                </c:pt>
                <c:pt idx="531">
                  <c:v>45680.145833333336</c:v>
                </c:pt>
                <c:pt idx="532">
                  <c:v>45680.1875</c:v>
                </c:pt>
                <c:pt idx="533">
                  <c:v>45680.229166666664</c:v>
                </c:pt>
                <c:pt idx="534">
                  <c:v>45680.270833333336</c:v>
                </c:pt>
                <c:pt idx="535">
                  <c:v>45680.3125</c:v>
                </c:pt>
                <c:pt idx="536">
                  <c:v>45680.354166666664</c:v>
                </c:pt>
                <c:pt idx="537">
                  <c:v>45680.395833333336</c:v>
                </c:pt>
                <c:pt idx="538">
                  <c:v>45680.4375</c:v>
                </c:pt>
                <c:pt idx="539">
                  <c:v>45680.479166666664</c:v>
                </c:pt>
                <c:pt idx="540">
                  <c:v>45680.520833333336</c:v>
                </c:pt>
                <c:pt idx="541">
                  <c:v>45680.5625</c:v>
                </c:pt>
                <c:pt idx="542">
                  <c:v>45680.604166666664</c:v>
                </c:pt>
                <c:pt idx="543">
                  <c:v>45680.645833333336</c:v>
                </c:pt>
                <c:pt idx="544">
                  <c:v>45680.6875</c:v>
                </c:pt>
                <c:pt idx="545">
                  <c:v>45680.729166666664</c:v>
                </c:pt>
                <c:pt idx="546">
                  <c:v>45680.770833333336</c:v>
                </c:pt>
                <c:pt idx="547">
                  <c:v>45680.8125</c:v>
                </c:pt>
                <c:pt idx="548">
                  <c:v>45680.854166666664</c:v>
                </c:pt>
                <c:pt idx="549">
                  <c:v>45680.895833333336</c:v>
                </c:pt>
                <c:pt idx="550">
                  <c:v>45680.9375</c:v>
                </c:pt>
                <c:pt idx="551">
                  <c:v>45680.979166666664</c:v>
                </c:pt>
                <c:pt idx="552">
                  <c:v>45681.020833333336</c:v>
                </c:pt>
                <c:pt idx="553">
                  <c:v>45681.0625</c:v>
                </c:pt>
                <c:pt idx="554">
                  <c:v>45681.104166666664</c:v>
                </c:pt>
                <c:pt idx="555">
                  <c:v>45681.145833333336</c:v>
                </c:pt>
                <c:pt idx="556">
                  <c:v>45681.1875</c:v>
                </c:pt>
                <c:pt idx="557">
                  <c:v>45681.229166666664</c:v>
                </c:pt>
                <c:pt idx="558">
                  <c:v>45681.270833333336</c:v>
                </c:pt>
                <c:pt idx="559">
                  <c:v>45681.3125</c:v>
                </c:pt>
                <c:pt idx="560">
                  <c:v>45681.354166666664</c:v>
                </c:pt>
                <c:pt idx="561">
                  <c:v>45681.395833333336</c:v>
                </c:pt>
                <c:pt idx="562">
                  <c:v>45681.4375</c:v>
                </c:pt>
                <c:pt idx="563">
                  <c:v>45681.479166666664</c:v>
                </c:pt>
                <c:pt idx="564">
                  <c:v>45681.520833333336</c:v>
                </c:pt>
                <c:pt idx="565">
                  <c:v>45681.5625</c:v>
                </c:pt>
                <c:pt idx="566">
                  <c:v>45681.604166666664</c:v>
                </c:pt>
                <c:pt idx="567">
                  <c:v>45681.645833333336</c:v>
                </c:pt>
                <c:pt idx="568">
                  <c:v>45681.6875</c:v>
                </c:pt>
                <c:pt idx="569">
                  <c:v>45681.729166666664</c:v>
                </c:pt>
                <c:pt idx="570">
                  <c:v>45681.770833333336</c:v>
                </c:pt>
                <c:pt idx="571">
                  <c:v>45681.8125</c:v>
                </c:pt>
                <c:pt idx="572">
                  <c:v>45681.854166666664</c:v>
                </c:pt>
                <c:pt idx="573">
                  <c:v>45681.895833333336</c:v>
                </c:pt>
                <c:pt idx="574">
                  <c:v>45681.9375</c:v>
                </c:pt>
                <c:pt idx="575">
                  <c:v>45681.979166666664</c:v>
                </c:pt>
                <c:pt idx="576">
                  <c:v>45682.020833333336</c:v>
                </c:pt>
                <c:pt idx="577">
                  <c:v>45682.0625</c:v>
                </c:pt>
                <c:pt idx="578">
                  <c:v>45682.104166666664</c:v>
                </c:pt>
                <c:pt idx="579">
                  <c:v>45682.145833333336</c:v>
                </c:pt>
                <c:pt idx="580">
                  <c:v>45682.1875</c:v>
                </c:pt>
                <c:pt idx="581">
                  <c:v>45682.229166666664</c:v>
                </c:pt>
                <c:pt idx="582">
                  <c:v>45682.270833333336</c:v>
                </c:pt>
                <c:pt idx="583">
                  <c:v>45682.3125</c:v>
                </c:pt>
                <c:pt idx="584">
                  <c:v>45682.354166666664</c:v>
                </c:pt>
                <c:pt idx="585">
                  <c:v>45682.395833333336</c:v>
                </c:pt>
                <c:pt idx="586">
                  <c:v>45682.4375</c:v>
                </c:pt>
                <c:pt idx="587">
                  <c:v>45682.479166666664</c:v>
                </c:pt>
                <c:pt idx="588">
                  <c:v>45682.520833333336</c:v>
                </c:pt>
                <c:pt idx="589">
                  <c:v>45682.5625</c:v>
                </c:pt>
                <c:pt idx="590">
                  <c:v>45682.604166666664</c:v>
                </c:pt>
                <c:pt idx="591">
                  <c:v>45682.645833333336</c:v>
                </c:pt>
                <c:pt idx="592">
                  <c:v>45682.6875</c:v>
                </c:pt>
                <c:pt idx="593">
                  <c:v>45682.729166666664</c:v>
                </c:pt>
                <c:pt idx="594">
                  <c:v>45682.770833333336</c:v>
                </c:pt>
                <c:pt idx="595">
                  <c:v>45682.8125</c:v>
                </c:pt>
                <c:pt idx="596">
                  <c:v>45682.854166666664</c:v>
                </c:pt>
                <c:pt idx="597">
                  <c:v>45682.895833333336</c:v>
                </c:pt>
                <c:pt idx="598">
                  <c:v>45682.9375</c:v>
                </c:pt>
                <c:pt idx="599">
                  <c:v>45682.979166666664</c:v>
                </c:pt>
                <c:pt idx="600">
                  <c:v>45683.020833333336</c:v>
                </c:pt>
                <c:pt idx="601">
                  <c:v>45683.0625</c:v>
                </c:pt>
                <c:pt idx="602">
                  <c:v>45683.104166666664</c:v>
                </c:pt>
                <c:pt idx="603">
                  <c:v>45683.145833333336</c:v>
                </c:pt>
                <c:pt idx="604">
                  <c:v>45683.1875</c:v>
                </c:pt>
                <c:pt idx="605">
                  <c:v>45683.229166666664</c:v>
                </c:pt>
                <c:pt idx="606">
                  <c:v>45683.270833333336</c:v>
                </c:pt>
                <c:pt idx="607">
                  <c:v>45683.3125</c:v>
                </c:pt>
                <c:pt idx="608">
                  <c:v>45683.354166666664</c:v>
                </c:pt>
                <c:pt idx="609">
                  <c:v>45683.395833333336</c:v>
                </c:pt>
                <c:pt idx="610">
                  <c:v>45683.4375</c:v>
                </c:pt>
                <c:pt idx="611">
                  <c:v>45683.479166666664</c:v>
                </c:pt>
                <c:pt idx="612">
                  <c:v>45683.520833333336</c:v>
                </c:pt>
                <c:pt idx="613">
                  <c:v>45683.5625</c:v>
                </c:pt>
                <c:pt idx="614">
                  <c:v>45683.604166666664</c:v>
                </c:pt>
                <c:pt idx="615">
                  <c:v>45683.645833333336</c:v>
                </c:pt>
                <c:pt idx="616">
                  <c:v>45683.6875</c:v>
                </c:pt>
                <c:pt idx="617">
                  <c:v>45683.729166666664</c:v>
                </c:pt>
                <c:pt idx="618">
                  <c:v>45683.770833333336</c:v>
                </c:pt>
                <c:pt idx="619">
                  <c:v>45683.8125</c:v>
                </c:pt>
                <c:pt idx="620">
                  <c:v>45683.854166666664</c:v>
                </c:pt>
                <c:pt idx="621">
                  <c:v>45683.895833333336</c:v>
                </c:pt>
                <c:pt idx="622">
                  <c:v>45683.9375</c:v>
                </c:pt>
                <c:pt idx="623">
                  <c:v>45683.979166666664</c:v>
                </c:pt>
                <c:pt idx="624">
                  <c:v>45684.020833333336</c:v>
                </c:pt>
                <c:pt idx="625">
                  <c:v>45684.0625</c:v>
                </c:pt>
                <c:pt idx="626">
                  <c:v>45684.104166666664</c:v>
                </c:pt>
                <c:pt idx="627">
                  <c:v>45684.145833333336</c:v>
                </c:pt>
                <c:pt idx="628">
                  <c:v>45684.1875</c:v>
                </c:pt>
                <c:pt idx="629">
                  <c:v>45684.229166666664</c:v>
                </c:pt>
                <c:pt idx="630">
                  <c:v>45684.270833333336</c:v>
                </c:pt>
                <c:pt idx="631">
                  <c:v>45684.3125</c:v>
                </c:pt>
                <c:pt idx="632">
                  <c:v>45684.354166666664</c:v>
                </c:pt>
                <c:pt idx="633">
                  <c:v>45684.395833333336</c:v>
                </c:pt>
                <c:pt idx="634">
                  <c:v>45684.4375</c:v>
                </c:pt>
                <c:pt idx="635">
                  <c:v>45684.479166666664</c:v>
                </c:pt>
                <c:pt idx="636">
                  <c:v>45684.520833333336</c:v>
                </c:pt>
                <c:pt idx="637">
                  <c:v>45684.5625</c:v>
                </c:pt>
                <c:pt idx="638">
                  <c:v>45684.604166666664</c:v>
                </c:pt>
                <c:pt idx="639">
                  <c:v>45684.645833333336</c:v>
                </c:pt>
                <c:pt idx="640">
                  <c:v>45684.6875</c:v>
                </c:pt>
                <c:pt idx="641">
                  <c:v>45684.729166666664</c:v>
                </c:pt>
                <c:pt idx="642">
                  <c:v>45684.770833333336</c:v>
                </c:pt>
                <c:pt idx="643">
                  <c:v>45684.8125</c:v>
                </c:pt>
                <c:pt idx="644">
                  <c:v>45684.854166666664</c:v>
                </c:pt>
                <c:pt idx="645">
                  <c:v>45684.895833333336</c:v>
                </c:pt>
                <c:pt idx="646">
                  <c:v>45684.9375</c:v>
                </c:pt>
                <c:pt idx="647">
                  <c:v>45684.979166666664</c:v>
                </c:pt>
                <c:pt idx="648">
                  <c:v>45685.020833333336</c:v>
                </c:pt>
                <c:pt idx="649">
                  <c:v>45685.0625</c:v>
                </c:pt>
                <c:pt idx="650">
                  <c:v>45685.104166666664</c:v>
                </c:pt>
                <c:pt idx="651">
                  <c:v>45685.145833333336</c:v>
                </c:pt>
                <c:pt idx="652">
                  <c:v>45685.1875</c:v>
                </c:pt>
                <c:pt idx="653">
                  <c:v>45685.229166666664</c:v>
                </c:pt>
                <c:pt idx="654">
                  <c:v>45685.270833333336</c:v>
                </c:pt>
                <c:pt idx="655">
                  <c:v>45685.3125</c:v>
                </c:pt>
                <c:pt idx="656">
                  <c:v>45685.354166666664</c:v>
                </c:pt>
                <c:pt idx="657">
                  <c:v>45685.395833333336</c:v>
                </c:pt>
                <c:pt idx="658">
                  <c:v>45685.4375</c:v>
                </c:pt>
                <c:pt idx="659">
                  <c:v>45685.479166666664</c:v>
                </c:pt>
                <c:pt idx="660">
                  <c:v>45685.520833333336</c:v>
                </c:pt>
                <c:pt idx="661">
                  <c:v>45685.5625</c:v>
                </c:pt>
                <c:pt idx="662">
                  <c:v>45685.604166666664</c:v>
                </c:pt>
                <c:pt idx="663">
                  <c:v>45685.645833333336</c:v>
                </c:pt>
                <c:pt idx="664">
                  <c:v>45685.6875</c:v>
                </c:pt>
                <c:pt idx="665">
                  <c:v>45685.729166666664</c:v>
                </c:pt>
                <c:pt idx="666">
                  <c:v>45685.770833333336</c:v>
                </c:pt>
                <c:pt idx="667">
                  <c:v>45685.8125</c:v>
                </c:pt>
                <c:pt idx="668">
                  <c:v>45685.854166666664</c:v>
                </c:pt>
                <c:pt idx="669">
                  <c:v>45685.895833333336</c:v>
                </c:pt>
                <c:pt idx="670">
                  <c:v>45685.9375</c:v>
                </c:pt>
                <c:pt idx="671">
                  <c:v>45685.979166666664</c:v>
                </c:pt>
                <c:pt idx="672">
                  <c:v>45686.020833333336</c:v>
                </c:pt>
                <c:pt idx="673">
                  <c:v>45686.0625</c:v>
                </c:pt>
                <c:pt idx="674">
                  <c:v>45686.104166666664</c:v>
                </c:pt>
                <c:pt idx="675">
                  <c:v>45686.145833333336</c:v>
                </c:pt>
                <c:pt idx="676">
                  <c:v>45686.1875</c:v>
                </c:pt>
                <c:pt idx="677">
                  <c:v>45686.229166666664</c:v>
                </c:pt>
                <c:pt idx="678">
                  <c:v>45686.270833333336</c:v>
                </c:pt>
                <c:pt idx="679">
                  <c:v>45686.3125</c:v>
                </c:pt>
                <c:pt idx="680">
                  <c:v>45686.354166666664</c:v>
                </c:pt>
                <c:pt idx="681">
                  <c:v>45686.395833333336</c:v>
                </c:pt>
                <c:pt idx="682">
                  <c:v>45686.4375</c:v>
                </c:pt>
                <c:pt idx="683">
                  <c:v>45686.479166666664</c:v>
                </c:pt>
                <c:pt idx="684">
                  <c:v>45686.520833333336</c:v>
                </c:pt>
                <c:pt idx="685">
                  <c:v>45686.5625</c:v>
                </c:pt>
                <c:pt idx="686">
                  <c:v>45686.604166666664</c:v>
                </c:pt>
                <c:pt idx="687">
                  <c:v>45686.645833333336</c:v>
                </c:pt>
                <c:pt idx="688">
                  <c:v>45686.6875</c:v>
                </c:pt>
                <c:pt idx="689">
                  <c:v>45686.729166666664</c:v>
                </c:pt>
                <c:pt idx="690">
                  <c:v>45686.770833333336</c:v>
                </c:pt>
                <c:pt idx="691">
                  <c:v>45686.8125</c:v>
                </c:pt>
                <c:pt idx="692">
                  <c:v>45686.854166666664</c:v>
                </c:pt>
                <c:pt idx="693">
                  <c:v>45686.895833333336</c:v>
                </c:pt>
                <c:pt idx="694">
                  <c:v>45686.9375</c:v>
                </c:pt>
                <c:pt idx="695">
                  <c:v>45686.979166666664</c:v>
                </c:pt>
                <c:pt idx="696">
                  <c:v>45687.020833333336</c:v>
                </c:pt>
                <c:pt idx="697">
                  <c:v>45687.0625</c:v>
                </c:pt>
                <c:pt idx="698">
                  <c:v>45687.104166666664</c:v>
                </c:pt>
                <c:pt idx="699">
                  <c:v>45687.145833333336</c:v>
                </c:pt>
                <c:pt idx="700">
                  <c:v>45687.1875</c:v>
                </c:pt>
                <c:pt idx="701">
                  <c:v>45687.229166666664</c:v>
                </c:pt>
                <c:pt idx="702">
                  <c:v>45687.270833333336</c:v>
                </c:pt>
                <c:pt idx="703">
                  <c:v>45687.3125</c:v>
                </c:pt>
                <c:pt idx="704">
                  <c:v>45687.354166666664</c:v>
                </c:pt>
                <c:pt idx="705">
                  <c:v>45687.395833333336</c:v>
                </c:pt>
                <c:pt idx="706">
                  <c:v>45687.4375</c:v>
                </c:pt>
                <c:pt idx="707">
                  <c:v>45687.479166666664</c:v>
                </c:pt>
                <c:pt idx="708">
                  <c:v>45687.520833333336</c:v>
                </c:pt>
                <c:pt idx="709">
                  <c:v>45687.5625</c:v>
                </c:pt>
                <c:pt idx="710">
                  <c:v>45687.604166666664</c:v>
                </c:pt>
                <c:pt idx="711">
                  <c:v>45687.645833333336</c:v>
                </c:pt>
                <c:pt idx="712">
                  <c:v>45687.6875</c:v>
                </c:pt>
                <c:pt idx="713">
                  <c:v>45687.729166666664</c:v>
                </c:pt>
                <c:pt idx="714">
                  <c:v>45687.770833333336</c:v>
                </c:pt>
                <c:pt idx="715">
                  <c:v>45687.8125</c:v>
                </c:pt>
                <c:pt idx="716">
                  <c:v>45687.854166666664</c:v>
                </c:pt>
                <c:pt idx="717">
                  <c:v>45687.895833333336</c:v>
                </c:pt>
                <c:pt idx="718">
                  <c:v>45687.9375</c:v>
                </c:pt>
                <c:pt idx="719">
                  <c:v>45687.979166666664</c:v>
                </c:pt>
                <c:pt idx="720">
                  <c:v>45688.020833333336</c:v>
                </c:pt>
                <c:pt idx="721">
                  <c:v>45688.0625</c:v>
                </c:pt>
                <c:pt idx="722">
                  <c:v>45688.104166666664</c:v>
                </c:pt>
                <c:pt idx="723">
                  <c:v>45688.145833333336</c:v>
                </c:pt>
                <c:pt idx="724">
                  <c:v>45688.1875</c:v>
                </c:pt>
                <c:pt idx="725">
                  <c:v>45688.229166666664</c:v>
                </c:pt>
                <c:pt idx="726">
                  <c:v>45688.270833333336</c:v>
                </c:pt>
                <c:pt idx="727">
                  <c:v>45688.3125</c:v>
                </c:pt>
                <c:pt idx="728">
                  <c:v>45688.354166666664</c:v>
                </c:pt>
                <c:pt idx="729">
                  <c:v>45688.395833333336</c:v>
                </c:pt>
                <c:pt idx="730">
                  <c:v>45688.4375</c:v>
                </c:pt>
                <c:pt idx="731">
                  <c:v>45688.479166666664</c:v>
                </c:pt>
                <c:pt idx="732">
                  <c:v>45688.520833333336</c:v>
                </c:pt>
                <c:pt idx="733">
                  <c:v>45688.5625</c:v>
                </c:pt>
                <c:pt idx="734">
                  <c:v>45688.604166666664</c:v>
                </c:pt>
                <c:pt idx="735">
                  <c:v>45688.645833333336</c:v>
                </c:pt>
                <c:pt idx="736">
                  <c:v>45688.6875</c:v>
                </c:pt>
                <c:pt idx="737">
                  <c:v>45688.729166666664</c:v>
                </c:pt>
                <c:pt idx="738">
                  <c:v>45688.770833333336</c:v>
                </c:pt>
                <c:pt idx="739">
                  <c:v>45688.8125</c:v>
                </c:pt>
                <c:pt idx="740">
                  <c:v>45688.854166666664</c:v>
                </c:pt>
                <c:pt idx="741">
                  <c:v>45688.895833333336</c:v>
                </c:pt>
                <c:pt idx="742">
                  <c:v>45688.9375</c:v>
                </c:pt>
                <c:pt idx="743">
                  <c:v>45688.979166666664</c:v>
                </c:pt>
                <c:pt idx="744">
                  <c:v>45689.020833333336</c:v>
                </c:pt>
                <c:pt idx="745">
                  <c:v>45689.0625</c:v>
                </c:pt>
                <c:pt idx="746">
                  <c:v>45689.104166666664</c:v>
                </c:pt>
                <c:pt idx="747">
                  <c:v>45689.145833333336</c:v>
                </c:pt>
                <c:pt idx="748">
                  <c:v>45689.1875</c:v>
                </c:pt>
                <c:pt idx="749">
                  <c:v>45689.229166666664</c:v>
                </c:pt>
                <c:pt idx="750">
                  <c:v>45689.270833333336</c:v>
                </c:pt>
                <c:pt idx="751">
                  <c:v>45689.3125</c:v>
                </c:pt>
                <c:pt idx="752">
                  <c:v>45689.354166666664</c:v>
                </c:pt>
                <c:pt idx="753">
                  <c:v>45689.395833333336</c:v>
                </c:pt>
                <c:pt idx="754">
                  <c:v>45689.4375</c:v>
                </c:pt>
                <c:pt idx="755">
                  <c:v>45689.479166666664</c:v>
                </c:pt>
                <c:pt idx="756">
                  <c:v>45689.520833333336</c:v>
                </c:pt>
                <c:pt idx="757">
                  <c:v>45689.5625</c:v>
                </c:pt>
                <c:pt idx="758">
                  <c:v>45689.604166666664</c:v>
                </c:pt>
                <c:pt idx="759">
                  <c:v>45689.645833333336</c:v>
                </c:pt>
                <c:pt idx="760">
                  <c:v>45689.6875</c:v>
                </c:pt>
                <c:pt idx="761">
                  <c:v>45689.729166666664</c:v>
                </c:pt>
                <c:pt idx="762">
                  <c:v>45689.770833333336</c:v>
                </c:pt>
                <c:pt idx="763">
                  <c:v>45689.8125</c:v>
                </c:pt>
                <c:pt idx="764">
                  <c:v>45689.854166666664</c:v>
                </c:pt>
                <c:pt idx="765">
                  <c:v>45689.895833333336</c:v>
                </c:pt>
                <c:pt idx="766">
                  <c:v>45689.9375</c:v>
                </c:pt>
                <c:pt idx="767">
                  <c:v>45689.979166666664</c:v>
                </c:pt>
                <c:pt idx="768">
                  <c:v>45690.020833333336</c:v>
                </c:pt>
                <c:pt idx="769">
                  <c:v>45690.0625</c:v>
                </c:pt>
                <c:pt idx="770">
                  <c:v>45690.104166666664</c:v>
                </c:pt>
                <c:pt idx="771">
                  <c:v>45690.145833333336</c:v>
                </c:pt>
                <c:pt idx="772">
                  <c:v>45690.1875</c:v>
                </c:pt>
                <c:pt idx="773">
                  <c:v>45690.229166666664</c:v>
                </c:pt>
                <c:pt idx="774">
                  <c:v>45690.270833333336</c:v>
                </c:pt>
                <c:pt idx="775">
                  <c:v>45690.3125</c:v>
                </c:pt>
                <c:pt idx="776">
                  <c:v>45690.354166666664</c:v>
                </c:pt>
                <c:pt idx="777">
                  <c:v>45690.395833333336</c:v>
                </c:pt>
                <c:pt idx="778">
                  <c:v>45690.4375</c:v>
                </c:pt>
                <c:pt idx="779">
                  <c:v>45690.479166666664</c:v>
                </c:pt>
                <c:pt idx="780">
                  <c:v>45690.520833333336</c:v>
                </c:pt>
                <c:pt idx="781">
                  <c:v>45690.5625</c:v>
                </c:pt>
                <c:pt idx="782">
                  <c:v>45690.604166666664</c:v>
                </c:pt>
                <c:pt idx="783">
                  <c:v>45690.645833333336</c:v>
                </c:pt>
                <c:pt idx="784">
                  <c:v>45690.6875</c:v>
                </c:pt>
                <c:pt idx="785">
                  <c:v>45690.729166666664</c:v>
                </c:pt>
                <c:pt idx="786">
                  <c:v>45690.770833333336</c:v>
                </c:pt>
                <c:pt idx="787">
                  <c:v>45690.8125</c:v>
                </c:pt>
                <c:pt idx="788">
                  <c:v>45690.854166666664</c:v>
                </c:pt>
                <c:pt idx="789">
                  <c:v>45690.895833333336</c:v>
                </c:pt>
                <c:pt idx="790">
                  <c:v>45690.9375</c:v>
                </c:pt>
                <c:pt idx="791">
                  <c:v>45690.979166666664</c:v>
                </c:pt>
                <c:pt idx="792">
                  <c:v>45691.020833333336</c:v>
                </c:pt>
                <c:pt idx="793">
                  <c:v>45691.0625</c:v>
                </c:pt>
                <c:pt idx="794">
                  <c:v>45691.104166666664</c:v>
                </c:pt>
                <c:pt idx="795">
                  <c:v>45691.145833333336</c:v>
                </c:pt>
                <c:pt idx="796">
                  <c:v>45691.1875</c:v>
                </c:pt>
                <c:pt idx="797">
                  <c:v>45691.229166666664</c:v>
                </c:pt>
                <c:pt idx="798">
                  <c:v>45691.270833333336</c:v>
                </c:pt>
                <c:pt idx="799">
                  <c:v>45691.3125</c:v>
                </c:pt>
                <c:pt idx="800">
                  <c:v>45691.354166666664</c:v>
                </c:pt>
                <c:pt idx="801">
                  <c:v>45691.395833333336</c:v>
                </c:pt>
                <c:pt idx="802">
                  <c:v>45691.4375</c:v>
                </c:pt>
                <c:pt idx="803">
                  <c:v>45691.479166666664</c:v>
                </c:pt>
                <c:pt idx="804">
                  <c:v>45691.520833333336</c:v>
                </c:pt>
                <c:pt idx="805">
                  <c:v>45691.5625</c:v>
                </c:pt>
                <c:pt idx="806">
                  <c:v>45691.604166666664</c:v>
                </c:pt>
                <c:pt idx="807">
                  <c:v>45691.645833333336</c:v>
                </c:pt>
                <c:pt idx="808">
                  <c:v>45691.6875</c:v>
                </c:pt>
                <c:pt idx="809">
                  <c:v>45691.729166666664</c:v>
                </c:pt>
                <c:pt idx="810">
                  <c:v>45691.770833333336</c:v>
                </c:pt>
                <c:pt idx="811">
                  <c:v>45691.8125</c:v>
                </c:pt>
                <c:pt idx="812">
                  <c:v>45691.854166666664</c:v>
                </c:pt>
                <c:pt idx="813">
                  <c:v>45691.895833333336</c:v>
                </c:pt>
                <c:pt idx="814">
                  <c:v>45691.9375</c:v>
                </c:pt>
                <c:pt idx="815">
                  <c:v>45691.979166666664</c:v>
                </c:pt>
                <c:pt idx="816">
                  <c:v>45692.020833333336</c:v>
                </c:pt>
                <c:pt idx="817">
                  <c:v>45692.0625</c:v>
                </c:pt>
                <c:pt idx="818">
                  <c:v>45692.104166666664</c:v>
                </c:pt>
                <c:pt idx="819">
                  <c:v>45692.145833333336</c:v>
                </c:pt>
                <c:pt idx="820">
                  <c:v>45692.1875</c:v>
                </c:pt>
                <c:pt idx="821">
                  <c:v>45692.229166666664</c:v>
                </c:pt>
                <c:pt idx="822">
                  <c:v>45692.270833333336</c:v>
                </c:pt>
                <c:pt idx="823">
                  <c:v>45692.3125</c:v>
                </c:pt>
                <c:pt idx="824">
                  <c:v>45692.354166666664</c:v>
                </c:pt>
                <c:pt idx="825">
                  <c:v>45692.395833333336</c:v>
                </c:pt>
                <c:pt idx="826">
                  <c:v>45692.4375</c:v>
                </c:pt>
                <c:pt idx="827">
                  <c:v>45692.479166666664</c:v>
                </c:pt>
                <c:pt idx="828">
                  <c:v>45692.520833333336</c:v>
                </c:pt>
                <c:pt idx="829">
                  <c:v>45692.5625</c:v>
                </c:pt>
                <c:pt idx="830">
                  <c:v>45692.604166666664</c:v>
                </c:pt>
                <c:pt idx="831">
                  <c:v>45692.645833333336</c:v>
                </c:pt>
                <c:pt idx="832">
                  <c:v>45692.6875</c:v>
                </c:pt>
                <c:pt idx="833">
                  <c:v>45692.729166666664</c:v>
                </c:pt>
                <c:pt idx="834">
                  <c:v>45692.770833333336</c:v>
                </c:pt>
                <c:pt idx="835">
                  <c:v>45692.8125</c:v>
                </c:pt>
                <c:pt idx="836">
                  <c:v>45692.854166666664</c:v>
                </c:pt>
                <c:pt idx="837">
                  <c:v>45692.895833333336</c:v>
                </c:pt>
                <c:pt idx="838">
                  <c:v>45692.9375</c:v>
                </c:pt>
                <c:pt idx="839">
                  <c:v>45692.979166666664</c:v>
                </c:pt>
                <c:pt idx="840">
                  <c:v>45693.020833333336</c:v>
                </c:pt>
                <c:pt idx="841">
                  <c:v>45693.0625</c:v>
                </c:pt>
                <c:pt idx="842">
                  <c:v>45693.104166666664</c:v>
                </c:pt>
                <c:pt idx="843">
                  <c:v>45693.145833333336</c:v>
                </c:pt>
                <c:pt idx="844">
                  <c:v>45693.1875</c:v>
                </c:pt>
                <c:pt idx="845">
                  <c:v>45693.229166666664</c:v>
                </c:pt>
                <c:pt idx="846">
                  <c:v>45693.270833333336</c:v>
                </c:pt>
                <c:pt idx="847">
                  <c:v>45693.3125</c:v>
                </c:pt>
                <c:pt idx="848">
                  <c:v>45693.354166666664</c:v>
                </c:pt>
                <c:pt idx="849">
                  <c:v>45693.395833333336</c:v>
                </c:pt>
                <c:pt idx="850">
                  <c:v>45693.4375</c:v>
                </c:pt>
                <c:pt idx="851">
                  <c:v>45693.479166666664</c:v>
                </c:pt>
                <c:pt idx="852">
                  <c:v>45693.520833333336</c:v>
                </c:pt>
                <c:pt idx="853">
                  <c:v>45693.5625</c:v>
                </c:pt>
                <c:pt idx="854">
                  <c:v>45693.604166666664</c:v>
                </c:pt>
                <c:pt idx="855">
                  <c:v>45693.645833333336</c:v>
                </c:pt>
                <c:pt idx="856">
                  <c:v>45693.6875</c:v>
                </c:pt>
                <c:pt idx="857">
                  <c:v>45693.729166666664</c:v>
                </c:pt>
                <c:pt idx="858">
                  <c:v>45693.770833333336</c:v>
                </c:pt>
                <c:pt idx="859">
                  <c:v>45693.8125</c:v>
                </c:pt>
                <c:pt idx="860">
                  <c:v>45693.854166666664</c:v>
                </c:pt>
                <c:pt idx="861">
                  <c:v>45693.895833333336</c:v>
                </c:pt>
                <c:pt idx="862">
                  <c:v>45693.9375</c:v>
                </c:pt>
                <c:pt idx="863">
                  <c:v>45693.979166666664</c:v>
                </c:pt>
                <c:pt idx="864">
                  <c:v>45694.020833333336</c:v>
                </c:pt>
                <c:pt idx="865">
                  <c:v>45694.0625</c:v>
                </c:pt>
                <c:pt idx="866">
                  <c:v>45694.104166666664</c:v>
                </c:pt>
                <c:pt idx="867">
                  <c:v>45694.145833333336</c:v>
                </c:pt>
                <c:pt idx="868">
                  <c:v>45694.1875</c:v>
                </c:pt>
                <c:pt idx="869">
                  <c:v>45694.229166666664</c:v>
                </c:pt>
                <c:pt idx="870">
                  <c:v>45694.270833333336</c:v>
                </c:pt>
                <c:pt idx="871">
                  <c:v>45694.3125</c:v>
                </c:pt>
                <c:pt idx="872">
                  <c:v>45694.354166666664</c:v>
                </c:pt>
                <c:pt idx="873">
                  <c:v>45694.395833333336</c:v>
                </c:pt>
                <c:pt idx="874">
                  <c:v>45694.4375</c:v>
                </c:pt>
                <c:pt idx="875">
                  <c:v>45694.479166666664</c:v>
                </c:pt>
                <c:pt idx="876">
                  <c:v>45694.520833333336</c:v>
                </c:pt>
                <c:pt idx="877">
                  <c:v>45694.5625</c:v>
                </c:pt>
                <c:pt idx="878">
                  <c:v>45694.604166666664</c:v>
                </c:pt>
                <c:pt idx="879">
                  <c:v>45694.645833333336</c:v>
                </c:pt>
                <c:pt idx="880">
                  <c:v>45694.6875</c:v>
                </c:pt>
                <c:pt idx="881">
                  <c:v>45694.729166666664</c:v>
                </c:pt>
                <c:pt idx="882">
                  <c:v>45694.770833333336</c:v>
                </c:pt>
                <c:pt idx="883">
                  <c:v>45694.8125</c:v>
                </c:pt>
                <c:pt idx="884">
                  <c:v>45694.854166666664</c:v>
                </c:pt>
                <c:pt idx="885">
                  <c:v>45694.895833333336</c:v>
                </c:pt>
                <c:pt idx="886">
                  <c:v>45694.9375</c:v>
                </c:pt>
                <c:pt idx="887">
                  <c:v>45694.979166666664</c:v>
                </c:pt>
                <c:pt idx="888">
                  <c:v>45695.020833333336</c:v>
                </c:pt>
                <c:pt idx="889">
                  <c:v>45695.0625</c:v>
                </c:pt>
                <c:pt idx="890">
                  <c:v>45695.104166666664</c:v>
                </c:pt>
                <c:pt idx="891">
                  <c:v>45695.145833333336</c:v>
                </c:pt>
                <c:pt idx="892">
                  <c:v>45695.1875</c:v>
                </c:pt>
                <c:pt idx="893">
                  <c:v>45695.229166666664</c:v>
                </c:pt>
                <c:pt idx="894">
                  <c:v>45695.270833333336</c:v>
                </c:pt>
                <c:pt idx="895">
                  <c:v>45695.3125</c:v>
                </c:pt>
                <c:pt idx="896">
                  <c:v>45695.354166666664</c:v>
                </c:pt>
                <c:pt idx="897">
                  <c:v>45695.395833333336</c:v>
                </c:pt>
                <c:pt idx="898">
                  <c:v>45695.4375</c:v>
                </c:pt>
                <c:pt idx="899">
                  <c:v>45695.479166666664</c:v>
                </c:pt>
                <c:pt idx="900">
                  <c:v>45695.520833333336</c:v>
                </c:pt>
                <c:pt idx="901">
                  <c:v>45695.5625</c:v>
                </c:pt>
                <c:pt idx="902">
                  <c:v>45695.604166666664</c:v>
                </c:pt>
                <c:pt idx="903">
                  <c:v>45695.645833333336</c:v>
                </c:pt>
                <c:pt idx="904">
                  <c:v>45695.6875</c:v>
                </c:pt>
                <c:pt idx="905">
                  <c:v>45695.729166666664</c:v>
                </c:pt>
                <c:pt idx="906">
                  <c:v>45695.770833333336</c:v>
                </c:pt>
                <c:pt idx="907">
                  <c:v>45695.8125</c:v>
                </c:pt>
                <c:pt idx="908">
                  <c:v>45695.854166666664</c:v>
                </c:pt>
                <c:pt idx="909">
                  <c:v>45695.895833333336</c:v>
                </c:pt>
                <c:pt idx="910">
                  <c:v>45695.9375</c:v>
                </c:pt>
                <c:pt idx="911">
                  <c:v>45695.979166666664</c:v>
                </c:pt>
                <c:pt idx="912">
                  <c:v>45696.020833333336</c:v>
                </c:pt>
                <c:pt idx="913">
                  <c:v>45696.0625</c:v>
                </c:pt>
                <c:pt idx="914">
                  <c:v>45696.104166666664</c:v>
                </c:pt>
                <c:pt idx="915">
                  <c:v>45696.145833333336</c:v>
                </c:pt>
                <c:pt idx="916">
                  <c:v>45696.1875</c:v>
                </c:pt>
                <c:pt idx="917">
                  <c:v>45696.229166666664</c:v>
                </c:pt>
                <c:pt idx="918">
                  <c:v>45696.270833333336</c:v>
                </c:pt>
                <c:pt idx="919">
                  <c:v>45696.3125</c:v>
                </c:pt>
                <c:pt idx="920">
                  <c:v>45696.354166666664</c:v>
                </c:pt>
                <c:pt idx="921">
                  <c:v>45696.395833333336</c:v>
                </c:pt>
                <c:pt idx="922">
                  <c:v>45696.4375</c:v>
                </c:pt>
                <c:pt idx="923">
                  <c:v>45696.479166666664</c:v>
                </c:pt>
                <c:pt idx="924">
                  <c:v>45696.520833333336</c:v>
                </c:pt>
                <c:pt idx="925">
                  <c:v>45696.5625</c:v>
                </c:pt>
                <c:pt idx="926">
                  <c:v>45696.604166666664</c:v>
                </c:pt>
                <c:pt idx="927">
                  <c:v>45696.645833333336</c:v>
                </c:pt>
                <c:pt idx="928">
                  <c:v>45696.6875</c:v>
                </c:pt>
                <c:pt idx="929">
                  <c:v>45696.729166666664</c:v>
                </c:pt>
                <c:pt idx="930">
                  <c:v>45696.770833333336</c:v>
                </c:pt>
                <c:pt idx="931">
                  <c:v>45696.8125</c:v>
                </c:pt>
                <c:pt idx="932">
                  <c:v>45696.854166666664</c:v>
                </c:pt>
                <c:pt idx="933">
                  <c:v>45696.895833333336</c:v>
                </c:pt>
                <c:pt idx="934">
                  <c:v>45696.9375</c:v>
                </c:pt>
                <c:pt idx="935">
                  <c:v>45696.979166666664</c:v>
                </c:pt>
                <c:pt idx="936">
                  <c:v>45697.020833333336</c:v>
                </c:pt>
                <c:pt idx="937">
                  <c:v>45697.0625</c:v>
                </c:pt>
                <c:pt idx="938">
                  <c:v>45697.104166666664</c:v>
                </c:pt>
                <c:pt idx="939">
                  <c:v>45697.145833333336</c:v>
                </c:pt>
                <c:pt idx="940">
                  <c:v>45697.1875</c:v>
                </c:pt>
                <c:pt idx="941">
                  <c:v>45697.229166666664</c:v>
                </c:pt>
                <c:pt idx="942">
                  <c:v>45697.270833333336</c:v>
                </c:pt>
                <c:pt idx="943">
                  <c:v>45697.3125</c:v>
                </c:pt>
                <c:pt idx="944">
                  <c:v>45697.354166666664</c:v>
                </c:pt>
                <c:pt idx="945">
                  <c:v>45697.395833333336</c:v>
                </c:pt>
                <c:pt idx="946">
                  <c:v>45697.4375</c:v>
                </c:pt>
                <c:pt idx="947">
                  <c:v>45697.479166666664</c:v>
                </c:pt>
                <c:pt idx="948">
                  <c:v>45697.520833333336</c:v>
                </c:pt>
                <c:pt idx="949">
                  <c:v>45697.5625</c:v>
                </c:pt>
                <c:pt idx="950">
                  <c:v>45697.604166666664</c:v>
                </c:pt>
                <c:pt idx="951">
                  <c:v>45697.645833333336</c:v>
                </c:pt>
                <c:pt idx="952">
                  <c:v>45697.6875</c:v>
                </c:pt>
                <c:pt idx="953">
                  <c:v>45697.729166666664</c:v>
                </c:pt>
                <c:pt idx="954">
                  <c:v>45697.770833333336</c:v>
                </c:pt>
                <c:pt idx="955">
                  <c:v>45697.8125</c:v>
                </c:pt>
                <c:pt idx="956">
                  <c:v>45697.854166666664</c:v>
                </c:pt>
                <c:pt idx="957">
                  <c:v>45697.895833333336</c:v>
                </c:pt>
                <c:pt idx="958">
                  <c:v>45697.9375</c:v>
                </c:pt>
                <c:pt idx="959">
                  <c:v>45697.979166666664</c:v>
                </c:pt>
                <c:pt idx="960">
                  <c:v>45698.020833333336</c:v>
                </c:pt>
                <c:pt idx="961">
                  <c:v>45698.0625</c:v>
                </c:pt>
                <c:pt idx="962">
                  <c:v>45698.104166666664</c:v>
                </c:pt>
                <c:pt idx="963">
                  <c:v>45698.145833333336</c:v>
                </c:pt>
                <c:pt idx="964">
                  <c:v>45698.1875</c:v>
                </c:pt>
                <c:pt idx="965">
                  <c:v>45698.229166666664</c:v>
                </c:pt>
                <c:pt idx="966">
                  <c:v>45698.270833333336</c:v>
                </c:pt>
                <c:pt idx="967">
                  <c:v>45698.3125</c:v>
                </c:pt>
                <c:pt idx="968">
                  <c:v>45698.354166666664</c:v>
                </c:pt>
                <c:pt idx="969">
                  <c:v>45698.395833333336</c:v>
                </c:pt>
                <c:pt idx="970">
                  <c:v>45698.4375</c:v>
                </c:pt>
                <c:pt idx="971">
                  <c:v>45698.479166666664</c:v>
                </c:pt>
                <c:pt idx="972">
                  <c:v>45698.520833333336</c:v>
                </c:pt>
                <c:pt idx="973">
                  <c:v>45698.5625</c:v>
                </c:pt>
                <c:pt idx="974">
                  <c:v>45698.604166666664</c:v>
                </c:pt>
                <c:pt idx="975">
                  <c:v>45698.645833333336</c:v>
                </c:pt>
                <c:pt idx="976">
                  <c:v>45698.6875</c:v>
                </c:pt>
                <c:pt idx="977">
                  <c:v>45698.729166666664</c:v>
                </c:pt>
                <c:pt idx="978">
                  <c:v>45698.770833333336</c:v>
                </c:pt>
                <c:pt idx="979">
                  <c:v>45698.8125</c:v>
                </c:pt>
                <c:pt idx="980">
                  <c:v>45698.854166666664</c:v>
                </c:pt>
                <c:pt idx="981">
                  <c:v>45698.895833333336</c:v>
                </c:pt>
                <c:pt idx="982">
                  <c:v>45698.9375</c:v>
                </c:pt>
                <c:pt idx="983">
                  <c:v>45698.979166666664</c:v>
                </c:pt>
                <c:pt idx="984">
                  <c:v>45699.020833333336</c:v>
                </c:pt>
                <c:pt idx="985">
                  <c:v>45699.0625</c:v>
                </c:pt>
                <c:pt idx="986">
                  <c:v>45699.104166666664</c:v>
                </c:pt>
                <c:pt idx="987">
                  <c:v>45699.145833333336</c:v>
                </c:pt>
                <c:pt idx="988">
                  <c:v>45699.1875</c:v>
                </c:pt>
                <c:pt idx="989">
                  <c:v>45699.229166666664</c:v>
                </c:pt>
                <c:pt idx="990">
                  <c:v>45699.270833333336</c:v>
                </c:pt>
                <c:pt idx="991">
                  <c:v>45699.3125</c:v>
                </c:pt>
                <c:pt idx="992">
                  <c:v>45699.354166666664</c:v>
                </c:pt>
                <c:pt idx="993">
                  <c:v>45699.395833333336</c:v>
                </c:pt>
                <c:pt idx="994">
                  <c:v>45699.4375</c:v>
                </c:pt>
                <c:pt idx="995">
                  <c:v>45699.479166666664</c:v>
                </c:pt>
                <c:pt idx="996">
                  <c:v>45699.520833333336</c:v>
                </c:pt>
                <c:pt idx="997">
                  <c:v>45699.5625</c:v>
                </c:pt>
                <c:pt idx="998">
                  <c:v>45699.604166666664</c:v>
                </c:pt>
                <c:pt idx="999">
                  <c:v>45699.645833333336</c:v>
                </c:pt>
                <c:pt idx="1000">
                  <c:v>45699.6875</c:v>
                </c:pt>
                <c:pt idx="1001">
                  <c:v>45699.729166666664</c:v>
                </c:pt>
                <c:pt idx="1002">
                  <c:v>45699.770833333336</c:v>
                </c:pt>
                <c:pt idx="1003">
                  <c:v>45699.8125</c:v>
                </c:pt>
                <c:pt idx="1004">
                  <c:v>45699.854166666664</c:v>
                </c:pt>
                <c:pt idx="1005">
                  <c:v>45699.895833333336</c:v>
                </c:pt>
                <c:pt idx="1006">
                  <c:v>45699.9375</c:v>
                </c:pt>
                <c:pt idx="1007">
                  <c:v>45699.979166666664</c:v>
                </c:pt>
                <c:pt idx="1008">
                  <c:v>45700.020833333336</c:v>
                </c:pt>
                <c:pt idx="1009">
                  <c:v>45700.0625</c:v>
                </c:pt>
                <c:pt idx="1010">
                  <c:v>45700.104166666664</c:v>
                </c:pt>
                <c:pt idx="1011">
                  <c:v>45700.145833333336</c:v>
                </c:pt>
                <c:pt idx="1012">
                  <c:v>45700.1875</c:v>
                </c:pt>
                <c:pt idx="1013">
                  <c:v>45700.229166666664</c:v>
                </c:pt>
                <c:pt idx="1014">
                  <c:v>45700.270833333336</c:v>
                </c:pt>
                <c:pt idx="1015">
                  <c:v>45700.3125</c:v>
                </c:pt>
                <c:pt idx="1016">
                  <c:v>45700.354166666664</c:v>
                </c:pt>
                <c:pt idx="1017">
                  <c:v>45700.395833333336</c:v>
                </c:pt>
                <c:pt idx="1018">
                  <c:v>45700.4375</c:v>
                </c:pt>
                <c:pt idx="1019">
                  <c:v>45700.479166666664</c:v>
                </c:pt>
                <c:pt idx="1020">
                  <c:v>45700.520833333336</c:v>
                </c:pt>
                <c:pt idx="1021">
                  <c:v>45700.5625</c:v>
                </c:pt>
                <c:pt idx="1022">
                  <c:v>45700.604166666664</c:v>
                </c:pt>
                <c:pt idx="1023">
                  <c:v>45700.645833333336</c:v>
                </c:pt>
                <c:pt idx="1024">
                  <c:v>45700.6875</c:v>
                </c:pt>
                <c:pt idx="1025">
                  <c:v>45700.729166666664</c:v>
                </c:pt>
                <c:pt idx="1026">
                  <c:v>45700.770833333336</c:v>
                </c:pt>
                <c:pt idx="1027">
                  <c:v>45700.8125</c:v>
                </c:pt>
                <c:pt idx="1028">
                  <c:v>45700.854166666664</c:v>
                </c:pt>
                <c:pt idx="1029">
                  <c:v>45700.895833333336</c:v>
                </c:pt>
                <c:pt idx="1030">
                  <c:v>45700.9375</c:v>
                </c:pt>
                <c:pt idx="1031">
                  <c:v>45700.979166666664</c:v>
                </c:pt>
                <c:pt idx="1032">
                  <c:v>45701.020833333336</c:v>
                </c:pt>
                <c:pt idx="1033">
                  <c:v>45701.0625</c:v>
                </c:pt>
                <c:pt idx="1034">
                  <c:v>45701.104166666664</c:v>
                </c:pt>
                <c:pt idx="1035">
                  <c:v>45701.145833333336</c:v>
                </c:pt>
                <c:pt idx="1036">
                  <c:v>45701.1875</c:v>
                </c:pt>
                <c:pt idx="1037">
                  <c:v>45701.229166666664</c:v>
                </c:pt>
                <c:pt idx="1038">
                  <c:v>45701.270833333336</c:v>
                </c:pt>
                <c:pt idx="1039">
                  <c:v>45701.3125</c:v>
                </c:pt>
                <c:pt idx="1040">
                  <c:v>45701.354166666664</c:v>
                </c:pt>
                <c:pt idx="1041">
                  <c:v>45701.395833333336</c:v>
                </c:pt>
                <c:pt idx="1042">
                  <c:v>45701.4375</c:v>
                </c:pt>
                <c:pt idx="1043">
                  <c:v>45701.479166666664</c:v>
                </c:pt>
                <c:pt idx="1044">
                  <c:v>45701.520833333336</c:v>
                </c:pt>
                <c:pt idx="1045">
                  <c:v>45701.5625</c:v>
                </c:pt>
                <c:pt idx="1046">
                  <c:v>45701.604166666664</c:v>
                </c:pt>
                <c:pt idx="1047">
                  <c:v>45701.645833333336</c:v>
                </c:pt>
                <c:pt idx="1048">
                  <c:v>45701.6875</c:v>
                </c:pt>
                <c:pt idx="1049">
                  <c:v>45701.729166666664</c:v>
                </c:pt>
                <c:pt idx="1050">
                  <c:v>45701.770833333336</c:v>
                </c:pt>
                <c:pt idx="1051">
                  <c:v>45701.8125</c:v>
                </c:pt>
                <c:pt idx="1052">
                  <c:v>45701.854166666664</c:v>
                </c:pt>
                <c:pt idx="1053">
                  <c:v>45701.895833333336</c:v>
                </c:pt>
                <c:pt idx="1054">
                  <c:v>45701.9375</c:v>
                </c:pt>
                <c:pt idx="1055">
                  <c:v>45701.979166666664</c:v>
                </c:pt>
                <c:pt idx="1056">
                  <c:v>45702.020833333336</c:v>
                </c:pt>
                <c:pt idx="1057">
                  <c:v>45702.0625</c:v>
                </c:pt>
                <c:pt idx="1058">
                  <c:v>45702.104166666664</c:v>
                </c:pt>
                <c:pt idx="1059">
                  <c:v>45702.145833333336</c:v>
                </c:pt>
                <c:pt idx="1060">
                  <c:v>45702.1875</c:v>
                </c:pt>
                <c:pt idx="1061">
                  <c:v>45702.229166666664</c:v>
                </c:pt>
                <c:pt idx="1062">
                  <c:v>45702.270833333336</c:v>
                </c:pt>
                <c:pt idx="1063">
                  <c:v>45702.3125</c:v>
                </c:pt>
                <c:pt idx="1064">
                  <c:v>45702.354166666664</c:v>
                </c:pt>
                <c:pt idx="1065">
                  <c:v>45702.395833333336</c:v>
                </c:pt>
                <c:pt idx="1066">
                  <c:v>45702.4375</c:v>
                </c:pt>
                <c:pt idx="1067">
                  <c:v>45702.479166666664</c:v>
                </c:pt>
                <c:pt idx="1068">
                  <c:v>45702.520833333336</c:v>
                </c:pt>
                <c:pt idx="1069">
                  <c:v>45702.5625</c:v>
                </c:pt>
                <c:pt idx="1070">
                  <c:v>45702.604166666664</c:v>
                </c:pt>
                <c:pt idx="1071">
                  <c:v>45702.645833333336</c:v>
                </c:pt>
                <c:pt idx="1072">
                  <c:v>45702.6875</c:v>
                </c:pt>
                <c:pt idx="1073">
                  <c:v>45702.729166666664</c:v>
                </c:pt>
                <c:pt idx="1074">
                  <c:v>45702.770833333336</c:v>
                </c:pt>
                <c:pt idx="1075">
                  <c:v>45702.8125</c:v>
                </c:pt>
                <c:pt idx="1076">
                  <c:v>45702.854166666664</c:v>
                </c:pt>
                <c:pt idx="1077">
                  <c:v>45702.895833333336</c:v>
                </c:pt>
                <c:pt idx="1078">
                  <c:v>45702.9375</c:v>
                </c:pt>
                <c:pt idx="1079">
                  <c:v>45702.979166666664</c:v>
                </c:pt>
                <c:pt idx="1080">
                  <c:v>45703.020833333336</c:v>
                </c:pt>
                <c:pt idx="1081">
                  <c:v>45703.0625</c:v>
                </c:pt>
                <c:pt idx="1082">
                  <c:v>45703.104166666664</c:v>
                </c:pt>
                <c:pt idx="1083">
                  <c:v>45703.145833333336</c:v>
                </c:pt>
                <c:pt idx="1084">
                  <c:v>45703.1875</c:v>
                </c:pt>
                <c:pt idx="1085">
                  <c:v>45703.229166666664</c:v>
                </c:pt>
                <c:pt idx="1086">
                  <c:v>45703.270833333336</c:v>
                </c:pt>
                <c:pt idx="1087">
                  <c:v>45703.3125</c:v>
                </c:pt>
                <c:pt idx="1088">
                  <c:v>45703.354166666664</c:v>
                </c:pt>
                <c:pt idx="1089">
                  <c:v>45703.395833333336</c:v>
                </c:pt>
                <c:pt idx="1090">
                  <c:v>45703.4375</c:v>
                </c:pt>
                <c:pt idx="1091">
                  <c:v>45703.479166666664</c:v>
                </c:pt>
                <c:pt idx="1092">
                  <c:v>45703.520833333336</c:v>
                </c:pt>
                <c:pt idx="1093">
                  <c:v>45703.5625</c:v>
                </c:pt>
                <c:pt idx="1094">
                  <c:v>45703.604166666664</c:v>
                </c:pt>
                <c:pt idx="1095">
                  <c:v>45703.645833333336</c:v>
                </c:pt>
                <c:pt idx="1096">
                  <c:v>45703.6875</c:v>
                </c:pt>
                <c:pt idx="1097">
                  <c:v>45703.729166666664</c:v>
                </c:pt>
                <c:pt idx="1098">
                  <c:v>45703.770833333336</c:v>
                </c:pt>
                <c:pt idx="1099">
                  <c:v>45703.8125</c:v>
                </c:pt>
                <c:pt idx="1100">
                  <c:v>45703.854166666664</c:v>
                </c:pt>
                <c:pt idx="1101">
                  <c:v>45703.895833333336</c:v>
                </c:pt>
                <c:pt idx="1102">
                  <c:v>45703.9375</c:v>
                </c:pt>
                <c:pt idx="1103">
                  <c:v>45703.979166666664</c:v>
                </c:pt>
                <c:pt idx="1104">
                  <c:v>45704.020833333336</c:v>
                </c:pt>
                <c:pt idx="1105">
                  <c:v>45704.0625</c:v>
                </c:pt>
                <c:pt idx="1106">
                  <c:v>45704.104166666664</c:v>
                </c:pt>
                <c:pt idx="1107">
                  <c:v>45704.145833333336</c:v>
                </c:pt>
                <c:pt idx="1108">
                  <c:v>45704.1875</c:v>
                </c:pt>
                <c:pt idx="1109">
                  <c:v>45704.229166666664</c:v>
                </c:pt>
                <c:pt idx="1110">
                  <c:v>45704.270833333336</c:v>
                </c:pt>
                <c:pt idx="1111">
                  <c:v>45704.3125</c:v>
                </c:pt>
                <c:pt idx="1112">
                  <c:v>45704.354166666664</c:v>
                </c:pt>
                <c:pt idx="1113">
                  <c:v>45704.395833333336</c:v>
                </c:pt>
                <c:pt idx="1114">
                  <c:v>45704.4375</c:v>
                </c:pt>
                <c:pt idx="1115">
                  <c:v>45704.479166666664</c:v>
                </c:pt>
                <c:pt idx="1116">
                  <c:v>45704.520833333336</c:v>
                </c:pt>
                <c:pt idx="1117">
                  <c:v>45704.5625</c:v>
                </c:pt>
                <c:pt idx="1118">
                  <c:v>45704.604166666664</c:v>
                </c:pt>
                <c:pt idx="1119">
                  <c:v>45704.645833333336</c:v>
                </c:pt>
                <c:pt idx="1120">
                  <c:v>45704.6875</c:v>
                </c:pt>
                <c:pt idx="1121">
                  <c:v>45704.729166666664</c:v>
                </c:pt>
                <c:pt idx="1122">
                  <c:v>45704.770833333336</c:v>
                </c:pt>
                <c:pt idx="1123">
                  <c:v>45704.8125</c:v>
                </c:pt>
                <c:pt idx="1124">
                  <c:v>45704.854166666664</c:v>
                </c:pt>
                <c:pt idx="1125">
                  <c:v>45704.895833333336</c:v>
                </c:pt>
                <c:pt idx="1126">
                  <c:v>45704.9375</c:v>
                </c:pt>
                <c:pt idx="1127">
                  <c:v>45704.979166666664</c:v>
                </c:pt>
                <c:pt idx="1128">
                  <c:v>45705.020833333336</c:v>
                </c:pt>
                <c:pt idx="1129">
                  <c:v>45705.0625</c:v>
                </c:pt>
                <c:pt idx="1130">
                  <c:v>45705.104166666664</c:v>
                </c:pt>
                <c:pt idx="1131">
                  <c:v>45705.145833333336</c:v>
                </c:pt>
                <c:pt idx="1132">
                  <c:v>45705.1875</c:v>
                </c:pt>
                <c:pt idx="1133">
                  <c:v>45705.229166666664</c:v>
                </c:pt>
                <c:pt idx="1134">
                  <c:v>45705.270833333336</c:v>
                </c:pt>
                <c:pt idx="1135">
                  <c:v>45705.3125</c:v>
                </c:pt>
                <c:pt idx="1136">
                  <c:v>45705.354166666664</c:v>
                </c:pt>
                <c:pt idx="1137">
                  <c:v>45705.395833333336</c:v>
                </c:pt>
                <c:pt idx="1138">
                  <c:v>45705.4375</c:v>
                </c:pt>
                <c:pt idx="1139">
                  <c:v>45705.479166666664</c:v>
                </c:pt>
                <c:pt idx="1140">
                  <c:v>45705.520833333336</c:v>
                </c:pt>
                <c:pt idx="1141">
                  <c:v>45705.5625</c:v>
                </c:pt>
                <c:pt idx="1142">
                  <c:v>45705.604166666664</c:v>
                </c:pt>
                <c:pt idx="1143">
                  <c:v>45705.645833333336</c:v>
                </c:pt>
                <c:pt idx="1144">
                  <c:v>45705.6875</c:v>
                </c:pt>
                <c:pt idx="1145">
                  <c:v>45705.729166666664</c:v>
                </c:pt>
                <c:pt idx="1146">
                  <c:v>45705.770833333336</c:v>
                </c:pt>
                <c:pt idx="1147">
                  <c:v>45705.8125</c:v>
                </c:pt>
                <c:pt idx="1148">
                  <c:v>45705.854166666664</c:v>
                </c:pt>
                <c:pt idx="1149">
                  <c:v>45705.895833333336</c:v>
                </c:pt>
                <c:pt idx="1150">
                  <c:v>45705.9375</c:v>
                </c:pt>
                <c:pt idx="1151">
                  <c:v>45705.979166666664</c:v>
                </c:pt>
                <c:pt idx="1152">
                  <c:v>45706.020833333336</c:v>
                </c:pt>
                <c:pt idx="1153">
                  <c:v>45706.0625</c:v>
                </c:pt>
                <c:pt idx="1154">
                  <c:v>45706.104166666664</c:v>
                </c:pt>
                <c:pt idx="1155">
                  <c:v>45706.145833333336</c:v>
                </c:pt>
                <c:pt idx="1156">
                  <c:v>45706.1875</c:v>
                </c:pt>
                <c:pt idx="1157">
                  <c:v>45706.229166666664</c:v>
                </c:pt>
                <c:pt idx="1158">
                  <c:v>45706.270833333336</c:v>
                </c:pt>
                <c:pt idx="1159">
                  <c:v>45706.3125</c:v>
                </c:pt>
                <c:pt idx="1160">
                  <c:v>45706.354166666664</c:v>
                </c:pt>
                <c:pt idx="1161">
                  <c:v>45706.395833333336</c:v>
                </c:pt>
                <c:pt idx="1162">
                  <c:v>45706.4375</c:v>
                </c:pt>
                <c:pt idx="1163">
                  <c:v>45706.479166666664</c:v>
                </c:pt>
                <c:pt idx="1164">
                  <c:v>45706.520833333336</c:v>
                </c:pt>
                <c:pt idx="1165">
                  <c:v>45706.5625</c:v>
                </c:pt>
                <c:pt idx="1166">
                  <c:v>45706.604166666664</c:v>
                </c:pt>
                <c:pt idx="1167">
                  <c:v>45706.645833333336</c:v>
                </c:pt>
                <c:pt idx="1168">
                  <c:v>45706.6875</c:v>
                </c:pt>
                <c:pt idx="1169">
                  <c:v>45706.729166666664</c:v>
                </c:pt>
                <c:pt idx="1170">
                  <c:v>45706.770833333336</c:v>
                </c:pt>
                <c:pt idx="1171">
                  <c:v>45706.8125</c:v>
                </c:pt>
                <c:pt idx="1172">
                  <c:v>45706.854166666664</c:v>
                </c:pt>
                <c:pt idx="1173">
                  <c:v>45706.895833333336</c:v>
                </c:pt>
                <c:pt idx="1174">
                  <c:v>45706.9375</c:v>
                </c:pt>
                <c:pt idx="1175">
                  <c:v>45706.979166666664</c:v>
                </c:pt>
                <c:pt idx="1176">
                  <c:v>45707.020833333336</c:v>
                </c:pt>
                <c:pt idx="1177">
                  <c:v>45707.0625</c:v>
                </c:pt>
                <c:pt idx="1178">
                  <c:v>45707.104166666664</c:v>
                </c:pt>
                <c:pt idx="1179">
                  <c:v>45707.145833333336</c:v>
                </c:pt>
                <c:pt idx="1180">
                  <c:v>45707.1875</c:v>
                </c:pt>
                <c:pt idx="1181">
                  <c:v>45707.229166666664</c:v>
                </c:pt>
                <c:pt idx="1182">
                  <c:v>45707.270833333336</c:v>
                </c:pt>
                <c:pt idx="1183">
                  <c:v>45707.3125</c:v>
                </c:pt>
                <c:pt idx="1184">
                  <c:v>45707.354166666664</c:v>
                </c:pt>
                <c:pt idx="1185">
                  <c:v>45707.395833333336</c:v>
                </c:pt>
                <c:pt idx="1186">
                  <c:v>45707.4375</c:v>
                </c:pt>
                <c:pt idx="1187">
                  <c:v>45707.479166666664</c:v>
                </c:pt>
                <c:pt idx="1188">
                  <c:v>45707.520833333336</c:v>
                </c:pt>
                <c:pt idx="1189">
                  <c:v>45707.5625</c:v>
                </c:pt>
                <c:pt idx="1190">
                  <c:v>45707.604166666664</c:v>
                </c:pt>
                <c:pt idx="1191">
                  <c:v>45707.645833333336</c:v>
                </c:pt>
                <c:pt idx="1192">
                  <c:v>45707.6875</c:v>
                </c:pt>
                <c:pt idx="1193">
                  <c:v>45707.729166666664</c:v>
                </c:pt>
                <c:pt idx="1194">
                  <c:v>45707.770833333336</c:v>
                </c:pt>
                <c:pt idx="1195">
                  <c:v>45707.8125</c:v>
                </c:pt>
                <c:pt idx="1196">
                  <c:v>45707.854166666664</c:v>
                </c:pt>
                <c:pt idx="1197">
                  <c:v>45707.895833333336</c:v>
                </c:pt>
                <c:pt idx="1198">
                  <c:v>45707.9375</c:v>
                </c:pt>
                <c:pt idx="1199">
                  <c:v>45707.979166666664</c:v>
                </c:pt>
                <c:pt idx="1200">
                  <c:v>45708.020833333336</c:v>
                </c:pt>
                <c:pt idx="1201">
                  <c:v>45708.0625</c:v>
                </c:pt>
                <c:pt idx="1202">
                  <c:v>45708.104166666664</c:v>
                </c:pt>
                <c:pt idx="1203">
                  <c:v>45708.145833333336</c:v>
                </c:pt>
                <c:pt idx="1204">
                  <c:v>45708.1875</c:v>
                </c:pt>
                <c:pt idx="1205">
                  <c:v>45708.229166666664</c:v>
                </c:pt>
                <c:pt idx="1206">
                  <c:v>45708.270833333336</c:v>
                </c:pt>
                <c:pt idx="1207">
                  <c:v>45708.3125</c:v>
                </c:pt>
                <c:pt idx="1208">
                  <c:v>45708.354166666664</c:v>
                </c:pt>
                <c:pt idx="1209">
                  <c:v>45708.395833333336</c:v>
                </c:pt>
                <c:pt idx="1210">
                  <c:v>45708.4375</c:v>
                </c:pt>
                <c:pt idx="1211">
                  <c:v>45708.479166666664</c:v>
                </c:pt>
                <c:pt idx="1212">
                  <c:v>45708.520833333336</c:v>
                </c:pt>
                <c:pt idx="1213">
                  <c:v>45708.5625</c:v>
                </c:pt>
                <c:pt idx="1214">
                  <c:v>45708.604166666664</c:v>
                </c:pt>
                <c:pt idx="1215">
                  <c:v>45708.645833333336</c:v>
                </c:pt>
                <c:pt idx="1216">
                  <c:v>45708.6875</c:v>
                </c:pt>
                <c:pt idx="1217">
                  <c:v>45708.729166666664</c:v>
                </c:pt>
                <c:pt idx="1218">
                  <c:v>45708.770833333336</c:v>
                </c:pt>
                <c:pt idx="1219">
                  <c:v>45708.8125</c:v>
                </c:pt>
                <c:pt idx="1220">
                  <c:v>45708.854166666664</c:v>
                </c:pt>
                <c:pt idx="1221">
                  <c:v>45708.895833333336</c:v>
                </c:pt>
                <c:pt idx="1222">
                  <c:v>45708.9375</c:v>
                </c:pt>
                <c:pt idx="1223">
                  <c:v>45708.979166666664</c:v>
                </c:pt>
                <c:pt idx="1224">
                  <c:v>45709.020833333336</c:v>
                </c:pt>
                <c:pt idx="1225">
                  <c:v>45709.0625</c:v>
                </c:pt>
                <c:pt idx="1226">
                  <c:v>45709.104166666664</c:v>
                </c:pt>
                <c:pt idx="1227">
                  <c:v>45709.145833333336</c:v>
                </c:pt>
                <c:pt idx="1228">
                  <c:v>45709.1875</c:v>
                </c:pt>
                <c:pt idx="1229">
                  <c:v>45709.229166666664</c:v>
                </c:pt>
                <c:pt idx="1230">
                  <c:v>45709.270833333336</c:v>
                </c:pt>
                <c:pt idx="1231">
                  <c:v>45709.3125</c:v>
                </c:pt>
                <c:pt idx="1232">
                  <c:v>45709.354166666664</c:v>
                </c:pt>
                <c:pt idx="1233">
                  <c:v>45709.395833333336</c:v>
                </c:pt>
                <c:pt idx="1234">
                  <c:v>45709.4375</c:v>
                </c:pt>
                <c:pt idx="1235">
                  <c:v>45709.479166666664</c:v>
                </c:pt>
                <c:pt idx="1236">
                  <c:v>45709.520833333336</c:v>
                </c:pt>
                <c:pt idx="1237">
                  <c:v>45709.5625</c:v>
                </c:pt>
                <c:pt idx="1238">
                  <c:v>45709.604166666664</c:v>
                </c:pt>
                <c:pt idx="1239">
                  <c:v>45709.645833333336</c:v>
                </c:pt>
                <c:pt idx="1240">
                  <c:v>45709.6875</c:v>
                </c:pt>
                <c:pt idx="1241">
                  <c:v>45709.729166666664</c:v>
                </c:pt>
                <c:pt idx="1242">
                  <c:v>45709.770833333336</c:v>
                </c:pt>
                <c:pt idx="1243">
                  <c:v>45709.8125</c:v>
                </c:pt>
                <c:pt idx="1244">
                  <c:v>45709.854166666664</c:v>
                </c:pt>
                <c:pt idx="1245">
                  <c:v>45709.895833333336</c:v>
                </c:pt>
                <c:pt idx="1246">
                  <c:v>45709.9375</c:v>
                </c:pt>
                <c:pt idx="1247">
                  <c:v>45709.979166666664</c:v>
                </c:pt>
                <c:pt idx="1248">
                  <c:v>45710.020833333336</c:v>
                </c:pt>
                <c:pt idx="1249">
                  <c:v>45710.0625</c:v>
                </c:pt>
                <c:pt idx="1250">
                  <c:v>45710.104166666664</c:v>
                </c:pt>
                <c:pt idx="1251">
                  <c:v>45710.145833333336</c:v>
                </c:pt>
                <c:pt idx="1252">
                  <c:v>45710.1875</c:v>
                </c:pt>
                <c:pt idx="1253">
                  <c:v>45710.229166666664</c:v>
                </c:pt>
                <c:pt idx="1254">
                  <c:v>45710.270833333336</c:v>
                </c:pt>
                <c:pt idx="1255">
                  <c:v>45710.3125</c:v>
                </c:pt>
                <c:pt idx="1256">
                  <c:v>45710.354166666664</c:v>
                </c:pt>
                <c:pt idx="1257">
                  <c:v>45710.395833333336</c:v>
                </c:pt>
                <c:pt idx="1258">
                  <c:v>45710.4375</c:v>
                </c:pt>
                <c:pt idx="1259">
                  <c:v>45710.479166666664</c:v>
                </c:pt>
                <c:pt idx="1260">
                  <c:v>45710.520833333336</c:v>
                </c:pt>
                <c:pt idx="1261">
                  <c:v>45710.5625</c:v>
                </c:pt>
                <c:pt idx="1262">
                  <c:v>45710.604166666664</c:v>
                </c:pt>
                <c:pt idx="1263">
                  <c:v>45710.645833333336</c:v>
                </c:pt>
                <c:pt idx="1264">
                  <c:v>45710.6875</c:v>
                </c:pt>
                <c:pt idx="1265">
                  <c:v>45710.729166666664</c:v>
                </c:pt>
                <c:pt idx="1266">
                  <c:v>45710.770833333336</c:v>
                </c:pt>
                <c:pt idx="1267">
                  <c:v>45710.8125</c:v>
                </c:pt>
                <c:pt idx="1268">
                  <c:v>45710.854166666664</c:v>
                </c:pt>
                <c:pt idx="1269">
                  <c:v>45710.895833333336</c:v>
                </c:pt>
                <c:pt idx="1270">
                  <c:v>45710.9375</c:v>
                </c:pt>
                <c:pt idx="1271">
                  <c:v>45710.979166666664</c:v>
                </c:pt>
                <c:pt idx="1272">
                  <c:v>45711.020833333336</c:v>
                </c:pt>
                <c:pt idx="1273">
                  <c:v>45711.0625</c:v>
                </c:pt>
                <c:pt idx="1274">
                  <c:v>45711.104166666664</c:v>
                </c:pt>
                <c:pt idx="1275">
                  <c:v>45711.145833333336</c:v>
                </c:pt>
                <c:pt idx="1276">
                  <c:v>45711.1875</c:v>
                </c:pt>
                <c:pt idx="1277">
                  <c:v>45711.229166666664</c:v>
                </c:pt>
                <c:pt idx="1278">
                  <c:v>45711.270833333336</c:v>
                </c:pt>
                <c:pt idx="1279">
                  <c:v>45711.3125</c:v>
                </c:pt>
                <c:pt idx="1280">
                  <c:v>45711.354166666664</c:v>
                </c:pt>
                <c:pt idx="1281">
                  <c:v>45711.395833333336</c:v>
                </c:pt>
                <c:pt idx="1282">
                  <c:v>45711.4375</c:v>
                </c:pt>
                <c:pt idx="1283">
                  <c:v>45711.479166666664</c:v>
                </c:pt>
                <c:pt idx="1284">
                  <c:v>45711.520833333336</c:v>
                </c:pt>
                <c:pt idx="1285">
                  <c:v>45711.5625</c:v>
                </c:pt>
                <c:pt idx="1286">
                  <c:v>45711.604166666664</c:v>
                </c:pt>
                <c:pt idx="1287">
                  <c:v>45711.645833333336</c:v>
                </c:pt>
                <c:pt idx="1288">
                  <c:v>45711.6875</c:v>
                </c:pt>
                <c:pt idx="1289">
                  <c:v>45711.729166666664</c:v>
                </c:pt>
                <c:pt idx="1290">
                  <c:v>45711.770833333336</c:v>
                </c:pt>
                <c:pt idx="1291">
                  <c:v>45711.8125</c:v>
                </c:pt>
                <c:pt idx="1292">
                  <c:v>45711.854166666664</c:v>
                </c:pt>
                <c:pt idx="1293">
                  <c:v>45711.895833333336</c:v>
                </c:pt>
                <c:pt idx="1294">
                  <c:v>45711.9375</c:v>
                </c:pt>
                <c:pt idx="1295">
                  <c:v>45711.979166666664</c:v>
                </c:pt>
                <c:pt idx="1296">
                  <c:v>45712.020833333336</c:v>
                </c:pt>
                <c:pt idx="1297">
                  <c:v>45712.0625</c:v>
                </c:pt>
                <c:pt idx="1298">
                  <c:v>45712.104166666664</c:v>
                </c:pt>
                <c:pt idx="1299">
                  <c:v>45712.145833333336</c:v>
                </c:pt>
                <c:pt idx="1300">
                  <c:v>45712.1875</c:v>
                </c:pt>
                <c:pt idx="1301">
                  <c:v>45712.229166666664</c:v>
                </c:pt>
                <c:pt idx="1302">
                  <c:v>45712.270833333336</c:v>
                </c:pt>
                <c:pt idx="1303">
                  <c:v>45712.3125</c:v>
                </c:pt>
                <c:pt idx="1304">
                  <c:v>45712.354166666664</c:v>
                </c:pt>
                <c:pt idx="1305">
                  <c:v>45712.395833333336</c:v>
                </c:pt>
                <c:pt idx="1306">
                  <c:v>45712.4375</c:v>
                </c:pt>
                <c:pt idx="1307">
                  <c:v>45712.479166666664</c:v>
                </c:pt>
                <c:pt idx="1308">
                  <c:v>45712.520833333336</c:v>
                </c:pt>
                <c:pt idx="1309">
                  <c:v>45712.5625</c:v>
                </c:pt>
                <c:pt idx="1310">
                  <c:v>45712.604166666664</c:v>
                </c:pt>
                <c:pt idx="1311">
                  <c:v>45712.645833333336</c:v>
                </c:pt>
                <c:pt idx="1312">
                  <c:v>45712.6875</c:v>
                </c:pt>
                <c:pt idx="1313">
                  <c:v>45712.729166666664</c:v>
                </c:pt>
                <c:pt idx="1314">
                  <c:v>45712.770833333336</c:v>
                </c:pt>
                <c:pt idx="1315">
                  <c:v>45712.8125</c:v>
                </c:pt>
                <c:pt idx="1316">
                  <c:v>45712.854166666664</c:v>
                </c:pt>
                <c:pt idx="1317">
                  <c:v>45712.895833333336</c:v>
                </c:pt>
                <c:pt idx="1318">
                  <c:v>45712.9375</c:v>
                </c:pt>
                <c:pt idx="1319">
                  <c:v>45712.979166666664</c:v>
                </c:pt>
                <c:pt idx="1320">
                  <c:v>45713.020833333336</c:v>
                </c:pt>
                <c:pt idx="1321">
                  <c:v>45713.0625</c:v>
                </c:pt>
                <c:pt idx="1322">
                  <c:v>45713.104166666664</c:v>
                </c:pt>
                <c:pt idx="1323">
                  <c:v>45713.145833333336</c:v>
                </c:pt>
                <c:pt idx="1324">
                  <c:v>45713.1875</c:v>
                </c:pt>
                <c:pt idx="1325">
                  <c:v>45713.229166666664</c:v>
                </c:pt>
                <c:pt idx="1326">
                  <c:v>45713.270833333336</c:v>
                </c:pt>
                <c:pt idx="1327">
                  <c:v>45713.3125</c:v>
                </c:pt>
                <c:pt idx="1328">
                  <c:v>45713.354166666664</c:v>
                </c:pt>
                <c:pt idx="1329">
                  <c:v>45713.395833333336</c:v>
                </c:pt>
                <c:pt idx="1330">
                  <c:v>45713.4375</c:v>
                </c:pt>
                <c:pt idx="1331">
                  <c:v>45713.479166666664</c:v>
                </c:pt>
                <c:pt idx="1332">
                  <c:v>45713.520833333336</c:v>
                </c:pt>
                <c:pt idx="1333">
                  <c:v>45713.5625</c:v>
                </c:pt>
                <c:pt idx="1334">
                  <c:v>45713.604166666664</c:v>
                </c:pt>
                <c:pt idx="1335">
                  <c:v>45713.645833333336</c:v>
                </c:pt>
                <c:pt idx="1336">
                  <c:v>45713.6875</c:v>
                </c:pt>
                <c:pt idx="1337">
                  <c:v>45713.729166666664</c:v>
                </c:pt>
                <c:pt idx="1338">
                  <c:v>45713.770833333336</c:v>
                </c:pt>
                <c:pt idx="1339">
                  <c:v>45713.8125</c:v>
                </c:pt>
                <c:pt idx="1340">
                  <c:v>45713.854166666664</c:v>
                </c:pt>
                <c:pt idx="1341">
                  <c:v>45713.895833333336</c:v>
                </c:pt>
                <c:pt idx="1342">
                  <c:v>45713.9375</c:v>
                </c:pt>
                <c:pt idx="1343">
                  <c:v>45713.979166666664</c:v>
                </c:pt>
                <c:pt idx="1344">
                  <c:v>45714.020833333336</c:v>
                </c:pt>
                <c:pt idx="1345">
                  <c:v>45714.0625</c:v>
                </c:pt>
                <c:pt idx="1346">
                  <c:v>45714.104166666664</c:v>
                </c:pt>
                <c:pt idx="1347">
                  <c:v>45714.145833333336</c:v>
                </c:pt>
                <c:pt idx="1348">
                  <c:v>45714.1875</c:v>
                </c:pt>
                <c:pt idx="1349">
                  <c:v>45714.229166666664</c:v>
                </c:pt>
                <c:pt idx="1350">
                  <c:v>45714.270833333336</c:v>
                </c:pt>
                <c:pt idx="1351">
                  <c:v>45714.3125</c:v>
                </c:pt>
                <c:pt idx="1352">
                  <c:v>45714.354166666664</c:v>
                </c:pt>
                <c:pt idx="1353">
                  <c:v>45714.395833333336</c:v>
                </c:pt>
                <c:pt idx="1354">
                  <c:v>45714.4375</c:v>
                </c:pt>
                <c:pt idx="1355">
                  <c:v>45714.479166666664</c:v>
                </c:pt>
                <c:pt idx="1356">
                  <c:v>45714.520833333336</c:v>
                </c:pt>
                <c:pt idx="1357">
                  <c:v>45714.5625</c:v>
                </c:pt>
                <c:pt idx="1358">
                  <c:v>45714.604166666664</c:v>
                </c:pt>
                <c:pt idx="1359">
                  <c:v>45714.645833333336</c:v>
                </c:pt>
                <c:pt idx="1360">
                  <c:v>45714.6875</c:v>
                </c:pt>
                <c:pt idx="1361">
                  <c:v>45714.729166666664</c:v>
                </c:pt>
                <c:pt idx="1362">
                  <c:v>45714.770833333336</c:v>
                </c:pt>
                <c:pt idx="1363">
                  <c:v>45714.8125</c:v>
                </c:pt>
                <c:pt idx="1364">
                  <c:v>45714.854166666664</c:v>
                </c:pt>
                <c:pt idx="1365">
                  <c:v>45714.895833333336</c:v>
                </c:pt>
                <c:pt idx="1366">
                  <c:v>45714.9375</c:v>
                </c:pt>
                <c:pt idx="1367">
                  <c:v>45714.979166666664</c:v>
                </c:pt>
                <c:pt idx="1368">
                  <c:v>45715.020833333336</c:v>
                </c:pt>
                <c:pt idx="1369">
                  <c:v>45715.0625</c:v>
                </c:pt>
                <c:pt idx="1370">
                  <c:v>45715.104166666664</c:v>
                </c:pt>
                <c:pt idx="1371">
                  <c:v>45715.145833333336</c:v>
                </c:pt>
                <c:pt idx="1372">
                  <c:v>45715.1875</c:v>
                </c:pt>
                <c:pt idx="1373">
                  <c:v>45715.229166666664</c:v>
                </c:pt>
                <c:pt idx="1374">
                  <c:v>45715.270833333336</c:v>
                </c:pt>
                <c:pt idx="1375">
                  <c:v>45715.3125</c:v>
                </c:pt>
                <c:pt idx="1376">
                  <c:v>45715.354166666664</c:v>
                </c:pt>
                <c:pt idx="1377">
                  <c:v>45715.395833333336</c:v>
                </c:pt>
                <c:pt idx="1378">
                  <c:v>45715.4375</c:v>
                </c:pt>
                <c:pt idx="1379">
                  <c:v>45715.479166666664</c:v>
                </c:pt>
                <c:pt idx="1380">
                  <c:v>45715.520833333336</c:v>
                </c:pt>
                <c:pt idx="1381">
                  <c:v>45715.5625</c:v>
                </c:pt>
                <c:pt idx="1382">
                  <c:v>45715.604166666664</c:v>
                </c:pt>
                <c:pt idx="1383">
                  <c:v>45715.645833333336</c:v>
                </c:pt>
                <c:pt idx="1384">
                  <c:v>45715.6875</c:v>
                </c:pt>
                <c:pt idx="1385">
                  <c:v>45715.729166666664</c:v>
                </c:pt>
                <c:pt idx="1386">
                  <c:v>45715.770833333336</c:v>
                </c:pt>
                <c:pt idx="1387">
                  <c:v>45715.8125</c:v>
                </c:pt>
                <c:pt idx="1388">
                  <c:v>45715.854166666664</c:v>
                </c:pt>
                <c:pt idx="1389">
                  <c:v>45715.895833333336</c:v>
                </c:pt>
                <c:pt idx="1390">
                  <c:v>45715.9375</c:v>
                </c:pt>
                <c:pt idx="1391">
                  <c:v>45715.979166666664</c:v>
                </c:pt>
                <c:pt idx="1392">
                  <c:v>45716.020833333336</c:v>
                </c:pt>
                <c:pt idx="1393">
                  <c:v>45716.0625</c:v>
                </c:pt>
                <c:pt idx="1394">
                  <c:v>45716.104166666664</c:v>
                </c:pt>
                <c:pt idx="1395">
                  <c:v>45716.145833333336</c:v>
                </c:pt>
                <c:pt idx="1396">
                  <c:v>45716.1875</c:v>
                </c:pt>
                <c:pt idx="1397">
                  <c:v>45716.229166666664</c:v>
                </c:pt>
                <c:pt idx="1398">
                  <c:v>45716.270833333336</c:v>
                </c:pt>
                <c:pt idx="1399">
                  <c:v>45716.3125</c:v>
                </c:pt>
                <c:pt idx="1400">
                  <c:v>45716.354166666664</c:v>
                </c:pt>
                <c:pt idx="1401">
                  <c:v>45716.395833333336</c:v>
                </c:pt>
                <c:pt idx="1402">
                  <c:v>45716.4375</c:v>
                </c:pt>
                <c:pt idx="1403">
                  <c:v>45716.479166666664</c:v>
                </c:pt>
                <c:pt idx="1404">
                  <c:v>45716.520833333336</c:v>
                </c:pt>
                <c:pt idx="1405">
                  <c:v>45716.5625</c:v>
                </c:pt>
                <c:pt idx="1406">
                  <c:v>45716.604166666664</c:v>
                </c:pt>
                <c:pt idx="1407">
                  <c:v>45716.645833333336</c:v>
                </c:pt>
                <c:pt idx="1408">
                  <c:v>45716.6875</c:v>
                </c:pt>
                <c:pt idx="1409">
                  <c:v>45716.729166666664</c:v>
                </c:pt>
                <c:pt idx="1410">
                  <c:v>45716.770833333336</c:v>
                </c:pt>
                <c:pt idx="1411">
                  <c:v>45716.8125</c:v>
                </c:pt>
                <c:pt idx="1412">
                  <c:v>45716.854166666664</c:v>
                </c:pt>
                <c:pt idx="1413">
                  <c:v>45716.895833333336</c:v>
                </c:pt>
                <c:pt idx="1414">
                  <c:v>45716.9375</c:v>
                </c:pt>
                <c:pt idx="1415">
                  <c:v>45716.979166666664</c:v>
                </c:pt>
                <c:pt idx="1416">
                  <c:v>45717.020833333336</c:v>
                </c:pt>
                <c:pt idx="1417">
                  <c:v>45717.0625</c:v>
                </c:pt>
                <c:pt idx="1418">
                  <c:v>45717.104166666664</c:v>
                </c:pt>
                <c:pt idx="1419">
                  <c:v>45717.145833333336</c:v>
                </c:pt>
                <c:pt idx="1420">
                  <c:v>45717.1875</c:v>
                </c:pt>
                <c:pt idx="1421">
                  <c:v>45717.229166666664</c:v>
                </c:pt>
                <c:pt idx="1422">
                  <c:v>45717.270833333336</c:v>
                </c:pt>
                <c:pt idx="1423">
                  <c:v>45717.3125</c:v>
                </c:pt>
                <c:pt idx="1424">
                  <c:v>45717.354166666664</c:v>
                </c:pt>
                <c:pt idx="1425">
                  <c:v>45717.395833333336</c:v>
                </c:pt>
                <c:pt idx="1426">
                  <c:v>45717.4375</c:v>
                </c:pt>
                <c:pt idx="1427">
                  <c:v>45717.479166666664</c:v>
                </c:pt>
                <c:pt idx="1428">
                  <c:v>45717.520833333336</c:v>
                </c:pt>
                <c:pt idx="1429">
                  <c:v>45717.5625</c:v>
                </c:pt>
                <c:pt idx="1430">
                  <c:v>45717.604166666664</c:v>
                </c:pt>
                <c:pt idx="1431">
                  <c:v>45717.645833333336</c:v>
                </c:pt>
                <c:pt idx="1432">
                  <c:v>45717.6875</c:v>
                </c:pt>
                <c:pt idx="1433">
                  <c:v>45717.729166666664</c:v>
                </c:pt>
                <c:pt idx="1434">
                  <c:v>45717.770833333336</c:v>
                </c:pt>
                <c:pt idx="1435">
                  <c:v>45717.8125</c:v>
                </c:pt>
                <c:pt idx="1436">
                  <c:v>45717.854166666664</c:v>
                </c:pt>
                <c:pt idx="1437">
                  <c:v>45717.895833333336</c:v>
                </c:pt>
                <c:pt idx="1438">
                  <c:v>45717.9375</c:v>
                </c:pt>
                <c:pt idx="1439">
                  <c:v>45717.979166666664</c:v>
                </c:pt>
                <c:pt idx="1440">
                  <c:v>45718.020833333336</c:v>
                </c:pt>
                <c:pt idx="1441">
                  <c:v>45718.0625</c:v>
                </c:pt>
                <c:pt idx="1442">
                  <c:v>45718.104166666664</c:v>
                </c:pt>
                <c:pt idx="1443">
                  <c:v>45718.145833333336</c:v>
                </c:pt>
                <c:pt idx="1444">
                  <c:v>45718.1875</c:v>
                </c:pt>
                <c:pt idx="1445">
                  <c:v>45718.229166666664</c:v>
                </c:pt>
                <c:pt idx="1446">
                  <c:v>45718.270833333336</c:v>
                </c:pt>
                <c:pt idx="1447">
                  <c:v>45718.3125</c:v>
                </c:pt>
                <c:pt idx="1448">
                  <c:v>45718.354166666664</c:v>
                </c:pt>
                <c:pt idx="1449">
                  <c:v>45718.395833333336</c:v>
                </c:pt>
                <c:pt idx="1450">
                  <c:v>45718.4375</c:v>
                </c:pt>
                <c:pt idx="1451">
                  <c:v>45718.479166666664</c:v>
                </c:pt>
                <c:pt idx="1452">
                  <c:v>45718.520833333336</c:v>
                </c:pt>
                <c:pt idx="1453">
                  <c:v>45718.5625</c:v>
                </c:pt>
                <c:pt idx="1454">
                  <c:v>45718.604166666664</c:v>
                </c:pt>
                <c:pt idx="1455">
                  <c:v>45718.645833333336</c:v>
                </c:pt>
                <c:pt idx="1456">
                  <c:v>45718.6875</c:v>
                </c:pt>
                <c:pt idx="1457">
                  <c:v>45718.729166666664</c:v>
                </c:pt>
                <c:pt idx="1458">
                  <c:v>45718.770833333336</c:v>
                </c:pt>
                <c:pt idx="1459">
                  <c:v>45718.8125</c:v>
                </c:pt>
                <c:pt idx="1460">
                  <c:v>45718.854166666664</c:v>
                </c:pt>
                <c:pt idx="1461">
                  <c:v>45718.895833333336</c:v>
                </c:pt>
                <c:pt idx="1462">
                  <c:v>45718.9375</c:v>
                </c:pt>
                <c:pt idx="1463">
                  <c:v>45718.979166666664</c:v>
                </c:pt>
                <c:pt idx="1464">
                  <c:v>45719.020833333336</c:v>
                </c:pt>
                <c:pt idx="1465">
                  <c:v>45719.0625</c:v>
                </c:pt>
                <c:pt idx="1466">
                  <c:v>45719.104166666664</c:v>
                </c:pt>
                <c:pt idx="1467">
                  <c:v>45719.145833333336</c:v>
                </c:pt>
                <c:pt idx="1468">
                  <c:v>45719.1875</c:v>
                </c:pt>
                <c:pt idx="1469">
                  <c:v>45719.229166666664</c:v>
                </c:pt>
                <c:pt idx="1470">
                  <c:v>45719.270833333336</c:v>
                </c:pt>
                <c:pt idx="1471">
                  <c:v>45719.3125</c:v>
                </c:pt>
                <c:pt idx="1472">
                  <c:v>45719.354166666664</c:v>
                </c:pt>
                <c:pt idx="1473">
                  <c:v>45719.395833333336</c:v>
                </c:pt>
                <c:pt idx="1474">
                  <c:v>45719.4375</c:v>
                </c:pt>
                <c:pt idx="1475">
                  <c:v>45719.479166666664</c:v>
                </c:pt>
                <c:pt idx="1476">
                  <c:v>45719.520833333336</c:v>
                </c:pt>
                <c:pt idx="1477">
                  <c:v>45719.5625</c:v>
                </c:pt>
                <c:pt idx="1478">
                  <c:v>45719.604166666664</c:v>
                </c:pt>
                <c:pt idx="1479">
                  <c:v>45719.645833333336</c:v>
                </c:pt>
                <c:pt idx="1480">
                  <c:v>45719.6875</c:v>
                </c:pt>
                <c:pt idx="1481">
                  <c:v>45719.729166666664</c:v>
                </c:pt>
                <c:pt idx="1482">
                  <c:v>45719.770833333336</c:v>
                </c:pt>
                <c:pt idx="1483">
                  <c:v>45719.8125</c:v>
                </c:pt>
                <c:pt idx="1484">
                  <c:v>45719.854166666664</c:v>
                </c:pt>
                <c:pt idx="1485">
                  <c:v>45719.895833333336</c:v>
                </c:pt>
                <c:pt idx="1486">
                  <c:v>45719.9375</c:v>
                </c:pt>
                <c:pt idx="1487">
                  <c:v>45719.979166666664</c:v>
                </c:pt>
                <c:pt idx="1488">
                  <c:v>45720.020833333336</c:v>
                </c:pt>
                <c:pt idx="1489">
                  <c:v>45720.0625</c:v>
                </c:pt>
                <c:pt idx="1490">
                  <c:v>45720.104166666664</c:v>
                </c:pt>
                <c:pt idx="1491">
                  <c:v>45720.145833333336</c:v>
                </c:pt>
                <c:pt idx="1492">
                  <c:v>45720.1875</c:v>
                </c:pt>
                <c:pt idx="1493">
                  <c:v>45720.229166666664</c:v>
                </c:pt>
                <c:pt idx="1494">
                  <c:v>45720.270833333336</c:v>
                </c:pt>
                <c:pt idx="1495">
                  <c:v>45720.3125</c:v>
                </c:pt>
                <c:pt idx="1496">
                  <c:v>45720.354166666664</c:v>
                </c:pt>
                <c:pt idx="1497">
                  <c:v>45720.395833333336</c:v>
                </c:pt>
                <c:pt idx="1498">
                  <c:v>45720.4375</c:v>
                </c:pt>
                <c:pt idx="1499">
                  <c:v>45720.479166666664</c:v>
                </c:pt>
                <c:pt idx="1500">
                  <c:v>45720.520833333336</c:v>
                </c:pt>
                <c:pt idx="1501">
                  <c:v>45720.5625</c:v>
                </c:pt>
                <c:pt idx="1502">
                  <c:v>45720.604166666664</c:v>
                </c:pt>
                <c:pt idx="1503">
                  <c:v>45720.645833333336</c:v>
                </c:pt>
                <c:pt idx="1504">
                  <c:v>45720.6875</c:v>
                </c:pt>
                <c:pt idx="1505">
                  <c:v>45720.729166666664</c:v>
                </c:pt>
                <c:pt idx="1506">
                  <c:v>45720.770833333336</c:v>
                </c:pt>
                <c:pt idx="1507">
                  <c:v>45720.8125</c:v>
                </c:pt>
                <c:pt idx="1508">
                  <c:v>45720.854166666664</c:v>
                </c:pt>
                <c:pt idx="1509">
                  <c:v>45720.895833333336</c:v>
                </c:pt>
                <c:pt idx="1510">
                  <c:v>45720.9375</c:v>
                </c:pt>
                <c:pt idx="1511">
                  <c:v>45720.979166666664</c:v>
                </c:pt>
                <c:pt idx="1512">
                  <c:v>45721.020833333336</c:v>
                </c:pt>
                <c:pt idx="1513">
                  <c:v>45721.0625</c:v>
                </c:pt>
                <c:pt idx="1514">
                  <c:v>45721.104166666664</c:v>
                </c:pt>
                <c:pt idx="1515">
                  <c:v>45721.145833333336</c:v>
                </c:pt>
                <c:pt idx="1516">
                  <c:v>45721.1875</c:v>
                </c:pt>
                <c:pt idx="1517">
                  <c:v>45721.229166666664</c:v>
                </c:pt>
                <c:pt idx="1518">
                  <c:v>45721.270833333336</c:v>
                </c:pt>
                <c:pt idx="1519">
                  <c:v>45721.3125</c:v>
                </c:pt>
                <c:pt idx="1520">
                  <c:v>45721.354166666664</c:v>
                </c:pt>
                <c:pt idx="1521">
                  <c:v>45721.395833333336</c:v>
                </c:pt>
                <c:pt idx="1522">
                  <c:v>45721.4375</c:v>
                </c:pt>
                <c:pt idx="1523">
                  <c:v>45721.479166666664</c:v>
                </c:pt>
                <c:pt idx="1524">
                  <c:v>45721.520833333336</c:v>
                </c:pt>
                <c:pt idx="1525">
                  <c:v>45721.5625</c:v>
                </c:pt>
                <c:pt idx="1526">
                  <c:v>45721.604166666664</c:v>
                </c:pt>
                <c:pt idx="1527">
                  <c:v>45721.645833333336</c:v>
                </c:pt>
                <c:pt idx="1528">
                  <c:v>45721.6875</c:v>
                </c:pt>
                <c:pt idx="1529">
                  <c:v>45721.729166666664</c:v>
                </c:pt>
                <c:pt idx="1530">
                  <c:v>45721.770833333336</c:v>
                </c:pt>
                <c:pt idx="1531">
                  <c:v>45721.8125</c:v>
                </c:pt>
                <c:pt idx="1532">
                  <c:v>45721.854166666664</c:v>
                </c:pt>
                <c:pt idx="1533">
                  <c:v>45721.895833333336</c:v>
                </c:pt>
                <c:pt idx="1534">
                  <c:v>45721.9375</c:v>
                </c:pt>
                <c:pt idx="1535">
                  <c:v>45721.979166666664</c:v>
                </c:pt>
                <c:pt idx="1536">
                  <c:v>45722.020833333336</c:v>
                </c:pt>
                <c:pt idx="1537">
                  <c:v>45722.0625</c:v>
                </c:pt>
                <c:pt idx="1538">
                  <c:v>45722.104166666664</c:v>
                </c:pt>
                <c:pt idx="1539">
                  <c:v>45722.145833333336</c:v>
                </c:pt>
                <c:pt idx="1540">
                  <c:v>45722.1875</c:v>
                </c:pt>
                <c:pt idx="1541">
                  <c:v>45722.229166666664</c:v>
                </c:pt>
                <c:pt idx="1542">
                  <c:v>45722.270833333336</c:v>
                </c:pt>
                <c:pt idx="1543">
                  <c:v>45722.3125</c:v>
                </c:pt>
                <c:pt idx="1544">
                  <c:v>45722.354166666664</c:v>
                </c:pt>
                <c:pt idx="1545">
                  <c:v>45722.395833333336</c:v>
                </c:pt>
                <c:pt idx="1546">
                  <c:v>45722.4375</c:v>
                </c:pt>
                <c:pt idx="1547">
                  <c:v>45722.479166666664</c:v>
                </c:pt>
                <c:pt idx="1548">
                  <c:v>45722.520833333336</c:v>
                </c:pt>
                <c:pt idx="1549">
                  <c:v>45722.5625</c:v>
                </c:pt>
                <c:pt idx="1550">
                  <c:v>45722.604166666664</c:v>
                </c:pt>
                <c:pt idx="1551">
                  <c:v>45722.645833333336</c:v>
                </c:pt>
                <c:pt idx="1552">
                  <c:v>45722.6875</c:v>
                </c:pt>
                <c:pt idx="1553">
                  <c:v>45722.729166666664</c:v>
                </c:pt>
                <c:pt idx="1554">
                  <c:v>45722.770833333336</c:v>
                </c:pt>
                <c:pt idx="1555">
                  <c:v>45722.8125</c:v>
                </c:pt>
                <c:pt idx="1556">
                  <c:v>45722.854166666664</c:v>
                </c:pt>
                <c:pt idx="1557">
                  <c:v>45722.895833333336</c:v>
                </c:pt>
                <c:pt idx="1558">
                  <c:v>45722.9375</c:v>
                </c:pt>
                <c:pt idx="1559">
                  <c:v>45722.979166666664</c:v>
                </c:pt>
                <c:pt idx="1560">
                  <c:v>45723.020833333336</c:v>
                </c:pt>
                <c:pt idx="1561">
                  <c:v>45723.0625</c:v>
                </c:pt>
                <c:pt idx="1562">
                  <c:v>45723.104166666664</c:v>
                </c:pt>
                <c:pt idx="1563">
                  <c:v>45723.145833333336</c:v>
                </c:pt>
                <c:pt idx="1564">
                  <c:v>45723.1875</c:v>
                </c:pt>
                <c:pt idx="1565">
                  <c:v>45723.229166666664</c:v>
                </c:pt>
                <c:pt idx="1566">
                  <c:v>45723.270833333336</c:v>
                </c:pt>
                <c:pt idx="1567">
                  <c:v>45723.3125</c:v>
                </c:pt>
                <c:pt idx="1568">
                  <c:v>45723.354166666664</c:v>
                </c:pt>
                <c:pt idx="1569">
                  <c:v>45723.395833333336</c:v>
                </c:pt>
                <c:pt idx="1570">
                  <c:v>45723.4375</c:v>
                </c:pt>
                <c:pt idx="1571">
                  <c:v>45723.479166666664</c:v>
                </c:pt>
                <c:pt idx="1572">
                  <c:v>45723.520833333336</c:v>
                </c:pt>
                <c:pt idx="1573">
                  <c:v>45723.5625</c:v>
                </c:pt>
                <c:pt idx="1574">
                  <c:v>45723.604166666664</c:v>
                </c:pt>
                <c:pt idx="1575">
                  <c:v>45723.645833333336</c:v>
                </c:pt>
                <c:pt idx="1576">
                  <c:v>45723.6875</c:v>
                </c:pt>
                <c:pt idx="1577">
                  <c:v>45723.729166666664</c:v>
                </c:pt>
                <c:pt idx="1578">
                  <c:v>45723.770833333336</c:v>
                </c:pt>
                <c:pt idx="1579">
                  <c:v>45723.8125</c:v>
                </c:pt>
                <c:pt idx="1580">
                  <c:v>45723.854166666664</c:v>
                </c:pt>
                <c:pt idx="1581">
                  <c:v>45723.895833333336</c:v>
                </c:pt>
                <c:pt idx="1582">
                  <c:v>45723.9375</c:v>
                </c:pt>
                <c:pt idx="1583">
                  <c:v>45723.979166666664</c:v>
                </c:pt>
                <c:pt idx="1584">
                  <c:v>45724.020833333336</c:v>
                </c:pt>
                <c:pt idx="1585">
                  <c:v>45724.0625</c:v>
                </c:pt>
                <c:pt idx="1586">
                  <c:v>45724.104166666664</c:v>
                </c:pt>
                <c:pt idx="1587">
                  <c:v>45724.145833333336</c:v>
                </c:pt>
                <c:pt idx="1588">
                  <c:v>45724.1875</c:v>
                </c:pt>
                <c:pt idx="1589">
                  <c:v>45724.229166666664</c:v>
                </c:pt>
                <c:pt idx="1590">
                  <c:v>45724.270833333336</c:v>
                </c:pt>
                <c:pt idx="1591">
                  <c:v>45724.3125</c:v>
                </c:pt>
                <c:pt idx="1592">
                  <c:v>45724.354166666664</c:v>
                </c:pt>
                <c:pt idx="1593">
                  <c:v>45724.395833333336</c:v>
                </c:pt>
                <c:pt idx="1594">
                  <c:v>45724.4375</c:v>
                </c:pt>
                <c:pt idx="1595">
                  <c:v>45724.479166666664</c:v>
                </c:pt>
                <c:pt idx="1596">
                  <c:v>45724.520833333336</c:v>
                </c:pt>
                <c:pt idx="1597">
                  <c:v>45724.5625</c:v>
                </c:pt>
                <c:pt idx="1598">
                  <c:v>45724.604166666664</c:v>
                </c:pt>
                <c:pt idx="1599">
                  <c:v>45724.645833333336</c:v>
                </c:pt>
                <c:pt idx="1600">
                  <c:v>45724.6875</c:v>
                </c:pt>
                <c:pt idx="1601">
                  <c:v>45724.729166666664</c:v>
                </c:pt>
                <c:pt idx="1602">
                  <c:v>45724.770833333336</c:v>
                </c:pt>
                <c:pt idx="1603">
                  <c:v>45724.8125</c:v>
                </c:pt>
                <c:pt idx="1604">
                  <c:v>45724.854166666664</c:v>
                </c:pt>
                <c:pt idx="1605">
                  <c:v>45724.895833333336</c:v>
                </c:pt>
                <c:pt idx="1606">
                  <c:v>45724.9375</c:v>
                </c:pt>
                <c:pt idx="1607">
                  <c:v>45724.979166666664</c:v>
                </c:pt>
                <c:pt idx="1608">
                  <c:v>45725.020833333336</c:v>
                </c:pt>
                <c:pt idx="1609">
                  <c:v>45725.0625</c:v>
                </c:pt>
                <c:pt idx="1610">
                  <c:v>45725.104166666664</c:v>
                </c:pt>
                <c:pt idx="1611">
                  <c:v>45725.145833333336</c:v>
                </c:pt>
                <c:pt idx="1612">
                  <c:v>45725.1875</c:v>
                </c:pt>
                <c:pt idx="1613">
                  <c:v>45725.229166666664</c:v>
                </c:pt>
                <c:pt idx="1614">
                  <c:v>45725.270833333336</c:v>
                </c:pt>
                <c:pt idx="1615">
                  <c:v>45725.3125</c:v>
                </c:pt>
                <c:pt idx="1616">
                  <c:v>45725.354166666664</c:v>
                </c:pt>
                <c:pt idx="1617">
                  <c:v>45725.395833333336</c:v>
                </c:pt>
                <c:pt idx="1618">
                  <c:v>45725.4375</c:v>
                </c:pt>
                <c:pt idx="1619">
                  <c:v>45725.479166666664</c:v>
                </c:pt>
                <c:pt idx="1620">
                  <c:v>45725.520833333336</c:v>
                </c:pt>
                <c:pt idx="1621">
                  <c:v>45725.5625</c:v>
                </c:pt>
                <c:pt idx="1622">
                  <c:v>45725.604166666664</c:v>
                </c:pt>
                <c:pt idx="1623">
                  <c:v>45725.645833333336</c:v>
                </c:pt>
                <c:pt idx="1624">
                  <c:v>45725.6875</c:v>
                </c:pt>
                <c:pt idx="1625">
                  <c:v>45725.729166666664</c:v>
                </c:pt>
                <c:pt idx="1626">
                  <c:v>45725.770833333336</c:v>
                </c:pt>
                <c:pt idx="1627">
                  <c:v>45725.8125</c:v>
                </c:pt>
                <c:pt idx="1628">
                  <c:v>45725.854166666664</c:v>
                </c:pt>
                <c:pt idx="1629">
                  <c:v>45725.895833333336</c:v>
                </c:pt>
                <c:pt idx="1630">
                  <c:v>45725.9375</c:v>
                </c:pt>
                <c:pt idx="1631">
                  <c:v>45725.979166666664</c:v>
                </c:pt>
                <c:pt idx="1632">
                  <c:v>45726.020833333336</c:v>
                </c:pt>
                <c:pt idx="1633">
                  <c:v>45726.0625</c:v>
                </c:pt>
                <c:pt idx="1634">
                  <c:v>45726.104166666664</c:v>
                </c:pt>
                <c:pt idx="1635">
                  <c:v>45726.145833333336</c:v>
                </c:pt>
                <c:pt idx="1636">
                  <c:v>45726.1875</c:v>
                </c:pt>
                <c:pt idx="1637">
                  <c:v>45726.229166666664</c:v>
                </c:pt>
                <c:pt idx="1638">
                  <c:v>45726.270833333336</c:v>
                </c:pt>
                <c:pt idx="1639">
                  <c:v>45726.3125</c:v>
                </c:pt>
                <c:pt idx="1640">
                  <c:v>45726.354166666664</c:v>
                </c:pt>
                <c:pt idx="1641">
                  <c:v>45726.395833333336</c:v>
                </c:pt>
                <c:pt idx="1642">
                  <c:v>45726.4375</c:v>
                </c:pt>
                <c:pt idx="1643">
                  <c:v>45726.479166666664</c:v>
                </c:pt>
                <c:pt idx="1644">
                  <c:v>45726.520833333336</c:v>
                </c:pt>
                <c:pt idx="1645">
                  <c:v>45726.5625</c:v>
                </c:pt>
                <c:pt idx="1646">
                  <c:v>45726.604166666664</c:v>
                </c:pt>
                <c:pt idx="1647">
                  <c:v>45726.645833333336</c:v>
                </c:pt>
                <c:pt idx="1648">
                  <c:v>45726.6875</c:v>
                </c:pt>
                <c:pt idx="1649">
                  <c:v>45726.729166666664</c:v>
                </c:pt>
                <c:pt idx="1650">
                  <c:v>45726.770833333336</c:v>
                </c:pt>
                <c:pt idx="1651">
                  <c:v>45726.8125</c:v>
                </c:pt>
                <c:pt idx="1652">
                  <c:v>45726.854166666664</c:v>
                </c:pt>
                <c:pt idx="1653">
                  <c:v>45726.895833333336</c:v>
                </c:pt>
                <c:pt idx="1654">
                  <c:v>45726.9375</c:v>
                </c:pt>
                <c:pt idx="1655">
                  <c:v>45726.979166666664</c:v>
                </c:pt>
                <c:pt idx="1656">
                  <c:v>45727.020833333336</c:v>
                </c:pt>
                <c:pt idx="1657">
                  <c:v>45727.0625</c:v>
                </c:pt>
                <c:pt idx="1658">
                  <c:v>45727.104166666664</c:v>
                </c:pt>
                <c:pt idx="1659">
                  <c:v>45727.145833333336</c:v>
                </c:pt>
                <c:pt idx="1660">
                  <c:v>45727.1875</c:v>
                </c:pt>
                <c:pt idx="1661">
                  <c:v>45727.229166666664</c:v>
                </c:pt>
                <c:pt idx="1662">
                  <c:v>45727.270833333336</c:v>
                </c:pt>
                <c:pt idx="1663">
                  <c:v>45727.3125</c:v>
                </c:pt>
                <c:pt idx="1664">
                  <c:v>45727.354166666664</c:v>
                </c:pt>
                <c:pt idx="1665">
                  <c:v>45727.395833333336</c:v>
                </c:pt>
                <c:pt idx="1666">
                  <c:v>45727.4375</c:v>
                </c:pt>
                <c:pt idx="1667">
                  <c:v>45727.479166666664</c:v>
                </c:pt>
                <c:pt idx="1668">
                  <c:v>45727.520833333336</c:v>
                </c:pt>
                <c:pt idx="1669">
                  <c:v>45727.5625</c:v>
                </c:pt>
                <c:pt idx="1670">
                  <c:v>45727.604166666664</c:v>
                </c:pt>
                <c:pt idx="1671">
                  <c:v>45727.645833333336</c:v>
                </c:pt>
                <c:pt idx="1672">
                  <c:v>45727.6875</c:v>
                </c:pt>
                <c:pt idx="1673">
                  <c:v>45727.729166666664</c:v>
                </c:pt>
                <c:pt idx="1674">
                  <c:v>45727.770833333336</c:v>
                </c:pt>
                <c:pt idx="1675">
                  <c:v>45727.8125</c:v>
                </c:pt>
                <c:pt idx="1676">
                  <c:v>45727.854166666664</c:v>
                </c:pt>
                <c:pt idx="1677">
                  <c:v>45727.895833333336</c:v>
                </c:pt>
                <c:pt idx="1678">
                  <c:v>45727.9375</c:v>
                </c:pt>
                <c:pt idx="1679">
                  <c:v>45727.979166666664</c:v>
                </c:pt>
                <c:pt idx="1680">
                  <c:v>45728.020833333336</c:v>
                </c:pt>
                <c:pt idx="1681">
                  <c:v>45728.0625</c:v>
                </c:pt>
                <c:pt idx="1682">
                  <c:v>45728.104166666664</c:v>
                </c:pt>
                <c:pt idx="1683">
                  <c:v>45728.145833333336</c:v>
                </c:pt>
                <c:pt idx="1684">
                  <c:v>45728.1875</c:v>
                </c:pt>
                <c:pt idx="1685">
                  <c:v>45728.229166666664</c:v>
                </c:pt>
                <c:pt idx="1686">
                  <c:v>45728.270833333336</c:v>
                </c:pt>
                <c:pt idx="1687">
                  <c:v>45728.3125</c:v>
                </c:pt>
                <c:pt idx="1688">
                  <c:v>45728.354166666664</c:v>
                </c:pt>
                <c:pt idx="1689">
                  <c:v>45728.395833333336</c:v>
                </c:pt>
                <c:pt idx="1690">
                  <c:v>45728.4375</c:v>
                </c:pt>
                <c:pt idx="1691">
                  <c:v>45728.479166666664</c:v>
                </c:pt>
                <c:pt idx="1692">
                  <c:v>45728.520833333336</c:v>
                </c:pt>
                <c:pt idx="1693">
                  <c:v>45728.5625</c:v>
                </c:pt>
                <c:pt idx="1694">
                  <c:v>45728.604166666664</c:v>
                </c:pt>
                <c:pt idx="1695">
                  <c:v>45728.645833333336</c:v>
                </c:pt>
                <c:pt idx="1696">
                  <c:v>45728.6875</c:v>
                </c:pt>
                <c:pt idx="1697">
                  <c:v>45728.729166666664</c:v>
                </c:pt>
                <c:pt idx="1698">
                  <c:v>45728.770833333336</c:v>
                </c:pt>
                <c:pt idx="1699">
                  <c:v>45728.8125</c:v>
                </c:pt>
                <c:pt idx="1700">
                  <c:v>45728.854166666664</c:v>
                </c:pt>
                <c:pt idx="1701">
                  <c:v>45728.895833333336</c:v>
                </c:pt>
                <c:pt idx="1702">
                  <c:v>45728.9375</c:v>
                </c:pt>
                <c:pt idx="1703">
                  <c:v>45728.979166666664</c:v>
                </c:pt>
                <c:pt idx="1704">
                  <c:v>45729.020833333336</c:v>
                </c:pt>
                <c:pt idx="1705">
                  <c:v>45729.0625</c:v>
                </c:pt>
                <c:pt idx="1706">
                  <c:v>45729.104166666664</c:v>
                </c:pt>
                <c:pt idx="1707">
                  <c:v>45729.145833333336</c:v>
                </c:pt>
                <c:pt idx="1708">
                  <c:v>45729.1875</c:v>
                </c:pt>
                <c:pt idx="1709">
                  <c:v>45729.229166666664</c:v>
                </c:pt>
                <c:pt idx="1710">
                  <c:v>45729.270833333336</c:v>
                </c:pt>
                <c:pt idx="1711">
                  <c:v>45729.3125</c:v>
                </c:pt>
                <c:pt idx="1712">
                  <c:v>45729.354166666664</c:v>
                </c:pt>
                <c:pt idx="1713">
                  <c:v>45729.395833333336</c:v>
                </c:pt>
                <c:pt idx="1714">
                  <c:v>45729.4375</c:v>
                </c:pt>
                <c:pt idx="1715">
                  <c:v>45729.479166666664</c:v>
                </c:pt>
                <c:pt idx="1716">
                  <c:v>45729.520833333336</c:v>
                </c:pt>
                <c:pt idx="1717">
                  <c:v>45729.5625</c:v>
                </c:pt>
                <c:pt idx="1718">
                  <c:v>45729.604166666664</c:v>
                </c:pt>
                <c:pt idx="1719">
                  <c:v>45729.645833333336</c:v>
                </c:pt>
                <c:pt idx="1720">
                  <c:v>45729.6875</c:v>
                </c:pt>
                <c:pt idx="1721">
                  <c:v>45729.729166666664</c:v>
                </c:pt>
                <c:pt idx="1722">
                  <c:v>45729.770833333336</c:v>
                </c:pt>
                <c:pt idx="1723">
                  <c:v>45729.8125</c:v>
                </c:pt>
                <c:pt idx="1724">
                  <c:v>45729.854166666664</c:v>
                </c:pt>
                <c:pt idx="1725">
                  <c:v>45729.895833333336</c:v>
                </c:pt>
                <c:pt idx="1726">
                  <c:v>45729.9375</c:v>
                </c:pt>
                <c:pt idx="1727">
                  <c:v>45729.979166666664</c:v>
                </c:pt>
                <c:pt idx="1728">
                  <c:v>45730.020833333336</c:v>
                </c:pt>
                <c:pt idx="1729">
                  <c:v>45730.0625</c:v>
                </c:pt>
                <c:pt idx="1730">
                  <c:v>45730.104166666664</c:v>
                </c:pt>
                <c:pt idx="1731">
                  <c:v>45730.145833333336</c:v>
                </c:pt>
                <c:pt idx="1732">
                  <c:v>45730.1875</c:v>
                </c:pt>
                <c:pt idx="1733">
                  <c:v>45730.229166666664</c:v>
                </c:pt>
                <c:pt idx="1734">
                  <c:v>45730.270833333336</c:v>
                </c:pt>
                <c:pt idx="1735">
                  <c:v>45730.3125</c:v>
                </c:pt>
                <c:pt idx="1736">
                  <c:v>45730.354166666664</c:v>
                </c:pt>
                <c:pt idx="1737">
                  <c:v>45730.395833333336</c:v>
                </c:pt>
                <c:pt idx="1738">
                  <c:v>45730.4375</c:v>
                </c:pt>
                <c:pt idx="1739">
                  <c:v>45730.479166666664</c:v>
                </c:pt>
                <c:pt idx="1740">
                  <c:v>45730.520833333336</c:v>
                </c:pt>
                <c:pt idx="1741">
                  <c:v>45730.5625</c:v>
                </c:pt>
                <c:pt idx="1742">
                  <c:v>45730.604166666664</c:v>
                </c:pt>
                <c:pt idx="1743">
                  <c:v>45730.645833333336</c:v>
                </c:pt>
                <c:pt idx="1744">
                  <c:v>45730.6875</c:v>
                </c:pt>
                <c:pt idx="1745">
                  <c:v>45730.729166666664</c:v>
                </c:pt>
                <c:pt idx="1746">
                  <c:v>45730.770833333336</c:v>
                </c:pt>
                <c:pt idx="1747">
                  <c:v>45730.8125</c:v>
                </c:pt>
                <c:pt idx="1748">
                  <c:v>45730.854166666664</c:v>
                </c:pt>
                <c:pt idx="1749">
                  <c:v>45730.895833333336</c:v>
                </c:pt>
                <c:pt idx="1750">
                  <c:v>45730.9375</c:v>
                </c:pt>
                <c:pt idx="1751">
                  <c:v>45730.979166666664</c:v>
                </c:pt>
                <c:pt idx="1752">
                  <c:v>45731.020833333336</c:v>
                </c:pt>
                <c:pt idx="1753">
                  <c:v>45731.0625</c:v>
                </c:pt>
                <c:pt idx="1754">
                  <c:v>45731.104166666664</c:v>
                </c:pt>
                <c:pt idx="1755">
                  <c:v>45731.145833333336</c:v>
                </c:pt>
                <c:pt idx="1756">
                  <c:v>45731.1875</c:v>
                </c:pt>
                <c:pt idx="1757">
                  <c:v>45731.229166666664</c:v>
                </c:pt>
                <c:pt idx="1758">
                  <c:v>45731.270833333336</c:v>
                </c:pt>
                <c:pt idx="1759">
                  <c:v>45731.3125</c:v>
                </c:pt>
                <c:pt idx="1760">
                  <c:v>45731.354166666664</c:v>
                </c:pt>
                <c:pt idx="1761">
                  <c:v>45731.395833333336</c:v>
                </c:pt>
                <c:pt idx="1762">
                  <c:v>45731.4375</c:v>
                </c:pt>
                <c:pt idx="1763">
                  <c:v>45731.479166666664</c:v>
                </c:pt>
                <c:pt idx="1764">
                  <c:v>45731.520833333336</c:v>
                </c:pt>
                <c:pt idx="1765">
                  <c:v>45731.5625</c:v>
                </c:pt>
                <c:pt idx="1766">
                  <c:v>45731.604166666664</c:v>
                </c:pt>
                <c:pt idx="1767">
                  <c:v>45731.645833333336</c:v>
                </c:pt>
                <c:pt idx="1768">
                  <c:v>45731.6875</c:v>
                </c:pt>
                <c:pt idx="1769">
                  <c:v>45731.729166666664</c:v>
                </c:pt>
                <c:pt idx="1770">
                  <c:v>45731.770833333336</c:v>
                </c:pt>
                <c:pt idx="1771">
                  <c:v>45731.8125</c:v>
                </c:pt>
                <c:pt idx="1772">
                  <c:v>45731.854166666664</c:v>
                </c:pt>
                <c:pt idx="1773">
                  <c:v>45731.895833333336</c:v>
                </c:pt>
                <c:pt idx="1774">
                  <c:v>45731.9375</c:v>
                </c:pt>
                <c:pt idx="1775">
                  <c:v>45731.979166666664</c:v>
                </c:pt>
                <c:pt idx="1776">
                  <c:v>45732.020833333336</c:v>
                </c:pt>
                <c:pt idx="1777">
                  <c:v>45732.0625</c:v>
                </c:pt>
                <c:pt idx="1778">
                  <c:v>45732.104166666664</c:v>
                </c:pt>
                <c:pt idx="1779">
                  <c:v>45732.145833333336</c:v>
                </c:pt>
                <c:pt idx="1780">
                  <c:v>45732.1875</c:v>
                </c:pt>
                <c:pt idx="1781">
                  <c:v>45732.229166666664</c:v>
                </c:pt>
                <c:pt idx="1782">
                  <c:v>45732.270833333336</c:v>
                </c:pt>
                <c:pt idx="1783">
                  <c:v>45732.3125</c:v>
                </c:pt>
                <c:pt idx="1784">
                  <c:v>45732.354166666664</c:v>
                </c:pt>
                <c:pt idx="1785">
                  <c:v>45732.395833333336</c:v>
                </c:pt>
                <c:pt idx="1786">
                  <c:v>45732.4375</c:v>
                </c:pt>
                <c:pt idx="1787">
                  <c:v>45732.479166666664</c:v>
                </c:pt>
                <c:pt idx="1788">
                  <c:v>45732.520833333336</c:v>
                </c:pt>
                <c:pt idx="1789">
                  <c:v>45732.5625</c:v>
                </c:pt>
                <c:pt idx="1790">
                  <c:v>45732.604166666664</c:v>
                </c:pt>
                <c:pt idx="1791">
                  <c:v>45732.645833333336</c:v>
                </c:pt>
                <c:pt idx="1792">
                  <c:v>45732.6875</c:v>
                </c:pt>
                <c:pt idx="1793">
                  <c:v>45732.729166666664</c:v>
                </c:pt>
                <c:pt idx="1794">
                  <c:v>45732.770833333336</c:v>
                </c:pt>
                <c:pt idx="1795">
                  <c:v>45732.8125</c:v>
                </c:pt>
                <c:pt idx="1796">
                  <c:v>45732.854166666664</c:v>
                </c:pt>
                <c:pt idx="1797">
                  <c:v>45732.895833333336</c:v>
                </c:pt>
                <c:pt idx="1798">
                  <c:v>45732.9375</c:v>
                </c:pt>
                <c:pt idx="1799">
                  <c:v>45732.979166666664</c:v>
                </c:pt>
                <c:pt idx="1800">
                  <c:v>45733.020833333336</c:v>
                </c:pt>
                <c:pt idx="1801">
                  <c:v>45733.0625</c:v>
                </c:pt>
                <c:pt idx="1802">
                  <c:v>45733.104166666664</c:v>
                </c:pt>
                <c:pt idx="1803">
                  <c:v>45733.145833333336</c:v>
                </c:pt>
                <c:pt idx="1804">
                  <c:v>45733.1875</c:v>
                </c:pt>
                <c:pt idx="1805">
                  <c:v>45733.229166666664</c:v>
                </c:pt>
                <c:pt idx="1806">
                  <c:v>45733.270833333336</c:v>
                </c:pt>
                <c:pt idx="1807">
                  <c:v>45733.3125</c:v>
                </c:pt>
                <c:pt idx="1808">
                  <c:v>45733.354166666664</c:v>
                </c:pt>
                <c:pt idx="1809">
                  <c:v>45733.395833333336</c:v>
                </c:pt>
                <c:pt idx="1810">
                  <c:v>45733.4375</c:v>
                </c:pt>
                <c:pt idx="1811">
                  <c:v>45733.479166666664</c:v>
                </c:pt>
                <c:pt idx="1812">
                  <c:v>45733.520833333336</c:v>
                </c:pt>
                <c:pt idx="1813">
                  <c:v>45733.5625</c:v>
                </c:pt>
                <c:pt idx="1814">
                  <c:v>45733.604166666664</c:v>
                </c:pt>
                <c:pt idx="1815">
                  <c:v>45733.645833333336</c:v>
                </c:pt>
                <c:pt idx="1816">
                  <c:v>45733.6875</c:v>
                </c:pt>
                <c:pt idx="1817">
                  <c:v>45733.729166666664</c:v>
                </c:pt>
                <c:pt idx="1818">
                  <c:v>45733.770833333336</c:v>
                </c:pt>
                <c:pt idx="1819">
                  <c:v>45733.8125</c:v>
                </c:pt>
                <c:pt idx="1820">
                  <c:v>45733.854166666664</c:v>
                </c:pt>
                <c:pt idx="1821">
                  <c:v>45733.895833333336</c:v>
                </c:pt>
                <c:pt idx="1822">
                  <c:v>45733.9375</c:v>
                </c:pt>
                <c:pt idx="1823">
                  <c:v>45733.979166666664</c:v>
                </c:pt>
                <c:pt idx="1824">
                  <c:v>45734.020833333336</c:v>
                </c:pt>
                <c:pt idx="1825">
                  <c:v>45734.0625</c:v>
                </c:pt>
                <c:pt idx="1826">
                  <c:v>45734.104166666664</c:v>
                </c:pt>
                <c:pt idx="1827">
                  <c:v>45734.145833333336</c:v>
                </c:pt>
                <c:pt idx="1828">
                  <c:v>45734.1875</c:v>
                </c:pt>
                <c:pt idx="1829">
                  <c:v>45734.229166666664</c:v>
                </c:pt>
                <c:pt idx="1830">
                  <c:v>45734.270833333336</c:v>
                </c:pt>
                <c:pt idx="1831">
                  <c:v>45734.3125</c:v>
                </c:pt>
                <c:pt idx="1832">
                  <c:v>45734.354166666664</c:v>
                </c:pt>
                <c:pt idx="1833">
                  <c:v>45734.395833333336</c:v>
                </c:pt>
                <c:pt idx="1834">
                  <c:v>45734.4375</c:v>
                </c:pt>
                <c:pt idx="1835">
                  <c:v>45734.479166666664</c:v>
                </c:pt>
                <c:pt idx="1836">
                  <c:v>45734.520833333336</c:v>
                </c:pt>
                <c:pt idx="1837">
                  <c:v>45734.5625</c:v>
                </c:pt>
                <c:pt idx="1838">
                  <c:v>45734.604166666664</c:v>
                </c:pt>
                <c:pt idx="1839">
                  <c:v>45734.645833333336</c:v>
                </c:pt>
                <c:pt idx="1840">
                  <c:v>45734.6875</c:v>
                </c:pt>
                <c:pt idx="1841">
                  <c:v>45734.729166666664</c:v>
                </c:pt>
                <c:pt idx="1842">
                  <c:v>45734.770833333336</c:v>
                </c:pt>
                <c:pt idx="1843">
                  <c:v>45734.8125</c:v>
                </c:pt>
                <c:pt idx="1844">
                  <c:v>45734.854166666664</c:v>
                </c:pt>
                <c:pt idx="1845">
                  <c:v>45734.895833333336</c:v>
                </c:pt>
                <c:pt idx="1846">
                  <c:v>45734.9375</c:v>
                </c:pt>
                <c:pt idx="1847">
                  <c:v>45734.979166666664</c:v>
                </c:pt>
                <c:pt idx="1848">
                  <c:v>45735.020833333336</c:v>
                </c:pt>
                <c:pt idx="1849">
                  <c:v>45735.0625</c:v>
                </c:pt>
                <c:pt idx="1850">
                  <c:v>45735.104166666664</c:v>
                </c:pt>
                <c:pt idx="1851">
                  <c:v>45735.145833333336</c:v>
                </c:pt>
                <c:pt idx="1852">
                  <c:v>45735.1875</c:v>
                </c:pt>
                <c:pt idx="1853">
                  <c:v>45735.229166666664</c:v>
                </c:pt>
                <c:pt idx="1854">
                  <c:v>45735.270833333336</c:v>
                </c:pt>
                <c:pt idx="1855">
                  <c:v>45735.3125</c:v>
                </c:pt>
                <c:pt idx="1856">
                  <c:v>45735.354166666664</c:v>
                </c:pt>
                <c:pt idx="1857">
                  <c:v>45735.395833333336</c:v>
                </c:pt>
                <c:pt idx="1858">
                  <c:v>45735.4375</c:v>
                </c:pt>
                <c:pt idx="1859">
                  <c:v>45735.479166666664</c:v>
                </c:pt>
                <c:pt idx="1860">
                  <c:v>45735.520833333336</c:v>
                </c:pt>
                <c:pt idx="1861">
                  <c:v>45735.5625</c:v>
                </c:pt>
                <c:pt idx="1862">
                  <c:v>45735.604166666664</c:v>
                </c:pt>
                <c:pt idx="1863">
                  <c:v>45735.645833333336</c:v>
                </c:pt>
                <c:pt idx="1864">
                  <c:v>45735.6875</c:v>
                </c:pt>
                <c:pt idx="1865">
                  <c:v>45735.729166666664</c:v>
                </c:pt>
                <c:pt idx="1866">
                  <c:v>45735.770833333336</c:v>
                </c:pt>
                <c:pt idx="1867">
                  <c:v>45735.8125</c:v>
                </c:pt>
                <c:pt idx="1868">
                  <c:v>45735.854166666664</c:v>
                </c:pt>
                <c:pt idx="1869">
                  <c:v>45735.895833333336</c:v>
                </c:pt>
                <c:pt idx="1870">
                  <c:v>45735.9375</c:v>
                </c:pt>
                <c:pt idx="1871">
                  <c:v>45735.979166666664</c:v>
                </c:pt>
                <c:pt idx="1872">
                  <c:v>45736.020833333336</c:v>
                </c:pt>
                <c:pt idx="1873">
                  <c:v>45736.0625</c:v>
                </c:pt>
                <c:pt idx="1874">
                  <c:v>45736.104166666664</c:v>
                </c:pt>
                <c:pt idx="1875">
                  <c:v>45736.145833333336</c:v>
                </c:pt>
                <c:pt idx="1876">
                  <c:v>45736.1875</c:v>
                </c:pt>
                <c:pt idx="1877">
                  <c:v>45736.229166666664</c:v>
                </c:pt>
                <c:pt idx="1878">
                  <c:v>45736.270833333336</c:v>
                </c:pt>
                <c:pt idx="1879">
                  <c:v>45736.3125</c:v>
                </c:pt>
                <c:pt idx="1880">
                  <c:v>45736.354166666664</c:v>
                </c:pt>
                <c:pt idx="1881">
                  <c:v>45736.395833333336</c:v>
                </c:pt>
                <c:pt idx="1882">
                  <c:v>45736.4375</c:v>
                </c:pt>
                <c:pt idx="1883">
                  <c:v>45736.479166666664</c:v>
                </c:pt>
                <c:pt idx="1884">
                  <c:v>45736.520833333336</c:v>
                </c:pt>
                <c:pt idx="1885">
                  <c:v>45736.5625</c:v>
                </c:pt>
                <c:pt idx="1886">
                  <c:v>45736.604166666664</c:v>
                </c:pt>
                <c:pt idx="1887">
                  <c:v>45736.645833333336</c:v>
                </c:pt>
                <c:pt idx="1888">
                  <c:v>45736.6875</c:v>
                </c:pt>
                <c:pt idx="1889">
                  <c:v>45736.729166666664</c:v>
                </c:pt>
                <c:pt idx="1890">
                  <c:v>45736.770833333336</c:v>
                </c:pt>
                <c:pt idx="1891">
                  <c:v>45736.8125</c:v>
                </c:pt>
                <c:pt idx="1892">
                  <c:v>45736.854166666664</c:v>
                </c:pt>
                <c:pt idx="1893">
                  <c:v>45736.895833333336</c:v>
                </c:pt>
                <c:pt idx="1894">
                  <c:v>45736.9375</c:v>
                </c:pt>
                <c:pt idx="1895">
                  <c:v>45736.979166666664</c:v>
                </c:pt>
                <c:pt idx="1896">
                  <c:v>45737.020833333336</c:v>
                </c:pt>
                <c:pt idx="1897">
                  <c:v>45737.0625</c:v>
                </c:pt>
                <c:pt idx="1898">
                  <c:v>45737.104166666664</c:v>
                </c:pt>
                <c:pt idx="1899">
                  <c:v>45737.145833333336</c:v>
                </c:pt>
                <c:pt idx="1900">
                  <c:v>45737.1875</c:v>
                </c:pt>
                <c:pt idx="1901">
                  <c:v>45737.229166666664</c:v>
                </c:pt>
                <c:pt idx="1902">
                  <c:v>45737.270833333336</c:v>
                </c:pt>
                <c:pt idx="1903">
                  <c:v>45737.3125</c:v>
                </c:pt>
                <c:pt idx="1904">
                  <c:v>45737.354166666664</c:v>
                </c:pt>
                <c:pt idx="1905">
                  <c:v>45737.395833333336</c:v>
                </c:pt>
                <c:pt idx="1906">
                  <c:v>45737.4375</c:v>
                </c:pt>
                <c:pt idx="1907">
                  <c:v>45737.479166666664</c:v>
                </c:pt>
                <c:pt idx="1908">
                  <c:v>45737.520833333336</c:v>
                </c:pt>
                <c:pt idx="1909">
                  <c:v>45737.5625</c:v>
                </c:pt>
                <c:pt idx="1910">
                  <c:v>45737.604166666664</c:v>
                </c:pt>
                <c:pt idx="1911">
                  <c:v>45737.645833333336</c:v>
                </c:pt>
                <c:pt idx="1912">
                  <c:v>45737.6875</c:v>
                </c:pt>
                <c:pt idx="1913">
                  <c:v>45737.729166666664</c:v>
                </c:pt>
                <c:pt idx="1914">
                  <c:v>45737.770833333336</c:v>
                </c:pt>
                <c:pt idx="1915">
                  <c:v>45737.8125</c:v>
                </c:pt>
                <c:pt idx="1916">
                  <c:v>45737.854166666664</c:v>
                </c:pt>
                <c:pt idx="1917">
                  <c:v>45737.895833333336</c:v>
                </c:pt>
                <c:pt idx="1918">
                  <c:v>45737.9375</c:v>
                </c:pt>
                <c:pt idx="1919">
                  <c:v>45737.979166666664</c:v>
                </c:pt>
                <c:pt idx="1920">
                  <c:v>45738.020833333336</c:v>
                </c:pt>
                <c:pt idx="1921">
                  <c:v>45738.0625</c:v>
                </c:pt>
                <c:pt idx="1922">
                  <c:v>45738.104166666664</c:v>
                </c:pt>
                <c:pt idx="1923">
                  <c:v>45738.145833333336</c:v>
                </c:pt>
                <c:pt idx="1924">
                  <c:v>45738.1875</c:v>
                </c:pt>
                <c:pt idx="1925">
                  <c:v>45738.229166666664</c:v>
                </c:pt>
                <c:pt idx="1926">
                  <c:v>45738.270833333336</c:v>
                </c:pt>
                <c:pt idx="1927">
                  <c:v>45738.3125</c:v>
                </c:pt>
                <c:pt idx="1928">
                  <c:v>45738.354166666664</c:v>
                </c:pt>
                <c:pt idx="1929">
                  <c:v>45738.395833333336</c:v>
                </c:pt>
                <c:pt idx="1930">
                  <c:v>45738.4375</c:v>
                </c:pt>
                <c:pt idx="1931">
                  <c:v>45738.479166666664</c:v>
                </c:pt>
                <c:pt idx="1932">
                  <c:v>45738.520833333336</c:v>
                </c:pt>
                <c:pt idx="1933">
                  <c:v>45738.5625</c:v>
                </c:pt>
                <c:pt idx="1934">
                  <c:v>45738.604166666664</c:v>
                </c:pt>
                <c:pt idx="1935">
                  <c:v>45738.645833333336</c:v>
                </c:pt>
                <c:pt idx="1936">
                  <c:v>45738.6875</c:v>
                </c:pt>
                <c:pt idx="1937">
                  <c:v>45738.729166666664</c:v>
                </c:pt>
                <c:pt idx="1938">
                  <c:v>45738.770833333336</c:v>
                </c:pt>
                <c:pt idx="1939">
                  <c:v>45738.8125</c:v>
                </c:pt>
                <c:pt idx="1940">
                  <c:v>45738.854166666664</c:v>
                </c:pt>
                <c:pt idx="1941">
                  <c:v>45738.895833333336</c:v>
                </c:pt>
                <c:pt idx="1942">
                  <c:v>45738.9375</c:v>
                </c:pt>
                <c:pt idx="1943">
                  <c:v>45738.979166666664</c:v>
                </c:pt>
                <c:pt idx="1944">
                  <c:v>45739.020833333336</c:v>
                </c:pt>
                <c:pt idx="1945">
                  <c:v>45739.0625</c:v>
                </c:pt>
                <c:pt idx="1946">
                  <c:v>45739.104166666664</c:v>
                </c:pt>
                <c:pt idx="1947">
                  <c:v>45739.145833333336</c:v>
                </c:pt>
                <c:pt idx="1948">
                  <c:v>45739.1875</c:v>
                </c:pt>
                <c:pt idx="1949">
                  <c:v>45739.229166666664</c:v>
                </c:pt>
                <c:pt idx="1950">
                  <c:v>45739.270833333336</c:v>
                </c:pt>
                <c:pt idx="1951">
                  <c:v>45739.3125</c:v>
                </c:pt>
                <c:pt idx="1952">
                  <c:v>45739.354166666664</c:v>
                </c:pt>
                <c:pt idx="1953">
                  <c:v>45739.395833333336</c:v>
                </c:pt>
                <c:pt idx="1954">
                  <c:v>45739.4375</c:v>
                </c:pt>
                <c:pt idx="1955">
                  <c:v>45739.479166666664</c:v>
                </c:pt>
                <c:pt idx="1956">
                  <c:v>45739.520833333336</c:v>
                </c:pt>
                <c:pt idx="1957">
                  <c:v>45739.5625</c:v>
                </c:pt>
                <c:pt idx="1958">
                  <c:v>45739.604166666664</c:v>
                </c:pt>
                <c:pt idx="1959">
                  <c:v>45739.645833333336</c:v>
                </c:pt>
                <c:pt idx="1960">
                  <c:v>45739.6875</c:v>
                </c:pt>
                <c:pt idx="1961">
                  <c:v>45739.729166666664</c:v>
                </c:pt>
                <c:pt idx="1962">
                  <c:v>45739.770833333336</c:v>
                </c:pt>
                <c:pt idx="1963">
                  <c:v>45739.8125</c:v>
                </c:pt>
                <c:pt idx="1964">
                  <c:v>45739.854166666664</c:v>
                </c:pt>
                <c:pt idx="1965">
                  <c:v>45739.895833333336</c:v>
                </c:pt>
                <c:pt idx="1966">
                  <c:v>45739.9375</c:v>
                </c:pt>
                <c:pt idx="1967">
                  <c:v>45739.979166666664</c:v>
                </c:pt>
                <c:pt idx="1968">
                  <c:v>45740.020833333336</c:v>
                </c:pt>
                <c:pt idx="1969">
                  <c:v>45740.0625</c:v>
                </c:pt>
                <c:pt idx="1970">
                  <c:v>45740.104166666664</c:v>
                </c:pt>
                <c:pt idx="1971">
                  <c:v>45740.145833333336</c:v>
                </c:pt>
                <c:pt idx="1972">
                  <c:v>45740.1875</c:v>
                </c:pt>
                <c:pt idx="1973">
                  <c:v>45740.229166666664</c:v>
                </c:pt>
                <c:pt idx="1974">
                  <c:v>45740.270833333336</c:v>
                </c:pt>
                <c:pt idx="1975">
                  <c:v>45740.3125</c:v>
                </c:pt>
                <c:pt idx="1976">
                  <c:v>45740.354166666664</c:v>
                </c:pt>
                <c:pt idx="1977">
                  <c:v>45740.395833333336</c:v>
                </c:pt>
                <c:pt idx="1978">
                  <c:v>45740.4375</c:v>
                </c:pt>
                <c:pt idx="1979">
                  <c:v>45740.479166666664</c:v>
                </c:pt>
                <c:pt idx="1980">
                  <c:v>45740.520833333336</c:v>
                </c:pt>
                <c:pt idx="1981">
                  <c:v>45740.5625</c:v>
                </c:pt>
                <c:pt idx="1982">
                  <c:v>45740.604166666664</c:v>
                </c:pt>
                <c:pt idx="1983">
                  <c:v>45740.645833333336</c:v>
                </c:pt>
                <c:pt idx="1984">
                  <c:v>45740.6875</c:v>
                </c:pt>
                <c:pt idx="1985">
                  <c:v>45740.729166666664</c:v>
                </c:pt>
                <c:pt idx="1986">
                  <c:v>45740.770833333336</c:v>
                </c:pt>
                <c:pt idx="1987">
                  <c:v>45740.8125</c:v>
                </c:pt>
                <c:pt idx="1988">
                  <c:v>45740.854166666664</c:v>
                </c:pt>
                <c:pt idx="1989">
                  <c:v>45740.895833333336</c:v>
                </c:pt>
                <c:pt idx="1990">
                  <c:v>45740.9375</c:v>
                </c:pt>
                <c:pt idx="1991">
                  <c:v>45740.979166666664</c:v>
                </c:pt>
                <c:pt idx="1992">
                  <c:v>45741.020833333336</c:v>
                </c:pt>
                <c:pt idx="1993">
                  <c:v>45741.0625</c:v>
                </c:pt>
                <c:pt idx="1994">
                  <c:v>45741.104166666664</c:v>
                </c:pt>
                <c:pt idx="1995">
                  <c:v>45741.145833333336</c:v>
                </c:pt>
                <c:pt idx="1996">
                  <c:v>45741.1875</c:v>
                </c:pt>
                <c:pt idx="1997">
                  <c:v>45741.229166666664</c:v>
                </c:pt>
                <c:pt idx="1998">
                  <c:v>45741.270833333336</c:v>
                </c:pt>
                <c:pt idx="1999">
                  <c:v>45741.3125</c:v>
                </c:pt>
                <c:pt idx="2000">
                  <c:v>45741.354166666664</c:v>
                </c:pt>
                <c:pt idx="2001">
                  <c:v>45741.395833333336</c:v>
                </c:pt>
                <c:pt idx="2002">
                  <c:v>45741.4375</c:v>
                </c:pt>
                <c:pt idx="2003">
                  <c:v>45741.479166666664</c:v>
                </c:pt>
                <c:pt idx="2004">
                  <c:v>45741.520833333336</c:v>
                </c:pt>
                <c:pt idx="2005">
                  <c:v>45741.5625</c:v>
                </c:pt>
                <c:pt idx="2006">
                  <c:v>45741.604166666664</c:v>
                </c:pt>
                <c:pt idx="2007">
                  <c:v>45741.645833333336</c:v>
                </c:pt>
                <c:pt idx="2008">
                  <c:v>45741.6875</c:v>
                </c:pt>
                <c:pt idx="2009">
                  <c:v>45741.729166666664</c:v>
                </c:pt>
                <c:pt idx="2010">
                  <c:v>45741.770833333336</c:v>
                </c:pt>
                <c:pt idx="2011">
                  <c:v>45741.8125</c:v>
                </c:pt>
                <c:pt idx="2012">
                  <c:v>45741.854166666664</c:v>
                </c:pt>
                <c:pt idx="2013">
                  <c:v>45741.895833333336</c:v>
                </c:pt>
                <c:pt idx="2014">
                  <c:v>45741.9375</c:v>
                </c:pt>
                <c:pt idx="2015">
                  <c:v>45741.979166666664</c:v>
                </c:pt>
                <c:pt idx="2016">
                  <c:v>45742.020833333336</c:v>
                </c:pt>
                <c:pt idx="2017">
                  <c:v>45742.0625</c:v>
                </c:pt>
                <c:pt idx="2018">
                  <c:v>45742.104166666664</c:v>
                </c:pt>
                <c:pt idx="2019">
                  <c:v>45742.145833333336</c:v>
                </c:pt>
                <c:pt idx="2020">
                  <c:v>45742.1875</c:v>
                </c:pt>
                <c:pt idx="2021">
                  <c:v>45742.229166666664</c:v>
                </c:pt>
                <c:pt idx="2022">
                  <c:v>45742.270833333336</c:v>
                </c:pt>
                <c:pt idx="2023">
                  <c:v>45742.3125</c:v>
                </c:pt>
                <c:pt idx="2024">
                  <c:v>45742.354166666664</c:v>
                </c:pt>
                <c:pt idx="2025">
                  <c:v>45742.395833333336</c:v>
                </c:pt>
                <c:pt idx="2026">
                  <c:v>45742.4375</c:v>
                </c:pt>
                <c:pt idx="2027">
                  <c:v>45742.479166666664</c:v>
                </c:pt>
                <c:pt idx="2028">
                  <c:v>45742.520833333336</c:v>
                </c:pt>
                <c:pt idx="2029">
                  <c:v>45742.5625</c:v>
                </c:pt>
                <c:pt idx="2030">
                  <c:v>45742.604166666664</c:v>
                </c:pt>
                <c:pt idx="2031">
                  <c:v>45742.645833333336</c:v>
                </c:pt>
                <c:pt idx="2032">
                  <c:v>45742.6875</c:v>
                </c:pt>
                <c:pt idx="2033">
                  <c:v>45742.729166666664</c:v>
                </c:pt>
                <c:pt idx="2034">
                  <c:v>45742.770833333336</c:v>
                </c:pt>
                <c:pt idx="2035">
                  <c:v>45742.8125</c:v>
                </c:pt>
                <c:pt idx="2036">
                  <c:v>45742.854166666664</c:v>
                </c:pt>
                <c:pt idx="2037">
                  <c:v>45742.895833333336</c:v>
                </c:pt>
                <c:pt idx="2038">
                  <c:v>45742.9375</c:v>
                </c:pt>
                <c:pt idx="2039">
                  <c:v>45742.979166666664</c:v>
                </c:pt>
                <c:pt idx="2040">
                  <c:v>45743.020833333336</c:v>
                </c:pt>
                <c:pt idx="2041">
                  <c:v>45743.0625</c:v>
                </c:pt>
                <c:pt idx="2042">
                  <c:v>45743.104166666664</c:v>
                </c:pt>
                <c:pt idx="2043">
                  <c:v>45743.145833333336</c:v>
                </c:pt>
                <c:pt idx="2044">
                  <c:v>45743.1875</c:v>
                </c:pt>
                <c:pt idx="2045">
                  <c:v>45743.229166666664</c:v>
                </c:pt>
                <c:pt idx="2046">
                  <c:v>45743.270833333336</c:v>
                </c:pt>
                <c:pt idx="2047">
                  <c:v>45743.3125</c:v>
                </c:pt>
                <c:pt idx="2048">
                  <c:v>45743.354166666664</c:v>
                </c:pt>
                <c:pt idx="2049">
                  <c:v>45743.395833333336</c:v>
                </c:pt>
                <c:pt idx="2050">
                  <c:v>45743.4375</c:v>
                </c:pt>
                <c:pt idx="2051">
                  <c:v>45743.479166666664</c:v>
                </c:pt>
                <c:pt idx="2052">
                  <c:v>45743.520833333336</c:v>
                </c:pt>
                <c:pt idx="2053">
                  <c:v>45743.5625</c:v>
                </c:pt>
                <c:pt idx="2054">
                  <c:v>45743.604166666664</c:v>
                </c:pt>
                <c:pt idx="2055">
                  <c:v>45743.645833333336</c:v>
                </c:pt>
                <c:pt idx="2056">
                  <c:v>45743.6875</c:v>
                </c:pt>
                <c:pt idx="2057">
                  <c:v>45743.729166666664</c:v>
                </c:pt>
                <c:pt idx="2058">
                  <c:v>45743.770833333336</c:v>
                </c:pt>
                <c:pt idx="2059">
                  <c:v>45743.8125</c:v>
                </c:pt>
                <c:pt idx="2060">
                  <c:v>45743.854166666664</c:v>
                </c:pt>
                <c:pt idx="2061">
                  <c:v>45743.895833333336</c:v>
                </c:pt>
                <c:pt idx="2062">
                  <c:v>45743.9375</c:v>
                </c:pt>
                <c:pt idx="2063">
                  <c:v>45743.979166666664</c:v>
                </c:pt>
                <c:pt idx="2064">
                  <c:v>45744.020833333336</c:v>
                </c:pt>
                <c:pt idx="2065">
                  <c:v>45744.0625</c:v>
                </c:pt>
                <c:pt idx="2066">
                  <c:v>45744.104166666664</c:v>
                </c:pt>
                <c:pt idx="2067">
                  <c:v>45744.145833333336</c:v>
                </c:pt>
                <c:pt idx="2068">
                  <c:v>45744.1875</c:v>
                </c:pt>
                <c:pt idx="2069">
                  <c:v>45744.229166666664</c:v>
                </c:pt>
                <c:pt idx="2070">
                  <c:v>45744.270833333336</c:v>
                </c:pt>
                <c:pt idx="2071">
                  <c:v>45744.3125</c:v>
                </c:pt>
                <c:pt idx="2072">
                  <c:v>45744.354166666664</c:v>
                </c:pt>
                <c:pt idx="2073">
                  <c:v>45744.395833333336</c:v>
                </c:pt>
                <c:pt idx="2074">
                  <c:v>45744.4375</c:v>
                </c:pt>
                <c:pt idx="2075">
                  <c:v>45744.479166666664</c:v>
                </c:pt>
                <c:pt idx="2076">
                  <c:v>45744.520833333336</c:v>
                </c:pt>
                <c:pt idx="2077">
                  <c:v>45744.5625</c:v>
                </c:pt>
                <c:pt idx="2078">
                  <c:v>45744.604166666664</c:v>
                </c:pt>
                <c:pt idx="2079">
                  <c:v>45744.645833333336</c:v>
                </c:pt>
                <c:pt idx="2080">
                  <c:v>45744.6875</c:v>
                </c:pt>
                <c:pt idx="2081">
                  <c:v>45744.729166666664</c:v>
                </c:pt>
                <c:pt idx="2082">
                  <c:v>45744.770833333336</c:v>
                </c:pt>
                <c:pt idx="2083">
                  <c:v>45744.8125</c:v>
                </c:pt>
                <c:pt idx="2084">
                  <c:v>45744.854166666664</c:v>
                </c:pt>
                <c:pt idx="2085">
                  <c:v>45744.895833333336</c:v>
                </c:pt>
                <c:pt idx="2086">
                  <c:v>45744.9375</c:v>
                </c:pt>
                <c:pt idx="2087">
                  <c:v>45744.979166666664</c:v>
                </c:pt>
                <c:pt idx="2088">
                  <c:v>45745.020833333336</c:v>
                </c:pt>
                <c:pt idx="2089">
                  <c:v>45745.0625</c:v>
                </c:pt>
                <c:pt idx="2090">
                  <c:v>45745.104166666664</c:v>
                </c:pt>
                <c:pt idx="2091">
                  <c:v>45745.145833333336</c:v>
                </c:pt>
                <c:pt idx="2092">
                  <c:v>45745.1875</c:v>
                </c:pt>
                <c:pt idx="2093">
                  <c:v>45745.229166666664</c:v>
                </c:pt>
                <c:pt idx="2094">
                  <c:v>45745.270833333336</c:v>
                </c:pt>
                <c:pt idx="2095">
                  <c:v>45745.3125</c:v>
                </c:pt>
                <c:pt idx="2096">
                  <c:v>45745.354166666664</c:v>
                </c:pt>
                <c:pt idx="2097">
                  <c:v>45745.395833333336</c:v>
                </c:pt>
                <c:pt idx="2098">
                  <c:v>45745.4375</c:v>
                </c:pt>
                <c:pt idx="2099">
                  <c:v>45745.479166666664</c:v>
                </c:pt>
                <c:pt idx="2100">
                  <c:v>45745.520833333336</c:v>
                </c:pt>
                <c:pt idx="2101">
                  <c:v>45745.5625</c:v>
                </c:pt>
                <c:pt idx="2102">
                  <c:v>45745.604166666664</c:v>
                </c:pt>
                <c:pt idx="2103">
                  <c:v>45745.645833333336</c:v>
                </c:pt>
                <c:pt idx="2104">
                  <c:v>45745.6875</c:v>
                </c:pt>
                <c:pt idx="2105">
                  <c:v>45745.729166666664</c:v>
                </c:pt>
                <c:pt idx="2106">
                  <c:v>45745.770833333336</c:v>
                </c:pt>
                <c:pt idx="2107">
                  <c:v>45745.8125</c:v>
                </c:pt>
                <c:pt idx="2108">
                  <c:v>45745.854166666664</c:v>
                </c:pt>
                <c:pt idx="2109">
                  <c:v>45745.895833333336</c:v>
                </c:pt>
                <c:pt idx="2110">
                  <c:v>45745.9375</c:v>
                </c:pt>
                <c:pt idx="2111">
                  <c:v>45745.979166666664</c:v>
                </c:pt>
                <c:pt idx="2112">
                  <c:v>45746.020833333336</c:v>
                </c:pt>
                <c:pt idx="2113">
                  <c:v>45746.0625</c:v>
                </c:pt>
                <c:pt idx="2114">
                  <c:v>45746.104166666664</c:v>
                </c:pt>
                <c:pt idx="2115">
                  <c:v>45746.145833333336</c:v>
                </c:pt>
                <c:pt idx="2116">
                  <c:v>45746.1875</c:v>
                </c:pt>
                <c:pt idx="2117">
                  <c:v>45746.229166666664</c:v>
                </c:pt>
                <c:pt idx="2118">
                  <c:v>45746.270833333336</c:v>
                </c:pt>
                <c:pt idx="2119">
                  <c:v>45746.3125</c:v>
                </c:pt>
                <c:pt idx="2120">
                  <c:v>45746.354166666664</c:v>
                </c:pt>
                <c:pt idx="2121">
                  <c:v>45746.395833333336</c:v>
                </c:pt>
                <c:pt idx="2122">
                  <c:v>45746.4375</c:v>
                </c:pt>
                <c:pt idx="2123">
                  <c:v>45746.479166666664</c:v>
                </c:pt>
                <c:pt idx="2124">
                  <c:v>45746.520833333336</c:v>
                </c:pt>
                <c:pt idx="2125">
                  <c:v>45746.5625</c:v>
                </c:pt>
                <c:pt idx="2126">
                  <c:v>45746.604166666664</c:v>
                </c:pt>
                <c:pt idx="2127">
                  <c:v>45746.645833333336</c:v>
                </c:pt>
                <c:pt idx="2128">
                  <c:v>45746.6875</c:v>
                </c:pt>
                <c:pt idx="2129">
                  <c:v>45746.729166666664</c:v>
                </c:pt>
                <c:pt idx="2130">
                  <c:v>45746.770833333336</c:v>
                </c:pt>
                <c:pt idx="2131">
                  <c:v>45746.8125</c:v>
                </c:pt>
                <c:pt idx="2132">
                  <c:v>45746.854166666664</c:v>
                </c:pt>
                <c:pt idx="2133">
                  <c:v>45746.895833333336</c:v>
                </c:pt>
                <c:pt idx="2134">
                  <c:v>45746.9375</c:v>
                </c:pt>
                <c:pt idx="2135">
                  <c:v>45746.979166666664</c:v>
                </c:pt>
                <c:pt idx="2136">
                  <c:v>45747.020833333336</c:v>
                </c:pt>
                <c:pt idx="2137">
                  <c:v>45747.0625</c:v>
                </c:pt>
                <c:pt idx="2138">
                  <c:v>45747.104166666664</c:v>
                </c:pt>
                <c:pt idx="2139">
                  <c:v>45747.145833333336</c:v>
                </c:pt>
                <c:pt idx="2140">
                  <c:v>45747.1875</c:v>
                </c:pt>
                <c:pt idx="2141">
                  <c:v>45747.229166666664</c:v>
                </c:pt>
                <c:pt idx="2142">
                  <c:v>45747.270833333336</c:v>
                </c:pt>
                <c:pt idx="2143">
                  <c:v>45747.3125</c:v>
                </c:pt>
                <c:pt idx="2144">
                  <c:v>45747.354166666664</c:v>
                </c:pt>
                <c:pt idx="2145">
                  <c:v>45747.395833333336</c:v>
                </c:pt>
                <c:pt idx="2146">
                  <c:v>45747.4375</c:v>
                </c:pt>
                <c:pt idx="2147">
                  <c:v>45747.479166666664</c:v>
                </c:pt>
                <c:pt idx="2148">
                  <c:v>45747.520833333336</c:v>
                </c:pt>
                <c:pt idx="2149">
                  <c:v>45747.5625</c:v>
                </c:pt>
                <c:pt idx="2150">
                  <c:v>45747.604166666664</c:v>
                </c:pt>
                <c:pt idx="2151">
                  <c:v>45747.645833333336</c:v>
                </c:pt>
                <c:pt idx="2152">
                  <c:v>45747.6875</c:v>
                </c:pt>
                <c:pt idx="2153">
                  <c:v>45747.729166666664</c:v>
                </c:pt>
                <c:pt idx="2154">
                  <c:v>45747.770833333336</c:v>
                </c:pt>
                <c:pt idx="2155">
                  <c:v>45747.8125</c:v>
                </c:pt>
                <c:pt idx="2156">
                  <c:v>45747.854166666664</c:v>
                </c:pt>
                <c:pt idx="2157">
                  <c:v>45747.895833333336</c:v>
                </c:pt>
                <c:pt idx="2158">
                  <c:v>45747.9375</c:v>
                </c:pt>
                <c:pt idx="2159">
                  <c:v>45747.979166666664</c:v>
                </c:pt>
                <c:pt idx="2160">
                  <c:v>45748.020833333336</c:v>
                </c:pt>
                <c:pt idx="2161">
                  <c:v>45748.0625</c:v>
                </c:pt>
                <c:pt idx="2162">
                  <c:v>45748.104166666664</c:v>
                </c:pt>
                <c:pt idx="2163">
                  <c:v>45748.145833333336</c:v>
                </c:pt>
                <c:pt idx="2164">
                  <c:v>45748.1875</c:v>
                </c:pt>
                <c:pt idx="2165">
                  <c:v>45748.229166666664</c:v>
                </c:pt>
                <c:pt idx="2166">
                  <c:v>45748.270833333336</c:v>
                </c:pt>
                <c:pt idx="2167">
                  <c:v>45748.3125</c:v>
                </c:pt>
                <c:pt idx="2168">
                  <c:v>45748.354166666664</c:v>
                </c:pt>
                <c:pt idx="2169">
                  <c:v>45748.395833333336</c:v>
                </c:pt>
                <c:pt idx="2170">
                  <c:v>45748.4375</c:v>
                </c:pt>
                <c:pt idx="2171">
                  <c:v>45748.479166666664</c:v>
                </c:pt>
                <c:pt idx="2172">
                  <c:v>45748.520833333336</c:v>
                </c:pt>
                <c:pt idx="2173">
                  <c:v>45748.5625</c:v>
                </c:pt>
                <c:pt idx="2174">
                  <c:v>45748.604166666664</c:v>
                </c:pt>
                <c:pt idx="2175">
                  <c:v>45748.645833333336</c:v>
                </c:pt>
                <c:pt idx="2176">
                  <c:v>45748.6875</c:v>
                </c:pt>
                <c:pt idx="2177">
                  <c:v>45748.729166666664</c:v>
                </c:pt>
                <c:pt idx="2178">
                  <c:v>45748.770833333336</c:v>
                </c:pt>
                <c:pt idx="2179">
                  <c:v>45748.8125</c:v>
                </c:pt>
                <c:pt idx="2180">
                  <c:v>45748.854166666664</c:v>
                </c:pt>
                <c:pt idx="2181">
                  <c:v>45748.895833333336</c:v>
                </c:pt>
                <c:pt idx="2182">
                  <c:v>45748.9375</c:v>
                </c:pt>
                <c:pt idx="2183">
                  <c:v>45748.979166666664</c:v>
                </c:pt>
                <c:pt idx="2184">
                  <c:v>45749.020833333336</c:v>
                </c:pt>
                <c:pt idx="2185">
                  <c:v>45749.0625</c:v>
                </c:pt>
                <c:pt idx="2186">
                  <c:v>45749.104166666664</c:v>
                </c:pt>
                <c:pt idx="2187">
                  <c:v>45749.145833333336</c:v>
                </c:pt>
                <c:pt idx="2188">
                  <c:v>45749.1875</c:v>
                </c:pt>
                <c:pt idx="2189">
                  <c:v>45749.229166666664</c:v>
                </c:pt>
                <c:pt idx="2190">
                  <c:v>45749.270833333336</c:v>
                </c:pt>
                <c:pt idx="2191">
                  <c:v>45749.3125</c:v>
                </c:pt>
                <c:pt idx="2192">
                  <c:v>45749.354166666664</c:v>
                </c:pt>
                <c:pt idx="2193">
                  <c:v>45749.395833333336</c:v>
                </c:pt>
                <c:pt idx="2194">
                  <c:v>45749.4375</c:v>
                </c:pt>
                <c:pt idx="2195">
                  <c:v>45749.479166666664</c:v>
                </c:pt>
                <c:pt idx="2196">
                  <c:v>45749.520833333336</c:v>
                </c:pt>
                <c:pt idx="2197">
                  <c:v>45749.5625</c:v>
                </c:pt>
                <c:pt idx="2198">
                  <c:v>45749.604166666664</c:v>
                </c:pt>
                <c:pt idx="2199">
                  <c:v>45749.645833333336</c:v>
                </c:pt>
                <c:pt idx="2200">
                  <c:v>45749.6875</c:v>
                </c:pt>
                <c:pt idx="2201">
                  <c:v>45749.729166666664</c:v>
                </c:pt>
                <c:pt idx="2202">
                  <c:v>45749.770833333336</c:v>
                </c:pt>
                <c:pt idx="2203">
                  <c:v>45749.8125</c:v>
                </c:pt>
                <c:pt idx="2204">
                  <c:v>45749.854166666664</c:v>
                </c:pt>
                <c:pt idx="2205">
                  <c:v>45749.895833333336</c:v>
                </c:pt>
                <c:pt idx="2206">
                  <c:v>45749.9375</c:v>
                </c:pt>
                <c:pt idx="2207">
                  <c:v>45749.979166666664</c:v>
                </c:pt>
                <c:pt idx="2208">
                  <c:v>45750.020833333336</c:v>
                </c:pt>
                <c:pt idx="2209">
                  <c:v>45750.0625</c:v>
                </c:pt>
                <c:pt idx="2210">
                  <c:v>45750.104166666664</c:v>
                </c:pt>
                <c:pt idx="2211">
                  <c:v>45750.145833333336</c:v>
                </c:pt>
                <c:pt idx="2212">
                  <c:v>45750.1875</c:v>
                </c:pt>
                <c:pt idx="2213">
                  <c:v>45750.229166666664</c:v>
                </c:pt>
                <c:pt idx="2214">
                  <c:v>45750.270833333336</c:v>
                </c:pt>
                <c:pt idx="2215">
                  <c:v>45750.3125</c:v>
                </c:pt>
                <c:pt idx="2216">
                  <c:v>45750.354166666664</c:v>
                </c:pt>
                <c:pt idx="2217">
                  <c:v>45750.395833333336</c:v>
                </c:pt>
                <c:pt idx="2218">
                  <c:v>45750.4375</c:v>
                </c:pt>
                <c:pt idx="2219">
                  <c:v>45750.479166666664</c:v>
                </c:pt>
                <c:pt idx="2220">
                  <c:v>45750.520833333336</c:v>
                </c:pt>
                <c:pt idx="2221">
                  <c:v>45750.5625</c:v>
                </c:pt>
                <c:pt idx="2222">
                  <c:v>45750.604166666664</c:v>
                </c:pt>
                <c:pt idx="2223">
                  <c:v>45750.645833333336</c:v>
                </c:pt>
                <c:pt idx="2224">
                  <c:v>45750.6875</c:v>
                </c:pt>
                <c:pt idx="2225">
                  <c:v>45750.729166666664</c:v>
                </c:pt>
                <c:pt idx="2226">
                  <c:v>45750.770833333336</c:v>
                </c:pt>
                <c:pt idx="2227">
                  <c:v>45750.8125</c:v>
                </c:pt>
                <c:pt idx="2228">
                  <c:v>45750.854166666664</c:v>
                </c:pt>
                <c:pt idx="2229">
                  <c:v>45750.895833333336</c:v>
                </c:pt>
                <c:pt idx="2230">
                  <c:v>45750.9375</c:v>
                </c:pt>
                <c:pt idx="2231">
                  <c:v>45750.979166666664</c:v>
                </c:pt>
                <c:pt idx="2232">
                  <c:v>45751.020833333336</c:v>
                </c:pt>
                <c:pt idx="2233">
                  <c:v>45751.0625</c:v>
                </c:pt>
                <c:pt idx="2234">
                  <c:v>45751.104166666664</c:v>
                </c:pt>
                <c:pt idx="2235">
                  <c:v>45751.145833333336</c:v>
                </c:pt>
                <c:pt idx="2236">
                  <c:v>45751.1875</c:v>
                </c:pt>
                <c:pt idx="2237">
                  <c:v>45751.229166666664</c:v>
                </c:pt>
                <c:pt idx="2238">
                  <c:v>45751.270833333336</c:v>
                </c:pt>
                <c:pt idx="2239">
                  <c:v>45751.3125</c:v>
                </c:pt>
                <c:pt idx="2240">
                  <c:v>45751.354166666664</c:v>
                </c:pt>
                <c:pt idx="2241">
                  <c:v>45751.395833333336</c:v>
                </c:pt>
                <c:pt idx="2242">
                  <c:v>45751.4375</c:v>
                </c:pt>
                <c:pt idx="2243">
                  <c:v>45751.479166666664</c:v>
                </c:pt>
                <c:pt idx="2244">
                  <c:v>45751.520833333336</c:v>
                </c:pt>
                <c:pt idx="2245">
                  <c:v>45751.5625</c:v>
                </c:pt>
                <c:pt idx="2246">
                  <c:v>45751.604166666664</c:v>
                </c:pt>
                <c:pt idx="2247">
                  <c:v>45751.645833333336</c:v>
                </c:pt>
                <c:pt idx="2248">
                  <c:v>45751.6875</c:v>
                </c:pt>
                <c:pt idx="2249">
                  <c:v>45751.729166666664</c:v>
                </c:pt>
                <c:pt idx="2250">
                  <c:v>45751.770833333336</c:v>
                </c:pt>
                <c:pt idx="2251">
                  <c:v>45751.8125</c:v>
                </c:pt>
                <c:pt idx="2252">
                  <c:v>45751.854166666664</c:v>
                </c:pt>
                <c:pt idx="2253">
                  <c:v>45751.895833333336</c:v>
                </c:pt>
                <c:pt idx="2254">
                  <c:v>45751.9375</c:v>
                </c:pt>
                <c:pt idx="2255">
                  <c:v>45751.979166666664</c:v>
                </c:pt>
                <c:pt idx="2256">
                  <c:v>45752.020833333336</c:v>
                </c:pt>
                <c:pt idx="2257">
                  <c:v>45752.0625</c:v>
                </c:pt>
                <c:pt idx="2258">
                  <c:v>45752.104166666664</c:v>
                </c:pt>
                <c:pt idx="2259">
                  <c:v>45752.145833333336</c:v>
                </c:pt>
                <c:pt idx="2260">
                  <c:v>45752.1875</c:v>
                </c:pt>
                <c:pt idx="2261">
                  <c:v>45752.229166666664</c:v>
                </c:pt>
                <c:pt idx="2262">
                  <c:v>45752.270833333336</c:v>
                </c:pt>
                <c:pt idx="2263">
                  <c:v>45752.3125</c:v>
                </c:pt>
                <c:pt idx="2264">
                  <c:v>45752.354166666664</c:v>
                </c:pt>
                <c:pt idx="2265">
                  <c:v>45752.395833333336</c:v>
                </c:pt>
                <c:pt idx="2266">
                  <c:v>45752.4375</c:v>
                </c:pt>
                <c:pt idx="2267">
                  <c:v>45752.479166666664</c:v>
                </c:pt>
                <c:pt idx="2268">
                  <c:v>45752.520833333336</c:v>
                </c:pt>
                <c:pt idx="2269">
                  <c:v>45752.5625</c:v>
                </c:pt>
                <c:pt idx="2270">
                  <c:v>45752.604166666664</c:v>
                </c:pt>
                <c:pt idx="2271">
                  <c:v>45752.645833333336</c:v>
                </c:pt>
                <c:pt idx="2272">
                  <c:v>45752.6875</c:v>
                </c:pt>
                <c:pt idx="2273">
                  <c:v>45752.729166666664</c:v>
                </c:pt>
                <c:pt idx="2274">
                  <c:v>45752.770833333336</c:v>
                </c:pt>
                <c:pt idx="2275">
                  <c:v>45752.8125</c:v>
                </c:pt>
                <c:pt idx="2276">
                  <c:v>45752.854166666664</c:v>
                </c:pt>
                <c:pt idx="2277">
                  <c:v>45752.895833333336</c:v>
                </c:pt>
                <c:pt idx="2278">
                  <c:v>45752.9375</c:v>
                </c:pt>
                <c:pt idx="2279">
                  <c:v>45752.979166666664</c:v>
                </c:pt>
                <c:pt idx="2280">
                  <c:v>45753.020833333336</c:v>
                </c:pt>
                <c:pt idx="2281">
                  <c:v>45753.0625</c:v>
                </c:pt>
                <c:pt idx="2282">
                  <c:v>45753.104166666664</c:v>
                </c:pt>
                <c:pt idx="2283">
                  <c:v>45753.145833333336</c:v>
                </c:pt>
                <c:pt idx="2284">
                  <c:v>45753.1875</c:v>
                </c:pt>
                <c:pt idx="2285">
                  <c:v>45753.229166666664</c:v>
                </c:pt>
                <c:pt idx="2286">
                  <c:v>45753.270833333336</c:v>
                </c:pt>
                <c:pt idx="2287">
                  <c:v>45753.3125</c:v>
                </c:pt>
                <c:pt idx="2288">
                  <c:v>45753.354166666664</c:v>
                </c:pt>
                <c:pt idx="2289">
                  <c:v>45753.395833333336</c:v>
                </c:pt>
                <c:pt idx="2290">
                  <c:v>45753.4375</c:v>
                </c:pt>
                <c:pt idx="2291">
                  <c:v>45753.479166666664</c:v>
                </c:pt>
                <c:pt idx="2292">
                  <c:v>45753.520833333336</c:v>
                </c:pt>
                <c:pt idx="2293">
                  <c:v>45753.5625</c:v>
                </c:pt>
                <c:pt idx="2294">
                  <c:v>45753.604166666664</c:v>
                </c:pt>
                <c:pt idx="2295">
                  <c:v>45753.645833333336</c:v>
                </c:pt>
                <c:pt idx="2296">
                  <c:v>45753.6875</c:v>
                </c:pt>
                <c:pt idx="2297">
                  <c:v>45753.729166666664</c:v>
                </c:pt>
                <c:pt idx="2298">
                  <c:v>45753.770833333336</c:v>
                </c:pt>
                <c:pt idx="2299">
                  <c:v>45753.8125</c:v>
                </c:pt>
                <c:pt idx="2300">
                  <c:v>45753.854166666664</c:v>
                </c:pt>
                <c:pt idx="2301">
                  <c:v>45753.895833333336</c:v>
                </c:pt>
                <c:pt idx="2302">
                  <c:v>45753.9375</c:v>
                </c:pt>
                <c:pt idx="2303">
                  <c:v>45753.979166666664</c:v>
                </c:pt>
                <c:pt idx="2304">
                  <c:v>45754.020833333336</c:v>
                </c:pt>
                <c:pt idx="2305">
                  <c:v>45754.0625</c:v>
                </c:pt>
                <c:pt idx="2306">
                  <c:v>45754.104166666664</c:v>
                </c:pt>
                <c:pt idx="2307">
                  <c:v>45754.145833333336</c:v>
                </c:pt>
                <c:pt idx="2308">
                  <c:v>45754.1875</c:v>
                </c:pt>
                <c:pt idx="2309">
                  <c:v>45754.229166666664</c:v>
                </c:pt>
                <c:pt idx="2310">
                  <c:v>45754.270833333336</c:v>
                </c:pt>
                <c:pt idx="2311">
                  <c:v>45754.3125</c:v>
                </c:pt>
                <c:pt idx="2312">
                  <c:v>45754.354166666664</c:v>
                </c:pt>
                <c:pt idx="2313">
                  <c:v>45754.395833333336</c:v>
                </c:pt>
                <c:pt idx="2314">
                  <c:v>45754.4375</c:v>
                </c:pt>
                <c:pt idx="2315">
                  <c:v>45754.479166666664</c:v>
                </c:pt>
                <c:pt idx="2316">
                  <c:v>45754.520833333336</c:v>
                </c:pt>
                <c:pt idx="2317">
                  <c:v>45754.5625</c:v>
                </c:pt>
                <c:pt idx="2318">
                  <c:v>45754.604166666664</c:v>
                </c:pt>
                <c:pt idx="2319">
                  <c:v>45754.645833333336</c:v>
                </c:pt>
                <c:pt idx="2320">
                  <c:v>45754.6875</c:v>
                </c:pt>
                <c:pt idx="2321">
                  <c:v>45754.729166666664</c:v>
                </c:pt>
                <c:pt idx="2322">
                  <c:v>45754.770833333336</c:v>
                </c:pt>
                <c:pt idx="2323">
                  <c:v>45754.8125</c:v>
                </c:pt>
                <c:pt idx="2324">
                  <c:v>45754.854166666664</c:v>
                </c:pt>
                <c:pt idx="2325">
                  <c:v>45754.895833333336</c:v>
                </c:pt>
                <c:pt idx="2326">
                  <c:v>45754.9375</c:v>
                </c:pt>
                <c:pt idx="2327">
                  <c:v>45754.979166666664</c:v>
                </c:pt>
                <c:pt idx="2328">
                  <c:v>45755.020833333336</c:v>
                </c:pt>
                <c:pt idx="2329">
                  <c:v>45755.0625</c:v>
                </c:pt>
                <c:pt idx="2330">
                  <c:v>45755.104166666664</c:v>
                </c:pt>
                <c:pt idx="2331">
                  <c:v>45755.145833333336</c:v>
                </c:pt>
                <c:pt idx="2332">
                  <c:v>45755.1875</c:v>
                </c:pt>
                <c:pt idx="2333">
                  <c:v>45755.229166666664</c:v>
                </c:pt>
                <c:pt idx="2334">
                  <c:v>45755.270833333336</c:v>
                </c:pt>
                <c:pt idx="2335">
                  <c:v>45755.3125</c:v>
                </c:pt>
                <c:pt idx="2336">
                  <c:v>45755.354166666664</c:v>
                </c:pt>
                <c:pt idx="2337">
                  <c:v>45755.395833333336</c:v>
                </c:pt>
                <c:pt idx="2338">
                  <c:v>45755.4375</c:v>
                </c:pt>
                <c:pt idx="2339">
                  <c:v>45755.479166666664</c:v>
                </c:pt>
                <c:pt idx="2340">
                  <c:v>45755.520833333336</c:v>
                </c:pt>
                <c:pt idx="2341">
                  <c:v>45755.5625</c:v>
                </c:pt>
                <c:pt idx="2342">
                  <c:v>45755.604166666664</c:v>
                </c:pt>
                <c:pt idx="2343">
                  <c:v>45755.645833333336</c:v>
                </c:pt>
                <c:pt idx="2344">
                  <c:v>45755.6875</c:v>
                </c:pt>
                <c:pt idx="2345">
                  <c:v>45755.729166666664</c:v>
                </c:pt>
                <c:pt idx="2346">
                  <c:v>45755.770833333336</c:v>
                </c:pt>
                <c:pt idx="2347">
                  <c:v>45755.8125</c:v>
                </c:pt>
                <c:pt idx="2348">
                  <c:v>45755.854166666664</c:v>
                </c:pt>
                <c:pt idx="2349">
                  <c:v>45755.895833333336</c:v>
                </c:pt>
                <c:pt idx="2350">
                  <c:v>45755.9375</c:v>
                </c:pt>
                <c:pt idx="2351">
                  <c:v>45755.979166666664</c:v>
                </c:pt>
                <c:pt idx="2352">
                  <c:v>45756.020833333336</c:v>
                </c:pt>
                <c:pt idx="2353">
                  <c:v>45756.0625</c:v>
                </c:pt>
                <c:pt idx="2354">
                  <c:v>45756.104166666664</c:v>
                </c:pt>
                <c:pt idx="2355">
                  <c:v>45756.145833333336</c:v>
                </c:pt>
                <c:pt idx="2356">
                  <c:v>45756.1875</c:v>
                </c:pt>
                <c:pt idx="2357">
                  <c:v>45756.229166666664</c:v>
                </c:pt>
                <c:pt idx="2358">
                  <c:v>45756.270833333336</c:v>
                </c:pt>
                <c:pt idx="2359">
                  <c:v>45756.3125</c:v>
                </c:pt>
                <c:pt idx="2360">
                  <c:v>45756.354166666664</c:v>
                </c:pt>
                <c:pt idx="2361">
                  <c:v>45756.395833333336</c:v>
                </c:pt>
                <c:pt idx="2362">
                  <c:v>45756.4375</c:v>
                </c:pt>
                <c:pt idx="2363">
                  <c:v>45756.479166666664</c:v>
                </c:pt>
                <c:pt idx="2364">
                  <c:v>45756.520833333336</c:v>
                </c:pt>
                <c:pt idx="2365">
                  <c:v>45756.5625</c:v>
                </c:pt>
                <c:pt idx="2366">
                  <c:v>45756.604166666664</c:v>
                </c:pt>
                <c:pt idx="2367">
                  <c:v>45756.645833333336</c:v>
                </c:pt>
                <c:pt idx="2368">
                  <c:v>45756.6875</c:v>
                </c:pt>
                <c:pt idx="2369">
                  <c:v>45756.729166666664</c:v>
                </c:pt>
                <c:pt idx="2370">
                  <c:v>45756.770833333336</c:v>
                </c:pt>
                <c:pt idx="2371">
                  <c:v>45756.8125</c:v>
                </c:pt>
                <c:pt idx="2372">
                  <c:v>45756.854166666664</c:v>
                </c:pt>
                <c:pt idx="2373">
                  <c:v>45756.895833333336</c:v>
                </c:pt>
                <c:pt idx="2374">
                  <c:v>45756.9375</c:v>
                </c:pt>
                <c:pt idx="2375">
                  <c:v>45756.979166666664</c:v>
                </c:pt>
                <c:pt idx="2376">
                  <c:v>45757.020833333336</c:v>
                </c:pt>
                <c:pt idx="2377">
                  <c:v>45757.0625</c:v>
                </c:pt>
                <c:pt idx="2378">
                  <c:v>45757.104166666664</c:v>
                </c:pt>
                <c:pt idx="2379">
                  <c:v>45757.145833333336</c:v>
                </c:pt>
                <c:pt idx="2380">
                  <c:v>45757.1875</c:v>
                </c:pt>
                <c:pt idx="2381">
                  <c:v>45757.229166666664</c:v>
                </c:pt>
                <c:pt idx="2382">
                  <c:v>45757.270833333336</c:v>
                </c:pt>
                <c:pt idx="2383">
                  <c:v>45757.3125</c:v>
                </c:pt>
                <c:pt idx="2384">
                  <c:v>45757.354166666664</c:v>
                </c:pt>
                <c:pt idx="2385">
                  <c:v>45757.395833333336</c:v>
                </c:pt>
                <c:pt idx="2386">
                  <c:v>45757.4375</c:v>
                </c:pt>
                <c:pt idx="2387">
                  <c:v>45757.479166666664</c:v>
                </c:pt>
                <c:pt idx="2388">
                  <c:v>45757.520833333336</c:v>
                </c:pt>
                <c:pt idx="2389">
                  <c:v>45757.5625</c:v>
                </c:pt>
                <c:pt idx="2390">
                  <c:v>45757.604166666664</c:v>
                </c:pt>
                <c:pt idx="2391">
                  <c:v>45757.645833333336</c:v>
                </c:pt>
                <c:pt idx="2392">
                  <c:v>45757.6875</c:v>
                </c:pt>
                <c:pt idx="2393">
                  <c:v>45757.729166666664</c:v>
                </c:pt>
                <c:pt idx="2394">
                  <c:v>45757.770833333336</c:v>
                </c:pt>
                <c:pt idx="2395">
                  <c:v>45757.8125</c:v>
                </c:pt>
                <c:pt idx="2396">
                  <c:v>45757.854166666664</c:v>
                </c:pt>
                <c:pt idx="2397">
                  <c:v>45757.895833333336</c:v>
                </c:pt>
                <c:pt idx="2398">
                  <c:v>45757.9375</c:v>
                </c:pt>
                <c:pt idx="2399">
                  <c:v>45757.979166666664</c:v>
                </c:pt>
                <c:pt idx="2400">
                  <c:v>45758.020833333336</c:v>
                </c:pt>
                <c:pt idx="2401">
                  <c:v>45758.0625</c:v>
                </c:pt>
                <c:pt idx="2402">
                  <c:v>45758.104166666664</c:v>
                </c:pt>
                <c:pt idx="2403">
                  <c:v>45758.145833333336</c:v>
                </c:pt>
                <c:pt idx="2404">
                  <c:v>45758.1875</c:v>
                </c:pt>
                <c:pt idx="2405">
                  <c:v>45758.229166666664</c:v>
                </c:pt>
                <c:pt idx="2406">
                  <c:v>45758.270833333336</c:v>
                </c:pt>
                <c:pt idx="2407">
                  <c:v>45758.3125</c:v>
                </c:pt>
                <c:pt idx="2408">
                  <c:v>45758.354166666664</c:v>
                </c:pt>
                <c:pt idx="2409">
                  <c:v>45758.395833333336</c:v>
                </c:pt>
                <c:pt idx="2410">
                  <c:v>45758.4375</c:v>
                </c:pt>
                <c:pt idx="2411">
                  <c:v>45758.479166666664</c:v>
                </c:pt>
                <c:pt idx="2412">
                  <c:v>45758.520833333336</c:v>
                </c:pt>
                <c:pt idx="2413">
                  <c:v>45758.5625</c:v>
                </c:pt>
                <c:pt idx="2414">
                  <c:v>45758.604166666664</c:v>
                </c:pt>
                <c:pt idx="2415">
                  <c:v>45758.645833333336</c:v>
                </c:pt>
                <c:pt idx="2416">
                  <c:v>45758.6875</c:v>
                </c:pt>
                <c:pt idx="2417">
                  <c:v>45758.729166666664</c:v>
                </c:pt>
                <c:pt idx="2418">
                  <c:v>45758.770833333336</c:v>
                </c:pt>
                <c:pt idx="2419">
                  <c:v>45758.8125</c:v>
                </c:pt>
                <c:pt idx="2420">
                  <c:v>45758.854166666664</c:v>
                </c:pt>
                <c:pt idx="2421">
                  <c:v>45758.895833333336</c:v>
                </c:pt>
                <c:pt idx="2422">
                  <c:v>45758.9375</c:v>
                </c:pt>
                <c:pt idx="2423">
                  <c:v>45758.979166666664</c:v>
                </c:pt>
                <c:pt idx="2424">
                  <c:v>45759.020833333336</c:v>
                </c:pt>
                <c:pt idx="2425">
                  <c:v>45759.0625</c:v>
                </c:pt>
                <c:pt idx="2426">
                  <c:v>45759.104166666664</c:v>
                </c:pt>
                <c:pt idx="2427">
                  <c:v>45759.145833333336</c:v>
                </c:pt>
                <c:pt idx="2428">
                  <c:v>45759.1875</c:v>
                </c:pt>
                <c:pt idx="2429">
                  <c:v>45759.229166666664</c:v>
                </c:pt>
                <c:pt idx="2430">
                  <c:v>45759.270833333336</c:v>
                </c:pt>
                <c:pt idx="2431">
                  <c:v>45759.3125</c:v>
                </c:pt>
                <c:pt idx="2432">
                  <c:v>45759.354166666664</c:v>
                </c:pt>
                <c:pt idx="2433">
                  <c:v>45759.395833333336</c:v>
                </c:pt>
                <c:pt idx="2434">
                  <c:v>45759.4375</c:v>
                </c:pt>
                <c:pt idx="2435">
                  <c:v>45759.479166666664</c:v>
                </c:pt>
                <c:pt idx="2436">
                  <c:v>45759.520833333336</c:v>
                </c:pt>
                <c:pt idx="2437">
                  <c:v>45759.5625</c:v>
                </c:pt>
                <c:pt idx="2438">
                  <c:v>45759.604166666664</c:v>
                </c:pt>
                <c:pt idx="2439">
                  <c:v>45759.645833333336</c:v>
                </c:pt>
                <c:pt idx="2440">
                  <c:v>45759.6875</c:v>
                </c:pt>
                <c:pt idx="2441">
                  <c:v>45759.729166666664</c:v>
                </c:pt>
                <c:pt idx="2442">
                  <c:v>45759.770833333336</c:v>
                </c:pt>
                <c:pt idx="2443">
                  <c:v>45759.8125</c:v>
                </c:pt>
                <c:pt idx="2444">
                  <c:v>45759.854166666664</c:v>
                </c:pt>
                <c:pt idx="2445">
                  <c:v>45759.895833333336</c:v>
                </c:pt>
                <c:pt idx="2446">
                  <c:v>45759.9375</c:v>
                </c:pt>
                <c:pt idx="2447">
                  <c:v>45759.979166666664</c:v>
                </c:pt>
                <c:pt idx="2448">
                  <c:v>45760.020833333336</c:v>
                </c:pt>
                <c:pt idx="2449">
                  <c:v>45760.0625</c:v>
                </c:pt>
                <c:pt idx="2450">
                  <c:v>45760.104166666664</c:v>
                </c:pt>
                <c:pt idx="2451">
                  <c:v>45760.145833333336</c:v>
                </c:pt>
                <c:pt idx="2452">
                  <c:v>45760.1875</c:v>
                </c:pt>
                <c:pt idx="2453">
                  <c:v>45760.229166666664</c:v>
                </c:pt>
                <c:pt idx="2454">
                  <c:v>45760.270833333336</c:v>
                </c:pt>
                <c:pt idx="2455">
                  <c:v>45760.3125</c:v>
                </c:pt>
                <c:pt idx="2456">
                  <c:v>45760.354166666664</c:v>
                </c:pt>
                <c:pt idx="2457">
                  <c:v>45760.395833333336</c:v>
                </c:pt>
                <c:pt idx="2458">
                  <c:v>45760.4375</c:v>
                </c:pt>
                <c:pt idx="2459">
                  <c:v>45760.479166666664</c:v>
                </c:pt>
                <c:pt idx="2460">
                  <c:v>45760.520833333336</c:v>
                </c:pt>
                <c:pt idx="2461">
                  <c:v>45760.5625</c:v>
                </c:pt>
                <c:pt idx="2462">
                  <c:v>45760.604166666664</c:v>
                </c:pt>
                <c:pt idx="2463">
                  <c:v>45760.645833333336</c:v>
                </c:pt>
                <c:pt idx="2464">
                  <c:v>45760.6875</c:v>
                </c:pt>
                <c:pt idx="2465">
                  <c:v>45760.729166666664</c:v>
                </c:pt>
                <c:pt idx="2466">
                  <c:v>45760.770833333336</c:v>
                </c:pt>
                <c:pt idx="2467">
                  <c:v>45760.8125</c:v>
                </c:pt>
                <c:pt idx="2468">
                  <c:v>45760.854166666664</c:v>
                </c:pt>
                <c:pt idx="2469">
                  <c:v>45760.895833333336</c:v>
                </c:pt>
                <c:pt idx="2470">
                  <c:v>45760.9375</c:v>
                </c:pt>
                <c:pt idx="2471">
                  <c:v>45760.979166666664</c:v>
                </c:pt>
                <c:pt idx="2472">
                  <c:v>45761.020833333336</c:v>
                </c:pt>
                <c:pt idx="2473">
                  <c:v>45761.0625</c:v>
                </c:pt>
                <c:pt idx="2474">
                  <c:v>45761.104166666664</c:v>
                </c:pt>
                <c:pt idx="2475">
                  <c:v>45761.145833333336</c:v>
                </c:pt>
                <c:pt idx="2476">
                  <c:v>45761.1875</c:v>
                </c:pt>
                <c:pt idx="2477">
                  <c:v>45761.229166666664</c:v>
                </c:pt>
                <c:pt idx="2478">
                  <c:v>45761.270833333336</c:v>
                </c:pt>
                <c:pt idx="2479">
                  <c:v>45761.3125</c:v>
                </c:pt>
                <c:pt idx="2480">
                  <c:v>45761.354166666664</c:v>
                </c:pt>
                <c:pt idx="2481">
                  <c:v>45761.395833333336</c:v>
                </c:pt>
                <c:pt idx="2482">
                  <c:v>45761.4375</c:v>
                </c:pt>
                <c:pt idx="2483">
                  <c:v>45761.479166666664</c:v>
                </c:pt>
                <c:pt idx="2484">
                  <c:v>45761.520833333336</c:v>
                </c:pt>
                <c:pt idx="2485">
                  <c:v>45761.5625</c:v>
                </c:pt>
                <c:pt idx="2486">
                  <c:v>45761.604166666664</c:v>
                </c:pt>
                <c:pt idx="2487">
                  <c:v>45761.645833333336</c:v>
                </c:pt>
                <c:pt idx="2488">
                  <c:v>45761.6875</c:v>
                </c:pt>
                <c:pt idx="2489">
                  <c:v>45761.729166666664</c:v>
                </c:pt>
                <c:pt idx="2490">
                  <c:v>45761.770833333336</c:v>
                </c:pt>
                <c:pt idx="2491">
                  <c:v>45761.8125</c:v>
                </c:pt>
                <c:pt idx="2492">
                  <c:v>45761.854166666664</c:v>
                </c:pt>
                <c:pt idx="2493">
                  <c:v>45761.895833333336</c:v>
                </c:pt>
                <c:pt idx="2494">
                  <c:v>45761.9375</c:v>
                </c:pt>
                <c:pt idx="2495">
                  <c:v>45761.979166666664</c:v>
                </c:pt>
                <c:pt idx="2496">
                  <c:v>45762.020833333336</c:v>
                </c:pt>
                <c:pt idx="2497">
                  <c:v>45762.0625</c:v>
                </c:pt>
                <c:pt idx="2498">
                  <c:v>45762.104166666664</c:v>
                </c:pt>
                <c:pt idx="2499">
                  <c:v>45762.145833333336</c:v>
                </c:pt>
                <c:pt idx="2500">
                  <c:v>45762.1875</c:v>
                </c:pt>
                <c:pt idx="2501">
                  <c:v>45762.229166666664</c:v>
                </c:pt>
                <c:pt idx="2502">
                  <c:v>45762.270833333336</c:v>
                </c:pt>
                <c:pt idx="2503">
                  <c:v>45762.3125</c:v>
                </c:pt>
                <c:pt idx="2504">
                  <c:v>45762.354166666664</c:v>
                </c:pt>
                <c:pt idx="2505">
                  <c:v>45762.395833333336</c:v>
                </c:pt>
                <c:pt idx="2506">
                  <c:v>45762.4375</c:v>
                </c:pt>
                <c:pt idx="2507">
                  <c:v>45762.479166666664</c:v>
                </c:pt>
                <c:pt idx="2508">
                  <c:v>45762.520833333336</c:v>
                </c:pt>
                <c:pt idx="2509">
                  <c:v>45762.5625</c:v>
                </c:pt>
                <c:pt idx="2510">
                  <c:v>45762.604166666664</c:v>
                </c:pt>
                <c:pt idx="2511">
                  <c:v>45762.645833333336</c:v>
                </c:pt>
                <c:pt idx="2512">
                  <c:v>45762.6875</c:v>
                </c:pt>
                <c:pt idx="2513">
                  <c:v>45762.729166666664</c:v>
                </c:pt>
                <c:pt idx="2514">
                  <c:v>45762.770833333336</c:v>
                </c:pt>
                <c:pt idx="2515">
                  <c:v>45762.8125</c:v>
                </c:pt>
                <c:pt idx="2516">
                  <c:v>45762.854166666664</c:v>
                </c:pt>
                <c:pt idx="2517">
                  <c:v>45762.895833333336</c:v>
                </c:pt>
                <c:pt idx="2518">
                  <c:v>45762.9375</c:v>
                </c:pt>
                <c:pt idx="2519">
                  <c:v>45762.979166666664</c:v>
                </c:pt>
                <c:pt idx="2520">
                  <c:v>45763.020833333336</c:v>
                </c:pt>
                <c:pt idx="2521">
                  <c:v>45763.0625</c:v>
                </c:pt>
                <c:pt idx="2522">
                  <c:v>45763.104166666664</c:v>
                </c:pt>
                <c:pt idx="2523">
                  <c:v>45763.145833333336</c:v>
                </c:pt>
                <c:pt idx="2524">
                  <c:v>45763.1875</c:v>
                </c:pt>
                <c:pt idx="2525">
                  <c:v>45763.229166666664</c:v>
                </c:pt>
                <c:pt idx="2526">
                  <c:v>45763.270833333336</c:v>
                </c:pt>
                <c:pt idx="2527">
                  <c:v>45763.3125</c:v>
                </c:pt>
                <c:pt idx="2528">
                  <c:v>45763.354166666664</c:v>
                </c:pt>
                <c:pt idx="2529">
                  <c:v>45763.395833333336</c:v>
                </c:pt>
                <c:pt idx="2530">
                  <c:v>45763.4375</c:v>
                </c:pt>
                <c:pt idx="2531">
                  <c:v>45763.479166666664</c:v>
                </c:pt>
                <c:pt idx="2532">
                  <c:v>45763.520833333336</c:v>
                </c:pt>
                <c:pt idx="2533">
                  <c:v>45763.5625</c:v>
                </c:pt>
                <c:pt idx="2534">
                  <c:v>45763.604166666664</c:v>
                </c:pt>
                <c:pt idx="2535">
                  <c:v>45763.645833333336</c:v>
                </c:pt>
                <c:pt idx="2536">
                  <c:v>45763.6875</c:v>
                </c:pt>
                <c:pt idx="2537">
                  <c:v>45763.729166666664</c:v>
                </c:pt>
                <c:pt idx="2538">
                  <c:v>45763.770833333336</c:v>
                </c:pt>
                <c:pt idx="2539">
                  <c:v>45763.8125</c:v>
                </c:pt>
                <c:pt idx="2540">
                  <c:v>45763.854166666664</c:v>
                </c:pt>
                <c:pt idx="2541">
                  <c:v>45763.895833333336</c:v>
                </c:pt>
                <c:pt idx="2542">
                  <c:v>45763.9375</c:v>
                </c:pt>
                <c:pt idx="2543">
                  <c:v>45763.979166666664</c:v>
                </c:pt>
                <c:pt idx="2544">
                  <c:v>45764.020833333336</c:v>
                </c:pt>
                <c:pt idx="2545">
                  <c:v>45764.0625</c:v>
                </c:pt>
                <c:pt idx="2546">
                  <c:v>45764.104166666664</c:v>
                </c:pt>
                <c:pt idx="2547">
                  <c:v>45764.145833333336</c:v>
                </c:pt>
                <c:pt idx="2548">
                  <c:v>45764.1875</c:v>
                </c:pt>
                <c:pt idx="2549">
                  <c:v>45764.229166666664</c:v>
                </c:pt>
                <c:pt idx="2550">
                  <c:v>45764.270833333336</c:v>
                </c:pt>
                <c:pt idx="2551">
                  <c:v>45764.3125</c:v>
                </c:pt>
                <c:pt idx="2552">
                  <c:v>45764.354166666664</c:v>
                </c:pt>
                <c:pt idx="2553">
                  <c:v>45764.395833333336</c:v>
                </c:pt>
                <c:pt idx="2554">
                  <c:v>45764.4375</c:v>
                </c:pt>
                <c:pt idx="2555">
                  <c:v>45764.479166666664</c:v>
                </c:pt>
                <c:pt idx="2556">
                  <c:v>45764.520833333336</c:v>
                </c:pt>
                <c:pt idx="2557">
                  <c:v>45764.5625</c:v>
                </c:pt>
                <c:pt idx="2558">
                  <c:v>45764.604166666664</c:v>
                </c:pt>
                <c:pt idx="2559">
                  <c:v>45764.645833333336</c:v>
                </c:pt>
                <c:pt idx="2560">
                  <c:v>45764.6875</c:v>
                </c:pt>
                <c:pt idx="2561">
                  <c:v>45764.729166666664</c:v>
                </c:pt>
                <c:pt idx="2562">
                  <c:v>45764.770833333336</c:v>
                </c:pt>
                <c:pt idx="2563">
                  <c:v>45764.8125</c:v>
                </c:pt>
                <c:pt idx="2564">
                  <c:v>45764.854166666664</c:v>
                </c:pt>
                <c:pt idx="2565">
                  <c:v>45764.895833333336</c:v>
                </c:pt>
                <c:pt idx="2566">
                  <c:v>45764.9375</c:v>
                </c:pt>
                <c:pt idx="2567">
                  <c:v>45764.979166666664</c:v>
                </c:pt>
                <c:pt idx="2568">
                  <c:v>45765.020833333336</c:v>
                </c:pt>
                <c:pt idx="2569">
                  <c:v>45765.0625</c:v>
                </c:pt>
                <c:pt idx="2570">
                  <c:v>45765.104166666664</c:v>
                </c:pt>
                <c:pt idx="2571">
                  <c:v>45765.145833333336</c:v>
                </c:pt>
                <c:pt idx="2572">
                  <c:v>45765.1875</c:v>
                </c:pt>
                <c:pt idx="2573">
                  <c:v>45765.229166666664</c:v>
                </c:pt>
                <c:pt idx="2574">
                  <c:v>45765.270833333336</c:v>
                </c:pt>
                <c:pt idx="2575">
                  <c:v>45765.3125</c:v>
                </c:pt>
                <c:pt idx="2576">
                  <c:v>45765.354166666664</c:v>
                </c:pt>
                <c:pt idx="2577">
                  <c:v>45765.395833333336</c:v>
                </c:pt>
                <c:pt idx="2578">
                  <c:v>45765.4375</c:v>
                </c:pt>
                <c:pt idx="2579">
                  <c:v>45765.479166666664</c:v>
                </c:pt>
                <c:pt idx="2580">
                  <c:v>45765.520833333336</c:v>
                </c:pt>
                <c:pt idx="2581">
                  <c:v>45765.5625</c:v>
                </c:pt>
                <c:pt idx="2582">
                  <c:v>45765.604166666664</c:v>
                </c:pt>
                <c:pt idx="2583">
                  <c:v>45765.645833333336</c:v>
                </c:pt>
                <c:pt idx="2584">
                  <c:v>45765.6875</c:v>
                </c:pt>
                <c:pt idx="2585">
                  <c:v>45765.729166666664</c:v>
                </c:pt>
                <c:pt idx="2586">
                  <c:v>45765.770833333336</c:v>
                </c:pt>
                <c:pt idx="2587">
                  <c:v>45765.8125</c:v>
                </c:pt>
                <c:pt idx="2588">
                  <c:v>45765.854166666664</c:v>
                </c:pt>
                <c:pt idx="2589">
                  <c:v>45765.895833333336</c:v>
                </c:pt>
                <c:pt idx="2590">
                  <c:v>45765.9375</c:v>
                </c:pt>
                <c:pt idx="2591">
                  <c:v>45765.979166666664</c:v>
                </c:pt>
                <c:pt idx="2592">
                  <c:v>45766.020833333336</c:v>
                </c:pt>
                <c:pt idx="2593">
                  <c:v>45766.0625</c:v>
                </c:pt>
                <c:pt idx="2594">
                  <c:v>45766.104166666664</c:v>
                </c:pt>
                <c:pt idx="2595">
                  <c:v>45766.145833333336</c:v>
                </c:pt>
                <c:pt idx="2596">
                  <c:v>45766.1875</c:v>
                </c:pt>
                <c:pt idx="2597">
                  <c:v>45766.229166666664</c:v>
                </c:pt>
                <c:pt idx="2598">
                  <c:v>45766.270833333336</c:v>
                </c:pt>
                <c:pt idx="2599">
                  <c:v>45766.3125</c:v>
                </c:pt>
                <c:pt idx="2600">
                  <c:v>45766.354166666664</c:v>
                </c:pt>
                <c:pt idx="2601">
                  <c:v>45766.395833333336</c:v>
                </c:pt>
                <c:pt idx="2602">
                  <c:v>45766.4375</c:v>
                </c:pt>
                <c:pt idx="2603">
                  <c:v>45766.479166666664</c:v>
                </c:pt>
                <c:pt idx="2604">
                  <c:v>45766.520833333336</c:v>
                </c:pt>
                <c:pt idx="2605">
                  <c:v>45766.5625</c:v>
                </c:pt>
                <c:pt idx="2606">
                  <c:v>45766.604166666664</c:v>
                </c:pt>
                <c:pt idx="2607">
                  <c:v>45766.645833333336</c:v>
                </c:pt>
                <c:pt idx="2608">
                  <c:v>45766.6875</c:v>
                </c:pt>
                <c:pt idx="2609">
                  <c:v>45766.729166666664</c:v>
                </c:pt>
                <c:pt idx="2610">
                  <c:v>45766.770833333336</c:v>
                </c:pt>
                <c:pt idx="2611">
                  <c:v>45766.8125</c:v>
                </c:pt>
                <c:pt idx="2612">
                  <c:v>45766.854166666664</c:v>
                </c:pt>
                <c:pt idx="2613">
                  <c:v>45766.895833333336</c:v>
                </c:pt>
                <c:pt idx="2614">
                  <c:v>45766.9375</c:v>
                </c:pt>
                <c:pt idx="2615">
                  <c:v>45766.979166666664</c:v>
                </c:pt>
                <c:pt idx="2616">
                  <c:v>45767.020833333336</c:v>
                </c:pt>
                <c:pt idx="2617">
                  <c:v>45767.0625</c:v>
                </c:pt>
                <c:pt idx="2618">
                  <c:v>45767.104166666664</c:v>
                </c:pt>
                <c:pt idx="2619">
                  <c:v>45767.145833333336</c:v>
                </c:pt>
                <c:pt idx="2620">
                  <c:v>45767.1875</c:v>
                </c:pt>
                <c:pt idx="2621">
                  <c:v>45767.229166666664</c:v>
                </c:pt>
                <c:pt idx="2622">
                  <c:v>45767.270833333336</c:v>
                </c:pt>
                <c:pt idx="2623">
                  <c:v>45767.3125</c:v>
                </c:pt>
                <c:pt idx="2624">
                  <c:v>45767.354166666664</c:v>
                </c:pt>
                <c:pt idx="2625">
                  <c:v>45767.395833333336</c:v>
                </c:pt>
                <c:pt idx="2626">
                  <c:v>45767.4375</c:v>
                </c:pt>
                <c:pt idx="2627">
                  <c:v>45767.479166666664</c:v>
                </c:pt>
                <c:pt idx="2628">
                  <c:v>45767.520833333336</c:v>
                </c:pt>
                <c:pt idx="2629">
                  <c:v>45767.5625</c:v>
                </c:pt>
                <c:pt idx="2630">
                  <c:v>45767.604166666664</c:v>
                </c:pt>
                <c:pt idx="2631">
                  <c:v>45767.645833333336</c:v>
                </c:pt>
                <c:pt idx="2632">
                  <c:v>45767.6875</c:v>
                </c:pt>
                <c:pt idx="2633">
                  <c:v>45767.729166666664</c:v>
                </c:pt>
                <c:pt idx="2634">
                  <c:v>45767.770833333336</c:v>
                </c:pt>
                <c:pt idx="2635">
                  <c:v>45767.8125</c:v>
                </c:pt>
                <c:pt idx="2636">
                  <c:v>45767.854166666664</c:v>
                </c:pt>
                <c:pt idx="2637">
                  <c:v>45767.895833333336</c:v>
                </c:pt>
                <c:pt idx="2638">
                  <c:v>45767.9375</c:v>
                </c:pt>
                <c:pt idx="2639">
                  <c:v>45767.979166666664</c:v>
                </c:pt>
                <c:pt idx="2640">
                  <c:v>45768.020833333336</c:v>
                </c:pt>
                <c:pt idx="2641">
                  <c:v>45768.0625</c:v>
                </c:pt>
                <c:pt idx="2642">
                  <c:v>45768.104166666664</c:v>
                </c:pt>
                <c:pt idx="2643">
                  <c:v>45768.145833333336</c:v>
                </c:pt>
                <c:pt idx="2644">
                  <c:v>45768.1875</c:v>
                </c:pt>
                <c:pt idx="2645">
                  <c:v>45768.229166666664</c:v>
                </c:pt>
                <c:pt idx="2646">
                  <c:v>45768.270833333336</c:v>
                </c:pt>
                <c:pt idx="2647">
                  <c:v>45768.3125</c:v>
                </c:pt>
                <c:pt idx="2648">
                  <c:v>45768.354166666664</c:v>
                </c:pt>
                <c:pt idx="2649">
                  <c:v>45768.395833333336</c:v>
                </c:pt>
                <c:pt idx="2650">
                  <c:v>45768.4375</c:v>
                </c:pt>
                <c:pt idx="2651">
                  <c:v>45768.479166666664</c:v>
                </c:pt>
                <c:pt idx="2652">
                  <c:v>45768.520833333336</c:v>
                </c:pt>
                <c:pt idx="2653">
                  <c:v>45768.5625</c:v>
                </c:pt>
                <c:pt idx="2654">
                  <c:v>45768.604166666664</c:v>
                </c:pt>
                <c:pt idx="2655">
                  <c:v>45768.645833333336</c:v>
                </c:pt>
                <c:pt idx="2656">
                  <c:v>45768.6875</c:v>
                </c:pt>
                <c:pt idx="2657">
                  <c:v>45768.729166666664</c:v>
                </c:pt>
                <c:pt idx="2658">
                  <c:v>45768.770833333336</c:v>
                </c:pt>
                <c:pt idx="2659">
                  <c:v>45768.8125</c:v>
                </c:pt>
                <c:pt idx="2660">
                  <c:v>45768.854166666664</c:v>
                </c:pt>
                <c:pt idx="2661">
                  <c:v>45768.895833333336</c:v>
                </c:pt>
                <c:pt idx="2662">
                  <c:v>45768.9375</c:v>
                </c:pt>
                <c:pt idx="2663">
                  <c:v>45768.979166666664</c:v>
                </c:pt>
                <c:pt idx="2664">
                  <c:v>45769.020833333336</c:v>
                </c:pt>
                <c:pt idx="2665">
                  <c:v>45769.0625</c:v>
                </c:pt>
                <c:pt idx="2666">
                  <c:v>45769.104166666664</c:v>
                </c:pt>
                <c:pt idx="2667">
                  <c:v>45769.145833333336</c:v>
                </c:pt>
                <c:pt idx="2668">
                  <c:v>45769.1875</c:v>
                </c:pt>
                <c:pt idx="2669">
                  <c:v>45769.229166666664</c:v>
                </c:pt>
                <c:pt idx="2670">
                  <c:v>45769.270833333336</c:v>
                </c:pt>
                <c:pt idx="2671">
                  <c:v>45769.3125</c:v>
                </c:pt>
                <c:pt idx="2672">
                  <c:v>45769.354166666664</c:v>
                </c:pt>
                <c:pt idx="2673">
                  <c:v>45769.395833333336</c:v>
                </c:pt>
                <c:pt idx="2674">
                  <c:v>45769.4375</c:v>
                </c:pt>
                <c:pt idx="2675">
                  <c:v>45769.479166666664</c:v>
                </c:pt>
                <c:pt idx="2676">
                  <c:v>45769.520833333336</c:v>
                </c:pt>
                <c:pt idx="2677">
                  <c:v>45769.5625</c:v>
                </c:pt>
                <c:pt idx="2678">
                  <c:v>45769.604166666664</c:v>
                </c:pt>
                <c:pt idx="2679">
                  <c:v>45769.645833333336</c:v>
                </c:pt>
                <c:pt idx="2680">
                  <c:v>45769.6875</c:v>
                </c:pt>
                <c:pt idx="2681">
                  <c:v>45769.729166666664</c:v>
                </c:pt>
                <c:pt idx="2682">
                  <c:v>45769.770833333336</c:v>
                </c:pt>
                <c:pt idx="2683">
                  <c:v>45769.8125</c:v>
                </c:pt>
                <c:pt idx="2684">
                  <c:v>45769.854166666664</c:v>
                </c:pt>
                <c:pt idx="2685">
                  <c:v>45769.895833333336</c:v>
                </c:pt>
                <c:pt idx="2686">
                  <c:v>45769.9375</c:v>
                </c:pt>
                <c:pt idx="2687">
                  <c:v>45769.979166666664</c:v>
                </c:pt>
                <c:pt idx="2688">
                  <c:v>45770.020833333336</c:v>
                </c:pt>
                <c:pt idx="2689">
                  <c:v>45770.0625</c:v>
                </c:pt>
                <c:pt idx="2690">
                  <c:v>45770.104166666664</c:v>
                </c:pt>
                <c:pt idx="2691">
                  <c:v>45770.145833333336</c:v>
                </c:pt>
                <c:pt idx="2692">
                  <c:v>45770.1875</c:v>
                </c:pt>
                <c:pt idx="2693">
                  <c:v>45770.229166666664</c:v>
                </c:pt>
                <c:pt idx="2694">
                  <c:v>45770.270833333336</c:v>
                </c:pt>
                <c:pt idx="2695">
                  <c:v>45770.3125</c:v>
                </c:pt>
                <c:pt idx="2696">
                  <c:v>45770.354166666664</c:v>
                </c:pt>
                <c:pt idx="2697">
                  <c:v>45770.395833333336</c:v>
                </c:pt>
                <c:pt idx="2698">
                  <c:v>45770.4375</c:v>
                </c:pt>
                <c:pt idx="2699">
                  <c:v>45770.479166666664</c:v>
                </c:pt>
                <c:pt idx="2700">
                  <c:v>45770.520833333336</c:v>
                </c:pt>
                <c:pt idx="2701">
                  <c:v>45770.5625</c:v>
                </c:pt>
                <c:pt idx="2702">
                  <c:v>45770.604166666664</c:v>
                </c:pt>
                <c:pt idx="2703">
                  <c:v>45770.645833333336</c:v>
                </c:pt>
                <c:pt idx="2704">
                  <c:v>45770.6875</c:v>
                </c:pt>
                <c:pt idx="2705">
                  <c:v>45770.729166666664</c:v>
                </c:pt>
                <c:pt idx="2706">
                  <c:v>45770.770833333336</c:v>
                </c:pt>
                <c:pt idx="2707">
                  <c:v>45770.8125</c:v>
                </c:pt>
                <c:pt idx="2708">
                  <c:v>45770.854166666664</c:v>
                </c:pt>
                <c:pt idx="2709">
                  <c:v>45770.895833333336</c:v>
                </c:pt>
                <c:pt idx="2710">
                  <c:v>45770.9375</c:v>
                </c:pt>
                <c:pt idx="2711">
                  <c:v>45770.979166666664</c:v>
                </c:pt>
                <c:pt idx="2712">
                  <c:v>45771.020833333336</c:v>
                </c:pt>
                <c:pt idx="2713">
                  <c:v>45771.0625</c:v>
                </c:pt>
                <c:pt idx="2714">
                  <c:v>45771.104166666664</c:v>
                </c:pt>
                <c:pt idx="2715">
                  <c:v>45771.145833333336</c:v>
                </c:pt>
                <c:pt idx="2716">
                  <c:v>45771.1875</c:v>
                </c:pt>
                <c:pt idx="2717">
                  <c:v>45771.229166666664</c:v>
                </c:pt>
                <c:pt idx="2718">
                  <c:v>45771.270833333336</c:v>
                </c:pt>
                <c:pt idx="2719">
                  <c:v>45771.3125</c:v>
                </c:pt>
                <c:pt idx="2720">
                  <c:v>45771.354166666664</c:v>
                </c:pt>
                <c:pt idx="2721">
                  <c:v>45771.395833333336</c:v>
                </c:pt>
                <c:pt idx="2722">
                  <c:v>45771.4375</c:v>
                </c:pt>
                <c:pt idx="2723">
                  <c:v>45771.479166666664</c:v>
                </c:pt>
                <c:pt idx="2724">
                  <c:v>45771.520833333336</c:v>
                </c:pt>
                <c:pt idx="2725">
                  <c:v>45771.5625</c:v>
                </c:pt>
                <c:pt idx="2726">
                  <c:v>45771.604166666664</c:v>
                </c:pt>
                <c:pt idx="2727">
                  <c:v>45771.645833333336</c:v>
                </c:pt>
                <c:pt idx="2728">
                  <c:v>45771.6875</c:v>
                </c:pt>
                <c:pt idx="2729">
                  <c:v>45771.729166666664</c:v>
                </c:pt>
                <c:pt idx="2730">
                  <c:v>45771.770833333336</c:v>
                </c:pt>
                <c:pt idx="2731">
                  <c:v>45771.8125</c:v>
                </c:pt>
                <c:pt idx="2732">
                  <c:v>45771.854166666664</c:v>
                </c:pt>
                <c:pt idx="2733">
                  <c:v>45771.895833333336</c:v>
                </c:pt>
                <c:pt idx="2734">
                  <c:v>45771.9375</c:v>
                </c:pt>
                <c:pt idx="2735">
                  <c:v>45771.979166666664</c:v>
                </c:pt>
                <c:pt idx="2736">
                  <c:v>45772.020833333336</c:v>
                </c:pt>
                <c:pt idx="2737">
                  <c:v>45772.0625</c:v>
                </c:pt>
                <c:pt idx="2738">
                  <c:v>45772.104166666664</c:v>
                </c:pt>
                <c:pt idx="2739">
                  <c:v>45772.145833333336</c:v>
                </c:pt>
                <c:pt idx="2740">
                  <c:v>45772.1875</c:v>
                </c:pt>
                <c:pt idx="2741">
                  <c:v>45772.229166666664</c:v>
                </c:pt>
                <c:pt idx="2742">
                  <c:v>45772.270833333336</c:v>
                </c:pt>
                <c:pt idx="2743">
                  <c:v>45772.3125</c:v>
                </c:pt>
                <c:pt idx="2744">
                  <c:v>45772.354166666664</c:v>
                </c:pt>
                <c:pt idx="2745">
                  <c:v>45772.395833333336</c:v>
                </c:pt>
                <c:pt idx="2746">
                  <c:v>45772.4375</c:v>
                </c:pt>
                <c:pt idx="2747">
                  <c:v>45772.479166666664</c:v>
                </c:pt>
                <c:pt idx="2748">
                  <c:v>45772.520833333336</c:v>
                </c:pt>
                <c:pt idx="2749">
                  <c:v>45772.5625</c:v>
                </c:pt>
                <c:pt idx="2750">
                  <c:v>45772.604166666664</c:v>
                </c:pt>
                <c:pt idx="2751">
                  <c:v>45772.645833333336</c:v>
                </c:pt>
                <c:pt idx="2752">
                  <c:v>45772.6875</c:v>
                </c:pt>
                <c:pt idx="2753">
                  <c:v>45772.729166666664</c:v>
                </c:pt>
                <c:pt idx="2754">
                  <c:v>45772.770833333336</c:v>
                </c:pt>
                <c:pt idx="2755">
                  <c:v>45772.8125</c:v>
                </c:pt>
                <c:pt idx="2756">
                  <c:v>45772.854166666664</c:v>
                </c:pt>
                <c:pt idx="2757">
                  <c:v>45772.895833333336</c:v>
                </c:pt>
                <c:pt idx="2758">
                  <c:v>45772.9375</c:v>
                </c:pt>
                <c:pt idx="2759">
                  <c:v>45772.979166666664</c:v>
                </c:pt>
                <c:pt idx="2760">
                  <c:v>45773.020833333336</c:v>
                </c:pt>
                <c:pt idx="2761">
                  <c:v>45773.0625</c:v>
                </c:pt>
                <c:pt idx="2762">
                  <c:v>45773.104166666664</c:v>
                </c:pt>
                <c:pt idx="2763">
                  <c:v>45773.145833333336</c:v>
                </c:pt>
                <c:pt idx="2764">
                  <c:v>45773.1875</c:v>
                </c:pt>
                <c:pt idx="2765">
                  <c:v>45773.229166666664</c:v>
                </c:pt>
                <c:pt idx="2766">
                  <c:v>45773.270833333336</c:v>
                </c:pt>
                <c:pt idx="2767">
                  <c:v>45773.3125</c:v>
                </c:pt>
                <c:pt idx="2768">
                  <c:v>45773.354166666664</c:v>
                </c:pt>
                <c:pt idx="2769">
                  <c:v>45773.395833333336</c:v>
                </c:pt>
                <c:pt idx="2770">
                  <c:v>45773.4375</c:v>
                </c:pt>
                <c:pt idx="2771">
                  <c:v>45773.479166666664</c:v>
                </c:pt>
                <c:pt idx="2772">
                  <c:v>45773.520833333336</c:v>
                </c:pt>
                <c:pt idx="2773">
                  <c:v>45773.5625</c:v>
                </c:pt>
                <c:pt idx="2774">
                  <c:v>45773.604166666664</c:v>
                </c:pt>
                <c:pt idx="2775">
                  <c:v>45773.645833333336</c:v>
                </c:pt>
                <c:pt idx="2776">
                  <c:v>45773.6875</c:v>
                </c:pt>
                <c:pt idx="2777">
                  <c:v>45773.729166666664</c:v>
                </c:pt>
                <c:pt idx="2778">
                  <c:v>45773.770833333336</c:v>
                </c:pt>
                <c:pt idx="2779">
                  <c:v>45773.8125</c:v>
                </c:pt>
                <c:pt idx="2780">
                  <c:v>45773.854166666664</c:v>
                </c:pt>
                <c:pt idx="2781">
                  <c:v>45773.895833333336</c:v>
                </c:pt>
                <c:pt idx="2782">
                  <c:v>45773.9375</c:v>
                </c:pt>
                <c:pt idx="2783">
                  <c:v>45773.979166666664</c:v>
                </c:pt>
                <c:pt idx="2784">
                  <c:v>45774.020833333336</c:v>
                </c:pt>
                <c:pt idx="2785">
                  <c:v>45774.0625</c:v>
                </c:pt>
                <c:pt idx="2786">
                  <c:v>45774.104166666664</c:v>
                </c:pt>
                <c:pt idx="2787">
                  <c:v>45774.145833333336</c:v>
                </c:pt>
                <c:pt idx="2788">
                  <c:v>45774.1875</c:v>
                </c:pt>
                <c:pt idx="2789">
                  <c:v>45774.229166666664</c:v>
                </c:pt>
                <c:pt idx="2790">
                  <c:v>45774.270833333336</c:v>
                </c:pt>
                <c:pt idx="2791">
                  <c:v>45774.3125</c:v>
                </c:pt>
                <c:pt idx="2792">
                  <c:v>45774.354166666664</c:v>
                </c:pt>
                <c:pt idx="2793">
                  <c:v>45774.395833333336</c:v>
                </c:pt>
                <c:pt idx="2794">
                  <c:v>45774.4375</c:v>
                </c:pt>
                <c:pt idx="2795">
                  <c:v>45774.479166666664</c:v>
                </c:pt>
                <c:pt idx="2796">
                  <c:v>45774.520833333336</c:v>
                </c:pt>
                <c:pt idx="2797">
                  <c:v>45774.5625</c:v>
                </c:pt>
                <c:pt idx="2798">
                  <c:v>45774.604166666664</c:v>
                </c:pt>
                <c:pt idx="2799">
                  <c:v>45774.645833333336</c:v>
                </c:pt>
                <c:pt idx="2800">
                  <c:v>45774.6875</c:v>
                </c:pt>
                <c:pt idx="2801">
                  <c:v>45774.729166666664</c:v>
                </c:pt>
                <c:pt idx="2802">
                  <c:v>45774.770833333336</c:v>
                </c:pt>
                <c:pt idx="2803">
                  <c:v>45774.8125</c:v>
                </c:pt>
                <c:pt idx="2804">
                  <c:v>45774.854166666664</c:v>
                </c:pt>
                <c:pt idx="2805">
                  <c:v>45774.895833333336</c:v>
                </c:pt>
                <c:pt idx="2806">
                  <c:v>45774.9375</c:v>
                </c:pt>
                <c:pt idx="2807">
                  <c:v>45774.979166666664</c:v>
                </c:pt>
                <c:pt idx="2808">
                  <c:v>45775.020833333336</c:v>
                </c:pt>
                <c:pt idx="2809">
                  <c:v>45775.0625</c:v>
                </c:pt>
                <c:pt idx="2810">
                  <c:v>45775.104166666664</c:v>
                </c:pt>
                <c:pt idx="2811">
                  <c:v>45775.145833333336</c:v>
                </c:pt>
                <c:pt idx="2812">
                  <c:v>45775.1875</c:v>
                </c:pt>
                <c:pt idx="2813">
                  <c:v>45775.229166666664</c:v>
                </c:pt>
                <c:pt idx="2814">
                  <c:v>45775.270833333336</c:v>
                </c:pt>
                <c:pt idx="2815">
                  <c:v>45775.3125</c:v>
                </c:pt>
                <c:pt idx="2816">
                  <c:v>45775.354166666664</c:v>
                </c:pt>
                <c:pt idx="2817">
                  <c:v>45775.395833333336</c:v>
                </c:pt>
                <c:pt idx="2818">
                  <c:v>45775.4375</c:v>
                </c:pt>
                <c:pt idx="2819">
                  <c:v>45775.479166666664</c:v>
                </c:pt>
                <c:pt idx="2820">
                  <c:v>45775.520833333336</c:v>
                </c:pt>
                <c:pt idx="2821">
                  <c:v>45775.5625</c:v>
                </c:pt>
                <c:pt idx="2822">
                  <c:v>45775.604166666664</c:v>
                </c:pt>
                <c:pt idx="2823">
                  <c:v>45775.645833333336</c:v>
                </c:pt>
                <c:pt idx="2824">
                  <c:v>45775.6875</c:v>
                </c:pt>
                <c:pt idx="2825">
                  <c:v>45775.729166666664</c:v>
                </c:pt>
                <c:pt idx="2826">
                  <c:v>45775.770833333336</c:v>
                </c:pt>
                <c:pt idx="2827">
                  <c:v>45775.8125</c:v>
                </c:pt>
                <c:pt idx="2828">
                  <c:v>45775.854166666664</c:v>
                </c:pt>
                <c:pt idx="2829">
                  <c:v>45775.895833333336</c:v>
                </c:pt>
                <c:pt idx="2830">
                  <c:v>45775.9375</c:v>
                </c:pt>
                <c:pt idx="2831">
                  <c:v>45775.979166666664</c:v>
                </c:pt>
                <c:pt idx="2832">
                  <c:v>45776.020833333336</c:v>
                </c:pt>
                <c:pt idx="2833">
                  <c:v>45776.0625</c:v>
                </c:pt>
                <c:pt idx="2834">
                  <c:v>45776.104166666664</c:v>
                </c:pt>
                <c:pt idx="2835">
                  <c:v>45776.145833333336</c:v>
                </c:pt>
                <c:pt idx="2836">
                  <c:v>45776.1875</c:v>
                </c:pt>
                <c:pt idx="2837">
                  <c:v>45776.229166666664</c:v>
                </c:pt>
                <c:pt idx="2838">
                  <c:v>45776.270833333336</c:v>
                </c:pt>
                <c:pt idx="2839">
                  <c:v>45776.3125</c:v>
                </c:pt>
                <c:pt idx="2840">
                  <c:v>45776.354166666664</c:v>
                </c:pt>
                <c:pt idx="2841">
                  <c:v>45776.395833333336</c:v>
                </c:pt>
                <c:pt idx="2842">
                  <c:v>45776.4375</c:v>
                </c:pt>
                <c:pt idx="2843">
                  <c:v>45776.479166666664</c:v>
                </c:pt>
                <c:pt idx="2844">
                  <c:v>45776.520833333336</c:v>
                </c:pt>
                <c:pt idx="2845">
                  <c:v>45776.5625</c:v>
                </c:pt>
                <c:pt idx="2846">
                  <c:v>45776.604166666664</c:v>
                </c:pt>
                <c:pt idx="2847">
                  <c:v>45776.645833333336</c:v>
                </c:pt>
                <c:pt idx="2848">
                  <c:v>45776.6875</c:v>
                </c:pt>
                <c:pt idx="2849">
                  <c:v>45776.729166666664</c:v>
                </c:pt>
                <c:pt idx="2850">
                  <c:v>45776.770833333336</c:v>
                </c:pt>
                <c:pt idx="2851">
                  <c:v>45776.8125</c:v>
                </c:pt>
                <c:pt idx="2852">
                  <c:v>45776.854166666664</c:v>
                </c:pt>
                <c:pt idx="2853">
                  <c:v>45776.895833333336</c:v>
                </c:pt>
                <c:pt idx="2854">
                  <c:v>45776.9375</c:v>
                </c:pt>
                <c:pt idx="2855">
                  <c:v>45776.979166666664</c:v>
                </c:pt>
                <c:pt idx="2856">
                  <c:v>45777.020833333336</c:v>
                </c:pt>
                <c:pt idx="2857">
                  <c:v>45777.0625</c:v>
                </c:pt>
                <c:pt idx="2858">
                  <c:v>45777.104166666664</c:v>
                </c:pt>
                <c:pt idx="2859">
                  <c:v>45777.145833333336</c:v>
                </c:pt>
                <c:pt idx="2860">
                  <c:v>45777.1875</c:v>
                </c:pt>
                <c:pt idx="2861">
                  <c:v>45777.229166666664</c:v>
                </c:pt>
                <c:pt idx="2862">
                  <c:v>45777.270833333336</c:v>
                </c:pt>
                <c:pt idx="2863">
                  <c:v>45777.3125</c:v>
                </c:pt>
                <c:pt idx="2864">
                  <c:v>45777.354166666664</c:v>
                </c:pt>
                <c:pt idx="2865">
                  <c:v>45777.395833333336</c:v>
                </c:pt>
                <c:pt idx="2866">
                  <c:v>45777.4375</c:v>
                </c:pt>
                <c:pt idx="2867">
                  <c:v>45777.479166666664</c:v>
                </c:pt>
                <c:pt idx="2868">
                  <c:v>45777.520833333336</c:v>
                </c:pt>
                <c:pt idx="2869">
                  <c:v>45777.5625</c:v>
                </c:pt>
                <c:pt idx="2870">
                  <c:v>45777.604166666664</c:v>
                </c:pt>
                <c:pt idx="2871">
                  <c:v>45777.645833333336</c:v>
                </c:pt>
                <c:pt idx="2872">
                  <c:v>45777.6875</c:v>
                </c:pt>
                <c:pt idx="2873">
                  <c:v>45777.729166666664</c:v>
                </c:pt>
                <c:pt idx="2874">
                  <c:v>45777.770833333336</c:v>
                </c:pt>
                <c:pt idx="2875">
                  <c:v>45777.8125</c:v>
                </c:pt>
                <c:pt idx="2876">
                  <c:v>45777.854166666664</c:v>
                </c:pt>
                <c:pt idx="2877">
                  <c:v>45777.895833333336</c:v>
                </c:pt>
                <c:pt idx="2878">
                  <c:v>45777.9375</c:v>
                </c:pt>
                <c:pt idx="2879">
                  <c:v>45777.979166666664</c:v>
                </c:pt>
                <c:pt idx="2880">
                  <c:v>45778.020833333336</c:v>
                </c:pt>
                <c:pt idx="2881">
                  <c:v>45778.0625</c:v>
                </c:pt>
                <c:pt idx="2882">
                  <c:v>45778.104166666664</c:v>
                </c:pt>
                <c:pt idx="2883">
                  <c:v>45778.145833333336</c:v>
                </c:pt>
                <c:pt idx="2884">
                  <c:v>45778.1875</c:v>
                </c:pt>
                <c:pt idx="2885">
                  <c:v>45778.229166666664</c:v>
                </c:pt>
                <c:pt idx="2886">
                  <c:v>45778.270833333336</c:v>
                </c:pt>
                <c:pt idx="2887">
                  <c:v>45778.3125</c:v>
                </c:pt>
                <c:pt idx="2888">
                  <c:v>45778.354166666664</c:v>
                </c:pt>
                <c:pt idx="2889">
                  <c:v>45778.395833333336</c:v>
                </c:pt>
                <c:pt idx="2890">
                  <c:v>45778.4375</c:v>
                </c:pt>
                <c:pt idx="2891">
                  <c:v>45778.479166666664</c:v>
                </c:pt>
                <c:pt idx="2892">
                  <c:v>45778.520833333336</c:v>
                </c:pt>
                <c:pt idx="2893">
                  <c:v>45778.5625</c:v>
                </c:pt>
                <c:pt idx="2894">
                  <c:v>45778.604166666664</c:v>
                </c:pt>
                <c:pt idx="2895">
                  <c:v>45778.645833333336</c:v>
                </c:pt>
                <c:pt idx="2896">
                  <c:v>45778.6875</c:v>
                </c:pt>
                <c:pt idx="2897">
                  <c:v>45778.729166666664</c:v>
                </c:pt>
                <c:pt idx="2898">
                  <c:v>45778.770833333336</c:v>
                </c:pt>
                <c:pt idx="2899">
                  <c:v>45778.8125</c:v>
                </c:pt>
                <c:pt idx="2900">
                  <c:v>45778.854166666664</c:v>
                </c:pt>
                <c:pt idx="2901">
                  <c:v>45778.895833333336</c:v>
                </c:pt>
                <c:pt idx="2902">
                  <c:v>45778.9375</c:v>
                </c:pt>
                <c:pt idx="2903">
                  <c:v>45778.979166666664</c:v>
                </c:pt>
                <c:pt idx="2904">
                  <c:v>45779.020833333336</c:v>
                </c:pt>
                <c:pt idx="2905">
                  <c:v>45779.0625</c:v>
                </c:pt>
                <c:pt idx="2906">
                  <c:v>45779.104166666664</c:v>
                </c:pt>
                <c:pt idx="2907">
                  <c:v>45779.145833333336</c:v>
                </c:pt>
                <c:pt idx="2908">
                  <c:v>45779.1875</c:v>
                </c:pt>
                <c:pt idx="2909">
                  <c:v>45779.229166666664</c:v>
                </c:pt>
                <c:pt idx="2910">
                  <c:v>45779.270833333336</c:v>
                </c:pt>
                <c:pt idx="2911">
                  <c:v>45779.3125</c:v>
                </c:pt>
                <c:pt idx="2912">
                  <c:v>45779.354166666664</c:v>
                </c:pt>
                <c:pt idx="2913">
                  <c:v>45779.395833333336</c:v>
                </c:pt>
                <c:pt idx="2914">
                  <c:v>45779.4375</c:v>
                </c:pt>
                <c:pt idx="2915">
                  <c:v>45779.479166666664</c:v>
                </c:pt>
                <c:pt idx="2916">
                  <c:v>45779.520833333336</c:v>
                </c:pt>
                <c:pt idx="2917">
                  <c:v>45779.5625</c:v>
                </c:pt>
                <c:pt idx="2918">
                  <c:v>45779.604166666664</c:v>
                </c:pt>
                <c:pt idx="2919">
                  <c:v>45779.645833333336</c:v>
                </c:pt>
                <c:pt idx="2920">
                  <c:v>45779.6875</c:v>
                </c:pt>
                <c:pt idx="2921">
                  <c:v>45779.729166666664</c:v>
                </c:pt>
                <c:pt idx="2922">
                  <c:v>45779.770833333336</c:v>
                </c:pt>
                <c:pt idx="2923">
                  <c:v>45779.8125</c:v>
                </c:pt>
                <c:pt idx="2924">
                  <c:v>45779.854166666664</c:v>
                </c:pt>
                <c:pt idx="2925">
                  <c:v>45779.895833333336</c:v>
                </c:pt>
                <c:pt idx="2926">
                  <c:v>45779.9375</c:v>
                </c:pt>
                <c:pt idx="2927">
                  <c:v>45779.979166666664</c:v>
                </c:pt>
                <c:pt idx="2928">
                  <c:v>45780.020833333336</c:v>
                </c:pt>
                <c:pt idx="2929">
                  <c:v>45780.0625</c:v>
                </c:pt>
                <c:pt idx="2930">
                  <c:v>45780.104166666664</c:v>
                </c:pt>
                <c:pt idx="2931">
                  <c:v>45780.145833333336</c:v>
                </c:pt>
                <c:pt idx="2932">
                  <c:v>45780.1875</c:v>
                </c:pt>
                <c:pt idx="2933">
                  <c:v>45780.229166666664</c:v>
                </c:pt>
                <c:pt idx="2934">
                  <c:v>45780.270833333336</c:v>
                </c:pt>
                <c:pt idx="2935">
                  <c:v>45780.3125</c:v>
                </c:pt>
                <c:pt idx="2936">
                  <c:v>45780.354166666664</c:v>
                </c:pt>
                <c:pt idx="2937">
                  <c:v>45780.395833333336</c:v>
                </c:pt>
                <c:pt idx="2938">
                  <c:v>45780.4375</c:v>
                </c:pt>
                <c:pt idx="2939">
                  <c:v>45780.479166666664</c:v>
                </c:pt>
                <c:pt idx="2940">
                  <c:v>45780.520833333336</c:v>
                </c:pt>
                <c:pt idx="2941">
                  <c:v>45780.5625</c:v>
                </c:pt>
                <c:pt idx="2942">
                  <c:v>45780.604166666664</c:v>
                </c:pt>
                <c:pt idx="2943">
                  <c:v>45780.645833333336</c:v>
                </c:pt>
                <c:pt idx="2944">
                  <c:v>45780.6875</c:v>
                </c:pt>
                <c:pt idx="2945">
                  <c:v>45780.729166666664</c:v>
                </c:pt>
                <c:pt idx="2946">
                  <c:v>45780.770833333336</c:v>
                </c:pt>
                <c:pt idx="2947">
                  <c:v>45780.8125</c:v>
                </c:pt>
                <c:pt idx="2948">
                  <c:v>45780.854166666664</c:v>
                </c:pt>
                <c:pt idx="2949">
                  <c:v>45780.895833333336</c:v>
                </c:pt>
                <c:pt idx="2950">
                  <c:v>45780.9375</c:v>
                </c:pt>
                <c:pt idx="2951">
                  <c:v>45780.979166666664</c:v>
                </c:pt>
                <c:pt idx="2952">
                  <c:v>45781.020833333336</c:v>
                </c:pt>
                <c:pt idx="2953">
                  <c:v>45781.0625</c:v>
                </c:pt>
                <c:pt idx="2954">
                  <c:v>45781.104166666664</c:v>
                </c:pt>
                <c:pt idx="2955">
                  <c:v>45781.145833333336</c:v>
                </c:pt>
                <c:pt idx="2956">
                  <c:v>45781.1875</c:v>
                </c:pt>
                <c:pt idx="2957">
                  <c:v>45781.229166666664</c:v>
                </c:pt>
                <c:pt idx="2958">
                  <c:v>45781.270833333336</c:v>
                </c:pt>
                <c:pt idx="2959">
                  <c:v>45781.3125</c:v>
                </c:pt>
                <c:pt idx="2960">
                  <c:v>45781.354166666664</c:v>
                </c:pt>
                <c:pt idx="2961">
                  <c:v>45781.395833333336</c:v>
                </c:pt>
                <c:pt idx="2962">
                  <c:v>45781.4375</c:v>
                </c:pt>
                <c:pt idx="2963">
                  <c:v>45781.479166666664</c:v>
                </c:pt>
                <c:pt idx="2964">
                  <c:v>45781.520833333336</c:v>
                </c:pt>
                <c:pt idx="2965">
                  <c:v>45781.5625</c:v>
                </c:pt>
                <c:pt idx="2966">
                  <c:v>45781.604166666664</c:v>
                </c:pt>
                <c:pt idx="2967">
                  <c:v>45781.645833333336</c:v>
                </c:pt>
                <c:pt idx="2968">
                  <c:v>45781.6875</c:v>
                </c:pt>
                <c:pt idx="2969">
                  <c:v>45781.729166666664</c:v>
                </c:pt>
                <c:pt idx="2970">
                  <c:v>45781.770833333336</c:v>
                </c:pt>
                <c:pt idx="2971">
                  <c:v>45781.8125</c:v>
                </c:pt>
                <c:pt idx="2972">
                  <c:v>45781.854166666664</c:v>
                </c:pt>
                <c:pt idx="2973">
                  <c:v>45781.895833333336</c:v>
                </c:pt>
                <c:pt idx="2974">
                  <c:v>45781.9375</c:v>
                </c:pt>
                <c:pt idx="2975">
                  <c:v>45781.979166666664</c:v>
                </c:pt>
                <c:pt idx="2976">
                  <c:v>45782.020833333336</c:v>
                </c:pt>
                <c:pt idx="2977">
                  <c:v>45782.0625</c:v>
                </c:pt>
                <c:pt idx="2978">
                  <c:v>45782.104166666664</c:v>
                </c:pt>
                <c:pt idx="2979">
                  <c:v>45782.145833333336</c:v>
                </c:pt>
                <c:pt idx="2980">
                  <c:v>45782.1875</c:v>
                </c:pt>
                <c:pt idx="2981">
                  <c:v>45782.229166666664</c:v>
                </c:pt>
                <c:pt idx="2982">
                  <c:v>45782.270833333336</c:v>
                </c:pt>
                <c:pt idx="2983">
                  <c:v>45782.3125</c:v>
                </c:pt>
                <c:pt idx="2984">
                  <c:v>45782.354166666664</c:v>
                </c:pt>
                <c:pt idx="2985">
                  <c:v>45782.395833333336</c:v>
                </c:pt>
                <c:pt idx="2986">
                  <c:v>45782.4375</c:v>
                </c:pt>
                <c:pt idx="2987">
                  <c:v>45782.479166666664</c:v>
                </c:pt>
                <c:pt idx="2988">
                  <c:v>45782.520833333336</c:v>
                </c:pt>
                <c:pt idx="2989">
                  <c:v>45782.5625</c:v>
                </c:pt>
                <c:pt idx="2990">
                  <c:v>45782.604166666664</c:v>
                </c:pt>
                <c:pt idx="2991">
                  <c:v>45782.645833333336</c:v>
                </c:pt>
                <c:pt idx="2992">
                  <c:v>45782.6875</c:v>
                </c:pt>
                <c:pt idx="2993">
                  <c:v>45782.729166666664</c:v>
                </c:pt>
                <c:pt idx="2994">
                  <c:v>45782.770833333336</c:v>
                </c:pt>
                <c:pt idx="2995">
                  <c:v>45782.8125</c:v>
                </c:pt>
                <c:pt idx="2996">
                  <c:v>45782.854166666664</c:v>
                </c:pt>
                <c:pt idx="2997">
                  <c:v>45782.895833333336</c:v>
                </c:pt>
                <c:pt idx="2998">
                  <c:v>45782.9375</c:v>
                </c:pt>
                <c:pt idx="2999">
                  <c:v>45782.979166666664</c:v>
                </c:pt>
                <c:pt idx="3000">
                  <c:v>45783.020833333336</c:v>
                </c:pt>
                <c:pt idx="3001">
                  <c:v>45783.0625</c:v>
                </c:pt>
                <c:pt idx="3002">
                  <c:v>45783.104166666664</c:v>
                </c:pt>
                <c:pt idx="3003">
                  <c:v>45783.145833333336</c:v>
                </c:pt>
                <c:pt idx="3004">
                  <c:v>45783.1875</c:v>
                </c:pt>
                <c:pt idx="3005">
                  <c:v>45783.229166666664</c:v>
                </c:pt>
                <c:pt idx="3006">
                  <c:v>45783.270833333336</c:v>
                </c:pt>
                <c:pt idx="3007">
                  <c:v>45783.3125</c:v>
                </c:pt>
                <c:pt idx="3008">
                  <c:v>45783.354166666664</c:v>
                </c:pt>
                <c:pt idx="3009">
                  <c:v>45783.395833333336</c:v>
                </c:pt>
                <c:pt idx="3010">
                  <c:v>45783.4375</c:v>
                </c:pt>
                <c:pt idx="3011">
                  <c:v>45783.479166666664</c:v>
                </c:pt>
                <c:pt idx="3012">
                  <c:v>45783.520833333336</c:v>
                </c:pt>
                <c:pt idx="3013">
                  <c:v>45783.5625</c:v>
                </c:pt>
                <c:pt idx="3014">
                  <c:v>45783.604166666664</c:v>
                </c:pt>
                <c:pt idx="3015">
                  <c:v>45783.645833333336</c:v>
                </c:pt>
                <c:pt idx="3016">
                  <c:v>45783.6875</c:v>
                </c:pt>
                <c:pt idx="3017">
                  <c:v>45783.729166666664</c:v>
                </c:pt>
                <c:pt idx="3018">
                  <c:v>45783.770833333336</c:v>
                </c:pt>
                <c:pt idx="3019">
                  <c:v>45783.8125</c:v>
                </c:pt>
                <c:pt idx="3020">
                  <c:v>45783.854166666664</c:v>
                </c:pt>
                <c:pt idx="3021">
                  <c:v>45783.895833333336</c:v>
                </c:pt>
                <c:pt idx="3022">
                  <c:v>45783.9375</c:v>
                </c:pt>
                <c:pt idx="3023">
                  <c:v>45783.979166666664</c:v>
                </c:pt>
                <c:pt idx="3024">
                  <c:v>45784.020833333336</c:v>
                </c:pt>
                <c:pt idx="3025">
                  <c:v>45784.0625</c:v>
                </c:pt>
                <c:pt idx="3026">
                  <c:v>45784.104166666664</c:v>
                </c:pt>
                <c:pt idx="3027">
                  <c:v>45784.145833333336</c:v>
                </c:pt>
                <c:pt idx="3028">
                  <c:v>45784.1875</c:v>
                </c:pt>
                <c:pt idx="3029">
                  <c:v>45784.229166666664</c:v>
                </c:pt>
                <c:pt idx="3030">
                  <c:v>45784.270833333336</c:v>
                </c:pt>
                <c:pt idx="3031">
                  <c:v>45784.3125</c:v>
                </c:pt>
                <c:pt idx="3032">
                  <c:v>45784.354166666664</c:v>
                </c:pt>
                <c:pt idx="3033">
                  <c:v>45784.395833333336</c:v>
                </c:pt>
                <c:pt idx="3034">
                  <c:v>45784.4375</c:v>
                </c:pt>
                <c:pt idx="3035">
                  <c:v>45784.479166666664</c:v>
                </c:pt>
                <c:pt idx="3036">
                  <c:v>45784.520833333336</c:v>
                </c:pt>
                <c:pt idx="3037">
                  <c:v>45784.5625</c:v>
                </c:pt>
                <c:pt idx="3038">
                  <c:v>45784.604166666664</c:v>
                </c:pt>
                <c:pt idx="3039">
                  <c:v>45784.645833333336</c:v>
                </c:pt>
                <c:pt idx="3040">
                  <c:v>45784.6875</c:v>
                </c:pt>
                <c:pt idx="3041">
                  <c:v>45784.729166666664</c:v>
                </c:pt>
                <c:pt idx="3042">
                  <c:v>45784.770833333336</c:v>
                </c:pt>
                <c:pt idx="3043">
                  <c:v>45784.8125</c:v>
                </c:pt>
                <c:pt idx="3044">
                  <c:v>45784.854166666664</c:v>
                </c:pt>
                <c:pt idx="3045">
                  <c:v>45784.895833333336</c:v>
                </c:pt>
                <c:pt idx="3046">
                  <c:v>45784.9375</c:v>
                </c:pt>
                <c:pt idx="3047">
                  <c:v>45784.979166666664</c:v>
                </c:pt>
                <c:pt idx="3048">
                  <c:v>45785.020833333336</c:v>
                </c:pt>
                <c:pt idx="3049">
                  <c:v>45785.0625</c:v>
                </c:pt>
                <c:pt idx="3050">
                  <c:v>45785.104166666664</c:v>
                </c:pt>
                <c:pt idx="3051">
                  <c:v>45785.145833333336</c:v>
                </c:pt>
                <c:pt idx="3052">
                  <c:v>45785.1875</c:v>
                </c:pt>
                <c:pt idx="3053">
                  <c:v>45785.229166666664</c:v>
                </c:pt>
                <c:pt idx="3054">
                  <c:v>45785.270833333336</c:v>
                </c:pt>
                <c:pt idx="3055">
                  <c:v>45785.3125</c:v>
                </c:pt>
                <c:pt idx="3056">
                  <c:v>45785.354166666664</c:v>
                </c:pt>
                <c:pt idx="3057">
                  <c:v>45785.395833333336</c:v>
                </c:pt>
                <c:pt idx="3058">
                  <c:v>45785.4375</c:v>
                </c:pt>
                <c:pt idx="3059">
                  <c:v>45785.479166666664</c:v>
                </c:pt>
                <c:pt idx="3060">
                  <c:v>45785.520833333336</c:v>
                </c:pt>
                <c:pt idx="3061">
                  <c:v>45785.5625</c:v>
                </c:pt>
                <c:pt idx="3062">
                  <c:v>45785.604166666664</c:v>
                </c:pt>
                <c:pt idx="3063">
                  <c:v>45785.645833333336</c:v>
                </c:pt>
                <c:pt idx="3064">
                  <c:v>45785.6875</c:v>
                </c:pt>
                <c:pt idx="3065">
                  <c:v>45785.729166666664</c:v>
                </c:pt>
                <c:pt idx="3066">
                  <c:v>45785.770833333336</c:v>
                </c:pt>
                <c:pt idx="3067">
                  <c:v>45785.8125</c:v>
                </c:pt>
                <c:pt idx="3068">
                  <c:v>45785.854166666664</c:v>
                </c:pt>
                <c:pt idx="3069">
                  <c:v>45785.895833333336</c:v>
                </c:pt>
                <c:pt idx="3070">
                  <c:v>45785.9375</c:v>
                </c:pt>
                <c:pt idx="3071">
                  <c:v>45785.979166666664</c:v>
                </c:pt>
                <c:pt idx="3072">
                  <c:v>45786.020833333336</c:v>
                </c:pt>
                <c:pt idx="3073">
                  <c:v>45786.0625</c:v>
                </c:pt>
                <c:pt idx="3074">
                  <c:v>45786.104166666664</c:v>
                </c:pt>
                <c:pt idx="3075">
                  <c:v>45786.145833333336</c:v>
                </c:pt>
                <c:pt idx="3076">
                  <c:v>45786.1875</c:v>
                </c:pt>
                <c:pt idx="3077">
                  <c:v>45786.229166666664</c:v>
                </c:pt>
                <c:pt idx="3078">
                  <c:v>45786.270833333336</c:v>
                </c:pt>
                <c:pt idx="3079">
                  <c:v>45786.3125</c:v>
                </c:pt>
                <c:pt idx="3080">
                  <c:v>45786.354166666664</c:v>
                </c:pt>
                <c:pt idx="3081">
                  <c:v>45786.395833333336</c:v>
                </c:pt>
                <c:pt idx="3082">
                  <c:v>45786.4375</c:v>
                </c:pt>
                <c:pt idx="3083">
                  <c:v>45786.479166666664</c:v>
                </c:pt>
                <c:pt idx="3084">
                  <c:v>45786.520833333336</c:v>
                </c:pt>
                <c:pt idx="3085">
                  <c:v>45786.5625</c:v>
                </c:pt>
                <c:pt idx="3086">
                  <c:v>45786.604166666664</c:v>
                </c:pt>
                <c:pt idx="3087">
                  <c:v>45786.645833333336</c:v>
                </c:pt>
                <c:pt idx="3088">
                  <c:v>45786.6875</c:v>
                </c:pt>
                <c:pt idx="3089">
                  <c:v>45786.729166666664</c:v>
                </c:pt>
                <c:pt idx="3090">
                  <c:v>45786.770833333336</c:v>
                </c:pt>
                <c:pt idx="3091">
                  <c:v>45786.8125</c:v>
                </c:pt>
                <c:pt idx="3092">
                  <c:v>45786.854166666664</c:v>
                </c:pt>
                <c:pt idx="3093">
                  <c:v>45786.895833333336</c:v>
                </c:pt>
                <c:pt idx="3094">
                  <c:v>45786.9375</c:v>
                </c:pt>
                <c:pt idx="3095">
                  <c:v>45786.979166666664</c:v>
                </c:pt>
                <c:pt idx="3096">
                  <c:v>45787.020833333336</c:v>
                </c:pt>
                <c:pt idx="3097">
                  <c:v>45787.0625</c:v>
                </c:pt>
                <c:pt idx="3098">
                  <c:v>45787.104166666664</c:v>
                </c:pt>
                <c:pt idx="3099">
                  <c:v>45787.145833333336</c:v>
                </c:pt>
                <c:pt idx="3100">
                  <c:v>45787.1875</c:v>
                </c:pt>
                <c:pt idx="3101">
                  <c:v>45787.229166666664</c:v>
                </c:pt>
                <c:pt idx="3102">
                  <c:v>45787.270833333336</c:v>
                </c:pt>
                <c:pt idx="3103">
                  <c:v>45787.3125</c:v>
                </c:pt>
                <c:pt idx="3104">
                  <c:v>45787.354166666664</c:v>
                </c:pt>
                <c:pt idx="3105">
                  <c:v>45787.395833333336</c:v>
                </c:pt>
                <c:pt idx="3106">
                  <c:v>45787.4375</c:v>
                </c:pt>
                <c:pt idx="3107">
                  <c:v>45787.479166666664</c:v>
                </c:pt>
                <c:pt idx="3108">
                  <c:v>45787.520833333336</c:v>
                </c:pt>
                <c:pt idx="3109">
                  <c:v>45787.5625</c:v>
                </c:pt>
                <c:pt idx="3110">
                  <c:v>45787.604166666664</c:v>
                </c:pt>
                <c:pt idx="3111">
                  <c:v>45787.645833333336</c:v>
                </c:pt>
                <c:pt idx="3112">
                  <c:v>45787.6875</c:v>
                </c:pt>
                <c:pt idx="3113">
                  <c:v>45787.729166666664</c:v>
                </c:pt>
                <c:pt idx="3114">
                  <c:v>45787.770833333336</c:v>
                </c:pt>
                <c:pt idx="3115">
                  <c:v>45787.8125</c:v>
                </c:pt>
                <c:pt idx="3116">
                  <c:v>45787.854166666664</c:v>
                </c:pt>
                <c:pt idx="3117">
                  <c:v>45787.895833333336</c:v>
                </c:pt>
                <c:pt idx="3118">
                  <c:v>45787.9375</c:v>
                </c:pt>
                <c:pt idx="3119">
                  <c:v>45787.979166666664</c:v>
                </c:pt>
                <c:pt idx="3120">
                  <c:v>45788.020833333336</c:v>
                </c:pt>
                <c:pt idx="3121">
                  <c:v>45788.0625</c:v>
                </c:pt>
                <c:pt idx="3122">
                  <c:v>45788.104166666664</c:v>
                </c:pt>
                <c:pt idx="3123">
                  <c:v>45788.145833333336</c:v>
                </c:pt>
                <c:pt idx="3124">
                  <c:v>45788.1875</c:v>
                </c:pt>
                <c:pt idx="3125">
                  <c:v>45788.229166666664</c:v>
                </c:pt>
                <c:pt idx="3126">
                  <c:v>45788.270833333336</c:v>
                </c:pt>
                <c:pt idx="3127">
                  <c:v>45788.3125</c:v>
                </c:pt>
                <c:pt idx="3128">
                  <c:v>45788.354166666664</c:v>
                </c:pt>
                <c:pt idx="3129">
                  <c:v>45788.395833333336</c:v>
                </c:pt>
                <c:pt idx="3130">
                  <c:v>45788.4375</c:v>
                </c:pt>
                <c:pt idx="3131">
                  <c:v>45788.479166666664</c:v>
                </c:pt>
                <c:pt idx="3132">
                  <c:v>45788.520833333336</c:v>
                </c:pt>
                <c:pt idx="3133">
                  <c:v>45788.5625</c:v>
                </c:pt>
                <c:pt idx="3134">
                  <c:v>45788.604166666664</c:v>
                </c:pt>
                <c:pt idx="3135">
                  <c:v>45788.645833333336</c:v>
                </c:pt>
                <c:pt idx="3136">
                  <c:v>45788.6875</c:v>
                </c:pt>
                <c:pt idx="3137">
                  <c:v>45788.729166666664</c:v>
                </c:pt>
                <c:pt idx="3138">
                  <c:v>45788.770833333336</c:v>
                </c:pt>
                <c:pt idx="3139">
                  <c:v>45788.8125</c:v>
                </c:pt>
                <c:pt idx="3140">
                  <c:v>45788.854166666664</c:v>
                </c:pt>
                <c:pt idx="3141">
                  <c:v>45788.895833333336</c:v>
                </c:pt>
                <c:pt idx="3142">
                  <c:v>45788.9375</c:v>
                </c:pt>
                <c:pt idx="3143">
                  <c:v>45788.979166666664</c:v>
                </c:pt>
                <c:pt idx="3144">
                  <c:v>45789.020833333336</c:v>
                </c:pt>
                <c:pt idx="3145">
                  <c:v>45789.0625</c:v>
                </c:pt>
                <c:pt idx="3146">
                  <c:v>45789.104166666664</c:v>
                </c:pt>
                <c:pt idx="3147">
                  <c:v>45789.145833333336</c:v>
                </c:pt>
                <c:pt idx="3148">
                  <c:v>45789.1875</c:v>
                </c:pt>
                <c:pt idx="3149">
                  <c:v>45789.229166666664</c:v>
                </c:pt>
                <c:pt idx="3150">
                  <c:v>45789.270833333336</c:v>
                </c:pt>
                <c:pt idx="3151">
                  <c:v>45789.3125</c:v>
                </c:pt>
                <c:pt idx="3152">
                  <c:v>45789.354166666664</c:v>
                </c:pt>
                <c:pt idx="3153">
                  <c:v>45789.395833333336</c:v>
                </c:pt>
                <c:pt idx="3154">
                  <c:v>45789.4375</c:v>
                </c:pt>
                <c:pt idx="3155">
                  <c:v>45789.479166666664</c:v>
                </c:pt>
                <c:pt idx="3156">
                  <c:v>45789.520833333336</c:v>
                </c:pt>
                <c:pt idx="3157">
                  <c:v>45789.5625</c:v>
                </c:pt>
                <c:pt idx="3158">
                  <c:v>45789.604166666664</c:v>
                </c:pt>
                <c:pt idx="3159">
                  <c:v>45789.645833333336</c:v>
                </c:pt>
                <c:pt idx="3160">
                  <c:v>45789.6875</c:v>
                </c:pt>
                <c:pt idx="3161">
                  <c:v>45789.729166666664</c:v>
                </c:pt>
                <c:pt idx="3162">
                  <c:v>45789.770833333336</c:v>
                </c:pt>
                <c:pt idx="3163">
                  <c:v>45789.8125</c:v>
                </c:pt>
                <c:pt idx="3164">
                  <c:v>45789.854166666664</c:v>
                </c:pt>
                <c:pt idx="3165">
                  <c:v>45789.895833333336</c:v>
                </c:pt>
                <c:pt idx="3166">
                  <c:v>45789.9375</c:v>
                </c:pt>
                <c:pt idx="3167">
                  <c:v>45789.979166666664</c:v>
                </c:pt>
                <c:pt idx="3168">
                  <c:v>45790.020833333336</c:v>
                </c:pt>
                <c:pt idx="3169">
                  <c:v>45790.0625</c:v>
                </c:pt>
                <c:pt idx="3170">
                  <c:v>45790.104166666664</c:v>
                </c:pt>
                <c:pt idx="3171">
                  <c:v>45790.145833333336</c:v>
                </c:pt>
                <c:pt idx="3172">
                  <c:v>45790.1875</c:v>
                </c:pt>
                <c:pt idx="3173">
                  <c:v>45790.229166666664</c:v>
                </c:pt>
                <c:pt idx="3174">
                  <c:v>45790.270833333336</c:v>
                </c:pt>
                <c:pt idx="3175">
                  <c:v>45790.3125</c:v>
                </c:pt>
                <c:pt idx="3176">
                  <c:v>45790.354166666664</c:v>
                </c:pt>
                <c:pt idx="3177">
                  <c:v>45790.395833333336</c:v>
                </c:pt>
                <c:pt idx="3178">
                  <c:v>45790.4375</c:v>
                </c:pt>
                <c:pt idx="3179">
                  <c:v>45790.479166666664</c:v>
                </c:pt>
                <c:pt idx="3180">
                  <c:v>45790.520833333336</c:v>
                </c:pt>
                <c:pt idx="3181">
                  <c:v>45790.5625</c:v>
                </c:pt>
                <c:pt idx="3182">
                  <c:v>45790.604166666664</c:v>
                </c:pt>
                <c:pt idx="3183">
                  <c:v>45790.645833333336</c:v>
                </c:pt>
                <c:pt idx="3184">
                  <c:v>45790.6875</c:v>
                </c:pt>
                <c:pt idx="3185">
                  <c:v>45790.729166666664</c:v>
                </c:pt>
                <c:pt idx="3186">
                  <c:v>45790.770833333336</c:v>
                </c:pt>
                <c:pt idx="3187">
                  <c:v>45790.8125</c:v>
                </c:pt>
                <c:pt idx="3188">
                  <c:v>45790.854166666664</c:v>
                </c:pt>
                <c:pt idx="3189">
                  <c:v>45790.895833333336</c:v>
                </c:pt>
                <c:pt idx="3190">
                  <c:v>45790.9375</c:v>
                </c:pt>
                <c:pt idx="3191">
                  <c:v>45790.979166666664</c:v>
                </c:pt>
                <c:pt idx="3192">
                  <c:v>45791.020833333336</c:v>
                </c:pt>
                <c:pt idx="3193">
                  <c:v>45791.0625</c:v>
                </c:pt>
                <c:pt idx="3194">
                  <c:v>45791.104166666664</c:v>
                </c:pt>
                <c:pt idx="3195">
                  <c:v>45791.145833333336</c:v>
                </c:pt>
                <c:pt idx="3196">
                  <c:v>45791.1875</c:v>
                </c:pt>
                <c:pt idx="3197">
                  <c:v>45791.229166666664</c:v>
                </c:pt>
                <c:pt idx="3198">
                  <c:v>45791.270833333336</c:v>
                </c:pt>
                <c:pt idx="3199">
                  <c:v>45791.3125</c:v>
                </c:pt>
                <c:pt idx="3200">
                  <c:v>45791.354166666664</c:v>
                </c:pt>
                <c:pt idx="3201">
                  <c:v>45791.395833333336</c:v>
                </c:pt>
                <c:pt idx="3202">
                  <c:v>45791.4375</c:v>
                </c:pt>
                <c:pt idx="3203">
                  <c:v>45791.479166666664</c:v>
                </c:pt>
                <c:pt idx="3204">
                  <c:v>45791.520833333336</c:v>
                </c:pt>
                <c:pt idx="3205">
                  <c:v>45791.5625</c:v>
                </c:pt>
                <c:pt idx="3206">
                  <c:v>45791.604166666664</c:v>
                </c:pt>
                <c:pt idx="3207">
                  <c:v>45791.645833333336</c:v>
                </c:pt>
                <c:pt idx="3208">
                  <c:v>45791.6875</c:v>
                </c:pt>
                <c:pt idx="3209">
                  <c:v>45791.729166666664</c:v>
                </c:pt>
                <c:pt idx="3210">
                  <c:v>45791.770833333336</c:v>
                </c:pt>
                <c:pt idx="3211">
                  <c:v>45791.8125</c:v>
                </c:pt>
                <c:pt idx="3212">
                  <c:v>45791.854166666664</c:v>
                </c:pt>
                <c:pt idx="3213">
                  <c:v>45791.895833333336</c:v>
                </c:pt>
                <c:pt idx="3214">
                  <c:v>45791.9375</c:v>
                </c:pt>
                <c:pt idx="3215">
                  <c:v>45791.979166666664</c:v>
                </c:pt>
                <c:pt idx="3216">
                  <c:v>45792.020833333336</c:v>
                </c:pt>
                <c:pt idx="3217">
                  <c:v>45792.0625</c:v>
                </c:pt>
                <c:pt idx="3218">
                  <c:v>45792.104166666664</c:v>
                </c:pt>
                <c:pt idx="3219">
                  <c:v>45792.145833333336</c:v>
                </c:pt>
                <c:pt idx="3220">
                  <c:v>45792.1875</c:v>
                </c:pt>
                <c:pt idx="3221">
                  <c:v>45792.229166666664</c:v>
                </c:pt>
                <c:pt idx="3222">
                  <c:v>45792.270833333336</c:v>
                </c:pt>
                <c:pt idx="3223">
                  <c:v>45792.3125</c:v>
                </c:pt>
                <c:pt idx="3224">
                  <c:v>45792.354166666664</c:v>
                </c:pt>
                <c:pt idx="3225">
                  <c:v>45792.395833333336</c:v>
                </c:pt>
                <c:pt idx="3226">
                  <c:v>45792.4375</c:v>
                </c:pt>
                <c:pt idx="3227">
                  <c:v>45792.479166666664</c:v>
                </c:pt>
                <c:pt idx="3228">
                  <c:v>45792.520833333336</c:v>
                </c:pt>
                <c:pt idx="3229">
                  <c:v>45792.5625</c:v>
                </c:pt>
                <c:pt idx="3230">
                  <c:v>45792.604166666664</c:v>
                </c:pt>
                <c:pt idx="3231">
                  <c:v>45792.645833333336</c:v>
                </c:pt>
                <c:pt idx="3232">
                  <c:v>45792.6875</c:v>
                </c:pt>
                <c:pt idx="3233">
                  <c:v>45792.729166666664</c:v>
                </c:pt>
                <c:pt idx="3234">
                  <c:v>45792.770833333336</c:v>
                </c:pt>
                <c:pt idx="3235">
                  <c:v>45792.8125</c:v>
                </c:pt>
                <c:pt idx="3236">
                  <c:v>45792.854166666664</c:v>
                </c:pt>
                <c:pt idx="3237">
                  <c:v>45792.895833333336</c:v>
                </c:pt>
                <c:pt idx="3238">
                  <c:v>45792.9375</c:v>
                </c:pt>
                <c:pt idx="3239">
                  <c:v>45792.979166666664</c:v>
                </c:pt>
                <c:pt idx="3240">
                  <c:v>45793.020833333336</c:v>
                </c:pt>
                <c:pt idx="3241">
                  <c:v>45793.0625</c:v>
                </c:pt>
                <c:pt idx="3242">
                  <c:v>45793.104166666664</c:v>
                </c:pt>
                <c:pt idx="3243">
                  <c:v>45793.145833333336</c:v>
                </c:pt>
                <c:pt idx="3244">
                  <c:v>45793.1875</c:v>
                </c:pt>
                <c:pt idx="3245">
                  <c:v>45793.229166666664</c:v>
                </c:pt>
                <c:pt idx="3246">
                  <c:v>45793.270833333336</c:v>
                </c:pt>
                <c:pt idx="3247">
                  <c:v>45793.3125</c:v>
                </c:pt>
                <c:pt idx="3248">
                  <c:v>45793.354166666664</c:v>
                </c:pt>
                <c:pt idx="3249">
                  <c:v>45793.395833333336</c:v>
                </c:pt>
                <c:pt idx="3250">
                  <c:v>45793.4375</c:v>
                </c:pt>
                <c:pt idx="3251">
                  <c:v>45793.479166666664</c:v>
                </c:pt>
                <c:pt idx="3252">
                  <c:v>45793.520833333336</c:v>
                </c:pt>
                <c:pt idx="3253">
                  <c:v>45793.5625</c:v>
                </c:pt>
                <c:pt idx="3254">
                  <c:v>45793.604166666664</c:v>
                </c:pt>
                <c:pt idx="3255">
                  <c:v>45793.645833333336</c:v>
                </c:pt>
                <c:pt idx="3256">
                  <c:v>45793.6875</c:v>
                </c:pt>
                <c:pt idx="3257">
                  <c:v>45793.729166666664</c:v>
                </c:pt>
                <c:pt idx="3258">
                  <c:v>45793.770833333336</c:v>
                </c:pt>
                <c:pt idx="3259">
                  <c:v>45793.8125</c:v>
                </c:pt>
                <c:pt idx="3260">
                  <c:v>45793.854166666664</c:v>
                </c:pt>
                <c:pt idx="3261">
                  <c:v>45793.895833333336</c:v>
                </c:pt>
                <c:pt idx="3262">
                  <c:v>45793.9375</c:v>
                </c:pt>
                <c:pt idx="3263">
                  <c:v>45793.979166666664</c:v>
                </c:pt>
                <c:pt idx="3264">
                  <c:v>45794.020833333336</c:v>
                </c:pt>
                <c:pt idx="3265">
                  <c:v>45794.0625</c:v>
                </c:pt>
                <c:pt idx="3266">
                  <c:v>45794.104166666664</c:v>
                </c:pt>
                <c:pt idx="3267">
                  <c:v>45794.145833333336</c:v>
                </c:pt>
                <c:pt idx="3268">
                  <c:v>45794.1875</c:v>
                </c:pt>
                <c:pt idx="3269">
                  <c:v>45794.229166666664</c:v>
                </c:pt>
                <c:pt idx="3270">
                  <c:v>45794.270833333336</c:v>
                </c:pt>
                <c:pt idx="3271">
                  <c:v>45794.3125</c:v>
                </c:pt>
                <c:pt idx="3272">
                  <c:v>45794.354166666664</c:v>
                </c:pt>
                <c:pt idx="3273">
                  <c:v>45794.395833333336</c:v>
                </c:pt>
                <c:pt idx="3274">
                  <c:v>45794.4375</c:v>
                </c:pt>
                <c:pt idx="3275">
                  <c:v>45794.479166666664</c:v>
                </c:pt>
                <c:pt idx="3276">
                  <c:v>45794.520833333336</c:v>
                </c:pt>
                <c:pt idx="3277">
                  <c:v>45794.5625</c:v>
                </c:pt>
                <c:pt idx="3278">
                  <c:v>45794.604166666664</c:v>
                </c:pt>
                <c:pt idx="3279">
                  <c:v>45794.645833333336</c:v>
                </c:pt>
                <c:pt idx="3280">
                  <c:v>45794.6875</c:v>
                </c:pt>
                <c:pt idx="3281">
                  <c:v>45794.729166666664</c:v>
                </c:pt>
                <c:pt idx="3282">
                  <c:v>45794.770833333336</c:v>
                </c:pt>
                <c:pt idx="3283">
                  <c:v>45794.8125</c:v>
                </c:pt>
                <c:pt idx="3284">
                  <c:v>45794.854166666664</c:v>
                </c:pt>
                <c:pt idx="3285">
                  <c:v>45794.895833333336</c:v>
                </c:pt>
                <c:pt idx="3286">
                  <c:v>45794.9375</c:v>
                </c:pt>
                <c:pt idx="3287">
                  <c:v>45794.979166666664</c:v>
                </c:pt>
                <c:pt idx="3288">
                  <c:v>45795.020833333336</c:v>
                </c:pt>
                <c:pt idx="3289">
                  <c:v>45795.0625</c:v>
                </c:pt>
                <c:pt idx="3290">
                  <c:v>45795.104166666664</c:v>
                </c:pt>
                <c:pt idx="3291">
                  <c:v>45795.145833333336</c:v>
                </c:pt>
                <c:pt idx="3292">
                  <c:v>45795.1875</c:v>
                </c:pt>
                <c:pt idx="3293">
                  <c:v>45795.229166666664</c:v>
                </c:pt>
                <c:pt idx="3294">
                  <c:v>45795.270833333336</c:v>
                </c:pt>
                <c:pt idx="3295">
                  <c:v>45795.3125</c:v>
                </c:pt>
                <c:pt idx="3296">
                  <c:v>45795.354166666664</c:v>
                </c:pt>
                <c:pt idx="3297">
                  <c:v>45795.395833333336</c:v>
                </c:pt>
                <c:pt idx="3298">
                  <c:v>45795.4375</c:v>
                </c:pt>
                <c:pt idx="3299">
                  <c:v>45795.479166666664</c:v>
                </c:pt>
                <c:pt idx="3300">
                  <c:v>45795.520833333336</c:v>
                </c:pt>
                <c:pt idx="3301">
                  <c:v>45795.5625</c:v>
                </c:pt>
                <c:pt idx="3302">
                  <c:v>45795.604166666664</c:v>
                </c:pt>
                <c:pt idx="3303">
                  <c:v>45795.645833333336</c:v>
                </c:pt>
                <c:pt idx="3304">
                  <c:v>45795.6875</c:v>
                </c:pt>
                <c:pt idx="3305">
                  <c:v>45795.729166666664</c:v>
                </c:pt>
                <c:pt idx="3306">
                  <c:v>45795.770833333336</c:v>
                </c:pt>
                <c:pt idx="3307">
                  <c:v>45795.8125</c:v>
                </c:pt>
                <c:pt idx="3308">
                  <c:v>45795.854166666664</c:v>
                </c:pt>
                <c:pt idx="3309">
                  <c:v>45795.895833333336</c:v>
                </c:pt>
                <c:pt idx="3310">
                  <c:v>45795.9375</c:v>
                </c:pt>
                <c:pt idx="3311">
                  <c:v>45795.979166666664</c:v>
                </c:pt>
                <c:pt idx="3312">
                  <c:v>45796.020833333336</c:v>
                </c:pt>
                <c:pt idx="3313">
                  <c:v>45796.0625</c:v>
                </c:pt>
                <c:pt idx="3314">
                  <c:v>45796.104166666664</c:v>
                </c:pt>
                <c:pt idx="3315">
                  <c:v>45796.145833333336</c:v>
                </c:pt>
                <c:pt idx="3316">
                  <c:v>45796.1875</c:v>
                </c:pt>
                <c:pt idx="3317">
                  <c:v>45796.229166666664</c:v>
                </c:pt>
                <c:pt idx="3318">
                  <c:v>45796.270833333336</c:v>
                </c:pt>
                <c:pt idx="3319">
                  <c:v>45796.3125</c:v>
                </c:pt>
                <c:pt idx="3320">
                  <c:v>45796.354166666664</c:v>
                </c:pt>
                <c:pt idx="3321">
                  <c:v>45796.395833333336</c:v>
                </c:pt>
                <c:pt idx="3322">
                  <c:v>45796.4375</c:v>
                </c:pt>
                <c:pt idx="3323">
                  <c:v>45796.479166666664</c:v>
                </c:pt>
                <c:pt idx="3324">
                  <c:v>45796.520833333336</c:v>
                </c:pt>
                <c:pt idx="3325">
                  <c:v>45796.5625</c:v>
                </c:pt>
                <c:pt idx="3326">
                  <c:v>45796.604166666664</c:v>
                </c:pt>
                <c:pt idx="3327">
                  <c:v>45796.645833333336</c:v>
                </c:pt>
                <c:pt idx="3328">
                  <c:v>45796.6875</c:v>
                </c:pt>
                <c:pt idx="3329">
                  <c:v>45796.729166666664</c:v>
                </c:pt>
                <c:pt idx="3330">
                  <c:v>45796.770833333336</c:v>
                </c:pt>
                <c:pt idx="3331">
                  <c:v>45796.8125</c:v>
                </c:pt>
                <c:pt idx="3332">
                  <c:v>45796.854166666664</c:v>
                </c:pt>
                <c:pt idx="3333">
                  <c:v>45796.895833333336</c:v>
                </c:pt>
                <c:pt idx="3334">
                  <c:v>45796.9375</c:v>
                </c:pt>
                <c:pt idx="3335">
                  <c:v>45796.979166666664</c:v>
                </c:pt>
                <c:pt idx="3336">
                  <c:v>45797.020833333336</c:v>
                </c:pt>
                <c:pt idx="3337">
                  <c:v>45797.0625</c:v>
                </c:pt>
                <c:pt idx="3338">
                  <c:v>45797.104166666664</c:v>
                </c:pt>
                <c:pt idx="3339">
                  <c:v>45797.145833333336</c:v>
                </c:pt>
                <c:pt idx="3340">
                  <c:v>45797.1875</c:v>
                </c:pt>
                <c:pt idx="3341">
                  <c:v>45797.229166666664</c:v>
                </c:pt>
                <c:pt idx="3342">
                  <c:v>45797.270833333336</c:v>
                </c:pt>
                <c:pt idx="3343">
                  <c:v>45797.3125</c:v>
                </c:pt>
                <c:pt idx="3344">
                  <c:v>45797.354166666664</c:v>
                </c:pt>
                <c:pt idx="3345">
                  <c:v>45797.395833333336</c:v>
                </c:pt>
                <c:pt idx="3346">
                  <c:v>45797.4375</c:v>
                </c:pt>
                <c:pt idx="3347">
                  <c:v>45797.479166666664</c:v>
                </c:pt>
                <c:pt idx="3348">
                  <c:v>45797.520833333336</c:v>
                </c:pt>
                <c:pt idx="3349">
                  <c:v>45797.5625</c:v>
                </c:pt>
                <c:pt idx="3350">
                  <c:v>45797.604166666664</c:v>
                </c:pt>
                <c:pt idx="3351">
                  <c:v>45797.645833333336</c:v>
                </c:pt>
                <c:pt idx="3352">
                  <c:v>45797.6875</c:v>
                </c:pt>
                <c:pt idx="3353">
                  <c:v>45797.729166666664</c:v>
                </c:pt>
                <c:pt idx="3354">
                  <c:v>45797.770833333336</c:v>
                </c:pt>
                <c:pt idx="3355">
                  <c:v>45797.8125</c:v>
                </c:pt>
                <c:pt idx="3356">
                  <c:v>45797.854166666664</c:v>
                </c:pt>
                <c:pt idx="3357">
                  <c:v>45797.895833333336</c:v>
                </c:pt>
                <c:pt idx="3358">
                  <c:v>45797.9375</c:v>
                </c:pt>
                <c:pt idx="3359">
                  <c:v>45797.979166666664</c:v>
                </c:pt>
                <c:pt idx="3360">
                  <c:v>45798.020833333336</c:v>
                </c:pt>
                <c:pt idx="3361">
                  <c:v>45798.0625</c:v>
                </c:pt>
                <c:pt idx="3362">
                  <c:v>45798.104166666664</c:v>
                </c:pt>
                <c:pt idx="3363">
                  <c:v>45798.145833333336</c:v>
                </c:pt>
                <c:pt idx="3364">
                  <c:v>45798.1875</c:v>
                </c:pt>
                <c:pt idx="3365">
                  <c:v>45798.229166666664</c:v>
                </c:pt>
                <c:pt idx="3366">
                  <c:v>45798.270833333336</c:v>
                </c:pt>
                <c:pt idx="3367">
                  <c:v>45798.3125</c:v>
                </c:pt>
                <c:pt idx="3368">
                  <c:v>45798.354166666664</c:v>
                </c:pt>
                <c:pt idx="3369">
                  <c:v>45798.395833333336</c:v>
                </c:pt>
                <c:pt idx="3370">
                  <c:v>45798.4375</c:v>
                </c:pt>
                <c:pt idx="3371">
                  <c:v>45798.479166666664</c:v>
                </c:pt>
                <c:pt idx="3372">
                  <c:v>45798.520833333336</c:v>
                </c:pt>
                <c:pt idx="3373">
                  <c:v>45798.5625</c:v>
                </c:pt>
                <c:pt idx="3374">
                  <c:v>45798.604166666664</c:v>
                </c:pt>
                <c:pt idx="3375">
                  <c:v>45798.645833333336</c:v>
                </c:pt>
                <c:pt idx="3376">
                  <c:v>45798.6875</c:v>
                </c:pt>
                <c:pt idx="3377">
                  <c:v>45798.729166666664</c:v>
                </c:pt>
                <c:pt idx="3378">
                  <c:v>45798.770833333336</c:v>
                </c:pt>
                <c:pt idx="3379">
                  <c:v>45798.8125</c:v>
                </c:pt>
                <c:pt idx="3380">
                  <c:v>45798.854166666664</c:v>
                </c:pt>
                <c:pt idx="3381">
                  <c:v>45798.895833333336</c:v>
                </c:pt>
                <c:pt idx="3382">
                  <c:v>45798.9375</c:v>
                </c:pt>
                <c:pt idx="3383">
                  <c:v>45798.979166666664</c:v>
                </c:pt>
                <c:pt idx="3384">
                  <c:v>45799.020833333336</c:v>
                </c:pt>
                <c:pt idx="3385">
                  <c:v>45799.0625</c:v>
                </c:pt>
                <c:pt idx="3386">
                  <c:v>45799.104166666664</c:v>
                </c:pt>
                <c:pt idx="3387">
                  <c:v>45799.145833333336</c:v>
                </c:pt>
                <c:pt idx="3388">
                  <c:v>45799.1875</c:v>
                </c:pt>
                <c:pt idx="3389">
                  <c:v>45799.229166666664</c:v>
                </c:pt>
                <c:pt idx="3390">
                  <c:v>45799.270833333336</c:v>
                </c:pt>
                <c:pt idx="3391">
                  <c:v>45799.3125</c:v>
                </c:pt>
                <c:pt idx="3392">
                  <c:v>45799.354166666664</c:v>
                </c:pt>
                <c:pt idx="3393">
                  <c:v>45799.395833333336</c:v>
                </c:pt>
                <c:pt idx="3394">
                  <c:v>45799.4375</c:v>
                </c:pt>
                <c:pt idx="3395">
                  <c:v>45799.479166666664</c:v>
                </c:pt>
                <c:pt idx="3396">
                  <c:v>45799.520833333336</c:v>
                </c:pt>
                <c:pt idx="3397">
                  <c:v>45799.5625</c:v>
                </c:pt>
                <c:pt idx="3398">
                  <c:v>45799.604166666664</c:v>
                </c:pt>
                <c:pt idx="3399">
                  <c:v>45799.645833333336</c:v>
                </c:pt>
                <c:pt idx="3400">
                  <c:v>45799.6875</c:v>
                </c:pt>
                <c:pt idx="3401">
                  <c:v>45799.729166666664</c:v>
                </c:pt>
                <c:pt idx="3402">
                  <c:v>45799.770833333336</c:v>
                </c:pt>
                <c:pt idx="3403">
                  <c:v>45799.8125</c:v>
                </c:pt>
                <c:pt idx="3404">
                  <c:v>45799.854166666664</c:v>
                </c:pt>
                <c:pt idx="3405">
                  <c:v>45799.895833333336</c:v>
                </c:pt>
                <c:pt idx="3406">
                  <c:v>45799.9375</c:v>
                </c:pt>
                <c:pt idx="3407">
                  <c:v>45799.979166666664</c:v>
                </c:pt>
                <c:pt idx="3408">
                  <c:v>45800.020833333336</c:v>
                </c:pt>
                <c:pt idx="3409">
                  <c:v>45800.0625</c:v>
                </c:pt>
                <c:pt idx="3410">
                  <c:v>45800.104166666664</c:v>
                </c:pt>
                <c:pt idx="3411">
                  <c:v>45800.145833333336</c:v>
                </c:pt>
                <c:pt idx="3412">
                  <c:v>45800.1875</c:v>
                </c:pt>
                <c:pt idx="3413">
                  <c:v>45800.229166666664</c:v>
                </c:pt>
                <c:pt idx="3414">
                  <c:v>45800.270833333336</c:v>
                </c:pt>
                <c:pt idx="3415">
                  <c:v>45800.3125</c:v>
                </c:pt>
                <c:pt idx="3416">
                  <c:v>45800.354166666664</c:v>
                </c:pt>
                <c:pt idx="3417">
                  <c:v>45800.395833333336</c:v>
                </c:pt>
                <c:pt idx="3418">
                  <c:v>45800.4375</c:v>
                </c:pt>
                <c:pt idx="3419">
                  <c:v>45800.479166666664</c:v>
                </c:pt>
                <c:pt idx="3420">
                  <c:v>45800.520833333336</c:v>
                </c:pt>
                <c:pt idx="3421">
                  <c:v>45800.5625</c:v>
                </c:pt>
                <c:pt idx="3422">
                  <c:v>45800.604166666664</c:v>
                </c:pt>
                <c:pt idx="3423">
                  <c:v>45800.645833333336</c:v>
                </c:pt>
                <c:pt idx="3424">
                  <c:v>45800.6875</c:v>
                </c:pt>
                <c:pt idx="3425">
                  <c:v>45800.729166666664</c:v>
                </c:pt>
                <c:pt idx="3426">
                  <c:v>45800.770833333336</c:v>
                </c:pt>
                <c:pt idx="3427">
                  <c:v>45800.8125</c:v>
                </c:pt>
                <c:pt idx="3428">
                  <c:v>45800.854166666664</c:v>
                </c:pt>
                <c:pt idx="3429">
                  <c:v>45800.895833333336</c:v>
                </c:pt>
                <c:pt idx="3430">
                  <c:v>45800.9375</c:v>
                </c:pt>
                <c:pt idx="3431">
                  <c:v>45800.979166666664</c:v>
                </c:pt>
                <c:pt idx="3432">
                  <c:v>45801.020833333336</c:v>
                </c:pt>
                <c:pt idx="3433">
                  <c:v>45801.0625</c:v>
                </c:pt>
                <c:pt idx="3434">
                  <c:v>45801.104166666664</c:v>
                </c:pt>
                <c:pt idx="3435">
                  <c:v>45801.145833333336</c:v>
                </c:pt>
                <c:pt idx="3436">
                  <c:v>45801.1875</c:v>
                </c:pt>
                <c:pt idx="3437">
                  <c:v>45801.229166666664</c:v>
                </c:pt>
                <c:pt idx="3438">
                  <c:v>45801.270833333336</c:v>
                </c:pt>
                <c:pt idx="3439">
                  <c:v>45801.3125</c:v>
                </c:pt>
                <c:pt idx="3440">
                  <c:v>45801.354166666664</c:v>
                </c:pt>
                <c:pt idx="3441">
                  <c:v>45801.395833333336</c:v>
                </c:pt>
                <c:pt idx="3442">
                  <c:v>45801.4375</c:v>
                </c:pt>
                <c:pt idx="3443">
                  <c:v>45801.479166666664</c:v>
                </c:pt>
                <c:pt idx="3444">
                  <c:v>45801.520833333336</c:v>
                </c:pt>
                <c:pt idx="3445">
                  <c:v>45801.5625</c:v>
                </c:pt>
                <c:pt idx="3446">
                  <c:v>45801.604166666664</c:v>
                </c:pt>
                <c:pt idx="3447">
                  <c:v>45801.645833333336</c:v>
                </c:pt>
                <c:pt idx="3448">
                  <c:v>45801.6875</c:v>
                </c:pt>
                <c:pt idx="3449">
                  <c:v>45801.729166666664</c:v>
                </c:pt>
                <c:pt idx="3450">
                  <c:v>45801.770833333336</c:v>
                </c:pt>
                <c:pt idx="3451">
                  <c:v>45801.8125</c:v>
                </c:pt>
                <c:pt idx="3452">
                  <c:v>45801.854166666664</c:v>
                </c:pt>
                <c:pt idx="3453">
                  <c:v>45801.895833333336</c:v>
                </c:pt>
                <c:pt idx="3454">
                  <c:v>45801.9375</c:v>
                </c:pt>
                <c:pt idx="3455">
                  <c:v>45801.979166666664</c:v>
                </c:pt>
                <c:pt idx="3456">
                  <c:v>45802.020833333336</c:v>
                </c:pt>
                <c:pt idx="3457">
                  <c:v>45802.0625</c:v>
                </c:pt>
                <c:pt idx="3458">
                  <c:v>45802.104166666664</c:v>
                </c:pt>
                <c:pt idx="3459">
                  <c:v>45802.145833333336</c:v>
                </c:pt>
                <c:pt idx="3460">
                  <c:v>45802.1875</c:v>
                </c:pt>
                <c:pt idx="3461">
                  <c:v>45802.229166666664</c:v>
                </c:pt>
                <c:pt idx="3462">
                  <c:v>45802.270833333336</c:v>
                </c:pt>
                <c:pt idx="3463">
                  <c:v>45802.3125</c:v>
                </c:pt>
                <c:pt idx="3464">
                  <c:v>45802.354166666664</c:v>
                </c:pt>
                <c:pt idx="3465">
                  <c:v>45802.395833333336</c:v>
                </c:pt>
                <c:pt idx="3466">
                  <c:v>45802.4375</c:v>
                </c:pt>
                <c:pt idx="3467">
                  <c:v>45802.479166666664</c:v>
                </c:pt>
                <c:pt idx="3468">
                  <c:v>45802.520833333336</c:v>
                </c:pt>
                <c:pt idx="3469">
                  <c:v>45802.5625</c:v>
                </c:pt>
                <c:pt idx="3470">
                  <c:v>45802.604166666664</c:v>
                </c:pt>
                <c:pt idx="3471">
                  <c:v>45802.645833333336</c:v>
                </c:pt>
                <c:pt idx="3472">
                  <c:v>45802.6875</c:v>
                </c:pt>
                <c:pt idx="3473">
                  <c:v>45802.729166666664</c:v>
                </c:pt>
                <c:pt idx="3474">
                  <c:v>45802.770833333336</c:v>
                </c:pt>
                <c:pt idx="3475">
                  <c:v>45802.8125</c:v>
                </c:pt>
                <c:pt idx="3476">
                  <c:v>45802.854166666664</c:v>
                </c:pt>
                <c:pt idx="3477">
                  <c:v>45802.895833333336</c:v>
                </c:pt>
                <c:pt idx="3478">
                  <c:v>45802.9375</c:v>
                </c:pt>
                <c:pt idx="3479">
                  <c:v>45802.979166666664</c:v>
                </c:pt>
                <c:pt idx="3480">
                  <c:v>45803.020833333336</c:v>
                </c:pt>
                <c:pt idx="3481">
                  <c:v>45803.0625</c:v>
                </c:pt>
                <c:pt idx="3482">
                  <c:v>45803.104166666664</c:v>
                </c:pt>
                <c:pt idx="3483">
                  <c:v>45803.145833333336</c:v>
                </c:pt>
                <c:pt idx="3484">
                  <c:v>45803.1875</c:v>
                </c:pt>
                <c:pt idx="3485">
                  <c:v>45803.229166666664</c:v>
                </c:pt>
                <c:pt idx="3486">
                  <c:v>45803.270833333336</c:v>
                </c:pt>
                <c:pt idx="3487">
                  <c:v>45803.3125</c:v>
                </c:pt>
                <c:pt idx="3488">
                  <c:v>45803.354166666664</c:v>
                </c:pt>
                <c:pt idx="3489">
                  <c:v>45803.395833333336</c:v>
                </c:pt>
                <c:pt idx="3490">
                  <c:v>45803.4375</c:v>
                </c:pt>
                <c:pt idx="3491">
                  <c:v>45803.479166666664</c:v>
                </c:pt>
                <c:pt idx="3492">
                  <c:v>45803.520833333336</c:v>
                </c:pt>
                <c:pt idx="3493">
                  <c:v>45803.5625</c:v>
                </c:pt>
                <c:pt idx="3494">
                  <c:v>45803.604166666664</c:v>
                </c:pt>
                <c:pt idx="3495">
                  <c:v>45803.645833333336</c:v>
                </c:pt>
                <c:pt idx="3496">
                  <c:v>45803.6875</c:v>
                </c:pt>
                <c:pt idx="3497">
                  <c:v>45803.729166666664</c:v>
                </c:pt>
                <c:pt idx="3498">
                  <c:v>45803.770833333336</c:v>
                </c:pt>
                <c:pt idx="3499">
                  <c:v>45803.8125</c:v>
                </c:pt>
                <c:pt idx="3500">
                  <c:v>45803.854166666664</c:v>
                </c:pt>
                <c:pt idx="3501">
                  <c:v>45803.895833333336</c:v>
                </c:pt>
                <c:pt idx="3502">
                  <c:v>45803.9375</c:v>
                </c:pt>
                <c:pt idx="3503">
                  <c:v>45803.979166666664</c:v>
                </c:pt>
                <c:pt idx="3504">
                  <c:v>45804.020833333336</c:v>
                </c:pt>
                <c:pt idx="3505">
                  <c:v>45804.0625</c:v>
                </c:pt>
                <c:pt idx="3506">
                  <c:v>45804.104166666664</c:v>
                </c:pt>
                <c:pt idx="3507">
                  <c:v>45804.145833333336</c:v>
                </c:pt>
                <c:pt idx="3508">
                  <c:v>45804.1875</c:v>
                </c:pt>
                <c:pt idx="3509">
                  <c:v>45804.229166666664</c:v>
                </c:pt>
                <c:pt idx="3510">
                  <c:v>45804.270833333336</c:v>
                </c:pt>
                <c:pt idx="3511">
                  <c:v>45804.3125</c:v>
                </c:pt>
                <c:pt idx="3512">
                  <c:v>45804.354166666664</c:v>
                </c:pt>
                <c:pt idx="3513">
                  <c:v>45804.395833333336</c:v>
                </c:pt>
                <c:pt idx="3514">
                  <c:v>45804.4375</c:v>
                </c:pt>
                <c:pt idx="3515">
                  <c:v>45804.479166666664</c:v>
                </c:pt>
                <c:pt idx="3516">
                  <c:v>45804.520833333336</c:v>
                </c:pt>
                <c:pt idx="3517">
                  <c:v>45804.5625</c:v>
                </c:pt>
                <c:pt idx="3518">
                  <c:v>45804.604166666664</c:v>
                </c:pt>
                <c:pt idx="3519">
                  <c:v>45804.645833333336</c:v>
                </c:pt>
                <c:pt idx="3520">
                  <c:v>45804.6875</c:v>
                </c:pt>
                <c:pt idx="3521">
                  <c:v>45804.729166666664</c:v>
                </c:pt>
                <c:pt idx="3522">
                  <c:v>45804.770833333336</c:v>
                </c:pt>
                <c:pt idx="3523">
                  <c:v>45804.8125</c:v>
                </c:pt>
                <c:pt idx="3524">
                  <c:v>45804.854166666664</c:v>
                </c:pt>
                <c:pt idx="3525">
                  <c:v>45804.895833333336</c:v>
                </c:pt>
                <c:pt idx="3526">
                  <c:v>45804.9375</c:v>
                </c:pt>
                <c:pt idx="3527">
                  <c:v>45804.979166666664</c:v>
                </c:pt>
                <c:pt idx="3528">
                  <c:v>45805.020833333336</c:v>
                </c:pt>
                <c:pt idx="3529">
                  <c:v>45805.0625</c:v>
                </c:pt>
                <c:pt idx="3530">
                  <c:v>45805.104166666664</c:v>
                </c:pt>
                <c:pt idx="3531">
                  <c:v>45805.145833333336</c:v>
                </c:pt>
                <c:pt idx="3532">
                  <c:v>45805.1875</c:v>
                </c:pt>
                <c:pt idx="3533">
                  <c:v>45805.229166666664</c:v>
                </c:pt>
                <c:pt idx="3534">
                  <c:v>45805.270833333336</c:v>
                </c:pt>
                <c:pt idx="3535">
                  <c:v>45805.3125</c:v>
                </c:pt>
                <c:pt idx="3536">
                  <c:v>45805.354166666664</c:v>
                </c:pt>
                <c:pt idx="3537">
                  <c:v>45805.395833333336</c:v>
                </c:pt>
                <c:pt idx="3538">
                  <c:v>45805.4375</c:v>
                </c:pt>
                <c:pt idx="3539">
                  <c:v>45805.479166666664</c:v>
                </c:pt>
                <c:pt idx="3540">
                  <c:v>45805.520833333336</c:v>
                </c:pt>
                <c:pt idx="3541">
                  <c:v>45805.5625</c:v>
                </c:pt>
                <c:pt idx="3542">
                  <c:v>45805.604166666664</c:v>
                </c:pt>
                <c:pt idx="3543">
                  <c:v>45805.645833333336</c:v>
                </c:pt>
                <c:pt idx="3544">
                  <c:v>45805.6875</c:v>
                </c:pt>
                <c:pt idx="3545">
                  <c:v>45805.729166666664</c:v>
                </c:pt>
                <c:pt idx="3546">
                  <c:v>45805.770833333336</c:v>
                </c:pt>
                <c:pt idx="3547">
                  <c:v>45805.8125</c:v>
                </c:pt>
                <c:pt idx="3548">
                  <c:v>45805.854166666664</c:v>
                </c:pt>
                <c:pt idx="3549">
                  <c:v>45805.895833333336</c:v>
                </c:pt>
                <c:pt idx="3550">
                  <c:v>45805.9375</c:v>
                </c:pt>
                <c:pt idx="3551">
                  <c:v>45805.979166666664</c:v>
                </c:pt>
                <c:pt idx="3552">
                  <c:v>45806.020833333336</c:v>
                </c:pt>
                <c:pt idx="3553">
                  <c:v>45806.0625</c:v>
                </c:pt>
                <c:pt idx="3554">
                  <c:v>45806.104166666664</c:v>
                </c:pt>
                <c:pt idx="3555">
                  <c:v>45806.145833333336</c:v>
                </c:pt>
                <c:pt idx="3556">
                  <c:v>45806.1875</c:v>
                </c:pt>
                <c:pt idx="3557">
                  <c:v>45806.229166666664</c:v>
                </c:pt>
                <c:pt idx="3558">
                  <c:v>45806.270833333336</c:v>
                </c:pt>
                <c:pt idx="3559">
                  <c:v>45806.3125</c:v>
                </c:pt>
                <c:pt idx="3560">
                  <c:v>45806.354166666664</c:v>
                </c:pt>
                <c:pt idx="3561">
                  <c:v>45806.395833333336</c:v>
                </c:pt>
                <c:pt idx="3562">
                  <c:v>45806.4375</c:v>
                </c:pt>
                <c:pt idx="3563">
                  <c:v>45806.479166666664</c:v>
                </c:pt>
                <c:pt idx="3564">
                  <c:v>45806.520833333336</c:v>
                </c:pt>
                <c:pt idx="3565">
                  <c:v>45806.5625</c:v>
                </c:pt>
                <c:pt idx="3566">
                  <c:v>45806.604166666664</c:v>
                </c:pt>
                <c:pt idx="3567">
                  <c:v>45806.645833333336</c:v>
                </c:pt>
                <c:pt idx="3568">
                  <c:v>45806.6875</c:v>
                </c:pt>
                <c:pt idx="3569">
                  <c:v>45806.729166666664</c:v>
                </c:pt>
                <c:pt idx="3570">
                  <c:v>45806.770833333336</c:v>
                </c:pt>
                <c:pt idx="3571">
                  <c:v>45806.8125</c:v>
                </c:pt>
                <c:pt idx="3572">
                  <c:v>45806.854166666664</c:v>
                </c:pt>
                <c:pt idx="3573">
                  <c:v>45806.895833333336</c:v>
                </c:pt>
                <c:pt idx="3574">
                  <c:v>45806.9375</c:v>
                </c:pt>
                <c:pt idx="3575">
                  <c:v>45806.979166666664</c:v>
                </c:pt>
                <c:pt idx="3576">
                  <c:v>45807.020833333336</c:v>
                </c:pt>
                <c:pt idx="3577">
                  <c:v>45807.0625</c:v>
                </c:pt>
                <c:pt idx="3578">
                  <c:v>45807.104166666664</c:v>
                </c:pt>
                <c:pt idx="3579">
                  <c:v>45807.145833333336</c:v>
                </c:pt>
                <c:pt idx="3580">
                  <c:v>45807.1875</c:v>
                </c:pt>
                <c:pt idx="3581">
                  <c:v>45807.229166666664</c:v>
                </c:pt>
                <c:pt idx="3582">
                  <c:v>45807.270833333336</c:v>
                </c:pt>
                <c:pt idx="3583">
                  <c:v>45807.3125</c:v>
                </c:pt>
                <c:pt idx="3584">
                  <c:v>45807.354166666664</c:v>
                </c:pt>
                <c:pt idx="3585">
                  <c:v>45807.395833333336</c:v>
                </c:pt>
                <c:pt idx="3586">
                  <c:v>45807.4375</c:v>
                </c:pt>
                <c:pt idx="3587">
                  <c:v>45807.479166666664</c:v>
                </c:pt>
                <c:pt idx="3588">
                  <c:v>45807.520833333336</c:v>
                </c:pt>
                <c:pt idx="3589">
                  <c:v>45807.5625</c:v>
                </c:pt>
                <c:pt idx="3590">
                  <c:v>45807.604166666664</c:v>
                </c:pt>
                <c:pt idx="3591">
                  <c:v>45807.645833333336</c:v>
                </c:pt>
                <c:pt idx="3592">
                  <c:v>45807.6875</c:v>
                </c:pt>
                <c:pt idx="3593">
                  <c:v>45807.729166666664</c:v>
                </c:pt>
                <c:pt idx="3594">
                  <c:v>45807.770833333336</c:v>
                </c:pt>
                <c:pt idx="3595">
                  <c:v>45807.8125</c:v>
                </c:pt>
                <c:pt idx="3596">
                  <c:v>45807.854166666664</c:v>
                </c:pt>
                <c:pt idx="3597">
                  <c:v>45807.895833333336</c:v>
                </c:pt>
                <c:pt idx="3598">
                  <c:v>45807.9375</c:v>
                </c:pt>
                <c:pt idx="3599">
                  <c:v>45807.979166666664</c:v>
                </c:pt>
                <c:pt idx="3600">
                  <c:v>45808.020833333336</c:v>
                </c:pt>
                <c:pt idx="3601">
                  <c:v>45808.0625</c:v>
                </c:pt>
                <c:pt idx="3602">
                  <c:v>45808.104166666664</c:v>
                </c:pt>
                <c:pt idx="3603">
                  <c:v>45808.145833333336</c:v>
                </c:pt>
                <c:pt idx="3604">
                  <c:v>45808.1875</c:v>
                </c:pt>
                <c:pt idx="3605">
                  <c:v>45808.229166666664</c:v>
                </c:pt>
                <c:pt idx="3606">
                  <c:v>45808.270833333336</c:v>
                </c:pt>
                <c:pt idx="3607">
                  <c:v>45808.3125</c:v>
                </c:pt>
                <c:pt idx="3608">
                  <c:v>45808.354166666664</c:v>
                </c:pt>
                <c:pt idx="3609">
                  <c:v>45808.395833333336</c:v>
                </c:pt>
                <c:pt idx="3610">
                  <c:v>45808.4375</c:v>
                </c:pt>
                <c:pt idx="3611">
                  <c:v>45808.479166666664</c:v>
                </c:pt>
                <c:pt idx="3612">
                  <c:v>45808.520833333336</c:v>
                </c:pt>
                <c:pt idx="3613">
                  <c:v>45808.5625</c:v>
                </c:pt>
                <c:pt idx="3614">
                  <c:v>45808.604166666664</c:v>
                </c:pt>
                <c:pt idx="3615">
                  <c:v>45808.645833333336</c:v>
                </c:pt>
                <c:pt idx="3616">
                  <c:v>45808.6875</c:v>
                </c:pt>
                <c:pt idx="3617">
                  <c:v>45808.729166666664</c:v>
                </c:pt>
                <c:pt idx="3618">
                  <c:v>45808.770833333336</c:v>
                </c:pt>
                <c:pt idx="3619">
                  <c:v>45808.8125</c:v>
                </c:pt>
                <c:pt idx="3620">
                  <c:v>45808.854166666664</c:v>
                </c:pt>
                <c:pt idx="3621">
                  <c:v>45808.895833333336</c:v>
                </c:pt>
                <c:pt idx="3622">
                  <c:v>45808.9375</c:v>
                </c:pt>
                <c:pt idx="3623">
                  <c:v>45808.979166666664</c:v>
                </c:pt>
                <c:pt idx="3624">
                  <c:v>45809.020833333336</c:v>
                </c:pt>
                <c:pt idx="3625">
                  <c:v>45809.0625</c:v>
                </c:pt>
                <c:pt idx="3626">
                  <c:v>45809.104166666664</c:v>
                </c:pt>
                <c:pt idx="3627">
                  <c:v>45809.145833333336</c:v>
                </c:pt>
                <c:pt idx="3628">
                  <c:v>45809.1875</c:v>
                </c:pt>
                <c:pt idx="3629">
                  <c:v>45809.229166666664</c:v>
                </c:pt>
                <c:pt idx="3630">
                  <c:v>45809.270833333336</c:v>
                </c:pt>
                <c:pt idx="3631">
                  <c:v>45809.3125</c:v>
                </c:pt>
                <c:pt idx="3632">
                  <c:v>45809.354166666664</c:v>
                </c:pt>
                <c:pt idx="3633">
                  <c:v>45809.395833333336</c:v>
                </c:pt>
                <c:pt idx="3634">
                  <c:v>45809.4375</c:v>
                </c:pt>
                <c:pt idx="3635">
                  <c:v>45809.479166666664</c:v>
                </c:pt>
                <c:pt idx="3636">
                  <c:v>45809.520833333336</c:v>
                </c:pt>
                <c:pt idx="3637">
                  <c:v>45809.5625</c:v>
                </c:pt>
                <c:pt idx="3638">
                  <c:v>45809.604166666664</c:v>
                </c:pt>
                <c:pt idx="3639">
                  <c:v>45809.645833333336</c:v>
                </c:pt>
                <c:pt idx="3640">
                  <c:v>45809.6875</c:v>
                </c:pt>
                <c:pt idx="3641">
                  <c:v>45809.729166666664</c:v>
                </c:pt>
                <c:pt idx="3642">
                  <c:v>45809.770833333336</c:v>
                </c:pt>
                <c:pt idx="3643">
                  <c:v>45809.8125</c:v>
                </c:pt>
                <c:pt idx="3644">
                  <c:v>45809.854166666664</c:v>
                </c:pt>
                <c:pt idx="3645">
                  <c:v>45809.895833333336</c:v>
                </c:pt>
                <c:pt idx="3646">
                  <c:v>45809.9375</c:v>
                </c:pt>
                <c:pt idx="3647">
                  <c:v>45809.979166666664</c:v>
                </c:pt>
                <c:pt idx="3648">
                  <c:v>45810.020833333336</c:v>
                </c:pt>
                <c:pt idx="3649">
                  <c:v>45810.0625</c:v>
                </c:pt>
                <c:pt idx="3650">
                  <c:v>45810.104166666664</c:v>
                </c:pt>
                <c:pt idx="3651">
                  <c:v>45810.145833333336</c:v>
                </c:pt>
                <c:pt idx="3652">
                  <c:v>45810.1875</c:v>
                </c:pt>
                <c:pt idx="3653">
                  <c:v>45810.229166666664</c:v>
                </c:pt>
                <c:pt idx="3654">
                  <c:v>45810.270833333336</c:v>
                </c:pt>
                <c:pt idx="3655">
                  <c:v>45810.3125</c:v>
                </c:pt>
                <c:pt idx="3656">
                  <c:v>45810.354166666664</c:v>
                </c:pt>
                <c:pt idx="3657">
                  <c:v>45810.395833333336</c:v>
                </c:pt>
                <c:pt idx="3658">
                  <c:v>45810.4375</c:v>
                </c:pt>
                <c:pt idx="3659">
                  <c:v>45810.479166666664</c:v>
                </c:pt>
                <c:pt idx="3660">
                  <c:v>45810.520833333336</c:v>
                </c:pt>
                <c:pt idx="3661">
                  <c:v>45810.5625</c:v>
                </c:pt>
                <c:pt idx="3662">
                  <c:v>45810.604166666664</c:v>
                </c:pt>
                <c:pt idx="3663">
                  <c:v>45810.645833333336</c:v>
                </c:pt>
                <c:pt idx="3664">
                  <c:v>45810.6875</c:v>
                </c:pt>
                <c:pt idx="3665">
                  <c:v>45810.729166666664</c:v>
                </c:pt>
                <c:pt idx="3666">
                  <c:v>45810.770833333336</c:v>
                </c:pt>
                <c:pt idx="3667">
                  <c:v>45810.8125</c:v>
                </c:pt>
                <c:pt idx="3668">
                  <c:v>45810.854166666664</c:v>
                </c:pt>
                <c:pt idx="3669">
                  <c:v>45810.895833333336</c:v>
                </c:pt>
                <c:pt idx="3670">
                  <c:v>45810.9375</c:v>
                </c:pt>
                <c:pt idx="3671">
                  <c:v>45810.979166666664</c:v>
                </c:pt>
                <c:pt idx="3672">
                  <c:v>45811.020833333336</c:v>
                </c:pt>
                <c:pt idx="3673">
                  <c:v>45811.0625</c:v>
                </c:pt>
                <c:pt idx="3674">
                  <c:v>45811.104166666664</c:v>
                </c:pt>
                <c:pt idx="3675">
                  <c:v>45811.145833333336</c:v>
                </c:pt>
                <c:pt idx="3676">
                  <c:v>45811.1875</c:v>
                </c:pt>
                <c:pt idx="3677">
                  <c:v>45811.229166666664</c:v>
                </c:pt>
                <c:pt idx="3678">
                  <c:v>45811.270833333336</c:v>
                </c:pt>
                <c:pt idx="3679">
                  <c:v>45811.3125</c:v>
                </c:pt>
                <c:pt idx="3680">
                  <c:v>45811.354166666664</c:v>
                </c:pt>
                <c:pt idx="3681">
                  <c:v>45811.395833333336</c:v>
                </c:pt>
                <c:pt idx="3682">
                  <c:v>45811.4375</c:v>
                </c:pt>
                <c:pt idx="3683">
                  <c:v>45811.479166666664</c:v>
                </c:pt>
                <c:pt idx="3684">
                  <c:v>45811.520833333336</c:v>
                </c:pt>
                <c:pt idx="3685">
                  <c:v>45811.5625</c:v>
                </c:pt>
                <c:pt idx="3686">
                  <c:v>45811.604166666664</c:v>
                </c:pt>
                <c:pt idx="3687">
                  <c:v>45811.645833333336</c:v>
                </c:pt>
                <c:pt idx="3688">
                  <c:v>45811.6875</c:v>
                </c:pt>
                <c:pt idx="3689">
                  <c:v>45811.729166666664</c:v>
                </c:pt>
                <c:pt idx="3690">
                  <c:v>45811.770833333336</c:v>
                </c:pt>
                <c:pt idx="3691">
                  <c:v>45811.8125</c:v>
                </c:pt>
                <c:pt idx="3692">
                  <c:v>45811.854166666664</c:v>
                </c:pt>
                <c:pt idx="3693">
                  <c:v>45811.895833333336</c:v>
                </c:pt>
                <c:pt idx="3694">
                  <c:v>45811.9375</c:v>
                </c:pt>
                <c:pt idx="3695">
                  <c:v>45811.979166666664</c:v>
                </c:pt>
                <c:pt idx="3696">
                  <c:v>45812.020833333336</c:v>
                </c:pt>
                <c:pt idx="3697">
                  <c:v>45812.0625</c:v>
                </c:pt>
                <c:pt idx="3698">
                  <c:v>45812.104166666664</c:v>
                </c:pt>
                <c:pt idx="3699">
                  <c:v>45812.145833333336</c:v>
                </c:pt>
                <c:pt idx="3700">
                  <c:v>45812.1875</c:v>
                </c:pt>
                <c:pt idx="3701">
                  <c:v>45812.229166666664</c:v>
                </c:pt>
                <c:pt idx="3702">
                  <c:v>45812.270833333336</c:v>
                </c:pt>
                <c:pt idx="3703">
                  <c:v>45812.3125</c:v>
                </c:pt>
                <c:pt idx="3704">
                  <c:v>45812.354166666664</c:v>
                </c:pt>
                <c:pt idx="3705">
                  <c:v>45812.395833333336</c:v>
                </c:pt>
                <c:pt idx="3706">
                  <c:v>45812.4375</c:v>
                </c:pt>
                <c:pt idx="3707">
                  <c:v>45812.479166666664</c:v>
                </c:pt>
                <c:pt idx="3708">
                  <c:v>45812.520833333336</c:v>
                </c:pt>
                <c:pt idx="3709">
                  <c:v>45812.5625</c:v>
                </c:pt>
                <c:pt idx="3710">
                  <c:v>45812.604166666664</c:v>
                </c:pt>
                <c:pt idx="3711">
                  <c:v>45812.645833333336</c:v>
                </c:pt>
                <c:pt idx="3712">
                  <c:v>45812.6875</c:v>
                </c:pt>
                <c:pt idx="3713">
                  <c:v>45812.729166666664</c:v>
                </c:pt>
                <c:pt idx="3714">
                  <c:v>45812.770833333336</c:v>
                </c:pt>
                <c:pt idx="3715">
                  <c:v>45812.8125</c:v>
                </c:pt>
                <c:pt idx="3716">
                  <c:v>45812.854166666664</c:v>
                </c:pt>
                <c:pt idx="3717">
                  <c:v>45812.895833333336</c:v>
                </c:pt>
                <c:pt idx="3718">
                  <c:v>45812.9375</c:v>
                </c:pt>
                <c:pt idx="3719">
                  <c:v>45812.979166666664</c:v>
                </c:pt>
                <c:pt idx="3720">
                  <c:v>45813.020833333336</c:v>
                </c:pt>
                <c:pt idx="3721">
                  <c:v>45813.0625</c:v>
                </c:pt>
                <c:pt idx="3722">
                  <c:v>45813.104166666664</c:v>
                </c:pt>
                <c:pt idx="3723">
                  <c:v>45813.145833333336</c:v>
                </c:pt>
                <c:pt idx="3724">
                  <c:v>45813.1875</c:v>
                </c:pt>
                <c:pt idx="3725">
                  <c:v>45813.229166666664</c:v>
                </c:pt>
                <c:pt idx="3726">
                  <c:v>45813.270833333336</c:v>
                </c:pt>
                <c:pt idx="3727">
                  <c:v>45813.3125</c:v>
                </c:pt>
                <c:pt idx="3728">
                  <c:v>45813.354166666664</c:v>
                </c:pt>
                <c:pt idx="3729">
                  <c:v>45813.395833333336</c:v>
                </c:pt>
                <c:pt idx="3730">
                  <c:v>45813.4375</c:v>
                </c:pt>
                <c:pt idx="3731">
                  <c:v>45813.479166666664</c:v>
                </c:pt>
                <c:pt idx="3732">
                  <c:v>45813.520833333336</c:v>
                </c:pt>
                <c:pt idx="3733">
                  <c:v>45813.5625</c:v>
                </c:pt>
                <c:pt idx="3734">
                  <c:v>45813.604166666664</c:v>
                </c:pt>
                <c:pt idx="3735">
                  <c:v>45813.645833333336</c:v>
                </c:pt>
                <c:pt idx="3736">
                  <c:v>45813.6875</c:v>
                </c:pt>
                <c:pt idx="3737">
                  <c:v>45813.729166666664</c:v>
                </c:pt>
                <c:pt idx="3738">
                  <c:v>45813.770833333336</c:v>
                </c:pt>
                <c:pt idx="3739">
                  <c:v>45813.8125</c:v>
                </c:pt>
                <c:pt idx="3740">
                  <c:v>45813.854166666664</c:v>
                </c:pt>
                <c:pt idx="3741">
                  <c:v>45813.895833333336</c:v>
                </c:pt>
                <c:pt idx="3742">
                  <c:v>45813.9375</c:v>
                </c:pt>
                <c:pt idx="3743">
                  <c:v>45813.979166666664</c:v>
                </c:pt>
                <c:pt idx="3744">
                  <c:v>45814.020833333336</c:v>
                </c:pt>
                <c:pt idx="3745">
                  <c:v>45814.0625</c:v>
                </c:pt>
                <c:pt idx="3746">
                  <c:v>45814.104166666664</c:v>
                </c:pt>
                <c:pt idx="3747">
                  <c:v>45814.145833333336</c:v>
                </c:pt>
                <c:pt idx="3748">
                  <c:v>45814.1875</c:v>
                </c:pt>
                <c:pt idx="3749">
                  <c:v>45814.229166666664</c:v>
                </c:pt>
                <c:pt idx="3750">
                  <c:v>45814.270833333336</c:v>
                </c:pt>
                <c:pt idx="3751">
                  <c:v>45814.3125</c:v>
                </c:pt>
                <c:pt idx="3752">
                  <c:v>45814.354166666664</c:v>
                </c:pt>
                <c:pt idx="3753">
                  <c:v>45814.395833333336</c:v>
                </c:pt>
                <c:pt idx="3754">
                  <c:v>45814.4375</c:v>
                </c:pt>
                <c:pt idx="3755">
                  <c:v>45814.479166666664</c:v>
                </c:pt>
                <c:pt idx="3756">
                  <c:v>45814.520833333336</c:v>
                </c:pt>
                <c:pt idx="3757">
                  <c:v>45814.5625</c:v>
                </c:pt>
                <c:pt idx="3758">
                  <c:v>45814.604166666664</c:v>
                </c:pt>
                <c:pt idx="3759">
                  <c:v>45814.645833333336</c:v>
                </c:pt>
                <c:pt idx="3760">
                  <c:v>45814.6875</c:v>
                </c:pt>
                <c:pt idx="3761">
                  <c:v>45814.729166666664</c:v>
                </c:pt>
                <c:pt idx="3762">
                  <c:v>45814.770833333336</c:v>
                </c:pt>
                <c:pt idx="3763">
                  <c:v>45814.8125</c:v>
                </c:pt>
                <c:pt idx="3764">
                  <c:v>45814.854166666664</c:v>
                </c:pt>
                <c:pt idx="3765">
                  <c:v>45814.895833333336</c:v>
                </c:pt>
                <c:pt idx="3766">
                  <c:v>45814.9375</c:v>
                </c:pt>
                <c:pt idx="3767">
                  <c:v>45814.979166666664</c:v>
                </c:pt>
                <c:pt idx="3768">
                  <c:v>45815.020833333336</c:v>
                </c:pt>
                <c:pt idx="3769">
                  <c:v>45815.0625</c:v>
                </c:pt>
                <c:pt idx="3770">
                  <c:v>45815.104166666664</c:v>
                </c:pt>
                <c:pt idx="3771">
                  <c:v>45815.145833333336</c:v>
                </c:pt>
                <c:pt idx="3772">
                  <c:v>45815.1875</c:v>
                </c:pt>
                <c:pt idx="3773">
                  <c:v>45815.229166666664</c:v>
                </c:pt>
                <c:pt idx="3774">
                  <c:v>45815.270833333336</c:v>
                </c:pt>
                <c:pt idx="3775">
                  <c:v>45815.3125</c:v>
                </c:pt>
                <c:pt idx="3776">
                  <c:v>45815.354166666664</c:v>
                </c:pt>
                <c:pt idx="3777">
                  <c:v>45815.395833333336</c:v>
                </c:pt>
                <c:pt idx="3778">
                  <c:v>45815.4375</c:v>
                </c:pt>
                <c:pt idx="3779">
                  <c:v>45815.479166666664</c:v>
                </c:pt>
                <c:pt idx="3780">
                  <c:v>45815.520833333336</c:v>
                </c:pt>
                <c:pt idx="3781">
                  <c:v>45815.5625</c:v>
                </c:pt>
                <c:pt idx="3782">
                  <c:v>45815.604166666664</c:v>
                </c:pt>
                <c:pt idx="3783">
                  <c:v>45815.645833333336</c:v>
                </c:pt>
                <c:pt idx="3784">
                  <c:v>45815.6875</c:v>
                </c:pt>
                <c:pt idx="3785">
                  <c:v>45815.729166666664</c:v>
                </c:pt>
                <c:pt idx="3786">
                  <c:v>45815.770833333336</c:v>
                </c:pt>
                <c:pt idx="3787">
                  <c:v>45815.8125</c:v>
                </c:pt>
                <c:pt idx="3788">
                  <c:v>45815.854166666664</c:v>
                </c:pt>
                <c:pt idx="3789">
                  <c:v>45815.895833333336</c:v>
                </c:pt>
                <c:pt idx="3790">
                  <c:v>45815.9375</c:v>
                </c:pt>
                <c:pt idx="3791">
                  <c:v>45815.979166666664</c:v>
                </c:pt>
                <c:pt idx="3792">
                  <c:v>45816.020833333336</c:v>
                </c:pt>
                <c:pt idx="3793">
                  <c:v>45816.0625</c:v>
                </c:pt>
                <c:pt idx="3794">
                  <c:v>45816.104166666664</c:v>
                </c:pt>
                <c:pt idx="3795">
                  <c:v>45816.145833333336</c:v>
                </c:pt>
                <c:pt idx="3796">
                  <c:v>45816.1875</c:v>
                </c:pt>
                <c:pt idx="3797">
                  <c:v>45816.229166666664</c:v>
                </c:pt>
                <c:pt idx="3798">
                  <c:v>45816.270833333336</c:v>
                </c:pt>
                <c:pt idx="3799">
                  <c:v>45816.3125</c:v>
                </c:pt>
                <c:pt idx="3800">
                  <c:v>45816.354166666664</c:v>
                </c:pt>
                <c:pt idx="3801">
                  <c:v>45816.395833333336</c:v>
                </c:pt>
                <c:pt idx="3802">
                  <c:v>45816.4375</c:v>
                </c:pt>
                <c:pt idx="3803">
                  <c:v>45816.479166666664</c:v>
                </c:pt>
                <c:pt idx="3804">
                  <c:v>45816.520833333336</c:v>
                </c:pt>
                <c:pt idx="3805">
                  <c:v>45816.5625</c:v>
                </c:pt>
                <c:pt idx="3806">
                  <c:v>45816.604166666664</c:v>
                </c:pt>
                <c:pt idx="3807">
                  <c:v>45816.645833333336</c:v>
                </c:pt>
                <c:pt idx="3808">
                  <c:v>45816.6875</c:v>
                </c:pt>
                <c:pt idx="3809">
                  <c:v>45816.729166666664</c:v>
                </c:pt>
                <c:pt idx="3810">
                  <c:v>45816.770833333336</c:v>
                </c:pt>
                <c:pt idx="3811">
                  <c:v>45816.8125</c:v>
                </c:pt>
                <c:pt idx="3812">
                  <c:v>45816.854166666664</c:v>
                </c:pt>
                <c:pt idx="3813">
                  <c:v>45816.895833333336</c:v>
                </c:pt>
                <c:pt idx="3814">
                  <c:v>45816.9375</c:v>
                </c:pt>
                <c:pt idx="3815">
                  <c:v>45816.979166666664</c:v>
                </c:pt>
                <c:pt idx="3816">
                  <c:v>45817.020833333336</c:v>
                </c:pt>
                <c:pt idx="3817">
                  <c:v>45817.0625</c:v>
                </c:pt>
                <c:pt idx="3818">
                  <c:v>45817.104166666664</c:v>
                </c:pt>
                <c:pt idx="3819">
                  <c:v>45817.145833333336</c:v>
                </c:pt>
                <c:pt idx="3820">
                  <c:v>45817.1875</c:v>
                </c:pt>
                <c:pt idx="3821">
                  <c:v>45817.229166666664</c:v>
                </c:pt>
                <c:pt idx="3822">
                  <c:v>45817.270833333336</c:v>
                </c:pt>
                <c:pt idx="3823">
                  <c:v>45817.3125</c:v>
                </c:pt>
                <c:pt idx="3824">
                  <c:v>45817.354166666664</c:v>
                </c:pt>
                <c:pt idx="3825">
                  <c:v>45817.395833333336</c:v>
                </c:pt>
                <c:pt idx="3826">
                  <c:v>45817.4375</c:v>
                </c:pt>
                <c:pt idx="3827">
                  <c:v>45817.479166666664</c:v>
                </c:pt>
                <c:pt idx="3828">
                  <c:v>45817.520833333336</c:v>
                </c:pt>
                <c:pt idx="3829">
                  <c:v>45817.5625</c:v>
                </c:pt>
                <c:pt idx="3830">
                  <c:v>45817.604166666664</c:v>
                </c:pt>
                <c:pt idx="3831">
                  <c:v>45817.645833333336</c:v>
                </c:pt>
                <c:pt idx="3832">
                  <c:v>45817.6875</c:v>
                </c:pt>
                <c:pt idx="3833">
                  <c:v>45817.729166666664</c:v>
                </c:pt>
                <c:pt idx="3834">
                  <c:v>45817.770833333336</c:v>
                </c:pt>
                <c:pt idx="3835">
                  <c:v>45817.8125</c:v>
                </c:pt>
                <c:pt idx="3836">
                  <c:v>45817.854166666664</c:v>
                </c:pt>
                <c:pt idx="3837">
                  <c:v>45817.895833333336</c:v>
                </c:pt>
                <c:pt idx="3838">
                  <c:v>45817.9375</c:v>
                </c:pt>
                <c:pt idx="3839">
                  <c:v>45817.979166666664</c:v>
                </c:pt>
                <c:pt idx="3840">
                  <c:v>45818.020833333336</c:v>
                </c:pt>
                <c:pt idx="3841">
                  <c:v>45818.0625</c:v>
                </c:pt>
                <c:pt idx="3842">
                  <c:v>45818.104166666664</c:v>
                </c:pt>
                <c:pt idx="3843">
                  <c:v>45818.145833333336</c:v>
                </c:pt>
                <c:pt idx="3844">
                  <c:v>45818.1875</c:v>
                </c:pt>
                <c:pt idx="3845">
                  <c:v>45818.229166666664</c:v>
                </c:pt>
                <c:pt idx="3846">
                  <c:v>45818.270833333336</c:v>
                </c:pt>
                <c:pt idx="3847">
                  <c:v>45818.3125</c:v>
                </c:pt>
                <c:pt idx="3848">
                  <c:v>45818.354166666664</c:v>
                </c:pt>
                <c:pt idx="3849">
                  <c:v>45818.395833333336</c:v>
                </c:pt>
                <c:pt idx="3850">
                  <c:v>45818.4375</c:v>
                </c:pt>
                <c:pt idx="3851">
                  <c:v>45818.479166666664</c:v>
                </c:pt>
                <c:pt idx="3852">
                  <c:v>45818.520833333336</c:v>
                </c:pt>
                <c:pt idx="3853">
                  <c:v>45818.5625</c:v>
                </c:pt>
                <c:pt idx="3854">
                  <c:v>45818.604166666664</c:v>
                </c:pt>
                <c:pt idx="3855">
                  <c:v>45818.645833333336</c:v>
                </c:pt>
                <c:pt idx="3856">
                  <c:v>45818.6875</c:v>
                </c:pt>
                <c:pt idx="3857">
                  <c:v>45818.729166666664</c:v>
                </c:pt>
                <c:pt idx="3858">
                  <c:v>45818.770833333336</c:v>
                </c:pt>
                <c:pt idx="3859">
                  <c:v>45818.8125</c:v>
                </c:pt>
                <c:pt idx="3860">
                  <c:v>45818.854166666664</c:v>
                </c:pt>
                <c:pt idx="3861">
                  <c:v>45818.895833333336</c:v>
                </c:pt>
                <c:pt idx="3862">
                  <c:v>45818.9375</c:v>
                </c:pt>
                <c:pt idx="3863">
                  <c:v>45818.979166666664</c:v>
                </c:pt>
                <c:pt idx="3864">
                  <c:v>45819.020833333336</c:v>
                </c:pt>
                <c:pt idx="3865">
                  <c:v>45819.0625</c:v>
                </c:pt>
                <c:pt idx="3866">
                  <c:v>45819.104166666664</c:v>
                </c:pt>
                <c:pt idx="3867">
                  <c:v>45819.145833333336</c:v>
                </c:pt>
                <c:pt idx="3868">
                  <c:v>45819.1875</c:v>
                </c:pt>
                <c:pt idx="3869">
                  <c:v>45819.229166666664</c:v>
                </c:pt>
                <c:pt idx="3870">
                  <c:v>45819.270833333336</c:v>
                </c:pt>
                <c:pt idx="3871">
                  <c:v>45819.3125</c:v>
                </c:pt>
                <c:pt idx="3872">
                  <c:v>45819.354166666664</c:v>
                </c:pt>
                <c:pt idx="3873">
                  <c:v>45819.395833333336</c:v>
                </c:pt>
                <c:pt idx="3874">
                  <c:v>45819.4375</c:v>
                </c:pt>
                <c:pt idx="3875">
                  <c:v>45819.479166666664</c:v>
                </c:pt>
                <c:pt idx="3876">
                  <c:v>45819.520833333336</c:v>
                </c:pt>
                <c:pt idx="3877">
                  <c:v>45819.5625</c:v>
                </c:pt>
                <c:pt idx="3878">
                  <c:v>45819.604166666664</c:v>
                </c:pt>
                <c:pt idx="3879">
                  <c:v>45819.645833333336</c:v>
                </c:pt>
                <c:pt idx="3880">
                  <c:v>45819.6875</c:v>
                </c:pt>
                <c:pt idx="3881">
                  <c:v>45819.729166666664</c:v>
                </c:pt>
                <c:pt idx="3882">
                  <c:v>45819.770833333336</c:v>
                </c:pt>
                <c:pt idx="3883">
                  <c:v>45819.8125</c:v>
                </c:pt>
                <c:pt idx="3884">
                  <c:v>45819.854166666664</c:v>
                </c:pt>
                <c:pt idx="3885">
                  <c:v>45819.895833333336</c:v>
                </c:pt>
                <c:pt idx="3886">
                  <c:v>45819.9375</c:v>
                </c:pt>
                <c:pt idx="3887">
                  <c:v>45819.979166666664</c:v>
                </c:pt>
                <c:pt idx="3888">
                  <c:v>45820.020833333336</c:v>
                </c:pt>
                <c:pt idx="3889">
                  <c:v>45820.0625</c:v>
                </c:pt>
                <c:pt idx="3890">
                  <c:v>45820.104166666664</c:v>
                </c:pt>
                <c:pt idx="3891">
                  <c:v>45820.145833333336</c:v>
                </c:pt>
                <c:pt idx="3892">
                  <c:v>45820.1875</c:v>
                </c:pt>
                <c:pt idx="3893">
                  <c:v>45820.229166666664</c:v>
                </c:pt>
                <c:pt idx="3894">
                  <c:v>45820.270833333336</c:v>
                </c:pt>
                <c:pt idx="3895">
                  <c:v>45820.3125</c:v>
                </c:pt>
                <c:pt idx="3896">
                  <c:v>45820.354166666664</c:v>
                </c:pt>
                <c:pt idx="3897">
                  <c:v>45820.395833333336</c:v>
                </c:pt>
                <c:pt idx="3898">
                  <c:v>45820.4375</c:v>
                </c:pt>
                <c:pt idx="3899">
                  <c:v>45820.479166666664</c:v>
                </c:pt>
                <c:pt idx="3900">
                  <c:v>45820.520833333336</c:v>
                </c:pt>
                <c:pt idx="3901">
                  <c:v>45820.5625</c:v>
                </c:pt>
                <c:pt idx="3902">
                  <c:v>45820.604166666664</c:v>
                </c:pt>
                <c:pt idx="3903">
                  <c:v>45820.645833333336</c:v>
                </c:pt>
                <c:pt idx="3904">
                  <c:v>45820.6875</c:v>
                </c:pt>
                <c:pt idx="3905">
                  <c:v>45820.729166666664</c:v>
                </c:pt>
                <c:pt idx="3906">
                  <c:v>45820.770833333336</c:v>
                </c:pt>
                <c:pt idx="3907">
                  <c:v>45820.8125</c:v>
                </c:pt>
                <c:pt idx="3908">
                  <c:v>45820.854166666664</c:v>
                </c:pt>
                <c:pt idx="3909">
                  <c:v>45820.895833333336</c:v>
                </c:pt>
                <c:pt idx="3910">
                  <c:v>45820.9375</c:v>
                </c:pt>
                <c:pt idx="3911">
                  <c:v>45820.979166666664</c:v>
                </c:pt>
                <c:pt idx="3912">
                  <c:v>45821.020833333336</c:v>
                </c:pt>
                <c:pt idx="3913">
                  <c:v>45821.0625</c:v>
                </c:pt>
                <c:pt idx="3914">
                  <c:v>45821.104166666664</c:v>
                </c:pt>
                <c:pt idx="3915">
                  <c:v>45821.145833333336</c:v>
                </c:pt>
                <c:pt idx="3916">
                  <c:v>45821.1875</c:v>
                </c:pt>
                <c:pt idx="3917">
                  <c:v>45821.229166666664</c:v>
                </c:pt>
                <c:pt idx="3918">
                  <c:v>45821.270833333336</c:v>
                </c:pt>
                <c:pt idx="3919">
                  <c:v>45821.3125</c:v>
                </c:pt>
                <c:pt idx="3920">
                  <c:v>45821.354166666664</c:v>
                </c:pt>
                <c:pt idx="3921">
                  <c:v>45821.395833333336</c:v>
                </c:pt>
                <c:pt idx="3922">
                  <c:v>45821.4375</c:v>
                </c:pt>
                <c:pt idx="3923">
                  <c:v>45821.479166666664</c:v>
                </c:pt>
                <c:pt idx="3924">
                  <c:v>45821.520833333336</c:v>
                </c:pt>
                <c:pt idx="3925">
                  <c:v>45821.5625</c:v>
                </c:pt>
                <c:pt idx="3926">
                  <c:v>45821.604166666664</c:v>
                </c:pt>
                <c:pt idx="3927">
                  <c:v>45821.645833333336</c:v>
                </c:pt>
                <c:pt idx="3928">
                  <c:v>45821.6875</c:v>
                </c:pt>
                <c:pt idx="3929">
                  <c:v>45821.729166666664</c:v>
                </c:pt>
                <c:pt idx="3930">
                  <c:v>45821.770833333336</c:v>
                </c:pt>
                <c:pt idx="3931">
                  <c:v>45821.8125</c:v>
                </c:pt>
                <c:pt idx="3932">
                  <c:v>45821.854166666664</c:v>
                </c:pt>
                <c:pt idx="3933">
                  <c:v>45821.895833333336</c:v>
                </c:pt>
                <c:pt idx="3934">
                  <c:v>45821.9375</c:v>
                </c:pt>
                <c:pt idx="3935">
                  <c:v>45821.979166666664</c:v>
                </c:pt>
                <c:pt idx="3936">
                  <c:v>45822.020833333336</c:v>
                </c:pt>
                <c:pt idx="3937">
                  <c:v>45822.0625</c:v>
                </c:pt>
                <c:pt idx="3938">
                  <c:v>45822.104166666664</c:v>
                </c:pt>
                <c:pt idx="3939">
                  <c:v>45822.145833333336</c:v>
                </c:pt>
                <c:pt idx="3940">
                  <c:v>45822.1875</c:v>
                </c:pt>
                <c:pt idx="3941">
                  <c:v>45822.229166666664</c:v>
                </c:pt>
                <c:pt idx="3942">
                  <c:v>45822.270833333336</c:v>
                </c:pt>
                <c:pt idx="3943">
                  <c:v>45822.3125</c:v>
                </c:pt>
                <c:pt idx="3944">
                  <c:v>45822.354166666664</c:v>
                </c:pt>
                <c:pt idx="3945">
                  <c:v>45822.395833333336</c:v>
                </c:pt>
                <c:pt idx="3946">
                  <c:v>45822.4375</c:v>
                </c:pt>
                <c:pt idx="3947">
                  <c:v>45822.479166666664</c:v>
                </c:pt>
                <c:pt idx="3948">
                  <c:v>45822.520833333336</c:v>
                </c:pt>
                <c:pt idx="3949">
                  <c:v>45822.5625</c:v>
                </c:pt>
                <c:pt idx="3950">
                  <c:v>45822.604166666664</c:v>
                </c:pt>
                <c:pt idx="3951">
                  <c:v>45822.645833333336</c:v>
                </c:pt>
                <c:pt idx="3952">
                  <c:v>45822.6875</c:v>
                </c:pt>
                <c:pt idx="3953">
                  <c:v>45822.729166666664</c:v>
                </c:pt>
                <c:pt idx="3954">
                  <c:v>45822.770833333336</c:v>
                </c:pt>
                <c:pt idx="3955">
                  <c:v>45822.8125</c:v>
                </c:pt>
                <c:pt idx="3956">
                  <c:v>45822.854166666664</c:v>
                </c:pt>
                <c:pt idx="3957">
                  <c:v>45822.895833333336</c:v>
                </c:pt>
                <c:pt idx="3958">
                  <c:v>45822.9375</c:v>
                </c:pt>
                <c:pt idx="3959">
                  <c:v>45822.979166666664</c:v>
                </c:pt>
                <c:pt idx="3960">
                  <c:v>45823.020833333336</c:v>
                </c:pt>
                <c:pt idx="3961">
                  <c:v>45823.0625</c:v>
                </c:pt>
                <c:pt idx="3962">
                  <c:v>45823.104166666664</c:v>
                </c:pt>
                <c:pt idx="3963">
                  <c:v>45823.145833333336</c:v>
                </c:pt>
                <c:pt idx="3964">
                  <c:v>45823.1875</c:v>
                </c:pt>
                <c:pt idx="3965">
                  <c:v>45823.229166666664</c:v>
                </c:pt>
                <c:pt idx="3966">
                  <c:v>45823.270833333336</c:v>
                </c:pt>
                <c:pt idx="3967">
                  <c:v>45823.3125</c:v>
                </c:pt>
                <c:pt idx="3968">
                  <c:v>45823.354166666664</c:v>
                </c:pt>
                <c:pt idx="3969">
                  <c:v>45823.395833333336</c:v>
                </c:pt>
                <c:pt idx="3970">
                  <c:v>45823.4375</c:v>
                </c:pt>
                <c:pt idx="3971">
                  <c:v>45823.479166666664</c:v>
                </c:pt>
                <c:pt idx="3972">
                  <c:v>45823.520833333336</c:v>
                </c:pt>
                <c:pt idx="3973">
                  <c:v>45823.5625</c:v>
                </c:pt>
                <c:pt idx="3974">
                  <c:v>45823.604166666664</c:v>
                </c:pt>
                <c:pt idx="3975">
                  <c:v>45823.645833333336</c:v>
                </c:pt>
                <c:pt idx="3976">
                  <c:v>45823.6875</c:v>
                </c:pt>
                <c:pt idx="3977">
                  <c:v>45823.729166666664</c:v>
                </c:pt>
                <c:pt idx="3978">
                  <c:v>45823.770833333336</c:v>
                </c:pt>
                <c:pt idx="3979">
                  <c:v>45823.8125</c:v>
                </c:pt>
                <c:pt idx="3980">
                  <c:v>45823.854166666664</c:v>
                </c:pt>
                <c:pt idx="3981">
                  <c:v>45823.895833333336</c:v>
                </c:pt>
                <c:pt idx="3982">
                  <c:v>45823.9375</c:v>
                </c:pt>
                <c:pt idx="3983">
                  <c:v>45823.979166666664</c:v>
                </c:pt>
                <c:pt idx="3984">
                  <c:v>45824.020833333336</c:v>
                </c:pt>
                <c:pt idx="3985">
                  <c:v>45824.0625</c:v>
                </c:pt>
                <c:pt idx="3986">
                  <c:v>45824.104166666664</c:v>
                </c:pt>
                <c:pt idx="3987">
                  <c:v>45824.145833333336</c:v>
                </c:pt>
                <c:pt idx="3988">
                  <c:v>45824.1875</c:v>
                </c:pt>
                <c:pt idx="3989">
                  <c:v>45824.229166666664</c:v>
                </c:pt>
                <c:pt idx="3990">
                  <c:v>45824.270833333336</c:v>
                </c:pt>
                <c:pt idx="3991">
                  <c:v>45824.3125</c:v>
                </c:pt>
                <c:pt idx="3992">
                  <c:v>45824.354166666664</c:v>
                </c:pt>
                <c:pt idx="3993">
                  <c:v>45824.395833333336</c:v>
                </c:pt>
                <c:pt idx="3994">
                  <c:v>45824.4375</c:v>
                </c:pt>
                <c:pt idx="3995">
                  <c:v>45824.479166666664</c:v>
                </c:pt>
                <c:pt idx="3996">
                  <c:v>45824.520833333336</c:v>
                </c:pt>
                <c:pt idx="3997">
                  <c:v>45824.5625</c:v>
                </c:pt>
                <c:pt idx="3998">
                  <c:v>45824.604166666664</c:v>
                </c:pt>
                <c:pt idx="3999">
                  <c:v>45824.645833333336</c:v>
                </c:pt>
                <c:pt idx="4000">
                  <c:v>45824.6875</c:v>
                </c:pt>
                <c:pt idx="4001">
                  <c:v>45824.729166666664</c:v>
                </c:pt>
                <c:pt idx="4002">
                  <c:v>45824.770833333336</c:v>
                </c:pt>
                <c:pt idx="4003">
                  <c:v>45824.8125</c:v>
                </c:pt>
                <c:pt idx="4004">
                  <c:v>45824.854166666664</c:v>
                </c:pt>
                <c:pt idx="4005">
                  <c:v>45824.895833333336</c:v>
                </c:pt>
                <c:pt idx="4006">
                  <c:v>45824.9375</c:v>
                </c:pt>
                <c:pt idx="4007">
                  <c:v>45824.979166666664</c:v>
                </c:pt>
                <c:pt idx="4008">
                  <c:v>45825.020833333336</c:v>
                </c:pt>
                <c:pt idx="4009">
                  <c:v>45825.0625</c:v>
                </c:pt>
                <c:pt idx="4010">
                  <c:v>45825.104166666664</c:v>
                </c:pt>
                <c:pt idx="4011">
                  <c:v>45825.145833333336</c:v>
                </c:pt>
                <c:pt idx="4012">
                  <c:v>45825.1875</c:v>
                </c:pt>
                <c:pt idx="4013">
                  <c:v>45825.229166666664</c:v>
                </c:pt>
                <c:pt idx="4014">
                  <c:v>45825.270833333336</c:v>
                </c:pt>
                <c:pt idx="4015">
                  <c:v>45825.3125</c:v>
                </c:pt>
                <c:pt idx="4016">
                  <c:v>45825.354166666664</c:v>
                </c:pt>
                <c:pt idx="4017">
                  <c:v>45825.395833333336</c:v>
                </c:pt>
                <c:pt idx="4018">
                  <c:v>45825.4375</c:v>
                </c:pt>
                <c:pt idx="4019">
                  <c:v>45825.479166666664</c:v>
                </c:pt>
                <c:pt idx="4020">
                  <c:v>45825.520833333336</c:v>
                </c:pt>
                <c:pt idx="4021">
                  <c:v>45825.5625</c:v>
                </c:pt>
                <c:pt idx="4022">
                  <c:v>45825.604166666664</c:v>
                </c:pt>
                <c:pt idx="4023">
                  <c:v>45825.645833333336</c:v>
                </c:pt>
                <c:pt idx="4024">
                  <c:v>45825.6875</c:v>
                </c:pt>
                <c:pt idx="4025">
                  <c:v>45825.729166666664</c:v>
                </c:pt>
                <c:pt idx="4026">
                  <c:v>45825.770833333336</c:v>
                </c:pt>
                <c:pt idx="4027">
                  <c:v>45825.8125</c:v>
                </c:pt>
                <c:pt idx="4028">
                  <c:v>45825.854166666664</c:v>
                </c:pt>
                <c:pt idx="4029">
                  <c:v>45825.895833333336</c:v>
                </c:pt>
                <c:pt idx="4030">
                  <c:v>45825.9375</c:v>
                </c:pt>
                <c:pt idx="4031">
                  <c:v>45825.979166666664</c:v>
                </c:pt>
                <c:pt idx="4032">
                  <c:v>45826.020833333336</c:v>
                </c:pt>
                <c:pt idx="4033">
                  <c:v>45826.0625</c:v>
                </c:pt>
                <c:pt idx="4034">
                  <c:v>45826.104166666664</c:v>
                </c:pt>
                <c:pt idx="4035">
                  <c:v>45826.145833333336</c:v>
                </c:pt>
                <c:pt idx="4036">
                  <c:v>45826.1875</c:v>
                </c:pt>
                <c:pt idx="4037">
                  <c:v>45826.229166666664</c:v>
                </c:pt>
                <c:pt idx="4038">
                  <c:v>45826.270833333336</c:v>
                </c:pt>
                <c:pt idx="4039">
                  <c:v>45826.3125</c:v>
                </c:pt>
                <c:pt idx="4040">
                  <c:v>45826.354166666664</c:v>
                </c:pt>
                <c:pt idx="4041">
                  <c:v>45826.395833333336</c:v>
                </c:pt>
                <c:pt idx="4042">
                  <c:v>45826.4375</c:v>
                </c:pt>
                <c:pt idx="4043">
                  <c:v>45826.479166666664</c:v>
                </c:pt>
                <c:pt idx="4044">
                  <c:v>45826.520833333336</c:v>
                </c:pt>
                <c:pt idx="4045">
                  <c:v>45826.5625</c:v>
                </c:pt>
                <c:pt idx="4046">
                  <c:v>45826.604166666664</c:v>
                </c:pt>
                <c:pt idx="4047">
                  <c:v>45826.645833333336</c:v>
                </c:pt>
                <c:pt idx="4048">
                  <c:v>45826.6875</c:v>
                </c:pt>
                <c:pt idx="4049">
                  <c:v>45826.729166666664</c:v>
                </c:pt>
                <c:pt idx="4050">
                  <c:v>45826.770833333336</c:v>
                </c:pt>
                <c:pt idx="4051">
                  <c:v>45826.8125</c:v>
                </c:pt>
                <c:pt idx="4052">
                  <c:v>45826.854166666664</c:v>
                </c:pt>
                <c:pt idx="4053">
                  <c:v>45826.895833333336</c:v>
                </c:pt>
                <c:pt idx="4054">
                  <c:v>45826.9375</c:v>
                </c:pt>
                <c:pt idx="4055">
                  <c:v>45826.979166666664</c:v>
                </c:pt>
                <c:pt idx="4056">
                  <c:v>45827.020833333336</c:v>
                </c:pt>
                <c:pt idx="4057">
                  <c:v>45827.0625</c:v>
                </c:pt>
                <c:pt idx="4058">
                  <c:v>45827.104166666664</c:v>
                </c:pt>
                <c:pt idx="4059">
                  <c:v>45827.145833333336</c:v>
                </c:pt>
                <c:pt idx="4060">
                  <c:v>45827.1875</c:v>
                </c:pt>
                <c:pt idx="4061">
                  <c:v>45827.229166666664</c:v>
                </c:pt>
                <c:pt idx="4062">
                  <c:v>45827.270833333336</c:v>
                </c:pt>
                <c:pt idx="4063">
                  <c:v>45827.3125</c:v>
                </c:pt>
                <c:pt idx="4064">
                  <c:v>45827.354166666664</c:v>
                </c:pt>
                <c:pt idx="4065">
                  <c:v>45827.395833333336</c:v>
                </c:pt>
                <c:pt idx="4066">
                  <c:v>45827.4375</c:v>
                </c:pt>
                <c:pt idx="4067">
                  <c:v>45827.479166666664</c:v>
                </c:pt>
                <c:pt idx="4068">
                  <c:v>45827.520833333336</c:v>
                </c:pt>
                <c:pt idx="4069">
                  <c:v>45827.5625</c:v>
                </c:pt>
                <c:pt idx="4070">
                  <c:v>45827.604166666664</c:v>
                </c:pt>
                <c:pt idx="4071">
                  <c:v>45827.645833333336</c:v>
                </c:pt>
                <c:pt idx="4072">
                  <c:v>45827.6875</c:v>
                </c:pt>
                <c:pt idx="4073">
                  <c:v>45827.729166666664</c:v>
                </c:pt>
                <c:pt idx="4074">
                  <c:v>45827.770833333336</c:v>
                </c:pt>
                <c:pt idx="4075">
                  <c:v>45827.8125</c:v>
                </c:pt>
                <c:pt idx="4076">
                  <c:v>45827.854166666664</c:v>
                </c:pt>
                <c:pt idx="4077">
                  <c:v>45827.895833333336</c:v>
                </c:pt>
                <c:pt idx="4078">
                  <c:v>45827.9375</c:v>
                </c:pt>
                <c:pt idx="4079">
                  <c:v>45827.979166666664</c:v>
                </c:pt>
                <c:pt idx="4080">
                  <c:v>45828.020833333336</c:v>
                </c:pt>
                <c:pt idx="4081">
                  <c:v>45828.0625</c:v>
                </c:pt>
                <c:pt idx="4082">
                  <c:v>45828.104166666664</c:v>
                </c:pt>
                <c:pt idx="4083">
                  <c:v>45828.145833333336</c:v>
                </c:pt>
                <c:pt idx="4084">
                  <c:v>45828.1875</c:v>
                </c:pt>
                <c:pt idx="4085">
                  <c:v>45828.229166666664</c:v>
                </c:pt>
                <c:pt idx="4086">
                  <c:v>45828.270833333336</c:v>
                </c:pt>
                <c:pt idx="4087">
                  <c:v>45828.3125</c:v>
                </c:pt>
                <c:pt idx="4088">
                  <c:v>45828.354166666664</c:v>
                </c:pt>
                <c:pt idx="4089">
                  <c:v>45828.395833333336</c:v>
                </c:pt>
                <c:pt idx="4090">
                  <c:v>45828.4375</c:v>
                </c:pt>
                <c:pt idx="4091">
                  <c:v>45828.479166666664</c:v>
                </c:pt>
                <c:pt idx="4092">
                  <c:v>45828.520833333336</c:v>
                </c:pt>
                <c:pt idx="4093">
                  <c:v>45828.5625</c:v>
                </c:pt>
                <c:pt idx="4094">
                  <c:v>45828.604166666664</c:v>
                </c:pt>
                <c:pt idx="4095">
                  <c:v>45828.645833333336</c:v>
                </c:pt>
                <c:pt idx="4096">
                  <c:v>45828.6875</c:v>
                </c:pt>
                <c:pt idx="4097">
                  <c:v>45828.729166666664</c:v>
                </c:pt>
                <c:pt idx="4098">
                  <c:v>45828.770833333336</c:v>
                </c:pt>
                <c:pt idx="4099">
                  <c:v>45828.8125</c:v>
                </c:pt>
                <c:pt idx="4100">
                  <c:v>45828.854166666664</c:v>
                </c:pt>
                <c:pt idx="4101">
                  <c:v>45828.895833333336</c:v>
                </c:pt>
                <c:pt idx="4102">
                  <c:v>45828.9375</c:v>
                </c:pt>
                <c:pt idx="4103">
                  <c:v>45828.979166666664</c:v>
                </c:pt>
                <c:pt idx="4104">
                  <c:v>45829.020833333336</c:v>
                </c:pt>
                <c:pt idx="4105">
                  <c:v>45829.0625</c:v>
                </c:pt>
                <c:pt idx="4106">
                  <c:v>45829.104166666664</c:v>
                </c:pt>
                <c:pt idx="4107">
                  <c:v>45829.145833333336</c:v>
                </c:pt>
                <c:pt idx="4108">
                  <c:v>45829.1875</c:v>
                </c:pt>
                <c:pt idx="4109">
                  <c:v>45829.229166666664</c:v>
                </c:pt>
                <c:pt idx="4110">
                  <c:v>45829.270833333336</c:v>
                </c:pt>
                <c:pt idx="4111">
                  <c:v>45829.3125</c:v>
                </c:pt>
                <c:pt idx="4112">
                  <c:v>45829.354166666664</c:v>
                </c:pt>
                <c:pt idx="4113">
                  <c:v>45829.395833333336</c:v>
                </c:pt>
                <c:pt idx="4114">
                  <c:v>45829.4375</c:v>
                </c:pt>
                <c:pt idx="4115">
                  <c:v>45829.479166666664</c:v>
                </c:pt>
                <c:pt idx="4116">
                  <c:v>45829.520833333336</c:v>
                </c:pt>
                <c:pt idx="4117">
                  <c:v>45829.5625</c:v>
                </c:pt>
                <c:pt idx="4118">
                  <c:v>45829.604166666664</c:v>
                </c:pt>
                <c:pt idx="4119">
                  <c:v>45829.645833333336</c:v>
                </c:pt>
                <c:pt idx="4120">
                  <c:v>45829.6875</c:v>
                </c:pt>
                <c:pt idx="4121">
                  <c:v>45829.729166666664</c:v>
                </c:pt>
                <c:pt idx="4122">
                  <c:v>45829.770833333336</c:v>
                </c:pt>
                <c:pt idx="4123">
                  <c:v>45829.8125</c:v>
                </c:pt>
                <c:pt idx="4124">
                  <c:v>45829.854166666664</c:v>
                </c:pt>
                <c:pt idx="4125">
                  <c:v>45829.895833333336</c:v>
                </c:pt>
                <c:pt idx="4126">
                  <c:v>45829.9375</c:v>
                </c:pt>
                <c:pt idx="4127">
                  <c:v>45829.979166666664</c:v>
                </c:pt>
                <c:pt idx="4128">
                  <c:v>45830.020833333336</c:v>
                </c:pt>
                <c:pt idx="4129">
                  <c:v>45830.0625</c:v>
                </c:pt>
                <c:pt idx="4130">
                  <c:v>45830.104166666664</c:v>
                </c:pt>
                <c:pt idx="4131">
                  <c:v>45830.145833333336</c:v>
                </c:pt>
                <c:pt idx="4132">
                  <c:v>45830.1875</c:v>
                </c:pt>
                <c:pt idx="4133">
                  <c:v>45830.229166666664</c:v>
                </c:pt>
                <c:pt idx="4134">
                  <c:v>45830.270833333336</c:v>
                </c:pt>
                <c:pt idx="4135">
                  <c:v>45830.3125</c:v>
                </c:pt>
                <c:pt idx="4136">
                  <c:v>45830.354166666664</c:v>
                </c:pt>
                <c:pt idx="4137">
                  <c:v>45830.395833333336</c:v>
                </c:pt>
                <c:pt idx="4138">
                  <c:v>45830.4375</c:v>
                </c:pt>
                <c:pt idx="4139">
                  <c:v>45830.479166666664</c:v>
                </c:pt>
                <c:pt idx="4140">
                  <c:v>45830.520833333336</c:v>
                </c:pt>
                <c:pt idx="4141">
                  <c:v>45830.5625</c:v>
                </c:pt>
                <c:pt idx="4142">
                  <c:v>45830.604166666664</c:v>
                </c:pt>
                <c:pt idx="4143">
                  <c:v>45830.645833333336</c:v>
                </c:pt>
                <c:pt idx="4144">
                  <c:v>45830.6875</c:v>
                </c:pt>
                <c:pt idx="4145">
                  <c:v>45830.729166666664</c:v>
                </c:pt>
                <c:pt idx="4146">
                  <c:v>45830.770833333336</c:v>
                </c:pt>
                <c:pt idx="4147">
                  <c:v>45830.8125</c:v>
                </c:pt>
                <c:pt idx="4148">
                  <c:v>45830.854166666664</c:v>
                </c:pt>
                <c:pt idx="4149">
                  <c:v>45830.895833333336</c:v>
                </c:pt>
                <c:pt idx="4150">
                  <c:v>45830.9375</c:v>
                </c:pt>
                <c:pt idx="4151">
                  <c:v>45830.979166666664</c:v>
                </c:pt>
                <c:pt idx="4152">
                  <c:v>45831.020833333336</c:v>
                </c:pt>
                <c:pt idx="4153">
                  <c:v>45831.0625</c:v>
                </c:pt>
                <c:pt idx="4154">
                  <c:v>45831.104166666664</c:v>
                </c:pt>
                <c:pt idx="4155">
                  <c:v>45831.145833333336</c:v>
                </c:pt>
                <c:pt idx="4156">
                  <c:v>45831.1875</c:v>
                </c:pt>
                <c:pt idx="4157">
                  <c:v>45831.229166666664</c:v>
                </c:pt>
                <c:pt idx="4158">
                  <c:v>45831.270833333336</c:v>
                </c:pt>
                <c:pt idx="4159">
                  <c:v>45831.3125</c:v>
                </c:pt>
                <c:pt idx="4160">
                  <c:v>45831.354166666664</c:v>
                </c:pt>
                <c:pt idx="4161">
                  <c:v>45831.395833333336</c:v>
                </c:pt>
                <c:pt idx="4162">
                  <c:v>45831.4375</c:v>
                </c:pt>
                <c:pt idx="4163">
                  <c:v>45831.479166666664</c:v>
                </c:pt>
                <c:pt idx="4164">
                  <c:v>45831.520833333336</c:v>
                </c:pt>
                <c:pt idx="4165">
                  <c:v>45831.5625</c:v>
                </c:pt>
                <c:pt idx="4166">
                  <c:v>45831.604166666664</c:v>
                </c:pt>
                <c:pt idx="4167">
                  <c:v>45831.645833333336</c:v>
                </c:pt>
                <c:pt idx="4168">
                  <c:v>45831.6875</c:v>
                </c:pt>
                <c:pt idx="4169">
                  <c:v>45831.729166666664</c:v>
                </c:pt>
                <c:pt idx="4170">
                  <c:v>45831.770833333336</c:v>
                </c:pt>
                <c:pt idx="4171">
                  <c:v>45831.8125</c:v>
                </c:pt>
                <c:pt idx="4172">
                  <c:v>45831.854166666664</c:v>
                </c:pt>
                <c:pt idx="4173">
                  <c:v>45831.895833333336</c:v>
                </c:pt>
                <c:pt idx="4174">
                  <c:v>45831.9375</c:v>
                </c:pt>
                <c:pt idx="4175">
                  <c:v>45831.979166666664</c:v>
                </c:pt>
                <c:pt idx="4176">
                  <c:v>45832.020833333336</c:v>
                </c:pt>
                <c:pt idx="4177">
                  <c:v>45832.0625</c:v>
                </c:pt>
                <c:pt idx="4178">
                  <c:v>45832.104166666664</c:v>
                </c:pt>
                <c:pt idx="4179">
                  <c:v>45832.145833333336</c:v>
                </c:pt>
                <c:pt idx="4180">
                  <c:v>45832.1875</c:v>
                </c:pt>
                <c:pt idx="4181">
                  <c:v>45832.229166666664</c:v>
                </c:pt>
                <c:pt idx="4182">
                  <c:v>45832.270833333336</c:v>
                </c:pt>
                <c:pt idx="4183">
                  <c:v>45832.3125</c:v>
                </c:pt>
                <c:pt idx="4184">
                  <c:v>45832.354166666664</c:v>
                </c:pt>
                <c:pt idx="4185">
                  <c:v>45832.395833333336</c:v>
                </c:pt>
                <c:pt idx="4186">
                  <c:v>45832.4375</c:v>
                </c:pt>
                <c:pt idx="4187">
                  <c:v>45832.479166666664</c:v>
                </c:pt>
                <c:pt idx="4188">
                  <c:v>45832.520833333336</c:v>
                </c:pt>
                <c:pt idx="4189">
                  <c:v>45832.5625</c:v>
                </c:pt>
                <c:pt idx="4190">
                  <c:v>45832.604166666664</c:v>
                </c:pt>
                <c:pt idx="4191">
                  <c:v>45832.645833333336</c:v>
                </c:pt>
                <c:pt idx="4192">
                  <c:v>45832.6875</c:v>
                </c:pt>
                <c:pt idx="4193">
                  <c:v>45832.729166666664</c:v>
                </c:pt>
                <c:pt idx="4194">
                  <c:v>45832.770833333336</c:v>
                </c:pt>
                <c:pt idx="4195">
                  <c:v>45832.8125</c:v>
                </c:pt>
                <c:pt idx="4196">
                  <c:v>45832.854166666664</c:v>
                </c:pt>
                <c:pt idx="4197">
                  <c:v>45832.895833333336</c:v>
                </c:pt>
                <c:pt idx="4198">
                  <c:v>45832.9375</c:v>
                </c:pt>
                <c:pt idx="4199">
                  <c:v>45832.979166666664</c:v>
                </c:pt>
                <c:pt idx="4200">
                  <c:v>45833.020833333336</c:v>
                </c:pt>
                <c:pt idx="4201">
                  <c:v>45833.0625</c:v>
                </c:pt>
                <c:pt idx="4202">
                  <c:v>45833.104166666664</c:v>
                </c:pt>
                <c:pt idx="4203">
                  <c:v>45833.145833333336</c:v>
                </c:pt>
                <c:pt idx="4204">
                  <c:v>45833.1875</c:v>
                </c:pt>
                <c:pt idx="4205">
                  <c:v>45833.229166666664</c:v>
                </c:pt>
                <c:pt idx="4206">
                  <c:v>45833.270833333336</c:v>
                </c:pt>
                <c:pt idx="4207">
                  <c:v>45833.3125</c:v>
                </c:pt>
                <c:pt idx="4208">
                  <c:v>45833.354166666664</c:v>
                </c:pt>
                <c:pt idx="4209">
                  <c:v>45833.395833333336</c:v>
                </c:pt>
                <c:pt idx="4210">
                  <c:v>45833.4375</c:v>
                </c:pt>
                <c:pt idx="4211">
                  <c:v>45833.479166666664</c:v>
                </c:pt>
                <c:pt idx="4212">
                  <c:v>45833.520833333336</c:v>
                </c:pt>
                <c:pt idx="4213">
                  <c:v>45833.5625</c:v>
                </c:pt>
                <c:pt idx="4214">
                  <c:v>45833.604166666664</c:v>
                </c:pt>
                <c:pt idx="4215">
                  <c:v>45833.645833333336</c:v>
                </c:pt>
                <c:pt idx="4216">
                  <c:v>45833.6875</c:v>
                </c:pt>
                <c:pt idx="4217">
                  <c:v>45833.729166666664</c:v>
                </c:pt>
                <c:pt idx="4218">
                  <c:v>45833.770833333336</c:v>
                </c:pt>
                <c:pt idx="4219">
                  <c:v>45833.8125</c:v>
                </c:pt>
                <c:pt idx="4220">
                  <c:v>45833.854166666664</c:v>
                </c:pt>
                <c:pt idx="4221">
                  <c:v>45833.895833333336</c:v>
                </c:pt>
                <c:pt idx="4222">
                  <c:v>45833.9375</c:v>
                </c:pt>
                <c:pt idx="4223">
                  <c:v>45833.979166666664</c:v>
                </c:pt>
                <c:pt idx="4224">
                  <c:v>45834.020833333336</c:v>
                </c:pt>
                <c:pt idx="4225">
                  <c:v>45834.0625</c:v>
                </c:pt>
                <c:pt idx="4226">
                  <c:v>45834.104166666664</c:v>
                </c:pt>
                <c:pt idx="4227">
                  <c:v>45834.145833333336</c:v>
                </c:pt>
                <c:pt idx="4228">
                  <c:v>45834.1875</c:v>
                </c:pt>
                <c:pt idx="4229">
                  <c:v>45834.229166666664</c:v>
                </c:pt>
                <c:pt idx="4230">
                  <c:v>45834.270833333336</c:v>
                </c:pt>
                <c:pt idx="4231">
                  <c:v>45834.3125</c:v>
                </c:pt>
                <c:pt idx="4232">
                  <c:v>45834.354166666664</c:v>
                </c:pt>
                <c:pt idx="4233">
                  <c:v>45834.395833333336</c:v>
                </c:pt>
                <c:pt idx="4234">
                  <c:v>45834.4375</c:v>
                </c:pt>
                <c:pt idx="4235">
                  <c:v>45834.479166666664</c:v>
                </c:pt>
                <c:pt idx="4236">
                  <c:v>45834.520833333336</c:v>
                </c:pt>
                <c:pt idx="4237">
                  <c:v>45834.5625</c:v>
                </c:pt>
                <c:pt idx="4238">
                  <c:v>45834.604166666664</c:v>
                </c:pt>
                <c:pt idx="4239">
                  <c:v>45834.645833333336</c:v>
                </c:pt>
                <c:pt idx="4240">
                  <c:v>45834.6875</c:v>
                </c:pt>
                <c:pt idx="4241">
                  <c:v>45834.729166666664</c:v>
                </c:pt>
                <c:pt idx="4242">
                  <c:v>45834.770833333336</c:v>
                </c:pt>
                <c:pt idx="4243">
                  <c:v>45834.8125</c:v>
                </c:pt>
                <c:pt idx="4244">
                  <c:v>45834.854166666664</c:v>
                </c:pt>
                <c:pt idx="4245">
                  <c:v>45834.895833333336</c:v>
                </c:pt>
                <c:pt idx="4246">
                  <c:v>45834.9375</c:v>
                </c:pt>
                <c:pt idx="4247">
                  <c:v>45834.979166666664</c:v>
                </c:pt>
                <c:pt idx="4248">
                  <c:v>45835.020833333336</c:v>
                </c:pt>
                <c:pt idx="4249">
                  <c:v>45835.0625</c:v>
                </c:pt>
                <c:pt idx="4250">
                  <c:v>45835.104166666664</c:v>
                </c:pt>
                <c:pt idx="4251">
                  <c:v>45835.145833333336</c:v>
                </c:pt>
                <c:pt idx="4252">
                  <c:v>45835.1875</c:v>
                </c:pt>
                <c:pt idx="4253">
                  <c:v>45835.229166666664</c:v>
                </c:pt>
                <c:pt idx="4254">
                  <c:v>45835.270833333336</c:v>
                </c:pt>
                <c:pt idx="4255">
                  <c:v>45835.3125</c:v>
                </c:pt>
                <c:pt idx="4256">
                  <c:v>45835.354166666664</c:v>
                </c:pt>
                <c:pt idx="4257">
                  <c:v>45835.395833333336</c:v>
                </c:pt>
                <c:pt idx="4258">
                  <c:v>45835.4375</c:v>
                </c:pt>
                <c:pt idx="4259">
                  <c:v>45835.479166666664</c:v>
                </c:pt>
                <c:pt idx="4260">
                  <c:v>45835.520833333336</c:v>
                </c:pt>
                <c:pt idx="4261">
                  <c:v>45835.5625</c:v>
                </c:pt>
                <c:pt idx="4262">
                  <c:v>45835.604166666664</c:v>
                </c:pt>
                <c:pt idx="4263">
                  <c:v>45835.645833333336</c:v>
                </c:pt>
                <c:pt idx="4264">
                  <c:v>45835.6875</c:v>
                </c:pt>
                <c:pt idx="4265">
                  <c:v>45835.729166666664</c:v>
                </c:pt>
                <c:pt idx="4266">
                  <c:v>45835.770833333336</c:v>
                </c:pt>
                <c:pt idx="4267">
                  <c:v>45835.8125</c:v>
                </c:pt>
                <c:pt idx="4268">
                  <c:v>45835.854166666664</c:v>
                </c:pt>
                <c:pt idx="4269">
                  <c:v>45835.895833333336</c:v>
                </c:pt>
                <c:pt idx="4270">
                  <c:v>45835.9375</c:v>
                </c:pt>
                <c:pt idx="4271">
                  <c:v>45835.979166666664</c:v>
                </c:pt>
                <c:pt idx="4272">
                  <c:v>45836.020833333336</c:v>
                </c:pt>
                <c:pt idx="4273">
                  <c:v>45836.0625</c:v>
                </c:pt>
                <c:pt idx="4274">
                  <c:v>45836.104166666664</c:v>
                </c:pt>
                <c:pt idx="4275">
                  <c:v>45836.145833333336</c:v>
                </c:pt>
                <c:pt idx="4276">
                  <c:v>45836.1875</c:v>
                </c:pt>
                <c:pt idx="4277">
                  <c:v>45836.229166666664</c:v>
                </c:pt>
                <c:pt idx="4278">
                  <c:v>45836.270833333336</c:v>
                </c:pt>
                <c:pt idx="4279">
                  <c:v>45836.3125</c:v>
                </c:pt>
                <c:pt idx="4280">
                  <c:v>45836.354166666664</c:v>
                </c:pt>
                <c:pt idx="4281">
                  <c:v>45836.395833333336</c:v>
                </c:pt>
                <c:pt idx="4282">
                  <c:v>45836.4375</c:v>
                </c:pt>
                <c:pt idx="4283">
                  <c:v>45836.479166666664</c:v>
                </c:pt>
                <c:pt idx="4284">
                  <c:v>45836.520833333336</c:v>
                </c:pt>
                <c:pt idx="4285">
                  <c:v>45836.5625</c:v>
                </c:pt>
                <c:pt idx="4286">
                  <c:v>45836.604166666664</c:v>
                </c:pt>
                <c:pt idx="4287">
                  <c:v>45836.645833333336</c:v>
                </c:pt>
                <c:pt idx="4288">
                  <c:v>45836.6875</c:v>
                </c:pt>
                <c:pt idx="4289">
                  <c:v>45836.729166666664</c:v>
                </c:pt>
                <c:pt idx="4290">
                  <c:v>45836.770833333336</c:v>
                </c:pt>
                <c:pt idx="4291">
                  <c:v>45836.8125</c:v>
                </c:pt>
                <c:pt idx="4292">
                  <c:v>45836.854166666664</c:v>
                </c:pt>
                <c:pt idx="4293">
                  <c:v>45836.895833333336</c:v>
                </c:pt>
                <c:pt idx="4294">
                  <c:v>45836.9375</c:v>
                </c:pt>
                <c:pt idx="4295">
                  <c:v>45836.979166666664</c:v>
                </c:pt>
                <c:pt idx="4296">
                  <c:v>45837.020833333336</c:v>
                </c:pt>
                <c:pt idx="4297">
                  <c:v>45837.0625</c:v>
                </c:pt>
                <c:pt idx="4298">
                  <c:v>45837.104166666664</c:v>
                </c:pt>
                <c:pt idx="4299">
                  <c:v>45837.145833333336</c:v>
                </c:pt>
                <c:pt idx="4300">
                  <c:v>45837.1875</c:v>
                </c:pt>
                <c:pt idx="4301">
                  <c:v>45837.229166666664</c:v>
                </c:pt>
                <c:pt idx="4302">
                  <c:v>45837.270833333336</c:v>
                </c:pt>
                <c:pt idx="4303">
                  <c:v>45837.3125</c:v>
                </c:pt>
                <c:pt idx="4304">
                  <c:v>45837.354166666664</c:v>
                </c:pt>
                <c:pt idx="4305">
                  <c:v>45837.395833333336</c:v>
                </c:pt>
                <c:pt idx="4306">
                  <c:v>45837.4375</c:v>
                </c:pt>
                <c:pt idx="4307">
                  <c:v>45837.479166666664</c:v>
                </c:pt>
                <c:pt idx="4308">
                  <c:v>45837.520833333336</c:v>
                </c:pt>
                <c:pt idx="4309">
                  <c:v>45837.5625</c:v>
                </c:pt>
                <c:pt idx="4310">
                  <c:v>45837.604166666664</c:v>
                </c:pt>
                <c:pt idx="4311">
                  <c:v>45837.645833333336</c:v>
                </c:pt>
                <c:pt idx="4312">
                  <c:v>45837.6875</c:v>
                </c:pt>
                <c:pt idx="4313">
                  <c:v>45837.729166666664</c:v>
                </c:pt>
                <c:pt idx="4314">
                  <c:v>45837.770833333336</c:v>
                </c:pt>
                <c:pt idx="4315">
                  <c:v>45837.8125</c:v>
                </c:pt>
                <c:pt idx="4316">
                  <c:v>45837.854166666664</c:v>
                </c:pt>
                <c:pt idx="4317">
                  <c:v>45837.895833333336</c:v>
                </c:pt>
                <c:pt idx="4318">
                  <c:v>45837.9375</c:v>
                </c:pt>
                <c:pt idx="4319">
                  <c:v>45837.979166666664</c:v>
                </c:pt>
                <c:pt idx="4320">
                  <c:v>45838.020833333336</c:v>
                </c:pt>
                <c:pt idx="4321">
                  <c:v>45838.0625</c:v>
                </c:pt>
                <c:pt idx="4322">
                  <c:v>45838.104166666664</c:v>
                </c:pt>
                <c:pt idx="4323">
                  <c:v>45838.145833333336</c:v>
                </c:pt>
                <c:pt idx="4324">
                  <c:v>45838.1875</c:v>
                </c:pt>
                <c:pt idx="4325">
                  <c:v>45838.229166666664</c:v>
                </c:pt>
                <c:pt idx="4326">
                  <c:v>45838.270833333336</c:v>
                </c:pt>
                <c:pt idx="4327">
                  <c:v>45838.3125</c:v>
                </c:pt>
                <c:pt idx="4328">
                  <c:v>45838.354166666664</c:v>
                </c:pt>
                <c:pt idx="4329">
                  <c:v>45838.395833333336</c:v>
                </c:pt>
                <c:pt idx="4330">
                  <c:v>45838.4375</c:v>
                </c:pt>
                <c:pt idx="4331">
                  <c:v>45838.479166666664</c:v>
                </c:pt>
                <c:pt idx="4332">
                  <c:v>45838.520833333336</c:v>
                </c:pt>
                <c:pt idx="4333">
                  <c:v>45838.5625</c:v>
                </c:pt>
                <c:pt idx="4334">
                  <c:v>45838.604166666664</c:v>
                </c:pt>
                <c:pt idx="4335">
                  <c:v>45838.645833333336</c:v>
                </c:pt>
                <c:pt idx="4336">
                  <c:v>45838.6875</c:v>
                </c:pt>
                <c:pt idx="4337">
                  <c:v>45838.729166666664</c:v>
                </c:pt>
                <c:pt idx="4338">
                  <c:v>45838.770833333336</c:v>
                </c:pt>
                <c:pt idx="4339">
                  <c:v>45838.8125</c:v>
                </c:pt>
                <c:pt idx="4340">
                  <c:v>45838.854166666664</c:v>
                </c:pt>
                <c:pt idx="4341">
                  <c:v>45838.895833333336</c:v>
                </c:pt>
                <c:pt idx="4342">
                  <c:v>45838.9375</c:v>
                </c:pt>
                <c:pt idx="4343">
                  <c:v>45838.979166666664</c:v>
                </c:pt>
                <c:pt idx="4344">
                  <c:v>45839.020833333336</c:v>
                </c:pt>
                <c:pt idx="4345">
                  <c:v>45839.0625</c:v>
                </c:pt>
                <c:pt idx="4346">
                  <c:v>45839.104166666664</c:v>
                </c:pt>
                <c:pt idx="4347">
                  <c:v>45839.145833333336</c:v>
                </c:pt>
                <c:pt idx="4348">
                  <c:v>45839.1875</c:v>
                </c:pt>
                <c:pt idx="4349">
                  <c:v>45839.229166666664</c:v>
                </c:pt>
                <c:pt idx="4350">
                  <c:v>45839.270833333336</c:v>
                </c:pt>
                <c:pt idx="4351">
                  <c:v>45839.3125</c:v>
                </c:pt>
                <c:pt idx="4352">
                  <c:v>45839.354166666664</c:v>
                </c:pt>
                <c:pt idx="4353">
                  <c:v>45839.395833333336</c:v>
                </c:pt>
                <c:pt idx="4354">
                  <c:v>45839.4375</c:v>
                </c:pt>
                <c:pt idx="4355">
                  <c:v>45839.479166666664</c:v>
                </c:pt>
                <c:pt idx="4356">
                  <c:v>45839.520833333336</c:v>
                </c:pt>
                <c:pt idx="4357">
                  <c:v>45839.5625</c:v>
                </c:pt>
                <c:pt idx="4358">
                  <c:v>45839.604166666664</c:v>
                </c:pt>
                <c:pt idx="4359">
                  <c:v>45839.645833333336</c:v>
                </c:pt>
                <c:pt idx="4360">
                  <c:v>45839.6875</c:v>
                </c:pt>
                <c:pt idx="4361">
                  <c:v>45839.729166666664</c:v>
                </c:pt>
                <c:pt idx="4362">
                  <c:v>45839.770833333336</c:v>
                </c:pt>
                <c:pt idx="4363">
                  <c:v>45839.8125</c:v>
                </c:pt>
                <c:pt idx="4364">
                  <c:v>45839.854166666664</c:v>
                </c:pt>
                <c:pt idx="4365">
                  <c:v>45839.895833333336</c:v>
                </c:pt>
                <c:pt idx="4366">
                  <c:v>45839.9375</c:v>
                </c:pt>
                <c:pt idx="4367">
                  <c:v>45839.979166666664</c:v>
                </c:pt>
                <c:pt idx="4368">
                  <c:v>45840.020833333336</c:v>
                </c:pt>
                <c:pt idx="4369">
                  <c:v>45840.0625</c:v>
                </c:pt>
                <c:pt idx="4370">
                  <c:v>45840.104166666664</c:v>
                </c:pt>
                <c:pt idx="4371">
                  <c:v>45840.145833333336</c:v>
                </c:pt>
                <c:pt idx="4372">
                  <c:v>45840.1875</c:v>
                </c:pt>
                <c:pt idx="4373">
                  <c:v>45840.229166666664</c:v>
                </c:pt>
                <c:pt idx="4374">
                  <c:v>45840.270833333336</c:v>
                </c:pt>
                <c:pt idx="4375">
                  <c:v>45840.3125</c:v>
                </c:pt>
                <c:pt idx="4376">
                  <c:v>45840.354166666664</c:v>
                </c:pt>
                <c:pt idx="4377">
                  <c:v>45840.395833333336</c:v>
                </c:pt>
                <c:pt idx="4378">
                  <c:v>45840.4375</c:v>
                </c:pt>
                <c:pt idx="4379">
                  <c:v>45840.479166666664</c:v>
                </c:pt>
                <c:pt idx="4380">
                  <c:v>45840.520833333336</c:v>
                </c:pt>
                <c:pt idx="4381">
                  <c:v>45840.5625</c:v>
                </c:pt>
                <c:pt idx="4382">
                  <c:v>45840.604166666664</c:v>
                </c:pt>
                <c:pt idx="4383">
                  <c:v>45840.645833333336</c:v>
                </c:pt>
                <c:pt idx="4384">
                  <c:v>45840.6875</c:v>
                </c:pt>
                <c:pt idx="4385">
                  <c:v>45840.729166666664</c:v>
                </c:pt>
                <c:pt idx="4386">
                  <c:v>45840.770833333336</c:v>
                </c:pt>
                <c:pt idx="4387">
                  <c:v>45840.8125</c:v>
                </c:pt>
                <c:pt idx="4388">
                  <c:v>45840.854166666664</c:v>
                </c:pt>
                <c:pt idx="4389">
                  <c:v>45840.895833333336</c:v>
                </c:pt>
                <c:pt idx="4390">
                  <c:v>45840.9375</c:v>
                </c:pt>
                <c:pt idx="4391">
                  <c:v>45840.979166666664</c:v>
                </c:pt>
                <c:pt idx="4392">
                  <c:v>45841.020833333336</c:v>
                </c:pt>
                <c:pt idx="4393">
                  <c:v>45841.0625</c:v>
                </c:pt>
                <c:pt idx="4394">
                  <c:v>45841.104166666664</c:v>
                </c:pt>
                <c:pt idx="4395">
                  <c:v>45841.145833333336</c:v>
                </c:pt>
                <c:pt idx="4396">
                  <c:v>45841.1875</c:v>
                </c:pt>
                <c:pt idx="4397">
                  <c:v>45841.229166666664</c:v>
                </c:pt>
                <c:pt idx="4398">
                  <c:v>45841.270833333336</c:v>
                </c:pt>
                <c:pt idx="4399">
                  <c:v>45841.3125</c:v>
                </c:pt>
                <c:pt idx="4400">
                  <c:v>45841.354166666664</c:v>
                </c:pt>
                <c:pt idx="4401">
                  <c:v>45841.395833333336</c:v>
                </c:pt>
                <c:pt idx="4402">
                  <c:v>45841.4375</c:v>
                </c:pt>
                <c:pt idx="4403">
                  <c:v>45841.479166666664</c:v>
                </c:pt>
                <c:pt idx="4404">
                  <c:v>45841.520833333336</c:v>
                </c:pt>
                <c:pt idx="4405">
                  <c:v>45841.5625</c:v>
                </c:pt>
                <c:pt idx="4406">
                  <c:v>45841.604166666664</c:v>
                </c:pt>
                <c:pt idx="4407">
                  <c:v>45841.645833333336</c:v>
                </c:pt>
                <c:pt idx="4408">
                  <c:v>45841.6875</c:v>
                </c:pt>
                <c:pt idx="4409">
                  <c:v>45841.729166666664</c:v>
                </c:pt>
                <c:pt idx="4410">
                  <c:v>45841.770833333336</c:v>
                </c:pt>
                <c:pt idx="4411">
                  <c:v>45841.8125</c:v>
                </c:pt>
                <c:pt idx="4412">
                  <c:v>45841.854166666664</c:v>
                </c:pt>
                <c:pt idx="4413">
                  <c:v>45841.895833333336</c:v>
                </c:pt>
                <c:pt idx="4414">
                  <c:v>45841.9375</c:v>
                </c:pt>
                <c:pt idx="4415">
                  <c:v>45841.979166666664</c:v>
                </c:pt>
                <c:pt idx="4416">
                  <c:v>45842.020833333336</c:v>
                </c:pt>
                <c:pt idx="4417">
                  <c:v>45842.0625</c:v>
                </c:pt>
                <c:pt idx="4418">
                  <c:v>45842.104166666664</c:v>
                </c:pt>
                <c:pt idx="4419">
                  <c:v>45842.145833333336</c:v>
                </c:pt>
                <c:pt idx="4420">
                  <c:v>45842.1875</c:v>
                </c:pt>
                <c:pt idx="4421">
                  <c:v>45842.229166666664</c:v>
                </c:pt>
                <c:pt idx="4422">
                  <c:v>45842.270833333336</c:v>
                </c:pt>
                <c:pt idx="4423">
                  <c:v>45842.3125</c:v>
                </c:pt>
                <c:pt idx="4424">
                  <c:v>45842.354166666664</c:v>
                </c:pt>
                <c:pt idx="4425">
                  <c:v>45842.395833333336</c:v>
                </c:pt>
                <c:pt idx="4426">
                  <c:v>45842.4375</c:v>
                </c:pt>
                <c:pt idx="4427">
                  <c:v>45842.479166666664</c:v>
                </c:pt>
                <c:pt idx="4428">
                  <c:v>45842.520833333336</c:v>
                </c:pt>
                <c:pt idx="4429">
                  <c:v>45842.5625</c:v>
                </c:pt>
                <c:pt idx="4430">
                  <c:v>45842.604166666664</c:v>
                </c:pt>
                <c:pt idx="4431">
                  <c:v>45842.645833333336</c:v>
                </c:pt>
                <c:pt idx="4432">
                  <c:v>45842.6875</c:v>
                </c:pt>
                <c:pt idx="4433">
                  <c:v>45842.729166666664</c:v>
                </c:pt>
                <c:pt idx="4434">
                  <c:v>45842.770833333336</c:v>
                </c:pt>
                <c:pt idx="4435">
                  <c:v>45842.8125</c:v>
                </c:pt>
                <c:pt idx="4436">
                  <c:v>45842.854166666664</c:v>
                </c:pt>
                <c:pt idx="4437">
                  <c:v>45842.895833333336</c:v>
                </c:pt>
                <c:pt idx="4438">
                  <c:v>45842.9375</c:v>
                </c:pt>
                <c:pt idx="4439">
                  <c:v>45842.979166666664</c:v>
                </c:pt>
                <c:pt idx="4440">
                  <c:v>45843.020833333336</c:v>
                </c:pt>
                <c:pt idx="4441">
                  <c:v>45843.0625</c:v>
                </c:pt>
                <c:pt idx="4442">
                  <c:v>45843.104166666664</c:v>
                </c:pt>
                <c:pt idx="4443">
                  <c:v>45843.145833333336</c:v>
                </c:pt>
                <c:pt idx="4444">
                  <c:v>45843.1875</c:v>
                </c:pt>
                <c:pt idx="4445">
                  <c:v>45843.229166666664</c:v>
                </c:pt>
                <c:pt idx="4446">
                  <c:v>45843.270833333336</c:v>
                </c:pt>
                <c:pt idx="4447">
                  <c:v>45843.3125</c:v>
                </c:pt>
                <c:pt idx="4448">
                  <c:v>45843.354166666664</c:v>
                </c:pt>
                <c:pt idx="4449">
                  <c:v>45843.395833333336</c:v>
                </c:pt>
                <c:pt idx="4450">
                  <c:v>45843.4375</c:v>
                </c:pt>
                <c:pt idx="4451">
                  <c:v>45843.479166666664</c:v>
                </c:pt>
                <c:pt idx="4452">
                  <c:v>45843.520833333336</c:v>
                </c:pt>
                <c:pt idx="4453">
                  <c:v>45843.5625</c:v>
                </c:pt>
                <c:pt idx="4454">
                  <c:v>45843.604166666664</c:v>
                </c:pt>
                <c:pt idx="4455">
                  <c:v>45843.645833333336</c:v>
                </c:pt>
                <c:pt idx="4456">
                  <c:v>45843.6875</c:v>
                </c:pt>
                <c:pt idx="4457">
                  <c:v>45843.729166666664</c:v>
                </c:pt>
                <c:pt idx="4458">
                  <c:v>45843.770833333336</c:v>
                </c:pt>
                <c:pt idx="4459">
                  <c:v>45843.8125</c:v>
                </c:pt>
                <c:pt idx="4460">
                  <c:v>45843.854166666664</c:v>
                </c:pt>
                <c:pt idx="4461">
                  <c:v>45843.895833333336</c:v>
                </c:pt>
                <c:pt idx="4462">
                  <c:v>45843.9375</c:v>
                </c:pt>
                <c:pt idx="4463">
                  <c:v>45843.979166666664</c:v>
                </c:pt>
                <c:pt idx="4464">
                  <c:v>45844.020833333336</c:v>
                </c:pt>
                <c:pt idx="4465">
                  <c:v>45844.0625</c:v>
                </c:pt>
                <c:pt idx="4466">
                  <c:v>45844.104166666664</c:v>
                </c:pt>
                <c:pt idx="4467">
                  <c:v>45844.145833333336</c:v>
                </c:pt>
                <c:pt idx="4468">
                  <c:v>45844.1875</c:v>
                </c:pt>
                <c:pt idx="4469">
                  <c:v>45844.229166666664</c:v>
                </c:pt>
                <c:pt idx="4470">
                  <c:v>45844.270833333336</c:v>
                </c:pt>
                <c:pt idx="4471">
                  <c:v>45844.3125</c:v>
                </c:pt>
                <c:pt idx="4472">
                  <c:v>45844.354166666664</c:v>
                </c:pt>
                <c:pt idx="4473">
                  <c:v>45844.395833333336</c:v>
                </c:pt>
                <c:pt idx="4474">
                  <c:v>45844.4375</c:v>
                </c:pt>
                <c:pt idx="4475">
                  <c:v>45844.479166666664</c:v>
                </c:pt>
                <c:pt idx="4476">
                  <c:v>45844.520833333336</c:v>
                </c:pt>
                <c:pt idx="4477">
                  <c:v>45844.5625</c:v>
                </c:pt>
                <c:pt idx="4478">
                  <c:v>45844.604166666664</c:v>
                </c:pt>
                <c:pt idx="4479">
                  <c:v>45844.645833333336</c:v>
                </c:pt>
                <c:pt idx="4480">
                  <c:v>45844.6875</c:v>
                </c:pt>
                <c:pt idx="4481">
                  <c:v>45844.729166666664</c:v>
                </c:pt>
                <c:pt idx="4482">
                  <c:v>45844.770833333336</c:v>
                </c:pt>
                <c:pt idx="4483">
                  <c:v>45844.8125</c:v>
                </c:pt>
                <c:pt idx="4484">
                  <c:v>45844.854166666664</c:v>
                </c:pt>
                <c:pt idx="4485">
                  <c:v>45844.895833333336</c:v>
                </c:pt>
                <c:pt idx="4486">
                  <c:v>45844.9375</c:v>
                </c:pt>
                <c:pt idx="4487">
                  <c:v>45844.979166666664</c:v>
                </c:pt>
                <c:pt idx="4488">
                  <c:v>45845.020833333336</c:v>
                </c:pt>
                <c:pt idx="4489">
                  <c:v>45845.0625</c:v>
                </c:pt>
                <c:pt idx="4490">
                  <c:v>45845.104166666664</c:v>
                </c:pt>
                <c:pt idx="4491">
                  <c:v>45845.145833333336</c:v>
                </c:pt>
                <c:pt idx="4492">
                  <c:v>45845.1875</c:v>
                </c:pt>
                <c:pt idx="4493">
                  <c:v>45845.229166666664</c:v>
                </c:pt>
                <c:pt idx="4494">
                  <c:v>45845.270833333336</c:v>
                </c:pt>
                <c:pt idx="4495">
                  <c:v>45845.3125</c:v>
                </c:pt>
                <c:pt idx="4496">
                  <c:v>45845.354166666664</c:v>
                </c:pt>
                <c:pt idx="4497">
                  <c:v>45845.395833333336</c:v>
                </c:pt>
                <c:pt idx="4498">
                  <c:v>45845.4375</c:v>
                </c:pt>
                <c:pt idx="4499">
                  <c:v>45845.479166666664</c:v>
                </c:pt>
                <c:pt idx="4500">
                  <c:v>45845.520833333336</c:v>
                </c:pt>
                <c:pt idx="4501">
                  <c:v>45845.5625</c:v>
                </c:pt>
                <c:pt idx="4502">
                  <c:v>45845.604166666664</c:v>
                </c:pt>
                <c:pt idx="4503">
                  <c:v>45845.645833333336</c:v>
                </c:pt>
                <c:pt idx="4504">
                  <c:v>45845.6875</c:v>
                </c:pt>
                <c:pt idx="4505">
                  <c:v>45845.729166666664</c:v>
                </c:pt>
                <c:pt idx="4506">
                  <c:v>45845.770833333336</c:v>
                </c:pt>
                <c:pt idx="4507">
                  <c:v>45845.8125</c:v>
                </c:pt>
                <c:pt idx="4508">
                  <c:v>45845.854166666664</c:v>
                </c:pt>
                <c:pt idx="4509">
                  <c:v>45845.895833333336</c:v>
                </c:pt>
                <c:pt idx="4510">
                  <c:v>45845.9375</c:v>
                </c:pt>
                <c:pt idx="4511">
                  <c:v>45845.979166666664</c:v>
                </c:pt>
                <c:pt idx="4512">
                  <c:v>45846.020833333336</c:v>
                </c:pt>
                <c:pt idx="4513">
                  <c:v>45846.0625</c:v>
                </c:pt>
                <c:pt idx="4514">
                  <c:v>45846.104166666664</c:v>
                </c:pt>
                <c:pt idx="4515">
                  <c:v>45846.145833333336</c:v>
                </c:pt>
                <c:pt idx="4516">
                  <c:v>45846.1875</c:v>
                </c:pt>
                <c:pt idx="4517">
                  <c:v>45846.229166666664</c:v>
                </c:pt>
                <c:pt idx="4518">
                  <c:v>45846.270833333336</c:v>
                </c:pt>
                <c:pt idx="4519">
                  <c:v>45846.3125</c:v>
                </c:pt>
                <c:pt idx="4520">
                  <c:v>45846.354166666664</c:v>
                </c:pt>
                <c:pt idx="4521">
                  <c:v>45846.395833333336</c:v>
                </c:pt>
                <c:pt idx="4522">
                  <c:v>45846.4375</c:v>
                </c:pt>
                <c:pt idx="4523">
                  <c:v>45846.479166666664</c:v>
                </c:pt>
                <c:pt idx="4524">
                  <c:v>45846.520833333336</c:v>
                </c:pt>
                <c:pt idx="4525">
                  <c:v>45846.5625</c:v>
                </c:pt>
                <c:pt idx="4526">
                  <c:v>45846.604166666664</c:v>
                </c:pt>
                <c:pt idx="4527">
                  <c:v>45846.645833333336</c:v>
                </c:pt>
                <c:pt idx="4528">
                  <c:v>45846.6875</c:v>
                </c:pt>
                <c:pt idx="4529">
                  <c:v>45846.729166666664</c:v>
                </c:pt>
                <c:pt idx="4530">
                  <c:v>45846.770833333336</c:v>
                </c:pt>
                <c:pt idx="4531">
                  <c:v>45846.8125</c:v>
                </c:pt>
                <c:pt idx="4532">
                  <c:v>45846.854166666664</c:v>
                </c:pt>
                <c:pt idx="4533">
                  <c:v>45846.895833333336</c:v>
                </c:pt>
                <c:pt idx="4534">
                  <c:v>45846.9375</c:v>
                </c:pt>
                <c:pt idx="4535">
                  <c:v>45846.979166666664</c:v>
                </c:pt>
                <c:pt idx="4536">
                  <c:v>45847.020833333336</c:v>
                </c:pt>
                <c:pt idx="4537">
                  <c:v>45847.0625</c:v>
                </c:pt>
                <c:pt idx="4538">
                  <c:v>45847.104166666664</c:v>
                </c:pt>
                <c:pt idx="4539">
                  <c:v>45847.145833333336</c:v>
                </c:pt>
                <c:pt idx="4540">
                  <c:v>45847.1875</c:v>
                </c:pt>
                <c:pt idx="4541">
                  <c:v>45847.229166666664</c:v>
                </c:pt>
                <c:pt idx="4542">
                  <c:v>45847.270833333336</c:v>
                </c:pt>
                <c:pt idx="4543">
                  <c:v>45847.3125</c:v>
                </c:pt>
                <c:pt idx="4544">
                  <c:v>45847.354166666664</c:v>
                </c:pt>
                <c:pt idx="4545">
                  <c:v>45847.395833333336</c:v>
                </c:pt>
                <c:pt idx="4546">
                  <c:v>45847.4375</c:v>
                </c:pt>
                <c:pt idx="4547">
                  <c:v>45847.479166666664</c:v>
                </c:pt>
                <c:pt idx="4548">
                  <c:v>45847.520833333336</c:v>
                </c:pt>
                <c:pt idx="4549">
                  <c:v>45847.5625</c:v>
                </c:pt>
                <c:pt idx="4550">
                  <c:v>45847.604166666664</c:v>
                </c:pt>
                <c:pt idx="4551">
                  <c:v>45847.645833333336</c:v>
                </c:pt>
                <c:pt idx="4552">
                  <c:v>45847.6875</c:v>
                </c:pt>
                <c:pt idx="4553">
                  <c:v>45847.729166666664</c:v>
                </c:pt>
                <c:pt idx="4554">
                  <c:v>45847.770833333336</c:v>
                </c:pt>
                <c:pt idx="4555">
                  <c:v>45847.8125</c:v>
                </c:pt>
                <c:pt idx="4556">
                  <c:v>45847.854166666664</c:v>
                </c:pt>
                <c:pt idx="4557">
                  <c:v>45847.895833333336</c:v>
                </c:pt>
                <c:pt idx="4558">
                  <c:v>45847.9375</c:v>
                </c:pt>
                <c:pt idx="4559">
                  <c:v>45847.979166666664</c:v>
                </c:pt>
                <c:pt idx="4560">
                  <c:v>45848.020833333336</c:v>
                </c:pt>
                <c:pt idx="4561">
                  <c:v>45848.0625</c:v>
                </c:pt>
                <c:pt idx="4562">
                  <c:v>45848.104166666664</c:v>
                </c:pt>
                <c:pt idx="4563">
                  <c:v>45848.145833333336</c:v>
                </c:pt>
                <c:pt idx="4564">
                  <c:v>45848.1875</c:v>
                </c:pt>
                <c:pt idx="4565">
                  <c:v>45848.229166666664</c:v>
                </c:pt>
                <c:pt idx="4566">
                  <c:v>45848.270833333336</c:v>
                </c:pt>
                <c:pt idx="4567">
                  <c:v>45848.3125</c:v>
                </c:pt>
                <c:pt idx="4568">
                  <c:v>45848.354166666664</c:v>
                </c:pt>
                <c:pt idx="4569">
                  <c:v>45848.395833333336</c:v>
                </c:pt>
                <c:pt idx="4570">
                  <c:v>45848.4375</c:v>
                </c:pt>
                <c:pt idx="4571">
                  <c:v>45848.479166666664</c:v>
                </c:pt>
                <c:pt idx="4572">
                  <c:v>45848.520833333336</c:v>
                </c:pt>
                <c:pt idx="4573">
                  <c:v>45848.5625</c:v>
                </c:pt>
                <c:pt idx="4574">
                  <c:v>45848.604166666664</c:v>
                </c:pt>
                <c:pt idx="4575">
                  <c:v>45848.645833333336</c:v>
                </c:pt>
                <c:pt idx="4576">
                  <c:v>45848.6875</c:v>
                </c:pt>
                <c:pt idx="4577">
                  <c:v>45848.729166666664</c:v>
                </c:pt>
                <c:pt idx="4578">
                  <c:v>45848.770833333336</c:v>
                </c:pt>
                <c:pt idx="4579">
                  <c:v>45848.8125</c:v>
                </c:pt>
                <c:pt idx="4580">
                  <c:v>45848.854166666664</c:v>
                </c:pt>
                <c:pt idx="4581">
                  <c:v>45848.895833333336</c:v>
                </c:pt>
                <c:pt idx="4582">
                  <c:v>45848.9375</c:v>
                </c:pt>
                <c:pt idx="4583">
                  <c:v>45848.979166666664</c:v>
                </c:pt>
                <c:pt idx="4584">
                  <c:v>45849.020833333336</c:v>
                </c:pt>
                <c:pt idx="4585">
                  <c:v>45849.0625</c:v>
                </c:pt>
                <c:pt idx="4586">
                  <c:v>45849.104166666664</c:v>
                </c:pt>
                <c:pt idx="4587">
                  <c:v>45849.145833333336</c:v>
                </c:pt>
                <c:pt idx="4588">
                  <c:v>45849.1875</c:v>
                </c:pt>
                <c:pt idx="4589">
                  <c:v>45849.229166666664</c:v>
                </c:pt>
                <c:pt idx="4590">
                  <c:v>45849.270833333336</c:v>
                </c:pt>
                <c:pt idx="4591">
                  <c:v>45849.3125</c:v>
                </c:pt>
                <c:pt idx="4592">
                  <c:v>45849.354166666664</c:v>
                </c:pt>
                <c:pt idx="4593">
                  <c:v>45849.395833333336</c:v>
                </c:pt>
                <c:pt idx="4594">
                  <c:v>45849.4375</c:v>
                </c:pt>
                <c:pt idx="4595">
                  <c:v>45849.479166666664</c:v>
                </c:pt>
                <c:pt idx="4596">
                  <c:v>45849.520833333336</c:v>
                </c:pt>
                <c:pt idx="4597">
                  <c:v>45849.5625</c:v>
                </c:pt>
                <c:pt idx="4598">
                  <c:v>45849.604166666664</c:v>
                </c:pt>
                <c:pt idx="4599">
                  <c:v>45849.645833333336</c:v>
                </c:pt>
                <c:pt idx="4600">
                  <c:v>45849.6875</c:v>
                </c:pt>
                <c:pt idx="4601">
                  <c:v>45849.729166666664</c:v>
                </c:pt>
                <c:pt idx="4602">
                  <c:v>45849.770833333336</c:v>
                </c:pt>
                <c:pt idx="4603">
                  <c:v>45849.8125</c:v>
                </c:pt>
                <c:pt idx="4604">
                  <c:v>45849.854166666664</c:v>
                </c:pt>
                <c:pt idx="4605">
                  <c:v>45849.895833333336</c:v>
                </c:pt>
                <c:pt idx="4606">
                  <c:v>45849.9375</c:v>
                </c:pt>
                <c:pt idx="4607">
                  <c:v>45849.979166666664</c:v>
                </c:pt>
                <c:pt idx="4608">
                  <c:v>45850.020833333336</c:v>
                </c:pt>
                <c:pt idx="4609">
                  <c:v>45850.0625</c:v>
                </c:pt>
                <c:pt idx="4610">
                  <c:v>45850.104166666664</c:v>
                </c:pt>
                <c:pt idx="4611">
                  <c:v>45850.145833333336</c:v>
                </c:pt>
                <c:pt idx="4612">
                  <c:v>45850.1875</c:v>
                </c:pt>
                <c:pt idx="4613">
                  <c:v>45850.229166666664</c:v>
                </c:pt>
                <c:pt idx="4614">
                  <c:v>45850.270833333336</c:v>
                </c:pt>
                <c:pt idx="4615">
                  <c:v>45850.3125</c:v>
                </c:pt>
                <c:pt idx="4616">
                  <c:v>45850.354166666664</c:v>
                </c:pt>
                <c:pt idx="4617">
                  <c:v>45850.395833333336</c:v>
                </c:pt>
                <c:pt idx="4618">
                  <c:v>45850.4375</c:v>
                </c:pt>
                <c:pt idx="4619">
                  <c:v>45850.479166666664</c:v>
                </c:pt>
                <c:pt idx="4620">
                  <c:v>45850.520833333336</c:v>
                </c:pt>
                <c:pt idx="4621">
                  <c:v>45850.5625</c:v>
                </c:pt>
                <c:pt idx="4622">
                  <c:v>45850.604166666664</c:v>
                </c:pt>
                <c:pt idx="4623">
                  <c:v>45850.645833333336</c:v>
                </c:pt>
                <c:pt idx="4624">
                  <c:v>45850.6875</c:v>
                </c:pt>
                <c:pt idx="4625">
                  <c:v>45850.729166666664</c:v>
                </c:pt>
                <c:pt idx="4626">
                  <c:v>45850.770833333336</c:v>
                </c:pt>
                <c:pt idx="4627">
                  <c:v>45850.8125</c:v>
                </c:pt>
                <c:pt idx="4628">
                  <c:v>45850.854166666664</c:v>
                </c:pt>
                <c:pt idx="4629">
                  <c:v>45850.895833333336</c:v>
                </c:pt>
                <c:pt idx="4630">
                  <c:v>45850.9375</c:v>
                </c:pt>
                <c:pt idx="4631">
                  <c:v>45850.979166666664</c:v>
                </c:pt>
                <c:pt idx="4632">
                  <c:v>45851.020833333336</c:v>
                </c:pt>
                <c:pt idx="4633">
                  <c:v>45851.0625</c:v>
                </c:pt>
                <c:pt idx="4634">
                  <c:v>45851.104166666664</c:v>
                </c:pt>
                <c:pt idx="4635">
                  <c:v>45851.145833333336</c:v>
                </c:pt>
                <c:pt idx="4636">
                  <c:v>45851.1875</c:v>
                </c:pt>
                <c:pt idx="4637">
                  <c:v>45851.229166666664</c:v>
                </c:pt>
                <c:pt idx="4638">
                  <c:v>45851.270833333336</c:v>
                </c:pt>
                <c:pt idx="4639">
                  <c:v>45851.3125</c:v>
                </c:pt>
                <c:pt idx="4640">
                  <c:v>45851.354166666664</c:v>
                </c:pt>
                <c:pt idx="4641">
                  <c:v>45851.395833333336</c:v>
                </c:pt>
                <c:pt idx="4642">
                  <c:v>45851.4375</c:v>
                </c:pt>
                <c:pt idx="4643">
                  <c:v>45851.479166666664</c:v>
                </c:pt>
                <c:pt idx="4644">
                  <c:v>45851.520833333336</c:v>
                </c:pt>
                <c:pt idx="4645">
                  <c:v>45851.5625</c:v>
                </c:pt>
                <c:pt idx="4646">
                  <c:v>45851.604166666664</c:v>
                </c:pt>
                <c:pt idx="4647">
                  <c:v>45851.645833333336</c:v>
                </c:pt>
                <c:pt idx="4648">
                  <c:v>45851.6875</c:v>
                </c:pt>
                <c:pt idx="4649">
                  <c:v>45851.729166666664</c:v>
                </c:pt>
                <c:pt idx="4650">
                  <c:v>45851.770833333336</c:v>
                </c:pt>
                <c:pt idx="4651">
                  <c:v>45851.8125</c:v>
                </c:pt>
                <c:pt idx="4652">
                  <c:v>45851.854166666664</c:v>
                </c:pt>
                <c:pt idx="4653">
                  <c:v>45851.895833333336</c:v>
                </c:pt>
                <c:pt idx="4654">
                  <c:v>45851.9375</c:v>
                </c:pt>
                <c:pt idx="4655">
                  <c:v>45851.979166666664</c:v>
                </c:pt>
                <c:pt idx="4656">
                  <c:v>45852.020833333336</c:v>
                </c:pt>
                <c:pt idx="4657">
                  <c:v>45852.0625</c:v>
                </c:pt>
                <c:pt idx="4658">
                  <c:v>45852.104166666664</c:v>
                </c:pt>
                <c:pt idx="4659">
                  <c:v>45852.145833333336</c:v>
                </c:pt>
                <c:pt idx="4660">
                  <c:v>45852.1875</c:v>
                </c:pt>
                <c:pt idx="4661">
                  <c:v>45852.229166666664</c:v>
                </c:pt>
                <c:pt idx="4662">
                  <c:v>45852.270833333336</c:v>
                </c:pt>
                <c:pt idx="4663">
                  <c:v>45852.3125</c:v>
                </c:pt>
                <c:pt idx="4664">
                  <c:v>45852.354166666664</c:v>
                </c:pt>
                <c:pt idx="4665">
                  <c:v>45852.395833333336</c:v>
                </c:pt>
                <c:pt idx="4666">
                  <c:v>45852.4375</c:v>
                </c:pt>
                <c:pt idx="4667">
                  <c:v>45852.479166666664</c:v>
                </c:pt>
                <c:pt idx="4668">
                  <c:v>45852.520833333336</c:v>
                </c:pt>
                <c:pt idx="4669">
                  <c:v>45852.5625</c:v>
                </c:pt>
                <c:pt idx="4670">
                  <c:v>45852.604166666664</c:v>
                </c:pt>
                <c:pt idx="4671">
                  <c:v>45852.645833333336</c:v>
                </c:pt>
                <c:pt idx="4672">
                  <c:v>45852.6875</c:v>
                </c:pt>
                <c:pt idx="4673">
                  <c:v>45852.729166666664</c:v>
                </c:pt>
                <c:pt idx="4674">
                  <c:v>45852.770833333336</c:v>
                </c:pt>
                <c:pt idx="4675">
                  <c:v>45852.8125</c:v>
                </c:pt>
                <c:pt idx="4676">
                  <c:v>45852.854166666664</c:v>
                </c:pt>
                <c:pt idx="4677">
                  <c:v>45852.895833333336</c:v>
                </c:pt>
                <c:pt idx="4678">
                  <c:v>45852.9375</c:v>
                </c:pt>
                <c:pt idx="4679">
                  <c:v>45852.979166666664</c:v>
                </c:pt>
                <c:pt idx="4680">
                  <c:v>45853.020833333336</c:v>
                </c:pt>
                <c:pt idx="4681">
                  <c:v>45853.0625</c:v>
                </c:pt>
                <c:pt idx="4682">
                  <c:v>45853.104166666664</c:v>
                </c:pt>
                <c:pt idx="4683">
                  <c:v>45853.145833333336</c:v>
                </c:pt>
                <c:pt idx="4684">
                  <c:v>45853.1875</c:v>
                </c:pt>
                <c:pt idx="4685">
                  <c:v>45853.229166666664</c:v>
                </c:pt>
                <c:pt idx="4686">
                  <c:v>45853.270833333336</c:v>
                </c:pt>
                <c:pt idx="4687">
                  <c:v>45853.3125</c:v>
                </c:pt>
                <c:pt idx="4688">
                  <c:v>45853.354166666664</c:v>
                </c:pt>
                <c:pt idx="4689">
                  <c:v>45853.395833333336</c:v>
                </c:pt>
                <c:pt idx="4690">
                  <c:v>45853.4375</c:v>
                </c:pt>
                <c:pt idx="4691">
                  <c:v>45853.479166666664</c:v>
                </c:pt>
                <c:pt idx="4692">
                  <c:v>45853.520833333336</c:v>
                </c:pt>
                <c:pt idx="4693">
                  <c:v>45853.5625</c:v>
                </c:pt>
                <c:pt idx="4694">
                  <c:v>45853.604166666664</c:v>
                </c:pt>
                <c:pt idx="4695">
                  <c:v>45853.645833333336</c:v>
                </c:pt>
                <c:pt idx="4696">
                  <c:v>45853.6875</c:v>
                </c:pt>
                <c:pt idx="4697">
                  <c:v>45853.729166666664</c:v>
                </c:pt>
                <c:pt idx="4698">
                  <c:v>45853.770833333336</c:v>
                </c:pt>
                <c:pt idx="4699">
                  <c:v>45853.8125</c:v>
                </c:pt>
                <c:pt idx="4700">
                  <c:v>45853.854166666664</c:v>
                </c:pt>
                <c:pt idx="4701">
                  <c:v>45853.895833333336</c:v>
                </c:pt>
                <c:pt idx="4702">
                  <c:v>45853.9375</c:v>
                </c:pt>
                <c:pt idx="4703">
                  <c:v>45853.979166666664</c:v>
                </c:pt>
                <c:pt idx="4704">
                  <c:v>45854.020833333336</c:v>
                </c:pt>
                <c:pt idx="4705">
                  <c:v>45854.0625</c:v>
                </c:pt>
                <c:pt idx="4706">
                  <c:v>45854.104166666664</c:v>
                </c:pt>
                <c:pt idx="4707">
                  <c:v>45854.145833333336</c:v>
                </c:pt>
                <c:pt idx="4708">
                  <c:v>45854.1875</c:v>
                </c:pt>
                <c:pt idx="4709">
                  <c:v>45854.229166666664</c:v>
                </c:pt>
                <c:pt idx="4710">
                  <c:v>45854.270833333336</c:v>
                </c:pt>
                <c:pt idx="4711">
                  <c:v>45854.3125</c:v>
                </c:pt>
                <c:pt idx="4712">
                  <c:v>45854.354166666664</c:v>
                </c:pt>
                <c:pt idx="4713">
                  <c:v>45854.395833333336</c:v>
                </c:pt>
                <c:pt idx="4714">
                  <c:v>45854.4375</c:v>
                </c:pt>
                <c:pt idx="4715">
                  <c:v>45854.479166666664</c:v>
                </c:pt>
                <c:pt idx="4716">
                  <c:v>45854.520833333336</c:v>
                </c:pt>
                <c:pt idx="4717">
                  <c:v>45854.5625</c:v>
                </c:pt>
                <c:pt idx="4718">
                  <c:v>45854.604166666664</c:v>
                </c:pt>
                <c:pt idx="4719">
                  <c:v>45854.645833333336</c:v>
                </c:pt>
                <c:pt idx="4720">
                  <c:v>45854.6875</c:v>
                </c:pt>
                <c:pt idx="4721">
                  <c:v>45854.729166666664</c:v>
                </c:pt>
                <c:pt idx="4722">
                  <c:v>45854.770833333336</c:v>
                </c:pt>
                <c:pt idx="4723">
                  <c:v>45854.8125</c:v>
                </c:pt>
                <c:pt idx="4724">
                  <c:v>45854.854166666664</c:v>
                </c:pt>
                <c:pt idx="4725">
                  <c:v>45854.895833333336</c:v>
                </c:pt>
                <c:pt idx="4726">
                  <c:v>45854.9375</c:v>
                </c:pt>
                <c:pt idx="4727">
                  <c:v>45854.979166666664</c:v>
                </c:pt>
                <c:pt idx="4728">
                  <c:v>45855.020833333336</c:v>
                </c:pt>
                <c:pt idx="4729">
                  <c:v>45855.0625</c:v>
                </c:pt>
                <c:pt idx="4730">
                  <c:v>45855.104166666664</c:v>
                </c:pt>
                <c:pt idx="4731">
                  <c:v>45855.145833333336</c:v>
                </c:pt>
                <c:pt idx="4732">
                  <c:v>45855.1875</c:v>
                </c:pt>
                <c:pt idx="4733">
                  <c:v>45855.229166666664</c:v>
                </c:pt>
                <c:pt idx="4734">
                  <c:v>45855.270833333336</c:v>
                </c:pt>
                <c:pt idx="4735">
                  <c:v>45855.3125</c:v>
                </c:pt>
                <c:pt idx="4736">
                  <c:v>45855.354166666664</c:v>
                </c:pt>
                <c:pt idx="4737">
                  <c:v>45855.395833333336</c:v>
                </c:pt>
                <c:pt idx="4738">
                  <c:v>45855.4375</c:v>
                </c:pt>
                <c:pt idx="4739">
                  <c:v>45855.479166666664</c:v>
                </c:pt>
                <c:pt idx="4740">
                  <c:v>45855.520833333336</c:v>
                </c:pt>
                <c:pt idx="4741">
                  <c:v>45855.5625</c:v>
                </c:pt>
                <c:pt idx="4742">
                  <c:v>45855.604166666664</c:v>
                </c:pt>
                <c:pt idx="4743">
                  <c:v>45855.645833333336</c:v>
                </c:pt>
                <c:pt idx="4744">
                  <c:v>45855.6875</c:v>
                </c:pt>
                <c:pt idx="4745">
                  <c:v>45855.729166666664</c:v>
                </c:pt>
                <c:pt idx="4746">
                  <c:v>45855.770833333336</c:v>
                </c:pt>
                <c:pt idx="4747">
                  <c:v>45855.8125</c:v>
                </c:pt>
                <c:pt idx="4748">
                  <c:v>45855.854166666664</c:v>
                </c:pt>
                <c:pt idx="4749">
                  <c:v>45855.895833333336</c:v>
                </c:pt>
                <c:pt idx="4750">
                  <c:v>45855.9375</c:v>
                </c:pt>
                <c:pt idx="4751">
                  <c:v>45855.979166666664</c:v>
                </c:pt>
                <c:pt idx="4752">
                  <c:v>45856.020833333336</c:v>
                </c:pt>
                <c:pt idx="4753">
                  <c:v>45856.0625</c:v>
                </c:pt>
                <c:pt idx="4754">
                  <c:v>45856.104166666664</c:v>
                </c:pt>
                <c:pt idx="4755">
                  <c:v>45856.145833333336</c:v>
                </c:pt>
                <c:pt idx="4756">
                  <c:v>45856.1875</c:v>
                </c:pt>
                <c:pt idx="4757">
                  <c:v>45856.229166666664</c:v>
                </c:pt>
                <c:pt idx="4758">
                  <c:v>45856.270833333336</c:v>
                </c:pt>
                <c:pt idx="4759">
                  <c:v>45856.3125</c:v>
                </c:pt>
                <c:pt idx="4760">
                  <c:v>45856.354166666664</c:v>
                </c:pt>
                <c:pt idx="4761">
                  <c:v>45856.395833333336</c:v>
                </c:pt>
                <c:pt idx="4762">
                  <c:v>45856.4375</c:v>
                </c:pt>
                <c:pt idx="4763">
                  <c:v>45856.479166666664</c:v>
                </c:pt>
                <c:pt idx="4764">
                  <c:v>45856.520833333336</c:v>
                </c:pt>
                <c:pt idx="4765">
                  <c:v>45856.5625</c:v>
                </c:pt>
                <c:pt idx="4766">
                  <c:v>45856.604166666664</c:v>
                </c:pt>
                <c:pt idx="4767">
                  <c:v>45856.645833333336</c:v>
                </c:pt>
                <c:pt idx="4768">
                  <c:v>45856.6875</c:v>
                </c:pt>
                <c:pt idx="4769">
                  <c:v>45856.729166666664</c:v>
                </c:pt>
                <c:pt idx="4770">
                  <c:v>45856.770833333336</c:v>
                </c:pt>
                <c:pt idx="4771">
                  <c:v>45856.8125</c:v>
                </c:pt>
                <c:pt idx="4772">
                  <c:v>45856.854166666664</c:v>
                </c:pt>
                <c:pt idx="4773">
                  <c:v>45856.895833333336</c:v>
                </c:pt>
                <c:pt idx="4774">
                  <c:v>45856.9375</c:v>
                </c:pt>
                <c:pt idx="4775">
                  <c:v>45856.979166666664</c:v>
                </c:pt>
                <c:pt idx="4776">
                  <c:v>45857.020833333336</c:v>
                </c:pt>
                <c:pt idx="4777">
                  <c:v>45857.0625</c:v>
                </c:pt>
                <c:pt idx="4778">
                  <c:v>45857.104166666664</c:v>
                </c:pt>
                <c:pt idx="4779">
                  <c:v>45857.145833333336</c:v>
                </c:pt>
                <c:pt idx="4780">
                  <c:v>45857.1875</c:v>
                </c:pt>
                <c:pt idx="4781">
                  <c:v>45857.229166666664</c:v>
                </c:pt>
                <c:pt idx="4782">
                  <c:v>45857.270833333336</c:v>
                </c:pt>
                <c:pt idx="4783">
                  <c:v>45857.3125</c:v>
                </c:pt>
                <c:pt idx="4784">
                  <c:v>45857.354166666664</c:v>
                </c:pt>
                <c:pt idx="4785">
                  <c:v>45857.395833333336</c:v>
                </c:pt>
                <c:pt idx="4786">
                  <c:v>45857.4375</c:v>
                </c:pt>
                <c:pt idx="4787">
                  <c:v>45857.479166666664</c:v>
                </c:pt>
                <c:pt idx="4788">
                  <c:v>45857.520833333336</c:v>
                </c:pt>
                <c:pt idx="4789">
                  <c:v>45857.5625</c:v>
                </c:pt>
                <c:pt idx="4790">
                  <c:v>45857.604166666664</c:v>
                </c:pt>
                <c:pt idx="4791">
                  <c:v>45857.645833333336</c:v>
                </c:pt>
                <c:pt idx="4792">
                  <c:v>45857.6875</c:v>
                </c:pt>
                <c:pt idx="4793">
                  <c:v>45857.729166666664</c:v>
                </c:pt>
                <c:pt idx="4794">
                  <c:v>45857.770833333336</c:v>
                </c:pt>
                <c:pt idx="4795">
                  <c:v>45857.8125</c:v>
                </c:pt>
                <c:pt idx="4796">
                  <c:v>45857.854166666664</c:v>
                </c:pt>
                <c:pt idx="4797">
                  <c:v>45857.895833333336</c:v>
                </c:pt>
                <c:pt idx="4798">
                  <c:v>45857.9375</c:v>
                </c:pt>
                <c:pt idx="4799">
                  <c:v>45857.979166666664</c:v>
                </c:pt>
                <c:pt idx="4800">
                  <c:v>45858.020833333336</c:v>
                </c:pt>
                <c:pt idx="4801">
                  <c:v>45858.0625</c:v>
                </c:pt>
                <c:pt idx="4802">
                  <c:v>45858.104166666664</c:v>
                </c:pt>
                <c:pt idx="4803">
                  <c:v>45858.145833333336</c:v>
                </c:pt>
                <c:pt idx="4804">
                  <c:v>45858.1875</c:v>
                </c:pt>
                <c:pt idx="4805">
                  <c:v>45858.229166666664</c:v>
                </c:pt>
                <c:pt idx="4806">
                  <c:v>45858.270833333336</c:v>
                </c:pt>
                <c:pt idx="4807">
                  <c:v>45858.3125</c:v>
                </c:pt>
                <c:pt idx="4808">
                  <c:v>45858.354166666664</c:v>
                </c:pt>
                <c:pt idx="4809">
                  <c:v>45858.395833333336</c:v>
                </c:pt>
                <c:pt idx="4810">
                  <c:v>45858.4375</c:v>
                </c:pt>
                <c:pt idx="4811">
                  <c:v>45858.479166666664</c:v>
                </c:pt>
                <c:pt idx="4812">
                  <c:v>45858.520833333336</c:v>
                </c:pt>
                <c:pt idx="4813">
                  <c:v>45858.5625</c:v>
                </c:pt>
                <c:pt idx="4814">
                  <c:v>45858.604166666664</c:v>
                </c:pt>
                <c:pt idx="4815">
                  <c:v>45858.645833333336</c:v>
                </c:pt>
                <c:pt idx="4816">
                  <c:v>45858.6875</c:v>
                </c:pt>
                <c:pt idx="4817">
                  <c:v>45858.729166666664</c:v>
                </c:pt>
                <c:pt idx="4818">
                  <c:v>45858.770833333336</c:v>
                </c:pt>
                <c:pt idx="4819">
                  <c:v>45858.8125</c:v>
                </c:pt>
                <c:pt idx="4820">
                  <c:v>45858.854166666664</c:v>
                </c:pt>
                <c:pt idx="4821">
                  <c:v>45858.895833333336</c:v>
                </c:pt>
                <c:pt idx="4822">
                  <c:v>45858.9375</c:v>
                </c:pt>
                <c:pt idx="4823">
                  <c:v>45858.979166666664</c:v>
                </c:pt>
                <c:pt idx="4824">
                  <c:v>45859.020833333336</c:v>
                </c:pt>
                <c:pt idx="4825">
                  <c:v>45859.0625</c:v>
                </c:pt>
                <c:pt idx="4826">
                  <c:v>45859.104166666664</c:v>
                </c:pt>
                <c:pt idx="4827">
                  <c:v>45859.145833333336</c:v>
                </c:pt>
                <c:pt idx="4828">
                  <c:v>45859.1875</c:v>
                </c:pt>
                <c:pt idx="4829">
                  <c:v>45859.229166666664</c:v>
                </c:pt>
                <c:pt idx="4830">
                  <c:v>45859.270833333336</c:v>
                </c:pt>
                <c:pt idx="4831">
                  <c:v>45859.3125</c:v>
                </c:pt>
                <c:pt idx="4832">
                  <c:v>45859.354166666664</c:v>
                </c:pt>
                <c:pt idx="4833">
                  <c:v>45859.395833333336</c:v>
                </c:pt>
                <c:pt idx="4834">
                  <c:v>45859.4375</c:v>
                </c:pt>
                <c:pt idx="4835">
                  <c:v>45859.479166666664</c:v>
                </c:pt>
                <c:pt idx="4836">
                  <c:v>45859.520833333336</c:v>
                </c:pt>
                <c:pt idx="4837">
                  <c:v>45859.5625</c:v>
                </c:pt>
                <c:pt idx="4838">
                  <c:v>45859.604166666664</c:v>
                </c:pt>
                <c:pt idx="4839">
                  <c:v>45859.645833333336</c:v>
                </c:pt>
                <c:pt idx="4840">
                  <c:v>45859.6875</c:v>
                </c:pt>
                <c:pt idx="4841">
                  <c:v>45859.729166666664</c:v>
                </c:pt>
                <c:pt idx="4842">
                  <c:v>45859.770833333336</c:v>
                </c:pt>
                <c:pt idx="4843">
                  <c:v>45859.8125</c:v>
                </c:pt>
                <c:pt idx="4844">
                  <c:v>45859.854166666664</c:v>
                </c:pt>
                <c:pt idx="4845">
                  <c:v>45859.895833333336</c:v>
                </c:pt>
                <c:pt idx="4846">
                  <c:v>45859.9375</c:v>
                </c:pt>
                <c:pt idx="4847">
                  <c:v>45859.979166666664</c:v>
                </c:pt>
                <c:pt idx="4848">
                  <c:v>45860.020833333336</c:v>
                </c:pt>
                <c:pt idx="4849">
                  <c:v>45860.0625</c:v>
                </c:pt>
                <c:pt idx="4850">
                  <c:v>45860.104166666664</c:v>
                </c:pt>
                <c:pt idx="4851">
                  <c:v>45860.145833333336</c:v>
                </c:pt>
                <c:pt idx="4852">
                  <c:v>45860.1875</c:v>
                </c:pt>
                <c:pt idx="4853">
                  <c:v>45860.229166666664</c:v>
                </c:pt>
                <c:pt idx="4854">
                  <c:v>45860.270833333336</c:v>
                </c:pt>
                <c:pt idx="4855">
                  <c:v>45860.3125</c:v>
                </c:pt>
                <c:pt idx="4856">
                  <c:v>45860.354166666664</c:v>
                </c:pt>
                <c:pt idx="4857">
                  <c:v>45860.395833333336</c:v>
                </c:pt>
                <c:pt idx="4858">
                  <c:v>45860.4375</c:v>
                </c:pt>
                <c:pt idx="4859">
                  <c:v>45860.479166666664</c:v>
                </c:pt>
                <c:pt idx="4860">
                  <c:v>45860.520833333336</c:v>
                </c:pt>
                <c:pt idx="4861">
                  <c:v>45860.5625</c:v>
                </c:pt>
                <c:pt idx="4862">
                  <c:v>45860.604166666664</c:v>
                </c:pt>
                <c:pt idx="4863">
                  <c:v>45860.645833333336</c:v>
                </c:pt>
                <c:pt idx="4864">
                  <c:v>45860.6875</c:v>
                </c:pt>
                <c:pt idx="4865">
                  <c:v>45860.729166666664</c:v>
                </c:pt>
                <c:pt idx="4866">
                  <c:v>45860.770833333336</c:v>
                </c:pt>
                <c:pt idx="4867">
                  <c:v>45860.8125</c:v>
                </c:pt>
                <c:pt idx="4868">
                  <c:v>45860.854166666664</c:v>
                </c:pt>
                <c:pt idx="4869">
                  <c:v>45860.895833333336</c:v>
                </c:pt>
                <c:pt idx="4870">
                  <c:v>45860.9375</c:v>
                </c:pt>
                <c:pt idx="4871">
                  <c:v>45860.979166666664</c:v>
                </c:pt>
                <c:pt idx="4872">
                  <c:v>45861.020833333336</c:v>
                </c:pt>
                <c:pt idx="4873">
                  <c:v>45861.0625</c:v>
                </c:pt>
                <c:pt idx="4874">
                  <c:v>45861.104166666664</c:v>
                </c:pt>
                <c:pt idx="4875">
                  <c:v>45861.145833333336</c:v>
                </c:pt>
                <c:pt idx="4876">
                  <c:v>45861.1875</c:v>
                </c:pt>
                <c:pt idx="4877">
                  <c:v>45861.229166666664</c:v>
                </c:pt>
                <c:pt idx="4878">
                  <c:v>45861.270833333336</c:v>
                </c:pt>
                <c:pt idx="4879">
                  <c:v>45861.3125</c:v>
                </c:pt>
                <c:pt idx="4880">
                  <c:v>45861.354166666664</c:v>
                </c:pt>
                <c:pt idx="4881">
                  <c:v>45861.395833333336</c:v>
                </c:pt>
                <c:pt idx="4882">
                  <c:v>45861.4375</c:v>
                </c:pt>
                <c:pt idx="4883">
                  <c:v>45861.479166666664</c:v>
                </c:pt>
                <c:pt idx="4884">
                  <c:v>45861.520833333336</c:v>
                </c:pt>
                <c:pt idx="4885">
                  <c:v>45861.5625</c:v>
                </c:pt>
                <c:pt idx="4886">
                  <c:v>45861.604166666664</c:v>
                </c:pt>
                <c:pt idx="4887">
                  <c:v>45861.645833333336</c:v>
                </c:pt>
                <c:pt idx="4888">
                  <c:v>45861.6875</c:v>
                </c:pt>
                <c:pt idx="4889">
                  <c:v>45861.729166666664</c:v>
                </c:pt>
                <c:pt idx="4890">
                  <c:v>45861.770833333336</c:v>
                </c:pt>
                <c:pt idx="4891">
                  <c:v>45861.8125</c:v>
                </c:pt>
                <c:pt idx="4892">
                  <c:v>45861.854166666664</c:v>
                </c:pt>
                <c:pt idx="4893">
                  <c:v>45861.895833333336</c:v>
                </c:pt>
                <c:pt idx="4894">
                  <c:v>45861.9375</c:v>
                </c:pt>
                <c:pt idx="4895">
                  <c:v>45861.979166666664</c:v>
                </c:pt>
                <c:pt idx="4896">
                  <c:v>45862.020833333336</c:v>
                </c:pt>
                <c:pt idx="4897">
                  <c:v>45862.0625</c:v>
                </c:pt>
                <c:pt idx="4898">
                  <c:v>45862.104166666664</c:v>
                </c:pt>
                <c:pt idx="4899">
                  <c:v>45862.145833333336</c:v>
                </c:pt>
                <c:pt idx="4900">
                  <c:v>45862.1875</c:v>
                </c:pt>
                <c:pt idx="4901">
                  <c:v>45862.229166666664</c:v>
                </c:pt>
                <c:pt idx="4902">
                  <c:v>45862.270833333336</c:v>
                </c:pt>
                <c:pt idx="4903">
                  <c:v>45862.3125</c:v>
                </c:pt>
                <c:pt idx="4904">
                  <c:v>45862.354166666664</c:v>
                </c:pt>
                <c:pt idx="4905">
                  <c:v>45862.395833333336</c:v>
                </c:pt>
                <c:pt idx="4906">
                  <c:v>45862.4375</c:v>
                </c:pt>
                <c:pt idx="4907">
                  <c:v>45862.479166666664</c:v>
                </c:pt>
                <c:pt idx="4908">
                  <c:v>45862.520833333336</c:v>
                </c:pt>
                <c:pt idx="4909">
                  <c:v>45862.5625</c:v>
                </c:pt>
                <c:pt idx="4910">
                  <c:v>45862.604166666664</c:v>
                </c:pt>
                <c:pt idx="4911">
                  <c:v>45862.645833333336</c:v>
                </c:pt>
                <c:pt idx="4912">
                  <c:v>45862.6875</c:v>
                </c:pt>
                <c:pt idx="4913">
                  <c:v>45862.729166666664</c:v>
                </c:pt>
                <c:pt idx="4914">
                  <c:v>45862.770833333336</c:v>
                </c:pt>
                <c:pt idx="4915">
                  <c:v>45862.8125</c:v>
                </c:pt>
                <c:pt idx="4916">
                  <c:v>45862.854166666664</c:v>
                </c:pt>
                <c:pt idx="4917">
                  <c:v>45862.895833333336</c:v>
                </c:pt>
                <c:pt idx="4918">
                  <c:v>45862.9375</c:v>
                </c:pt>
                <c:pt idx="4919">
                  <c:v>45862.979166666664</c:v>
                </c:pt>
                <c:pt idx="4920">
                  <c:v>45863.020833333336</c:v>
                </c:pt>
                <c:pt idx="4921">
                  <c:v>45863.0625</c:v>
                </c:pt>
                <c:pt idx="4922">
                  <c:v>45863.104166666664</c:v>
                </c:pt>
                <c:pt idx="4923">
                  <c:v>45863.145833333336</c:v>
                </c:pt>
                <c:pt idx="4924">
                  <c:v>45863.1875</c:v>
                </c:pt>
                <c:pt idx="4925">
                  <c:v>45863.229166666664</c:v>
                </c:pt>
                <c:pt idx="4926">
                  <c:v>45863.270833333336</c:v>
                </c:pt>
                <c:pt idx="4927">
                  <c:v>45863.3125</c:v>
                </c:pt>
                <c:pt idx="4928">
                  <c:v>45863.354166666664</c:v>
                </c:pt>
                <c:pt idx="4929">
                  <c:v>45863.395833333336</c:v>
                </c:pt>
                <c:pt idx="4930">
                  <c:v>45863.4375</c:v>
                </c:pt>
                <c:pt idx="4931">
                  <c:v>45863.479166666664</c:v>
                </c:pt>
                <c:pt idx="4932">
                  <c:v>45863.520833333336</c:v>
                </c:pt>
                <c:pt idx="4933">
                  <c:v>45863.5625</c:v>
                </c:pt>
                <c:pt idx="4934">
                  <c:v>45863.604166666664</c:v>
                </c:pt>
                <c:pt idx="4935">
                  <c:v>45863.645833333336</c:v>
                </c:pt>
                <c:pt idx="4936">
                  <c:v>45863.6875</c:v>
                </c:pt>
                <c:pt idx="4937">
                  <c:v>45863.729166666664</c:v>
                </c:pt>
                <c:pt idx="4938">
                  <c:v>45863.770833333336</c:v>
                </c:pt>
                <c:pt idx="4939">
                  <c:v>45863.8125</c:v>
                </c:pt>
                <c:pt idx="4940">
                  <c:v>45863.854166666664</c:v>
                </c:pt>
                <c:pt idx="4941">
                  <c:v>45863.895833333336</c:v>
                </c:pt>
                <c:pt idx="4942">
                  <c:v>45863.9375</c:v>
                </c:pt>
                <c:pt idx="4943">
                  <c:v>45863.979166666664</c:v>
                </c:pt>
                <c:pt idx="4944">
                  <c:v>45864.020833333336</c:v>
                </c:pt>
                <c:pt idx="4945">
                  <c:v>45864.0625</c:v>
                </c:pt>
                <c:pt idx="4946">
                  <c:v>45864.104166666664</c:v>
                </c:pt>
                <c:pt idx="4947">
                  <c:v>45864.145833333336</c:v>
                </c:pt>
                <c:pt idx="4948">
                  <c:v>45864.1875</c:v>
                </c:pt>
                <c:pt idx="4949">
                  <c:v>45864.229166666664</c:v>
                </c:pt>
                <c:pt idx="4950">
                  <c:v>45864.270833333336</c:v>
                </c:pt>
                <c:pt idx="4951">
                  <c:v>45864.3125</c:v>
                </c:pt>
                <c:pt idx="4952">
                  <c:v>45864.354166666664</c:v>
                </c:pt>
                <c:pt idx="4953">
                  <c:v>45864.395833333336</c:v>
                </c:pt>
                <c:pt idx="4954">
                  <c:v>45864.4375</c:v>
                </c:pt>
                <c:pt idx="4955">
                  <c:v>45864.479166666664</c:v>
                </c:pt>
                <c:pt idx="4956">
                  <c:v>45864.520833333336</c:v>
                </c:pt>
                <c:pt idx="4957">
                  <c:v>45864.5625</c:v>
                </c:pt>
                <c:pt idx="4958">
                  <c:v>45864.604166666664</c:v>
                </c:pt>
                <c:pt idx="4959">
                  <c:v>45864.645833333336</c:v>
                </c:pt>
                <c:pt idx="4960">
                  <c:v>45864.6875</c:v>
                </c:pt>
                <c:pt idx="4961">
                  <c:v>45864.729166666664</c:v>
                </c:pt>
                <c:pt idx="4962">
                  <c:v>45864.770833333336</c:v>
                </c:pt>
                <c:pt idx="4963">
                  <c:v>45864.8125</c:v>
                </c:pt>
                <c:pt idx="4964">
                  <c:v>45864.854166666664</c:v>
                </c:pt>
                <c:pt idx="4965">
                  <c:v>45864.895833333336</c:v>
                </c:pt>
                <c:pt idx="4966">
                  <c:v>45864.9375</c:v>
                </c:pt>
                <c:pt idx="4967">
                  <c:v>45864.979166666664</c:v>
                </c:pt>
                <c:pt idx="4968">
                  <c:v>45865.020833333336</c:v>
                </c:pt>
                <c:pt idx="4969">
                  <c:v>45865.0625</c:v>
                </c:pt>
                <c:pt idx="4970">
                  <c:v>45865.104166666664</c:v>
                </c:pt>
                <c:pt idx="4971">
                  <c:v>45865.145833333336</c:v>
                </c:pt>
                <c:pt idx="4972">
                  <c:v>45865.1875</c:v>
                </c:pt>
                <c:pt idx="4973">
                  <c:v>45865.229166666664</c:v>
                </c:pt>
                <c:pt idx="4974">
                  <c:v>45865.270833333336</c:v>
                </c:pt>
                <c:pt idx="4975">
                  <c:v>45865.3125</c:v>
                </c:pt>
                <c:pt idx="4976">
                  <c:v>45865.354166666664</c:v>
                </c:pt>
                <c:pt idx="4977">
                  <c:v>45865.395833333336</c:v>
                </c:pt>
                <c:pt idx="4978">
                  <c:v>45865.4375</c:v>
                </c:pt>
                <c:pt idx="4979">
                  <c:v>45865.479166666664</c:v>
                </c:pt>
                <c:pt idx="4980">
                  <c:v>45865.520833333336</c:v>
                </c:pt>
                <c:pt idx="4981">
                  <c:v>45865.5625</c:v>
                </c:pt>
                <c:pt idx="4982">
                  <c:v>45865.604166666664</c:v>
                </c:pt>
                <c:pt idx="4983">
                  <c:v>45865.645833333336</c:v>
                </c:pt>
                <c:pt idx="4984">
                  <c:v>45865.6875</c:v>
                </c:pt>
                <c:pt idx="4985">
                  <c:v>45865.729166666664</c:v>
                </c:pt>
                <c:pt idx="4986">
                  <c:v>45865.770833333336</c:v>
                </c:pt>
                <c:pt idx="4987">
                  <c:v>45865.8125</c:v>
                </c:pt>
                <c:pt idx="4988">
                  <c:v>45865.854166666664</c:v>
                </c:pt>
                <c:pt idx="4989">
                  <c:v>45865.895833333336</c:v>
                </c:pt>
                <c:pt idx="4990">
                  <c:v>45865.9375</c:v>
                </c:pt>
                <c:pt idx="4991">
                  <c:v>45865.979166666664</c:v>
                </c:pt>
                <c:pt idx="4992">
                  <c:v>45866.020833333336</c:v>
                </c:pt>
                <c:pt idx="4993">
                  <c:v>45866.0625</c:v>
                </c:pt>
                <c:pt idx="4994">
                  <c:v>45866.104166666664</c:v>
                </c:pt>
                <c:pt idx="4995">
                  <c:v>45866.145833333336</c:v>
                </c:pt>
                <c:pt idx="4996">
                  <c:v>45866.1875</c:v>
                </c:pt>
                <c:pt idx="4997">
                  <c:v>45866.229166666664</c:v>
                </c:pt>
                <c:pt idx="4998">
                  <c:v>45866.270833333336</c:v>
                </c:pt>
                <c:pt idx="4999">
                  <c:v>45866.3125</c:v>
                </c:pt>
                <c:pt idx="5000">
                  <c:v>45866.354166666664</c:v>
                </c:pt>
                <c:pt idx="5001">
                  <c:v>45866.395833333336</c:v>
                </c:pt>
                <c:pt idx="5002">
                  <c:v>45866.4375</c:v>
                </c:pt>
                <c:pt idx="5003">
                  <c:v>45866.479166666664</c:v>
                </c:pt>
                <c:pt idx="5004">
                  <c:v>45866.520833333336</c:v>
                </c:pt>
                <c:pt idx="5005">
                  <c:v>45866.5625</c:v>
                </c:pt>
                <c:pt idx="5006">
                  <c:v>45866.604166666664</c:v>
                </c:pt>
                <c:pt idx="5007">
                  <c:v>45866.645833333336</c:v>
                </c:pt>
                <c:pt idx="5008">
                  <c:v>45866.6875</c:v>
                </c:pt>
                <c:pt idx="5009">
                  <c:v>45866.729166666664</c:v>
                </c:pt>
                <c:pt idx="5010">
                  <c:v>45866.770833333336</c:v>
                </c:pt>
                <c:pt idx="5011">
                  <c:v>45866.8125</c:v>
                </c:pt>
                <c:pt idx="5012">
                  <c:v>45866.854166666664</c:v>
                </c:pt>
                <c:pt idx="5013">
                  <c:v>45866.895833333336</c:v>
                </c:pt>
                <c:pt idx="5014">
                  <c:v>45866.9375</c:v>
                </c:pt>
                <c:pt idx="5015">
                  <c:v>45866.979166666664</c:v>
                </c:pt>
                <c:pt idx="5016">
                  <c:v>45867.020833333336</c:v>
                </c:pt>
                <c:pt idx="5017">
                  <c:v>45867.0625</c:v>
                </c:pt>
                <c:pt idx="5018">
                  <c:v>45867.104166666664</c:v>
                </c:pt>
                <c:pt idx="5019">
                  <c:v>45867.145833333336</c:v>
                </c:pt>
                <c:pt idx="5020">
                  <c:v>45867.1875</c:v>
                </c:pt>
                <c:pt idx="5021">
                  <c:v>45867.229166666664</c:v>
                </c:pt>
                <c:pt idx="5022">
                  <c:v>45867.270833333336</c:v>
                </c:pt>
                <c:pt idx="5023">
                  <c:v>45867.3125</c:v>
                </c:pt>
                <c:pt idx="5024">
                  <c:v>45867.354166666664</c:v>
                </c:pt>
                <c:pt idx="5025">
                  <c:v>45867.395833333336</c:v>
                </c:pt>
                <c:pt idx="5026">
                  <c:v>45867.4375</c:v>
                </c:pt>
                <c:pt idx="5027">
                  <c:v>45867.479166666664</c:v>
                </c:pt>
                <c:pt idx="5028">
                  <c:v>45867.520833333336</c:v>
                </c:pt>
                <c:pt idx="5029">
                  <c:v>45867.5625</c:v>
                </c:pt>
                <c:pt idx="5030">
                  <c:v>45867.604166666664</c:v>
                </c:pt>
                <c:pt idx="5031">
                  <c:v>45867.645833333336</c:v>
                </c:pt>
                <c:pt idx="5032">
                  <c:v>45867.6875</c:v>
                </c:pt>
                <c:pt idx="5033">
                  <c:v>45867.729166666664</c:v>
                </c:pt>
                <c:pt idx="5034">
                  <c:v>45867.770833333336</c:v>
                </c:pt>
                <c:pt idx="5035">
                  <c:v>45867.8125</c:v>
                </c:pt>
                <c:pt idx="5036">
                  <c:v>45867.854166666664</c:v>
                </c:pt>
                <c:pt idx="5037">
                  <c:v>45867.895833333336</c:v>
                </c:pt>
                <c:pt idx="5038">
                  <c:v>45867.9375</c:v>
                </c:pt>
                <c:pt idx="5039">
                  <c:v>45867.979166666664</c:v>
                </c:pt>
                <c:pt idx="5040">
                  <c:v>45868.020833333336</c:v>
                </c:pt>
                <c:pt idx="5041">
                  <c:v>45868.0625</c:v>
                </c:pt>
                <c:pt idx="5042">
                  <c:v>45868.104166666664</c:v>
                </c:pt>
                <c:pt idx="5043">
                  <c:v>45868.145833333336</c:v>
                </c:pt>
                <c:pt idx="5044">
                  <c:v>45868.1875</c:v>
                </c:pt>
                <c:pt idx="5045">
                  <c:v>45868.229166666664</c:v>
                </c:pt>
                <c:pt idx="5046">
                  <c:v>45868.270833333336</c:v>
                </c:pt>
                <c:pt idx="5047">
                  <c:v>45868.3125</c:v>
                </c:pt>
                <c:pt idx="5048">
                  <c:v>45868.354166666664</c:v>
                </c:pt>
                <c:pt idx="5049">
                  <c:v>45868.395833333336</c:v>
                </c:pt>
                <c:pt idx="5050">
                  <c:v>45868.4375</c:v>
                </c:pt>
                <c:pt idx="5051">
                  <c:v>45868.479166666664</c:v>
                </c:pt>
                <c:pt idx="5052">
                  <c:v>45868.520833333336</c:v>
                </c:pt>
                <c:pt idx="5053">
                  <c:v>45868.5625</c:v>
                </c:pt>
                <c:pt idx="5054">
                  <c:v>45868.604166666664</c:v>
                </c:pt>
                <c:pt idx="5055">
                  <c:v>45868.645833333336</c:v>
                </c:pt>
                <c:pt idx="5056">
                  <c:v>45868.6875</c:v>
                </c:pt>
                <c:pt idx="5057">
                  <c:v>45868.729166666664</c:v>
                </c:pt>
                <c:pt idx="5058">
                  <c:v>45868.770833333336</c:v>
                </c:pt>
                <c:pt idx="5059">
                  <c:v>45868.8125</c:v>
                </c:pt>
                <c:pt idx="5060">
                  <c:v>45868.854166666664</c:v>
                </c:pt>
                <c:pt idx="5061">
                  <c:v>45868.895833333336</c:v>
                </c:pt>
                <c:pt idx="5062">
                  <c:v>45868.9375</c:v>
                </c:pt>
                <c:pt idx="5063">
                  <c:v>45868.979166666664</c:v>
                </c:pt>
                <c:pt idx="5064">
                  <c:v>45869.020833333336</c:v>
                </c:pt>
                <c:pt idx="5065">
                  <c:v>45869.0625</c:v>
                </c:pt>
                <c:pt idx="5066">
                  <c:v>45869.104166666664</c:v>
                </c:pt>
                <c:pt idx="5067">
                  <c:v>45869.145833333336</c:v>
                </c:pt>
                <c:pt idx="5068">
                  <c:v>45869.1875</c:v>
                </c:pt>
                <c:pt idx="5069">
                  <c:v>45869.229166666664</c:v>
                </c:pt>
                <c:pt idx="5070">
                  <c:v>45869.270833333336</c:v>
                </c:pt>
                <c:pt idx="5071">
                  <c:v>45869.3125</c:v>
                </c:pt>
                <c:pt idx="5072">
                  <c:v>45869.354166666664</c:v>
                </c:pt>
                <c:pt idx="5073">
                  <c:v>45869.395833333336</c:v>
                </c:pt>
                <c:pt idx="5074">
                  <c:v>45869.4375</c:v>
                </c:pt>
                <c:pt idx="5075">
                  <c:v>45869.479166666664</c:v>
                </c:pt>
                <c:pt idx="5076">
                  <c:v>45869.520833333336</c:v>
                </c:pt>
                <c:pt idx="5077">
                  <c:v>45869.5625</c:v>
                </c:pt>
                <c:pt idx="5078">
                  <c:v>45869.604166666664</c:v>
                </c:pt>
                <c:pt idx="5079">
                  <c:v>45869.645833333336</c:v>
                </c:pt>
                <c:pt idx="5080">
                  <c:v>45869.6875</c:v>
                </c:pt>
                <c:pt idx="5081">
                  <c:v>45869.729166666664</c:v>
                </c:pt>
                <c:pt idx="5082">
                  <c:v>45869.770833333336</c:v>
                </c:pt>
                <c:pt idx="5083">
                  <c:v>45869.8125</c:v>
                </c:pt>
                <c:pt idx="5084">
                  <c:v>45869.854166666664</c:v>
                </c:pt>
                <c:pt idx="5085">
                  <c:v>45869.895833333336</c:v>
                </c:pt>
                <c:pt idx="5086">
                  <c:v>45869.9375</c:v>
                </c:pt>
                <c:pt idx="5087">
                  <c:v>45869.979166666664</c:v>
                </c:pt>
                <c:pt idx="5088">
                  <c:v>45870.020833333336</c:v>
                </c:pt>
                <c:pt idx="5089">
                  <c:v>45870.0625</c:v>
                </c:pt>
                <c:pt idx="5090">
                  <c:v>45870.104166666664</c:v>
                </c:pt>
                <c:pt idx="5091">
                  <c:v>45870.145833333336</c:v>
                </c:pt>
                <c:pt idx="5092">
                  <c:v>45870.1875</c:v>
                </c:pt>
                <c:pt idx="5093">
                  <c:v>45870.229166666664</c:v>
                </c:pt>
                <c:pt idx="5094">
                  <c:v>45870.270833333336</c:v>
                </c:pt>
                <c:pt idx="5095">
                  <c:v>45870.3125</c:v>
                </c:pt>
                <c:pt idx="5096">
                  <c:v>45870.354166666664</c:v>
                </c:pt>
                <c:pt idx="5097">
                  <c:v>45870.395833333336</c:v>
                </c:pt>
                <c:pt idx="5098">
                  <c:v>45870.4375</c:v>
                </c:pt>
                <c:pt idx="5099">
                  <c:v>45870.479166666664</c:v>
                </c:pt>
                <c:pt idx="5100">
                  <c:v>45870.520833333336</c:v>
                </c:pt>
                <c:pt idx="5101">
                  <c:v>45870.5625</c:v>
                </c:pt>
                <c:pt idx="5102">
                  <c:v>45870.604166666664</c:v>
                </c:pt>
                <c:pt idx="5103">
                  <c:v>45870.645833333336</c:v>
                </c:pt>
                <c:pt idx="5104">
                  <c:v>45870.6875</c:v>
                </c:pt>
                <c:pt idx="5105">
                  <c:v>45870.729166666664</c:v>
                </c:pt>
                <c:pt idx="5106">
                  <c:v>45870.770833333336</c:v>
                </c:pt>
                <c:pt idx="5107">
                  <c:v>45870.8125</c:v>
                </c:pt>
                <c:pt idx="5108">
                  <c:v>45870.854166666664</c:v>
                </c:pt>
                <c:pt idx="5109">
                  <c:v>45870.895833333336</c:v>
                </c:pt>
                <c:pt idx="5110">
                  <c:v>45870.9375</c:v>
                </c:pt>
                <c:pt idx="5111">
                  <c:v>45870.979166666664</c:v>
                </c:pt>
                <c:pt idx="5112">
                  <c:v>45871.020833333336</c:v>
                </c:pt>
                <c:pt idx="5113">
                  <c:v>45871.0625</c:v>
                </c:pt>
                <c:pt idx="5114">
                  <c:v>45871.104166666664</c:v>
                </c:pt>
                <c:pt idx="5115">
                  <c:v>45871.145833333336</c:v>
                </c:pt>
                <c:pt idx="5116">
                  <c:v>45871.1875</c:v>
                </c:pt>
                <c:pt idx="5117">
                  <c:v>45871.229166666664</c:v>
                </c:pt>
                <c:pt idx="5118">
                  <c:v>45871.270833333336</c:v>
                </c:pt>
                <c:pt idx="5119">
                  <c:v>45871.3125</c:v>
                </c:pt>
                <c:pt idx="5120">
                  <c:v>45871.354166666664</c:v>
                </c:pt>
                <c:pt idx="5121">
                  <c:v>45871.395833333336</c:v>
                </c:pt>
                <c:pt idx="5122">
                  <c:v>45871.4375</c:v>
                </c:pt>
                <c:pt idx="5123">
                  <c:v>45871.479166666664</c:v>
                </c:pt>
                <c:pt idx="5124">
                  <c:v>45871.520833333336</c:v>
                </c:pt>
                <c:pt idx="5125">
                  <c:v>45871.5625</c:v>
                </c:pt>
                <c:pt idx="5126">
                  <c:v>45871.604166666664</c:v>
                </c:pt>
                <c:pt idx="5127">
                  <c:v>45871.645833333336</c:v>
                </c:pt>
                <c:pt idx="5128">
                  <c:v>45871.6875</c:v>
                </c:pt>
                <c:pt idx="5129">
                  <c:v>45871.729166666664</c:v>
                </c:pt>
                <c:pt idx="5130">
                  <c:v>45871.770833333336</c:v>
                </c:pt>
                <c:pt idx="5131">
                  <c:v>45871.8125</c:v>
                </c:pt>
                <c:pt idx="5132">
                  <c:v>45871.854166666664</c:v>
                </c:pt>
                <c:pt idx="5133">
                  <c:v>45871.895833333336</c:v>
                </c:pt>
                <c:pt idx="5134">
                  <c:v>45871.9375</c:v>
                </c:pt>
                <c:pt idx="5135">
                  <c:v>45871.979166666664</c:v>
                </c:pt>
                <c:pt idx="5136">
                  <c:v>45872.020833333336</c:v>
                </c:pt>
                <c:pt idx="5137">
                  <c:v>45872.0625</c:v>
                </c:pt>
                <c:pt idx="5138">
                  <c:v>45872.104166666664</c:v>
                </c:pt>
                <c:pt idx="5139">
                  <c:v>45872.145833333336</c:v>
                </c:pt>
                <c:pt idx="5140">
                  <c:v>45872.1875</c:v>
                </c:pt>
                <c:pt idx="5141">
                  <c:v>45872.229166666664</c:v>
                </c:pt>
                <c:pt idx="5142">
                  <c:v>45872.270833333336</c:v>
                </c:pt>
                <c:pt idx="5143">
                  <c:v>45872.3125</c:v>
                </c:pt>
                <c:pt idx="5144">
                  <c:v>45872.354166666664</c:v>
                </c:pt>
                <c:pt idx="5145">
                  <c:v>45872.395833333336</c:v>
                </c:pt>
                <c:pt idx="5146">
                  <c:v>45872.4375</c:v>
                </c:pt>
                <c:pt idx="5147">
                  <c:v>45872.479166666664</c:v>
                </c:pt>
                <c:pt idx="5148">
                  <c:v>45872.520833333336</c:v>
                </c:pt>
                <c:pt idx="5149">
                  <c:v>45872.5625</c:v>
                </c:pt>
                <c:pt idx="5150">
                  <c:v>45872.604166666664</c:v>
                </c:pt>
                <c:pt idx="5151">
                  <c:v>45872.645833333336</c:v>
                </c:pt>
                <c:pt idx="5152">
                  <c:v>45872.6875</c:v>
                </c:pt>
                <c:pt idx="5153">
                  <c:v>45872.729166666664</c:v>
                </c:pt>
                <c:pt idx="5154">
                  <c:v>45872.770833333336</c:v>
                </c:pt>
                <c:pt idx="5155">
                  <c:v>45872.8125</c:v>
                </c:pt>
                <c:pt idx="5156">
                  <c:v>45872.854166666664</c:v>
                </c:pt>
                <c:pt idx="5157">
                  <c:v>45872.895833333336</c:v>
                </c:pt>
                <c:pt idx="5158">
                  <c:v>45872.9375</c:v>
                </c:pt>
                <c:pt idx="5159">
                  <c:v>45872.979166666664</c:v>
                </c:pt>
                <c:pt idx="5160">
                  <c:v>45873.020833333336</c:v>
                </c:pt>
                <c:pt idx="5161">
                  <c:v>45873.0625</c:v>
                </c:pt>
                <c:pt idx="5162">
                  <c:v>45873.104166666664</c:v>
                </c:pt>
                <c:pt idx="5163">
                  <c:v>45873.145833333336</c:v>
                </c:pt>
                <c:pt idx="5164">
                  <c:v>45873.1875</c:v>
                </c:pt>
                <c:pt idx="5165">
                  <c:v>45873.229166666664</c:v>
                </c:pt>
                <c:pt idx="5166">
                  <c:v>45873.270833333336</c:v>
                </c:pt>
                <c:pt idx="5167">
                  <c:v>45873.3125</c:v>
                </c:pt>
                <c:pt idx="5168">
                  <c:v>45873.354166666664</c:v>
                </c:pt>
                <c:pt idx="5169">
                  <c:v>45873.395833333336</c:v>
                </c:pt>
                <c:pt idx="5170">
                  <c:v>45873.4375</c:v>
                </c:pt>
                <c:pt idx="5171">
                  <c:v>45873.479166666664</c:v>
                </c:pt>
                <c:pt idx="5172">
                  <c:v>45873.520833333336</c:v>
                </c:pt>
                <c:pt idx="5173">
                  <c:v>45873.5625</c:v>
                </c:pt>
                <c:pt idx="5174">
                  <c:v>45873.604166666664</c:v>
                </c:pt>
                <c:pt idx="5175">
                  <c:v>45873.645833333336</c:v>
                </c:pt>
                <c:pt idx="5176">
                  <c:v>45873.6875</c:v>
                </c:pt>
                <c:pt idx="5177">
                  <c:v>45873.729166666664</c:v>
                </c:pt>
                <c:pt idx="5178">
                  <c:v>45873.770833333336</c:v>
                </c:pt>
                <c:pt idx="5179">
                  <c:v>45873.8125</c:v>
                </c:pt>
                <c:pt idx="5180">
                  <c:v>45873.854166666664</c:v>
                </c:pt>
                <c:pt idx="5181">
                  <c:v>45873.895833333336</c:v>
                </c:pt>
                <c:pt idx="5182">
                  <c:v>45873.9375</c:v>
                </c:pt>
                <c:pt idx="5183">
                  <c:v>45873.979166666664</c:v>
                </c:pt>
                <c:pt idx="5184">
                  <c:v>45874.020833333336</c:v>
                </c:pt>
                <c:pt idx="5185">
                  <c:v>45874.0625</c:v>
                </c:pt>
                <c:pt idx="5186">
                  <c:v>45874.104166666664</c:v>
                </c:pt>
                <c:pt idx="5187">
                  <c:v>45874.145833333336</c:v>
                </c:pt>
                <c:pt idx="5188">
                  <c:v>45874.1875</c:v>
                </c:pt>
                <c:pt idx="5189">
                  <c:v>45874.229166666664</c:v>
                </c:pt>
                <c:pt idx="5190">
                  <c:v>45874.270833333336</c:v>
                </c:pt>
                <c:pt idx="5191">
                  <c:v>45874.3125</c:v>
                </c:pt>
                <c:pt idx="5192">
                  <c:v>45874.354166666664</c:v>
                </c:pt>
                <c:pt idx="5193">
                  <c:v>45874.395833333336</c:v>
                </c:pt>
                <c:pt idx="5194">
                  <c:v>45874.4375</c:v>
                </c:pt>
                <c:pt idx="5195">
                  <c:v>45874.479166666664</c:v>
                </c:pt>
                <c:pt idx="5196">
                  <c:v>45874.520833333336</c:v>
                </c:pt>
                <c:pt idx="5197">
                  <c:v>45874.5625</c:v>
                </c:pt>
                <c:pt idx="5198">
                  <c:v>45874.604166666664</c:v>
                </c:pt>
                <c:pt idx="5199">
                  <c:v>45874.645833333336</c:v>
                </c:pt>
                <c:pt idx="5200">
                  <c:v>45874.6875</c:v>
                </c:pt>
                <c:pt idx="5201">
                  <c:v>45874.729166666664</c:v>
                </c:pt>
                <c:pt idx="5202">
                  <c:v>45874.770833333336</c:v>
                </c:pt>
                <c:pt idx="5203">
                  <c:v>45874.8125</c:v>
                </c:pt>
                <c:pt idx="5204">
                  <c:v>45874.854166666664</c:v>
                </c:pt>
                <c:pt idx="5205">
                  <c:v>45874.895833333336</c:v>
                </c:pt>
                <c:pt idx="5206">
                  <c:v>45874.9375</c:v>
                </c:pt>
                <c:pt idx="5207">
                  <c:v>45874.979166666664</c:v>
                </c:pt>
                <c:pt idx="5208">
                  <c:v>45875.020833333336</c:v>
                </c:pt>
                <c:pt idx="5209">
                  <c:v>45875.0625</c:v>
                </c:pt>
                <c:pt idx="5210">
                  <c:v>45875.104166666664</c:v>
                </c:pt>
                <c:pt idx="5211">
                  <c:v>45875.145833333336</c:v>
                </c:pt>
                <c:pt idx="5212">
                  <c:v>45875.1875</c:v>
                </c:pt>
                <c:pt idx="5213">
                  <c:v>45875.229166666664</c:v>
                </c:pt>
                <c:pt idx="5214">
                  <c:v>45875.270833333336</c:v>
                </c:pt>
                <c:pt idx="5215">
                  <c:v>45875.3125</c:v>
                </c:pt>
                <c:pt idx="5216">
                  <c:v>45875.354166666664</c:v>
                </c:pt>
                <c:pt idx="5217">
                  <c:v>45875.395833333336</c:v>
                </c:pt>
                <c:pt idx="5218">
                  <c:v>45875.4375</c:v>
                </c:pt>
                <c:pt idx="5219">
                  <c:v>45875.479166666664</c:v>
                </c:pt>
                <c:pt idx="5220">
                  <c:v>45875.520833333336</c:v>
                </c:pt>
                <c:pt idx="5221">
                  <c:v>45875.5625</c:v>
                </c:pt>
                <c:pt idx="5222">
                  <c:v>45875.604166666664</c:v>
                </c:pt>
                <c:pt idx="5223">
                  <c:v>45875.645833333336</c:v>
                </c:pt>
                <c:pt idx="5224">
                  <c:v>45875.6875</c:v>
                </c:pt>
                <c:pt idx="5225">
                  <c:v>45875.729166666664</c:v>
                </c:pt>
                <c:pt idx="5226">
                  <c:v>45875.770833333336</c:v>
                </c:pt>
                <c:pt idx="5227">
                  <c:v>45875.8125</c:v>
                </c:pt>
                <c:pt idx="5228">
                  <c:v>45875.854166666664</c:v>
                </c:pt>
                <c:pt idx="5229">
                  <c:v>45875.895833333336</c:v>
                </c:pt>
                <c:pt idx="5230">
                  <c:v>45875.9375</c:v>
                </c:pt>
                <c:pt idx="5231">
                  <c:v>45875.979166666664</c:v>
                </c:pt>
                <c:pt idx="5232">
                  <c:v>45876.020833333336</c:v>
                </c:pt>
                <c:pt idx="5233">
                  <c:v>45876.0625</c:v>
                </c:pt>
                <c:pt idx="5234">
                  <c:v>45876.104166666664</c:v>
                </c:pt>
                <c:pt idx="5235">
                  <c:v>45876.145833333336</c:v>
                </c:pt>
                <c:pt idx="5236">
                  <c:v>45876.1875</c:v>
                </c:pt>
                <c:pt idx="5237">
                  <c:v>45876.229166666664</c:v>
                </c:pt>
                <c:pt idx="5238">
                  <c:v>45876.270833333336</c:v>
                </c:pt>
                <c:pt idx="5239">
                  <c:v>45876.3125</c:v>
                </c:pt>
                <c:pt idx="5240">
                  <c:v>45876.354166666664</c:v>
                </c:pt>
                <c:pt idx="5241">
                  <c:v>45876.395833333336</c:v>
                </c:pt>
                <c:pt idx="5242">
                  <c:v>45876.4375</c:v>
                </c:pt>
                <c:pt idx="5243">
                  <c:v>45876.479166666664</c:v>
                </c:pt>
                <c:pt idx="5244">
                  <c:v>45876.520833333336</c:v>
                </c:pt>
                <c:pt idx="5245">
                  <c:v>45876.5625</c:v>
                </c:pt>
                <c:pt idx="5246">
                  <c:v>45876.604166666664</c:v>
                </c:pt>
                <c:pt idx="5247">
                  <c:v>45876.645833333336</c:v>
                </c:pt>
                <c:pt idx="5248">
                  <c:v>45876.6875</c:v>
                </c:pt>
                <c:pt idx="5249">
                  <c:v>45876.729166666664</c:v>
                </c:pt>
                <c:pt idx="5250">
                  <c:v>45876.770833333336</c:v>
                </c:pt>
                <c:pt idx="5251">
                  <c:v>45876.8125</c:v>
                </c:pt>
                <c:pt idx="5252">
                  <c:v>45876.854166666664</c:v>
                </c:pt>
                <c:pt idx="5253">
                  <c:v>45876.895833333336</c:v>
                </c:pt>
                <c:pt idx="5254">
                  <c:v>45876.9375</c:v>
                </c:pt>
                <c:pt idx="5255">
                  <c:v>45876.979166666664</c:v>
                </c:pt>
                <c:pt idx="5256">
                  <c:v>45877.020833333336</c:v>
                </c:pt>
                <c:pt idx="5257">
                  <c:v>45877.0625</c:v>
                </c:pt>
                <c:pt idx="5258">
                  <c:v>45877.104166666664</c:v>
                </c:pt>
                <c:pt idx="5259">
                  <c:v>45877.145833333336</c:v>
                </c:pt>
                <c:pt idx="5260">
                  <c:v>45877.1875</c:v>
                </c:pt>
                <c:pt idx="5261">
                  <c:v>45877.229166666664</c:v>
                </c:pt>
                <c:pt idx="5262">
                  <c:v>45877.270833333336</c:v>
                </c:pt>
                <c:pt idx="5263">
                  <c:v>45877.3125</c:v>
                </c:pt>
                <c:pt idx="5264">
                  <c:v>45877.354166666664</c:v>
                </c:pt>
                <c:pt idx="5265">
                  <c:v>45877.395833333336</c:v>
                </c:pt>
                <c:pt idx="5266">
                  <c:v>45877.4375</c:v>
                </c:pt>
                <c:pt idx="5267">
                  <c:v>45877.479166666664</c:v>
                </c:pt>
                <c:pt idx="5268">
                  <c:v>45877.520833333336</c:v>
                </c:pt>
                <c:pt idx="5269">
                  <c:v>45877.5625</c:v>
                </c:pt>
                <c:pt idx="5270">
                  <c:v>45877.604166666664</c:v>
                </c:pt>
                <c:pt idx="5271">
                  <c:v>45877.645833333336</c:v>
                </c:pt>
                <c:pt idx="5272">
                  <c:v>45877.6875</c:v>
                </c:pt>
                <c:pt idx="5273">
                  <c:v>45877.729166666664</c:v>
                </c:pt>
                <c:pt idx="5274">
                  <c:v>45877.770833333336</c:v>
                </c:pt>
                <c:pt idx="5275">
                  <c:v>45877.8125</c:v>
                </c:pt>
                <c:pt idx="5276">
                  <c:v>45877.854166666664</c:v>
                </c:pt>
                <c:pt idx="5277">
                  <c:v>45877.895833333336</c:v>
                </c:pt>
                <c:pt idx="5278">
                  <c:v>45877.9375</c:v>
                </c:pt>
                <c:pt idx="5279">
                  <c:v>45877.979166666664</c:v>
                </c:pt>
                <c:pt idx="5280">
                  <c:v>45878.020833333336</c:v>
                </c:pt>
                <c:pt idx="5281">
                  <c:v>45878.0625</c:v>
                </c:pt>
                <c:pt idx="5282">
                  <c:v>45878.104166666664</c:v>
                </c:pt>
                <c:pt idx="5283">
                  <c:v>45878.145833333336</c:v>
                </c:pt>
                <c:pt idx="5284">
                  <c:v>45878.1875</c:v>
                </c:pt>
                <c:pt idx="5285">
                  <c:v>45878.229166666664</c:v>
                </c:pt>
                <c:pt idx="5286">
                  <c:v>45878.270833333336</c:v>
                </c:pt>
                <c:pt idx="5287">
                  <c:v>45878.3125</c:v>
                </c:pt>
                <c:pt idx="5288">
                  <c:v>45878.354166666664</c:v>
                </c:pt>
                <c:pt idx="5289">
                  <c:v>45878.395833333336</c:v>
                </c:pt>
                <c:pt idx="5290">
                  <c:v>45878.4375</c:v>
                </c:pt>
                <c:pt idx="5291">
                  <c:v>45878.479166666664</c:v>
                </c:pt>
                <c:pt idx="5292">
                  <c:v>45878.520833333336</c:v>
                </c:pt>
                <c:pt idx="5293">
                  <c:v>45878.5625</c:v>
                </c:pt>
                <c:pt idx="5294">
                  <c:v>45878.604166666664</c:v>
                </c:pt>
                <c:pt idx="5295">
                  <c:v>45878.645833333336</c:v>
                </c:pt>
                <c:pt idx="5296">
                  <c:v>45878.6875</c:v>
                </c:pt>
                <c:pt idx="5297">
                  <c:v>45878.729166666664</c:v>
                </c:pt>
                <c:pt idx="5298">
                  <c:v>45878.770833333336</c:v>
                </c:pt>
                <c:pt idx="5299">
                  <c:v>45878.8125</c:v>
                </c:pt>
                <c:pt idx="5300">
                  <c:v>45878.854166666664</c:v>
                </c:pt>
                <c:pt idx="5301">
                  <c:v>45878.895833333336</c:v>
                </c:pt>
                <c:pt idx="5302">
                  <c:v>45878.9375</c:v>
                </c:pt>
                <c:pt idx="5303">
                  <c:v>45878.979166666664</c:v>
                </c:pt>
                <c:pt idx="5304">
                  <c:v>45879.020833333336</c:v>
                </c:pt>
                <c:pt idx="5305">
                  <c:v>45879.0625</c:v>
                </c:pt>
                <c:pt idx="5306">
                  <c:v>45879.104166666664</c:v>
                </c:pt>
                <c:pt idx="5307">
                  <c:v>45879.145833333336</c:v>
                </c:pt>
                <c:pt idx="5308">
                  <c:v>45879.1875</c:v>
                </c:pt>
                <c:pt idx="5309">
                  <c:v>45879.229166666664</c:v>
                </c:pt>
                <c:pt idx="5310">
                  <c:v>45879.270833333336</c:v>
                </c:pt>
                <c:pt idx="5311">
                  <c:v>45879.3125</c:v>
                </c:pt>
                <c:pt idx="5312">
                  <c:v>45879.354166666664</c:v>
                </c:pt>
                <c:pt idx="5313">
                  <c:v>45879.395833333336</c:v>
                </c:pt>
                <c:pt idx="5314">
                  <c:v>45879.4375</c:v>
                </c:pt>
                <c:pt idx="5315">
                  <c:v>45879.479166666664</c:v>
                </c:pt>
                <c:pt idx="5316">
                  <c:v>45879.520833333336</c:v>
                </c:pt>
                <c:pt idx="5317">
                  <c:v>45879.5625</c:v>
                </c:pt>
                <c:pt idx="5318">
                  <c:v>45879.604166666664</c:v>
                </c:pt>
                <c:pt idx="5319">
                  <c:v>45879.645833333336</c:v>
                </c:pt>
                <c:pt idx="5320">
                  <c:v>45879.6875</c:v>
                </c:pt>
                <c:pt idx="5321">
                  <c:v>45879.729166666664</c:v>
                </c:pt>
                <c:pt idx="5322">
                  <c:v>45879.770833333336</c:v>
                </c:pt>
                <c:pt idx="5323">
                  <c:v>45879.8125</c:v>
                </c:pt>
                <c:pt idx="5324">
                  <c:v>45879.854166666664</c:v>
                </c:pt>
                <c:pt idx="5325">
                  <c:v>45879.895833333336</c:v>
                </c:pt>
                <c:pt idx="5326">
                  <c:v>45879.9375</c:v>
                </c:pt>
                <c:pt idx="5327">
                  <c:v>45879.979166666664</c:v>
                </c:pt>
                <c:pt idx="5328">
                  <c:v>45880.020833333336</c:v>
                </c:pt>
                <c:pt idx="5329">
                  <c:v>45880.0625</c:v>
                </c:pt>
                <c:pt idx="5330">
                  <c:v>45880.104166666664</c:v>
                </c:pt>
                <c:pt idx="5331">
                  <c:v>45880.145833333336</c:v>
                </c:pt>
                <c:pt idx="5332">
                  <c:v>45880.1875</c:v>
                </c:pt>
                <c:pt idx="5333">
                  <c:v>45880.229166666664</c:v>
                </c:pt>
                <c:pt idx="5334">
                  <c:v>45880.270833333336</c:v>
                </c:pt>
                <c:pt idx="5335">
                  <c:v>45880.3125</c:v>
                </c:pt>
                <c:pt idx="5336">
                  <c:v>45880.354166666664</c:v>
                </c:pt>
                <c:pt idx="5337">
                  <c:v>45880.395833333336</c:v>
                </c:pt>
                <c:pt idx="5338">
                  <c:v>45880.4375</c:v>
                </c:pt>
                <c:pt idx="5339">
                  <c:v>45880.479166666664</c:v>
                </c:pt>
                <c:pt idx="5340">
                  <c:v>45880.520833333336</c:v>
                </c:pt>
                <c:pt idx="5341">
                  <c:v>45880.5625</c:v>
                </c:pt>
                <c:pt idx="5342">
                  <c:v>45880.604166666664</c:v>
                </c:pt>
                <c:pt idx="5343">
                  <c:v>45880.645833333336</c:v>
                </c:pt>
                <c:pt idx="5344">
                  <c:v>45880.6875</c:v>
                </c:pt>
                <c:pt idx="5345">
                  <c:v>45880.729166666664</c:v>
                </c:pt>
                <c:pt idx="5346">
                  <c:v>45880.770833333336</c:v>
                </c:pt>
                <c:pt idx="5347">
                  <c:v>45880.8125</c:v>
                </c:pt>
                <c:pt idx="5348">
                  <c:v>45880.854166666664</c:v>
                </c:pt>
                <c:pt idx="5349">
                  <c:v>45880.895833333336</c:v>
                </c:pt>
                <c:pt idx="5350">
                  <c:v>45880.9375</c:v>
                </c:pt>
                <c:pt idx="5351">
                  <c:v>45880.979166666664</c:v>
                </c:pt>
                <c:pt idx="5352">
                  <c:v>45881.020833333336</c:v>
                </c:pt>
                <c:pt idx="5353">
                  <c:v>45881.0625</c:v>
                </c:pt>
                <c:pt idx="5354">
                  <c:v>45881.104166666664</c:v>
                </c:pt>
                <c:pt idx="5355">
                  <c:v>45881.145833333336</c:v>
                </c:pt>
                <c:pt idx="5356">
                  <c:v>45881.1875</c:v>
                </c:pt>
                <c:pt idx="5357">
                  <c:v>45881.229166666664</c:v>
                </c:pt>
                <c:pt idx="5358">
                  <c:v>45881.270833333336</c:v>
                </c:pt>
                <c:pt idx="5359">
                  <c:v>45881.3125</c:v>
                </c:pt>
                <c:pt idx="5360">
                  <c:v>45881.354166666664</c:v>
                </c:pt>
                <c:pt idx="5361">
                  <c:v>45881.395833333336</c:v>
                </c:pt>
                <c:pt idx="5362">
                  <c:v>45881.4375</c:v>
                </c:pt>
                <c:pt idx="5363">
                  <c:v>45881.479166666664</c:v>
                </c:pt>
                <c:pt idx="5364">
                  <c:v>45881.520833333336</c:v>
                </c:pt>
                <c:pt idx="5365">
                  <c:v>45881.5625</c:v>
                </c:pt>
                <c:pt idx="5366">
                  <c:v>45881.604166666664</c:v>
                </c:pt>
                <c:pt idx="5367">
                  <c:v>45881.645833333336</c:v>
                </c:pt>
                <c:pt idx="5368">
                  <c:v>45881.6875</c:v>
                </c:pt>
                <c:pt idx="5369">
                  <c:v>45881.729166666664</c:v>
                </c:pt>
                <c:pt idx="5370">
                  <c:v>45881.770833333336</c:v>
                </c:pt>
                <c:pt idx="5371">
                  <c:v>45881.8125</c:v>
                </c:pt>
                <c:pt idx="5372">
                  <c:v>45881.854166666664</c:v>
                </c:pt>
                <c:pt idx="5373">
                  <c:v>45881.895833333336</c:v>
                </c:pt>
                <c:pt idx="5374">
                  <c:v>45881.9375</c:v>
                </c:pt>
                <c:pt idx="5375">
                  <c:v>45881.979166666664</c:v>
                </c:pt>
                <c:pt idx="5376">
                  <c:v>45882.020833333336</c:v>
                </c:pt>
                <c:pt idx="5377">
                  <c:v>45882.0625</c:v>
                </c:pt>
                <c:pt idx="5378">
                  <c:v>45882.104166666664</c:v>
                </c:pt>
                <c:pt idx="5379">
                  <c:v>45882.145833333336</c:v>
                </c:pt>
                <c:pt idx="5380">
                  <c:v>45882.1875</c:v>
                </c:pt>
                <c:pt idx="5381">
                  <c:v>45882.229166666664</c:v>
                </c:pt>
                <c:pt idx="5382">
                  <c:v>45882.270833333336</c:v>
                </c:pt>
                <c:pt idx="5383">
                  <c:v>45882.3125</c:v>
                </c:pt>
                <c:pt idx="5384">
                  <c:v>45882.354166666664</c:v>
                </c:pt>
                <c:pt idx="5385">
                  <c:v>45882.395833333336</c:v>
                </c:pt>
                <c:pt idx="5386">
                  <c:v>45882.4375</c:v>
                </c:pt>
                <c:pt idx="5387">
                  <c:v>45882.479166666664</c:v>
                </c:pt>
                <c:pt idx="5388">
                  <c:v>45882.520833333336</c:v>
                </c:pt>
                <c:pt idx="5389">
                  <c:v>45882.5625</c:v>
                </c:pt>
                <c:pt idx="5390">
                  <c:v>45882.604166666664</c:v>
                </c:pt>
                <c:pt idx="5391">
                  <c:v>45882.645833333336</c:v>
                </c:pt>
                <c:pt idx="5392">
                  <c:v>45882.6875</c:v>
                </c:pt>
                <c:pt idx="5393">
                  <c:v>45882.729166666664</c:v>
                </c:pt>
                <c:pt idx="5394">
                  <c:v>45882.770833333336</c:v>
                </c:pt>
                <c:pt idx="5395">
                  <c:v>45882.8125</c:v>
                </c:pt>
                <c:pt idx="5396">
                  <c:v>45882.854166666664</c:v>
                </c:pt>
                <c:pt idx="5397">
                  <c:v>45882.895833333336</c:v>
                </c:pt>
                <c:pt idx="5398">
                  <c:v>45882.9375</c:v>
                </c:pt>
                <c:pt idx="5399">
                  <c:v>45882.979166666664</c:v>
                </c:pt>
                <c:pt idx="5400">
                  <c:v>45883.020833333336</c:v>
                </c:pt>
                <c:pt idx="5401">
                  <c:v>45883.0625</c:v>
                </c:pt>
                <c:pt idx="5402">
                  <c:v>45883.104166666664</c:v>
                </c:pt>
                <c:pt idx="5403">
                  <c:v>45883.145833333336</c:v>
                </c:pt>
                <c:pt idx="5404">
                  <c:v>45883.1875</c:v>
                </c:pt>
                <c:pt idx="5405">
                  <c:v>45883.229166666664</c:v>
                </c:pt>
                <c:pt idx="5406">
                  <c:v>45883.270833333336</c:v>
                </c:pt>
                <c:pt idx="5407">
                  <c:v>45883.3125</c:v>
                </c:pt>
                <c:pt idx="5408">
                  <c:v>45883.354166666664</c:v>
                </c:pt>
                <c:pt idx="5409">
                  <c:v>45883.395833333336</c:v>
                </c:pt>
                <c:pt idx="5410">
                  <c:v>45883.4375</c:v>
                </c:pt>
                <c:pt idx="5411">
                  <c:v>45883.479166666664</c:v>
                </c:pt>
                <c:pt idx="5412">
                  <c:v>45883.520833333336</c:v>
                </c:pt>
                <c:pt idx="5413">
                  <c:v>45883.5625</c:v>
                </c:pt>
                <c:pt idx="5414">
                  <c:v>45883.604166666664</c:v>
                </c:pt>
                <c:pt idx="5415">
                  <c:v>45883.645833333336</c:v>
                </c:pt>
                <c:pt idx="5416">
                  <c:v>45883.6875</c:v>
                </c:pt>
                <c:pt idx="5417">
                  <c:v>45883.729166666664</c:v>
                </c:pt>
                <c:pt idx="5418">
                  <c:v>45883.770833333336</c:v>
                </c:pt>
                <c:pt idx="5419">
                  <c:v>45883.8125</c:v>
                </c:pt>
                <c:pt idx="5420">
                  <c:v>45883.854166666664</c:v>
                </c:pt>
                <c:pt idx="5421">
                  <c:v>45883.895833333336</c:v>
                </c:pt>
                <c:pt idx="5422">
                  <c:v>45883.9375</c:v>
                </c:pt>
                <c:pt idx="5423">
                  <c:v>45883.979166666664</c:v>
                </c:pt>
                <c:pt idx="5424">
                  <c:v>45884.020833333336</c:v>
                </c:pt>
                <c:pt idx="5425">
                  <c:v>45884.0625</c:v>
                </c:pt>
                <c:pt idx="5426">
                  <c:v>45884.104166666664</c:v>
                </c:pt>
                <c:pt idx="5427">
                  <c:v>45884.145833333336</c:v>
                </c:pt>
                <c:pt idx="5428">
                  <c:v>45884.1875</c:v>
                </c:pt>
                <c:pt idx="5429">
                  <c:v>45884.229166666664</c:v>
                </c:pt>
                <c:pt idx="5430">
                  <c:v>45884.270833333336</c:v>
                </c:pt>
                <c:pt idx="5431">
                  <c:v>45884.3125</c:v>
                </c:pt>
                <c:pt idx="5432">
                  <c:v>45884.354166666664</c:v>
                </c:pt>
                <c:pt idx="5433">
                  <c:v>45884.395833333336</c:v>
                </c:pt>
                <c:pt idx="5434">
                  <c:v>45884.4375</c:v>
                </c:pt>
                <c:pt idx="5435">
                  <c:v>45884.479166666664</c:v>
                </c:pt>
                <c:pt idx="5436">
                  <c:v>45884.520833333336</c:v>
                </c:pt>
                <c:pt idx="5437">
                  <c:v>45884.5625</c:v>
                </c:pt>
                <c:pt idx="5438">
                  <c:v>45884.604166666664</c:v>
                </c:pt>
                <c:pt idx="5439">
                  <c:v>45884.645833333336</c:v>
                </c:pt>
                <c:pt idx="5440">
                  <c:v>45884.6875</c:v>
                </c:pt>
                <c:pt idx="5441">
                  <c:v>45884.729166666664</c:v>
                </c:pt>
                <c:pt idx="5442">
                  <c:v>45884.770833333336</c:v>
                </c:pt>
                <c:pt idx="5443">
                  <c:v>45884.8125</c:v>
                </c:pt>
                <c:pt idx="5444">
                  <c:v>45884.854166666664</c:v>
                </c:pt>
                <c:pt idx="5445">
                  <c:v>45884.895833333336</c:v>
                </c:pt>
                <c:pt idx="5446">
                  <c:v>45884.9375</c:v>
                </c:pt>
                <c:pt idx="5447">
                  <c:v>45884.979166666664</c:v>
                </c:pt>
                <c:pt idx="5448">
                  <c:v>45885.020833333336</c:v>
                </c:pt>
                <c:pt idx="5449">
                  <c:v>45885.0625</c:v>
                </c:pt>
                <c:pt idx="5450">
                  <c:v>45885.104166666664</c:v>
                </c:pt>
                <c:pt idx="5451">
                  <c:v>45885.145833333336</c:v>
                </c:pt>
                <c:pt idx="5452">
                  <c:v>45885.1875</c:v>
                </c:pt>
                <c:pt idx="5453">
                  <c:v>45885.229166666664</c:v>
                </c:pt>
                <c:pt idx="5454">
                  <c:v>45885.270833333336</c:v>
                </c:pt>
                <c:pt idx="5455">
                  <c:v>45885.3125</c:v>
                </c:pt>
                <c:pt idx="5456">
                  <c:v>45885.354166666664</c:v>
                </c:pt>
                <c:pt idx="5457">
                  <c:v>45885.395833333336</c:v>
                </c:pt>
                <c:pt idx="5458">
                  <c:v>45885.4375</c:v>
                </c:pt>
                <c:pt idx="5459">
                  <c:v>45885.479166666664</c:v>
                </c:pt>
                <c:pt idx="5460">
                  <c:v>45885.520833333336</c:v>
                </c:pt>
                <c:pt idx="5461">
                  <c:v>45885.5625</c:v>
                </c:pt>
                <c:pt idx="5462">
                  <c:v>45885.604166666664</c:v>
                </c:pt>
                <c:pt idx="5463">
                  <c:v>45885.645833333336</c:v>
                </c:pt>
                <c:pt idx="5464">
                  <c:v>45885.6875</c:v>
                </c:pt>
                <c:pt idx="5465">
                  <c:v>45885.729166666664</c:v>
                </c:pt>
                <c:pt idx="5466">
                  <c:v>45885.770833333336</c:v>
                </c:pt>
                <c:pt idx="5467">
                  <c:v>45885.8125</c:v>
                </c:pt>
                <c:pt idx="5468">
                  <c:v>45885.854166666664</c:v>
                </c:pt>
                <c:pt idx="5469">
                  <c:v>45885.895833333336</c:v>
                </c:pt>
                <c:pt idx="5470">
                  <c:v>45885.9375</c:v>
                </c:pt>
                <c:pt idx="5471">
                  <c:v>45885.979166666664</c:v>
                </c:pt>
                <c:pt idx="5472">
                  <c:v>45886.020833333336</c:v>
                </c:pt>
                <c:pt idx="5473">
                  <c:v>45886.0625</c:v>
                </c:pt>
                <c:pt idx="5474">
                  <c:v>45886.104166666664</c:v>
                </c:pt>
                <c:pt idx="5475">
                  <c:v>45886.145833333336</c:v>
                </c:pt>
                <c:pt idx="5476">
                  <c:v>45886.1875</c:v>
                </c:pt>
                <c:pt idx="5477">
                  <c:v>45886.229166666664</c:v>
                </c:pt>
                <c:pt idx="5478">
                  <c:v>45886.270833333336</c:v>
                </c:pt>
                <c:pt idx="5479">
                  <c:v>45886.3125</c:v>
                </c:pt>
                <c:pt idx="5480">
                  <c:v>45886.354166666664</c:v>
                </c:pt>
                <c:pt idx="5481">
                  <c:v>45886.395833333336</c:v>
                </c:pt>
                <c:pt idx="5482">
                  <c:v>45886.4375</c:v>
                </c:pt>
                <c:pt idx="5483">
                  <c:v>45886.479166666664</c:v>
                </c:pt>
                <c:pt idx="5484">
                  <c:v>45886.520833333336</c:v>
                </c:pt>
                <c:pt idx="5485">
                  <c:v>45886.5625</c:v>
                </c:pt>
                <c:pt idx="5486">
                  <c:v>45886.604166666664</c:v>
                </c:pt>
                <c:pt idx="5487">
                  <c:v>45886.645833333336</c:v>
                </c:pt>
                <c:pt idx="5488">
                  <c:v>45886.6875</c:v>
                </c:pt>
                <c:pt idx="5489">
                  <c:v>45886.729166666664</c:v>
                </c:pt>
                <c:pt idx="5490">
                  <c:v>45886.770833333336</c:v>
                </c:pt>
                <c:pt idx="5491">
                  <c:v>45886.8125</c:v>
                </c:pt>
                <c:pt idx="5492">
                  <c:v>45886.854166666664</c:v>
                </c:pt>
                <c:pt idx="5493">
                  <c:v>45886.895833333336</c:v>
                </c:pt>
                <c:pt idx="5494">
                  <c:v>45886.9375</c:v>
                </c:pt>
                <c:pt idx="5495">
                  <c:v>45886.979166666664</c:v>
                </c:pt>
                <c:pt idx="5496">
                  <c:v>45887.020833333336</c:v>
                </c:pt>
                <c:pt idx="5497">
                  <c:v>45887.0625</c:v>
                </c:pt>
                <c:pt idx="5498">
                  <c:v>45887.104166666664</c:v>
                </c:pt>
                <c:pt idx="5499">
                  <c:v>45887.145833333336</c:v>
                </c:pt>
                <c:pt idx="5500">
                  <c:v>45887.1875</c:v>
                </c:pt>
                <c:pt idx="5501">
                  <c:v>45887.229166666664</c:v>
                </c:pt>
                <c:pt idx="5502">
                  <c:v>45887.270833333336</c:v>
                </c:pt>
                <c:pt idx="5503">
                  <c:v>45887.3125</c:v>
                </c:pt>
                <c:pt idx="5504">
                  <c:v>45887.354166666664</c:v>
                </c:pt>
                <c:pt idx="5505">
                  <c:v>45887.395833333336</c:v>
                </c:pt>
                <c:pt idx="5506">
                  <c:v>45887.4375</c:v>
                </c:pt>
                <c:pt idx="5507">
                  <c:v>45887.479166666664</c:v>
                </c:pt>
                <c:pt idx="5508">
                  <c:v>45887.520833333336</c:v>
                </c:pt>
                <c:pt idx="5509">
                  <c:v>45887.5625</c:v>
                </c:pt>
                <c:pt idx="5510">
                  <c:v>45887.604166666664</c:v>
                </c:pt>
                <c:pt idx="5511">
                  <c:v>45887.645833333336</c:v>
                </c:pt>
                <c:pt idx="5512">
                  <c:v>45887.6875</c:v>
                </c:pt>
                <c:pt idx="5513">
                  <c:v>45887.729166666664</c:v>
                </c:pt>
                <c:pt idx="5514">
                  <c:v>45887.770833333336</c:v>
                </c:pt>
                <c:pt idx="5515">
                  <c:v>45887.8125</c:v>
                </c:pt>
                <c:pt idx="5516">
                  <c:v>45887.854166666664</c:v>
                </c:pt>
                <c:pt idx="5517">
                  <c:v>45887.895833333336</c:v>
                </c:pt>
                <c:pt idx="5518">
                  <c:v>45887.9375</c:v>
                </c:pt>
                <c:pt idx="5519">
                  <c:v>45887.979166666664</c:v>
                </c:pt>
                <c:pt idx="5520">
                  <c:v>45888.020833333336</c:v>
                </c:pt>
                <c:pt idx="5521">
                  <c:v>45888.0625</c:v>
                </c:pt>
                <c:pt idx="5522">
                  <c:v>45888.104166666664</c:v>
                </c:pt>
                <c:pt idx="5523">
                  <c:v>45888.145833333336</c:v>
                </c:pt>
                <c:pt idx="5524">
                  <c:v>45888.1875</c:v>
                </c:pt>
                <c:pt idx="5525">
                  <c:v>45888.229166666664</c:v>
                </c:pt>
                <c:pt idx="5526">
                  <c:v>45888.270833333336</c:v>
                </c:pt>
                <c:pt idx="5527">
                  <c:v>45888.3125</c:v>
                </c:pt>
                <c:pt idx="5528">
                  <c:v>45888.354166666664</c:v>
                </c:pt>
                <c:pt idx="5529">
                  <c:v>45888.395833333336</c:v>
                </c:pt>
                <c:pt idx="5530">
                  <c:v>45888.4375</c:v>
                </c:pt>
                <c:pt idx="5531">
                  <c:v>45888.479166666664</c:v>
                </c:pt>
                <c:pt idx="5532">
                  <c:v>45888.520833333336</c:v>
                </c:pt>
                <c:pt idx="5533">
                  <c:v>45888.5625</c:v>
                </c:pt>
                <c:pt idx="5534">
                  <c:v>45888.604166666664</c:v>
                </c:pt>
                <c:pt idx="5535">
                  <c:v>45888.645833333336</c:v>
                </c:pt>
                <c:pt idx="5536">
                  <c:v>45888.6875</c:v>
                </c:pt>
                <c:pt idx="5537">
                  <c:v>45888.729166666664</c:v>
                </c:pt>
                <c:pt idx="5538">
                  <c:v>45888.770833333336</c:v>
                </c:pt>
                <c:pt idx="5539">
                  <c:v>45888.8125</c:v>
                </c:pt>
                <c:pt idx="5540">
                  <c:v>45888.854166666664</c:v>
                </c:pt>
                <c:pt idx="5541">
                  <c:v>45888.895833333336</c:v>
                </c:pt>
                <c:pt idx="5542">
                  <c:v>45888.9375</c:v>
                </c:pt>
                <c:pt idx="5543">
                  <c:v>45888.979166666664</c:v>
                </c:pt>
                <c:pt idx="5544">
                  <c:v>45889.020833333336</c:v>
                </c:pt>
                <c:pt idx="5545">
                  <c:v>45889.0625</c:v>
                </c:pt>
                <c:pt idx="5546">
                  <c:v>45889.104166666664</c:v>
                </c:pt>
                <c:pt idx="5547">
                  <c:v>45889.145833333336</c:v>
                </c:pt>
                <c:pt idx="5548">
                  <c:v>45889.1875</c:v>
                </c:pt>
                <c:pt idx="5549">
                  <c:v>45889.229166666664</c:v>
                </c:pt>
                <c:pt idx="5550">
                  <c:v>45889.270833333336</c:v>
                </c:pt>
                <c:pt idx="5551">
                  <c:v>45889.3125</c:v>
                </c:pt>
                <c:pt idx="5552">
                  <c:v>45889.354166666664</c:v>
                </c:pt>
                <c:pt idx="5553">
                  <c:v>45889.395833333336</c:v>
                </c:pt>
                <c:pt idx="5554">
                  <c:v>45889.4375</c:v>
                </c:pt>
                <c:pt idx="5555">
                  <c:v>45889.479166666664</c:v>
                </c:pt>
                <c:pt idx="5556">
                  <c:v>45889.520833333336</c:v>
                </c:pt>
                <c:pt idx="5557">
                  <c:v>45889.5625</c:v>
                </c:pt>
                <c:pt idx="5558">
                  <c:v>45889.604166666664</c:v>
                </c:pt>
                <c:pt idx="5559">
                  <c:v>45889.645833333336</c:v>
                </c:pt>
                <c:pt idx="5560">
                  <c:v>45889.6875</c:v>
                </c:pt>
                <c:pt idx="5561">
                  <c:v>45889.729166666664</c:v>
                </c:pt>
                <c:pt idx="5562">
                  <c:v>45889.770833333336</c:v>
                </c:pt>
                <c:pt idx="5563">
                  <c:v>45889.8125</c:v>
                </c:pt>
                <c:pt idx="5564">
                  <c:v>45889.854166666664</c:v>
                </c:pt>
                <c:pt idx="5565">
                  <c:v>45889.895833333336</c:v>
                </c:pt>
                <c:pt idx="5566">
                  <c:v>45889.9375</c:v>
                </c:pt>
                <c:pt idx="5567">
                  <c:v>45889.979166666664</c:v>
                </c:pt>
                <c:pt idx="5568">
                  <c:v>45890.020833333336</c:v>
                </c:pt>
                <c:pt idx="5569">
                  <c:v>45890.0625</c:v>
                </c:pt>
                <c:pt idx="5570">
                  <c:v>45890.104166666664</c:v>
                </c:pt>
                <c:pt idx="5571">
                  <c:v>45890.145833333336</c:v>
                </c:pt>
                <c:pt idx="5572">
                  <c:v>45890.1875</c:v>
                </c:pt>
                <c:pt idx="5573">
                  <c:v>45890.229166666664</c:v>
                </c:pt>
                <c:pt idx="5574">
                  <c:v>45890.270833333336</c:v>
                </c:pt>
                <c:pt idx="5575">
                  <c:v>45890.3125</c:v>
                </c:pt>
                <c:pt idx="5576">
                  <c:v>45890.354166666664</c:v>
                </c:pt>
                <c:pt idx="5577">
                  <c:v>45890.395833333336</c:v>
                </c:pt>
                <c:pt idx="5578">
                  <c:v>45890.4375</c:v>
                </c:pt>
                <c:pt idx="5579">
                  <c:v>45890.479166666664</c:v>
                </c:pt>
                <c:pt idx="5580">
                  <c:v>45890.520833333336</c:v>
                </c:pt>
                <c:pt idx="5581">
                  <c:v>45890.5625</c:v>
                </c:pt>
                <c:pt idx="5582">
                  <c:v>45890.604166666664</c:v>
                </c:pt>
                <c:pt idx="5583">
                  <c:v>45890.645833333336</c:v>
                </c:pt>
                <c:pt idx="5584">
                  <c:v>45890.6875</c:v>
                </c:pt>
                <c:pt idx="5585">
                  <c:v>45890.729166666664</c:v>
                </c:pt>
                <c:pt idx="5586">
                  <c:v>45890.770833333336</c:v>
                </c:pt>
                <c:pt idx="5587">
                  <c:v>45890.8125</c:v>
                </c:pt>
                <c:pt idx="5588">
                  <c:v>45890.854166666664</c:v>
                </c:pt>
                <c:pt idx="5589">
                  <c:v>45890.895833333336</c:v>
                </c:pt>
                <c:pt idx="5590">
                  <c:v>45890.9375</c:v>
                </c:pt>
                <c:pt idx="5591">
                  <c:v>45890.979166666664</c:v>
                </c:pt>
                <c:pt idx="5592">
                  <c:v>45891.020833333336</c:v>
                </c:pt>
                <c:pt idx="5593">
                  <c:v>45891.0625</c:v>
                </c:pt>
                <c:pt idx="5594">
                  <c:v>45891.104166666664</c:v>
                </c:pt>
                <c:pt idx="5595">
                  <c:v>45891.145833333336</c:v>
                </c:pt>
                <c:pt idx="5596">
                  <c:v>45891.1875</c:v>
                </c:pt>
                <c:pt idx="5597">
                  <c:v>45891.229166666664</c:v>
                </c:pt>
                <c:pt idx="5598">
                  <c:v>45891.270833333336</c:v>
                </c:pt>
                <c:pt idx="5599">
                  <c:v>45891.3125</c:v>
                </c:pt>
                <c:pt idx="5600">
                  <c:v>45891.354166666664</c:v>
                </c:pt>
                <c:pt idx="5601">
                  <c:v>45891.395833333336</c:v>
                </c:pt>
                <c:pt idx="5602">
                  <c:v>45891.4375</c:v>
                </c:pt>
                <c:pt idx="5603">
                  <c:v>45891.479166666664</c:v>
                </c:pt>
                <c:pt idx="5604">
                  <c:v>45891.520833333336</c:v>
                </c:pt>
                <c:pt idx="5605">
                  <c:v>45891.5625</c:v>
                </c:pt>
                <c:pt idx="5606">
                  <c:v>45891.604166666664</c:v>
                </c:pt>
                <c:pt idx="5607">
                  <c:v>45891.645833333336</c:v>
                </c:pt>
                <c:pt idx="5608">
                  <c:v>45891.6875</c:v>
                </c:pt>
                <c:pt idx="5609">
                  <c:v>45891.729166666664</c:v>
                </c:pt>
                <c:pt idx="5610">
                  <c:v>45891.770833333336</c:v>
                </c:pt>
                <c:pt idx="5611">
                  <c:v>45891.8125</c:v>
                </c:pt>
                <c:pt idx="5612">
                  <c:v>45891.854166666664</c:v>
                </c:pt>
                <c:pt idx="5613">
                  <c:v>45891.895833333336</c:v>
                </c:pt>
                <c:pt idx="5614">
                  <c:v>45891.9375</c:v>
                </c:pt>
                <c:pt idx="5615">
                  <c:v>45891.979166666664</c:v>
                </c:pt>
                <c:pt idx="5616">
                  <c:v>45892.020833333336</c:v>
                </c:pt>
                <c:pt idx="5617">
                  <c:v>45892.0625</c:v>
                </c:pt>
                <c:pt idx="5618">
                  <c:v>45892.104166666664</c:v>
                </c:pt>
                <c:pt idx="5619">
                  <c:v>45892.145833333336</c:v>
                </c:pt>
                <c:pt idx="5620">
                  <c:v>45892.1875</c:v>
                </c:pt>
                <c:pt idx="5621">
                  <c:v>45892.229166666664</c:v>
                </c:pt>
                <c:pt idx="5622">
                  <c:v>45892.270833333336</c:v>
                </c:pt>
                <c:pt idx="5623">
                  <c:v>45892.3125</c:v>
                </c:pt>
                <c:pt idx="5624">
                  <c:v>45892.354166666664</c:v>
                </c:pt>
                <c:pt idx="5625">
                  <c:v>45892.395833333336</c:v>
                </c:pt>
                <c:pt idx="5626">
                  <c:v>45892.4375</c:v>
                </c:pt>
                <c:pt idx="5627">
                  <c:v>45892.479166666664</c:v>
                </c:pt>
                <c:pt idx="5628">
                  <c:v>45892.520833333336</c:v>
                </c:pt>
                <c:pt idx="5629">
                  <c:v>45892.5625</c:v>
                </c:pt>
                <c:pt idx="5630">
                  <c:v>45892.604166666664</c:v>
                </c:pt>
                <c:pt idx="5631">
                  <c:v>45892.645833333336</c:v>
                </c:pt>
                <c:pt idx="5632">
                  <c:v>45892.6875</c:v>
                </c:pt>
                <c:pt idx="5633">
                  <c:v>45892.729166666664</c:v>
                </c:pt>
                <c:pt idx="5634">
                  <c:v>45892.770833333336</c:v>
                </c:pt>
                <c:pt idx="5635">
                  <c:v>45892.8125</c:v>
                </c:pt>
                <c:pt idx="5636">
                  <c:v>45892.854166666664</c:v>
                </c:pt>
                <c:pt idx="5637">
                  <c:v>45892.895833333336</c:v>
                </c:pt>
                <c:pt idx="5638">
                  <c:v>45892.9375</c:v>
                </c:pt>
                <c:pt idx="5639">
                  <c:v>45892.979166666664</c:v>
                </c:pt>
                <c:pt idx="5640">
                  <c:v>45893.020833333336</c:v>
                </c:pt>
                <c:pt idx="5641">
                  <c:v>45893.0625</c:v>
                </c:pt>
                <c:pt idx="5642">
                  <c:v>45893.104166666664</c:v>
                </c:pt>
                <c:pt idx="5643">
                  <c:v>45893.145833333336</c:v>
                </c:pt>
                <c:pt idx="5644">
                  <c:v>45893.1875</c:v>
                </c:pt>
                <c:pt idx="5645">
                  <c:v>45893.229166666664</c:v>
                </c:pt>
                <c:pt idx="5646">
                  <c:v>45893.270833333336</c:v>
                </c:pt>
                <c:pt idx="5647">
                  <c:v>45893.3125</c:v>
                </c:pt>
                <c:pt idx="5648">
                  <c:v>45893.354166666664</c:v>
                </c:pt>
                <c:pt idx="5649">
                  <c:v>45893.395833333336</c:v>
                </c:pt>
                <c:pt idx="5650">
                  <c:v>45893.4375</c:v>
                </c:pt>
                <c:pt idx="5651">
                  <c:v>45893.479166666664</c:v>
                </c:pt>
                <c:pt idx="5652">
                  <c:v>45893.520833333336</c:v>
                </c:pt>
                <c:pt idx="5653">
                  <c:v>45893.5625</c:v>
                </c:pt>
                <c:pt idx="5654">
                  <c:v>45893.604166666664</c:v>
                </c:pt>
                <c:pt idx="5655">
                  <c:v>45893.645833333336</c:v>
                </c:pt>
                <c:pt idx="5656">
                  <c:v>45893.6875</c:v>
                </c:pt>
                <c:pt idx="5657">
                  <c:v>45893.729166666664</c:v>
                </c:pt>
                <c:pt idx="5658">
                  <c:v>45893.770833333336</c:v>
                </c:pt>
                <c:pt idx="5659">
                  <c:v>45893.8125</c:v>
                </c:pt>
                <c:pt idx="5660">
                  <c:v>45893.854166666664</c:v>
                </c:pt>
                <c:pt idx="5661">
                  <c:v>45893.895833333336</c:v>
                </c:pt>
                <c:pt idx="5662">
                  <c:v>45893.9375</c:v>
                </c:pt>
                <c:pt idx="5663">
                  <c:v>45893.979166666664</c:v>
                </c:pt>
                <c:pt idx="5664">
                  <c:v>45894.020833333336</c:v>
                </c:pt>
                <c:pt idx="5665">
                  <c:v>45894.0625</c:v>
                </c:pt>
                <c:pt idx="5666">
                  <c:v>45894.104166666664</c:v>
                </c:pt>
                <c:pt idx="5667">
                  <c:v>45894.145833333336</c:v>
                </c:pt>
                <c:pt idx="5668">
                  <c:v>45894.1875</c:v>
                </c:pt>
                <c:pt idx="5669">
                  <c:v>45894.229166666664</c:v>
                </c:pt>
                <c:pt idx="5670">
                  <c:v>45894.270833333336</c:v>
                </c:pt>
                <c:pt idx="5671">
                  <c:v>45894.3125</c:v>
                </c:pt>
                <c:pt idx="5672">
                  <c:v>45894.354166666664</c:v>
                </c:pt>
                <c:pt idx="5673">
                  <c:v>45894.395833333336</c:v>
                </c:pt>
                <c:pt idx="5674">
                  <c:v>45894.4375</c:v>
                </c:pt>
                <c:pt idx="5675">
                  <c:v>45894.479166666664</c:v>
                </c:pt>
                <c:pt idx="5676">
                  <c:v>45894.520833333336</c:v>
                </c:pt>
                <c:pt idx="5677">
                  <c:v>45894.5625</c:v>
                </c:pt>
                <c:pt idx="5678">
                  <c:v>45894.604166666664</c:v>
                </c:pt>
                <c:pt idx="5679">
                  <c:v>45894.645833333336</c:v>
                </c:pt>
                <c:pt idx="5680">
                  <c:v>45894.6875</c:v>
                </c:pt>
                <c:pt idx="5681">
                  <c:v>45894.729166666664</c:v>
                </c:pt>
                <c:pt idx="5682">
                  <c:v>45894.770833333336</c:v>
                </c:pt>
                <c:pt idx="5683">
                  <c:v>45894.8125</c:v>
                </c:pt>
                <c:pt idx="5684">
                  <c:v>45894.854166666664</c:v>
                </c:pt>
                <c:pt idx="5685">
                  <c:v>45894.895833333336</c:v>
                </c:pt>
                <c:pt idx="5686">
                  <c:v>45894.9375</c:v>
                </c:pt>
                <c:pt idx="5687">
                  <c:v>45894.979166666664</c:v>
                </c:pt>
                <c:pt idx="5688">
                  <c:v>45895.020833333336</c:v>
                </c:pt>
                <c:pt idx="5689">
                  <c:v>45895.0625</c:v>
                </c:pt>
                <c:pt idx="5690">
                  <c:v>45895.104166666664</c:v>
                </c:pt>
                <c:pt idx="5691">
                  <c:v>45895.145833333336</c:v>
                </c:pt>
                <c:pt idx="5692">
                  <c:v>45895.1875</c:v>
                </c:pt>
                <c:pt idx="5693">
                  <c:v>45895.229166666664</c:v>
                </c:pt>
                <c:pt idx="5694">
                  <c:v>45895.270833333336</c:v>
                </c:pt>
                <c:pt idx="5695">
                  <c:v>45895.3125</c:v>
                </c:pt>
                <c:pt idx="5696">
                  <c:v>45895.354166666664</c:v>
                </c:pt>
                <c:pt idx="5697">
                  <c:v>45895.395833333336</c:v>
                </c:pt>
                <c:pt idx="5698">
                  <c:v>45895.4375</c:v>
                </c:pt>
                <c:pt idx="5699">
                  <c:v>45895.479166666664</c:v>
                </c:pt>
                <c:pt idx="5700">
                  <c:v>45895.520833333336</c:v>
                </c:pt>
                <c:pt idx="5701">
                  <c:v>45895.5625</c:v>
                </c:pt>
                <c:pt idx="5702">
                  <c:v>45895.604166666664</c:v>
                </c:pt>
                <c:pt idx="5703">
                  <c:v>45895.645833333336</c:v>
                </c:pt>
                <c:pt idx="5704">
                  <c:v>45895.6875</c:v>
                </c:pt>
                <c:pt idx="5705">
                  <c:v>45895.729166666664</c:v>
                </c:pt>
                <c:pt idx="5706">
                  <c:v>45895.770833333336</c:v>
                </c:pt>
                <c:pt idx="5707">
                  <c:v>45895.8125</c:v>
                </c:pt>
                <c:pt idx="5708">
                  <c:v>45895.854166666664</c:v>
                </c:pt>
                <c:pt idx="5709">
                  <c:v>45895.895833333336</c:v>
                </c:pt>
                <c:pt idx="5710">
                  <c:v>45895.9375</c:v>
                </c:pt>
                <c:pt idx="5711">
                  <c:v>45895.979166666664</c:v>
                </c:pt>
                <c:pt idx="5712">
                  <c:v>45896.020833333336</c:v>
                </c:pt>
                <c:pt idx="5713">
                  <c:v>45896.0625</c:v>
                </c:pt>
                <c:pt idx="5714">
                  <c:v>45896.104166666664</c:v>
                </c:pt>
                <c:pt idx="5715">
                  <c:v>45896.145833333336</c:v>
                </c:pt>
                <c:pt idx="5716">
                  <c:v>45896.1875</c:v>
                </c:pt>
                <c:pt idx="5717">
                  <c:v>45896.229166666664</c:v>
                </c:pt>
                <c:pt idx="5718">
                  <c:v>45896.270833333336</c:v>
                </c:pt>
                <c:pt idx="5719">
                  <c:v>45896.3125</c:v>
                </c:pt>
                <c:pt idx="5720">
                  <c:v>45896.354166666664</c:v>
                </c:pt>
                <c:pt idx="5721">
                  <c:v>45896.395833333336</c:v>
                </c:pt>
                <c:pt idx="5722">
                  <c:v>45896.4375</c:v>
                </c:pt>
                <c:pt idx="5723">
                  <c:v>45896.479166666664</c:v>
                </c:pt>
                <c:pt idx="5724">
                  <c:v>45896.520833333336</c:v>
                </c:pt>
                <c:pt idx="5725">
                  <c:v>45896.5625</c:v>
                </c:pt>
                <c:pt idx="5726">
                  <c:v>45896.604166666664</c:v>
                </c:pt>
                <c:pt idx="5727">
                  <c:v>45896.645833333336</c:v>
                </c:pt>
                <c:pt idx="5728">
                  <c:v>45896.6875</c:v>
                </c:pt>
                <c:pt idx="5729">
                  <c:v>45896.729166666664</c:v>
                </c:pt>
                <c:pt idx="5730">
                  <c:v>45896.770833333336</c:v>
                </c:pt>
                <c:pt idx="5731">
                  <c:v>45896.8125</c:v>
                </c:pt>
                <c:pt idx="5732">
                  <c:v>45896.854166666664</c:v>
                </c:pt>
                <c:pt idx="5733">
                  <c:v>45896.895833333336</c:v>
                </c:pt>
                <c:pt idx="5734">
                  <c:v>45896.9375</c:v>
                </c:pt>
                <c:pt idx="5735">
                  <c:v>45896.979166666664</c:v>
                </c:pt>
                <c:pt idx="5736">
                  <c:v>45897.020833333336</c:v>
                </c:pt>
                <c:pt idx="5737">
                  <c:v>45897.0625</c:v>
                </c:pt>
                <c:pt idx="5738">
                  <c:v>45897.104166666664</c:v>
                </c:pt>
                <c:pt idx="5739">
                  <c:v>45897.145833333336</c:v>
                </c:pt>
                <c:pt idx="5740">
                  <c:v>45897.1875</c:v>
                </c:pt>
                <c:pt idx="5741">
                  <c:v>45897.229166666664</c:v>
                </c:pt>
                <c:pt idx="5742">
                  <c:v>45897.270833333336</c:v>
                </c:pt>
                <c:pt idx="5743">
                  <c:v>45897.3125</c:v>
                </c:pt>
                <c:pt idx="5744">
                  <c:v>45897.354166666664</c:v>
                </c:pt>
                <c:pt idx="5745">
                  <c:v>45897.395833333336</c:v>
                </c:pt>
                <c:pt idx="5746">
                  <c:v>45897.4375</c:v>
                </c:pt>
                <c:pt idx="5747">
                  <c:v>45897.479166666664</c:v>
                </c:pt>
                <c:pt idx="5748">
                  <c:v>45897.520833333336</c:v>
                </c:pt>
                <c:pt idx="5749">
                  <c:v>45897.5625</c:v>
                </c:pt>
                <c:pt idx="5750">
                  <c:v>45897.604166666664</c:v>
                </c:pt>
                <c:pt idx="5751">
                  <c:v>45897.645833333336</c:v>
                </c:pt>
                <c:pt idx="5752">
                  <c:v>45897.6875</c:v>
                </c:pt>
                <c:pt idx="5753">
                  <c:v>45897.729166666664</c:v>
                </c:pt>
                <c:pt idx="5754">
                  <c:v>45897.770833333336</c:v>
                </c:pt>
                <c:pt idx="5755">
                  <c:v>45897.8125</c:v>
                </c:pt>
                <c:pt idx="5756">
                  <c:v>45897.854166666664</c:v>
                </c:pt>
                <c:pt idx="5757">
                  <c:v>45897.895833333336</c:v>
                </c:pt>
                <c:pt idx="5758">
                  <c:v>45897.9375</c:v>
                </c:pt>
                <c:pt idx="5759">
                  <c:v>45897.979166666664</c:v>
                </c:pt>
                <c:pt idx="5760">
                  <c:v>45898.020833333336</c:v>
                </c:pt>
                <c:pt idx="5761">
                  <c:v>45898.0625</c:v>
                </c:pt>
                <c:pt idx="5762">
                  <c:v>45898.104166666664</c:v>
                </c:pt>
                <c:pt idx="5763">
                  <c:v>45898.145833333336</c:v>
                </c:pt>
                <c:pt idx="5764">
                  <c:v>45898.1875</c:v>
                </c:pt>
                <c:pt idx="5765">
                  <c:v>45898.229166666664</c:v>
                </c:pt>
                <c:pt idx="5766">
                  <c:v>45898.270833333336</c:v>
                </c:pt>
                <c:pt idx="5767">
                  <c:v>45898.3125</c:v>
                </c:pt>
                <c:pt idx="5768">
                  <c:v>45898.354166666664</c:v>
                </c:pt>
                <c:pt idx="5769">
                  <c:v>45898.395833333336</c:v>
                </c:pt>
                <c:pt idx="5770">
                  <c:v>45898.4375</c:v>
                </c:pt>
                <c:pt idx="5771">
                  <c:v>45898.479166666664</c:v>
                </c:pt>
                <c:pt idx="5772">
                  <c:v>45898.520833333336</c:v>
                </c:pt>
                <c:pt idx="5773">
                  <c:v>45898.5625</c:v>
                </c:pt>
                <c:pt idx="5774">
                  <c:v>45898.604166666664</c:v>
                </c:pt>
                <c:pt idx="5775">
                  <c:v>45898.645833333336</c:v>
                </c:pt>
                <c:pt idx="5776">
                  <c:v>45898.6875</c:v>
                </c:pt>
                <c:pt idx="5777">
                  <c:v>45898.729166666664</c:v>
                </c:pt>
                <c:pt idx="5778">
                  <c:v>45898.770833333336</c:v>
                </c:pt>
                <c:pt idx="5779">
                  <c:v>45898.8125</c:v>
                </c:pt>
                <c:pt idx="5780">
                  <c:v>45898.854166666664</c:v>
                </c:pt>
                <c:pt idx="5781">
                  <c:v>45898.895833333336</c:v>
                </c:pt>
                <c:pt idx="5782">
                  <c:v>45898.9375</c:v>
                </c:pt>
                <c:pt idx="5783">
                  <c:v>45898.979166666664</c:v>
                </c:pt>
                <c:pt idx="5784">
                  <c:v>45899.020833333336</c:v>
                </c:pt>
                <c:pt idx="5785">
                  <c:v>45899.0625</c:v>
                </c:pt>
                <c:pt idx="5786">
                  <c:v>45899.104166666664</c:v>
                </c:pt>
                <c:pt idx="5787">
                  <c:v>45899.145833333336</c:v>
                </c:pt>
                <c:pt idx="5788">
                  <c:v>45899.1875</c:v>
                </c:pt>
                <c:pt idx="5789">
                  <c:v>45899.229166666664</c:v>
                </c:pt>
                <c:pt idx="5790">
                  <c:v>45899.270833333336</c:v>
                </c:pt>
                <c:pt idx="5791">
                  <c:v>45899.3125</c:v>
                </c:pt>
                <c:pt idx="5792">
                  <c:v>45899.354166666664</c:v>
                </c:pt>
                <c:pt idx="5793">
                  <c:v>45899.395833333336</c:v>
                </c:pt>
                <c:pt idx="5794">
                  <c:v>45899.4375</c:v>
                </c:pt>
                <c:pt idx="5795">
                  <c:v>45899.479166666664</c:v>
                </c:pt>
                <c:pt idx="5796">
                  <c:v>45899.520833333336</c:v>
                </c:pt>
                <c:pt idx="5797">
                  <c:v>45899.5625</c:v>
                </c:pt>
                <c:pt idx="5798">
                  <c:v>45899.604166666664</c:v>
                </c:pt>
                <c:pt idx="5799">
                  <c:v>45899.645833333336</c:v>
                </c:pt>
                <c:pt idx="5800">
                  <c:v>45899.6875</c:v>
                </c:pt>
                <c:pt idx="5801">
                  <c:v>45899.729166666664</c:v>
                </c:pt>
                <c:pt idx="5802">
                  <c:v>45899.770833333336</c:v>
                </c:pt>
                <c:pt idx="5803">
                  <c:v>45899.8125</c:v>
                </c:pt>
                <c:pt idx="5804">
                  <c:v>45899.854166666664</c:v>
                </c:pt>
                <c:pt idx="5805">
                  <c:v>45899.895833333336</c:v>
                </c:pt>
                <c:pt idx="5806">
                  <c:v>45899.9375</c:v>
                </c:pt>
                <c:pt idx="5807">
                  <c:v>45899.979166666664</c:v>
                </c:pt>
                <c:pt idx="5808">
                  <c:v>45900.020833333336</c:v>
                </c:pt>
                <c:pt idx="5809">
                  <c:v>45900.0625</c:v>
                </c:pt>
                <c:pt idx="5810">
                  <c:v>45900.104166666664</c:v>
                </c:pt>
                <c:pt idx="5811">
                  <c:v>45900.145833333336</c:v>
                </c:pt>
                <c:pt idx="5812">
                  <c:v>45900.1875</c:v>
                </c:pt>
                <c:pt idx="5813">
                  <c:v>45900.229166666664</c:v>
                </c:pt>
                <c:pt idx="5814">
                  <c:v>45900.270833333336</c:v>
                </c:pt>
                <c:pt idx="5815">
                  <c:v>45900.3125</c:v>
                </c:pt>
                <c:pt idx="5816">
                  <c:v>45900.354166666664</c:v>
                </c:pt>
                <c:pt idx="5817">
                  <c:v>45900.395833333336</c:v>
                </c:pt>
                <c:pt idx="5818">
                  <c:v>45900.4375</c:v>
                </c:pt>
                <c:pt idx="5819">
                  <c:v>45900.479166666664</c:v>
                </c:pt>
                <c:pt idx="5820">
                  <c:v>45900.520833333336</c:v>
                </c:pt>
                <c:pt idx="5821">
                  <c:v>45900.5625</c:v>
                </c:pt>
                <c:pt idx="5822">
                  <c:v>45900.604166666664</c:v>
                </c:pt>
                <c:pt idx="5823">
                  <c:v>45900.645833333336</c:v>
                </c:pt>
                <c:pt idx="5824">
                  <c:v>45900.6875</c:v>
                </c:pt>
                <c:pt idx="5825">
                  <c:v>45900.729166666664</c:v>
                </c:pt>
                <c:pt idx="5826">
                  <c:v>45900.770833333336</c:v>
                </c:pt>
                <c:pt idx="5827">
                  <c:v>45900.8125</c:v>
                </c:pt>
                <c:pt idx="5828">
                  <c:v>45900.854166666664</c:v>
                </c:pt>
                <c:pt idx="5829">
                  <c:v>45900.895833333336</c:v>
                </c:pt>
                <c:pt idx="5830">
                  <c:v>45900.9375</c:v>
                </c:pt>
                <c:pt idx="5831">
                  <c:v>45900.979166666664</c:v>
                </c:pt>
                <c:pt idx="5832">
                  <c:v>45901.020833333336</c:v>
                </c:pt>
                <c:pt idx="5833">
                  <c:v>45901.0625</c:v>
                </c:pt>
                <c:pt idx="5834">
                  <c:v>45901.104166666664</c:v>
                </c:pt>
                <c:pt idx="5835">
                  <c:v>45901.145833333336</c:v>
                </c:pt>
                <c:pt idx="5836">
                  <c:v>45901.1875</c:v>
                </c:pt>
                <c:pt idx="5837">
                  <c:v>45901.229166666664</c:v>
                </c:pt>
                <c:pt idx="5838">
                  <c:v>45901.270833333336</c:v>
                </c:pt>
                <c:pt idx="5839">
                  <c:v>45901.3125</c:v>
                </c:pt>
                <c:pt idx="5840">
                  <c:v>45901.354166666664</c:v>
                </c:pt>
                <c:pt idx="5841">
                  <c:v>45901.395833333336</c:v>
                </c:pt>
                <c:pt idx="5842">
                  <c:v>45901.4375</c:v>
                </c:pt>
                <c:pt idx="5843">
                  <c:v>45901.479166666664</c:v>
                </c:pt>
                <c:pt idx="5844">
                  <c:v>45901.520833333336</c:v>
                </c:pt>
                <c:pt idx="5845">
                  <c:v>45901.5625</c:v>
                </c:pt>
                <c:pt idx="5846">
                  <c:v>45901.604166666664</c:v>
                </c:pt>
                <c:pt idx="5847">
                  <c:v>45901.645833333336</c:v>
                </c:pt>
                <c:pt idx="5848">
                  <c:v>45901.6875</c:v>
                </c:pt>
                <c:pt idx="5849">
                  <c:v>45901.729166666664</c:v>
                </c:pt>
                <c:pt idx="5850">
                  <c:v>45901.770833333336</c:v>
                </c:pt>
                <c:pt idx="5851">
                  <c:v>45901.8125</c:v>
                </c:pt>
                <c:pt idx="5852">
                  <c:v>45901.854166666664</c:v>
                </c:pt>
                <c:pt idx="5853">
                  <c:v>45901.895833333336</c:v>
                </c:pt>
                <c:pt idx="5854">
                  <c:v>45901.9375</c:v>
                </c:pt>
                <c:pt idx="5855">
                  <c:v>45901.979166666664</c:v>
                </c:pt>
                <c:pt idx="5856">
                  <c:v>45902.020833333336</c:v>
                </c:pt>
                <c:pt idx="5857">
                  <c:v>45902.0625</c:v>
                </c:pt>
                <c:pt idx="5858">
                  <c:v>45902.104166666664</c:v>
                </c:pt>
                <c:pt idx="5859">
                  <c:v>45902.145833333336</c:v>
                </c:pt>
                <c:pt idx="5860">
                  <c:v>45902.1875</c:v>
                </c:pt>
                <c:pt idx="5861">
                  <c:v>45902.229166666664</c:v>
                </c:pt>
                <c:pt idx="5862">
                  <c:v>45902.270833333336</c:v>
                </c:pt>
                <c:pt idx="5863">
                  <c:v>45902.3125</c:v>
                </c:pt>
                <c:pt idx="5864">
                  <c:v>45902.354166666664</c:v>
                </c:pt>
                <c:pt idx="5865">
                  <c:v>45902.395833333336</c:v>
                </c:pt>
                <c:pt idx="5866">
                  <c:v>45902.4375</c:v>
                </c:pt>
                <c:pt idx="5867">
                  <c:v>45902.479166666664</c:v>
                </c:pt>
                <c:pt idx="5868">
                  <c:v>45902.520833333336</c:v>
                </c:pt>
                <c:pt idx="5869">
                  <c:v>45902.5625</c:v>
                </c:pt>
                <c:pt idx="5870">
                  <c:v>45902.604166666664</c:v>
                </c:pt>
                <c:pt idx="5871">
                  <c:v>45902.645833333336</c:v>
                </c:pt>
                <c:pt idx="5872">
                  <c:v>45902.6875</c:v>
                </c:pt>
                <c:pt idx="5873">
                  <c:v>45902.729166666664</c:v>
                </c:pt>
                <c:pt idx="5874">
                  <c:v>45902.770833333336</c:v>
                </c:pt>
                <c:pt idx="5875">
                  <c:v>45902.8125</c:v>
                </c:pt>
                <c:pt idx="5876">
                  <c:v>45902.854166666664</c:v>
                </c:pt>
                <c:pt idx="5877">
                  <c:v>45902.895833333336</c:v>
                </c:pt>
                <c:pt idx="5878">
                  <c:v>45902.9375</c:v>
                </c:pt>
                <c:pt idx="5879">
                  <c:v>45902.979166666664</c:v>
                </c:pt>
                <c:pt idx="5880">
                  <c:v>45903.020833333336</c:v>
                </c:pt>
                <c:pt idx="5881">
                  <c:v>45903.0625</c:v>
                </c:pt>
                <c:pt idx="5882">
                  <c:v>45903.104166666664</c:v>
                </c:pt>
                <c:pt idx="5883">
                  <c:v>45903.145833333336</c:v>
                </c:pt>
                <c:pt idx="5884">
                  <c:v>45903.1875</c:v>
                </c:pt>
                <c:pt idx="5885">
                  <c:v>45903.229166666664</c:v>
                </c:pt>
                <c:pt idx="5886">
                  <c:v>45903.270833333336</c:v>
                </c:pt>
                <c:pt idx="5887">
                  <c:v>45903.3125</c:v>
                </c:pt>
                <c:pt idx="5888">
                  <c:v>45903.354166666664</c:v>
                </c:pt>
                <c:pt idx="5889">
                  <c:v>45903.395833333336</c:v>
                </c:pt>
                <c:pt idx="5890">
                  <c:v>45903.4375</c:v>
                </c:pt>
                <c:pt idx="5891">
                  <c:v>45903.479166666664</c:v>
                </c:pt>
                <c:pt idx="5892">
                  <c:v>45903.520833333336</c:v>
                </c:pt>
                <c:pt idx="5893">
                  <c:v>45903.5625</c:v>
                </c:pt>
                <c:pt idx="5894">
                  <c:v>45903.604166666664</c:v>
                </c:pt>
                <c:pt idx="5895">
                  <c:v>45903.645833333336</c:v>
                </c:pt>
                <c:pt idx="5896">
                  <c:v>45903.6875</c:v>
                </c:pt>
                <c:pt idx="5897">
                  <c:v>45903.729166666664</c:v>
                </c:pt>
                <c:pt idx="5898">
                  <c:v>45903.770833333336</c:v>
                </c:pt>
                <c:pt idx="5899">
                  <c:v>45903.8125</c:v>
                </c:pt>
                <c:pt idx="5900">
                  <c:v>45903.854166666664</c:v>
                </c:pt>
                <c:pt idx="5901">
                  <c:v>45903.895833333336</c:v>
                </c:pt>
                <c:pt idx="5902">
                  <c:v>45903.9375</c:v>
                </c:pt>
                <c:pt idx="5903">
                  <c:v>45903.979166666664</c:v>
                </c:pt>
                <c:pt idx="5904">
                  <c:v>45904.020833333336</c:v>
                </c:pt>
                <c:pt idx="5905">
                  <c:v>45904.0625</c:v>
                </c:pt>
                <c:pt idx="5906">
                  <c:v>45904.104166666664</c:v>
                </c:pt>
                <c:pt idx="5907">
                  <c:v>45904.145833333336</c:v>
                </c:pt>
                <c:pt idx="5908">
                  <c:v>45904.1875</c:v>
                </c:pt>
                <c:pt idx="5909">
                  <c:v>45904.229166666664</c:v>
                </c:pt>
                <c:pt idx="5910">
                  <c:v>45904.270833333336</c:v>
                </c:pt>
                <c:pt idx="5911">
                  <c:v>45904.3125</c:v>
                </c:pt>
                <c:pt idx="5912">
                  <c:v>45904.354166666664</c:v>
                </c:pt>
                <c:pt idx="5913">
                  <c:v>45904.395833333336</c:v>
                </c:pt>
                <c:pt idx="5914">
                  <c:v>45904.4375</c:v>
                </c:pt>
                <c:pt idx="5915">
                  <c:v>45904.479166666664</c:v>
                </c:pt>
                <c:pt idx="5916">
                  <c:v>45904.520833333336</c:v>
                </c:pt>
                <c:pt idx="5917">
                  <c:v>45904.5625</c:v>
                </c:pt>
                <c:pt idx="5918">
                  <c:v>45904.604166666664</c:v>
                </c:pt>
                <c:pt idx="5919">
                  <c:v>45904.645833333336</c:v>
                </c:pt>
                <c:pt idx="5920">
                  <c:v>45904.6875</c:v>
                </c:pt>
                <c:pt idx="5921">
                  <c:v>45904.729166666664</c:v>
                </c:pt>
                <c:pt idx="5922">
                  <c:v>45904.770833333336</c:v>
                </c:pt>
                <c:pt idx="5923">
                  <c:v>45904.8125</c:v>
                </c:pt>
                <c:pt idx="5924">
                  <c:v>45904.854166666664</c:v>
                </c:pt>
                <c:pt idx="5925">
                  <c:v>45904.895833333336</c:v>
                </c:pt>
                <c:pt idx="5926">
                  <c:v>45904.9375</c:v>
                </c:pt>
                <c:pt idx="5927">
                  <c:v>45904.979166666664</c:v>
                </c:pt>
                <c:pt idx="5928">
                  <c:v>45905.020833333336</c:v>
                </c:pt>
                <c:pt idx="5929">
                  <c:v>45905.0625</c:v>
                </c:pt>
                <c:pt idx="5930">
                  <c:v>45905.104166666664</c:v>
                </c:pt>
                <c:pt idx="5931">
                  <c:v>45905.145833333336</c:v>
                </c:pt>
                <c:pt idx="5932">
                  <c:v>45905.1875</c:v>
                </c:pt>
                <c:pt idx="5933">
                  <c:v>45905.229166666664</c:v>
                </c:pt>
                <c:pt idx="5934">
                  <c:v>45905.270833333336</c:v>
                </c:pt>
                <c:pt idx="5935">
                  <c:v>45905.3125</c:v>
                </c:pt>
                <c:pt idx="5936">
                  <c:v>45905.354166666664</c:v>
                </c:pt>
                <c:pt idx="5937">
                  <c:v>45905.395833333336</c:v>
                </c:pt>
                <c:pt idx="5938">
                  <c:v>45905.4375</c:v>
                </c:pt>
                <c:pt idx="5939">
                  <c:v>45905.479166666664</c:v>
                </c:pt>
                <c:pt idx="5940">
                  <c:v>45905.520833333336</c:v>
                </c:pt>
                <c:pt idx="5941">
                  <c:v>45905.5625</c:v>
                </c:pt>
                <c:pt idx="5942">
                  <c:v>45905.604166666664</c:v>
                </c:pt>
                <c:pt idx="5943">
                  <c:v>45905.645833333336</c:v>
                </c:pt>
                <c:pt idx="5944">
                  <c:v>45905.6875</c:v>
                </c:pt>
                <c:pt idx="5945">
                  <c:v>45905.729166666664</c:v>
                </c:pt>
                <c:pt idx="5946">
                  <c:v>45905.770833333336</c:v>
                </c:pt>
                <c:pt idx="5947">
                  <c:v>45905.8125</c:v>
                </c:pt>
                <c:pt idx="5948">
                  <c:v>45905.854166666664</c:v>
                </c:pt>
                <c:pt idx="5949">
                  <c:v>45905.895833333336</c:v>
                </c:pt>
                <c:pt idx="5950">
                  <c:v>45905.9375</c:v>
                </c:pt>
                <c:pt idx="5951">
                  <c:v>45905.979166666664</c:v>
                </c:pt>
                <c:pt idx="5952">
                  <c:v>45906.020833333336</c:v>
                </c:pt>
                <c:pt idx="5953">
                  <c:v>45906.0625</c:v>
                </c:pt>
                <c:pt idx="5954">
                  <c:v>45906.104166666664</c:v>
                </c:pt>
                <c:pt idx="5955">
                  <c:v>45906.145833333336</c:v>
                </c:pt>
                <c:pt idx="5956">
                  <c:v>45906.1875</c:v>
                </c:pt>
                <c:pt idx="5957">
                  <c:v>45906.229166666664</c:v>
                </c:pt>
                <c:pt idx="5958">
                  <c:v>45906.270833333336</c:v>
                </c:pt>
                <c:pt idx="5959">
                  <c:v>45906.3125</c:v>
                </c:pt>
                <c:pt idx="5960">
                  <c:v>45906.354166666664</c:v>
                </c:pt>
                <c:pt idx="5961">
                  <c:v>45906.395833333336</c:v>
                </c:pt>
                <c:pt idx="5962">
                  <c:v>45906.4375</c:v>
                </c:pt>
                <c:pt idx="5963">
                  <c:v>45906.479166666664</c:v>
                </c:pt>
                <c:pt idx="5964">
                  <c:v>45906.520833333336</c:v>
                </c:pt>
                <c:pt idx="5965">
                  <c:v>45906.5625</c:v>
                </c:pt>
                <c:pt idx="5966">
                  <c:v>45906.604166666664</c:v>
                </c:pt>
                <c:pt idx="5967">
                  <c:v>45906.645833333336</c:v>
                </c:pt>
                <c:pt idx="5968">
                  <c:v>45906.6875</c:v>
                </c:pt>
                <c:pt idx="5969">
                  <c:v>45906.729166666664</c:v>
                </c:pt>
                <c:pt idx="5970">
                  <c:v>45906.770833333336</c:v>
                </c:pt>
                <c:pt idx="5971">
                  <c:v>45906.8125</c:v>
                </c:pt>
                <c:pt idx="5972">
                  <c:v>45906.854166666664</c:v>
                </c:pt>
                <c:pt idx="5973">
                  <c:v>45906.895833333336</c:v>
                </c:pt>
                <c:pt idx="5974">
                  <c:v>45906.9375</c:v>
                </c:pt>
                <c:pt idx="5975">
                  <c:v>45906.979166666664</c:v>
                </c:pt>
                <c:pt idx="5976">
                  <c:v>45907.020833333336</c:v>
                </c:pt>
                <c:pt idx="5977">
                  <c:v>45907.0625</c:v>
                </c:pt>
                <c:pt idx="5978">
                  <c:v>45907.104166666664</c:v>
                </c:pt>
                <c:pt idx="5979">
                  <c:v>45907.145833333336</c:v>
                </c:pt>
                <c:pt idx="5980">
                  <c:v>45907.1875</c:v>
                </c:pt>
                <c:pt idx="5981">
                  <c:v>45907.229166666664</c:v>
                </c:pt>
                <c:pt idx="5982">
                  <c:v>45907.270833333336</c:v>
                </c:pt>
                <c:pt idx="5983">
                  <c:v>45907.3125</c:v>
                </c:pt>
                <c:pt idx="5984">
                  <c:v>45907.354166666664</c:v>
                </c:pt>
                <c:pt idx="5985">
                  <c:v>45907.395833333336</c:v>
                </c:pt>
                <c:pt idx="5986">
                  <c:v>45907.4375</c:v>
                </c:pt>
                <c:pt idx="5987">
                  <c:v>45907.479166666664</c:v>
                </c:pt>
                <c:pt idx="5988">
                  <c:v>45907.520833333336</c:v>
                </c:pt>
                <c:pt idx="5989">
                  <c:v>45907.5625</c:v>
                </c:pt>
                <c:pt idx="5990">
                  <c:v>45907.604166666664</c:v>
                </c:pt>
                <c:pt idx="5991">
                  <c:v>45907.645833333336</c:v>
                </c:pt>
                <c:pt idx="5992">
                  <c:v>45907.6875</c:v>
                </c:pt>
                <c:pt idx="5993">
                  <c:v>45907.729166666664</c:v>
                </c:pt>
                <c:pt idx="5994">
                  <c:v>45907.770833333336</c:v>
                </c:pt>
                <c:pt idx="5995">
                  <c:v>45907.8125</c:v>
                </c:pt>
                <c:pt idx="5996">
                  <c:v>45907.854166666664</c:v>
                </c:pt>
                <c:pt idx="5997">
                  <c:v>45907.895833333336</c:v>
                </c:pt>
                <c:pt idx="5998">
                  <c:v>45907.9375</c:v>
                </c:pt>
                <c:pt idx="5999">
                  <c:v>45907.979166666664</c:v>
                </c:pt>
                <c:pt idx="6000">
                  <c:v>45908.020833333336</c:v>
                </c:pt>
                <c:pt idx="6001">
                  <c:v>45908.0625</c:v>
                </c:pt>
                <c:pt idx="6002">
                  <c:v>45908.104166666664</c:v>
                </c:pt>
                <c:pt idx="6003">
                  <c:v>45908.145833333336</c:v>
                </c:pt>
                <c:pt idx="6004">
                  <c:v>45908.1875</c:v>
                </c:pt>
                <c:pt idx="6005">
                  <c:v>45908.229166666664</c:v>
                </c:pt>
                <c:pt idx="6006">
                  <c:v>45908.270833333336</c:v>
                </c:pt>
                <c:pt idx="6007">
                  <c:v>45908.3125</c:v>
                </c:pt>
                <c:pt idx="6008">
                  <c:v>45908.354166666664</c:v>
                </c:pt>
                <c:pt idx="6009">
                  <c:v>45908.395833333336</c:v>
                </c:pt>
                <c:pt idx="6010">
                  <c:v>45908.4375</c:v>
                </c:pt>
                <c:pt idx="6011">
                  <c:v>45908.479166666664</c:v>
                </c:pt>
                <c:pt idx="6012">
                  <c:v>45908.520833333336</c:v>
                </c:pt>
                <c:pt idx="6013">
                  <c:v>45908.5625</c:v>
                </c:pt>
                <c:pt idx="6014">
                  <c:v>45908.604166666664</c:v>
                </c:pt>
                <c:pt idx="6015">
                  <c:v>45908.645833333336</c:v>
                </c:pt>
                <c:pt idx="6016">
                  <c:v>45908.6875</c:v>
                </c:pt>
                <c:pt idx="6017">
                  <c:v>45908.729166666664</c:v>
                </c:pt>
                <c:pt idx="6018">
                  <c:v>45908.770833333336</c:v>
                </c:pt>
                <c:pt idx="6019">
                  <c:v>45908.8125</c:v>
                </c:pt>
                <c:pt idx="6020">
                  <c:v>45908.854166666664</c:v>
                </c:pt>
                <c:pt idx="6021">
                  <c:v>45908.895833333336</c:v>
                </c:pt>
                <c:pt idx="6022">
                  <c:v>45908.9375</c:v>
                </c:pt>
                <c:pt idx="6023">
                  <c:v>45908.979166666664</c:v>
                </c:pt>
                <c:pt idx="6024">
                  <c:v>45909.020833333336</c:v>
                </c:pt>
                <c:pt idx="6025">
                  <c:v>45909.0625</c:v>
                </c:pt>
                <c:pt idx="6026">
                  <c:v>45909.104166666664</c:v>
                </c:pt>
                <c:pt idx="6027">
                  <c:v>45909.145833333336</c:v>
                </c:pt>
                <c:pt idx="6028">
                  <c:v>45909.1875</c:v>
                </c:pt>
                <c:pt idx="6029">
                  <c:v>45909.229166666664</c:v>
                </c:pt>
                <c:pt idx="6030">
                  <c:v>45909.270833333336</c:v>
                </c:pt>
                <c:pt idx="6031">
                  <c:v>45909.3125</c:v>
                </c:pt>
                <c:pt idx="6032">
                  <c:v>45909.354166666664</c:v>
                </c:pt>
                <c:pt idx="6033">
                  <c:v>45909.395833333336</c:v>
                </c:pt>
                <c:pt idx="6034">
                  <c:v>45909.4375</c:v>
                </c:pt>
                <c:pt idx="6035">
                  <c:v>45909.479166666664</c:v>
                </c:pt>
                <c:pt idx="6036">
                  <c:v>45909.520833333336</c:v>
                </c:pt>
                <c:pt idx="6037">
                  <c:v>45909.5625</c:v>
                </c:pt>
                <c:pt idx="6038">
                  <c:v>45909.604166666664</c:v>
                </c:pt>
                <c:pt idx="6039">
                  <c:v>45909.645833333336</c:v>
                </c:pt>
                <c:pt idx="6040">
                  <c:v>45909.6875</c:v>
                </c:pt>
                <c:pt idx="6041">
                  <c:v>45909.729166666664</c:v>
                </c:pt>
                <c:pt idx="6042">
                  <c:v>45909.770833333336</c:v>
                </c:pt>
                <c:pt idx="6043">
                  <c:v>45909.8125</c:v>
                </c:pt>
                <c:pt idx="6044">
                  <c:v>45909.854166666664</c:v>
                </c:pt>
                <c:pt idx="6045">
                  <c:v>45909.895833333336</c:v>
                </c:pt>
                <c:pt idx="6046">
                  <c:v>45909.9375</c:v>
                </c:pt>
                <c:pt idx="6047">
                  <c:v>45909.979166666664</c:v>
                </c:pt>
                <c:pt idx="6048">
                  <c:v>45910.020833333336</c:v>
                </c:pt>
                <c:pt idx="6049">
                  <c:v>45910.0625</c:v>
                </c:pt>
                <c:pt idx="6050">
                  <c:v>45910.104166666664</c:v>
                </c:pt>
                <c:pt idx="6051">
                  <c:v>45910.145833333336</c:v>
                </c:pt>
                <c:pt idx="6052">
                  <c:v>45910.1875</c:v>
                </c:pt>
                <c:pt idx="6053">
                  <c:v>45910.229166666664</c:v>
                </c:pt>
                <c:pt idx="6054">
                  <c:v>45910.270833333336</c:v>
                </c:pt>
                <c:pt idx="6055">
                  <c:v>45910.3125</c:v>
                </c:pt>
                <c:pt idx="6056">
                  <c:v>45910.354166666664</c:v>
                </c:pt>
                <c:pt idx="6057">
                  <c:v>45910.395833333336</c:v>
                </c:pt>
                <c:pt idx="6058">
                  <c:v>45910.4375</c:v>
                </c:pt>
                <c:pt idx="6059">
                  <c:v>45910.479166666664</c:v>
                </c:pt>
                <c:pt idx="6060">
                  <c:v>45910.520833333336</c:v>
                </c:pt>
                <c:pt idx="6061">
                  <c:v>45910.5625</c:v>
                </c:pt>
                <c:pt idx="6062">
                  <c:v>45910.604166666664</c:v>
                </c:pt>
                <c:pt idx="6063">
                  <c:v>45910.645833333336</c:v>
                </c:pt>
                <c:pt idx="6064">
                  <c:v>45910.6875</c:v>
                </c:pt>
                <c:pt idx="6065">
                  <c:v>45910.729166666664</c:v>
                </c:pt>
                <c:pt idx="6066">
                  <c:v>45910.770833333336</c:v>
                </c:pt>
                <c:pt idx="6067">
                  <c:v>45910.8125</c:v>
                </c:pt>
                <c:pt idx="6068">
                  <c:v>45910.854166666664</c:v>
                </c:pt>
                <c:pt idx="6069">
                  <c:v>45910.895833333336</c:v>
                </c:pt>
                <c:pt idx="6070">
                  <c:v>45910.9375</c:v>
                </c:pt>
                <c:pt idx="6071">
                  <c:v>45910.979166666664</c:v>
                </c:pt>
                <c:pt idx="6072">
                  <c:v>45911.020833333336</c:v>
                </c:pt>
                <c:pt idx="6073">
                  <c:v>45911.0625</c:v>
                </c:pt>
                <c:pt idx="6074">
                  <c:v>45911.104166666664</c:v>
                </c:pt>
                <c:pt idx="6075">
                  <c:v>45911.145833333336</c:v>
                </c:pt>
                <c:pt idx="6076">
                  <c:v>45911.1875</c:v>
                </c:pt>
                <c:pt idx="6077">
                  <c:v>45911.229166666664</c:v>
                </c:pt>
                <c:pt idx="6078">
                  <c:v>45911.270833333336</c:v>
                </c:pt>
                <c:pt idx="6079">
                  <c:v>45911.3125</c:v>
                </c:pt>
                <c:pt idx="6080">
                  <c:v>45911.354166666664</c:v>
                </c:pt>
                <c:pt idx="6081">
                  <c:v>45911.395833333336</c:v>
                </c:pt>
                <c:pt idx="6082">
                  <c:v>45911.4375</c:v>
                </c:pt>
                <c:pt idx="6083">
                  <c:v>45911.479166666664</c:v>
                </c:pt>
                <c:pt idx="6084">
                  <c:v>45911.520833333336</c:v>
                </c:pt>
                <c:pt idx="6085">
                  <c:v>45911.5625</c:v>
                </c:pt>
                <c:pt idx="6086">
                  <c:v>45911.604166666664</c:v>
                </c:pt>
                <c:pt idx="6087">
                  <c:v>45911.645833333336</c:v>
                </c:pt>
                <c:pt idx="6088">
                  <c:v>45911.6875</c:v>
                </c:pt>
                <c:pt idx="6089">
                  <c:v>45911.729166666664</c:v>
                </c:pt>
                <c:pt idx="6090">
                  <c:v>45911.770833333336</c:v>
                </c:pt>
                <c:pt idx="6091">
                  <c:v>45911.8125</c:v>
                </c:pt>
                <c:pt idx="6092">
                  <c:v>45911.854166666664</c:v>
                </c:pt>
                <c:pt idx="6093">
                  <c:v>45911.895833333336</c:v>
                </c:pt>
                <c:pt idx="6094">
                  <c:v>45911.9375</c:v>
                </c:pt>
                <c:pt idx="6095">
                  <c:v>45911.979166666664</c:v>
                </c:pt>
                <c:pt idx="6096">
                  <c:v>45912.020833333336</c:v>
                </c:pt>
                <c:pt idx="6097">
                  <c:v>45912.0625</c:v>
                </c:pt>
                <c:pt idx="6098">
                  <c:v>45912.104166666664</c:v>
                </c:pt>
                <c:pt idx="6099">
                  <c:v>45912.145833333336</c:v>
                </c:pt>
                <c:pt idx="6100">
                  <c:v>45912.1875</c:v>
                </c:pt>
                <c:pt idx="6101">
                  <c:v>45912.229166666664</c:v>
                </c:pt>
                <c:pt idx="6102">
                  <c:v>45912.270833333336</c:v>
                </c:pt>
                <c:pt idx="6103">
                  <c:v>45912.3125</c:v>
                </c:pt>
                <c:pt idx="6104">
                  <c:v>45912.354166666664</c:v>
                </c:pt>
                <c:pt idx="6105">
                  <c:v>45912.395833333336</c:v>
                </c:pt>
                <c:pt idx="6106">
                  <c:v>45912.4375</c:v>
                </c:pt>
                <c:pt idx="6107">
                  <c:v>45912.479166666664</c:v>
                </c:pt>
                <c:pt idx="6108">
                  <c:v>45912.520833333336</c:v>
                </c:pt>
                <c:pt idx="6109">
                  <c:v>45912.5625</c:v>
                </c:pt>
                <c:pt idx="6110">
                  <c:v>45912.604166666664</c:v>
                </c:pt>
                <c:pt idx="6111">
                  <c:v>45912.645833333336</c:v>
                </c:pt>
                <c:pt idx="6112">
                  <c:v>45912.6875</c:v>
                </c:pt>
                <c:pt idx="6113">
                  <c:v>45912.729166666664</c:v>
                </c:pt>
                <c:pt idx="6114">
                  <c:v>45912.770833333336</c:v>
                </c:pt>
                <c:pt idx="6115">
                  <c:v>45912.8125</c:v>
                </c:pt>
                <c:pt idx="6116">
                  <c:v>45912.854166666664</c:v>
                </c:pt>
                <c:pt idx="6117">
                  <c:v>45912.895833333336</c:v>
                </c:pt>
                <c:pt idx="6118">
                  <c:v>45912.9375</c:v>
                </c:pt>
                <c:pt idx="6119">
                  <c:v>45912.979166666664</c:v>
                </c:pt>
                <c:pt idx="6120">
                  <c:v>45913.020833333336</c:v>
                </c:pt>
                <c:pt idx="6121">
                  <c:v>45913.0625</c:v>
                </c:pt>
                <c:pt idx="6122">
                  <c:v>45913.104166666664</c:v>
                </c:pt>
                <c:pt idx="6123">
                  <c:v>45913.145833333336</c:v>
                </c:pt>
                <c:pt idx="6124">
                  <c:v>45913.1875</c:v>
                </c:pt>
                <c:pt idx="6125">
                  <c:v>45913.229166666664</c:v>
                </c:pt>
                <c:pt idx="6126">
                  <c:v>45913.270833333336</c:v>
                </c:pt>
                <c:pt idx="6127">
                  <c:v>45913.3125</c:v>
                </c:pt>
                <c:pt idx="6128">
                  <c:v>45913.354166666664</c:v>
                </c:pt>
                <c:pt idx="6129">
                  <c:v>45913.395833333336</c:v>
                </c:pt>
                <c:pt idx="6130">
                  <c:v>45913.4375</c:v>
                </c:pt>
                <c:pt idx="6131">
                  <c:v>45913.479166666664</c:v>
                </c:pt>
                <c:pt idx="6132">
                  <c:v>45913.520833333336</c:v>
                </c:pt>
                <c:pt idx="6133">
                  <c:v>45913.5625</c:v>
                </c:pt>
                <c:pt idx="6134">
                  <c:v>45913.604166666664</c:v>
                </c:pt>
                <c:pt idx="6135">
                  <c:v>45913.645833333336</c:v>
                </c:pt>
                <c:pt idx="6136">
                  <c:v>45913.6875</c:v>
                </c:pt>
                <c:pt idx="6137">
                  <c:v>45913.729166666664</c:v>
                </c:pt>
                <c:pt idx="6138">
                  <c:v>45913.770833333336</c:v>
                </c:pt>
                <c:pt idx="6139">
                  <c:v>45913.8125</c:v>
                </c:pt>
                <c:pt idx="6140">
                  <c:v>45913.854166666664</c:v>
                </c:pt>
                <c:pt idx="6141">
                  <c:v>45913.895833333336</c:v>
                </c:pt>
                <c:pt idx="6142">
                  <c:v>45913.9375</c:v>
                </c:pt>
                <c:pt idx="6143">
                  <c:v>45913.979166666664</c:v>
                </c:pt>
                <c:pt idx="6144">
                  <c:v>45914.020833333336</c:v>
                </c:pt>
                <c:pt idx="6145">
                  <c:v>45914.0625</c:v>
                </c:pt>
                <c:pt idx="6146">
                  <c:v>45914.104166666664</c:v>
                </c:pt>
                <c:pt idx="6147">
                  <c:v>45914.145833333336</c:v>
                </c:pt>
                <c:pt idx="6148">
                  <c:v>45914.1875</c:v>
                </c:pt>
                <c:pt idx="6149">
                  <c:v>45914.229166666664</c:v>
                </c:pt>
                <c:pt idx="6150">
                  <c:v>45914.270833333336</c:v>
                </c:pt>
                <c:pt idx="6151">
                  <c:v>45914.3125</c:v>
                </c:pt>
                <c:pt idx="6152">
                  <c:v>45914.354166666664</c:v>
                </c:pt>
                <c:pt idx="6153">
                  <c:v>45914.395833333336</c:v>
                </c:pt>
                <c:pt idx="6154">
                  <c:v>45914.4375</c:v>
                </c:pt>
                <c:pt idx="6155">
                  <c:v>45914.479166666664</c:v>
                </c:pt>
                <c:pt idx="6156">
                  <c:v>45914.520833333336</c:v>
                </c:pt>
                <c:pt idx="6157">
                  <c:v>45914.5625</c:v>
                </c:pt>
                <c:pt idx="6158">
                  <c:v>45914.604166666664</c:v>
                </c:pt>
                <c:pt idx="6159">
                  <c:v>45914.645833333336</c:v>
                </c:pt>
                <c:pt idx="6160">
                  <c:v>45914.6875</c:v>
                </c:pt>
                <c:pt idx="6161">
                  <c:v>45914.729166666664</c:v>
                </c:pt>
                <c:pt idx="6162">
                  <c:v>45914.770833333336</c:v>
                </c:pt>
                <c:pt idx="6163">
                  <c:v>45914.8125</c:v>
                </c:pt>
                <c:pt idx="6164">
                  <c:v>45914.854166666664</c:v>
                </c:pt>
                <c:pt idx="6165">
                  <c:v>45914.895833333336</c:v>
                </c:pt>
                <c:pt idx="6166">
                  <c:v>45914.9375</c:v>
                </c:pt>
                <c:pt idx="6167">
                  <c:v>45914.979166666664</c:v>
                </c:pt>
                <c:pt idx="6168">
                  <c:v>45915.020833333336</c:v>
                </c:pt>
                <c:pt idx="6169">
                  <c:v>45915.0625</c:v>
                </c:pt>
                <c:pt idx="6170">
                  <c:v>45915.104166666664</c:v>
                </c:pt>
                <c:pt idx="6171">
                  <c:v>45915.145833333336</c:v>
                </c:pt>
                <c:pt idx="6172">
                  <c:v>45915.1875</c:v>
                </c:pt>
                <c:pt idx="6173">
                  <c:v>45915.229166666664</c:v>
                </c:pt>
                <c:pt idx="6174">
                  <c:v>45915.270833333336</c:v>
                </c:pt>
                <c:pt idx="6175">
                  <c:v>45915.3125</c:v>
                </c:pt>
                <c:pt idx="6176">
                  <c:v>45915.354166666664</c:v>
                </c:pt>
                <c:pt idx="6177">
                  <c:v>45915.395833333336</c:v>
                </c:pt>
                <c:pt idx="6178">
                  <c:v>45915.4375</c:v>
                </c:pt>
                <c:pt idx="6179">
                  <c:v>45915.479166666664</c:v>
                </c:pt>
                <c:pt idx="6180">
                  <c:v>45915.520833333336</c:v>
                </c:pt>
                <c:pt idx="6181">
                  <c:v>45915.5625</c:v>
                </c:pt>
                <c:pt idx="6182">
                  <c:v>45915.604166666664</c:v>
                </c:pt>
                <c:pt idx="6183">
                  <c:v>45915.645833333336</c:v>
                </c:pt>
                <c:pt idx="6184">
                  <c:v>45915.6875</c:v>
                </c:pt>
                <c:pt idx="6185">
                  <c:v>45915.729166666664</c:v>
                </c:pt>
                <c:pt idx="6186">
                  <c:v>45915.770833333336</c:v>
                </c:pt>
                <c:pt idx="6187">
                  <c:v>45915.8125</c:v>
                </c:pt>
                <c:pt idx="6188">
                  <c:v>45915.854166666664</c:v>
                </c:pt>
                <c:pt idx="6189">
                  <c:v>45915.895833333336</c:v>
                </c:pt>
                <c:pt idx="6190">
                  <c:v>45915.9375</c:v>
                </c:pt>
                <c:pt idx="6191">
                  <c:v>45915.979166666664</c:v>
                </c:pt>
                <c:pt idx="6192">
                  <c:v>45916.020833333336</c:v>
                </c:pt>
                <c:pt idx="6193">
                  <c:v>45916.0625</c:v>
                </c:pt>
                <c:pt idx="6194">
                  <c:v>45916.104166666664</c:v>
                </c:pt>
                <c:pt idx="6195">
                  <c:v>45916.145833333336</c:v>
                </c:pt>
                <c:pt idx="6196">
                  <c:v>45916.1875</c:v>
                </c:pt>
                <c:pt idx="6197">
                  <c:v>45916.229166666664</c:v>
                </c:pt>
                <c:pt idx="6198">
                  <c:v>45916.270833333336</c:v>
                </c:pt>
                <c:pt idx="6199">
                  <c:v>45916.3125</c:v>
                </c:pt>
                <c:pt idx="6200">
                  <c:v>45916.354166666664</c:v>
                </c:pt>
                <c:pt idx="6201">
                  <c:v>45916.395833333336</c:v>
                </c:pt>
                <c:pt idx="6202">
                  <c:v>45916.4375</c:v>
                </c:pt>
                <c:pt idx="6203">
                  <c:v>45916.479166666664</c:v>
                </c:pt>
                <c:pt idx="6204">
                  <c:v>45916.520833333336</c:v>
                </c:pt>
                <c:pt idx="6205">
                  <c:v>45916.5625</c:v>
                </c:pt>
                <c:pt idx="6206">
                  <c:v>45916.604166666664</c:v>
                </c:pt>
                <c:pt idx="6207">
                  <c:v>45916.645833333336</c:v>
                </c:pt>
                <c:pt idx="6208">
                  <c:v>45916.6875</c:v>
                </c:pt>
                <c:pt idx="6209">
                  <c:v>45916.729166666664</c:v>
                </c:pt>
                <c:pt idx="6210">
                  <c:v>45916.770833333336</c:v>
                </c:pt>
                <c:pt idx="6211">
                  <c:v>45916.8125</c:v>
                </c:pt>
                <c:pt idx="6212">
                  <c:v>45916.854166666664</c:v>
                </c:pt>
                <c:pt idx="6213">
                  <c:v>45916.895833333336</c:v>
                </c:pt>
                <c:pt idx="6214">
                  <c:v>45916.9375</c:v>
                </c:pt>
                <c:pt idx="6215">
                  <c:v>45916.979166666664</c:v>
                </c:pt>
                <c:pt idx="6216">
                  <c:v>45917.020833333336</c:v>
                </c:pt>
                <c:pt idx="6217">
                  <c:v>45917.0625</c:v>
                </c:pt>
                <c:pt idx="6218">
                  <c:v>45917.104166666664</c:v>
                </c:pt>
                <c:pt idx="6219">
                  <c:v>45917.145833333336</c:v>
                </c:pt>
                <c:pt idx="6220">
                  <c:v>45917.1875</c:v>
                </c:pt>
                <c:pt idx="6221">
                  <c:v>45917.229166666664</c:v>
                </c:pt>
                <c:pt idx="6222">
                  <c:v>45917.270833333336</c:v>
                </c:pt>
                <c:pt idx="6223">
                  <c:v>45917.3125</c:v>
                </c:pt>
                <c:pt idx="6224">
                  <c:v>45917.354166666664</c:v>
                </c:pt>
                <c:pt idx="6225">
                  <c:v>45917.395833333336</c:v>
                </c:pt>
                <c:pt idx="6226">
                  <c:v>45917.4375</c:v>
                </c:pt>
                <c:pt idx="6227">
                  <c:v>45917.479166666664</c:v>
                </c:pt>
                <c:pt idx="6228">
                  <c:v>45917.520833333336</c:v>
                </c:pt>
                <c:pt idx="6229">
                  <c:v>45917.5625</c:v>
                </c:pt>
                <c:pt idx="6230">
                  <c:v>45917.604166666664</c:v>
                </c:pt>
                <c:pt idx="6231">
                  <c:v>45917.645833333336</c:v>
                </c:pt>
                <c:pt idx="6232">
                  <c:v>45917.6875</c:v>
                </c:pt>
                <c:pt idx="6233">
                  <c:v>45917.729166666664</c:v>
                </c:pt>
                <c:pt idx="6234">
                  <c:v>45917.770833333336</c:v>
                </c:pt>
                <c:pt idx="6235">
                  <c:v>45917.8125</c:v>
                </c:pt>
                <c:pt idx="6236">
                  <c:v>45917.854166666664</c:v>
                </c:pt>
                <c:pt idx="6237">
                  <c:v>45917.895833333336</c:v>
                </c:pt>
                <c:pt idx="6238">
                  <c:v>45917.9375</c:v>
                </c:pt>
                <c:pt idx="6239">
                  <c:v>45917.979166666664</c:v>
                </c:pt>
                <c:pt idx="6240">
                  <c:v>45918.020833333336</c:v>
                </c:pt>
                <c:pt idx="6241">
                  <c:v>45918.0625</c:v>
                </c:pt>
                <c:pt idx="6242">
                  <c:v>45918.104166666664</c:v>
                </c:pt>
                <c:pt idx="6243">
                  <c:v>45918.145833333336</c:v>
                </c:pt>
                <c:pt idx="6244">
                  <c:v>45918.1875</c:v>
                </c:pt>
                <c:pt idx="6245">
                  <c:v>45918.229166666664</c:v>
                </c:pt>
                <c:pt idx="6246">
                  <c:v>45918.270833333336</c:v>
                </c:pt>
                <c:pt idx="6247">
                  <c:v>45918.3125</c:v>
                </c:pt>
                <c:pt idx="6248">
                  <c:v>45918.354166666664</c:v>
                </c:pt>
                <c:pt idx="6249">
                  <c:v>45918.395833333336</c:v>
                </c:pt>
                <c:pt idx="6250">
                  <c:v>45918.4375</c:v>
                </c:pt>
                <c:pt idx="6251">
                  <c:v>45918.479166666664</c:v>
                </c:pt>
                <c:pt idx="6252">
                  <c:v>45918.520833333336</c:v>
                </c:pt>
                <c:pt idx="6253">
                  <c:v>45918.5625</c:v>
                </c:pt>
                <c:pt idx="6254">
                  <c:v>45918.604166666664</c:v>
                </c:pt>
                <c:pt idx="6255">
                  <c:v>45918.645833333336</c:v>
                </c:pt>
                <c:pt idx="6256">
                  <c:v>45918.6875</c:v>
                </c:pt>
                <c:pt idx="6257">
                  <c:v>45918.729166666664</c:v>
                </c:pt>
                <c:pt idx="6258">
                  <c:v>45918.770833333336</c:v>
                </c:pt>
                <c:pt idx="6259">
                  <c:v>45918.8125</c:v>
                </c:pt>
                <c:pt idx="6260">
                  <c:v>45918.854166666664</c:v>
                </c:pt>
                <c:pt idx="6261">
                  <c:v>45918.895833333336</c:v>
                </c:pt>
                <c:pt idx="6262">
                  <c:v>45918.9375</c:v>
                </c:pt>
                <c:pt idx="6263">
                  <c:v>45918.979166666664</c:v>
                </c:pt>
                <c:pt idx="6264">
                  <c:v>45919.020833333336</c:v>
                </c:pt>
                <c:pt idx="6265">
                  <c:v>45919.0625</c:v>
                </c:pt>
                <c:pt idx="6266">
                  <c:v>45919.104166666664</c:v>
                </c:pt>
                <c:pt idx="6267">
                  <c:v>45919.145833333336</c:v>
                </c:pt>
                <c:pt idx="6268">
                  <c:v>45919.1875</c:v>
                </c:pt>
                <c:pt idx="6269">
                  <c:v>45919.229166666664</c:v>
                </c:pt>
                <c:pt idx="6270">
                  <c:v>45919.270833333336</c:v>
                </c:pt>
                <c:pt idx="6271">
                  <c:v>45919.3125</c:v>
                </c:pt>
                <c:pt idx="6272">
                  <c:v>45919.354166666664</c:v>
                </c:pt>
                <c:pt idx="6273">
                  <c:v>45919.395833333336</c:v>
                </c:pt>
                <c:pt idx="6274">
                  <c:v>45919.4375</c:v>
                </c:pt>
                <c:pt idx="6275">
                  <c:v>45919.479166666664</c:v>
                </c:pt>
                <c:pt idx="6276">
                  <c:v>45919.520833333336</c:v>
                </c:pt>
                <c:pt idx="6277">
                  <c:v>45919.5625</c:v>
                </c:pt>
                <c:pt idx="6278">
                  <c:v>45919.604166666664</c:v>
                </c:pt>
                <c:pt idx="6279">
                  <c:v>45919.645833333336</c:v>
                </c:pt>
                <c:pt idx="6280">
                  <c:v>45919.6875</c:v>
                </c:pt>
                <c:pt idx="6281">
                  <c:v>45919.729166666664</c:v>
                </c:pt>
                <c:pt idx="6282">
                  <c:v>45919.770833333336</c:v>
                </c:pt>
                <c:pt idx="6283">
                  <c:v>45919.8125</c:v>
                </c:pt>
                <c:pt idx="6284">
                  <c:v>45919.854166666664</c:v>
                </c:pt>
                <c:pt idx="6285">
                  <c:v>45919.895833333336</c:v>
                </c:pt>
                <c:pt idx="6286">
                  <c:v>45919.9375</c:v>
                </c:pt>
                <c:pt idx="6287">
                  <c:v>45919.979166666664</c:v>
                </c:pt>
                <c:pt idx="6288">
                  <c:v>45920.020833333336</c:v>
                </c:pt>
                <c:pt idx="6289">
                  <c:v>45920.0625</c:v>
                </c:pt>
                <c:pt idx="6290">
                  <c:v>45920.104166666664</c:v>
                </c:pt>
                <c:pt idx="6291">
                  <c:v>45920.145833333336</c:v>
                </c:pt>
                <c:pt idx="6292">
                  <c:v>45920.1875</c:v>
                </c:pt>
                <c:pt idx="6293">
                  <c:v>45920.229166666664</c:v>
                </c:pt>
                <c:pt idx="6294">
                  <c:v>45920.270833333336</c:v>
                </c:pt>
                <c:pt idx="6295">
                  <c:v>45920.3125</c:v>
                </c:pt>
                <c:pt idx="6296">
                  <c:v>45920.354166666664</c:v>
                </c:pt>
                <c:pt idx="6297">
                  <c:v>45920.395833333336</c:v>
                </c:pt>
                <c:pt idx="6298">
                  <c:v>45920.4375</c:v>
                </c:pt>
                <c:pt idx="6299">
                  <c:v>45920.479166666664</c:v>
                </c:pt>
                <c:pt idx="6300">
                  <c:v>45920.520833333336</c:v>
                </c:pt>
                <c:pt idx="6301">
                  <c:v>45920.5625</c:v>
                </c:pt>
                <c:pt idx="6302">
                  <c:v>45920.604166666664</c:v>
                </c:pt>
                <c:pt idx="6303">
                  <c:v>45920.645833333336</c:v>
                </c:pt>
                <c:pt idx="6304">
                  <c:v>45920.6875</c:v>
                </c:pt>
                <c:pt idx="6305">
                  <c:v>45920.729166666664</c:v>
                </c:pt>
                <c:pt idx="6306">
                  <c:v>45920.770833333336</c:v>
                </c:pt>
                <c:pt idx="6307">
                  <c:v>45920.8125</c:v>
                </c:pt>
                <c:pt idx="6308">
                  <c:v>45920.854166666664</c:v>
                </c:pt>
                <c:pt idx="6309">
                  <c:v>45920.895833333336</c:v>
                </c:pt>
                <c:pt idx="6310">
                  <c:v>45920.9375</c:v>
                </c:pt>
                <c:pt idx="6311">
                  <c:v>45920.979166666664</c:v>
                </c:pt>
                <c:pt idx="6312">
                  <c:v>45921.020833333336</c:v>
                </c:pt>
                <c:pt idx="6313">
                  <c:v>45921.0625</c:v>
                </c:pt>
                <c:pt idx="6314">
                  <c:v>45921.104166666664</c:v>
                </c:pt>
                <c:pt idx="6315">
                  <c:v>45921.145833333336</c:v>
                </c:pt>
                <c:pt idx="6316">
                  <c:v>45921.1875</c:v>
                </c:pt>
                <c:pt idx="6317">
                  <c:v>45921.229166666664</c:v>
                </c:pt>
                <c:pt idx="6318">
                  <c:v>45921.270833333336</c:v>
                </c:pt>
                <c:pt idx="6319">
                  <c:v>45921.3125</c:v>
                </c:pt>
                <c:pt idx="6320">
                  <c:v>45921.354166666664</c:v>
                </c:pt>
                <c:pt idx="6321">
                  <c:v>45921.395833333336</c:v>
                </c:pt>
                <c:pt idx="6322">
                  <c:v>45921.4375</c:v>
                </c:pt>
                <c:pt idx="6323">
                  <c:v>45921.479166666664</c:v>
                </c:pt>
                <c:pt idx="6324">
                  <c:v>45921.520833333336</c:v>
                </c:pt>
                <c:pt idx="6325">
                  <c:v>45921.5625</c:v>
                </c:pt>
                <c:pt idx="6326">
                  <c:v>45921.604166666664</c:v>
                </c:pt>
                <c:pt idx="6327">
                  <c:v>45921.645833333336</c:v>
                </c:pt>
                <c:pt idx="6328">
                  <c:v>45921.6875</c:v>
                </c:pt>
                <c:pt idx="6329">
                  <c:v>45921.729166666664</c:v>
                </c:pt>
                <c:pt idx="6330">
                  <c:v>45921.770833333336</c:v>
                </c:pt>
                <c:pt idx="6331">
                  <c:v>45921.8125</c:v>
                </c:pt>
                <c:pt idx="6332">
                  <c:v>45921.854166666664</c:v>
                </c:pt>
                <c:pt idx="6333">
                  <c:v>45921.895833333336</c:v>
                </c:pt>
                <c:pt idx="6334">
                  <c:v>45921.9375</c:v>
                </c:pt>
                <c:pt idx="6335">
                  <c:v>45921.979166666664</c:v>
                </c:pt>
                <c:pt idx="6336">
                  <c:v>45922.020833333336</c:v>
                </c:pt>
                <c:pt idx="6337">
                  <c:v>45922.0625</c:v>
                </c:pt>
                <c:pt idx="6338">
                  <c:v>45922.104166666664</c:v>
                </c:pt>
                <c:pt idx="6339">
                  <c:v>45922.145833333336</c:v>
                </c:pt>
                <c:pt idx="6340">
                  <c:v>45922.1875</c:v>
                </c:pt>
                <c:pt idx="6341">
                  <c:v>45922.229166666664</c:v>
                </c:pt>
                <c:pt idx="6342">
                  <c:v>45922.270833333336</c:v>
                </c:pt>
                <c:pt idx="6343">
                  <c:v>45922.3125</c:v>
                </c:pt>
                <c:pt idx="6344">
                  <c:v>45922.354166666664</c:v>
                </c:pt>
                <c:pt idx="6345">
                  <c:v>45922.395833333336</c:v>
                </c:pt>
                <c:pt idx="6346">
                  <c:v>45922.4375</c:v>
                </c:pt>
                <c:pt idx="6347">
                  <c:v>45922.479166666664</c:v>
                </c:pt>
                <c:pt idx="6348">
                  <c:v>45922.520833333336</c:v>
                </c:pt>
                <c:pt idx="6349">
                  <c:v>45922.5625</c:v>
                </c:pt>
                <c:pt idx="6350">
                  <c:v>45922.604166666664</c:v>
                </c:pt>
                <c:pt idx="6351">
                  <c:v>45922.645833333336</c:v>
                </c:pt>
                <c:pt idx="6352">
                  <c:v>45922.6875</c:v>
                </c:pt>
                <c:pt idx="6353">
                  <c:v>45922.729166666664</c:v>
                </c:pt>
                <c:pt idx="6354">
                  <c:v>45922.770833333336</c:v>
                </c:pt>
                <c:pt idx="6355">
                  <c:v>45922.8125</c:v>
                </c:pt>
                <c:pt idx="6356">
                  <c:v>45922.854166666664</c:v>
                </c:pt>
                <c:pt idx="6357">
                  <c:v>45922.895833333336</c:v>
                </c:pt>
                <c:pt idx="6358">
                  <c:v>45922.9375</c:v>
                </c:pt>
                <c:pt idx="6359">
                  <c:v>45922.979166666664</c:v>
                </c:pt>
                <c:pt idx="6360">
                  <c:v>45923.020833333336</c:v>
                </c:pt>
                <c:pt idx="6361">
                  <c:v>45923.0625</c:v>
                </c:pt>
                <c:pt idx="6362">
                  <c:v>45923.104166666664</c:v>
                </c:pt>
                <c:pt idx="6363">
                  <c:v>45923.145833333336</c:v>
                </c:pt>
                <c:pt idx="6364">
                  <c:v>45923.1875</c:v>
                </c:pt>
                <c:pt idx="6365">
                  <c:v>45923.229166666664</c:v>
                </c:pt>
                <c:pt idx="6366">
                  <c:v>45923.270833333336</c:v>
                </c:pt>
                <c:pt idx="6367">
                  <c:v>45923.3125</c:v>
                </c:pt>
                <c:pt idx="6368">
                  <c:v>45923.354166666664</c:v>
                </c:pt>
                <c:pt idx="6369">
                  <c:v>45923.395833333336</c:v>
                </c:pt>
                <c:pt idx="6370">
                  <c:v>45923.4375</c:v>
                </c:pt>
                <c:pt idx="6371">
                  <c:v>45923.479166666664</c:v>
                </c:pt>
                <c:pt idx="6372">
                  <c:v>45923.520833333336</c:v>
                </c:pt>
                <c:pt idx="6373">
                  <c:v>45923.5625</c:v>
                </c:pt>
                <c:pt idx="6374">
                  <c:v>45923.604166666664</c:v>
                </c:pt>
                <c:pt idx="6375">
                  <c:v>45923.645833333336</c:v>
                </c:pt>
                <c:pt idx="6376">
                  <c:v>45923.6875</c:v>
                </c:pt>
                <c:pt idx="6377">
                  <c:v>45923.729166666664</c:v>
                </c:pt>
                <c:pt idx="6378">
                  <c:v>45923.770833333336</c:v>
                </c:pt>
                <c:pt idx="6379">
                  <c:v>45923.8125</c:v>
                </c:pt>
                <c:pt idx="6380">
                  <c:v>45923.854166666664</c:v>
                </c:pt>
                <c:pt idx="6381">
                  <c:v>45923.895833333336</c:v>
                </c:pt>
                <c:pt idx="6382">
                  <c:v>45923.9375</c:v>
                </c:pt>
                <c:pt idx="6383">
                  <c:v>45923.979166666664</c:v>
                </c:pt>
                <c:pt idx="6384">
                  <c:v>45924.020833333336</c:v>
                </c:pt>
                <c:pt idx="6385">
                  <c:v>45924.0625</c:v>
                </c:pt>
                <c:pt idx="6386">
                  <c:v>45924.104166666664</c:v>
                </c:pt>
                <c:pt idx="6387">
                  <c:v>45924.145833333336</c:v>
                </c:pt>
                <c:pt idx="6388">
                  <c:v>45924.1875</c:v>
                </c:pt>
                <c:pt idx="6389">
                  <c:v>45924.229166666664</c:v>
                </c:pt>
                <c:pt idx="6390">
                  <c:v>45924.270833333336</c:v>
                </c:pt>
                <c:pt idx="6391">
                  <c:v>45924.3125</c:v>
                </c:pt>
                <c:pt idx="6392">
                  <c:v>45924.354166666664</c:v>
                </c:pt>
                <c:pt idx="6393">
                  <c:v>45924.395833333336</c:v>
                </c:pt>
                <c:pt idx="6394">
                  <c:v>45924.4375</c:v>
                </c:pt>
                <c:pt idx="6395">
                  <c:v>45924.479166666664</c:v>
                </c:pt>
                <c:pt idx="6396">
                  <c:v>45924.520833333336</c:v>
                </c:pt>
                <c:pt idx="6397">
                  <c:v>45924.5625</c:v>
                </c:pt>
                <c:pt idx="6398">
                  <c:v>45924.604166666664</c:v>
                </c:pt>
                <c:pt idx="6399">
                  <c:v>45924.645833333336</c:v>
                </c:pt>
                <c:pt idx="6400">
                  <c:v>45924.6875</c:v>
                </c:pt>
                <c:pt idx="6401">
                  <c:v>45924.729166666664</c:v>
                </c:pt>
                <c:pt idx="6402">
                  <c:v>45924.770833333336</c:v>
                </c:pt>
                <c:pt idx="6403">
                  <c:v>45924.8125</c:v>
                </c:pt>
                <c:pt idx="6404">
                  <c:v>45924.854166666664</c:v>
                </c:pt>
                <c:pt idx="6405">
                  <c:v>45924.895833333336</c:v>
                </c:pt>
                <c:pt idx="6406">
                  <c:v>45924.9375</c:v>
                </c:pt>
                <c:pt idx="6407">
                  <c:v>45924.979166666664</c:v>
                </c:pt>
                <c:pt idx="6408">
                  <c:v>45925.020833333336</c:v>
                </c:pt>
                <c:pt idx="6409">
                  <c:v>45925.0625</c:v>
                </c:pt>
                <c:pt idx="6410">
                  <c:v>45925.104166666664</c:v>
                </c:pt>
                <c:pt idx="6411">
                  <c:v>45925.145833333336</c:v>
                </c:pt>
                <c:pt idx="6412">
                  <c:v>45925.1875</c:v>
                </c:pt>
                <c:pt idx="6413">
                  <c:v>45925.229166666664</c:v>
                </c:pt>
                <c:pt idx="6414">
                  <c:v>45925.270833333336</c:v>
                </c:pt>
                <c:pt idx="6415">
                  <c:v>45925.3125</c:v>
                </c:pt>
                <c:pt idx="6416">
                  <c:v>45925.354166666664</c:v>
                </c:pt>
                <c:pt idx="6417">
                  <c:v>45925.395833333336</c:v>
                </c:pt>
                <c:pt idx="6418">
                  <c:v>45925.4375</c:v>
                </c:pt>
                <c:pt idx="6419">
                  <c:v>45925.479166666664</c:v>
                </c:pt>
                <c:pt idx="6420">
                  <c:v>45925.520833333336</c:v>
                </c:pt>
                <c:pt idx="6421">
                  <c:v>45925.5625</c:v>
                </c:pt>
                <c:pt idx="6422">
                  <c:v>45925.604166666664</c:v>
                </c:pt>
                <c:pt idx="6423">
                  <c:v>45925.645833333336</c:v>
                </c:pt>
                <c:pt idx="6424">
                  <c:v>45925.6875</c:v>
                </c:pt>
                <c:pt idx="6425">
                  <c:v>45925.729166666664</c:v>
                </c:pt>
                <c:pt idx="6426">
                  <c:v>45925.770833333336</c:v>
                </c:pt>
                <c:pt idx="6427">
                  <c:v>45925.8125</c:v>
                </c:pt>
                <c:pt idx="6428">
                  <c:v>45925.854166666664</c:v>
                </c:pt>
                <c:pt idx="6429">
                  <c:v>45925.895833333336</c:v>
                </c:pt>
                <c:pt idx="6430">
                  <c:v>45925.9375</c:v>
                </c:pt>
                <c:pt idx="6431">
                  <c:v>45925.979166666664</c:v>
                </c:pt>
                <c:pt idx="6432">
                  <c:v>45926.020833333336</c:v>
                </c:pt>
                <c:pt idx="6433">
                  <c:v>45926.0625</c:v>
                </c:pt>
                <c:pt idx="6434">
                  <c:v>45926.104166666664</c:v>
                </c:pt>
                <c:pt idx="6435">
                  <c:v>45926.145833333336</c:v>
                </c:pt>
                <c:pt idx="6436">
                  <c:v>45926.1875</c:v>
                </c:pt>
                <c:pt idx="6437">
                  <c:v>45926.229166666664</c:v>
                </c:pt>
                <c:pt idx="6438">
                  <c:v>45926.270833333336</c:v>
                </c:pt>
                <c:pt idx="6439">
                  <c:v>45926.3125</c:v>
                </c:pt>
                <c:pt idx="6440">
                  <c:v>45926.354166666664</c:v>
                </c:pt>
                <c:pt idx="6441">
                  <c:v>45926.395833333336</c:v>
                </c:pt>
                <c:pt idx="6442">
                  <c:v>45926.4375</c:v>
                </c:pt>
                <c:pt idx="6443">
                  <c:v>45926.479166666664</c:v>
                </c:pt>
                <c:pt idx="6444">
                  <c:v>45926.520833333336</c:v>
                </c:pt>
                <c:pt idx="6445">
                  <c:v>45926.5625</c:v>
                </c:pt>
                <c:pt idx="6446">
                  <c:v>45926.604166666664</c:v>
                </c:pt>
                <c:pt idx="6447">
                  <c:v>45926.645833333336</c:v>
                </c:pt>
                <c:pt idx="6448">
                  <c:v>45926.6875</c:v>
                </c:pt>
                <c:pt idx="6449">
                  <c:v>45926.729166666664</c:v>
                </c:pt>
                <c:pt idx="6450">
                  <c:v>45926.770833333336</c:v>
                </c:pt>
                <c:pt idx="6451">
                  <c:v>45926.8125</c:v>
                </c:pt>
                <c:pt idx="6452">
                  <c:v>45926.854166666664</c:v>
                </c:pt>
                <c:pt idx="6453">
                  <c:v>45926.895833333336</c:v>
                </c:pt>
                <c:pt idx="6454">
                  <c:v>45926.9375</c:v>
                </c:pt>
                <c:pt idx="6455">
                  <c:v>45926.979166666664</c:v>
                </c:pt>
                <c:pt idx="6456">
                  <c:v>45927.020833333336</c:v>
                </c:pt>
                <c:pt idx="6457">
                  <c:v>45927.0625</c:v>
                </c:pt>
                <c:pt idx="6458">
                  <c:v>45927.104166666664</c:v>
                </c:pt>
                <c:pt idx="6459">
                  <c:v>45927.145833333336</c:v>
                </c:pt>
                <c:pt idx="6460">
                  <c:v>45927.1875</c:v>
                </c:pt>
                <c:pt idx="6461">
                  <c:v>45927.229166666664</c:v>
                </c:pt>
                <c:pt idx="6462">
                  <c:v>45927.270833333336</c:v>
                </c:pt>
                <c:pt idx="6463">
                  <c:v>45927.3125</c:v>
                </c:pt>
                <c:pt idx="6464">
                  <c:v>45927.354166666664</c:v>
                </c:pt>
                <c:pt idx="6465">
                  <c:v>45927.395833333336</c:v>
                </c:pt>
                <c:pt idx="6466">
                  <c:v>45927.4375</c:v>
                </c:pt>
                <c:pt idx="6467">
                  <c:v>45927.479166666664</c:v>
                </c:pt>
                <c:pt idx="6468">
                  <c:v>45927.520833333336</c:v>
                </c:pt>
                <c:pt idx="6469">
                  <c:v>45927.5625</c:v>
                </c:pt>
                <c:pt idx="6470">
                  <c:v>45927.604166666664</c:v>
                </c:pt>
                <c:pt idx="6471">
                  <c:v>45927.645833333336</c:v>
                </c:pt>
                <c:pt idx="6472">
                  <c:v>45927.6875</c:v>
                </c:pt>
                <c:pt idx="6473">
                  <c:v>45927.729166666664</c:v>
                </c:pt>
                <c:pt idx="6474">
                  <c:v>45927.770833333336</c:v>
                </c:pt>
                <c:pt idx="6475">
                  <c:v>45927.8125</c:v>
                </c:pt>
                <c:pt idx="6476">
                  <c:v>45927.854166666664</c:v>
                </c:pt>
                <c:pt idx="6477">
                  <c:v>45927.895833333336</c:v>
                </c:pt>
                <c:pt idx="6478">
                  <c:v>45927.9375</c:v>
                </c:pt>
                <c:pt idx="6479">
                  <c:v>45927.979166666664</c:v>
                </c:pt>
                <c:pt idx="6480">
                  <c:v>45928.020833333336</c:v>
                </c:pt>
                <c:pt idx="6481">
                  <c:v>45928.0625</c:v>
                </c:pt>
                <c:pt idx="6482">
                  <c:v>45928.104166666664</c:v>
                </c:pt>
                <c:pt idx="6483">
                  <c:v>45928.145833333336</c:v>
                </c:pt>
                <c:pt idx="6484">
                  <c:v>45928.1875</c:v>
                </c:pt>
                <c:pt idx="6485">
                  <c:v>45928.229166666664</c:v>
                </c:pt>
                <c:pt idx="6486">
                  <c:v>45928.270833333336</c:v>
                </c:pt>
                <c:pt idx="6487">
                  <c:v>45928.3125</c:v>
                </c:pt>
                <c:pt idx="6488">
                  <c:v>45928.354166666664</c:v>
                </c:pt>
                <c:pt idx="6489">
                  <c:v>45928.395833333336</c:v>
                </c:pt>
                <c:pt idx="6490">
                  <c:v>45928.4375</c:v>
                </c:pt>
                <c:pt idx="6491">
                  <c:v>45928.479166666664</c:v>
                </c:pt>
                <c:pt idx="6492">
                  <c:v>45928.520833333336</c:v>
                </c:pt>
                <c:pt idx="6493">
                  <c:v>45928.5625</c:v>
                </c:pt>
                <c:pt idx="6494">
                  <c:v>45928.604166666664</c:v>
                </c:pt>
                <c:pt idx="6495">
                  <c:v>45928.645833333336</c:v>
                </c:pt>
                <c:pt idx="6496">
                  <c:v>45928.6875</c:v>
                </c:pt>
                <c:pt idx="6497">
                  <c:v>45928.729166666664</c:v>
                </c:pt>
                <c:pt idx="6498">
                  <c:v>45928.770833333336</c:v>
                </c:pt>
                <c:pt idx="6499">
                  <c:v>45928.8125</c:v>
                </c:pt>
                <c:pt idx="6500">
                  <c:v>45928.854166666664</c:v>
                </c:pt>
                <c:pt idx="6501">
                  <c:v>45928.895833333336</c:v>
                </c:pt>
                <c:pt idx="6502">
                  <c:v>45928.9375</c:v>
                </c:pt>
                <c:pt idx="6503">
                  <c:v>45928.979166666664</c:v>
                </c:pt>
                <c:pt idx="6504">
                  <c:v>45929.020833333336</c:v>
                </c:pt>
                <c:pt idx="6505">
                  <c:v>45929.0625</c:v>
                </c:pt>
                <c:pt idx="6506">
                  <c:v>45929.104166666664</c:v>
                </c:pt>
                <c:pt idx="6507">
                  <c:v>45929.145833333336</c:v>
                </c:pt>
                <c:pt idx="6508">
                  <c:v>45929.1875</c:v>
                </c:pt>
                <c:pt idx="6509">
                  <c:v>45929.229166666664</c:v>
                </c:pt>
                <c:pt idx="6510">
                  <c:v>45929.270833333336</c:v>
                </c:pt>
                <c:pt idx="6511">
                  <c:v>45929.3125</c:v>
                </c:pt>
                <c:pt idx="6512">
                  <c:v>45929.354166666664</c:v>
                </c:pt>
                <c:pt idx="6513">
                  <c:v>45929.395833333336</c:v>
                </c:pt>
                <c:pt idx="6514">
                  <c:v>45929.4375</c:v>
                </c:pt>
                <c:pt idx="6515">
                  <c:v>45929.479166666664</c:v>
                </c:pt>
                <c:pt idx="6516">
                  <c:v>45929.520833333336</c:v>
                </c:pt>
                <c:pt idx="6517">
                  <c:v>45929.5625</c:v>
                </c:pt>
                <c:pt idx="6518">
                  <c:v>45929.604166666664</c:v>
                </c:pt>
                <c:pt idx="6519">
                  <c:v>45929.645833333336</c:v>
                </c:pt>
                <c:pt idx="6520">
                  <c:v>45929.6875</c:v>
                </c:pt>
                <c:pt idx="6521">
                  <c:v>45929.729166666664</c:v>
                </c:pt>
                <c:pt idx="6522">
                  <c:v>45929.770833333336</c:v>
                </c:pt>
                <c:pt idx="6523">
                  <c:v>45929.8125</c:v>
                </c:pt>
                <c:pt idx="6524">
                  <c:v>45929.854166666664</c:v>
                </c:pt>
                <c:pt idx="6525">
                  <c:v>45929.895833333336</c:v>
                </c:pt>
                <c:pt idx="6526">
                  <c:v>45929.9375</c:v>
                </c:pt>
                <c:pt idx="6527">
                  <c:v>45929.979166666664</c:v>
                </c:pt>
                <c:pt idx="6528">
                  <c:v>45930.020833333336</c:v>
                </c:pt>
                <c:pt idx="6529">
                  <c:v>45930.0625</c:v>
                </c:pt>
                <c:pt idx="6530">
                  <c:v>45930.104166666664</c:v>
                </c:pt>
                <c:pt idx="6531">
                  <c:v>45930.145833333336</c:v>
                </c:pt>
                <c:pt idx="6532">
                  <c:v>45930.1875</c:v>
                </c:pt>
                <c:pt idx="6533">
                  <c:v>45930.229166666664</c:v>
                </c:pt>
                <c:pt idx="6534">
                  <c:v>45930.270833333336</c:v>
                </c:pt>
                <c:pt idx="6535">
                  <c:v>45930.3125</c:v>
                </c:pt>
                <c:pt idx="6536">
                  <c:v>45930.354166666664</c:v>
                </c:pt>
                <c:pt idx="6537">
                  <c:v>45930.395833333336</c:v>
                </c:pt>
                <c:pt idx="6538">
                  <c:v>45930.4375</c:v>
                </c:pt>
                <c:pt idx="6539">
                  <c:v>45930.479166666664</c:v>
                </c:pt>
                <c:pt idx="6540">
                  <c:v>45930.520833333336</c:v>
                </c:pt>
                <c:pt idx="6541">
                  <c:v>45930.5625</c:v>
                </c:pt>
                <c:pt idx="6542">
                  <c:v>45930.604166666664</c:v>
                </c:pt>
                <c:pt idx="6543">
                  <c:v>45930.645833333336</c:v>
                </c:pt>
                <c:pt idx="6544">
                  <c:v>45930.6875</c:v>
                </c:pt>
                <c:pt idx="6545">
                  <c:v>45930.729166666664</c:v>
                </c:pt>
                <c:pt idx="6546">
                  <c:v>45930.770833333336</c:v>
                </c:pt>
                <c:pt idx="6547">
                  <c:v>45930.8125</c:v>
                </c:pt>
                <c:pt idx="6548">
                  <c:v>45930.854166666664</c:v>
                </c:pt>
                <c:pt idx="6549">
                  <c:v>45930.895833333336</c:v>
                </c:pt>
                <c:pt idx="6550">
                  <c:v>45930.9375</c:v>
                </c:pt>
                <c:pt idx="6551">
                  <c:v>45930.979166666664</c:v>
                </c:pt>
                <c:pt idx="6552">
                  <c:v>45931.020833333336</c:v>
                </c:pt>
                <c:pt idx="6553">
                  <c:v>45931.0625</c:v>
                </c:pt>
                <c:pt idx="6554">
                  <c:v>45931.104166666664</c:v>
                </c:pt>
                <c:pt idx="6555">
                  <c:v>45931.145833333336</c:v>
                </c:pt>
                <c:pt idx="6556">
                  <c:v>45931.1875</c:v>
                </c:pt>
                <c:pt idx="6557">
                  <c:v>45931.229166666664</c:v>
                </c:pt>
                <c:pt idx="6558">
                  <c:v>45931.270833333336</c:v>
                </c:pt>
                <c:pt idx="6559">
                  <c:v>45931.3125</c:v>
                </c:pt>
                <c:pt idx="6560">
                  <c:v>45931.354166666664</c:v>
                </c:pt>
                <c:pt idx="6561">
                  <c:v>45931.395833333336</c:v>
                </c:pt>
                <c:pt idx="6562">
                  <c:v>45931.4375</c:v>
                </c:pt>
                <c:pt idx="6563">
                  <c:v>45931.479166666664</c:v>
                </c:pt>
                <c:pt idx="6564">
                  <c:v>45931.520833333336</c:v>
                </c:pt>
                <c:pt idx="6565">
                  <c:v>45931.5625</c:v>
                </c:pt>
                <c:pt idx="6566">
                  <c:v>45931.604166666664</c:v>
                </c:pt>
                <c:pt idx="6567">
                  <c:v>45931.645833333336</c:v>
                </c:pt>
                <c:pt idx="6568">
                  <c:v>45931.6875</c:v>
                </c:pt>
                <c:pt idx="6569">
                  <c:v>45931.729166666664</c:v>
                </c:pt>
                <c:pt idx="6570">
                  <c:v>45931.770833333336</c:v>
                </c:pt>
                <c:pt idx="6571">
                  <c:v>45931.8125</c:v>
                </c:pt>
                <c:pt idx="6572">
                  <c:v>45931.854166666664</c:v>
                </c:pt>
                <c:pt idx="6573">
                  <c:v>45931.895833333336</c:v>
                </c:pt>
                <c:pt idx="6574">
                  <c:v>45931.9375</c:v>
                </c:pt>
                <c:pt idx="6575">
                  <c:v>45931.979166666664</c:v>
                </c:pt>
                <c:pt idx="6576">
                  <c:v>45932.020833333336</c:v>
                </c:pt>
                <c:pt idx="6577">
                  <c:v>45932.0625</c:v>
                </c:pt>
                <c:pt idx="6578">
                  <c:v>45932.104166666664</c:v>
                </c:pt>
                <c:pt idx="6579">
                  <c:v>45932.145833333336</c:v>
                </c:pt>
                <c:pt idx="6580">
                  <c:v>45932.1875</c:v>
                </c:pt>
                <c:pt idx="6581">
                  <c:v>45932.229166666664</c:v>
                </c:pt>
                <c:pt idx="6582">
                  <c:v>45932.270833333336</c:v>
                </c:pt>
                <c:pt idx="6583">
                  <c:v>45932.3125</c:v>
                </c:pt>
                <c:pt idx="6584">
                  <c:v>45932.354166666664</c:v>
                </c:pt>
                <c:pt idx="6585">
                  <c:v>45932.395833333336</c:v>
                </c:pt>
                <c:pt idx="6586">
                  <c:v>45932.4375</c:v>
                </c:pt>
                <c:pt idx="6587">
                  <c:v>45932.479166666664</c:v>
                </c:pt>
                <c:pt idx="6588">
                  <c:v>45932.520833333336</c:v>
                </c:pt>
                <c:pt idx="6589">
                  <c:v>45932.5625</c:v>
                </c:pt>
                <c:pt idx="6590">
                  <c:v>45932.604166666664</c:v>
                </c:pt>
                <c:pt idx="6591">
                  <c:v>45932.645833333336</c:v>
                </c:pt>
                <c:pt idx="6592">
                  <c:v>45932.6875</c:v>
                </c:pt>
                <c:pt idx="6593">
                  <c:v>45932.729166666664</c:v>
                </c:pt>
                <c:pt idx="6594">
                  <c:v>45932.770833333336</c:v>
                </c:pt>
                <c:pt idx="6595">
                  <c:v>45932.8125</c:v>
                </c:pt>
                <c:pt idx="6596">
                  <c:v>45932.854166666664</c:v>
                </c:pt>
                <c:pt idx="6597">
                  <c:v>45932.895833333336</c:v>
                </c:pt>
                <c:pt idx="6598">
                  <c:v>45932.9375</c:v>
                </c:pt>
                <c:pt idx="6599">
                  <c:v>45932.979166666664</c:v>
                </c:pt>
                <c:pt idx="6600">
                  <c:v>45933.020833333336</c:v>
                </c:pt>
                <c:pt idx="6601">
                  <c:v>45933.0625</c:v>
                </c:pt>
                <c:pt idx="6602">
                  <c:v>45933.104166666664</c:v>
                </c:pt>
                <c:pt idx="6603">
                  <c:v>45933.145833333336</c:v>
                </c:pt>
                <c:pt idx="6604">
                  <c:v>45933.1875</c:v>
                </c:pt>
                <c:pt idx="6605">
                  <c:v>45933.229166666664</c:v>
                </c:pt>
                <c:pt idx="6606">
                  <c:v>45933.270833333336</c:v>
                </c:pt>
                <c:pt idx="6607">
                  <c:v>45933.3125</c:v>
                </c:pt>
                <c:pt idx="6608">
                  <c:v>45933.354166666664</c:v>
                </c:pt>
                <c:pt idx="6609">
                  <c:v>45933.395833333336</c:v>
                </c:pt>
                <c:pt idx="6610">
                  <c:v>45933.4375</c:v>
                </c:pt>
                <c:pt idx="6611">
                  <c:v>45933.479166666664</c:v>
                </c:pt>
                <c:pt idx="6612">
                  <c:v>45933.520833333336</c:v>
                </c:pt>
                <c:pt idx="6613">
                  <c:v>45933.5625</c:v>
                </c:pt>
                <c:pt idx="6614">
                  <c:v>45933.604166666664</c:v>
                </c:pt>
                <c:pt idx="6615">
                  <c:v>45933.645833333336</c:v>
                </c:pt>
                <c:pt idx="6616">
                  <c:v>45933.6875</c:v>
                </c:pt>
                <c:pt idx="6617">
                  <c:v>45933.729166666664</c:v>
                </c:pt>
                <c:pt idx="6618">
                  <c:v>45933.770833333336</c:v>
                </c:pt>
                <c:pt idx="6619">
                  <c:v>45933.8125</c:v>
                </c:pt>
                <c:pt idx="6620">
                  <c:v>45933.854166666664</c:v>
                </c:pt>
                <c:pt idx="6621">
                  <c:v>45933.895833333336</c:v>
                </c:pt>
                <c:pt idx="6622">
                  <c:v>45933.9375</c:v>
                </c:pt>
                <c:pt idx="6623">
                  <c:v>45933.979166666664</c:v>
                </c:pt>
                <c:pt idx="6624">
                  <c:v>45934.020833333336</c:v>
                </c:pt>
                <c:pt idx="6625">
                  <c:v>45934.0625</c:v>
                </c:pt>
                <c:pt idx="6626">
                  <c:v>45934.104166666664</c:v>
                </c:pt>
                <c:pt idx="6627">
                  <c:v>45934.145833333336</c:v>
                </c:pt>
                <c:pt idx="6628">
                  <c:v>45934.1875</c:v>
                </c:pt>
                <c:pt idx="6629">
                  <c:v>45934.229166666664</c:v>
                </c:pt>
                <c:pt idx="6630">
                  <c:v>45934.270833333336</c:v>
                </c:pt>
                <c:pt idx="6631">
                  <c:v>45934.3125</c:v>
                </c:pt>
                <c:pt idx="6632">
                  <c:v>45934.354166666664</c:v>
                </c:pt>
                <c:pt idx="6633">
                  <c:v>45934.395833333336</c:v>
                </c:pt>
                <c:pt idx="6634">
                  <c:v>45934.4375</c:v>
                </c:pt>
                <c:pt idx="6635">
                  <c:v>45934.479166666664</c:v>
                </c:pt>
                <c:pt idx="6636">
                  <c:v>45934.520833333336</c:v>
                </c:pt>
                <c:pt idx="6637">
                  <c:v>45934.5625</c:v>
                </c:pt>
                <c:pt idx="6638">
                  <c:v>45934.604166666664</c:v>
                </c:pt>
                <c:pt idx="6639">
                  <c:v>45934.645833333336</c:v>
                </c:pt>
                <c:pt idx="6640">
                  <c:v>45934.6875</c:v>
                </c:pt>
                <c:pt idx="6641">
                  <c:v>45934.729166666664</c:v>
                </c:pt>
                <c:pt idx="6642">
                  <c:v>45934.770833333336</c:v>
                </c:pt>
                <c:pt idx="6643">
                  <c:v>45934.8125</c:v>
                </c:pt>
                <c:pt idx="6644">
                  <c:v>45934.854166666664</c:v>
                </c:pt>
                <c:pt idx="6645">
                  <c:v>45934.895833333336</c:v>
                </c:pt>
                <c:pt idx="6646">
                  <c:v>45934.9375</c:v>
                </c:pt>
                <c:pt idx="6647">
                  <c:v>45934.979166666664</c:v>
                </c:pt>
                <c:pt idx="6648">
                  <c:v>45935.020833333336</c:v>
                </c:pt>
                <c:pt idx="6649">
                  <c:v>45935.0625</c:v>
                </c:pt>
                <c:pt idx="6650">
                  <c:v>45935.104166666664</c:v>
                </c:pt>
                <c:pt idx="6651">
                  <c:v>45935.145833333336</c:v>
                </c:pt>
                <c:pt idx="6652">
                  <c:v>45935.1875</c:v>
                </c:pt>
                <c:pt idx="6653">
                  <c:v>45935.229166666664</c:v>
                </c:pt>
                <c:pt idx="6654">
                  <c:v>45935.270833333336</c:v>
                </c:pt>
                <c:pt idx="6655">
                  <c:v>45935.3125</c:v>
                </c:pt>
                <c:pt idx="6656">
                  <c:v>45935.354166666664</c:v>
                </c:pt>
                <c:pt idx="6657">
                  <c:v>45935.395833333336</c:v>
                </c:pt>
                <c:pt idx="6658">
                  <c:v>45935.4375</c:v>
                </c:pt>
                <c:pt idx="6659">
                  <c:v>45935.479166666664</c:v>
                </c:pt>
                <c:pt idx="6660">
                  <c:v>45935.520833333336</c:v>
                </c:pt>
                <c:pt idx="6661">
                  <c:v>45935.5625</c:v>
                </c:pt>
                <c:pt idx="6662">
                  <c:v>45935.604166666664</c:v>
                </c:pt>
                <c:pt idx="6663">
                  <c:v>45935.645833333336</c:v>
                </c:pt>
                <c:pt idx="6664">
                  <c:v>45935.6875</c:v>
                </c:pt>
                <c:pt idx="6665">
                  <c:v>45935.729166666664</c:v>
                </c:pt>
                <c:pt idx="6666">
                  <c:v>45935.770833333336</c:v>
                </c:pt>
                <c:pt idx="6667">
                  <c:v>45935.8125</c:v>
                </c:pt>
                <c:pt idx="6668">
                  <c:v>45935.854166666664</c:v>
                </c:pt>
                <c:pt idx="6669">
                  <c:v>45935.895833333336</c:v>
                </c:pt>
                <c:pt idx="6670">
                  <c:v>45935.9375</c:v>
                </c:pt>
                <c:pt idx="6671">
                  <c:v>45935.979166666664</c:v>
                </c:pt>
                <c:pt idx="6672">
                  <c:v>45936.020833333336</c:v>
                </c:pt>
                <c:pt idx="6673">
                  <c:v>45936.0625</c:v>
                </c:pt>
                <c:pt idx="6674">
                  <c:v>45936.104166666664</c:v>
                </c:pt>
                <c:pt idx="6675">
                  <c:v>45936.145833333336</c:v>
                </c:pt>
                <c:pt idx="6676">
                  <c:v>45936.1875</c:v>
                </c:pt>
                <c:pt idx="6677">
                  <c:v>45936.229166666664</c:v>
                </c:pt>
                <c:pt idx="6678">
                  <c:v>45936.270833333336</c:v>
                </c:pt>
                <c:pt idx="6679">
                  <c:v>45936.3125</c:v>
                </c:pt>
                <c:pt idx="6680">
                  <c:v>45936.354166666664</c:v>
                </c:pt>
                <c:pt idx="6681">
                  <c:v>45936.395833333336</c:v>
                </c:pt>
                <c:pt idx="6682">
                  <c:v>45936.4375</c:v>
                </c:pt>
                <c:pt idx="6683">
                  <c:v>45936.479166666664</c:v>
                </c:pt>
                <c:pt idx="6684">
                  <c:v>45936.520833333336</c:v>
                </c:pt>
                <c:pt idx="6685">
                  <c:v>45936.5625</c:v>
                </c:pt>
                <c:pt idx="6686">
                  <c:v>45936.604166666664</c:v>
                </c:pt>
                <c:pt idx="6687">
                  <c:v>45936.645833333336</c:v>
                </c:pt>
                <c:pt idx="6688">
                  <c:v>45936.6875</c:v>
                </c:pt>
                <c:pt idx="6689">
                  <c:v>45936.729166666664</c:v>
                </c:pt>
                <c:pt idx="6690">
                  <c:v>45936.770833333336</c:v>
                </c:pt>
                <c:pt idx="6691">
                  <c:v>45936.8125</c:v>
                </c:pt>
                <c:pt idx="6692">
                  <c:v>45936.854166666664</c:v>
                </c:pt>
                <c:pt idx="6693">
                  <c:v>45936.895833333336</c:v>
                </c:pt>
                <c:pt idx="6694">
                  <c:v>45936.9375</c:v>
                </c:pt>
                <c:pt idx="6695">
                  <c:v>45936.979166666664</c:v>
                </c:pt>
                <c:pt idx="6696">
                  <c:v>45937.020833333336</c:v>
                </c:pt>
                <c:pt idx="6697">
                  <c:v>45937.0625</c:v>
                </c:pt>
                <c:pt idx="6698">
                  <c:v>45937.104166666664</c:v>
                </c:pt>
                <c:pt idx="6699">
                  <c:v>45937.145833333336</c:v>
                </c:pt>
                <c:pt idx="6700">
                  <c:v>45937.1875</c:v>
                </c:pt>
                <c:pt idx="6701">
                  <c:v>45937.229166666664</c:v>
                </c:pt>
                <c:pt idx="6702">
                  <c:v>45937.270833333336</c:v>
                </c:pt>
                <c:pt idx="6703">
                  <c:v>45937.3125</c:v>
                </c:pt>
                <c:pt idx="6704">
                  <c:v>45937.354166666664</c:v>
                </c:pt>
                <c:pt idx="6705">
                  <c:v>45937.395833333336</c:v>
                </c:pt>
                <c:pt idx="6706">
                  <c:v>45937.4375</c:v>
                </c:pt>
                <c:pt idx="6707">
                  <c:v>45937.479166666664</c:v>
                </c:pt>
                <c:pt idx="6708">
                  <c:v>45937.520833333336</c:v>
                </c:pt>
                <c:pt idx="6709">
                  <c:v>45937.5625</c:v>
                </c:pt>
                <c:pt idx="6710">
                  <c:v>45937.604166666664</c:v>
                </c:pt>
                <c:pt idx="6711">
                  <c:v>45937.645833333336</c:v>
                </c:pt>
                <c:pt idx="6712">
                  <c:v>45937.6875</c:v>
                </c:pt>
                <c:pt idx="6713">
                  <c:v>45937.729166666664</c:v>
                </c:pt>
                <c:pt idx="6714">
                  <c:v>45937.770833333336</c:v>
                </c:pt>
                <c:pt idx="6715">
                  <c:v>45937.8125</c:v>
                </c:pt>
                <c:pt idx="6716">
                  <c:v>45937.854166666664</c:v>
                </c:pt>
                <c:pt idx="6717">
                  <c:v>45937.895833333336</c:v>
                </c:pt>
                <c:pt idx="6718">
                  <c:v>45937.9375</c:v>
                </c:pt>
                <c:pt idx="6719">
                  <c:v>45937.979166666664</c:v>
                </c:pt>
                <c:pt idx="6720">
                  <c:v>45938.020833333336</c:v>
                </c:pt>
                <c:pt idx="6721">
                  <c:v>45938.0625</c:v>
                </c:pt>
                <c:pt idx="6722">
                  <c:v>45938.104166666664</c:v>
                </c:pt>
                <c:pt idx="6723">
                  <c:v>45938.145833333336</c:v>
                </c:pt>
                <c:pt idx="6724">
                  <c:v>45938.1875</c:v>
                </c:pt>
                <c:pt idx="6725">
                  <c:v>45938.229166666664</c:v>
                </c:pt>
                <c:pt idx="6726">
                  <c:v>45938.270833333336</c:v>
                </c:pt>
                <c:pt idx="6727">
                  <c:v>45938.3125</c:v>
                </c:pt>
                <c:pt idx="6728">
                  <c:v>45938.354166666664</c:v>
                </c:pt>
                <c:pt idx="6729">
                  <c:v>45938.395833333336</c:v>
                </c:pt>
                <c:pt idx="6730">
                  <c:v>45938.4375</c:v>
                </c:pt>
                <c:pt idx="6731">
                  <c:v>45938.479166666664</c:v>
                </c:pt>
                <c:pt idx="6732">
                  <c:v>45938.520833333336</c:v>
                </c:pt>
                <c:pt idx="6733">
                  <c:v>45938.5625</c:v>
                </c:pt>
                <c:pt idx="6734">
                  <c:v>45938.604166666664</c:v>
                </c:pt>
                <c:pt idx="6735">
                  <c:v>45938.645833333336</c:v>
                </c:pt>
                <c:pt idx="6736">
                  <c:v>45938.6875</c:v>
                </c:pt>
                <c:pt idx="6737">
                  <c:v>45938.729166666664</c:v>
                </c:pt>
                <c:pt idx="6738">
                  <c:v>45938.770833333336</c:v>
                </c:pt>
                <c:pt idx="6739">
                  <c:v>45938.8125</c:v>
                </c:pt>
                <c:pt idx="6740">
                  <c:v>45938.854166666664</c:v>
                </c:pt>
                <c:pt idx="6741">
                  <c:v>45938.895833333336</c:v>
                </c:pt>
                <c:pt idx="6742">
                  <c:v>45938.9375</c:v>
                </c:pt>
                <c:pt idx="6743">
                  <c:v>45938.979166666664</c:v>
                </c:pt>
                <c:pt idx="6744">
                  <c:v>45939.020833333336</c:v>
                </c:pt>
                <c:pt idx="6745">
                  <c:v>45939.0625</c:v>
                </c:pt>
                <c:pt idx="6746">
                  <c:v>45939.104166666664</c:v>
                </c:pt>
                <c:pt idx="6747">
                  <c:v>45939.145833333336</c:v>
                </c:pt>
                <c:pt idx="6748">
                  <c:v>45939.1875</c:v>
                </c:pt>
                <c:pt idx="6749">
                  <c:v>45939.229166666664</c:v>
                </c:pt>
                <c:pt idx="6750">
                  <c:v>45939.270833333336</c:v>
                </c:pt>
                <c:pt idx="6751">
                  <c:v>45939.3125</c:v>
                </c:pt>
                <c:pt idx="6752">
                  <c:v>45939.354166666664</c:v>
                </c:pt>
                <c:pt idx="6753">
                  <c:v>45939.395833333336</c:v>
                </c:pt>
                <c:pt idx="6754">
                  <c:v>45939.4375</c:v>
                </c:pt>
                <c:pt idx="6755">
                  <c:v>45939.479166666664</c:v>
                </c:pt>
                <c:pt idx="6756">
                  <c:v>45939.520833333336</c:v>
                </c:pt>
                <c:pt idx="6757">
                  <c:v>45939.5625</c:v>
                </c:pt>
                <c:pt idx="6758">
                  <c:v>45939.604166666664</c:v>
                </c:pt>
                <c:pt idx="6759">
                  <c:v>45939.645833333336</c:v>
                </c:pt>
                <c:pt idx="6760">
                  <c:v>45939.6875</c:v>
                </c:pt>
                <c:pt idx="6761">
                  <c:v>45939.729166666664</c:v>
                </c:pt>
                <c:pt idx="6762">
                  <c:v>45939.770833333336</c:v>
                </c:pt>
                <c:pt idx="6763">
                  <c:v>45939.8125</c:v>
                </c:pt>
                <c:pt idx="6764">
                  <c:v>45939.854166666664</c:v>
                </c:pt>
                <c:pt idx="6765">
                  <c:v>45939.895833333336</c:v>
                </c:pt>
                <c:pt idx="6766">
                  <c:v>45939.9375</c:v>
                </c:pt>
                <c:pt idx="6767">
                  <c:v>45939.979166666664</c:v>
                </c:pt>
                <c:pt idx="6768">
                  <c:v>45940.020833333336</c:v>
                </c:pt>
                <c:pt idx="6769">
                  <c:v>45940.0625</c:v>
                </c:pt>
                <c:pt idx="6770">
                  <c:v>45940.104166666664</c:v>
                </c:pt>
                <c:pt idx="6771">
                  <c:v>45940.145833333336</c:v>
                </c:pt>
                <c:pt idx="6772">
                  <c:v>45940.1875</c:v>
                </c:pt>
                <c:pt idx="6773">
                  <c:v>45940.229166666664</c:v>
                </c:pt>
                <c:pt idx="6774">
                  <c:v>45940.270833333336</c:v>
                </c:pt>
                <c:pt idx="6775">
                  <c:v>45940.3125</c:v>
                </c:pt>
                <c:pt idx="6776">
                  <c:v>45940.354166666664</c:v>
                </c:pt>
                <c:pt idx="6777">
                  <c:v>45940.395833333336</c:v>
                </c:pt>
                <c:pt idx="6778">
                  <c:v>45940.4375</c:v>
                </c:pt>
                <c:pt idx="6779">
                  <c:v>45940.479166666664</c:v>
                </c:pt>
                <c:pt idx="6780">
                  <c:v>45940.520833333336</c:v>
                </c:pt>
                <c:pt idx="6781">
                  <c:v>45940.5625</c:v>
                </c:pt>
                <c:pt idx="6782">
                  <c:v>45940.604166666664</c:v>
                </c:pt>
                <c:pt idx="6783">
                  <c:v>45940.645833333336</c:v>
                </c:pt>
                <c:pt idx="6784">
                  <c:v>45940.6875</c:v>
                </c:pt>
                <c:pt idx="6785">
                  <c:v>45940.729166666664</c:v>
                </c:pt>
                <c:pt idx="6786">
                  <c:v>45940.770833333336</c:v>
                </c:pt>
                <c:pt idx="6787">
                  <c:v>45940.8125</c:v>
                </c:pt>
                <c:pt idx="6788">
                  <c:v>45940.854166666664</c:v>
                </c:pt>
                <c:pt idx="6789">
                  <c:v>45940.895833333336</c:v>
                </c:pt>
                <c:pt idx="6790">
                  <c:v>45940.9375</c:v>
                </c:pt>
                <c:pt idx="6791">
                  <c:v>45940.979166666664</c:v>
                </c:pt>
                <c:pt idx="6792">
                  <c:v>45941.020833333336</c:v>
                </c:pt>
                <c:pt idx="6793">
                  <c:v>45941.0625</c:v>
                </c:pt>
                <c:pt idx="6794">
                  <c:v>45941.104166666664</c:v>
                </c:pt>
                <c:pt idx="6795">
                  <c:v>45941.145833333336</c:v>
                </c:pt>
                <c:pt idx="6796">
                  <c:v>45941.1875</c:v>
                </c:pt>
                <c:pt idx="6797">
                  <c:v>45941.229166666664</c:v>
                </c:pt>
                <c:pt idx="6798">
                  <c:v>45941.270833333336</c:v>
                </c:pt>
                <c:pt idx="6799">
                  <c:v>45941.3125</c:v>
                </c:pt>
                <c:pt idx="6800">
                  <c:v>45941.354166666664</c:v>
                </c:pt>
                <c:pt idx="6801">
                  <c:v>45941.395833333336</c:v>
                </c:pt>
                <c:pt idx="6802">
                  <c:v>45941.4375</c:v>
                </c:pt>
                <c:pt idx="6803">
                  <c:v>45941.479166666664</c:v>
                </c:pt>
                <c:pt idx="6804">
                  <c:v>45941.520833333336</c:v>
                </c:pt>
                <c:pt idx="6805">
                  <c:v>45941.5625</c:v>
                </c:pt>
                <c:pt idx="6806">
                  <c:v>45941.604166666664</c:v>
                </c:pt>
                <c:pt idx="6807">
                  <c:v>45941.645833333336</c:v>
                </c:pt>
                <c:pt idx="6808">
                  <c:v>45941.6875</c:v>
                </c:pt>
                <c:pt idx="6809">
                  <c:v>45941.729166666664</c:v>
                </c:pt>
                <c:pt idx="6810">
                  <c:v>45941.770833333336</c:v>
                </c:pt>
                <c:pt idx="6811">
                  <c:v>45941.8125</c:v>
                </c:pt>
                <c:pt idx="6812">
                  <c:v>45941.854166666664</c:v>
                </c:pt>
                <c:pt idx="6813">
                  <c:v>45941.895833333336</c:v>
                </c:pt>
                <c:pt idx="6814">
                  <c:v>45941.9375</c:v>
                </c:pt>
                <c:pt idx="6815">
                  <c:v>45941.979166666664</c:v>
                </c:pt>
                <c:pt idx="6816">
                  <c:v>45942.020833333336</c:v>
                </c:pt>
                <c:pt idx="6817">
                  <c:v>45942.0625</c:v>
                </c:pt>
                <c:pt idx="6818">
                  <c:v>45942.104166666664</c:v>
                </c:pt>
                <c:pt idx="6819">
                  <c:v>45942.145833333336</c:v>
                </c:pt>
                <c:pt idx="6820">
                  <c:v>45942.1875</c:v>
                </c:pt>
                <c:pt idx="6821">
                  <c:v>45942.229166666664</c:v>
                </c:pt>
                <c:pt idx="6822">
                  <c:v>45942.270833333336</c:v>
                </c:pt>
                <c:pt idx="6823">
                  <c:v>45942.3125</c:v>
                </c:pt>
                <c:pt idx="6824">
                  <c:v>45942.354166666664</c:v>
                </c:pt>
                <c:pt idx="6825">
                  <c:v>45942.395833333336</c:v>
                </c:pt>
                <c:pt idx="6826">
                  <c:v>45942.4375</c:v>
                </c:pt>
                <c:pt idx="6827">
                  <c:v>45942.479166666664</c:v>
                </c:pt>
                <c:pt idx="6828">
                  <c:v>45942.520833333336</c:v>
                </c:pt>
                <c:pt idx="6829">
                  <c:v>45942.5625</c:v>
                </c:pt>
                <c:pt idx="6830">
                  <c:v>45942.604166666664</c:v>
                </c:pt>
                <c:pt idx="6831">
                  <c:v>45942.645833333336</c:v>
                </c:pt>
                <c:pt idx="6832">
                  <c:v>45942.6875</c:v>
                </c:pt>
                <c:pt idx="6833">
                  <c:v>45942.729166666664</c:v>
                </c:pt>
                <c:pt idx="6834">
                  <c:v>45942.770833333336</c:v>
                </c:pt>
                <c:pt idx="6835">
                  <c:v>45942.8125</c:v>
                </c:pt>
                <c:pt idx="6836">
                  <c:v>45942.854166666664</c:v>
                </c:pt>
                <c:pt idx="6837">
                  <c:v>45942.895833333336</c:v>
                </c:pt>
                <c:pt idx="6838">
                  <c:v>45942.9375</c:v>
                </c:pt>
                <c:pt idx="6839">
                  <c:v>45942.979166666664</c:v>
                </c:pt>
                <c:pt idx="6840">
                  <c:v>45943.020833333336</c:v>
                </c:pt>
                <c:pt idx="6841">
                  <c:v>45943.0625</c:v>
                </c:pt>
                <c:pt idx="6842">
                  <c:v>45943.104166666664</c:v>
                </c:pt>
                <c:pt idx="6843">
                  <c:v>45943.145833333336</c:v>
                </c:pt>
                <c:pt idx="6844">
                  <c:v>45943.1875</c:v>
                </c:pt>
                <c:pt idx="6845">
                  <c:v>45943.229166666664</c:v>
                </c:pt>
                <c:pt idx="6846">
                  <c:v>45943.270833333336</c:v>
                </c:pt>
                <c:pt idx="6847">
                  <c:v>45943.3125</c:v>
                </c:pt>
                <c:pt idx="6848">
                  <c:v>45943.354166666664</c:v>
                </c:pt>
                <c:pt idx="6849">
                  <c:v>45943.395833333336</c:v>
                </c:pt>
                <c:pt idx="6850">
                  <c:v>45943.4375</c:v>
                </c:pt>
                <c:pt idx="6851">
                  <c:v>45943.479166666664</c:v>
                </c:pt>
                <c:pt idx="6852">
                  <c:v>45943.520833333336</c:v>
                </c:pt>
                <c:pt idx="6853">
                  <c:v>45943.5625</c:v>
                </c:pt>
                <c:pt idx="6854">
                  <c:v>45943.604166666664</c:v>
                </c:pt>
                <c:pt idx="6855">
                  <c:v>45943.645833333336</c:v>
                </c:pt>
                <c:pt idx="6856">
                  <c:v>45943.6875</c:v>
                </c:pt>
                <c:pt idx="6857">
                  <c:v>45943.729166666664</c:v>
                </c:pt>
                <c:pt idx="6858">
                  <c:v>45943.770833333336</c:v>
                </c:pt>
                <c:pt idx="6859">
                  <c:v>45943.8125</c:v>
                </c:pt>
                <c:pt idx="6860">
                  <c:v>45943.854166666664</c:v>
                </c:pt>
                <c:pt idx="6861">
                  <c:v>45943.895833333336</c:v>
                </c:pt>
                <c:pt idx="6862">
                  <c:v>45943.9375</c:v>
                </c:pt>
                <c:pt idx="6863">
                  <c:v>45943.979166666664</c:v>
                </c:pt>
                <c:pt idx="6864">
                  <c:v>45944.020833333336</c:v>
                </c:pt>
                <c:pt idx="6865">
                  <c:v>45944.0625</c:v>
                </c:pt>
                <c:pt idx="6866">
                  <c:v>45944.104166666664</c:v>
                </c:pt>
                <c:pt idx="6867">
                  <c:v>45944.145833333336</c:v>
                </c:pt>
                <c:pt idx="6868">
                  <c:v>45944.1875</c:v>
                </c:pt>
                <c:pt idx="6869">
                  <c:v>45944.229166666664</c:v>
                </c:pt>
                <c:pt idx="6870">
                  <c:v>45944.270833333336</c:v>
                </c:pt>
                <c:pt idx="6871">
                  <c:v>45944.3125</c:v>
                </c:pt>
                <c:pt idx="6872">
                  <c:v>45944.354166666664</c:v>
                </c:pt>
                <c:pt idx="6873">
                  <c:v>45944.395833333336</c:v>
                </c:pt>
                <c:pt idx="6874">
                  <c:v>45944.4375</c:v>
                </c:pt>
                <c:pt idx="6875">
                  <c:v>45944.479166666664</c:v>
                </c:pt>
                <c:pt idx="6876">
                  <c:v>45944.520833333336</c:v>
                </c:pt>
                <c:pt idx="6877">
                  <c:v>45944.5625</c:v>
                </c:pt>
                <c:pt idx="6878">
                  <c:v>45944.604166666664</c:v>
                </c:pt>
                <c:pt idx="6879">
                  <c:v>45944.645833333336</c:v>
                </c:pt>
                <c:pt idx="6880">
                  <c:v>45944.6875</c:v>
                </c:pt>
                <c:pt idx="6881">
                  <c:v>45944.729166666664</c:v>
                </c:pt>
                <c:pt idx="6882">
                  <c:v>45944.770833333336</c:v>
                </c:pt>
                <c:pt idx="6883">
                  <c:v>45944.8125</c:v>
                </c:pt>
                <c:pt idx="6884">
                  <c:v>45944.854166666664</c:v>
                </c:pt>
                <c:pt idx="6885">
                  <c:v>45944.895833333336</c:v>
                </c:pt>
                <c:pt idx="6886">
                  <c:v>45944.9375</c:v>
                </c:pt>
                <c:pt idx="6887">
                  <c:v>45944.979166666664</c:v>
                </c:pt>
                <c:pt idx="6888">
                  <c:v>45945.020833333336</c:v>
                </c:pt>
                <c:pt idx="6889">
                  <c:v>45945.0625</c:v>
                </c:pt>
                <c:pt idx="6890">
                  <c:v>45945.104166666664</c:v>
                </c:pt>
                <c:pt idx="6891">
                  <c:v>45945.145833333336</c:v>
                </c:pt>
                <c:pt idx="6892">
                  <c:v>45945.1875</c:v>
                </c:pt>
                <c:pt idx="6893">
                  <c:v>45945.229166666664</c:v>
                </c:pt>
                <c:pt idx="6894">
                  <c:v>45945.270833333336</c:v>
                </c:pt>
                <c:pt idx="6895">
                  <c:v>45945.3125</c:v>
                </c:pt>
                <c:pt idx="6896">
                  <c:v>45945.354166666664</c:v>
                </c:pt>
                <c:pt idx="6897">
                  <c:v>45945.395833333336</c:v>
                </c:pt>
                <c:pt idx="6898">
                  <c:v>45945.4375</c:v>
                </c:pt>
                <c:pt idx="6899">
                  <c:v>45945.479166666664</c:v>
                </c:pt>
                <c:pt idx="6900">
                  <c:v>45945.520833333336</c:v>
                </c:pt>
                <c:pt idx="6901">
                  <c:v>45945.5625</c:v>
                </c:pt>
                <c:pt idx="6902">
                  <c:v>45945.604166666664</c:v>
                </c:pt>
                <c:pt idx="6903">
                  <c:v>45945.645833333336</c:v>
                </c:pt>
                <c:pt idx="6904">
                  <c:v>45945.6875</c:v>
                </c:pt>
                <c:pt idx="6905">
                  <c:v>45945.729166666664</c:v>
                </c:pt>
                <c:pt idx="6906">
                  <c:v>45945.770833333336</c:v>
                </c:pt>
                <c:pt idx="6907">
                  <c:v>45945.8125</c:v>
                </c:pt>
                <c:pt idx="6908">
                  <c:v>45945.854166666664</c:v>
                </c:pt>
                <c:pt idx="6909">
                  <c:v>45945.895833333336</c:v>
                </c:pt>
                <c:pt idx="6910">
                  <c:v>45945.9375</c:v>
                </c:pt>
                <c:pt idx="6911">
                  <c:v>45945.979166666664</c:v>
                </c:pt>
                <c:pt idx="6912">
                  <c:v>45946.020833333336</c:v>
                </c:pt>
                <c:pt idx="6913">
                  <c:v>45946.0625</c:v>
                </c:pt>
                <c:pt idx="6914">
                  <c:v>45946.104166666664</c:v>
                </c:pt>
                <c:pt idx="6915">
                  <c:v>45946.145833333336</c:v>
                </c:pt>
                <c:pt idx="6916">
                  <c:v>45946.1875</c:v>
                </c:pt>
                <c:pt idx="6917">
                  <c:v>45946.229166666664</c:v>
                </c:pt>
                <c:pt idx="6918">
                  <c:v>45946.270833333336</c:v>
                </c:pt>
                <c:pt idx="6919">
                  <c:v>45946.3125</c:v>
                </c:pt>
                <c:pt idx="6920">
                  <c:v>45946.354166666664</c:v>
                </c:pt>
                <c:pt idx="6921">
                  <c:v>45946.395833333336</c:v>
                </c:pt>
                <c:pt idx="6922">
                  <c:v>45946.4375</c:v>
                </c:pt>
                <c:pt idx="6923">
                  <c:v>45946.479166666664</c:v>
                </c:pt>
                <c:pt idx="6924">
                  <c:v>45946.520833333336</c:v>
                </c:pt>
                <c:pt idx="6925">
                  <c:v>45946.5625</c:v>
                </c:pt>
                <c:pt idx="6926">
                  <c:v>45946.604166666664</c:v>
                </c:pt>
                <c:pt idx="6927">
                  <c:v>45946.645833333336</c:v>
                </c:pt>
                <c:pt idx="6928">
                  <c:v>45946.6875</c:v>
                </c:pt>
                <c:pt idx="6929">
                  <c:v>45946.729166666664</c:v>
                </c:pt>
                <c:pt idx="6930">
                  <c:v>45946.770833333336</c:v>
                </c:pt>
                <c:pt idx="6931">
                  <c:v>45946.8125</c:v>
                </c:pt>
                <c:pt idx="6932">
                  <c:v>45946.854166666664</c:v>
                </c:pt>
                <c:pt idx="6933">
                  <c:v>45946.895833333336</c:v>
                </c:pt>
                <c:pt idx="6934">
                  <c:v>45946.9375</c:v>
                </c:pt>
                <c:pt idx="6935">
                  <c:v>45946.979166666664</c:v>
                </c:pt>
                <c:pt idx="6936">
                  <c:v>45947.020833333336</c:v>
                </c:pt>
                <c:pt idx="6937">
                  <c:v>45947.0625</c:v>
                </c:pt>
                <c:pt idx="6938">
                  <c:v>45947.104166666664</c:v>
                </c:pt>
                <c:pt idx="6939">
                  <c:v>45947.145833333336</c:v>
                </c:pt>
                <c:pt idx="6940">
                  <c:v>45947.1875</c:v>
                </c:pt>
                <c:pt idx="6941">
                  <c:v>45947.229166666664</c:v>
                </c:pt>
                <c:pt idx="6942">
                  <c:v>45947.270833333336</c:v>
                </c:pt>
                <c:pt idx="6943">
                  <c:v>45947.3125</c:v>
                </c:pt>
                <c:pt idx="6944">
                  <c:v>45947.354166666664</c:v>
                </c:pt>
                <c:pt idx="6945">
                  <c:v>45947.395833333336</c:v>
                </c:pt>
                <c:pt idx="6946">
                  <c:v>45947.4375</c:v>
                </c:pt>
                <c:pt idx="6947">
                  <c:v>45947.479166666664</c:v>
                </c:pt>
                <c:pt idx="6948">
                  <c:v>45947.520833333336</c:v>
                </c:pt>
                <c:pt idx="6949">
                  <c:v>45947.5625</c:v>
                </c:pt>
                <c:pt idx="6950">
                  <c:v>45947.604166666664</c:v>
                </c:pt>
                <c:pt idx="6951">
                  <c:v>45947.645833333336</c:v>
                </c:pt>
                <c:pt idx="6952">
                  <c:v>45947.6875</c:v>
                </c:pt>
                <c:pt idx="6953">
                  <c:v>45947.729166666664</c:v>
                </c:pt>
                <c:pt idx="6954">
                  <c:v>45947.770833333336</c:v>
                </c:pt>
                <c:pt idx="6955">
                  <c:v>45947.8125</c:v>
                </c:pt>
                <c:pt idx="6956">
                  <c:v>45947.854166666664</c:v>
                </c:pt>
                <c:pt idx="6957">
                  <c:v>45947.895833333336</c:v>
                </c:pt>
                <c:pt idx="6958">
                  <c:v>45947.9375</c:v>
                </c:pt>
                <c:pt idx="6959">
                  <c:v>45947.979166666664</c:v>
                </c:pt>
                <c:pt idx="6960">
                  <c:v>45948.020833333336</c:v>
                </c:pt>
                <c:pt idx="6961">
                  <c:v>45948.0625</c:v>
                </c:pt>
                <c:pt idx="6962">
                  <c:v>45948.104166666664</c:v>
                </c:pt>
                <c:pt idx="6963">
                  <c:v>45948.145833333336</c:v>
                </c:pt>
                <c:pt idx="6964">
                  <c:v>45948.1875</c:v>
                </c:pt>
                <c:pt idx="6965">
                  <c:v>45948.229166666664</c:v>
                </c:pt>
                <c:pt idx="6966">
                  <c:v>45948.270833333336</c:v>
                </c:pt>
                <c:pt idx="6967">
                  <c:v>45948.3125</c:v>
                </c:pt>
                <c:pt idx="6968">
                  <c:v>45948.354166666664</c:v>
                </c:pt>
                <c:pt idx="6969">
                  <c:v>45948.395833333336</c:v>
                </c:pt>
                <c:pt idx="6970">
                  <c:v>45948.4375</c:v>
                </c:pt>
                <c:pt idx="6971">
                  <c:v>45948.479166666664</c:v>
                </c:pt>
                <c:pt idx="6972">
                  <c:v>45948.520833333336</c:v>
                </c:pt>
                <c:pt idx="6973">
                  <c:v>45948.5625</c:v>
                </c:pt>
                <c:pt idx="6974">
                  <c:v>45948.604166666664</c:v>
                </c:pt>
                <c:pt idx="6975">
                  <c:v>45948.645833333336</c:v>
                </c:pt>
                <c:pt idx="6976">
                  <c:v>45948.6875</c:v>
                </c:pt>
                <c:pt idx="6977">
                  <c:v>45948.729166666664</c:v>
                </c:pt>
                <c:pt idx="6978">
                  <c:v>45948.770833333336</c:v>
                </c:pt>
                <c:pt idx="6979">
                  <c:v>45948.8125</c:v>
                </c:pt>
                <c:pt idx="6980">
                  <c:v>45948.854166666664</c:v>
                </c:pt>
                <c:pt idx="6981">
                  <c:v>45948.895833333336</c:v>
                </c:pt>
                <c:pt idx="6982">
                  <c:v>45948.9375</c:v>
                </c:pt>
                <c:pt idx="6983">
                  <c:v>45948.979166666664</c:v>
                </c:pt>
                <c:pt idx="6984">
                  <c:v>45949.020833333336</c:v>
                </c:pt>
                <c:pt idx="6985">
                  <c:v>45949.0625</c:v>
                </c:pt>
                <c:pt idx="6986">
                  <c:v>45949.104166666664</c:v>
                </c:pt>
                <c:pt idx="6987">
                  <c:v>45949.145833333336</c:v>
                </c:pt>
                <c:pt idx="6988">
                  <c:v>45949.1875</c:v>
                </c:pt>
                <c:pt idx="6989">
                  <c:v>45949.229166666664</c:v>
                </c:pt>
                <c:pt idx="6990">
                  <c:v>45949.270833333336</c:v>
                </c:pt>
                <c:pt idx="6991">
                  <c:v>45949.3125</c:v>
                </c:pt>
                <c:pt idx="6992">
                  <c:v>45949.354166666664</c:v>
                </c:pt>
                <c:pt idx="6993">
                  <c:v>45949.395833333336</c:v>
                </c:pt>
                <c:pt idx="6994">
                  <c:v>45949.4375</c:v>
                </c:pt>
                <c:pt idx="6995">
                  <c:v>45949.479166666664</c:v>
                </c:pt>
                <c:pt idx="6996">
                  <c:v>45949.520833333336</c:v>
                </c:pt>
                <c:pt idx="6997">
                  <c:v>45949.5625</c:v>
                </c:pt>
                <c:pt idx="6998">
                  <c:v>45949.604166666664</c:v>
                </c:pt>
                <c:pt idx="6999">
                  <c:v>45949.645833333336</c:v>
                </c:pt>
                <c:pt idx="7000">
                  <c:v>45949.6875</c:v>
                </c:pt>
                <c:pt idx="7001">
                  <c:v>45949.729166666664</c:v>
                </c:pt>
                <c:pt idx="7002">
                  <c:v>45949.770833333336</c:v>
                </c:pt>
                <c:pt idx="7003">
                  <c:v>45949.8125</c:v>
                </c:pt>
                <c:pt idx="7004">
                  <c:v>45949.854166666664</c:v>
                </c:pt>
                <c:pt idx="7005">
                  <c:v>45949.895833333336</c:v>
                </c:pt>
                <c:pt idx="7006">
                  <c:v>45949.9375</c:v>
                </c:pt>
                <c:pt idx="7007">
                  <c:v>45949.979166666664</c:v>
                </c:pt>
                <c:pt idx="7008">
                  <c:v>45950.020833333336</c:v>
                </c:pt>
                <c:pt idx="7009">
                  <c:v>45950.0625</c:v>
                </c:pt>
                <c:pt idx="7010">
                  <c:v>45950.104166666664</c:v>
                </c:pt>
                <c:pt idx="7011">
                  <c:v>45950.145833333336</c:v>
                </c:pt>
                <c:pt idx="7012">
                  <c:v>45950.1875</c:v>
                </c:pt>
                <c:pt idx="7013">
                  <c:v>45950.229166666664</c:v>
                </c:pt>
                <c:pt idx="7014">
                  <c:v>45950.270833333336</c:v>
                </c:pt>
                <c:pt idx="7015">
                  <c:v>45950.3125</c:v>
                </c:pt>
                <c:pt idx="7016">
                  <c:v>45950.354166666664</c:v>
                </c:pt>
                <c:pt idx="7017">
                  <c:v>45950.395833333336</c:v>
                </c:pt>
                <c:pt idx="7018">
                  <c:v>45950.4375</c:v>
                </c:pt>
                <c:pt idx="7019">
                  <c:v>45950.479166666664</c:v>
                </c:pt>
                <c:pt idx="7020">
                  <c:v>45950.520833333336</c:v>
                </c:pt>
                <c:pt idx="7021">
                  <c:v>45950.5625</c:v>
                </c:pt>
                <c:pt idx="7022">
                  <c:v>45950.604166666664</c:v>
                </c:pt>
                <c:pt idx="7023">
                  <c:v>45950.645833333336</c:v>
                </c:pt>
                <c:pt idx="7024">
                  <c:v>45950.6875</c:v>
                </c:pt>
                <c:pt idx="7025">
                  <c:v>45950.729166666664</c:v>
                </c:pt>
                <c:pt idx="7026">
                  <c:v>45950.770833333336</c:v>
                </c:pt>
                <c:pt idx="7027">
                  <c:v>45950.8125</c:v>
                </c:pt>
                <c:pt idx="7028">
                  <c:v>45950.854166666664</c:v>
                </c:pt>
                <c:pt idx="7029">
                  <c:v>45950.895833333336</c:v>
                </c:pt>
                <c:pt idx="7030">
                  <c:v>45950.9375</c:v>
                </c:pt>
                <c:pt idx="7031">
                  <c:v>45950.979166666664</c:v>
                </c:pt>
                <c:pt idx="7032">
                  <c:v>45951.020833333336</c:v>
                </c:pt>
                <c:pt idx="7033">
                  <c:v>45951.0625</c:v>
                </c:pt>
                <c:pt idx="7034">
                  <c:v>45951.104166666664</c:v>
                </c:pt>
                <c:pt idx="7035">
                  <c:v>45951.145833333336</c:v>
                </c:pt>
                <c:pt idx="7036">
                  <c:v>45951.1875</c:v>
                </c:pt>
                <c:pt idx="7037">
                  <c:v>45951.229166666664</c:v>
                </c:pt>
                <c:pt idx="7038">
                  <c:v>45951.270833333336</c:v>
                </c:pt>
                <c:pt idx="7039">
                  <c:v>45951.3125</c:v>
                </c:pt>
                <c:pt idx="7040">
                  <c:v>45951.354166666664</c:v>
                </c:pt>
                <c:pt idx="7041">
                  <c:v>45951.395833333336</c:v>
                </c:pt>
                <c:pt idx="7042">
                  <c:v>45951.4375</c:v>
                </c:pt>
                <c:pt idx="7043">
                  <c:v>45951.479166666664</c:v>
                </c:pt>
                <c:pt idx="7044">
                  <c:v>45951.520833333336</c:v>
                </c:pt>
                <c:pt idx="7045">
                  <c:v>45951.5625</c:v>
                </c:pt>
                <c:pt idx="7046">
                  <c:v>45951.604166666664</c:v>
                </c:pt>
                <c:pt idx="7047">
                  <c:v>45951.645833333336</c:v>
                </c:pt>
                <c:pt idx="7048">
                  <c:v>45951.6875</c:v>
                </c:pt>
                <c:pt idx="7049">
                  <c:v>45951.729166666664</c:v>
                </c:pt>
                <c:pt idx="7050">
                  <c:v>45951.770833333336</c:v>
                </c:pt>
                <c:pt idx="7051">
                  <c:v>45951.8125</c:v>
                </c:pt>
                <c:pt idx="7052">
                  <c:v>45951.854166666664</c:v>
                </c:pt>
                <c:pt idx="7053">
                  <c:v>45951.895833333336</c:v>
                </c:pt>
                <c:pt idx="7054">
                  <c:v>45951.9375</c:v>
                </c:pt>
                <c:pt idx="7055">
                  <c:v>45951.979166666664</c:v>
                </c:pt>
                <c:pt idx="7056">
                  <c:v>45952.020833333336</c:v>
                </c:pt>
                <c:pt idx="7057">
                  <c:v>45952.0625</c:v>
                </c:pt>
                <c:pt idx="7058">
                  <c:v>45952.104166666664</c:v>
                </c:pt>
                <c:pt idx="7059">
                  <c:v>45952.145833333336</c:v>
                </c:pt>
                <c:pt idx="7060">
                  <c:v>45952.1875</c:v>
                </c:pt>
                <c:pt idx="7061">
                  <c:v>45952.229166666664</c:v>
                </c:pt>
                <c:pt idx="7062">
                  <c:v>45952.270833333336</c:v>
                </c:pt>
                <c:pt idx="7063">
                  <c:v>45952.3125</c:v>
                </c:pt>
                <c:pt idx="7064">
                  <c:v>45952.354166666664</c:v>
                </c:pt>
                <c:pt idx="7065">
                  <c:v>45952.395833333336</c:v>
                </c:pt>
                <c:pt idx="7066">
                  <c:v>45952.4375</c:v>
                </c:pt>
                <c:pt idx="7067">
                  <c:v>45952.479166666664</c:v>
                </c:pt>
                <c:pt idx="7068">
                  <c:v>45952.520833333336</c:v>
                </c:pt>
                <c:pt idx="7069">
                  <c:v>45952.5625</c:v>
                </c:pt>
                <c:pt idx="7070">
                  <c:v>45952.604166666664</c:v>
                </c:pt>
                <c:pt idx="7071">
                  <c:v>45952.645833333336</c:v>
                </c:pt>
                <c:pt idx="7072">
                  <c:v>45952.6875</c:v>
                </c:pt>
                <c:pt idx="7073">
                  <c:v>45952.729166666664</c:v>
                </c:pt>
                <c:pt idx="7074">
                  <c:v>45952.770833333336</c:v>
                </c:pt>
                <c:pt idx="7075">
                  <c:v>45952.8125</c:v>
                </c:pt>
                <c:pt idx="7076">
                  <c:v>45952.854166666664</c:v>
                </c:pt>
                <c:pt idx="7077">
                  <c:v>45952.895833333336</c:v>
                </c:pt>
                <c:pt idx="7078">
                  <c:v>45952.9375</c:v>
                </c:pt>
                <c:pt idx="7079">
                  <c:v>45952.979166666664</c:v>
                </c:pt>
                <c:pt idx="7080">
                  <c:v>45953.020833333336</c:v>
                </c:pt>
                <c:pt idx="7081">
                  <c:v>45953.0625</c:v>
                </c:pt>
                <c:pt idx="7082">
                  <c:v>45953.104166666664</c:v>
                </c:pt>
                <c:pt idx="7083">
                  <c:v>45953.145833333336</c:v>
                </c:pt>
                <c:pt idx="7084">
                  <c:v>45953.1875</c:v>
                </c:pt>
                <c:pt idx="7085">
                  <c:v>45953.229166666664</c:v>
                </c:pt>
                <c:pt idx="7086">
                  <c:v>45953.270833333336</c:v>
                </c:pt>
                <c:pt idx="7087">
                  <c:v>45953.3125</c:v>
                </c:pt>
                <c:pt idx="7088">
                  <c:v>45953.354166666664</c:v>
                </c:pt>
                <c:pt idx="7089">
                  <c:v>45953.395833333336</c:v>
                </c:pt>
                <c:pt idx="7090">
                  <c:v>45953.4375</c:v>
                </c:pt>
                <c:pt idx="7091">
                  <c:v>45953.479166666664</c:v>
                </c:pt>
                <c:pt idx="7092">
                  <c:v>45953.520833333336</c:v>
                </c:pt>
                <c:pt idx="7093">
                  <c:v>45953.5625</c:v>
                </c:pt>
                <c:pt idx="7094">
                  <c:v>45953.604166666664</c:v>
                </c:pt>
                <c:pt idx="7095">
                  <c:v>45953.645833333336</c:v>
                </c:pt>
                <c:pt idx="7096">
                  <c:v>45953.6875</c:v>
                </c:pt>
                <c:pt idx="7097">
                  <c:v>45953.729166666664</c:v>
                </c:pt>
                <c:pt idx="7098">
                  <c:v>45953.770833333336</c:v>
                </c:pt>
                <c:pt idx="7099">
                  <c:v>45953.8125</c:v>
                </c:pt>
                <c:pt idx="7100">
                  <c:v>45953.854166666664</c:v>
                </c:pt>
                <c:pt idx="7101">
                  <c:v>45953.895833333336</c:v>
                </c:pt>
                <c:pt idx="7102">
                  <c:v>45953.9375</c:v>
                </c:pt>
                <c:pt idx="7103">
                  <c:v>45953.979166666664</c:v>
                </c:pt>
                <c:pt idx="7104">
                  <c:v>45954.020833333336</c:v>
                </c:pt>
                <c:pt idx="7105">
                  <c:v>45954.0625</c:v>
                </c:pt>
                <c:pt idx="7106">
                  <c:v>45954.104166666664</c:v>
                </c:pt>
                <c:pt idx="7107">
                  <c:v>45954.145833333336</c:v>
                </c:pt>
                <c:pt idx="7108">
                  <c:v>45954.1875</c:v>
                </c:pt>
                <c:pt idx="7109">
                  <c:v>45954.229166666664</c:v>
                </c:pt>
                <c:pt idx="7110">
                  <c:v>45954.270833333336</c:v>
                </c:pt>
                <c:pt idx="7111">
                  <c:v>45954.3125</c:v>
                </c:pt>
                <c:pt idx="7112">
                  <c:v>45954.354166666664</c:v>
                </c:pt>
                <c:pt idx="7113">
                  <c:v>45954.395833333336</c:v>
                </c:pt>
                <c:pt idx="7114">
                  <c:v>45954.4375</c:v>
                </c:pt>
                <c:pt idx="7115">
                  <c:v>45954.479166666664</c:v>
                </c:pt>
                <c:pt idx="7116">
                  <c:v>45954.520833333336</c:v>
                </c:pt>
                <c:pt idx="7117">
                  <c:v>45954.5625</c:v>
                </c:pt>
                <c:pt idx="7118">
                  <c:v>45954.604166666664</c:v>
                </c:pt>
                <c:pt idx="7119">
                  <c:v>45954.645833333336</c:v>
                </c:pt>
                <c:pt idx="7120">
                  <c:v>45954.6875</c:v>
                </c:pt>
                <c:pt idx="7121">
                  <c:v>45954.729166666664</c:v>
                </c:pt>
                <c:pt idx="7122">
                  <c:v>45954.770833333336</c:v>
                </c:pt>
                <c:pt idx="7123">
                  <c:v>45954.8125</c:v>
                </c:pt>
                <c:pt idx="7124">
                  <c:v>45954.854166666664</c:v>
                </c:pt>
                <c:pt idx="7125">
                  <c:v>45954.895833333336</c:v>
                </c:pt>
                <c:pt idx="7126">
                  <c:v>45954.9375</c:v>
                </c:pt>
                <c:pt idx="7127">
                  <c:v>45954.979166666664</c:v>
                </c:pt>
                <c:pt idx="7128">
                  <c:v>45955.020833333336</c:v>
                </c:pt>
                <c:pt idx="7129">
                  <c:v>45955.0625</c:v>
                </c:pt>
                <c:pt idx="7130">
                  <c:v>45955.104166666664</c:v>
                </c:pt>
                <c:pt idx="7131">
                  <c:v>45955.145833333336</c:v>
                </c:pt>
                <c:pt idx="7132">
                  <c:v>45955.1875</c:v>
                </c:pt>
                <c:pt idx="7133">
                  <c:v>45955.229166666664</c:v>
                </c:pt>
                <c:pt idx="7134">
                  <c:v>45955.270833333336</c:v>
                </c:pt>
                <c:pt idx="7135">
                  <c:v>45955.3125</c:v>
                </c:pt>
                <c:pt idx="7136">
                  <c:v>45955.354166666664</c:v>
                </c:pt>
                <c:pt idx="7137">
                  <c:v>45955.395833333336</c:v>
                </c:pt>
                <c:pt idx="7138">
                  <c:v>45955.4375</c:v>
                </c:pt>
                <c:pt idx="7139">
                  <c:v>45955.479166666664</c:v>
                </c:pt>
                <c:pt idx="7140">
                  <c:v>45955.520833333336</c:v>
                </c:pt>
                <c:pt idx="7141">
                  <c:v>45955.5625</c:v>
                </c:pt>
                <c:pt idx="7142">
                  <c:v>45955.604166666664</c:v>
                </c:pt>
                <c:pt idx="7143">
                  <c:v>45955.645833333336</c:v>
                </c:pt>
                <c:pt idx="7144">
                  <c:v>45955.6875</c:v>
                </c:pt>
                <c:pt idx="7145">
                  <c:v>45955.729166666664</c:v>
                </c:pt>
                <c:pt idx="7146">
                  <c:v>45955.770833333336</c:v>
                </c:pt>
                <c:pt idx="7147">
                  <c:v>45955.8125</c:v>
                </c:pt>
                <c:pt idx="7148">
                  <c:v>45955.854166666664</c:v>
                </c:pt>
                <c:pt idx="7149">
                  <c:v>45955.895833333336</c:v>
                </c:pt>
                <c:pt idx="7150">
                  <c:v>45955.9375</c:v>
                </c:pt>
                <c:pt idx="7151">
                  <c:v>45955.979166666664</c:v>
                </c:pt>
                <c:pt idx="7152">
                  <c:v>45956.020833333336</c:v>
                </c:pt>
                <c:pt idx="7153">
                  <c:v>45956.0625</c:v>
                </c:pt>
                <c:pt idx="7154">
                  <c:v>45956.104166666664</c:v>
                </c:pt>
                <c:pt idx="7155">
                  <c:v>45956.145833333336</c:v>
                </c:pt>
                <c:pt idx="7156">
                  <c:v>45956.1875</c:v>
                </c:pt>
                <c:pt idx="7157">
                  <c:v>45956.229166666664</c:v>
                </c:pt>
                <c:pt idx="7158">
                  <c:v>45956.270833333336</c:v>
                </c:pt>
                <c:pt idx="7159">
                  <c:v>45956.3125</c:v>
                </c:pt>
                <c:pt idx="7160">
                  <c:v>45956.354166666664</c:v>
                </c:pt>
                <c:pt idx="7161">
                  <c:v>45956.395833333336</c:v>
                </c:pt>
                <c:pt idx="7162">
                  <c:v>45956.4375</c:v>
                </c:pt>
                <c:pt idx="7163">
                  <c:v>45956.479166666664</c:v>
                </c:pt>
                <c:pt idx="7164">
                  <c:v>45956.520833333336</c:v>
                </c:pt>
                <c:pt idx="7165">
                  <c:v>45956.5625</c:v>
                </c:pt>
                <c:pt idx="7166">
                  <c:v>45956.604166666664</c:v>
                </c:pt>
                <c:pt idx="7167">
                  <c:v>45956.645833333336</c:v>
                </c:pt>
                <c:pt idx="7168">
                  <c:v>45956.6875</c:v>
                </c:pt>
                <c:pt idx="7169">
                  <c:v>45956.729166666664</c:v>
                </c:pt>
                <c:pt idx="7170">
                  <c:v>45956.770833333336</c:v>
                </c:pt>
                <c:pt idx="7171">
                  <c:v>45956.8125</c:v>
                </c:pt>
                <c:pt idx="7172">
                  <c:v>45956.854166666664</c:v>
                </c:pt>
                <c:pt idx="7173">
                  <c:v>45956.895833333336</c:v>
                </c:pt>
                <c:pt idx="7174">
                  <c:v>45956.9375</c:v>
                </c:pt>
                <c:pt idx="7175">
                  <c:v>45956.979166666664</c:v>
                </c:pt>
                <c:pt idx="7176">
                  <c:v>45957.020833333336</c:v>
                </c:pt>
                <c:pt idx="7177">
                  <c:v>45957.0625</c:v>
                </c:pt>
                <c:pt idx="7178">
                  <c:v>45957.104166666664</c:v>
                </c:pt>
                <c:pt idx="7179">
                  <c:v>45957.145833333336</c:v>
                </c:pt>
                <c:pt idx="7180">
                  <c:v>45957.1875</c:v>
                </c:pt>
                <c:pt idx="7181">
                  <c:v>45957.229166666664</c:v>
                </c:pt>
                <c:pt idx="7182">
                  <c:v>45957.270833333336</c:v>
                </c:pt>
                <c:pt idx="7183">
                  <c:v>45957.3125</c:v>
                </c:pt>
                <c:pt idx="7184">
                  <c:v>45957.354166666664</c:v>
                </c:pt>
                <c:pt idx="7185">
                  <c:v>45957.395833333336</c:v>
                </c:pt>
                <c:pt idx="7186">
                  <c:v>45957.4375</c:v>
                </c:pt>
                <c:pt idx="7187">
                  <c:v>45957.479166666664</c:v>
                </c:pt>
                <c:pt idx="7188">
                  <c:v>45957.520833333336</c:v>
                </c:pt>
                <c:pt idx="7189">
                  <c:v>45957.5625</c:v>
                </c:pt>
                <c:pt idx="7190">
                  <c:v>45957.604166666664</c:v>
                </c:pt>
                <c:pt idx="7191">
                  <c:v>45957.645833333336</c:v>
                </c:pt>
                <c:pt idx="7192">
                  <c:v>45957.6875</c:v>
                </c:pt>
                <c:pt idx="7193">
                  <c:v>45957.729166666664</c:v>
                </c:pt>
                <c:pt idx="7194">
                  <c:v>45957.770833333336</c:v>
                </c:pt>
                <c:pt idx="7195">
                  <c:v>45957.8125</c:v>
                </c:pt>
                <c:pt idx="7196">
                  <c:v>45957.854166666664</c:v>
                </c:pt>
                <c:pt idx="7197">
                  <c:v>45957.895833333336</c:v>
                </c:pt>
                <c:pt idx="7198">
                  <c:v>45957.9375</c:v>
                </c:pt>
                <c:pt idx="7199">
                  <c:v>45957.979166666664</c:v>
                </c:pt>
                <c:pt idx="7200">
                  <c:v>45958.020833333336</c:v>
                </c:pt>
                <c:pt idx="7201">
                  <c:v>45958.0625</c:v>
                </c:pt>
                <c:pt idx="7202">
                  <c:v>45958.104166666664</c:v>
                </c:pt>
                <c:pt idx="7203">
                  <c:v>45958.145833333336</c:v>
                </c:pt>
                <c:pt idx="7204">
                  <c:v>45958.1875</c:v>
                </c:pt>
                <c:pt idx="7205">
                  <c:v>45958.229166666664</c:v>
                </c:pt>
                <c:pt idx="7206">
                  <c:v>45958.270833333336</c:v>
                </c:pt>
                <c:pt idx="7207">
                  <c:v>45958.3125</c:v>
                </c:pt>
                <c:pt idx="7208">
                  <c:v>45958.354166666664</c:v>
                </c:pt>
                <c:pt idx="7209">
                  <c:v>45958.395833333336</c:v>
                </c:pt>
                <c:pt idx="7210">
                  <c:v>45958.4375</c:v>
                </c:pt>
                <c:pt idx="7211">
                  <c:v>45958.479166666664</c:v>
                </c:pt>
                <c:pt idx="7212">
                  <c:v>45958.520833333336</c:v>
                </c:pt>
                <c:pt idx="7213">
                  <c:v>45958.5625</c:v>
                </c:pt>
                <c:pt idx="7214">
                  <c:v>45958.604166666664</c:v>
                </c:pt>
                <c:pt idx="7215">
                  <c:v>45958.645833333336</c:v>
                </c:pt>
                <c:pt idx="7216">
                  <c:v>45958.6875</c:v>
                </c:pt>
                <c:pt idx="7217">
                  <c:v>45958.729166666664</c:v>
                </c:pt>
                <c:pt idx="7218">
                  <c:v>45958.770833333336</c:v>
                </c:pt>
                <c:pt idx="7219">
                  <c:v>45958.8125</c:v>
                </c:pt>
                <c:pt idx="7220">
                  <c:v>45958.854166666664</c:v>
                </c:pt>
                <c:pt idx="7221">
                  <c:v>45958.895833333336</c:v>
                </c:pt>
                <c:pt idx="7222">
                  <c:v>45958.9375</c:v>
                </c:pt>
                <c:pt idx="7223">
                  <c:v>45958.979166666664</c:v>
                </c:pt>
                <c:pt idx="7224">
                  <c:v>45959.020833333336</c:v>
                </c:pt>
                <c:pt idx="7225">
                  <c:v>45959.0625</c:v>
                </c:pt>
                <c:pt idx="7226">
                  <c:v>45959.104166666664</c:v>
                </c:pt>
                <c:pt idx="7227">
                  <c:v>45959.145833333336</c:v>
                </c:pt>
                <c:pt idx="7228">
                  <c:v>45959.1875</c:v>
                </c:pt>
                <c:pt idx="7229">
                  <c:v>45959.229166666664</c:v>
                </c:pt>
                <c:pt idx="7230">
                  <c:v>45959.270833333336</c:v>
                </c:pt>
                <c:pt idx="7231">
                  <c:v>45959.3125</c:v>
                </c:pt>
                <c:pt idx="7232">
                  <c:v>45959.354166666664</c:v>
                </c:pt>
                <c:pt idx="7233">
                  <c:v>45959.395833333336</c:v>
                </c:pt>
                <c:pt idx="7234">
                  <c:v>45959.4375</c:v>
                </c:pt>
                <c:pt idx="7235">
                  <c:v>45959.479166666664</c:v>
                </c:pt>
                <c:pt idx="7236">
                  <c:v>45959.520833333336</c:v>
                </c:pt>
                <c:pt idx="7237">
                  <c:v>45959.5625</c:v>
                </c:pt>
                <c:pt idx="7238">
                  <c:v>45959.604166666664</c:v>
                </c:pt>
                <c:pt idx="7239">
                  <c:v>45959.645833333336</c:v>
                </c:pt>
                <c:pt idx="7240">
                  <c:v>45959.6875</c:v>
                </c:pt>
                <c:pt idx="7241">
                  <c:v>45959.729166666664</c:v>
                </c:pt>
                <c:pt idx="7242">
                  <c:v>45959.770833333336</c:v>
                </c:pt>
                <c:pt idx="7243">
                  <c:v>45959.8125</c:v>
                </c:pt>
                <c:pt idx="7244">
                  <c:v>45959.854166666664</c:v>
                </c:pt>
                <c:pt idx="7245">
                  <c:v>45959.895833333336</c:v>
                </c:pt>
                <c:pt idx="7246">
                  <c:v>45959.9375</c:v>
                </c:pt>
                <c:pt idx="7247">
                  <c:v>45959.979166666664</c:v>
                </c:pt>
                <c:pt idx="7248">
                  <c:v>45960.020833333336</c:v>
                </c:pt>
                <c:pt idx="7249">
                  <c:v>45960.0625</c:v>
                </c:pt>
                <c:pt idx="7250">
                  <c:v>45960.104166666664</c:v>
                </c:pt>
                <c:pt idx="7251">
                  <c:v>45960.145833333336</c:v>
                </c:pt>
                <c:pt idx="7252">
                  <c:v>45960.1875</c:v>
                </c:pt>
                <c:pt idx="7253">
                  <c:v>45960.229166666664</c:v>
                </c:pt>
                <c:pt idx="7254">
                  <c:v>45960.270833333336</c:v>
                </c:pt>
                <c:pt idx="7255">
                  <c:v>45960.3125</c:v>
                </c:pt>
                <c:pt idx="7256">
                  <c:v>45960.354166666664</c:v>
                </c:pt>
                <c:pt idx="7257">
                  <c:v>45960.395833333336</c:v>
                </c:pt>
                <c:pt idx="7258">
                  <c:v>45960.4375</c:v>
                </c:pt>
                <c:pt idx="7259">
                  <c:v>45960.479166666664</c:v>
                </c:pt>
                <c:pt idx="7260">
                  <c:v>45960.520833333336</c:v>
                </c:pt>
                <c:pt idx="7261">
                  <c:v>45960.5625</c:v>
                </c:pt>
                <c:pt idx="7262">
                  <c:v>45960.604166666664</c:v>
                </c:pt>
                <c:pt idx="7263">
                  <c:v>45960.645833333336</c:v>
                </c:pt>
                <c:pt idx="7264">
                  <c:v>45960.6875</c:v>
                </c:pt>
                <c:pt idx="7265">
                  <c:v>45960.729166666664</c:v>
                </c:pt>
                <c:pt idx="7266">
                  <c:v>45960.770833333336</c:v>
                </c:pt>
                <c:pt idx="7267">
                  <c:v>45960.8125</c:v>
                </c:pt>
                <c:pt idx="7268">
                  <c:v>45960.854166666664</c:v>
                </c:pt>
                <c:pt idx="7269">
                  <c:v>45960.895833333336</c:v>
                </c:pt>
                <c:pt idx="7270">
                  <c:v>45960.9375</c:v>
                </c:pt>
                <c:pt idx="7271">
                  <c:v>45960.979166666664</c:v>
                </c:pt>
                <c:pt idx="7272">
                  <c:v>45961.020833333336</c:v>
                </c:pt>
                <c:pt idx="7273">
                  <c:v>45961.0625</c:v>
                </c:pt>
                <c:pt idx="7274">
                  <c:v>45961.104166666664</c:v>
                </c:pt>
                <c:pt idx="7275">
                  <c:v>45961.145833333336</c:v>
                </c:pt>
                <c:pt idx="7276">
                  <c:v>45961.1875</c:v>
                </c:pt>
                <c:pt idx="7277">
                  <c:v>45961.229166666664</c:v>
                </c:pt>
                <c:pt idx="7278">
                  <c:v>45961.270833333336</c:v>
                </c:pt>
                <c:pt idx="7279">
                  <c:v>45961.3125</c:v>
                </c:pt>
                <c:pt idx="7280">
                  <c:v>45961.354166666664</c:v>
                </c:pt>
                <c:pt idx="7281">
                  <c:v>45961.395833333336</c:v>
                </c:pt>
                <c:pt idx="7282">
                  <c:v>45961.4375</c:v>
                </c:pt>
                <c:pt idx="7283">
                  <c:v>45961.479166666664</c:v>
                </c:pt>
                <c:pt idx="7284">
                  <c:v>45961.520833333336</c:v>
                </c:pt>
                <c:pt idx="7285">
                  <c:v>45961.5625</c:v>
                </c:pt>
                <c:pt idx="7286">
                  <c:v>45961.604166666664</c:v>
                </c:pt>
                <c:pt idx="7287">
                  <c:v>45961.645833333336</c:v>
                </c:pt>
                <c:pt idx="7288">
                  <c:v>45961.6875</c:v>
                </c:pt>
                <c:pt idx="7289">
                  <c:v>45961.729166666664</c:v>
                </c:pt>
                <c:pt idx="7290">
                  <c:v>45961.770833333336</c:v>
                </c:pt>
                <c:pt idx="7291">
                  <c:v>45961.8125</c:v>
                </c:pt>
                <c:pt idx="7292">
                  <c:v>45961.854166666664</c:v>
                </c:pt>
                <c:pt idx="7293">
                  <c:v>45961.895833333336</c:v>
                </c:pt>
                <c:pt idx="7294">
                  <c:v>45961.9375</c:v>
                </c:pt>
                <c:pt idx="7295">
                  <c:v>45961.979166666664</c:v>
                </c:pt>
                <c:pt idx="7296">
                  <c:v>45962.020833333336</c:v>
                </c:pt>
                <c:pt idx="7297">
                  <c:v>45962.0625</c:v>
                </c:pt>
                <c:pt idx="7298">
                  <c:v>45962.104166666664</c:v>
                </c:pt>
                <c:pt idx="7299">
                  <c:v>45962.145833333336</c:v>
                </c:pt>
                <c:pt idx="7300">
                  <c:v>45962.1875</c:v>
                </c:pt>
                <c:pt idx="7301">
                  <c:v>45962.229166666664</c:v>
                </c:pt>
                <c:pt idx="7302">
                  <c:v>45962.270833333336</c:v>
                </c:pt>
                <c:pt idx="7303">
                  <c:v>45962.3125</c:v>
                </c:pt>
                <c:pt idx="7304">
                  <c:v>45962.354166666664</c:v>
                </c:pt>
                <c:pt idx="7305">
                  <c:v>45962.395833333336</c:v>
                </c:pt>
                <c:pt idx="7306">
                  <c:v>45962.4375</c:v>
                </c:pt>
                <c:pt idx="7307">
                  <c:v>45962.479166666664</c:v>
                </c:pt>
                <c:pt idx="7308">
                  <c:v>45962.520833333336</c:v>
                </c:pt>
                <c:pt idx="7309">
                  <c:v>45962.5625</c:v>
                </c:pt>
                <c:pt idx="7310">
                  <c:v>45962.604166666664</c:v>
                </c:pt>
                <c:pt idx="7311">
                  <c:v>45962.645833333336</c:v>
                </c:pt>
                <c:pt idx="7312">
                  <c:v>45962.6875</c:v>
                </c:pt>
                <c:pt idx="7313">
                  <c:v>45962.729166666664</c:v>
                </c:pt>
                <c:pt idx="7314">
                  <c:v>45962.770833333336</c:v>
                </c:pt>
                <c:pt idx="7315">
                  <c:v>45962.8125</c:v>
                </c:pt>
                <c:pt idx="7316">
                  <c:v>45962.854166666664</c:v>
                </c:pt>
                <c:pt idx="7317">
                  <c:v>45962.895833333336</c:v>
                </c:pt>
                <c:pt idx="7318">
                  <c:v>45962.9375</c:v>
                </c:pt>
                <c:pt idx="7319">
                  <c:v>45962.979166666664</c:v>
                </c:pt>
                <c:pt idx="7320">
                  <c:v>45963.020833333336</c:v>
                </c:pt>
                <c:pt idx="7321">
                  <c:v>45963.0625</c:v>
                </c:pt>
                <c:pt idx="7322">
                  <c:v>45963.104166666664</c:v>
                </c:pt>
                <c:pt idx="7323">
                  <c:v>45963.145833333336</c:v>
                </c:pt>
                <c:pt idx="7324">
                  <c:v>45963.1875</c:v>
                </c:pt>
                <c:pt idx="7325">
                  <c:v>45963.229166666664</c:v>
                </c:pt>
                <c:pt idx="7326">
                  <c:v>45963.270833333336</c:v>
                </c:pt>
                <c:pt idx="7327">
                  <c:v>45963.3125</c:v>
                </c:pt>
                <c:pt idx="7328">
                  <c:v>45963.354166666664</c:v>
                </c:pt>
                <c:pt idx="7329">
                  <c:v>45963.395833333336</c:v>
                </c:pt>
                <c:pt idx="7330">
                  <c:v>45963.4375</c:v>
                </c:pt>
                <c:pt idx="7331">
                  <c:v>45963.479166666664</c:v>
                </c:pt>
                <c:pt idx="7332">
                  <c:v>45963.520833333336</c:v>
                </c:pt>
                <c:pt idx="7333">
                  <c:v>45963.5625</c:v>
                </c:pt>
                <c:pt idx="7334">
                  <c:v>45963.604166666664</c:v>
                </c:pt>
                <c:pt idx="7335">
                  <c:v>45963.645833333336</c:v>
                </c:pt>
                <c:pt idx="7336">
                  <c:v>45963.6875</c:v>
                </c:pt>
                <c:pt idx="7337">
                  <c:v>45963.729166666664</c:v>
                </c:pt>
                <c:pt idx="7338">
                  <c:v>45963.770833333336</c:v>
                </c:pt>
                <c:pt idx="7339">
                  <c:v>45963.8125</c:v>
                </c:pt>
                <c:pt idx="7340">
                  <c:v>45963.854166666664</c:v>
                </c:pt>
                <c:pt idx="7341">
                  <c:v>45963.895833333336</c:v>
                </c:pt>
                <c:pt idx="7342">
                  <c:v>45963.9375</c:v>
                </c:pt>
                <c:pt idx="7343">
                  <c:v>45963.979166666664</c:v>
                </c:pt>
                <c:pt idx="7344">
                  <c:v>45964.020833333336</c:v>
                </c:pt>
                <c:pt idx="7345">
                  <c:v>45964.0625</c:v>
                </c:pt>
                <c:pt idx="7346">
                  <c:v>45964.104166666664</c:v>
                </c:pt>
                <c:pt idx="7347">
                  <c:v>45964.145833333336</c:v>
                </c:pt>
                <c:pt idx="7348">
                  <c:v>45964.1875</c:v>
                </c:pt>
                <c:pt idx="7349">
                  <c:v>45964.229166666664</c:v>
                </c:pt>
                <c:pt idx="7350">
                  <c:v>45964.270833333336</c:v>
                </c:pt>
                <c:pt idx="7351">
                  <c:v>45964.3125</c:v>
                </c:pt>
                <c:pt idx="7352">
                  <c:v>45964.354166666664</c:v>
                </c:pt>
                <c:pt idx="7353">
                  <c:v>45964.395833333336</c:v>
                </c:pt>
                <c:pt idx="7354">
                  <c:v>45964.4375</c:v>
                </c:pt>
                <c:pt idx="7355">
                  <c:v>45964.479166666664</c:v>
                </c:pt>
                <c:pt idx="7356">
                  <c:v>45964.520833333336</c:v>
                </c:pt>
                <c:pt idx="7357">
                  <c:v>45964.5625</c:v>
                </c:pt>
                <c:pt idx="7358">
                  <c:v>45964.604166666664</c:v>
                </c:pt>
                <c:pt idx="7359">
                  <c:v>45964.645833333336</c:v>
                </c:pt>
                <c:pt idx="7360">
                  <c:v>45964.6875</c:v>
                </c:pt>
                <c:pt idx="7361">
                  <c:v>45964.729166666664</c:v>
                </c:pt>
                <c:pt idx="7362">
                  <c:v>45964.770833333336</c:v>
                </c:pt>
                <c:pt idx="7363">
                  <c:v>45964.8125</c:v>
                </c:pt>
                <c:pt idx="7364">
                  <c:v>45964.854166666664</c:v>
                </c:pt>
                <c:pt idx="7365">
                  <c:v>45964.895833333336</c:v>
                </c:pt>
                <c:pt idx="7366">
                  <c:v>45964.9375</c:v>
                </c:pt>
                <c:pt idx="7367">
                  <c:v>45964.979166666664</c:v>
                </c:pt>
                <c:pt idx="7368">
                  <c:v>45965.020833333336</c:v>
                </c:pt>
                <c:pt idx="7369">
                  <c:v>45965.0625</c:v>
                </c:pt>
                <c:pt idx="7370">
                  <c:v>45965.104166666664</c:v>
                </c:pt>
                <c:pt idx="7371">
                  <c:v>45965.145833333336</c:v>
                </c:pt>
                <c:pt idx="7372">
                  <c:v>45965.1875</c:v>
                </c:pt>
                <c:pt idx="7373">
                  <c:v>45965.229166666664</c:v>
                </c:pt>
                <c:pt idx="7374">
                  <c:v>45965.270833333336</c:v>
                </c:pt>
                <c:pt idx="7375">
                  <c:v>45965.3125</c:v>
                </c:pt>
                <c:pt idx="7376">
                  <c:v>45965.354166666664</c:v>
                </c:pt>
                <c:pt idx="7377">
                  <c:v>45965.395833333336</c:v>
                </c:pt>
                <c:pt idx="7378">
                  <c:v>45965.4375</c:v>
                </c:pt>
                <c:pt idx="7379">
                  <c:v>45965.479166666664</c:v>
                </c:pt>
                <c:pt idx="7380">
                  <c:v>45965.520833333336</c:v>
                </c:pt>
                <c:pt idx="7381">
                  <c:v>45965.5625</c:v>
                </c:pt>
                <c:pt idx="7382">
                  <c:v>45965.604166666664</c:v>
                </c:pt>
                <c:pt idx="7383">
                  <c:v>45965.645833333336</c:v>
                </c:pt>
                <c:pt idx="7384">
                  <c:v>45965.6875</c:v>
                </c:pt>
                <c:pt idx="7385">
                  <c:v>45965.729166666664</c:v>
                </c:pt>
                <c:pt idx="7386">
                  <c:v>45965.770833333336</c:v>
                </c:pt>
                <c:pt idx="7387">
                  <c:v>45965.8125</c:v>
                </c:pt>
                <c:pt idx="7388">
                  <c:v>45965.854166666664</c:v>
                </c:pt>
                <c:pt idx="7389">
                  <c:v>45965.895833333336</c:v>
                </c:pt>
                <c:pt idx="7390">
                  <c:v>45965.9375</c:v>
                </c:pt>
                <c:pt idx="7391">
                  <c:v>45965.979166666664</c:v>
                </c:pt>
                <c:pt idx="7392">
                  <c:v>45966.020833333336</c:v>
                </c:pt>
                <c:pt idx="7393">
                  <c:v>45966.0625</c:v>
                </c:pt>
                <c:pt idx="7394">
                  <c:v>45966.104166666664</c:v>
                </c:pt>
                <c:pt idx="7395">
                  <c:v>45966.145833333336</c:v>
                </c:pt>
                <c:pt idx="7396">
                  <c:v>45966.1875</c:v>
                </c:pt>
                <c:pt idx="7397">
                  <c:v>45966.229166666664</c:v>
                </c:pt>
                <c:pt idx="7398">
                  <c:v>45966.270833333336</c:v>
                </c:pt>
                <c:pt idx="7399">
                  <c:v>45966.3125</c:v>
                </c:pt>
                <c:pt idx="7400">
                  <c:v>45966.354166666664</c:v>
                </c:pt>
                <c:pt idx="7401">
                  <c:v>45966.395833333336</c:v>
                </c:pt>
                <c:pt idx="7402">
                  <c:v>45966.4375</c:v>
                </c:pt>
                <c:pt idx="7403">
                  <c:v>45966.479166666664</c:v>
                </c:pt>
                <c:pt idx="7404">
                  <c:v>45966.520833333336</c:v>
                </c:pt>
                <c:pt idx="7405">
                  <c:v>45966.5625</c:v>
                </c:pt>
                <c:pt idx="7406">
                  <c:v>45966.604166666664</c:v>
                </c:pt>
                <c:pt idx="7407">
                  <c:v>45966.645833333336</c:v>
                </c:pt>
                <c:pt idx="7408">
                  <c:v>45966.6875</c:v>
                </c:pt>
                <c:pt idx="7409">
                  <c:v>45966.729166666664</c:v>
                </c:pt>
                <c:pt idx="7410">
                  <c:v>45966.770833333336</c:v>
                </c:pt>
                <c:pt idx="7411">
                  <c:v>45966.8125</c:v>
                </c:pt>
                <c:pt idx="7412">
                  <c:v>45966.854166666664</c:v>
                </c:pt>
                <c:pt idx="7413">
                  <c:v>45966.895833333336</c:v>
                </c:pt>
                <c:pt idx="7414">
                  <c:v>45966.9375</c:v>
                </c:pt>
                <c:pt idx="7415">
                  <c:v>45966.979166666664</c:v>
                </c:pt>
                <c:pt idx="7416">
                  <c:v>45967.020833333336</c:v>
                </c:pt>
                <c:pt idx="7417">
                  <c:v>45967.0625</c:v>
                </c:pt>
                <c:pt idx="7418">
                  <c:v>45967.104166666664</c:v>
                </c:pt>
                <c:pt idx="7419">
                  <c:v>45967.145833333336</c:v>
                </c:pt>
                <c:pt idx="7420">
                  <c:v>45967.1875</c:v>
                </c:pt>
                <c:pt idx="7421">
                  <c:v>45967.229166666664</c:v>
                </c:pt>
                <c:pt idx="7422">
                  <c:v>45967.270833333336</c:v>
                </c:pt>
                <c:pt idx="7423">
                  <c:v>45967.3125</c:v>
                </c:pt>
                <c:pt idx="7424">
                  <c:v>45967.354166666664</c:v>
                </c:pt>
                <c:pt idx="7425">
                  <c:v>45967.395833333336</c:v>
                </c:pt>
                <c:pt idx="7426">
                  <c:v>45967.4375</c:v>
                </c:pt>
                <c:pt idx="7427">
                  <c:v>45967.479166666664</c:v>
                </c:pt>
                <c:pt idx="7428">
                  <c:v>45967.520833333336</c:v>
                </c:pt>
                <c:pt idx="7429">
                  <c:v>45967.5625</c:v>
                </c:pt>
                <c:pt idx="7430">
                  <c:v>45967.604166666664</c:v>
                </c:pt>
                <c:pt idx="7431">
                  <c:v>45967.645833333336</c:v>
                </c:pt>
                <c:pt idx="7432">
                  <c:v>45967.6875</c:v>
                </c:pt>
                <c:pt idx="7433">
                  <c:v>45967.729166666664</c:v>
                </c:pt>
                <c:pt idx="7434">
                  <c:v>45967.770833333336</c:v>
                </c:pt>
                <c:pt idx="7435">
                  <c:v>45967.8125</c:v>
                </c:pt>
                <c:pt idx="7436">
                  <c:v>45967.854166666664</c:v>
                </c:pt>
                <c:pt idx="7437">
                  <c:v>45967.895833333336</c:v>
                </c:pt>
                <c:pt idx="7438">
                  <c:v>45967.9375</c:v>
                </c:pt>
                <c:pt idx="7439">
                  <c:v>45967.979166666664</c:v>
                </c:pt>
                <c:pt idx="7440">
                  <c:v>45968.020833333336</c:v>
                </c:pt>
                <c:pt idx="7441">
                  <c:v>45968.0625</c:v>
                </c:pt>
                <c:pt idx="7442">
                  <c:v>45968.104166666664</c:v>
                </c:pt>
                <c:pt idx="7443">
                  <c:v>45968.145833333336</c:v>
                </c:pt>
                <c:pt idx="7444">
                  <c:v>45968.1875</c:v>
                </c:pt>
                <c:pt idx="7445">
                  <c:v>45968.229166666664</c:v>
                </c:pt>
                <c:pt idx="7446">
                  <c:v>45968.270833333336</c:v>
                </c:pt>
                <c:pt idx="7447">
                  <c:v>45968.3125</c:v>
                </c:pt>
                <c:pt idx="7448">
                  <c:v>45968.354166666664</c:v>
                </c:pt>
                <c:pt idx="7449">
                  <c:v>45968.395833333336</c:v>
                </c:pt>
                <c:pt idx="7450">
                  <c:v>45968.4375</c:v>
                </c:pt>
                <c:pt idx="7451">
                  <c:v>45968.479166666664</c:v>
                </c:pt>
                <c:pt idx="7452">
                  <c:v>45968.520833333336</c:v>
                </c:pt>
                <c:pt idx="7453">
                  <c:v>45968.5625</c:v>
                </c:pt>
                <c:pt idx="7454">
                  <c:v>45968.604166666664</c:v>
                </c:pt>
                <c:pt idx="7455">
                  <c:v>45968.645833333336</c:v>
                </c:pt>
                <c:pt idx="7456">
                  <c:v>45968.6875</c:v>
                </c:pt>
                <c:pt idx="7457">
                  <c:v>45968.729166666664</c:v>
                </c:pt>
                <c:pt idx="7458">
                  <c:v>45968.770833333336</c:v>
                </c:pt>
                <c:pt idx="7459">
                  <c:v>45968.8125</c:v>
                </c:pt>
                <c:pt idx="7460">
                  <c:v>45968.854166666664</c:v>
                </c:pt>
                <c:pt idx="7461">
                  <c:v>45968.895833333336</c:v>
                </c:pt>
                <c:pt idx="7462">
                  <c:v>45968.9375</c:v>
                </c:pt>
                <c:pt idx="7463">
                  <c:v>45968.979166666664</c:v>
                </c:pt>
                <c:pt idx="7464">
                  <c:v>45969.020833333336</c:v>
                </c:pt>
                <c:pt idx="7465">
                  <c:v>45969.0625</c:v>
                </c:pt>
                <c:pt idx="7466">
                  <c:v>45969.104166666664</c:v>
                </c:pt>
                <c:pt idx="7467">
                  <c:v>45969.145833333336</c:v>
                </c:pt>
                <c:pt idx="7468">
                  <c:v>45969.1875</c:v>
                </c:pt>
                <c:pt idx="7469">
                  <c:v>45969.229166666664</c:v>
                </c:pt>
                <c:pt idx="7470">
                  <c:v>45969.270833333336</c:v>
                </c:pt>
                <c:pt idx="7471">
                  <c:v>45969.3125</c:v>
                </c:pt>
                <c:pt idx="7472">
                  <c:v>45969.354166666664</c:v>
                </c:pt>
                <c:pt idx="7473">
                  <c:v>45969.395833333336</c:v>
                </c:pt>
                <c:pt idx="7474">
                  <c:v>45969.4375</c:v>
                </c:pt>
                <c:pt idx="7475">
                  <c:v>45969.479166666664</c:v>
                </c:pt>
                <c:pt idx="7476">
                  <c:v>45969.520833333336</c:v>
                </c:pt>
                <c:pt idx="7477">
                  <c:v>45969.5625</c:v>
                </c:pt>
                <c:pt idx="7478">
                  <c:v>45969.604166666664</c:v>
                </c:pt>
                <c:pt idx="7479">
                  <c:v>45969.645833333336</c:v>
                </c:pt>
                <c:pt idx="7480">
                  <c:v>45969.6875</c:v>
                </c:pt>
                <c:pt idx="7481">
                  <c:v>45969.729166666664</c:v>
                </c:pt>
                <c:pt idx="7482">
                  <c:v>45969.770833333336</c:v>
                </c:pt>
                <c:pt idx="7483">
                  <c:v>45969.8125</c:v>
                </c:pt>
                <c:pt idx="7484">
                  <c:v>45969.854166666664</c:v>
                </c:pt>
                <c:pt idx="7485">
                  <c:v>45969.895833333336</c:v>
                </c:pt>
                <c:pt idx="7486">
                  <c:v>45969.9375</c:v>
                </c:pt>
                <c:pt idx="7487">
                  <c:v>45969.979166666664</c:v>
                </c:pt>
                <c:pt idx="7488">
                  <c:v>45970.020833333336</c:v>
                </c:pt>
                <c:pt idx="7489">
                  <c:v>45970.0625</c:v>
                </c:pt>
                <c:pt idx="7490">
                  <c:v>45970.104166666664</c:v>
                </c:pt>
                <c:pt idx="7491">
                  <c:v>45970.145833333336</c:v>
                </c:pt>
                <c:pt idx="7492">
                  <c:v>45970.1875</c:v>
                </c:pt>
                <c:pt idx="7493">
                  <c:v>45970.229166666664</c:v>
                </c:pt>
                <c:pt idx="7494">
                  <c:v>45970.270833333336</c:v>
                </c:pt>
                <c:pt idx="7495">
                  <c:v>45970.3125</c:v>
                </c:pt>
                <c:pt idx="7496">
                  <c:v>45970.354166666664</c:v>
                </c:pt>
                <c:pt idx="7497">
                  <c:v>45970.395833333336</c:v>
                </c:pt>
                <c:pt idx="7498">
                  <c:v>45970.4375</c:v>
                </c:pt>
                <c:pt idx="7499">
                  <c:v>45970.479166666664</c:v>
                </c:pt>
                <c:pt idx="7500">
                  <c:v>45970.520833333336</c:v>
                </c:pt>
                <c:pt idx="7501">
                  <c:v>45970.5625</c:v>
                </c:pt>
                <c:pt idx="7502">
                  <c:v>45970.604166666664</c:v>
                </c:pt>
                <c:pt idx="7503">
                  <c:v>45970.645833333336</c:v>
                </c:pt>
                <c:pt idx="7504">
                  <c:v>45970.6875</c:v>
                </c:pt>
                <c:pt idx="7505">
                  <c:v>45970.729166666664</c:v>
                </c:pt>
                <c:pt idx="7506">
                  <c:v>45970.770833333336</c:v>
                </c:pt>
                <c:pt idx="7507">
                  <c:v>45970.8125</c:v>
                </c:pt>
                <c:pt idx="7508">
                  <c:v>45970.854166666664</c:v>
                </c:pt>
                <c:pt idx="7509">
                  <c:v>45970.895833333336</c:v>
                </c:pt>
                <c:pt idx="7510">
                  <c:v>45970.9375</c:v>
                </c:pt>
                <c:pt idx="7511">
                  <c:v>45970.979166666664</c:v>
                </c:pt>
                <c:pt idx="7512">
                  <c:v>45971.020833333336</c:v>
                </c:pt>
                <c:pt idx="7513">
                  <c:v>45971.0625</c:v>
                </c:pt>
                <c:pt idx="7514">
                  <c:v>45971.104166666664</c:v>
                </c:pt>
                <c:pt idx="7515">
                  <c:v>45971.145833333336</c:v>
                </c:pt>
                <c:pt idx="7516">
                  <c:v>45971.1875</c:v>
                </c:pt>
                <c:pt idx="7517">
                  <c:v>45971.229166666664</c:v>
                </c:pt>
                <c:pt idx="7518">
                  <c:v>45971.270833333336</c:v>
                </c:pt>
                <c:pt idx="7519">
                  <c:v>45971.3125</c:v>
                </c:pt>
                <c:pt idx="7520">
                  <c:v>45971.354166666664</c:v>
                </c:pt>
                <c:pt idx="7521">
                  <c:v>45971.395833333336</c:v>
                </c:pt>
                <c:pt idx="7522">
                  <c:v>45971.4375</c:v>
                </c:pt>
                <c:pt idx="7523">
                  <c:v>45971.479166666664</c:v>
                </c:pt>
                <c:pt idx="7524">
                  <c:v>45971.520833333336</c:v>
                </c:pt>
                <c:pt idx="7525">
                  <c:v>45971.5625</c:v>
                </c:pt>
                <c:pt idx="7526">
                  <c:v>45971.604166666664</c:v>
                </c:pt>
                <c:pt idx="7527">
                  <c:v>45971.645833333336</c:v>
                </c:pt>
                <c:pt idx="7528">
                  <c:v>45971.6875</c:v>
                </c:pt>
                <c:pt idx="7529">
                  <c:v>45971.729166666664</c:v>
                </c:pt>
                <c:pt idx="7530">
                  <c:v>45971.770833333336</c:v>
                </c:pt>
                <c:pt idx="7531">
                  <c:v>45971.8125</c:v>
                </c:pt>
                <c:pt idx="7532">
                  <c:v>45971.854166666664</c:v>
                </c:pt>
                <c:pt idx="7533">
                  <c:v>45971.895833333336</c:v>
                </c:pt>
                <c:pt idx="7534">
                  <c:v>45971.9375</c:v>
                </c:pt>
                <c:pt idx="7535">
                  <c:v>45971.979166666664</c:v>
                </c:pt>
                <c:pt idx="7536">
                  <c:v>45972.020833333336</c:v>
                </c:pt>
                <c:pt idx="7537">
                  <c:v>45972.0625</c:v>
                </c:pt>
                <c:pt idx="7538">
                  <c:v>45972.104166666664</c:v>
                </c:pt>
                <c:pt idx="7539">
                  <c:v>45972.145833333336</c:v>
                </c:pt>
                <c:pt idx="7540">
                  <c:v>45972.1875</c:v>
                </c:pt>
                <c:pt idx="7541">
                  <c:v>45972.229166666664</c:v>
                </c:pt>
                <c:pt idx="7542">
                  <c:v>45972.270833333336</c:v>
                </c:pt>
                <c:pt idx="7543">
                  <c:v>45972.3125</c:v>
                </c:pt>
                <c:pt idx="7544">
                  <c:v>45972.354166666664</c:v>
                </c:pt>
                <c:pt idx="7545">
                  <c:v>45972.395833333336</c:v>
                </c:pt>
                <c:pt idx="7546">
                  <c:v>45972.4375</c:v>
                </c:pt>
                <c:pt idx="7547">
                  <c:v>45972.479166666664</c:v>
                </c:pt>
                <c:pt idx="7548">
                  <c:v>45972.520833333336</c:v>
                </c:pt>
                <c:pt idx="7549">
                  <c:v>45972.5625</c:v>
                </c:pt>
                <c:pt idx="7550">
                  <c:v>45972.604166666664</c:v>
                </c:pt>
                <c:pt idx="7551">
                  <c:v>45972.645833333336</c:v>
                </c:pt>
                <c:pt idx="7552">
                  <c:v>45972.6875</c:v>
                </c:pt>
                <c:pt idx="7553">
                  <c:v>45972.729166666664</c:v>
                </c:pt>
                <c:pt idx="7554">
                  <c:v>45972.770833333336</c:v>
                </c:pt>
                <c:pt idx="7555">
                  <c:v>45972.8125</c:v>
                </c:pt>
                <c:pt idx="7556">
                  <c:v>45972.854166666664</c:v>
                </c:pt>
                <c:pt idx="7557">
                  <c:v>45972.895833333336</c:v>
                </c:pt>
                <c:pt idx="7558">
                  <c:v>45972.9375</c:v>
                </c:pt>
                <c:pt idx="7559">
                  <c:v>45972.979166666664</c:v>
                </c:pt>
                <c:pt idx="7560">
                  <c:v>45973.020833333336</c:v>
                </c:pt>
                <c:pt idx="7561">
                  <c:v>45973.0625</c:v>
                </c:pt>
                <c:pt idx="7562">
                  <c:v>45973.104166666664</c:v>
                </c:pt>
                <c:pt idx="7563">
                  <c:v>45973.145833333336</c:v>
                </c:pt>
                <c:pt idx="7564">
                  <c:v>45973.1875</c:v>
                </c:pt>
                <c:pt idx="7565">
                  <c:v>45973.229166666664</c:v>
                </c:pt>
                <c:pt idx="7566">
                  <c:v>45973.270833333336</c:v>
                </c:pt>
                <c:pt idx="7567">
                  <c:v>45973.3125</c:v>
                </c:pt>
                <c:pt idx="7568">
                  <c:v>45973.354166666664</c:v>
                </c:pt>
                <c:pt idx="7569">
                  <c:v>45973.395833333336</c:v>
                </c:pt>
                <c:pt idx="7570">
                  <c:v>45973.4375</c:v>
                </c:pt>
                <c:pt idx="7571">
                  <c:v>45973.479166666664</c:v>
                </c:pt>
                <c:pt idx="7572">
                  <c:v>45973.520833333336</c:v>
                </c:pt>
                <c:pt idx="7573">
                  <c:v>45973.5625</c:v>
                </c:pt>
                <c:pt idx="7574">
                  <c:v>45973.604166666664</c:v>
                </c:pt>
                <c:pt idx="7575">
                  <c:v>45973.645833333336</c:v>
                </c:pt>
                <c:pt idx="7576">
                  <c:v>45973.6875</c:v>
                </c:pt>
                <c:pt idx="7577">
                  <c:v>45973.729166666664</c:v>
                </c:pt>
                <c:pt idx="7578">
                  <c:v>45973.770833333336</c:v>
                </c:pt>
                <c:pt idx="7579">
                  <c:v>45973.8125</c:v>
                </c:pt>
                <c:pt idx="7580">
                  <c:v>45973.854166666664</c:v>
                </c:pt>
                <c:pt idx="7581">
                  <c:v>45973.895833333336</c:v>
                </c:pt>
                <c:pt idx="7582">
                  <c:v>45973.9375</c:v>
                </c:pt>
                <c:pt idx="7583">
                  <c:v>45973.979166666664</c:v>
                </c:pt>
                <c:pt idx="7584">
                  <c:v>45974.020833333336</c:v>
                </c:pt>
                <c:pt idx="7585">
                  <c:v>45974.0625</c:v>
                </c:pt>
                <c:pt idx="7586">
                  <c:v>45974.104166666664</c:v>
                </c:pt>
                <c:pt idx="7587">
                  <c:v>45974.145833333336</c:v>
                </c:pt>
                <c:pt idx="7588">
                  <c:v>45974.1875</c:v>
                </c:pt>
                <c:pt idx="7589">
                  <c:v>45974.229166666664</c:v>
                </c:pt>
                <c:pt idx="7590">
                  <c:v>45974.270833333336</c:v>
                </c:pt>
                <c:pt idx="7591">
                  <c:v>45974.3125</c:v>
                </c:pt>
                <c:pt idx="7592">
                  <c:v>45974.354166666664</c:v>
                </c:pt>
                <c:pt idx="7593">
                  <c:v>45974.395833333336</c:v>
                </c:pt>
                <c:pt idx="7594">
                  <c:v>45974.4375</c:v>
                </c:pt>
                <c:pt idx="7595">
                  <c:v>45974.479166666664</c:v>
                </c:pt>
                <c:pt idx="7596">
                  <c:v>45974.520833333336</c:v>
                </c:pt>
                <c:pt idx="7597">
                  <c:v>45974.5625</c:v>
                </c:pt>
                <c:pt idx="7598">
                  <c:v>45974.604166666664</c:v>
                </c:pt>
                <c:pt idx="7599">
                  <c:v>45974.645833333336</c:v>
                </c:pt>
                <c:pt idx="7600">
                  <c:v>45974.6875</c:v>
                </c:pt>
                <c:pt idx="7601">
                  <c:v>45974.729166666664</c:v>
                </c:pt>
                <c:pt idx="7602">
                  <c:v>45974.770833333336</c:v>
                </c:pt>
                <c:pt idx="7603">
                  <c:v>45974.8125</c:v>
                </c:pt>
                <c:pt idx="7604">
                  <c:v>45974.854166666664</c:v>
                </c:pt>
                <c:pt idx="7605">
                  <c:v>45974.895833333336</c:v>
                </c:pt>
                <c:pt idx="7606">
                  <c:v>45974.9375</c:v>
                </c:pt>
                <c:pt idx="7607">
                  <c:v>45974.979166666664</c:v>
                </c:pt>
                <c:pt idx="7608">
                  <c:v>45975.020833333336</c:v>
                </c:pt>
                <c:pt idx="7609">
                  <c:v>45975.0625</c:v>
                </c:pt>
                <c:pt idx="7610">
                  <c:v>45975.104166666664</c:v>
                </c:pt>
                <c:pt idx="7611">
                  <c:v>45975.145833333336</c:v>
                </c:pt>
                <c:pt idx="7612">
                  <c:v>45975.1875</c:v>
                </c:pt>
                <c:pt idx="7613">
                  <c:v>45975.229166666664</c:v>
                </c:pt>
                <c:pt idx="7614">
                  <c:v>45975.270833333336</c:v>
                </c:pt>
                <c:pt idx="7615">
                  <c:v>45975.3125</c:v>
                </c:pt>
                <c:pt idx="7616">
                  <c:v>45975.354166666664</c:v>
                </c:pt>
                <c:pt idx="7617">
                  <c:v>45975.395833333336</c:v>
                </c:pt>
                <c:pt idx="7618">
                  <c:v>45975.4375</c:v>
                </c:pt>
                <c:pt idx="7619">
                  <c:v>45975.479166666664</c:v>
                </c:pt>
                <c:pt idx="7620">
                  <c:v>45975.520833333336</c:v>
                </c:pt>
                <c:pt idx="7621">
                  <c:v>45975.5625</c:v>
                </c:pt>
                <c:pt idx="7622">
                  <c:v>45975.604166666664</c:v>
                </c:pt>
                <c:pt idx="7623">
                  <c:v>45975.645833333336</c:v>
                </c:pt>
                <c:pt idx="7624">
                  <c:v>45975.6875</c:v>
                </c:pt>
                <c:pt idx="7625">
                  <c:v>45975.729166666664</c:v>
                </c:pt>
                <c:pt idx="7626">
                  <c:v>45975.770833333336</c:v>
                </c:pt>
                <c:pt idx="7627">
                  <c:v>45975.8125</c:v>
                </c:pt>
                <c:pt idx="7628">
                  <c:v>45975.854166666664</c:v>
                </c:pt>
                <c:pt idx="7629">
                  <c:v>45975.895833333336</c:v>
                </c:pt>
                <c:pt idx="7630">
                  <c:v>45975.9375</c:v>
                </c:pt>
                <c:pt idx="7631">
                  <c:v>45975.979166666664</c:v>
                </c:pt>
                <c:pt idx="7632">
                  <c:v>45976.020833333336</c:v>
                </c:pt>
                <c:pt idx="7633">
                  <c:v>45976.0625</c:v>
                </c:pt>
                <c:pt idx="7634">
                  <c:v>45976.104166666664</c:v>
                </c:pt>
                <c:pt idx="7635">
                  <c:v>45976.145833333336</c:v>
                </c:pt>
                <c:pt idx="7636">
                  <c:v>45976.1875</c:v>
                </c:pt>
                <c:pt idx="7637">
                  <c:v>45976.229166666664</c:v>
                </c:pt>
                <c:pt idx="7638">
                  <c:v>45976.270833333336</c:v>
                </c:pt>
                <c:pt idx="7639">
                  <c:v>45976.3125</c:v>
                </c:pt>
                <c:pt idx="7640">
                  <c:v>45976.354166666664</c:v>
                </c:pt>
                <c:pt idx="7641">
                  <c:v>45976.395833333336</c:v>
                </c:pt>
                <c:pt idx="7642">
                  <c:v>45976.4375</c:v>
                </c:pt>
                <c:pt idx="7643">
                  <c:v>45976.479166666664</c:v>
                </c:pt>
                <c:pt idx="7644">
                  <c:v>45976.520833333336</c:v>
                </c:pt>
                <c:pt idx="7645">
                  <c:v>45976.5625</c:v>
                </c:pt>
                <c:pt idx="7646">
                  <c:v>45976.604166666664</c:v>
                </c:pt>
                <c:pt idx="7647">
                  <c:v>45976.645833333336</c:v>
                </c:pt>
                <c:pt idx="7648">
                  <c:v>45976.6875</c:v>
                </c:pt>
                <c:pt idx="7649">
                  <c:v>45976.729166666664</c:v>
                </c:pt>
                <c:pt idx="7650">
                  <c:v>45976.770833333336</c:v>
                </c:pt>
                <c:pt idx="7651">
                  <c:v>45976.8125</c:v>
                </c:pt>
                <c:pt idx="7652">
                  <c:v>45976.854166666664</c:v>
                </c:pt>
                <c:pt idx="7653">
                  <c:v>45976.895833333336</c:v>
                </c:pt>
                <c:pt idx="7654">
                  <c:v>45976.9375</c:v>
                </c:pt>
                <c:pt idx="7655">
                  <c:v>45976.979166666664</c:v>
                </c:pt>
                <c:pt idx="7656">
                  <c:v>45977.020833333336</c:v>
                </c:pt>
                <c:pt idx="7657">
                  <c:v>45977.0625</c:v>
                </c:pt>
                <c:pt idx="7658">
                  <c:v>45977.104166666664</c:v>
                </c:pt>
                <c:pt idx="7659">
                  <c:v>45977.145833333336</c:v>
                </c:pt>
                <c:pt idx="7660">
                  <c:v>45977.1875</c:v>
                </c:pt>
                <c:pt idx="7661">
                  <c:v>45977.229166666664</c:v>
                </c:pt>
                <c:pt idx="7662">
                  <c:v>45977.270833333336</c:v>
                </c:pt>
                <c:pt idx="7663">
                  <c:v>45977.3125</c:v>
                </c:pt>
                <c:pt idx="7664">
                  <c:v>45977.354166666664</c:v>
                </c:pt>
                <c:pt idx="7665">
                  <c:v>45977.395833333336</c:v>
                </c:pt>
                <c:pt idx="7666">
                  <c:v>45977.4375</c:v>
                </c:pt>
                <c:pt idx="7667">
                  <c:v>45977.479166666664</c:v>
                </c:pt>
                <c:pt idx="7668">
                  <c:v>45977.520833333336</c:v>
                </c:pt>
                <c:pt idx="7669">
                  <c:v>45977.5625</c:v>
                </c:pt>
                <c:pt idx="7670">
                  <c:v>45977.604166666664</c:v>
                </c:pt>
                <c:pt idx="7671">
                  <c:v>45977.645833333336</c:v>
                </c:pt>
                <c:pt idx="7672">
                  <c:v>45977.6875</c:v>
                </c:pt>
                <c:pt idx="7673">
                  <c:v>45977.729166666664</c:v>
                </c:pt>
                <c:pt idx="7674">
                  <c:v>45977.770833333336</c:v>
                </c:pt>
                <c:pt idx="7675">
                  <c:v>45977.8125</c:v>
                </c:pt>
                <c:pt idx="7676">
                  <c:v>45977.854166666664</c:v>
                </c:pt>
                <c:pt idx="7677">
                  <c:v>45977.895833333336</c:v>
                </c:pt>
                <c:pt idx="7678">
                  <c:v>45977.9375</c:v>
                </c:pt>
                <c:pt idx="7679">
                  <c:v>45977.979166666664</c:v>
                </c:pt>
                <c:pt idx="7680">
                  <c:v>45978.020833333336</c:v>
                </c:pt>
                <c:pt idx="7681">
                  <c:v>45978.0625</c:v>
                </c:pt>
                <c:pt idx="7682">
                  <c:v>45978.104166666664</c:v>
                </c:pt>
                <c:pt idx="7683">
                  <c:v>45978.145833333336</c:v>
                </c:pt>
                <c:pt idx="7684">
                  <c:v>45978.1875</c:v>
                </c:pt>
                <c:pt idx="7685">
                  <c:v>45978.229166666664</c:v>
                </c:pt>
                <c:pt idx="7686">
                  <c:v>45978.270833333336</c:v>
                </c:pt>
                <c:pt idx="7687">
                  <c:v>45978.3125</c:v>
                </c:pt>
                <c:pt idx="7688">
                  <c:v>45978.354166666664</c:v>
                </c:pt>
                <c:pt idx="7689">
                  <c:v>45978.395833333336</c:v>
                </c:pt>
                <c:pt idx="7690">
                  <c:v>45978.4375</c:v>
                </c:pt>
                <c:pt idx="7691">
                  <c:v>45978.479166666664</c:v>
                </c:pt>
                <c:pt idx="7692">
                  <c:v>45978.520833333336</c:v>
                </c:pt>
                <c:pt idx="7693">
                  <c:v>45978.5625</c:v>
                </c:pt>
                <c:pt idx="7694">
                  <c:v>45978.604166666664</c:v>
                </c:pt>
                <c:pt idx="7695">
                  <c:v>45978.645833333336</c:v>
                </c:pt>
                <c:pt idx="7696">
                  <c:v>45978.6875</c:v>
                </c:pt>
                <c:pt idx="7697">
                  <c:v>45978.729166666664</c:v>
                </c:pt>
                <c:pt idx="7698">
                  <c:v>45978.770833333336</c:v>
                </c:pt>
                <c:pt idx="7699">
                  <c:v>45978.8125</c:v>
                </c:pt>
                <c:pt idx="7700">
                  <c:v>45978.854166666664</c:v>
                </c:pt>
                <c:pt idx="7701">
                  <c:v>45978.895833333336</c:v>
                </c:pt>
                <c:pt idx="7702">
                  <c:v>45978.9375</c:v>
                </c:pt>
                <c:pt idx="7703">
                  <c:v>45978.979166666664</c:v>
                </c:pt>
                <c:pt idx="7704">
                  <c:v>45979.020833333336</c:v>
                </c:pt>
                <c:pt idx="7705">
                  <c:v>45979.0625</c:v>
                </c:pt>
                <c:pt idx="7706">
                  <c:v>45979.104166666664</c:v>
                </c:pt>
                <c:pt idx="7707">
                  <c:v>45979.145833333336</c:v>
                </c:pt>
                <c:pt idx="7708">
                  <c:v>45979.1875</c:v>
                </c:pt>
                <c:pt idx="7709">
                  <c:v>45979.229166666664</c:v>
                </c:pt>
                <c:pt idx="7710">
                  <c:v>45979.270833333336</c:v>
                </c:pt>
                <c:pt idx="7711">
                  <c:v>45979.3125</c:v>
                </c:pt>
                <c:pt idx="7712">
                  <c:v>45979.354166666664</c:v>
                </c:pt>
                <c:pt idx="7713">
                  <c:v>45979.395833333336</c:v>
                </c:pt>
                <c:pt idx="7714">
                  <c:v>45979.4375</c:v>
                </c:pt>
                <c:pt idx="7715">
                  <c:v>45979.479166666664</c:v>
                </c:pt>
                <c:pt idx="7716">
                  <c:v>45979.520833333336</c:v>
                </c:pt>
                <c:pt idx="7717">
                  <c:v>45979.5625</c:v>
                </c:pt>
                <c:pt idx="7718">
                  <c:v>45979.604166666664</c:v>
                </c:pt>
                <c:pt idx="7719">
                  <c:v>45979.645833333336</c:v>
                </c:pt>
                <c:pt idx="7720">
                  <c:v>45979.6875</c:v>
                </c:pt>
                <c:pt idx="7721">
                  <c:v>45979.729166666664</c:v>
                </c:pt>
                <c:pt idx="7722">
                  <c:v>45979.770833333336</c:v>
                </c:pt>
                <c:pt idx="7723">
                  <c:v>45979.8125</c:v>
                </c:pt>
                <c:pt idx="7724">
                  <c:v>45979.854166666664</c:v>
                </c:pt>
                <c:pt idx="7725">
                  <c:v>45979.895833333336</c:v>
                </c:pt>
                <c:pt idx="7726">
                  <c:v>45979.9375</c:v>
                </c:pt>
                <c:pt idx="7727">
                  <c:v>45979.979166666664</c:v>
                </c:pt>
                <c:pt idx="7728">
                  <c:v>45980.020833333336</c:v>
                </c:pt>
                <c:pt idx="7729">
                  <c:v>45980.0625</c:v>
                </c:pt>
                <c:pt idx="7730">
                  <c:v>45980.104166666664</c:v>
                </c:pt>
                <c:pt idx="7731">
                  <c:v>45980.145833333336</c:v>
                </c:pt>
                <c:pt idx="7732">
                  <c:v>45980.1875</c:v>
                </c:pt>
                <c:pt idx="7733">
                  <c:v>45980.229166666664</c:v>
                </c:pt>
                <c:pt idx="7734">
                  <c:v>45980.270833333336</c:v>
                </c:pt>
                <c:pt idx="7735">
                  <c:v>45980.3125</c:v>
                </c:pt>
                <c:pt idx="7736">
                  <c:v>45980.354166666664</c:v>
                </c:pt>
                <c:pt idx="7737">
                  <c:v>45980.395833333336</c:v>
                </c:pt>
                <c:pt idx="7738">
                  <c:v>45980.4375</c:v>
                </c:pt>
                <c:pt idx="7739">
                  <c:v>45980.479166666664</c:v>
                </c:pt>
                <c:pt idx="7740">
                  <c:v>45980.520833333336</c:v>
                </c:pt>
                <c:pt idx="7741">
                  <c:v>45980.5625</c:v>
                </c:pt>
                <c:pt idx="7742">
                  <c:v>45980.604166666664</c:v>
                </c:pt>
                <c:pt idx="7743">
                  <c:v>45980.645833333336</c:v>
                </c:pt>
                <c:pt idx="7744">
                  <c:v>45980.6875</c:v>
                </c:pt>
                <c:pt idx="7745">
                  <c:v>45980.729166666664</c:v>
                </c:pt>
                <c:pt idx="7746">
                  <c:v>45980.770833333336</c:v>
                </c:pt>
                <c:pt idx="7747">
                  <c:v>45980.8125</c:v>
                </c:pt>
                <c:pt idx="7748">
                  <c:v>45980.854166666664</c:v>
                </c:pt>
                <c:pt idx="7749">
                  <c:v>45980.895833333336</c:v>
                </c:pt>
                <c:pt idx="7750">
                  <c:v>45980.9375</c:v>
                </c:pt>
                <c:pt idx="7751">
                  <c:v>45980.979166666664</c:v>
                </c:pt>
                <c:pt idx="7752">
                  <c:v>45981.020833333336</c:v>
                </c:pt>
                <c:pt idx="7753">
                  <c:v>45981.0625</c:v>
                </c:pt>
                <c:pt idx="7754">
                  <c:v>45981.104166666664</c:v>
                </c:pt>
                <c:pt idx="7755">
                  <c:v>45981.145833333336</c:v>
                </c:pt>
                <c:pt idx="7756">
                  <c:v>45981.1875</c:v>
                </c:pt>
                <c:pt idx="7757">
                  <c:v>45981.229166666664</c:v>
                </c:pt>
                <c:pt idx="7758">
                  <c:v>45981.270833333336</c:v>
                </c:pt>
                <c:pt idx="7759">
                  <c:v>45981.3125</c:v>
                </c:pt>
                <c:pt idx="7760">
                  <c:v>45981.354166666664</c:v>
                </c:pt>
                <c:pt idx="7761">
                  <c:v>45981.395833333336</c:v>
                </c:pt>
                <c:pt idx="7762">
                  <c:v>45981.4375</c:v>
                </c:pt>
                <c:pt idx="7763">
                  <c:v>45981.479166666664</c:v>
                </c:pt>
                <c:pt idx="7764">
                  <c:v>45981.520833333336</c:v>
                </c:pt>
                <c:pt idx="7765">
                  <c:v>45981.5625</c:v>
                </c:pt>
                <c:pt idx="7766">
                  <c:v>45981.604166666664</c:v>
                </c:pt>
                <c:pt idx="7767">
                  <c:v>45981.645833333336</c:v>
                </c:pt>
                <c:pt idx="7768">
                  <c:v>45981.6875</c:v>
                </c:pt>
                <c:pt idx="7769">
                  <c:v>45981.729166666664</c:v>
                </c:pt>
                <c:pt idx="7770">
                  <c:v>45981.770833333336</c:v>
                </c:pt>
                <c:pt idx="7771">
                  <c:v>45981.8125</c:v>
                </c:pt>
                <c:pt idx="7772">
                  <c:v>45981.854166666664</c:v>
                </c:pt>
                <c:pt idx="7773">
                  <c:v>45981.895833333336</c:v>
                </c:pt>
                <c:pt idx="7774">
                  <c:v>45981.9375</c:v>
                </c:pt>
                <c:pt idx="7775">
                  <c:v>45981.979166666664</c:v>
                </c:pt>
                <c:pt idx="7776">
                  <c:v>45982.020833333336</c:v>
                </c:pt>
                <c:pt idx="7777">
                  <c:v>45982.0625</c:v>
                </c:pt>
                <c:pt idx="7778">
                  <c:v>45982.104166666664</c:v>
                </c:pt>
                <c:pt idx="7779">
                  <c:v>45982.145833333336</c:v>
                </c:pt>
                <c:pt idx="7780">
                  <c:v>45982.1875</c:v>
                </c:pt>
                <c:pt idx="7781">
                  <c:v>45982.229166666664</c:v>
                </c:pt>
                <c:pt idx="7782">
                  <c:v>45982.270833333336</c:v>
                </c:pt>
                <c:pt idx="7783">
                  <c:v>45982.3125</c:v>
                </c:pt>
                <c:pt idx="7784">
                  <c:v>45982.354166666664</c:v>
                </c:pt>
                <c:pt idx="7785">
                  <c:v>45982.395833333336</c:v>
                </c:pt>
                <c:pt idx="7786">
                  <c:v>45982.4375</c:v>
                </c:pt>
                <c:pt idx="7787">
                  <c:v>45982.479166666664</c:v>
                </c:pt>
                <c:pt idx="7788">
                  <c:v>45982.520833333336</c:v>
                </c:pt>
                <c:pt idx="7789">
                  <c:v>45982.5625</c:v>
                </c:pt>
                <c:pt idx="7790">
                  <c:v>45982.604166666664</c:v>
                </c:pt>
                <c:pt idx="7791">
                  <c:v>45982.645833333336</c:v>
                </c:pt>
                <c:pt idx="7792">
                  <c:v>45982.6875</c:v>
                </c:pt>
                <c:pt idx="7793">
                  <c:v>45982.729166666664</c:v>
                </c:pt>
                <c:pt idx="7794">
                  <c:v>45982.770833333336</c:v>
                </c:pt>
                <c:pt idx="7795">
                  <c:v>45982.8125</c:v>
                </c:pt>
                <c:pt idx="7796">
                  <c:v>45982.854166666664</c:v>
                </c:pt>
                <c:pt idx="7797">
                  <c:v>45982.895833333336</c:v>
                </c:pt>
                <c:pt idx="7798">
                  <c:v>45982.9375</c:v>
                </c:pt>
                <c:pt idx="7799">
                  <c:v>45982.979166666664</c:v>
                </c:pt>
                <c:pt idx="7800">
                  <c:v>45983.020833333336</c:v>
                </c:pt>
                <c:pt idx="7801">
                  <c:v>45983.0625</c:v>
                </c:pt>
                <c:pt idx="7802">
                  <c:v>45983.104166666664</c:v>
                </c:pt>
                <c:pt idx="7803">
                  <c:v>45983.145833333336</c:v>
                </c:pt>
                <c:pt idx="7804">
                  <c:v>45983.1875</c:v>
                </c:pt>
                <c:pt idx="7805">
                  <c:v>45983.229166666664</c:v>
                </c:pt>
                <c:pt idx="7806">
                  <c:v>45983.270833333336</c:v>
                </c:pt>
                <c:pt idx="7807">
                  <c:v>45983.3125</c:v>
                </c:pt>
                <c:pt idx="7808">
                  <c:v>45983.354166666664</c:v>
                </c:pt>
                <c:pt idx="7809">
                  <c:v>45983.395833333336</c:v>
                </c:pt>
                <c:pt idx="7810">
                  <c:v>45983.4375</c:v>
                </c:pt>
                <c:pt idx="7811">
                  <c:v>45983.479166666664</c:v>
                </c:pt>
                <c:pt idx="7812">
                  <c:v>45983.520833333336</c:v>
                </c:pt>
                <c:pt idx="7813">
                  <c:v>45983.5625</c:v>
                </c:pt>
                <c:pt idx="7814">
                  <c:v>45983.604166666664</c:v>
                </c:pt>
                <c:pt idx="7815">
                  <c:v>45983.645833333336</c:v>
                </c:pt>
                <c:pt idx="7816">
                  <c:v>45983.6875</c:v>
                </c:pt>
                <c:pt idx="7817">
                  <c:v>45983.729166666664</c:v>
                </c:pt>
                <c:pt idx="7818">
                  <c:v>45983.770833333336</c:v>
                </c:pt>
                <c:pt idx="7819">
                  <c:v>45983.8125</c:v>
                </c:pt>
                <c:pt idx="7820">
                  <c:v>45983.854166666664</c:v>
                </c:pt>
                <c:pt idx="7821">
                  <c:v>45983.895833333336</c:v>
                </c:pt>
                <c:pt idx="7822">
                  <c:v>45983.9375</c:v>
                </c:pt>
                <c:pt idx="7823">
                  <c:v>45983.979166666664</c:v>
                </c:pt>
                <c:pt idx="7824">
                  <c:v>45984.020833333336</c:v>
                </c:pt>
                <c:pt idx="7825">
                  <c:v>45984.0625</c:v>
                </c:pt>
                <c:pt idx="7826">
                  <c:v>45984.104166666664</c:v>
                </c:pt>
                <c:pt idx="7827">
                  <c:v>45984.145833333336</c:v>
                </c:pt>
                <c:pt idx="7828">
                  <c:v>45984.1875</c:v>
                </c:pt>
                <c:pt idx="7829">
                  <c:v>45984.229166666664</c:v>
                </c:pt>
                <c:pt idx="7830">
                  <c:v>45984.270833333336</c:v>
                </c:pt>
                <c:pt idx="7831">
                  <c:v>45984.3125</c:v>
                </c:pt>
                <c:pt idx="7832">
                  <c:v>45984.354166666664</c:v>
                </c:pt>
                <c:pt idx="7833">
                  <c:v>45984.395833333336</c:v>
                </c:pt>
                <c:pt idx="7834">
                  <c:v>45984.4375</c:v>
                </c:pt>
                <c:pt idx="7835">
                  <c:v>45984.479166666664</c:v>
                </c:pt>
                <c:pt idx="7836">
                  <c:v>45984.520833333336</c:v>
                </c:pt>
                <c:pt idx="7837">
                  <c:v>45984.5625</c:v>
                </c:pt>
                <c:pt idx="7838">
                  <c:v>45984.604166666664</c:v>
                </c:pt>
                <c:pt idx="7839">
                  <c:v>45984.645833333336</c:v>
                </c:pt>
                <c:pt idx="7840">
                  <c:v>45984.6875</c:v>
                </c:pt>
                <c:pt idx="7841">
                  <c:v>45984.729166666664</c:v>
                </c:pt>
                <c:pt idx="7842">
                  <c:v>45984.770833333336</c:v>
                </c:pt>
                <c:pt idx="7843">
                  <c:v>45984.8125</c:v>
                </c:pt>
                <c:pt idx="7844">
                  <c:v>45984.854166666664</c:v>
                </c:pt>
                <c:pt idx="7845">
                  <c:v>45984.895833333336</c:v>
                </c:pt>
                <c:pt idx="7846">
                  <c:v>45984.9375</c:v>
                </c:pt>
                <c:pt idx="7847">
                  <c:v>45984.979166666664</c:v>
                </c:pt>
                <c:pt idx="7848">
                  <c:v>45985.020833333336</c:v>
                </c:pt>
                <c:pt idx="7849">
                  <c:v>45985.0625</c:v>
                </c:pt>
                <c:pt idx="7850">
                  <c:v>45985.104166666664</c:v>
                </c:pt>
                <c:pt idx="7851">
                  <c:v>45985.145833333336</c:v>
                </c:pt>
                <c:pt idx="7852">
                  <c:v>45985.1875</c:v>
                </c:pt>
                <c:pt idx="7853">
                  <c:v>45985.229166666664</c:v>
                </c:pt>
                <c:pt idx="7854">
                  <c:v>45985.270833333336</c:v>
                </c:pt>
                <c:pt idx="7855">
                  <c:v>45985.3125</c:v>
                </c:pt>
                <c:pt idx="7856">
                  <c:v>45985.354166666664</c:v>
                </c:pt>
                <c:pt idx="7857">
                  <c:v>45985.395833333336</c:v>
                </c:pt>
                <c:pt idx="7858">
                  <c:v>45985.4375</c:v>
                </c:pt>
                <c:pt idx="7859">
                  <c:v>45985.479166666664</c:v>
                </c:pt>
                <c:pt idx="7860">
                  <c:v>45985.520833333336</c:v>
                </c:pt>
                <c:pt idx="7861">
                  <c:v>45985.5625</c:v>
                </c:pt>
                <c:pt idx="7862">
                  <c:v>45985.604166666664</c:v>
                </c:pt>
                <c:pt idx="7863">
                  <c:v>45985.645833333336</c:v>
                </c:pt>
                <c:pt idx="7864">
                  <c:v>45985.6875</c:v>
                </c:pt>
                <c:pt idx="7865">
                  <c:v>45985.729166666664</c:v>
                </c:pt>
                <c:pt idx="7866">
                  <c:v>45985.770833333336</c:v>
                </c:pt>
                <c:pt idx="7867">
                  <c:v>45985.8125</c:v>
                </c:pt>
                <c:pt idx="7868">
                  <c:v>45985.854166666664</c:v>
                </c:pt>
                <c:pt idx="7869">
                  <c:v>45985.895833333336</c:v>
                </c:pt>
                <c:pt idx="7870">
                  <c:v>45985.9375</c:v>
                </c:pt>
                <c:pt idx="7871">
                  <c:v>45985.979166666664</c:v>
                </c:pt>
                <c:pt idx="7872">
                  <c:v>45986.020833333336</c:v>
                </c:pt>
                <c:pt idx="7873">
                  <c:v>45986.0625</c:v>
                </c:pt>
                <c:pt idx="7874">
                  <c:v>45986.104166666664</c:v>
                </c:pt>
                <c:pt idx="7875">
                  <c:v>45986.145833333336</c:v>
                </c:pt>
                <c:pt idx="7876">
                  <c:v>45986.1875</c:v>
                </c:pt>
                <c:pt idx="7877">
                  <c:v>45986.229166666664</c:v>
                </c:pt>
                <c:pt idx="7878">
                  <c:v>45986.270833333336</c:v>
                </c:pt>
                <c:pt idx="7879">
                  <c:v>45986.3125</c:v>
                </c:pt>
                <c:pt idx="7880">
                  <c:v>45986.354166666664</c:v>
                </c:pt>
                <c:pt idx="7881">
                  <c:v>45986.395833333336</c:v>
                </c:pt>
                <c:pt idx="7882">
                  <c:v>45986.4375</c:v>
                </c:pt>
                <c:pt idx="7883">
                  <c:v>45986.479166666664</c:v>
                </c:pt>
                <c:pt idx="7884">
                  <c:v>45986.520833333336</c:v>
                </c:pt>
                <c:pt idx="7885">
                  <c:v>45986.5625</c:v>
                </c:pt>
                <c:pt idx="7886">
                  <c:v>45986.604166666664</c:v>
                </c:pt>
                <c:pt idx="7887">
                  <c:v>45986.645833333336</c:v>
                </c:pt>
                <c:pt idx="7888">
                  <c:v>45986.6875</c:v>
                </c:pt>
                <c:pt idx="7889">
                  <c:v>45986.729166666664</c:v>
                </c:pt>
                <c:pt idx="7890">
                  <c:v>45986.770833333336</c:v>
                </c:pt>
                <c:pt idx="7891">
                  <c:v>45986.8125</c:v>
                </c:pt>
                <c:pt idx="7892">
                  <c:v>45986.854166666664</c:v>
                </c:pt>
                <c:pt idx="7893">
                  <c:v>45986.895833333336</c:v>
                </c:pt>
                <c:pt idx="7894">
                  <c:v>45986.9375</c:v>
                </c:pt>
                <c:pt idx="7895">
                  <c:v>45986.979166666664</c:v>
                </c:pt>
                <c:pt idx="7896">
                  <c:v>45987.020833333336</c:v>
                </c:pt>
                <c:pt idx="7897">
                  <c:v>45987.0625</c:v>
                </c:pt>
                <c:pt idx="7898">
                  <c:v>45987.104166666664</c:v>
                </c:pt>
                <c:pt idx="7899">
                  <c:v>45987.145833333336</c:v>
                </c:pt>
                <c:pt idx="7900">
                  <c:v>45987.1875</c:v>
                </c:pt>
                <c:pt idx="7901">
                  <c:v>45987.229166666664</c:v>
                </c:pt>
                <c:pt idx="7902">
                  <c:v>45987.270833333336</c:v>
                </c:pt>
                <c:pt idx="7903">
                  <c:v>45987.3125</c:v>
                </c:pt>
                <c:pt idx="7904">
                  <c:v>45987.354166666664</c:v>
                </c:pt>
                <c:pt idx="7905">
                  <c:v>45987.395833333336</c:v>
                </c:pt>
                <c:pt idx="7906">
                  <c:v>45987.4375</c:v>
                </c:pt>
                <c:pt idx="7907">
                  <c:v>45987.479166666664</c:v>
                </c:pt>
                <c:pt idx="7908">
                  <c:v>45987.520833333336</c:v>
                </c:pt>
                <c:pt idx="7909">
                  <c:v>45987.5625</c:v>
                </c:pt>
                <c:pt idx="7910">
                  <c:v>45987.604166666664</c:v>
                </c:pt>
                <c:pt idx="7911">
                  <c:v>45987.645833333336</c:v>
                </c:pt>
                <c:pt idx="7912">
                  <c:v>45987.6875</c:v>
                </c:pt>
                <c:pt idx="7913">
                  <c:v>45987.729166666664</c:v>
                </c:pt>
                <c:pt idx="7914">
                  <c:v>45987.770833333336</c:v>
                </c:pt>
                <c:pt idx="7915">
                  <c:v>45987.8125</c:v>
                </c:pt>
                <c:pt idx="7916">
                  <c:v>45987.854166666664</c:v>
                </c:pt>
                <c:pt idx="7917">
                  <c:v>45987.895833333336</c:v>
                </c:pt>
                <c:pt idx="7918">
                  <c:v>45987.9375</c:v>
                </c:pt>
                <c:pt idx="7919">
                  <c:v>45987.979166666664</c:v>
                </c:pt>
                <c:pt idx="7920">
                  <c:v>45988.020833333336</c:v>
                </c:pt>
                <c:pt idx="7921">
                  <c:v>45988.0625</c:v>
                </c:pt>
                <c:pt idx="7922">
                  <c:v>45988.104166666664</c:v>
                </c:pt>
                <c:pt idx="7923">
                  <c:v>45988.145833333336</c:v>
                </c:pt>
                <c:pt idx="7924">
                  <c:v>45988.1875</c:v>
                </c:pt>
                <c:pt idx="7925">
                  <c:v>45988.229166666664</c:v>
                </c:pt>
                <c:pt idx="7926">
                  <c:v>45988.270833333336</c:v>
                </c:pt>
                <c:pt idx="7927">
                  <c:v>45988.3125</c:v>
                </c:pt>
                <c:pt idx="7928">
                  <c:v>45988.354166666664</c:v>
                </c:pt>
                <c:pt idx="7929">
                  <c:v>45988.395833333336</c:v>
                </c:pt>
                <c:pt idx="7930">
                  <c:v>45988.4375</c:v>
                </c:pt>
                <c:pt idx="7931">
                  <c:v>45988.479166666664</c:v>
                </c:pt>
                <c:pt idx="7932">
                  <c:v>45988.520833333336</c:v>
                </c:pt>
                <c:pt idx="7933">
                  <c:v>45988.5625</c:v>
                </c:pt>
                <c:pt idx="7934">
                  <c:v>45988.604166666664</c:v>
                </c:pt>
                <c:pt idx="7935">
                  <c:v>45988.645833333336</c:v>
                </c:pt>
                <c:pt idx="7936">
                  <c:v>45988.6875</c:v>
                </c:pt>
                <c:pt idx="7937">
                  <c:v>45988.729166666664</c:v>
                </c:pt>
                <c:pt idx="7938">
                  <c:v>45988.770833333336</c:v>
                </c:pt>
                <c:pt idx="7939">
                  <c:v>45988.8125</c:v>
                </c:pt>
                <c:pt idx="7940">
                  <c:v>45988.854166666664</c:v>
                </c:pt>
                <c:pt idx="7941">
                  <c:v>45988.895833333336</c:v>
                </c:pt>
                <c:pt idx="7942">
                  <c:v>45988.9375</c:v>
                </c:pt>
                <c:pt idx="7943">
                  <c:v>45988.979166666664</c:v>
                </c:pt>
                <c:pt idx="7944">
                  <c:v>45989.020833333336</c:v>
                </c:pt>
                <c:pt idx="7945">
                  <c:v>45989.0625</c:v>
                </c:pt>
                <c:pt idx="7946">
                  <c:v>45989.104166666664</c:v>
                </c:pt>
                <c:pt idx="7947">
                  <c:v>45989.145833333336</c:v>
                </c:pt>
                <c:pt idx="7948">
                  <c:v>45989.1875</c:v>
                </c:pt>
                <c:pt idx="7949">
                  <c:v>45989.229166666664</c:v>
                </c:pt>
                <c:pt idx="7950">
                  <c:v>45989.270833333336</c:v>
                </c:pt>
                <c:pt idx="7951">
                  <c:v>45989.3125</c:v>
                </c:pt>
                <c:pt idx="7952">
                  <c:v>45989.354166666664</c:v>
                </c:pt>
                <c:pt idx="7953">
                  <c:v>45989.395833333336</c:v>
                </c:pt>
                <c:pt idx="7954">
                  <c:v>45989.4375</c:v>
                </c:pt>
                <c:pt idx="7955">
                  <c:v>45989.479166666664</c:v>
                </c:pt>
                <c:pt idx="7956">
                  <c:v>45989.520833333336</c:v>
                </c:pt>
                <c:pt idx="7957">
                  <c:v>45989.5625</c:v>
                </c:pt>
                <c:pt idx="7958">
                  <c:v>45989.604166666664</c:v>
                </c:pt>
                <c:pt idx="7959">
                  <c:v>45989.645833333336</c:v>
                </c:pt>
                <c:pt idx="7960">
                  <c:v>45989.6875</c:v>
                </c:pt>
                <c:pt idx="7961">
                  <c:v>45989.729166666664</c:v>
                </c:pt>
                <c:pt idx="7962">
                  <c:v>45989.770833333336</c:v>
                </c:pt>
                <c:pt idx="7963">
                  <c:v>45989.8125</c:v>
                </c:pt>
                <c:pt idx="7964">
                  <c:v>45989.854166666664</c:v>
                </c:pt>
                <c:pt idx="7965">
                  <c:v>45989.895833333336</c:v>
                </c:pt>
                <c:pt idx="7966">
                  <c:v>45989.9375</c:v>
                </c:pt>
                <c:pt idx="7967">
                  <c:v>45989.979166666664</c:v>
                </c:pt>
                <c:pt idx="7968">
                  <c:v>45990.020833333336</c:v>
                </c:pt>
                <c:pt idx="7969">
                  <c:v>45990.0625</c:v>
                </c:pt>
                <c:pt idx="7970">
                  <c:v>45990.104166666664</c:v>
                </c:pt>
                <c:pt idx="7971">
                  <c:v>45990.145833333336</c:v>
                </c:pt>
                <c:pt idx="7972">
                  <c:v>45990.1875</c:v>
                </c:pt>
                <c:pt idx="7973">
                  <c:v>45990.229166666664</c:v>
                </c:pt>
                <c:pt idx="7974">
                  <c:v>45990.270833333336</c:v>
                </c:pt>
                <c:pt idx="7975">
                  <c:v>45990.3125</c:v>
                </c:pt>
                <c:pt idx="7976">
                  <c:v>45990.354166666664</c:v>
                </c:pt>
                <c:pt idx="7977">
                  <c:v>45990.395833333336</c:v>
                </c:pt>
                <c:pt idx="7978">
                  <c:v>45990.4375</c:v>
                </c:pt>
                <c:pt idx="7979">
                  <c:v>45990.479166666664</c:v>
                </c:pt>
                <c:pt idx="7980">
                  <c:v>45990.520833333336</c:v>
                </c:pt>
                <c:pt idx="7981">
                  <c:v>45990.5625</c:v>
                </c:pt>
                <c:pt idx="7982">
                  <c:v>45990.604166666664</c:v>
                </c:pt>
                <c:pt idx="7983">
                  <c:v>45990.645833333336</c:v>
                </c:pt>
                <c:pt idx="7984">
                  <c:v>45990.6875</c:v>
                </c:pt>
                <c:pt idx="7985">
                  <c:v>45990.729166666664</c:v>
                </c:pt>
                <c:pt idx="7986">
                  <c:v>45990.770833333336</c:v>
                </c:pt>
                <c:pt idx="7987">
                  <c:v>45990.8125</c:v>
                </c:pt>
                <c:pt idx="7988">
                  <c:v>45990.854166666664</c:v>
                </c:pt>
                <c:pt idx="7989">
                  <c:v>45990.895833333336</c:v>
                </c:pt>
                <c:pt idx="7990">
                  <c:v>45990.9375</c:v>
                </c:pt>
                <c:pt idx="7991">
                  <c:v>45990.979166666664</c:v>
                </c:pt>
                <c:pt idx="7992">
                  <c:v>45991.020833333336</c:v>
                </c:pt>
                <c:pt idx="7993">
                  <c:v>45991.0625</c:v>
                </c:pt>
                <c:pt idx="7994">
                  <c:v>45991.104166666664</c:v>
                </c:pt>
                <c:pt idx="7995">
                  <c:v>45991.145833333336</c:v>
                </c:pt>
                <c:pt idx="7996">
                  <c:v>45991.1875</c:v>
                </c:pt>
                <c:pt idx="7997">
                  <c:v>45991.229166666664</c:v>
                </c:pt>
                <c:pt idx="7998">
                  <c:v>45991.270833333336</c:v>
                </c:pt>
                <c:pt idx="7999">
                  <c:v>45991.3125</c:v>
                </c:pt>
                <c:pt idx="8000">
                  <c:v>45991.354166666664</c:v>
                </c:pt>
                <c:pt idx="8001">
                  <c:v>45991.395833333336</c:v>
                </c:pt>
                <c:pt idx="8002">
                  <c:v>45991.4375</c:v>
                </c:pt>
                <c:pt idx="8003">
                  <c:v>45991.479166666664</c:v>
                </c:pt>
                <c:pt idx="8004">
                  <c:v>45991.520833333336</c:v>
                </c:pt>
                <c:pt idx="8005">
                  <c:v>45991.5625</c:v>
                </c:pt>
                <c:pt idx="8006">
                  <c:v>45991.604166666664</c:v>
                </c:pt>
                <c:pt idx="8007">
                  <c:v>45991.645833333336</c:v>
                </c:pt>
                <c:pt idx="8008">
                  <c:v>45991.6875</c:v>
                </c:pt>
                <c:pt idx="8009">
                  <c:v>45991.729166666664</c:v>
                </c:pt>
                <c:pt idx="8010">
                  <c:v>45991.770833333336</c:v>
                </c:pt>
                <c:pt idx="8011">
                  <c:v>45991.8125</c:v>
                </c:pt>
                <c:pt idx="8012">
                  <c:v>45991.854166666664</c:v>
                </c:pt>
                <c:pt idx="8013">
                  <c:v>45991.895833333336</c:v>
                </c:pt>
                <c:pt idx="8014">
                  <c:v>45991.9375</c:v>
                </c:pt>
                <c:pt idx="8015">
                  <c:v>45991.979166666664</c:v>
                </c:pt>
                <c:pt idx="8016">
                  <c:v>45992.020833333336</c:v>
                </c:pt>
                <c:pt idx="8017">
                  <c:v>45992.0625</c:v>
                </c:pt>
                <c:pt idx="8018">
                  <c:v>45992.104166666664</c:v>
                </c:pt>
                <c:pt idx="8019">
                  <c:v>45992.145833333336</c:v>
                </c:pt>
                <c:pt idx="8020">
                  <c:v>45992.1875</c:v>
                </c:pt>
                <c:pt idx="8021">
                  <c:v>45992.229166666664</c:v>
                </c:pt>
                <c:pt idx="8022">
                  <c:v>45992.270833333336</c:v>
                </c:pt>
                <c:pt idx="8023">
                  <c:v>45992.3125</c:v>
                </c:pt>
                <c:pt idx="8024">
                  <c:v>45992.354166666664</c:v>
                </c:pt>
                <c:pt idx="8025">
                  <c:v>45992.395833333336</c:v>
                </c:pt>
                <c:pt idx="8026">
                  <c:v>45992.4375</c:v>
                </c:pt>
                <c:pt idx="8027">
                  <c:v>45992.479166666664</c:v>
                </c:pt>
                <c:pt idx="8028">
                  <c:v>45992.520833333336</c:v>
                </c:pt>
                <c:pt idx="8029">
                  <c:v>45992.5625</c:v>
                </c:pt>
                <c:pt idx="8030">
                  <c:v>45992.604166666664</c:v>
                </c:pt>
                <c:pt idx="8031">
                  <c:v>45992.645833333336</c:v>
                </c:pt>
                <c:pt idx="8032">
                  <c:v>45992.6875</c:v>
                </c:pt>
                <c:pt idx="8033">
                  <c:v>45992.729166666664</c:v>
                </c:pt>
                <c:pt idx="8034">
                  <c:v>45992.770833333336</c:v>
                </c:pt>
                <c:pt idx="8035">
                  <c:v>45992.8125</c:v>
                </c:pt>
                <c:pt idx="8036">
                  <c:v>45992.854166666664</c:v>
                </c:pt>
                <c:pt idx="8037">
                  <c:v>45992.895833333336</c:v>
                </c:pt>
                <c:pt idx="8038">
                  <c:v>45992.9375</c:v>
                </c:pt>
                <c:pt idx="8039">
                  <c:v>45992.979166666664</c:v>
                </c:pt>
                <c:pt idx="8040">
                  <c:v>45993.020833333336</c:v>
                </c:pt>
                <c:pt idx="8041">
                  <c:v>45993.0625</c:v>
                </c:pt>
                <c:pt idx="8042">
                  <c:v>45993.104166666664</c:v>
                </c:pt>
                <c:pt idx="8043">
                  <c:v>45993.145833333336</c:v>
                </c:pt>
                <c:pt idx="8044">
                  <c:v>45993.1875</c:v>
                </c:pt>
                <c:pt idx="8045">
                  <c:v>45993.229166666664</c:v>
                </c:pt>
                <c:pt idx="8046">
                  <c:v>45993.270833333336</c:v>
                </c:pt>
                <c:pt idx="8047">
                  <c:v>45993.3125</c:v>
                </c:pt>
                <c:pt idx="8048">
                  <c:v>45993.354166666664</c:v>
                </c:pt>
                <c:pt idx="8049">
                  <c:v>45993.395833333336</c:v>
                </c:pt>
                <c:pt idx="8050">
                  <c:v>45993.4375</c:v>
                </c:pt>
                <c:pt idx="8051">
                  <c:v>45993.479166666664</c:v>
                </c:pt>
                <c:pt idx="8052">
                  <c:v>45993.520833333336</c:v>
                </c:pt>
                <c:pt idx="8053">
                  <c:v>45993.5625</c:v>
                </c:pt>
                <c:pt idx="8054">
                  <c:v>45993.604166666664</c:v>
                </c:pt>
                <c:pt idx="8055">
                  <c:v>45993.645833333336</c:v>
                </c:pt>
                <c:pt idx="8056">
                  <c:v>45993.6875</c:v>
                </c:pt>
                <c:pt idx="8057">
                  <c:v>45993.729166666664</c:v>
                </c:pt>
                <c:pt idx="8058">
                  <c:v>45993.770833333336</c:v>
                </c:pt>
                <c:pt idx="8059">
                  <c:v>45993.8125</c:v>
                </c:pt>
                <c:pt idx="8060">
                  <c:v>45993.854166666664</c:v>
                </c:pt>
                <c:pt idx="8061">
                  <c:v>45993.895833333336</c:v>
                </c:pt>
                <c:pt idx="8062">
                  <c:v>45993.9375</c:v>
                </c:pt>
                <c:pt idx="8063">
                  <c:v>45993.979166666664</c:v>
                </c:pt>
                <c:pt idx="8064">
                  <c:v>45994.020833333336</c:v>
                </c:pt>
                <c:pt idx="8065">
                  <c:v>45994.0625</c:v>
                </c:pt>
                <c:pt idx="8066">
                  <c:v>45994.104166666664</c:v>
                </c:pt>
                <c:pt idx="8067">
                  <c:v>45994.145833333336</c:v>
                </c:pt>
                <c:pt idx="8068">
                  <c:v>45994.1875</c:v>
                </c:pt>
                <c:pt idx="8069">
                  <c:v>45994.229166666664</c:v>
                </c:pt>
                <c:pt idx="8070">
                  <c:v>45994.270833333336</c:v>
                </c:pt>
                <c:pt idx="8071">
                  <c:v>45994.3125</c:v>
                </c:pt>
                <c:pt idx="8072">
                  <c:v>45994.354166666664</c:v>
                </c:pt>
                <c:pt idx="8073">
                  <c:v>45994.395833333336</c:v>
                </c:pt>
                <c:pt idx="8074">
                  <c:v>45994.4375</c:v>
                </c:pt>
                <c:pt idx="8075">
                  <c:v>45994.479166666664</c:v>
                </c:pt>
                <c:pt idx="8076">
                  <c:v>45994.520833333336</c:v>
                </c:pt>
                <c:pt idx="8077">
                  <c:v>45994.5625</c:v>
                </c:pt>
                <c:pt idx="8078">
                  <c:v>45994.604166666664</c:v>
                </c:pt>
                <c:pt idx="8079">
                  <c:v>45994.645833333336</c:v>
                </c:pt>
                <c:pt idx="8080">
                  <c:v>45994.6875</c:v>
                </c:pt>
                <c:pt idx="8081">
                  <c:v>45994.729166666664</c:v>
                </c:pt>
                <c:pt idx="8082">
                  <c:v>45994.770833333336</c:v>
                </c:pt>
                <c:pt idx="8083">
                  <c:v>45994.8125</c:v>
                </c:pt>
                <c:pt idx="8084">
                  <c:v>45994.854166666664</c:v>
                </c:pt>
                <c:pt idx="8085">
                  <c:v>45994.895833333336</c:v>
                </c:pt>
                <c:pt idx="8086">
                  <c:v>45994.9375</c:v>
                </c:pt>
                <c:pt idx="8087">
                  <c:v>45994.979166666664</c:v>
                </c:pt>
                <c:pt idx="8088">
                  <c:v>45995.020833333336</c:v>
                </c:pt>
                <c:pt idx="8089">
                  <c:v>45995.0625</c:v>
                </c:pt>
                <c:pt idx="8090">
                  <c:v>45995.104166666664</c:v>
                </c:pt>
                <c:pt idx="8091">
                  <c:v>45995.145833333336</c:v>
                </c:pt>
                <c:pt idx="8092">
                  <c:v>45995.1875</c:v>
                </c:pt>
                <c:pt idx="8093">
                  <c:v>45995.229166666664</c:v>
                </c:pt>
                <c:pt idx="8094">
                  <c:v>45995.270833333336</c:v>
                </c:pt>
                <c:pt idx="8095">
                  <c:v>45995.3125</c:v>
                </c:pt>
                <c:pt idx="8096">
                  <c:v>45995.354166666664</c:v>
                </c:pt>
                <c:pt idx="8097">
                  <c:v>45995.395833333336</c:v>
                </c:pt>
                <c:pt idx="8098">
                  <c:v>45995.4375</c:v>
                </c:pt>
                <c:pt idx="8099">
                  <c:v>45995.479166666664</c:v>
                </c:pt>
                <c:pt idx="8100">
                  <c:v>45995.520833333336</c:v>
                </c:pt>
                <c:pt idx="8101">
                  <c:v>45995.5625</c:v>
                </c:pt>
                <c:pt idx="8102">
                  <c:v>45995.604166666664</c:v>
                </c:pt>
                <c:pt idx="8103">
                  <c:v>45995.645833333336</c:v>
                </c:pt>
                <c:pt idx="8104">
                  <c:v>45995.6875</c:v>
                </c:pt>
                <c:pt idx="8105">
                  <c:v>45995.729166666664</c:v>
                </c:pt>
                <c:pt idx="8106">
                  <c:v>45995.770833333336</c:v>
                </c:pt>
                <c:pt idx="8107">
                  <c:v>45995.8125</c:v>
                </c:pt>
                <c:pt idx="8108">
                  <c:v>45995.854166666664</c:v>
                </c:pt>
                <c:pt idx="8109">
                  <c:v>45995.895833333336</c:v>
                </c:pt>
                <c:pt idx="8110">
                  <c:v>45995.9375</c:v>
                </c:pt>
                <c:pt idx="8111">
                  <c:v>45995.979166666664</c:v>
                </c:pt>
                <c:pt idx="8112">
                  <c:v>45996.020833333336</c:v>
                </c:pt>
                <c:pt idx="8113">
                  <c:v>45996.0625</c:v>
                </c:pt>
                <c:pt idx="8114">
                  <c:v>45996.104166666664</c:v>
                </c:pt>
                <c:pt idx="8115">
                  <c:v>45996.145833333336</c:v>
                </c:pt>
                <c:pt idx="8116">
                  <c:v>45996.1875</c:v>
                </c:pt>
                <c:pt idx="8117">
                  <c:v>45996.229166666664</c:v>
                </c:pt>
                <c:pt idx="8118">
                  <c:v>45996.270833333336</c:v>
                </c:pt>
                <c:pt idx="8119">
                  <c:v>45996.3125</c:v>
                </c:pt>
                <c:pt idx="8120">
                  <c:v>45996.354166666664</c:v>
                </c:pt>
                <c:pt idx="8121">
                  <c:v>45996.395833333336</c:v>
                </c:pt>
                <c:pt idx="8122">
                  <c:v>45996.4375</c:v>
                </c:pt>
                <c:pt idx="8123">
                  <c:v>45996.479166666664</c:v>
                </c:pt>
                <c:pt idx="8124">
                  <c:v>45996.520833333336</c:v>
                </c:pt>
                <c:pt idx="8125">
                  <c:v>45996.5625</c:v>
                </c:pt>
                <c:pt idx="8126">
                  <c:v>45996.604166666664</c:v>
                </c:pt>
                <c:pt idx="8127">
                  <c:v>45996.645833333336</c:v>
                </c:pt>
                <c:pt idx="8128">
                  <c:v>45996.6875</c:v>
                </c:pt>
                <c:pt idx="8129">
                  <c:v>45996.729166666664</c:v>
                </c:pt>
                <c:pt idx="8130">
                  <c:v>45996.770833333336</c:v>
                </c:pt>
                <c:pt idx="8131">
                  <c:v>45996.8125</c:v>
                </c:pt>
                <c:pt idx="8132">
                  <c:v>45996.854166666664</c:v>
                </c:pt>
                <c:pt idx="8133">
                  <c:v>45996.895833333336</c:v>
                </c:pt>
                <c:pt idx="8134">
                  <c:v>45996.9375</c:v>
                </c:pt>
                <c:pt idx="8135">
                  <c:v>45996.979166666664</c:v>
                </c:pt>
                <c:pt idx="8136">
                  <c:v>45997.020833333336</c:v>
                </c:pt>
                <c:pt idx="8137">
                  <c:v>45997.0625</c:v>
                </c:pt>
                <c:pt idx="8138">
                  <c:v>45997.104166666664</c:v>
                </c:pt>
                <c:pt idx="8139">
                  <c:v>45997.145833333336</c:v>
                </c:pt>
                <c:pt idx="8140">
                  <c:v>45997.1875</c:v>
                </c:pt>
                <c:pt idx="8141">
                  <c:v>45997.229166666664</c:v>
                </c:pt>
                <c:pt idx="8142">
                  <c:v>45997.270833333336</c:v>
                </c:pt>
                <c:pt idx="8143">
                  <c:v>45997.3125</c:v>
                </c:pt>
                <c:pt idx="8144">
                  <c:v>45997.354166666664</c:v>
                </c:pt>
                <c:pt idx="8145">
                  <c:v>45997.395833333336</c:v>
                </c:pt>
                <c:pt idx="8146">
                  <c:v>45997.4375</c:v>
                </c:pt>
                <c:pt idx="8147">
                  <c:v>45997.479166666664</c:v>
                </c:pt>
                <c:pt idx="8148">
                  <c:v>45997.520833333336</c:v>
                </c:pt>
                <c:pt idx="8149">
                  <c:v>45997.5625</c:v>
                </c:pt>
                <c:pt idx="8150">
                  <c:v>45997.604166666664</c:v>
                </c:pt>
                <c:pt idx="8151">
                  <c:v>45997.645833333336</c:v>
                </c:pt>
                <c:pt idx="8152">
                  <c:v>45997.6875</c:v>
                </c:pt>
                <c:pt idx="8153">
                  <c:v>45997.729166666664</c:v>
                </c:pt>
                <c:pt idx="8154">
                  <c:v>45997.770833333336</c:v>
                </c:pt>
                <c:pt idx="8155">
                  <c:v>45997.8125</c:v>
                </c:pt>
                <c:pt idx="8156">
                  <c:v>45997.854166666664</c:v>
                </c:pt>
                <c:pt idx="8157">
                  <c:v>45997.895833333336</c:v>
                </c:pt>
                <c:pt idx="8158">
                  <c:v>45997.9375</c:v>
                </c:pt>
                <c:pt idx="8159">
                  <c:v>45997.979166666664</c:v>
                </c:pt>
                <c:pt idx="8160">
                  <c:v>45998.020833333336</c:v>
                </c:pt>
                <c:pt idx="8161">
                  <c:v>45998.0625</c:v>
                </c:pt>
                <c:pt idx="8162">
                  <c:v>45998.104166666664</c:v>
                </c:pt>
                <c:pt idx="8163">
                  <c:v>45998.145833333336</c:v>
                </c:pt>
                <c:pt idx="8164">
                  <c:v>45998.1875</c:v>
                </c:pt>
                <c:pt idx="8165">
                  <c:v>45998.229166666664</c:v>
                </c:pt>
                <c:pt idx="8166">
                  <c:v>45998.270833333336</c:v>
                </c:pt>
                <c:pt idx="8167">
                  <c:v>45998.3125</c:v>
                </c:pt>
                <c:pt idx="8168">
                  <c:v>45998.354166666664</c:v>
                </c:pt>
                <c:pt idx="8169">
                  <c:v>45998.395833333336</c:v>
                </c:pt>
                <c:pt idx="8170">
                  <c:v>45998.4375</c:v>
                </c:pt>
                <c:pt idx="8171">
                  <c:v>45998.479166666664</c:v>
                </c:pt>
                <c:pt idx="8172">
                  <c:v>45998.520833333336</c:v>
                </c:pt>
                <c:pt idx="8173">
                  <c:v>45998.5625</c:v>
                </c:pt>
                <c:pt idx="8174">
                  <c:v>45998.604166666664</c:v>
                </c:pt>
                <c:pt idx="8175">
                  <c:v>45998.645833333336</c:v>
                </c:pt>
                <c:pt idx="8176">
                  <c:v>45998.6875</c:v>
                </c:pt>
                <c:pt idx="8177">
                  <c:v>45998.729166666664</c:v>
                </c:pt>
                <c:pt idx="8178">
                  <c:v>45998.770833333336</c:v>
                </c:pt>
                <c:pt idx="8179">
                  <c:v>45998.8125</c:v>
                </c:pt>
                <c:pt idx="8180">
                  <c:v>45998.854166666664</c:v>
                </c:pt>
                <c:pt idx="8181">
                  <c:v>45998.895833333336</c:v>
                </c:pt>
                <c:pt idx="8182">
                  <c:v>45998.9375</c:v>
                </c:pt>
                <c:pt idx="8183">
                  <c:v>45998.979166666664</c:v>
                </c:pt>
                <c:pt idx="8184">
                  <c:v>45999.020833333336</c:v>
                </c:pt>
                <c:pt idx="8185">
                  <c:v>45999.0625</c:v>
                </c:pt>
                <c:pt idx="8186">
                  <c:v>45999.104166666664</c:v>
                </c:pt>
                <c:pt idx="8187">
                  <c:v>45999.145833333336</c:v>
                </c:pt>
                <c:pt idx="8188">
                  <c:v>45999.1875</c:v>
                </c:pt>
                <c:pt idx="8189">
                  <c:v>45999.229166666664</c:v>
                </c:pt>
                <c:pt idx="8190">
                  <c:v>45999.270833333336</c:v>
                </c:pt>
                <c:pt idx="8191">
                  <c:v>45999.3125</c:v>
                </c:pt>
                <c:pt idx="8192">
                  <c:v>45999.354166666664</c:v>
                </c:pt>
                <c:pt idx="8193">
                  <c:v>45999.395833333336</c:v>
                </c:pt>
                <c:pt idx="8194">
                  <c:v>45999.4375</c:v>
                </c:pt>
                <c:pt idx="8195">
                  <c:v>45999.479166666664</c:v>
                </c:pt>
                <c:pt idx="8196">
                  <c:v>45999.520833333336</c:v>
                </c:pt>
                <c:pt idx="8197">
                  <c:v>45999.5625</c:v>
                </c:pt>
                <c:pt idx="8198">
                  <c:v>45999.604166666664</c:v>
                </c:pt>
                <c:pt idx="8199">
                  <c:v>45999.645833333336</c:v>
                </c:pt>
                <c:pt idx="8200">
                  <c:v>45999.6875</c:v>
                </c:pt>
                <c:pt idx="8201">
                  <c:v>45999.729166666664</c:v>
                </c:pt>
                <c:pt idx="8202">
                  <c:v>45999.770833333336</c:v>
                </c:pt>
                <c:pt idx="8203">
                  <c:v>45999.8125</c:v>
                </c:pt>
                <c:pt idx="8204">
                  <c:v>45999.854166666664</c:v>
                </c:pt>
                <c:pt idx="8205">
                  <c:v>45999.895833333336</c:v>
                </c:pt>
                <c:pt idx="8206">
                  <c:v>45999.9375</c:v>
                </c:pt>
                <c:pt idx="8207">
                  <c:v>45999.979166666664</c:v>
                </c:pt>
                <c:pt idx="8208">
                  <c:v>46000.020833333336</c:v>
                </c:pt>
                <c:pt idx="8209">
                  <c:v>46000.0625</c:v>
                </c:pt>
                <c:pt idx="8210">
                  <c:v>46000.104166666664</c:v>
                </c:pt>
                <c:pt idx="8211">
                  <c:v>46000.145833333336</c:v>
                </c:pt>
                <c:pt idx="8212">
                  <c:v>46000.1875</c:v>
                </c:pt>
                <c:pt idx="8213">
                  <c:v>46000.229166666664</c:v>
                </c:pt>
                <c:pt idx="8214">
                  <c:v>46000.270833333336</c:v>
                </c:pt>
                <c:pt idx="8215">
                  <c:v>46000.3125</c:v>
                </c:pt>
                <c:pt idx="8216">
                  <c:v>46000.354166666664</c:v>
                </c:pt>
                <c:pt idx="8217">
                  <c:v>46000.395833333336</c:v>
                </c:pt>
                <c:pt idx="8218">
                  <c:v>46000.4375</c:v>
                </c:pt>
                <c:pt idx="8219">
                  <c:v>46000.479166666664</c:v>
                </c:pt>
                <c:pt idx="8220">
                  <c:v>46000.520833333336</c:v>
                </c:pt>
                <c:pt idx="8221">
                  <c:v>46000.5625</c:v>
                </c:pt>
                <c:pt idx="8222">
                  <c:v>46000.604166666664</c:v>
                </c:pt>
                <c:pt idx="8223">
                  <c:v>46000.645833333336</c:v>
                </c:pt>
                <c:pt idx="8224">
                  <c:v>46000.6875</c:v>
                </c:pt>
                <c:pt idx="8225">
                  <c:v>46000.729166666664</c:v>
                </c:pt>
                <c:pt idx="8226">
                  <c:v>46000.770833333336</c:v>
                </c:pt>
                <c:pt idx="8227">
                  <c:v>46000.8125</c:v>
                </c:pt>
                <c:pt idx="8228">
                  <c:v>46000.854166666664</c:v>
                </c:pt>
                <c:pt idx="8229">
                  <c:v>46000.895833333336</c:v>
                </c:pt>
                <c:pt idx="8230">
                  <c:v>46000.9375</c:v>
                </c:pt>
                <c:pt idx="8231">
                  <c:v>46000.979166666664</c:v>
                </c:pt>
                <c:pt idx="8232">
                  <c:v>46001.020833333336</c:v>
                </c:pt>
                <c:pt idx="8233">
                  <c:v>46001.0625</c:v>
                </c:pt>
                <c:pt idx="8234">
                  <c:v>46001.104166666664</c:v>
                </c:pt>
                <c:pt idx="8235">
                  <c:v>46001.145833333336</c:v>
                </c:pt>
                <c:pt idx="8236">
                  <c:v>46001.1875</c:v>
                </c:pt>
                <c:pt idx="8237">
                  <c:v>46001.229166666664</c:v>
                </c:pt>
                <c:pt idx="8238">
                  <c:v>46001.270833333336</c:v>
                </c:pt>
                <c:pt idx="8239">
                  <c:v>46001.3125</c:v>
                </c:pt>
                <c:pt idx="8240">
                  <c:v>46001.354166666664</c:v>
                </c:pt>
                <c:pt idx="8241">
                  <c:v>46001.395833333336</c:v>
                </c:pt>
                <c:pt idx="8242">
                  <c:v>46001.4375</c:v>
                </c:pt>
                <c:pt idx="8243">
                  <c:v>46001.479166666664</c:v>
                </c:pt>
                <c:pt idx="8244">
                  <c:v>46001.520833333336</c:v>
                </c:pt>
                <c:pt idx="8245">
                  <c:v>46001.5625</c:v>
                </c:pt>
                <c:pt idx="8246">
                  <c:v>46001.604166666664</c:v>
                </c:pt>
                <c:pt idx="8247">
                  <c:v>46001.645833333336</c:v>
                </c:pt>
                <c:pt idx="8248">
                  <c:v>46001.6875</c:v>
                </c:pt>
                <c:pt idx="8249">
                  <c:v>46001.729166666664</c:v>
                </c:pt>
                <c:pt idx="8250">
                  <c:v>46001.770833333336</c:v>
                </c:pt>
                <c:pt idx="8251">
                  <c:v>46001.8125</c:v>
                </c:pt>
                <c:pt idx="8252">
                  <c:v>46001.854166666664</c:v>
                </c:pt>
                <c:pt idx="8253">
                  <c:v>46001.895833333336</c:v>
                </c:pt>
                <c:pt idx="8254">
                  <c:v>46001.9375</c:v>
                </c:pt>
                <c:pt idx="8255">
                  <c:v>46001.979166666664</c:v>
                </c:pt>
                <c:pt idx="8256">
                  <c:v>46002.020833333336</c:v>
                </c:pt>
                <c:pt idx="8257">
                  <c:v>46002.0625</c:v>
                </c:pt>
                <c:pt idx="8258">
                  <c:v>46002.104166666664</c:v>
                </c:pt>
                <c:pt idx="8259">
                  <c:v>46002.145833333336</c:v>
                </c:pt>
                <c:pt idx="8260">
                  <c:v>46002.1875</c:v>
                </c:pt>
                <c:pt idx="8261">
                  <c:v>46002.229166666664</c:v>
                </c:pt>
                <c:pt idx="8262">
                  <c:v>46002.270833333336</c:v>
                </c:pt>
                <c:pt idx="8263">
                  <c:v>46002.3125</c:v>
                </c:pt>
                <c:pt idx="8264">
                  <c:v>46002.354166666664</c:v>
                </c:pt>
                <c:pt idx="8265">
                  <c:v>46002.395833333336</c:v>
                </c:pt>
                <c:pt idx="8266">
                  <c:v>46002.4375</c:v>
                </c:pt>
                <c:pt idx="8267">
                  <c:v>46002.479166666664</c:v>
                </c:pt>
                <c:pt idx="8268">
                  <c:v>46002.520833333336</c:v>
                </c:pt>
                <c:pt idx="8269">
                  <c:v>46002.5625</c:v>
                </c:pt>
                <c:pt idx="8270">
                  <c:v>46002.604166666664</c:v>
                </c:pt>
                <c:pt idx="8271">
                  <c:v>46002.645833333336</c:v>
                </c:pt>
                <c:pt idx="8272">
                  <c:v>46002.6875</c:v>
                </c:pt>
                <c:pt idx="8273">
                  <c:v>46002.729166666664</c:v>
                </c:pt>
                <c:pt idx="8274">
                  <c:v>46002.770833333336</c:v>
                </c:pt>
                <c:pt idx="8275">
                  <c:v>46002.8125</c:v>
                </c:pt>
                <c:pt idx="8276">
                  <c:v>46002.854166666664</c:v>
                </c:pt>
                <c:pt idx="8277">
                  <c:v>46002.895833333336</c:v>
                </c:pt>
                <c:pt idx="8278">
                  <c:v>46002.9375</c:v>
                </c:pt>
                <c:pt idx="8279">
                  <c:v>46002.979166666664</c:v>
                </c:pt>
                <c:pt idx="8280">
                  <c:v>46003.020833333336</c:v>
                </c:pt>
                <c:pt idx="8281">
                  <c:v>46003.0625</c:v>
                </c:pt>
                <c:pt idx="8282">
                  <c:v>46003.104166666664</c:v>
                </c:pt>
                <c:pt idx="8283">
                  <c:v>46003.145833333336</c:v>
                </c:pt>
                <c:pt idx="8284">
                  <c:v>46003.1875</c:v>
                </c:pt>
                <c:pt idx="8285">
                  <c:v>46003.229166666664</c:v>
                </c:pt>
                <c:pt idx="8286">
                  <c:v>46003.270833333336</c:v>
                </c:pt>
                <c:pt idx="8287">
                  <c:v>46003.3125</c:v>
                </c:pt>
                <c:pt idx="8288">
                  <c:v>46003.354166666664</c:v>
                </c:pt>
                <c:pt idx="8289">
                  <c:v>46003.395833333336</c:v>
                </c:pt>
                <c:pt idx="8290">
                  <c:v>46003.4375</c:v>
                </c:pt>
                <c:pt idx="8291">
                  <c:v>46003.479166666664</c:v>
                </c:pt>
                <c:pt idx="8292">
                  <c:v>46003.520833333336</c:v>
                </c:pt>
                <c:pt idx="8293">
                  <c:v>46003.5625</c:v>
                </c:pt>
                <c:pt idx="8294">
                  <c:v>46003.604166666664</c:v>
                </c:pt>
                <c:pt idx="8295">
                  <c:v>46003.645833333336</c:v>
                </c:pt>
                <c:pt idx="8296">
                  <c:v>46003.6875</c:v>
                </c:pt>
                <c:pt idx="8297">
                  <c:v>46003.729166666664</c:v>
                </c:pt>
                <c:pt idx="8298">
                  <c:v>46003.770833333336</c:v>
                </c:pt>
                <c:pt idx="8299">
                  <c:v>46003.8125</c:v>
                </c:pt>
                <c:pt idx="8300">
                  <c:v>46003.854166666664</c:v>
                </c:pt>
                <c:pt idx="8301">
                  <c:v>46003.895833333336</c:v>
                </c:pt>
                <c:pt idx="8302">
                  <c:v>46003.9375</c:v>
                </c:pt>
                <c:pt idx="8303">
                  <c:v>46003.979166666664</c:v>
                </c:pt>
                <c:pt idx="8304">
                  <c:v>46004.020833333336</c:v>
                </c:pt>
                <c:pt idx="8305">
                  <c:v>46004.0625</c:v>
                </c:pt>
                <c:pt idx="8306">
                  <c:v>46004.104166666664</c:v>
                </c:pt>
                <c:pt idx="8307">
                  <c:v>46004.145833333336</c:v>
                </c:pt>
                <c:pt idx="8308">
                  <c:v>46004.1875</c:v>
                </c:pt>
                <c:pt idx="8309">
                  <c:v>46004.229166666664</c:v>
                </c:pt>
                <c:pt idx="8310">
                  <c:v>46004.270833333336</c:v>
                </c:pt>
                <c:pt idx="8311">
                  <c:v>46004.3125</c:v>
                </c:pt>
                <c:pt idx="8312">
                  <c:v>46004.354166666664</c:v>
                </c:pt>
                <c:pt idx="8313">
                  <c:v>46004.395833333336</c:v>
                </c:pt>
                <c:pt idx="8314">
                  <c:v>46004.4375</c:v>
                </c:pt>
                <c:pt idx="8315">
                  <c:v>46004.479166666664</c:v>
                </c:pt>
                <c:pt idx="8316">
                  <c:v>46004.520833333336</c:v>
                </c:pt>
                <c:pt idx="8317">
                  <c:v>46004.5625</c:v>
                </c:pt>
                <c:pt idx="8318">
                  <c:v>46004.604166666664</c:v>
                </c:pt>
                <c:pt idx="8319">
                  <c:v>46004.645833333336</c:v>
                </c:pt>
                <c:pt idx="8320">
                  <c:v>46004.6875</c:v>
                </c:pt>
                <c:pt idx="8321">
                  <c:v>46004.729166666664</c:v>
                </c:pt>
                <c:pt idx="8322">
                  <c:v>46004.770833333336</c:v>
                </c:pt>
                <c:pt idx="8323">
                  <c:v>46004.8125</c:v>
                </c:pt>
                <c:pt idx="8324">
                  <c:v>46004.854166666664</c:v>
                </c:pt>
                <c:pt idx="8325">
                  <c:v>46004.895833333336</c:v>
                </c:pt>
                <c:pt idx="8326">
                  <c:v>46004.9375</c:v>
                </c:pt>
                <c:pt idx="8327">
                  <c:v>46004.979166666664</c:v>
                </c:pt>
                <c:pt idx="8328">
                  <c:v>46005.020833333336</c:v>
                </c:pt>
                <c:pt idx="8329">
                  <c:v>46005.0625</c:v>
                </c:pt>
                <c:pt idx="8330">
                  <c:v>46005.104166666664</c:v>
                </c:pt>
                <c:pt idx="8331">
                  <c:v>46005.145833333336</c:v>
                </c:pt>
                <c:pt idx="8332">
                  <c:v>46005.1875</c:v>
                </c:pt>
                <c:pt idx="8333">
                  <c:v>46005.229166666664</c:v>
                </c:pt>
                <c:pt idx="8334">
                  <c:v>46005.270833333336</c:v>
                </c:pt>
                <c:pt idx="8335">
                  <c:v>46005.3125</c:v>
                </c:pt>
                <c:pt idx="8336">
                  <c:v>46005.354166666664</c:v>
                </c:pt>
                <c:pt idx="8337">
                  <c:v>46005.395833333336</c:v>
                </c:pt>
                <c:pt idx="8338">
                  <c:v>46005.4375</c:v>
                </c:pt>
                <c:pt idx="8339">
                  <c:v>46005.479166666664</c:v>
                </c:pt>
                <c:pt idx="8340">
                  <c:v>46005.520833333336</c:v>
                </c:pt>
                <c:pt idx="8341">
                  <c:v>46005.5625</c:v>
                </c:pt>
                <c:pt idx="8342">
                  <c:v>46005.604166666664</c:v>
                </c:pt>
                <c:pt idx="8343">
                  <c:v>46005.645833333336</c:v>
                </c:pt>
                <c:pt idx="8344">
                  <c:v>46005.6875</c:v>
                </c:pt>
                <c:pt idx="8345">
                  <c:v>46005.729166666664</c:v>
                </c:pt>
                <c:pt idx="8346">
                  <c:v>46005.770833333336</c:v>
                </c:pt>
                <c:pt idx="8347">
                  <c:v>46005.8125</c:v>
                </c:pt>
                <c:pt idx="8348">
                  <c:v>46005.854166666664</c:v>
                </c:pt>
                <c:pt idx="8349">
                  <c:v>46005.895833333336</c:v>
                </c:pt>
                <c:pt idx="8350">
                  <c:v>46005.9375</c:v>
                </c:pt>
                <c:pt idx="8351">
                  <c:v>46005.979166666664</c:v>
                </c:pt>
                <c:pt idx="8352">
                  <c:v>46006.020833333336</c:v>
                </c:pt>
                <c:pt idx="8353">
                  <c:v>46006.0625</c:v>
                </c:pt>
                <c:pt idx="8354">
                  <c:v>46006.104166666664</c:v>
                </c:pt>
                <c:pt idx="8355">
                  <c:v>46006.145833333336</c:v>
                </c:pt>
                <c:pt idx="8356">
                  <c:v>46006.1875</c:v>
                </c:pt>
                <c:pt idx="8357">
                  <c:v>46006.229166666664</c:v>
                </c:pt>
                <c:pt idx="8358">
                  <c:v>46006.270833333336</c:v>
                </c:pt>
                <c:pt idx="8359">
                  <c:v>46006.3125</c:v>
                </c:pt>
                <c:pt idx="8360">
                  <c:v>46006.354166666664</c:v>
                </c:pt>
                <c:pt idx="8361">
                  <c:v>46006.395833333336</c:v>
                </c:pt>
                <c:pt idx="8362">
                  <c:v>46006.4375</c:v>
                </c:pt>
                <c:pt idx="8363">
                  <c:v>46006.479166666664</c:v>
                </c:pt>
                <c:pt idx="8364">
                  <c:v>46006.520833333336</c:v>
                </c:pt>
                <c:pt idx="8365">
                  <c:v>46006.5625</c:v>
                </c:pt>
                <c:pt idx="8366">
                  <c:v>46006.604166666664</c:v>
                </c:pt>
                <c:pt idx="8367">
                  <c:v>46006.645833333336</c:v>
                </c:pt>
                <c:pt idx="8368">
                  <c:v>46006.6875</c:v>
                </c:pt>
                <c:pt idx="8369">
                  <c:v>46006.729166666664</c:v>
                </c:pt>
                <c:pt idx="8370">
                  <c:v>46006.770833333336</c:v>
                </c:pt>
                <c:pt idx="8371">
                  <c:v>46006.8125</c:v>
                </c:pt>
                <c:pt idx="8372">
                  <c:v>46006.854166666664</c:v>
                </c:pt>
                <c:pt idx="8373">
                  <c:v>46006.895833333336</c:v>
                </c:pt>
                <c:pt idx="8374">
                  <c:v>46006.9375</c:v>
                </c:pt>
                <c:pt idx="8375">
                  <c:v>46006.979166666664</c:v>
                </c:pt>
                <c:pt idx="8376">
                  <c:v>46007.020833333336</c:v>
                </c:pt>
                <c:pt idx="8377">
                  <c:v>46007.0625</c:v>
                </c:pt>
                <c:pt idx="8378">
                  <c:v>46007.104166666664</c:v>
                </c:pt>
                <c:pt idx="8379">
                  <c:v>46007.145833333336</c:v>
                </c:pt>
                <c:pt idx="8380">
                  <c:v>46007.1875</c:v>
                </c:pt>
                <c:pt idx="8381">
                  <c:v>46007.229166666664</c:v>
                </c:pt>
                <c:pt idx="8382">
                  <c:v>46007.270833333336</c:v>
                </c:pt>
                <c:pt idx="8383">
                  <c:v>46007.3125</c:v>
                </c:pt>
                <c:pt idx="8384">
                  <c:v>46007.354166666664</c:v>
                </c:pt>
                <c:pt idx="8385">
                  <c:v>46007.395833333336</c:v>
                </c:pt>
                <c:pt idx="8386">
                  <c:v>46007.4375</c:v>
                </c:pt>
                <c:pt idx="8387">
                  <c:v>46007.479166666664</c:v>
                </c:pt>
                <c:pt idx="8388">
                  <c:v>46007.520833333336</c:v>
                </c:pt>
                <c:pt idx="8389">
                  <c:v>46007.5625</c:v>
                </c:pt>
                <c:pt idx="8390">
                  <c:v>46007.604166666664</c:v>
                </c:pt>
                <c:pt idx="8391">
                  <c:v>46007.645833333336</c:v>
                </c:pt>
                <c:pt idx="8392">
                  <c:v>46007.6875</c:v>
                </c:pt>
                <c:pt idx="8393">
                  <c:v>46007.729166666664</c:v>
                </c:pt>
                <c:pt idx="8394">
                  <c:v>46007.770833333336</c:v>
                </c:pt>
                <c:pt idx="8395">
                  <c:v>46007.8125</c:v>
                </c:pt>
                <c:pt idx="8396">
                  <c:v>46007.854166666664</c:v>
                </c:pt>
                <c:pt idx="8397">
                  <c:v>46007.895833333336</c:v>
                </c:pt>
                <c:pt idx="8398">
                  <c:v>46007.9375</c:v>
                </c:pt>
                <c:pt idx="8399">
                  <c:v>46007.979166666664</c:v>
                </c:pt>
                <c:pt idx="8400">
                  <c:v>46008.020833333336</c:v>
                </c:pt>
                <c:pt idx="8401">
                  <c:v>46008.0625</c:v>
                </c:pt>
                <c:pt idx="8402">
                  <c:v>46008.104166666664</c:v>
                </c:pt>
                <c:pt idx="8403">
                  <c:v>46008.145833333336</c:v>
                </c:pt>
                <c:pt idx="8404">
                  <c:v>46008.1875</c:v>
                </c:pt>
                <c:pt idx="8405">
                  <c:v>46008.229166666664</c:v>
                </c:pt>
                <c:pt idx="8406">
                  <c:v>46008.270833333336</c:v>
                </c:pt>
                <c:pt idx="8407">
                  <c:v>46008.3125</c:v>
                </c:pt>
                <c:pt idx="8408">
                  <c:v>46008.354166666664</c:v>
                </c:pt>
                <c:pt idx="8409">
                  <c:v>46008.395833333336</c:v>
                </c:pt>
                <c:pt idx="8410">
                  <c:v>46008.4375</c:v>
                </c:pt>
                <c:pt idx="8411">
                  <c:v>46008.479166666664</c:v>
                </c:pt>
                <c:pt idx="8412">
                  <c:v>46008.520833333336</c:v>
                </c:pt>
                <c:pt idx="8413">
                  <c:v>46008.5625</c:v>
                </c:pt>
                <c:pt idx="8414">
                  <c:v>46008.604166666664</c:v>
                </c:pt>
                <c:pt idx="8415">
                  <c:v>46008.645833333336</c:v>
                </c:pt>
                <c:pt idx="8416">
                  <c:v>46008.6875</c:v>
                </c:pt>
                <c:pt idx="8417">
                  <c:v>46008.729166666664</c:v>
                </c:pt>
                <c:pt idx="8418">
                  <c:v>46008.770833333336</c:v>
                </c:pt>
                <c:pt idx="8419">
                  <c:v>46008.8125</c:v>
                </c:pt>
                <c:pt idx="8420">
                  <c:v>46008.854166666664</c:v>
                </c:pt>
                <c:pt idx="8421">
                  <c:v>46008.895833333336</c:v>
                </c:pt>
                <c:pt idx="8422">
                  <c:v>46008.9375</c:v>
                </c:pt>
                <c:pt idx="8423">
                  <c:v>46008.979166666664</c:v>
                </c:pt>
                <c:pt idx="8424">
                  <c:v>46009.020833333336</c:v>
                </c:pt>
                <c:pt idx="8425">
                  <c:v>46009.0625</c:v>
                </c:pt>
                <c:pt idx="8426">
                  <c:v>46009.104166666664</c:v>
                </c:pt>
                <c:pt idx="8427">
                  <c:v>46009.145833333336</c:v>
                </c:pt>
                <c:pt idx="8428">
                  <c:v>46009.1875</c:v>
                </c:pt>
                <c:pt idx="8429">
                  <c:v>46009.229166666664</c:v>
                </c:pt>
                <c:pt idx="8430">
                  <c:v>46009.270833333336</c:v>
                </c:pt>
                <c:pt idx="8431">
                  <c:v>46009.3125</c:v>
                </c:pt>
                <c:pt idx="8432">
                  <c:v>46009.354166666664</c:v>
                </c:pt>
                <c:pt idx="8433">
                  <c:v>46009.395833333336</c:v>
                </c:pt>
                <c:pt idx="8434">
                  <c:v>46009.4375</c:v>
                </c:pt>
                <c:pt idx="8435">
                  <c:v>46009.479166666664</c:v>
                </c:pt>
                <c:pt idx="8436">
                  <c:v>46009.520833333336</c:v>
                </c:pt>
                <c:pt idx="8437">
                  <c:v>46009.5625</c:v>
                </c:pt>
                <c:pt idx="8438">
                  <c:v>46009.604166666664</c:v>
                </c:pt>
                <c:pt idx="8439">
                  <c:v>46009.645833333336</c:v>
                </c:pt>
                <c:pt idx="8440">
                  <c:v>46009.6875</c:v>
                </c:pt>
                <c:pt idx="8441">
                  <c:v>46009.729166666664</c:v>
                </c:pt>
                <c:pt idx="8442">
                  <c:v>46009.770833333336</c:v>
                </c:pt>
                <c:pt idx="8443">
                  <c:v>46009.8125</c:v>
                </c:pt>
                <c:pt idx="8444">
                  <c:v>46009.854166666664</c:v>
                </c:pt>
                <c:pt idx="8445">
                  <c:v>46009.895833333336</c:v>
                </c:pt>
                <c:pt idx="8446">
                  <c:v>46009.9375</c:v>
                </c:pt>
                <c:pt idx="8447">
                  <c:v>46009.979166666664</c:v>
                </c:pt>
                <c:pt idx="8448">
                  <c:v>46010.020833333336</c:v>
                </c:pt>
                <c:pt idx="8449">
                  <c:v>46010.0625</c:v>
                </c:pt>
                <c:pt idx="8450">
                  <c:v>46010.104166666664</c:v>
                </c:pt>
                <c:pt idx="8451">
                  <c:v>46010.145833333336</c:v>
                </c:pt>
                <c:pt idx="8452">
                  <c:v>46010.1875</c:v>
                </c:pt>
                <c:pt idx="8453">
                  <c:v>46010.229166666664</c:v>
                </c:pt>
                <c:pt idx="8454">
                  <c:v>46010.270833333336</c:v>
                </c:pt>
                <c:pt idx="8455">
                  <c:v>46010.3125</c:v>
                </c:pt>
                <c:pt idx="8456">
                  <c:v>46010.354166666664</c:v>
                </c:pt>
                <c:pt idx="8457">
                  <c:v>46010.395833333336</c:v>
                </c:pt>
                <c:pt idx="8458">
                  <c:v>46010.4375</c:v>
                </c:pt>
                <c:pt idx="8459">
                  <c:v>46010.479166666664</c:v>
                </c:pt>
                <c:pt idx="8460">
                  <c:v>46010.520833333336</c:v>
                </c:pt>
                <c:pt idx="8461">
                  <c:v>46010.5625</c:v>
                </c:pt>
                <c:pt idx="8462">
                  <c:v>46010.604166666664</c:v>
                </c:pt>
                <c:pt idx="8463">
                  <c:v>46010.645833333336</c:v>
                </c:pt>
                <c:pt idx="8464">
                  <c:v>46010.6875</c:v>
                </c:pt>
                <c:pt idx="8465">
                  <c:v>46010.729166666664</c:v>
                </c:pt>
                <c:pt idx="8466">
                  <c:v>46010.770833333336</c:v>
                </c:pt>
                <c:pt idx="8467">
                  <c:v>46010.8125</c:v>
                </c:pt>
                <c:pt idx="8468">
                  <c:v>46010.854166666664</c:v>
                </c:pt>
                <c:pt idx="8469">
                  <c:v>46010.895833333336</c:v>
                </c:pt>
                <c:pt idx="8470">
                  <c:v>46010.9375</c:v>
                </c:pt>
                <c:pt idx="8471">
                  <c:v>46010.979166666664</c:v>
                </c:pt>
                <c:pt idx="8472">
                  <c:v>46011.020833333336</c:v>
                </c:pt>
                <c:pt idx="8473">
                  <c:v>46011.0625</c:v>
                </c:pt>
                <c:pt idx="8474">
                  <c:v>46011.104166666664</c:v>
                </c:pt>
                <c:pt idx="8475">
                  <c:v>46011.145833333336</c:v>
                </c:pt>
                <c:pt idx="8476">
                  <c:v>46011.1875</c:v>
                </c:pt>
                <c:pt idx="8477">
                  <c:v>46011.229166666664</c:v>
                </c:pt>
                <c:pt idx="8478">
                  <c:v>46011.270833333336</c:v>
                </c:pt>
                <c:pt idx="8479">
                  <c:v>46011.3125</c:v>
                </c:pt>
                <c:pt idx="8480">
                  <c:v>46011.354166666664</c:v>
                </c:pt>
                <c:pt idx="8481">
                  <c:v>46011.395833333336</c:v>
                </c:pt>
                <c:pt idx="8482">
                  <c:v>46011.4375</c:v>
                </c:pt>
                <c:pt idx="8483">
                  <c:v>46011.479166666664</c:v>
                </c:pt>
                <c:pt idx="8484">
                  <c:v>46011.520833333336</c:v>
                </c:pt>
                <c:pt idx="8485">
                  <c:v>46011.5625</c:v>
                </c:pt>
                <c:pt idx="8486">
                  <c:v>46011.604166666664</c:v>
                </c:pt>
                <c:pt idx="8487">
                  <c:v>46011.645833333336</c:v>
                </c:pt>
                <c:pt idx="8488">
                  <c:v>46011.6875</c:v>
                </c:pt>
                <c:pt idx="8489">
                  <c:v>46011.729166666664</c:v>
                </c:pt>
                <c:pt idx="8490">
                  <c:v>46011.770833333336</c:v>
                </c:pt>
                <c:pt idx="8491">
                  <c:v>46011.8125</c:v>
                </c:pt>
                <c:pt idx="8492">
                  <c:v>46011.854166666664</c:v>
                </c:pt>
                <c:pt idx="8493">
                  <c:v>46011.895833333336</c:v>
                </c:pt>
                <c:pt idx="8494">
                  <c:v>46011.9375</c:v>
                </c:pt>
                <c:pt idx="8495">
                  <c:v>46011.979166666664</c:v>
                </c:pt>
                <c:pt idx="8496">
                  <c:v>46012.020833333336</c:v>
                </c:pt>
                <c:pt idx="8497">
                  <c:v>46012.0625</c:v>
                </c:pt>
                <c:pt idx="8498">
                  <c:v>46012.104166666664</c:v>
                </c:pt>
                <c:pt idx="8499">
                  <c:v>46012.145833333336</c:v>
                </c:pt>
                <c:pt idx="8500">
                  <c:v>46012.1875</c:v>
                </c:pt>
                <c:pt idx="8501">
                  <c:v>46012.229166666664</c:v>
                </c:pt>
                <c:pt idx="8502">
                  <c:v>46012.270833333336</c:v>
                </c:pt>
                <c:pt idx="8503">
                  <c:v>46012.3125</c:v>
                </c:pt>
                <c:pt idx="8504">
                  <c:v>46012.354166666664</c:v>
                </c:pt>
                <c:pt idx="8505">
                  <c:v>46012.395833333336</c:v>
                </c:pt>
                <c:pt idx="8506">
                  <c:v>46012.4375</c:v>
                </c:pt>
                <c:pt idx="8507">
                  <c:v>46012.479166666664</c:v>
                </c:pt>
                <c:pt idx="8508">
                  <c:v>46012.520833333336</c:v>
                </c:pt>
                <c:pt idx="8509">
                  <c:v>46012.5625</c:v>
                </c:pt>
                <c:pt idx="8510">
                  <c:v>46012.604166666664</c:v>
                </c:pt>
                <c:pt idx="8511">
                  <c:v>46012.645833333336</c:v>
                </c:pt>
                <c:pt idx="8512">
                  <c:v>46012.6875</c:v>
                </c:pt>
                <c:pt idx="8513">
                  <c:v>46012.729166666664</c:v>
                </c:pt>
                <c:pt idx="8514">
                  <c:v>46012.770833333336</c:v>
                </c:pt>
                <c:pt idx="8515">
                  <c:v>46012.8125</c:v>
                </c:pt>
                <c:pt idx="8516">
                  <c:v>46012.854166666664</c:v>
                </c:pt>
                <c:pt idx="8517">
                  <c:v>46012.895833333336</c:v>
                </c:pt>
                <c:pt idx="8518">
                  <c:v>46012.9375</c:v>
                </c:pt>
                <c:pt idx="8519">
                  <c:v>46012.979166666664</c:v>
                </c:pt>
                <c:pt idx="8520">
                  <c:v>46013.020833333336</c:v>
                </c:pt>
                <c:pt idx="8521">
                  <c:v>46013.0625</c:v>
                </c:pt>
                <c:pt idx="8522">
                  <c:v>46013.104166666664</c:v>
                </c:pt>
                <c:pt idx="8523">
                  <c:v>46013.145833333336</c:v>
                </c:pt>
                <c:pt idx="8524">
                  <c:v>46013.1875</c:v>
                </c:pt>
                <c:pt idx="8525">
                  <c:v>46013.229166666664</c:v>
                </c:pt>
                <c:pt idx="8526">
                  <c:v>46013.270833333336</c:v>
                </c:pt>
                <c:pt idx="8527">
                  <c:v>46013.3125</c:v>
                </c:pt>
                <c:pt idx="8528">
                  <c:v>46013.354166666664</c:v>
                </c:pt>
                <c:pt idx="8529">
                  <c:v>46013.395833333336</c:v>
                </c:pt>
                <c:pt idx="8530">
                  <c:v>46013.4375</c:v>
                </c:pt>
                <c:pt idx="8531">
                  <c:v>46013.479166666664</c:v>
                </c:pt>
                <c:pt idx="8532">
                  <c:v>46013.520833333336</c:v>
                </c:pt>
                <c:pt idx="8533">
                  <c:v>46013.5625</c:v>
                </c:pt>
                <c:pt idx="8534">
                  <c:v>46013.604166666664</c:v>
                </c:pt>
                <c:pt idx="8535">
                  <c:v>46013.645833333336</c:v>
                </c:pt>
                <c:pt idx="8536">
                  <c:v>46013.6875</c:v>
                </c:pt>
                <c:pt idx="8537">
                  <c:v>46013.729166666664</c:v>
                </c:pt>
                <c:pt idx="8538">
                  <c:v>46013.770833333336</c:v>
                </c:pt>
                <c:pt idx="8539">
                  <c:v>46013.8125</c:v>
                </c:pt>
                <c:pt idx="8540">
                  <c:v>46013.854166666664</c:v>
                </c:pt>
                <c:pt idx="8541">
                  <c:v>46013.895833333336</c:v>
                </c:pt>
                <c:pt idx="8542">
                  <c:v>46013.9375</c:v>
                </c:pt>
                <c:pt idx="8543">
                  <c:v>46013.979166666664</c:v>
                </c:pt>
                <c:pt idx="8544">
                  <c:v>46014.020833333336</c:v>
                </c:pt>
                <c:pt idx="8545">
                  <c:v>46014.0625</c:v>
                </c:pt>
                <c:pt idx="8546">
                  <c:v>46014.104166666664</c:v>
                </c:pt>
                <c:pt idx="8547">
                  <c:v>46014.145833333336</c:v>
                </c:pt>
                <c:pt idx="8548">
                  <c:v>46014.1875</c:v>
                </c:pt>
                <c:pt idx="8549">
                  <c:v>46014.229166666664</c:v>
                </c:pt>
                <c:pt idx="8550">
                  <c:v>46014.270833333336</c:v>
                </c:pt>
                <c:pt idx="8551">
                  <c:v>46014.3125</c:v>
                </c:pt>
                <c:pt idx="8552">
                  <c:v>46014.354166666664</c:v>
                </c:pt>
                <c:pt idx="8553">
                  <c:v>46014.395833333336</c:v>
                </c:pt>
                <c:pt idx="8554">
                  <c:v>46014.4375</c:v>
                </c:pt>
                <c:pt idx="8555">
                  <c:v>46014.479166666664</c:v>
                </c:pt>
                <c:pt idx="8556">
                  <c:v>46014.520833333336</c:v>
                </c:pt>
                <c:pt idx="8557">
                  <c:v>46014.5625</c:v>
                </c:pt>
                <c:pt idx="8558">
                  <c:v>46014.604166666664</c:v>
                </c:pt>
                <c:pt idx="8559">
                  <c:v>46014.645833333336</c:v>
                </c:pt>
                <c:pt idx="8560">
                  <c:v>46014.6875</c:v>
                </c:pt>
                <c:pt idx="8561">
                  <c:v>46014.729166666664</c:v>
                </c:pt>
                <c:pt idx="8562">
                  <c:v>46014.770833333336</c:v>
                </c:pt>
                <c:pt idx="8563">
                  <c:v>46014.8125</c:v>
                </c:pt>
                <c:pt idx="8564">
                  <c:v>46014.854166666664</c:v>
                </c:pt>
                <c:pt idx="8565">
                  <c:v>46014.895833333336</c:v>
                </c:pt>
                <c:pt idx="8566">
                  <c:v>46014.9375</c:v>
                </c:pt>
                <c:pt idx="8567">
                  <c:v>46014.979166666664</c:v>
                </c:pt>
                <c:pt idx="8568">
                  <c:v>46015.020833333336</c:v>
                </c:pt>
                <c:pt idx="8569">
                  <c:v>46015.0625</c:v>
                </c:pt>
                <c:pt idx="8570">
                  <c:v>46015.104166666664</c:v>
                </c:pt>
                <c:pt idx="8571">
                  <c:v>46015.145833333336</c:v>
                </c:pt>
                <c:pt idx="8572">
                  <c:v>46015.1875</c:v>
                </c:pt>
                <c:pt idx="8573">
                  <c:v>46015.229166666664</c:v>
                </c:pt>
                <c:pt idx="8574">
                  <c:v>46015.270833333336</c:v>
                </c:pt>
                <c:pt idx="8575">
                  <c:v>46015.3125</c:v>
                </c:pt>
                <c:pt idx="8576">
                  <c:v>46015.354166666664</c:v>
                </c:pt>
                <c:pt idx="8577">
                  <c:v>46015.395833333336</c:v>
                </c:pt>
                <c:pt idx="8578">
                  <c:v>46015.4375</c:v>
                </c:pt>
                <c:pt idx="8579">
                  <c:v>46015.479166666664</c:v>
                </c:pt>
                <c:pt idx="8580">
                  <c:v>46015.520833333336</c:v>
                </c:pt>
                <c:pt idx="8581">
                  <c:v>46015.5625</c:v>
                </c:pt>
                <c:pt idx="8582">
                  <c:v>46015.604166666664</c:v>
                </c:pt>
                <c:pt idx="8583">
                  <c:v>46015.645833333336</c:v>
                </c:pt>
                <c:pt idx="8584">
                  <c:v>46015.6875</c:v>
                </c:pt>
                <c:pt idx="8585">
                  <c:v>46015.729166666664</c:v>
                </c:pt>
                <c:pt idx="8586">
                  <c:v>46015.770833333336</c:v>
                </c:pt>
                <c:pt idx="8587">
                  <c:v>46015.8125</c:v>
                </c:pt>
                <c:pt idx="8588">
                  <c:v>46015.854166666664</c:v>
                </c:pt>
                <c:pt idx="8589">
                  <c:v>46015.895833333336</c:v>
                </c:pt>
                <c:pt idx="8590">
                  <c:v>46015.9375</c:v>
                </c:pt>
                <c:pt idx="8591">
                  <c:v>46015.979166666664</c:v>
                </c:pt>
                <c:pt idx="8592">
                  <c:v>46016.020833333336</c:v>
                </c:pt>
                <c:pt idx="8593">
                  <c:v>46016.0625</c:v>
                </c:pt>
                <c:pt idx="8594">
                  <c:v>46016.104166666664</c:v>
                </c:pt>
                <c:pt idx="8595">
                  <c:v>46016.145833333336</c:v>
                </c:pt>
                <c:pt idx="8596">
                  <c:v>46016.1875</c:v>
                </c:pt>
                <c:pt idx="8597">
                  <c:v>46016.229166666664</c:v>
                </c:pt>
                <c:pt idx="8598">
                  <c:v>46016.270833333336</c:v>
                </c:pt>
                <c:pt idx="8599">
                  <c:v>46016.3125</c:v>
                </c:pt>
                <c:pt idx="8600">
                  <c:v>46016.354166666664</c:v>
                </c:pt>
                <c:pt idx="8601">
                  <c:v>46016.395833333336</c:v>
                </c:pt>
                <c:pt idx="8602">
                  <c:v>46016.4375</c:v>
                </c:pt>
                <c:pt idx="8603">
                  <c:v>46016.479166666664</c:v>
                </c:pt>
                <c:pt idx="8604">
                  <c:v>46016.520833333336</c:v>
                </c:pt>
                <c:pt idx="8605">
                  <c:v>46016.5625</c:v>
                </c:pt>
                <c:pt idx="8606">
                  <c:v>46016.604166666664</c:v>
                </c:pt>
                <c:pt idx="8607">
                  <c:v>46016.645833333336</c:v>
                </c:pt>
                <c:pt idx="8608">
                  <c:v>46016.6875</c:v>
                </c:pt>
                <c:pt idx="8609">
                  <c:v>46016.729166666664</c:v>
                </c:pt>
                <c:pt idx="8610">
                  <c:v>46016.770833333336</c:v>
                </c:pt>
                <c:pt idx="8611">
                  <c:v>46016.8125</c:v>
                </c:pt>
                <c:pt idx="8612">
                  <c:v>46016.854166666664</c:v>
                </c:pt>
                <c:pt idx="8613">
                  <c:v>46016.895833333336</c:v>
                </c:pt>
                <c:pt idx="8614">
                  <c:v>46016.9375</c:v>
                </c:pt>
                <c:pt idx="8615">
                  <c:v>46016.979166666664</c:v>
                </c:pt>
                <c:pt idx="8616">
                  <c:v>46017.020833333336</c:v>
                </c:pt>
                <c:pt idx="8617">
                  <c:v>46017.0625</c:v>
                </c:pt>
                <c:pt idx="8618">
                  <c:v>46017.104166666664</c:v>
                </c:pt>
                <c:pt idx="8619">
                  <c:v>46017.145833333336</c:v>
                </c:pt>
                <c:pt idx="8620">
                  <c:v>46017.1875</c:v>
                </c:pt>
                <c:pt idx="8621">
                  <c:v>46017.229166666664</c:v>
                </c:pt>
                <c:pt idx="8622">
                  <c:v>46017.270833333336</c:v>
                </c:pt>
                <c:pt idx="8623">
                  <c:v>46017.3125</c:v>
                </c:pt>
                <c:pt idx="8624">
                  <c:v>46017.354166666664</c:v>
                </c:pt>
                <c:pt idx="8625">
                  <c:v>46017.395833333336</c:v>
                </c:pt>
                <c:pt idx="8626">
                  <c:v>46017.4375</c:v>
                </c:pt>
                <c:pt idx="8627">
                  <c:v>46017.479166666664</c:v>
                </c:pt>
                <c:pt idx="8628">
                  <c:v>46017.520833333336</c:v>
                </c:pt>
                <c:pt idx="8629">
                  <c:v>46017.5625</c:v>
                </c:pt>
                <c:pt idx="8630">
                  <c:v>46017.604166666664</c:v>
                </c:pt>
                <c:pt idx="8631">
                  <c:v>46017.645833333336</c:v>
                </c:pt>
                <c:pt idx="8632">
                  <c:v>46017.6875</c:v>
                </c:pt>
                <c:pt idx="8633">
                  <c:v>46017.729166666664</c:v>
                </c:pt>
                <c:pt idx="8634">
                  <c:v>46017.770833333336</c:v>
                </c:pt>
                <c:pt idx="8635">
                  <c:v>46017.8125</c:v>
                </c:pt>
                <c:pt idx="8636">
                  <c:v>46017.854166666664</c:v>
                </c:pt>
                <c:pt idx="8637">
                  <c:v>46017.895833333336</c:v>
                </c:pt>
                <c:pt idx="8638">
                  <c:v>46017.9375</c:v>
                </c:pt>
                <c:pt idx="8639">
                  <c:v>46017.979166666664</c:v>
                </c:pt>
                <c:pt idx="8640">
                  <c:v>46018.020833333336</c:v>
                </c:pt>
                <c:pt idx="8641">
                  <c:v>46018.0625</c:v>
                </c:pt>
                <c:pt idx="8642">
                  <c:v>46018.104166666664</c:v>
                </c:pt>
                <c:pt idx="8643">
                  <c:v>46018.145833333336</c:v>
                </c:pt>
                <c:pt idx="8644">
                  <c:v>46018.1875</c:v>
                </c:pt>
                <c:pt idx="8645">
                  <c:v>46018.229166666664</c:v>
                </c:pt>
                <c:pt idx="8646">
                  <c:v>46018.270833333336</c:v>
                </c:pt>
                <c:pt idx="8647">
                  <c:v>46018.3125</c:v>
                </c:pt>
                <c:pt idx="8648">
                  <c:v>46018.354166666664</c:v>
                </c:pt>
                <c:pt idx="8649">
                  <c:v>46018.395833333336</c:v>
                </c:pt>
                <c:pt idx="8650">
                  <c:v>46018.4375</c:v>
                </c:pt>
                <c:pt idx="8651">
                  <c:v>46018.479166666664</c:v>
                </c:pt>
                <c:pt idx="8652">
                  <c:v>46018.520833333336</c:v>
                </c:pt>
                <c:pt idx="8653">
                  <c:v>46018.5625</c:v>
                </c:pt>
                <c:pt idx="8654">
                  <c:v>46018.604166666664</c:v>
                </c:pt>
                <c:pt idx="8655">
                  <c:v>46018.645833333336</c:v>
                </c:pt>
                <c:pt idx="8656">
                  <c:v>46018.6875</c:v>
                </c:pt>
                <c:pt idx="8657">
                  <c:v>46018.729166666664</c:v>
                </c:pt>
                <c:pt idx="8658">
                  <c:v>46018.770833333336</c:v>
                </c:pt>
                <c:pt idx="8659">
                  <c:v>46018.8125</c:v>
                </c:pt>
                <c:pt idx="8660">
                  <c:v>46018.854166666664</c:v>
                </c:pt>
                <c:pt idx="8661">
                  <c:v>46018.895833333336</c:v>
                </c:pt>
                <c:pt idx="8662">
                  <c:v>46018.9375</c:v>
                </c:pt>
                <c:pt idx="8663">
                  <c:v>46018.979166666664</c:v>
                </c:pt>
                <c:pt idx="8664">
                  <c:v>46019.020833333336</c:v>
                </c:pt>
                <c:pt idx="8665">
                  <c:v>46019.0625</c:v>
                </c:pt>
                <c:pt idx="8666">
                  <c:v>46019.104166666664</c:v>
                </c:pt>
                <c:pt idx="8667">
                  <c:v>46019.145833333336</c:v>
                </c:pt>
                <c:pt idx="8668">
                  <c:v>46019.1875</c:v>
                </c:pt>
                <c:pt idx="8669">
                  <c:v>46019.229166666664</c:v>
                </c:pt>
                <c:pt idx="8670">
                  <c:v>46019.270833333336</c:v>
                </c:pt>
                <c:pt idx="8671">
                  <c:v>46019.3125</c:v>
                </c:pt>
                <c:pt idx="8672">
                  <c:v>46019.354166666664</c:v>
                </c:pt>
                <c:pt idx="8673">
                  <c:v>46019.395833333336</c:v>
                </c:pt>
                <c:pt idx="8674">
                  <c:v>46019.4375</c:v>
                </c:pt>
                <c:pt idx="8675">
                  <c:v>46019.479166666664</c:v>
                </c:pt>
                <c:pt idx="8676">
                  <c:v>46019.520833333336</c:v>
                </c:pt>
                <c:pt idx="8677">
                  <c:v>46019.5625</c:v>
                </c:pt>
                <c:pt idx="8678">
                  <c:v>46019.604166666664</c:v>
                </c:pt>
                <c:pt idx="8679">
                  <c:v>46019.645833333336</c:v>
                </c:pt>
                <c:pt idx="8680">
                  <c:v>46019.6875</c:v>
                </c:pt>
                <c:pt idx="8681">
                  <c:v>46019.729166666664</c:v>
                </c:pt>
                <c:pt idx="8682">
                  <c:v>46019.770833333336</c:v>
                </c:pt>
                <c:pt idx="8683">
                  <c:v>46019.8125</c:v>
                </c:pt>
                <c:pt idx="8684">
                  <c:v>46019.854166666664</c:v>
                </c:pt>
                <c:pt idx="8685">
                  <c:v>46019.895833333336</c:v>
                </c:pt>
                <c:pt idx="8686">
                  <c:v>46019.9375</c:v>
                </c:pt>
                <c:pt idx="8687">
                  <c:v>46019.979166666664</c:v>
                </c:pt>
                <c:pt idx="8688">
                  <c:v>46020.020833333336</c:v>
                </c:pt>
                <c:pt idx="8689">
                  <c:v>46020.0625</c:v>
                </c:pt>
                <c:pt idx="8690">
                  <c:v>46020.104166666664</c:v>
                </c:pt>
                <c:pt idx="8691">
                  <c:v>46020.145833333336</c:v>
                </c:pt>
                <c:pt idx="8692">
                  <c:v>46020.1875</c:v>
                </c:pt>
                <c:pt idx="8693">
                  <c:v>46020.229166666664</c:v>
                </c:pt>
                <c:pt idx="8694">
                  <c:v>46020.270833333336</c:v>
                </c:pt>
                <c:pt idx="8695">
                  <c:v>46020.3125</c:v>
                </c:pt>
                <c:pt idx="8696">
                  <c:v>46020.354166666664</c:v>
                </c:pt>
                <c:pt idx="8697">
                  <c:v>46020.395833333336</c:v>
                </c:pt>
                <c:pt idx="8698">
                  <c:v>46020.4375</c:v>
                </c:pt>
                <c:pt idx="8699">
                  <c:v>46020.479166666664</c:v>
                </c:pt>
                <c:pt idx="8700">
                  <c:v>46020.520833333336</c:v>
                </c:pt>
                <c:pt idx="8701">
                  <c:v>46020.5625</c:v>
                </c:pt>
                <c:pt idx="8702">
                  <c:v>46020.604166666664</c:v>
                </c:pt>
                <c:pt idx="8703">
                  <c:v>46020.645833333336</c:v>
                </c:pt>
                <c:pt idx="8704">
                  <c:v>46020.6875</c:v>
                </c:pt>
                <c:pt idx="8705">
                  <c:v>46020.729166666664</c:v>
                </c:pt>
                <c:pt idx="8706">
                  <c:v>46020.770833333336</c:v>
                </c:pt>
                <c:pt idx="8707">
                  <c:v>46020.8125</c:v>
                </c:pt>
                <c:pt idx="8708">
                  <c:v>46020.854166666664</c:v>
                </c:pt>
                <c:pt idx="8709">
                  <c:v>46020.895833333336</c:v>
                </c:pt>
                <c:pt idx="8710">
                  <c:v>46020.9375</c:v>
                </c:pt>
                <c:pt idx="8711">
                  <c:v>46020.979166666664</c:v>
                </c:pt>
                <c:pt idx="8712">
                  <c:v>46021.020833333336</c:v>
                </c:pt>
                <c:pt idx="8713">
                  <c:v>46021.0625</c:v>
                </c:pt>
                <c:pt idx="8714">
                  <c:v>46021.104166666664</c:v>
                </c:pt>
                <c:pt idx="8715">
                  <c:v>46021.145833333336</c:v>
                </c:pt>
                <c:pt idx="8716">
                  <c:v>46021.1875</c:v>
                </c:pt>
                <c:pt idx="8717">
                  <c:v>46021.229166666664</c:v>
                </c:pt>
                <c:pt idx="8718">
                  <c:v>46021.270833333336</c:v>
                </c:pt>
                <c:pt idx="8719">
                  <c:v>46021.3125</c:v>
                </c:pt>
                <c:pt idx="8720">
                  <c:v>46021.354166666664</c:v>
                </c:pt>
                <c:pt idx="8721">
                  <c:v>46021.395833333336</c:v>
                </c:pt>
                <c:pt idx="8722">
                  <c:v>46021.4375</c:v>
                </c:pt>
                <c:pt idx="8723">
                  <c:v>46021.479166666664</c:v>
                </c:pt>
                <c:pt idx="8724">
                  <c:v>46021.520833333336</c:v>
                </c:pt>
                <c:pt idx="8725">
                  <c:v>46021.5625</c:v>
                </c:pt>
                <c:pt idx="8726">
                  <c:v>46021.604166666664</c:v>
                </c:pt>
                <c:pt idx="8727">
                  <c:v>46021.645833333336</c:v>
                </c:pt>
                <c:pt idx="8728">
                  <c:v>46021.6875</c:v>
                </c:pt>
                <c:pt idx="8729">
                  <c:v>46021.729166666664</c:v>
                </c:pt>
                <c:pt idx="8730">
                  <c:v>46021.770833333336</c:v>
                </c:pt>
                <c:pt idx="8731">
                  <c:v>46021.8125</c:v>
                </c:pt>
                <c:pt idx="8732">
                  <c:v>46021.854166666664</c:v>
                </c:pt>
                <c:pt idx="8733">
                  <c:v>46021.895833333336</c:v>
                </c:pt>
                <c:pt idx="8734">
                  <c:v>46021.9375</c:v>
                </c:pt>
                <c:pt idx="8735">
                  <c:v>46021.979166666664</c:v>
                </c:pt>
                <c:pt idx="8736">
                  <c:v>46022.020833333336</c:v>
                </c:pt>
                <c:pt idx="8737">
                  <c:v>46022.0625</c:v>
                </c:pt>
                <c:pt idx="8738">
                  <c:v>46022.104166666664</c:v>
                </c:pt>
                <c:pt idx="8739">
                  <c:v>46022.145833333336</c:v>
                </c:pt>
                <c:pt idx="8740">
                  <c:v>46022.1875</c:v>
                </c:pt>
                <c:pt idx="8741">
                  <c:v>46022.229166666664</c:v>
                </c:pt>
                <c:pt idx="8742">
                  <c:v>46022.270833333336</c:v>
                </c:pt>
                <c:pt idx="8743">
                  <c:v>46022.3125</c:v>
                </c:pt>
                <c:pt idx="8744">
                  <c:v>46022.354166666664</c:v>
                </c:pt>
                <c:pt idx="8745">
                  <c:v>46022.395833333336</c:v>
                </c:pt>
                <c:pt idx="8746">
                  <c:v>46022.4375</c:v>
                </c:pt>
                <c:pt idx="8747">
                  <c:v>46022.479166666664</c:v>
                </c:pt>
                <c:pt idx="8748">
                  <c:v>46022.520833333336</c:v>
                </c:pt>
                <c:pt idx="8749">
                  <c:v>46022.5625</c:v>
                </c:pt>
                <c:pt idx="8750">
                  <c:v>46022.604166666664</c:v>
                </c:pt>
                <c:pt idx="8751">
                  <c:v>46022.645833333336</c:v>
                </c:pt>
                <c:pt idx="8752">
                  <c:v>46022.6875</c:v>
                </c:pt>
              </c:numCache>
            </c:numRef>
          </c:cat>
          <c:val>
            <c:numRef>
              <c:f>'01-01-2025 a 01-09-2025'!$N$4:$N$8756</c:f>
              <c:numCache>
                <c:formatCode>General</c:formatCode>
                <c:ptCount val="87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417">
                  <c:v>0</c:v>
                </c:pt>
                <c:pt idx="418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3">
                  <c:v>8.0000000000000002E-3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42" formatCode="0">
                  <c:v>0</c:v>
                </c:pt>
                <c:pt idx="5843" formatCode="0">
                  <c:v>0</c:v>
                </c:pt>
                <c:pt idx="5844" formatCode="0">
                  <c:v>0</c:v>
                </c:pt>
                <c:pt idx="5845" formatCode="0">
                  <c:v>0</c:v>
                </c:pt>
                <c:pt idx="5846" formatCode="0">
                  <c:v>0</c:v>
                </c:pt>
                <c:pt idx="5847" formatCode="0">
                  <c:v>0</c:v>
                </c:pt>
                <c:pt idx="5848" formatCode="0">
                  <c:v>0</c:v>
                </c:pt>
                <c:pt idx="5849" formatCode="0">
                  <c:v>0</c:v>
                </c:pt>
                <c:pt idx="5850" formatCode="0">
                  <c:v>0</c:v>
                </c:pt>
                <c:pt idx="5851" formatCode="0">
                  <c:v>0</c:v>
                </c:pt>
                <c:pt idx="5852" formatCode="0">
                  <c:v>0</c:v>
                </c:pt>
                <c:pt idx="5853" formatCode="0">
                  <c:v>0</c:v>
                </c:pt>
                <c:pt idx="5854" formatCode="0">
                  <c:v>0</c:v>
                </c:pt>
                <c:pt idx="5855" formatCode="0">
                  <c:v>0</c:v>
                </c:pt>
                <c:pt idx="5856" formatCode="0">
                  <c:v>0</c:v>
                </c:pt>
                <c:pt idx="5857" formatCode="0">
                  <c:v>0</c:v>
                </c:pt>
                <c:pt idx="5858" formatCode="0">
                  <c:v>0</c:v>
                </c:pt>
                <c:pt idx="5859" formatCode="0">
                  <c:v>0</c:v>
                </c:pt>
                <c:pt idx="5860" formatCode="0">
                  <c:v>0</c:v>
                </c:pt>
                <c:pt idx="5861" formatCode="0">
                  <c:v>0</c:v>
                </c:pt>
                <c:pt idx="5862" formatCode="0">
                  <c:v>0</c:v>
                </c:pt>
                <c:pt idx="5863" formatCode="0">
                  <c:v>0</c:v>
                </c:pt>
                <c:pt idx="5864" formatCode="0">
                  <c:v>0</c:v>
                </c:pt>
                <c:pt idx="5865" formatCode="0">
                  <c:v>0</c:v>
                </c:pt>
                <c:pt idx="5866" formatCode="0">
                  <c:v>0</c:v>
                </c:pt>
                <c:pt idx="5867" formatCode="0">
                  <c:v>0</c:v>
                </c:pt>
                <c:pt idx="5868" formatCode="0">
                  <c:v>0</c:v>
                </c:pt>
                <c:pt idx="5869" formatCode="0">
                  <c:v>0</c:v>
                </c:pt>
                <c:pt idx="5870" formatCode="0">
                  <c:v>0</c:v>
                </c:pt>
                <c:pt idx="5871" formatCode="0">
                  <c:v>0</c:v>
                </c:pt>
                <c:pt idx="5872" formatCode="0">
                  <c:v>0</c:v>
                </c:pt>
                <c:pt idx="5873" formatCode="0">
                  <c:v>0</c:v>
                </c:pt>
                <c:pt idx="5874" formatCode="0">
                  <c:v>0</c:v>
                </c:pt>
                <c:pt idx="5875" formatCode="0">
                  <c:v>0</c:v>
                </c:pt>
                <c:pt idx="5876" formatCode="0">
                  <c:v>0</c:v>
                </c:pt>
                <c:pt idx="5877" formatCode="0">
                  <c:v>0</c:v>
                </c:pt>
                <c:pt idx="5878" formatCode="0">
                  <c:v>0</c:v>
                </c:pt>
                <c:pt idx="5879" formatCode="0">
                  <c:v>0</c:v>
                </c:pt>
                <c:pt idx="5880" formatCode="0">
                  <c:v>0</c:v>
                </c:pt>
                <c:pt idx="5881" formatCode="0">
                  <c:v>0</c:v>
                </c:pt>
                <c:pt idx="5882" formatCode="0">
                  <c:v>0</c:v>
                </c:pt>
                <c:pt idx="5883" formatCode="0">
                  <c:v>0</c:v>
                </c:pt>
                <c:pt idx="5884" formatCode="0">
                  <c:v>0</c:v>
                </c:pt>
                <c:pt idx="5885" formatCode="0">
                  <c:v>0</c:v>
                </c:pt>
                <c:pt idx="5886" formatCode="0">
                  <c:v>0</c:v>
                </c:pt>
                <c:pt idx="5887" formatCode="0">
                  <c:v>0</c:v>
                </c:pt>
                <c:pt idx="5888" formatCode="0">
                  <c:v>0</c:v>
                </c:pt>
                <c:pt idx="5889" formatCode="0">
                  <c:v>0</c:v>
                </c:pt>
                <c:pt idx="5890" formatCode="0">
                  <c:v>0</c:v>
                </c:pt>
                <c:pt idx="5891" formatCode="0">
                  <c:v>0</c:v>
                </c:pt>
                <c:pt idx="5892" formatCode="0">
                  <c:v>0</c:v>
                </c:pt>
                <c:pt idx="5893" formatCode="0">
                  <c:v>0</c:v>
                </c:pt>
                <c:pt idx="5894" formatCode="0">
                  <c:v>0</c:v>
                </c:pt>
                <c:pt idx="5895" formatCode="0">
                  <c:v>0</c:v>
                </c:pt>
                <c:pt idx="5896" formatCode="0">
                  <c:v>0</c:v>
                </c:pt>
                <c:pt idx="5897" formatCode="0">
                  <c:v>0</c:v>
                </c:pt>
                <c:pt idx="5898" formatCode="0">
                  <c:v>0</c:v>
                </c:pt>
                <c:pt idx="5899" formatCode="0">
                  <c:v>0</c:v>
                </c:pt>
                <c:pt idx="5900" formatCode="0">
                  <c:v>0</c:v>
                </c:pt>
                <c:pt idx="5901" formatCode="0">
                  <c:v>0</c:v>
                </c:pt>
                <c:pt idx="5902" formatCode="0">
                  <c:v>0</c:v>
                </c:pt>
                <c:pt idx="5903" formatCode="0">
                  <c:v>0</c:v>
                </c:pt>
                <c:pt idx="5904" formatCode="0">
                  <c:v>0</c:v>
                </c:pt>
                <c:pt idx="5905" formatCode="0">
                  <c:v>0</c:v>
                </c:pt>
                <c:pt idx="5906" formatCode="0">
                  <c:v>0</c:v>
                </c:pt>
                <c:pt idx="5907" formatCode="0">
                  <c:v>0</c:v>
                </c:pt>
                <c:pt idx="5908" formatCode="0">
                  <c:v>0</c:v>
                </c:pt>
                <c:pt idx="5909" formatCode="0">
                  <c:v>0</c:v>
                </c:pt>
                <c:pt idx="5910" formatCode="0">
                  <c:v>0</c:v>
                </c:pt>
                <c:pt idx="5911" formatCode="0">
                  <c:v>0</c:v>
                </c:pt>
                <c:pt idx="5912" formatCode="0">
                  <c:v>0</c:v>
                </c:pt>
                <c:pt idx="5913" formatCode="0">
                  <c:v>0</c:v>
                </c:pt>
                <c:pt idx="5914" formatCode="0">
                  <c:v>0</c:v>
                </c:pt>
                <c:pt idx="5915" formatCode="0">
                  <c:v>0</c:v>
                </c:pt>
                <c:pt idx="5916" formatCode="0">
                  <c:v>0</c:v>
                </c:pt>
                <c:pt idx="5917" formatCode="0">
                  <c:v>0</c:v>
                </c:pt>
                <c:pt idx="5918" formatCode="0">
                  <c:v>0</c:v>
                </c:pt>
                <c:pt idx="5919" formatCode="0">
                  <c:v>0</c:v>
                </c:pt>
                <c:pt idx="5920" formatCode="0">
                  <c:v>0</c:v>
                </c:pt>
                <c:pt idx="5921" formatCode="0">
                  <c:v>0</c:v>
                </c:pt>
                <c:pt idx="5922" formatCode="0">
                  <c:v>0</c:v>
                </c:pt>
                <c:pt idx="5923" formatCode="0">
                  <c:v>0</c:v>
                </c:pt>
                <c:pt idx="5924" formatCode="0">
                  <c:v>0</c:v>
                </c:pt>
                <c:pt idx="5925" formatCode="0">
                  <c:v>0</c:v>
                </c:pt>
                <c:pt idx="5926" formatCode="0">
                  <c:v>0</c:v>
                </c:pt>
                <c:pt idx="5927" formatCode="0">
                  <c:v>0</c:v>
                </c:pt>
                <c:pt idx="5928" formatCode="0">
                  <c:v>0</c:v>
                </c:pt>
                <c:pt idx="5929" formatCode="0">
                  <c:v>0</c:v>
                </c:pt>
                <c:pt idx="5930" formatCode="0">
                  <c:v>0</c:v>
                </c:pt>
                <c:pt idx="5931" formatCode="0">
                  <c:v>0</c:v>
                </c:pt>
                <c:pt idx="5932" formatCode="0">
                  <c:v>0</c:v>
                </c:pt>
                <c:pt idx="5933" formatCode="0">
                  <c:v>0</c:v>
                </c:pt>
                <c:pt idx="5934" formatCode="0">
                  <c:v>0</c:v>
                </c:pt>
                <c:pt idx="5935" formatCode="0">
                  <c:v>0</c:v>
                </c:pt>
                <c:pt idx="5936" formatCode="0">
                  <c:v>0</c:v>
                </c:pt>
                <c:pt idx="5937" formatCode="0">
                  <c:v>0</c:v>
                </c:pt>
                <c:pt idx="5938" formatCode="0">
                  <c:v>0</c:v>
                </c:pt>
                <c:pt idx="5939" formatCode="0">
                  <c:v>0</c:v>
                </c:pt>
                <c:pt idx="5940" formatCode="0">
                  <c:v>0</c:v>
                </c:pt>
                <c:pt idx="5941" formatCode="0">
                  <c:v>0</c:v>
                </c:pt>
                <c:pt idx="5942" formatCode="0">
                  <c:v>0</c:v>
                </c:pt>
                <c:pt idx="5943" formatCode="0">
                  <c:v>0</c:v>
                </c:pt>
                <c:pt idx="5944" formatCode="0">
                  <c:v>0</c:v>
                </c:pt>
                <c:pt idx="5945" formatCode="0">
                  <c:v>0</c:v>
                </c:pt>
                <c:pt idx="5946" formatCode="0">
                  <c:v>0</c:v>
                </c:pt>
                <c:pt idx="5947" formatCode="0">
                  <c:v>0</c:v>
                </c:pt>
                <c:pt idx="5948" formatCode="0">
                  <c:v>0</c:v>
                </c:pt>
                <c:pt idx="5949" formatCode="0">
                  <c:v>0</c:v>
                </c:pt>
                <c:pt idx="5950" formatCode="0">
                  <c:v>0</c:v>
                </c:pt>
                <c:pt idx="5951" formatCode="0">
                  <c:v>0</c:v>
                </c:pt>
                <c:pt idx="5952" formatCode="0">
                  <c:v>0</c:v>
                </c:pt>
                <c:pt idx="5953" formatCode="0">
                  <c:v>0</c:v>
                </c:pt>
                <c:pt idx="5954" formatCode="0">
                  <c:v>0</c:v>
                </c:pt>
                <c:pt idx="5955" formatCode="0">
                  <c:v>0</c:v>
                </c:pt>
                <c:pt idx="5956" formatCode="0">
                  <c:v>0</c:v>
                </c:pt>
                <c:pt idx="5957" formatCode="0">
                  <c:v>0</c:v>
                </c:pt>
                <c:pt idx="5958" formatCode="0">
                  <c:v>0</c:v>
                </c:pt>
                <c:pt idx="5959" formatCode="0">
                  <c:v>0</c:v>
                </c:pt>
                <c:pt idx="5960" formatCode="0">
                  <c:v>0</c:v>
                </c:pt>
                <c:pt idx="5961" formatCode="0">
                  <c:v>0</c:v>
                </c:pt>
                <c:pt idx="5962" formatCode="0">
                  <c:v>0</c:v>
                </c:pt>
                <c:pt idx="5963" formatCode="0">
                  <c:v>0</c:v>
                </c:pt>
                <c:pt idx="5964" formatCode="0">
                  <c:v>0</c:v>
                </c:pt>
                <c:pt idx="5965" formatCode="0">
                  <c:v>0</c:v>
                </c:pt>
                <c:pt idx="5966" formatCode="0">
                  <c:v>0</c:v>
                </c:pt>
                <c:pt idx="5967" formatCode="0">
                  <c:v>0</c:v>
                </c:pt>
                <c:pt idx="5968" formatCode="0">
                  <c:v>0</c:v>
                </c:pt>
                <c:pt idx="5969" formatCode="0">
                  <c:v>0</c:v>
                </c:pt>
                <c:pt idx="5970" formatCode="0">
                  <c:v>0</c:v>
                </c:pt>
                <c:pt idx="5971" formatCode="0">
                  <c:v>0</c:v>
                </c:pt>
                <c:pt idx="5972" formatCode="0">
                  <c:v>0</c:v>
                </c:pt>
                <c:pt idx="5973" formatCode="0">
                  <c:v>0</c:v>
                </c:pt>
                <c:pt idx="5974" formatCode="0">
                  <c:v>0</c:v>
                </c:pt>
                <c:pt idx="5975" formatCode="0">
                  <c:v>0</c:v>
                </c:pt>
                <c:pt idx="5976" formatCode="0">
                  <c:v>0</c:v>
                </c:pt>
                <c:pt idx="5977" formatCode="0">
                  <c:v>0</c:v>
                </c:pt>
                <c:pt idx="5978" formatCode="0">
                  <c:v>0</c:v>
                </c:pt>
                <c:pt idx="5979" formatCode="0">
                  <c:v>0</c:v>
                </c:pt>
                <c:pt idx="5980" formatCode="0">
                  <c:v>0</c:v>
                </c:pt>
                <c:pt idx="5981" formatCode="0">
                  <c:v>0</c:v>
                </c:pt>
                <c:pt idx="5982" formatCode="0">
                  <c:v>0</c:v>
                </c:pt>
                <c:pt idx="5983" formatCode="0">
                  <c:v>0</c:v>
                </c:pt>
                <c:pt idx="5984" formatCode="0">
                  <c:v>0</c:v>
                </c:pt>
                <c:pt idx="5985" formatCode="0">
                  <c:v>0</c:v>
                </c:pt>
                <c:pt idx="5986" formatCode="0">
                  <c:v>0</c:v>
                </c:pt>
                <c:pt idx="5987" formatCode="0">
                  <c:v>0</c:v>
                </c:pt>
                <c:pt idx="5988" formatCode="0">
                  <c:v>0</c:v>
                </c:pt>
                <c:pt idx="5989" formatCode="0">
                  <c:v>0</c:v>
                </c:pt>
                <c:pt idx="5990" formatCode="0">
                  <c:v>0</c:v>
                </c:pt>
                <c:pt idx="5991" formatCode="0">
                  <c:v>0</c:v>
                </c:pt>
                <c:pt idx="5992" formatCode="0">
                  <c:v>0</c:v>
                </c:pt>
                <c:pt idx="5993" formatCode="0">
                  <c:v>0</c:v>
                </c:pt>
                <c:pt idx="5994" formatCode="0">
                  <c:v>0</c:v>
                </c:pt>
                <c:pt idx="5995" formatCode="0">
                  <c:v>0</c:v>
                </c:pt>
                <c:pt idx="5996" formatCode="0">
                  <c:v>0</c:v>
                </c:pt>
                <c:pt idx="5997" formatCode="0">
                  <c:v>0</c:v>
                </c:pt>
                <c:pt idx="5998" formatCode="0">
                  <c:v>0</c:v>
                </c:pt>
                <c:pt idx="5999" formatCode="0">
                  <c:v>0</c:v>
                </c:pt>
                <c:pt idx="6000" formatCode="0">
                  <c:v>0</c:v>
                </c:pt>
                <c:pt idx="6001" formatCode="0">
                  <c:v>0</c:v>
                </c:pt>
                <c:pt idx="6002" formatCode="0">
                  <c:v>0</c:v>
                </c:pt>
                <c:pt idx="6003" formatCode="0">
                  <c:v>0</c:v>
                </c:pt>
                <c:pt idx="6004" formatCode="0">
                  <c:v>0</c:v>
                </c:pt>
                <c:pt idx="6005" formatCode="0">
                  <c:v>0</c:v>
                </c:pt>
                <c:pt idx="6006" formatCode="0">
                  <c:v>0</c:v>
                </c:pt>
                <c:pt idx="6007" formatCode="0">
                  <c:v>0</c:v>
                </c:pt>
                <c:pt idx="6008" formatCode="0">
                  <c:v>0</c:v>
                </c:pt>
                <c:pt idx="6009" formatCode="0">
                  <c:v>0</c:v>
                </c:pt>
                <c:pt idx="6010" formatCode="0">
                  <c:v>0</c:v>
                </c:pt>
                <c:pt idx="6011" formatCode="0">
                  <c:v>0</c:v>
                </c:pt>
                <c:pt idx="6012" formatCode="0">
                  <c:v>0</c:v>
                </c:pt>
                <c:pt idx="6013" formatCode="0">
                  <c:v>0</c:v>
                </c:pt>
                <c:pt idx="6014" formatCode="0">
                  <c:v>0</c:v>
                </c:pt>
                <c:pt idx="6015" formatCode="0">
                  <c:v>0</c:v>
                </c:pt>
                <c:pt idx="6016" formatCode="0">
                  <c:v>0</c:v>
                </c:pt>
                <c:pt idx="6017" formatCode="0">
                  <c:v>0</c:v>
                </c:pt>
                <c:pt idx="6018" formatCode="0">
                  <c:v>0</c:v>
                </c:pt>
                <c:pt idx="6019" formatCode="0">
                  <c:v>0</c:v>
                </c:pt>
                <c:pt idx="6020" formatCode="0">
                  <c:v>0</c:v>
                </c:pt>
                <c:pt idx="6021" formatCode="0">
                  <c:v>0</c:v>
                </c:pt>
                <c:pt idx="6022" formatCode="0">
                  <c:v>0</c:v>
                </c:pt>
                <c:pt idx="6023" formatCode="0">
                  <c:v>0</c:v>
                </c:pt>
                <c:pt idx="6024" formatCode="0">
                  <c:v>0</c:v>
                </c:pt>
                <c:pt idx="6025" formatCode="0">
                  <c:v>0</c:v>
                </c:pt>
                <c:pt idx="6026" formatCode="0">
                  <c:v>0</c:v>
                </c:pt>
                <c:pt idx="6027" formatCode="0">
                  <c:v>0</c:v>
                </c:pt>
                <c:pt idx="6028" formatCode="0">
                  <c:v>0</c:v>
                </c:pt>
                <c:pt idx="6029" formatCode="0">
                  <c:v>0</c:v>
                </c:pt>
                <c:pt idx="6030" formatCode="0">
                  <c:v>0</c:v>
                </c:pt>
                <c:pt idx="6031" formatCode="0">
                  <c:v>0</c:v>
                </c:pt>
                <c:pt idx="6032" formatCode="0">
                  <c:v>0</c:v>
                </c:pt>
                <c:pt idx="6033" formatCode="0">
                  <c:v>0</c:v>
                </c:pt>
                <c:pt idx="6034" formatCode="0">
                  <c:v>0</c:v>
                </c:pt>
                <c:pt idx="6035" formatCode="0">
                  <c:v>0</c:v>
                </c:pt>
                <c:pt idx="6036" formatCode="0">
                  <c:v>0</c:v>
                </c:pt>
                <c:pt idx="6037" formatCode="0">
                  <c:v>0</c:v>
                </c:pt>
                <c:pt idx="6038" formatCode="0">
                  <c:v>0</c:v>
                </c:pt>
                <c:pt idx="6039" formatCode="0">
                  <c:v>0</c:v>
                </c:pt>
                <c:pt idx="6040" formatCode="0">
                  <c:v>0</c:v>
                </c:pt>
                <c:pt idx="6041" formatCode="0">
                  <c:v>0</c:v>
                </c:pt>
                <c:pt idx="6042" formatCode="0">
                  <c:v>0</c:v>
                </c:pt>
                <c:pt idx="6043" formatCode="0">
                  <c:v>0</c:v>
                </c:pt>
                <c:pt idx="6044" formatCode="0">
                  <c:v>0</c:v>
                </c:pt>
                <c:pt idx="6045" formatCode="0">
                  <c:v>0</c:v>
                </c:pt>
                <c:pt idx="6046" formatCode="0">
                  <c:v>0</c:v>
                </c:pt>
                <c:pt idx="6047" formatCode="0">
                  <c:v>0</c:v>
                </c:pt>
                <c:pt idx="6048" formatCode="0">
                  <c:v>0</c:v>
                </c:pt>
                <c:pt idx="6049" formatCode="0">
                  <c:v>0</c:v>
                </c:pt>
                <c:pt idx="6050" formatCode="0">
                  <c:v>0</c:v>
                </c:pt>
                <c:pt idx="6051" formatCode="0">
                  <c:v>0</c:v>
                </c:pt>
                <c:pt idx="6052" formatCode="0">
                  <c:v>0</c:v>
                </c:pt>
                <c:pt idx="6053" formatCode="0">
                  <c:v>0</c:v>
                </c:pt>
                <c:pt idx="6054" formatCode="0">
                  <c:v>0</c:v>
                </c:pt>
                <c:pt idx="6055" formatCode="0">
                  <c:v>0</c:v>
                </c:pt>
                <c:pt idx="6056" formatCode="0">
                  <c:v>0</c:v>
                </c:pt>
                <c:pt idx="6057" formatCode="0">
                  <c:v>0</c:v>
                </c:pt>
                <c:pt idx="6058" formatCode="0">
                  <c:v>0</c:v>
                </c:pt>
                <c:pt idx="6059" formatCode="0">
                  <c:v>0</c:v>
                </c:pt>
                <c:pt idx="6060" formatCode="0">
                  <c:v>0</c:v>
                </c:pt>
                <c:pt idx="6061" formatCode="0">
                  <c:v>0</c:v>
                </c:pt>
                <c:pt idx="6062" formatCode="0">
                  <c:v>0</c:v>
                </c:pt>
                <c:pt idx="6063" formatCode="0">
                  <c:v>0</c:v>
                </c:pt>
                <c:pt idx="6064" formatCode="0">
                  <c:v>0</c:v>
                </c:pt>
                <c:pt idx="6065" formatCode="0">
                  <c:v>0</c:v>
                </c:pt>
                <c:pt idx="6066" formatCode="0">
                  <c:v>0</c:v>
                </c:pt>
                <c:pt idx="6067" formatCode="0">
                  <c:v>0</c:v>
                </c:pt>
                <c:pt idx="6068" formatCode="0">
                  <c:v>0</c:v>
                </c:pt>
                <c:pt idx="6069" formatCode="0">
                  <c:v>0</c:v>
                </c:pt>
                <c:pt idx="6070" formatCode="0">
                  <c:v>0</c:v>
                </c:pt>
                <c:pt idx="6071" formatCode="0">
                  <c:v>0</c:v>
                </c:pt>
                <c:pt idx="6072" formatCode="0">
                  <c:v>0</c:v>
                </c:pt>
                <c:pt idx="6073" formatCode="0">
                  <c:v>0</c:v>
                </c:pt>
                <c:pt idx="6074" formatCode="0">
                  <c:v>0</c:v>
                </c:pt>
                <c:pt idx="6075" formatCode="0">
                  <c:v>0</c:v>
                </c:pt>
                <c:pt idx="6076" formatCode="0">
                  <c:v>0</c:v>
                </c:pt>
                <c:pt idx="6077" formatCode="0">
                  <c:v>0</c:v>
                </c:pt>
                <c:pt idx="6078" formatCode="0">
                  <c:v>0</c:v>
                </c:pt>
                <c:pt idx="6079" formatCode="0">
                  <c:v>0</c:v>
                </c:pt>
                <c:pt idx="6080" formatCode="0">
                  <c:v>0</c:v>
                </c:pt>
                <c:pt idx="6081" formatCode="0">
                  <c:v>0</c:v>
                </c:pt>
                <c:pt idx="6082" formatCode="0">
                  <c:v>0</c:v>
                </c:pt>
                <c:pt idx="6083" formatCode="0">
                  <c:v>0</c:v>
                </c:pt>
                <c:pt idx="6084" formatCode="0">
                  <c:v>0</c:v>
                </c:pt>
                <c:pt idx="6085" formatCode="0">
                  <c:v>0</c:v>
                </c:pt>
                <c:pt idx="6086" formatCode="0">
                  <c:v>0</c:v>
                </c:pt>
                <c:pt idx="6087" formatCode="0">
                  <c:v>0</c:v>
                </c:pt>
                <c:pt idx="6088" formatCode="0">
                  <c:v>0</c:v>
                </c:pt>
                <c:pt idx="6089" formatCode="0">
                  <c:v>0</c:v>
                </c:pt>
                <c:pt idx="6090" formatCode="0">
                  <c:v>0</c:v>
                </c:pt>
                <c:pt idx="6091" formatCode="0">
                  <c:v>0</c:v>
                </c:pt>
                <c:pt idx="6092" formatCode="0">
                  <c:v>0</c:v>
                </c:pt>
                <c:pt idx="6093" formatCode="0">
                  <c:v>0</c:v>
                </c:pt>
                <c:pt idx="6094" formatCode="0">
                  <c:v>0</c:v>
                </c:pt>
                <c:pt idx="6095" formatCode="0">
                  <c:v>0</c:v>
                </c:pt>
                <c:pt idx="6096" formatCode="0">
                  <c:v>0</c:v>
                </c:pt>
                <c:pt idx="6097" formatCode="0">
                  <c:v>0</c:v>
                </c:pt>
                <c:pt idx="6098" formatCode="0">
                  <c:v>0</c:v>
                </c:pt>
                <c:pt idx="6099" formatCode="0">
                  <c:v>0</c:v>
                </c:pt>
                <c:pt idx="6100" formatCode="0">
                  <c:v>0</c:v>
                </c:pt>
                <c:pt idx="6101" formatCode="0">
                  <c:v>0</c:v>
                </c:pt>
                <c:pt idx="6102" formatCode="0">
                  <c:v>0</c:v>
                </c:pt>
                <c:pt idx="6103" formatCode="0">
                  <c:v>0</c:v>
                </c:pt>
                <c:pt idx="6104" formatCode="0">
                  <c:v>0</c:v>
                </c:pt>
                <c:pt idx="6105" formatCode="0">
                  <c:v>0</c:v>
                </c:pt>
                <c:pt idx="6106" formatCode="0">
                  <c:v>0</c:v>
                </c:pt>
                <c:pt idx="6107" formatCode="0">
                  <c:v>0</c:v>
                </c:pt>
                <c:pt idx="6108" formatCode="0">
                  <c:v>0</c:v>
                </c:pt>
                <c:pt idx="6109" formatCode="0">
                  <c:v>0</c:v>
                </c:pt>
                <c:pt idx="6110" formatCode="0">
                  <c:v>0</c:v>
                </c:pt>
                <c:pt idx="6111" formatCode="0">
                  <c:v>0</c:v>
                </c:pt>
                <c:pt idx="6112" formatCode="0">
                  <c:v>0</c:v>
                </c:pt>
                <c:pt idx="6113" formatCode="0">
                  <c:v>0</c:v>
                </c:pt>
                <c:pt idx="6114" formatCode="0">
                  <c:v>0</c:v>
                </c:pt>
                <c:pt idx="6115" formatCode="0">
                  <c:v>0</c:v>
                </c:pt>
                <c:pt idx="6116" formatCode="0">
                  <c:v>0</c:v>
                </c:pt>
                <c:pt idx="6117" formatCode="0">
                  <c:v>0</c:v>
                </c:pt>
                <c:pt idx="6118" formatCode="0">
                  <c:v>0</c:v>
                </c:pt>
                <c:pt idx="6119" formatCode="0">
                  <c:v>0</c:v>
                </c:pt>
                <c:pt idx="6120" formatCode="0">
                  <c:v>0</c:v>
                </c:pt>
                <c:pt idx="6121" formatCode="0">
                  <c:v>0</c:v>
                </c:pt>
                <c:pt idx="6122" formatCode="0">
                  <c:v>0</c:v>
                </c:pt>
                <c:pt idx="6123" formatCode="0">
                  <c:v>0</c:v>
                </c:pt>
                <c:pt idx="6124" formatCode="0">
                  <c:v>0</c:v>
                </c:pt>
                <c:pt idx="6125" formatCode="0">
                  <c:v>0</c:v>
                </c:pt>
                <c:pt idx="6126" formatCode="0">
                  <c:v>0</c:v>
                </c:pt>
                <c:pt idx="6127" formatCode="0">
                  <c:v>0</c:v>
                </c:pt>
                <c:pt idx="6128" formatCode="0">
                  <c:v>0</c:v>
                </c:pt>
                <c:pt idx="6129" formatCode="0">
                  <c:v>0</c:v>
                </c:pt>
                <c:pt idx="6130" formatCode="0">
                  <c:v>0</c:v>
                </c:pt>
                <c:pt idx="6131" formatCode="0">
                  <c:v>0</c:v>
                </c:pt>
                <c:pt idx="6132" formatCode="0">
                  <c:v>0</c:v>
                </c:pt>
                <c:pt idx="6133" formatCode="0">
                  <c:v>0</c:v>
                </c:pt>
                <c:pt idx="6134" formatCode="0">
                  <c:v>0</c:v>
                </c:pt>
                <c:pt idx="6135" formatCode="0">
                  <c:v>0</c:v>
                </c:pt>
                <c:pt idx="6136" formatCode="0">
                  <c:v>0</c:v>
                </c:pt>
                <c:pt idx="6137" formatCode="0">
                  <c:v>0</c:v>
                </c:pt>
                <c:pt idx="6138" formatCode="0">
                  <c:v>0</c:v>
                </c:pt>
                <c:pt idx="6139" formatCode="0">
                  <c:v>0</c:v>
                </c:pt>
                <c:pt idx="6140" formatCode="0">
                  <c:v>0</c:v>
                </c:pt>
                <c:pt idx="6141" formatCode="0">
                  <c:v>0</c:v>
                </c:pt>
                <c:pt idx="6142" formatCode="0">
                  <c:v>0</c:v>
                </c:pt>
                <c:pt idx="6143" formatCode="0">
                  <c:v>0</c:v>
                </c:pt>
                <c:pt idx="6144" formatCode="0">
                  <c:v>0</c:v>
                </c:pt>
                <c:pt idx="6145" formatCode="0">
                  <c:v>0</c:v>
                </c:pt>
                <c:pt idx="6146" formatCode="0">
                  <c:v>0</c:v>
                </c:pt>
                <c:pt idx="6147" formatCode="0">
                  <c:v>0</c:v>
                </c:pt>
                <c:pt idx="6148" formatCode="0">
                  <c:v>0</c:v>
                </c:pt>
                <c:pt idx="6149" formatCode="0">
                  <c:v>0</c:v>
                </c:pt>
                <c:pt idx="6150" formatCode="0">
                  <c:v>0</c:v>
                </c:pt>
                <c:pt idx="6151" formatCode="0">
                  <c:v>0</c:v>
                </c:pt>
                <c:pt idx="6152" formatCode="0">
                  <c:v>0</c:v>
                </c:pt>
                <c:pt idx="6153" formatCode="0">
                  <c:v>0</c:v>
                </c:pt>
                <c:pt idx="6154" formatCode="0">
                  <c:v>0</c:v>
                </c:pt>
                <c:pt idx="6155" formatCode="0">
                  <c:v>0</c:v>
                </c:pt>
                <c:pt idx="6156" formatCode="0">
                  <c:v>0</c:v>
                </c:pt>
                <c:pt idx="6157" formatCode="0">
                  <c:v>0</c:v>
                </c:pt>
                <c:pt idx="6158" formatCode="0">
                  <c:v>0</c:v>
                </c:pt>
                <c:pt idx="6159" formatCode="0">
                  <c:v>0</c:v>
                </c:pt>
                <c:pt idx="6160" formatCode="0">
                  <c:v>0</c:v>
                </c:pt>
                <c:pt idx="6161" formatCode="0">
                  <c:v>0</c:v>
                </c:pt>
                <c:pt idx="6162" formatCode="0">
                  <c:v>0</c:v>
                </c:pt>
                <c:pt idx="6163" formatCode="0">
                  <c:v>0</c:v>
                </c:pt>
                <c:pt idx="6164" formatCode="0">
                  <c:v>0</c:v>
                </c:pt>
                <c:pt idx="6165" formatCode="0">
                  <c:v>0</c:v>
                </c:pt>
                <c:pt idx="6166" formatCode="0">
                  <c:v>0</c:v>
                </c:pt>
                <c:pt idx="6167" formatCode="0">
                  <c:v>0</c:v>
                </c:pt>
                <c:pt idx="6168" formatCode="0">
                  <c:v>0</c:v>
                </c:pt>
                <c:pt idx="6169" formatCode="0">
                  <c:v>0</c:v>
                </c:pt>
                <c:pt idx="6170" formatCode="0">
                  <c:v>0</c:v>
                </c:pt>
                <c:pt idx="6171" formatCode="0">
                  <c:v>0</c:v>
                </c:pt>
                <c:pt idx="6172" formatCode="0">
                  <c:v>0</c:v>
                </c:pt>
                <c:pt idx="6173" formatCode="0">
                  <c:v>0</c:v>
                </c:pt>
                <c:pt idx="6174" formatCode="0">
                  <c:v>0</c:v>
                </c:pt>
                <c:pt idx="6175" formatCode="0">
                  <c:v>0</c:v>
                </c:pt>
                <c:pt idx="6176" formatCode="0">
                  <c:v>0</c:v>
                </c:pt>
                <c:pt idx="6177" formatCode="0">
                  <c:v>0</c:v>
                </c:pt>
                <c:pt idx="6178" formatCode="0">
                  <c:v>0</c:v>
                </c:pt>
                <c:pt idx="6179" formatCode="0">
                  <c:v>0</c:v>
                </c:pt>
                <c:pt idx="6180" formatCode="0">
                  <c:v>0</c:v>
                </c:pt>
                <c:pt idx="6181" formatCode="0">
                  <c:v>0</c:v>
                </c:pt>
                <c:pt idx="6182" formatCode="0">
                  <c:v>0</c:v>
                </c:pt>
                <c:pt idx="6183" formatCode="0">
                  <c:v>0</c:v>
                </c:pt>
                <c:pt idx="6184" formatCode="0">
                  <c:v>0</c:v>
                </c:pt>
                <c:pt idx="6185" formatCode="0">
                  <c:v>0</c:v>
                </c:pt>
                <c:pt idx="6186" formatCode="0">
                  <c:v>0</c:v>
                </c:pt>
                <c:pt idx="6187" formatCode="0">
                  <c:v>0</c:v>
                </c:pt>
                <c:pt idx="6188" formatCode="0">
                  <c:v>0</c:v>
                </c:pt>
                <c:pt idx="6189" formatCode="0">
                  <c:v>0</c:v>
                </c:pt>
                <c:pt idx="6190" formatCode="0">
                  <c:v>0</c:v>
                </c:pt>
                <c:pt idx="6191" formatCode="0">
                  <c:v>0</c:v>
                </c:pt>
                <c:pt idx="6192" formatCode="0">
                  <c:v>0</c:v>
                </c:pt>
                <c:pt idx="6193" formatCode="0">
                  <c:v>0</c:v>
                </c:pt>
                <c:pt idx="6194" formatCode="0">
                  <c:v>0</c:v>
                </c:pt>
                <c:pt idx="6195" formatCode="0">
                  <c:v>0</c:v>
                </c:pt>
                <c:pt idx="6196" formatCode="0">
                  <c:v>0</c:v>
                </c:pt>
                <c:pt idx="6197" formatCode="0">
                  <c:v>0</c:v>
                </c:pt>
                <c:pt idx="6198" formatCode="0">
                  <c:v>0</c:v>
                </c:pt>
                <c:pt idx="6199" formatCode="0">
                  <c:v>0</c:v>
                </c:pt>
                <c:pt idx="6200" formatCode="0">
                  <c:v>0</c:v>
                </c:pt>
                <c:pt idx="6201" formatCode="0">
                  <c:v>0</c:v>
                </c:pt>
                <c:pt idx="6202" formatCode="0">
                  <c:v>0</c:v>
                </c:pt>
                <c:pt idx="6203" formatCode="0">
                  <c:v>0</c:v>
                </c:pt>
                <c:pt idx="6204" formatCode="0">
                  <c:v>0</c:v>
                </c:pt>
                <c:pt idx="6205" formatCode="0">
                  <c:v>0</c:v>
                </c:pt>
                <c:pt idx="6206" formatCode="0">
                  <c:v>0</c:v>
                </c:pt>
                <c:pt idx="6207" formatCode="0">
                  <c:v>0</c:v>
                </c:pt>
                <c:pt idx="6208" formatCode="0">
                  <c:v>0</c:v>
                </c:pt>
                <c:pt idx="6209" formatCode="0">
                  <c:v>0</c:v>
                </c:pt>
                <c:pt idx="6210" formatCode="0">
                  <c:v>0</c:v>
                </c:pt>
                <c:pt idx="6211" formatCode="0">
                  <c:v>0</c:v>
                </c:pt>
                <c:pt idx="6212" formatCode="0">
                  <c:v>0</c:v>
                </c:pt>
                <c:pt idx="6213" formatCode="0">
                  <c:v>0</c:v>
                </c:pt>
                <c:pt idx="6214" formatCode="0">
                  <c:v>0</c:v>
                </c:pt>
                <c:pt idx="6215" formatCode="0">
                  <c:v>0</c:v>
                </c:pt>
                <c:pt idx="6216" formatCode="0">
                  <c:v>0</c:v>
                </c:pt>
                <c:pt idx="6217" formatCode="0">
                  <c:v>0</c:v>
                </c:pt>
                <c:pt idx="6218" formatCode="0">
                  <c:v>0</c:v>
                </c:pt>
                <c:pt idx="6219" formatCode="0">
                  <c:v>0</c:v>
                </c:pt>
                <c:pt idx="6220" formatCode="0">
                  <c:v>0</c:v>
                </c:pt>
                <c:pt idx="6221" formatCode="0">
                  <c:v>0</c:v>
                </c:pt>
                <c:pt idx="6222" formatCode="0">
                  <c:v>0</c:v>
                </c:pt>
                <c:pt idx="6223" formatCode="0">
                  <c:v>0</c:v>
                </c:pt>
                <c:pt idx="6224" formatCode="0">
                  <c:v>0</c:v>
                </c:pt>
                <c:pt idx="6225" formatCode="0">
                  <c:v>0</c:v>
                </c:pt>
                <c:pt idx="6226" formatCode="0">
                  <c:v>0</c:v>
                </c:pt>
                <c:pt idx="6227" formatCode="0">
                  <c:v>0</c:v>
                </c:pt>
                <c:pt idx="6228" formatCode="0">
                  <c:v>0</c:v>
                </c:pt>
                <c:pt idx="6229" formatCode="0">
                  <c:v>0</c:v>
                </c:pt>
                <c:pt idx="6230" formatCode="0">
                  <c:v>0</c:v>
                </c:pt>
                <c:pt idx="6231" formatCode="0">
                  <c:v>0</c:v>
                </c:pt>
                <c:pt idx="6232" formatCode="0">
                  <c:v>0</c:v>
                </c:pt>
                <c:pt idx="6233" formatCode="0">
                  <c:v>0</c:v>
                </c:pt>
                <c:pt idx="6234" formatCode="0">
                  <c:v>0</c:v>
                </c:pt>
                <c:pt idx="6235" formatCode="0">
                  <c:v>0</c:v>
                </c:pt>
                <c:pt idx="6236" formatCode="0">
                  <c:v>0</c:v>
                </c:pt>
                <c:pt idx="6237" formatCode="0">
                  <c:v>0</c:v>
                </c:pt>
                <c:pt idx="6238" formatCode="0">
                  <c:v>0</c:v>
                </c:pt>
                <c:pt idx="6239" formatCode="0">
                  <c:v>0</c:v>
                </c:pt>
                <c:pt idx="6240" formatCode="0">
                  <c:v>0</c:v>
                </c:pt>
                <c:pt idx="6241" formatCode="0">
                  <c:v>0</c:v>
                </c:pt>
                <c:pt idx="6242" formatCode="0">
                  <c:v>0</c:v>
                </c:pt>
                <c:pt idx="6243" formatCode="0">
                  <c:v>0</c:v>
                </c:pt>
                <c:pt idx="6244" formatCode="0">
                  <c:v>0</c:v>
                </c:pt>
                <c:pt idx="6245" formatCode="0">
                  <c:v>0</c:v>
                </c:pt>
                <c:pt idx="6246" formatCode="0">
                  <c:v>0</c:v>
                </c:pt>
                <c:pt idx="6247" formatCode="0">
                  <c:v>0</c:v>
                </c:pt>
                <c:pt idx="6248" formatCode="0">
                  <c:v>0</c:v>
                </c:pt>
                <c:pt idx="6249" formatCode="0">
                  <c:v>0</c:v>
                </c:pt>
                <c:pt idx="6250" formatCode="0">
                  <c:v>0</c:v>
                </c:pt>
                <c:pt idx="6251" formatCode="0">
                  <c:v>0</c:v>
                </c:pt>
                <c:pt idx="6252" formatCode="0">
                  <c:v>0</c:v>
                </c:pt>
                <c:pt idx="6253" formatCode="0">
                  <c:v>0</c:v>
                </c:pt>
                <c:pt idx="6254" formatCode="0">
                  <c:v>0</c:v>
                </c:pt>
                <c:pt idx="6255" formatCode="0">
                  <c:v>0</c:v>
                </c:pt>
                <c:pt idx="6256" formatCode="0">
                  <c:v>0</c:v>
                </c:pt>
                <c:pt idx="6257" formatCode="0">
                  <c:v>0</c:v>
                </c:pt>
                <c:pt idx="6258" formatCode="0">
                  <c:v>0</c:v>
                </c:pt>
                <c:pt idx="6259" formatCode="0">
                  <c:v>0</c:v>
                </c:pt>
                <c:pt idx="6260" formatCode="0">
                  <c:v>0</c:v>
                </c:pt>
                <c:pt idx="6261" formatCode="0">
                  <c:v>0</c:v>
                </c:pt>
                <c:pt idx="6262" formatCode="0">
                  <c:v>0</c:v>
                </c:pt>
                <c:pt idx="6263" formatCode="0">
                  <c:v>0</c:v>
                </c:pt>
                <c:pt idx="6264" formatCode="0">
                  <c:v>0</c:v>
                </c:pt>
                <c:pt idx="6265" formatCode="0">
                  <c:v>0</c:v>
                </c:pt>
                <c:pt idx="6266" formatCode="0">
                  <c:v>0</c:v>
                </c:pt>
                <c:pt idx="6267" formatCode="0">
                  <c:v>0</c:v>
                </c:pt>
                <c:pt idx="6268" formatCode="0">
                  <c:v>0</c:v>
                </c:pt>
                <c:pt idx="6269" formatCode="0">
                  <c:v>0</c:v>
                </c:pt>
                <c:pt idx="6270" formatCode="0">
                  <c:v>0</c:v>
                </c:pt>
                <c:pt idx="6271" formatCode="0">
                  <c:v>0</c:v>
                </c:pt>
                <c:pt idx="6272" formatCode="0">
                  <c:v>0</c:v>
                </c:pt>
                <c:pt idx="6273" formatCode="0">
                  <c:v>0</c:v>
                </c:pt>
                <c:pt idx="6274" formatCode="0">
                  <c:v>0</c:v>
                </c:pt>
                <c:pt idx="6275" formatCode="0">
                  <c:v>0</c:v>
                </c:pt>
                <c:pt idx="6276" formatCode="0">
                  <c:v>0</c:v>
                </c:pt>
                <c:pt idx="6277" formatCode="0">
                  <c:v>0</c:v>
                </c:pt>
                <c:pt idx="6278" formatCode="0">
                  <c:v>0</c:v>
                </c:pt>
                <c:pt idx="6279" formatCode="0">
                  <c:v>0</c:v>
                </c:pt>
                <c:pt idx="6280" formatCode="0">
                  <c:v>0</c:v>
                </c:pt>
                <c:pt idx="6281" formatCode="0">
                  <c:v>0</c:v>
                </c:pt>
                <c:pt idx="6282" formatCode="0">
                  <c:v>0</c:v>
                </c:pt>
                <c:pt idx="6283" formatCode="0">
                  <c:v>0</c:v>
                </c:pt>
                <c:pt idx="6284" formatCode="0">
                  <c:v>0</c:v>
                </c:pt>
                <c:pt idx="6285" formatCode="0">
                  <c:v>0</c:v>
                </c:pt>
                <c:pt idx="6286" formatCode="0">
                  <c:v>0</c:v>
                </c:pt>
                <c:pt idx="6287" formatCode="0">
                  <c:v>0</c:v>
                </c:pt>
                <c:pt idx="6288" formatCode="0">
                  <c:v>0</c:v>
                </c:pt>
                <c:pt idx="6289" formatCode="0">
                  <c:v>0</c:v>
                </c:pt>
                <c:pt idx="6290" formatCode="0">
                  <c:v>0</c:v>
                </c:pt>
                <c:pt idx="6291" formatCode="0">
                  <c:v>0</c:v>
                </c:pt>
                <c:pt idx="6292" formatCode="0">
                  <c:v>0</c:v>
                </c:pt>
                <c:pt idx="6293" formatCode="0">
                  <c:v>0</c:v>
                </c:pt>
                <c:pt idx="6294" formatCode="0">
                  <c:v>0</c:v>
                </c:pt>
                <c:pt idx="6295" formatCode="0">
                  <c:v>0</c:v>
                </c:pt>
                <c:pt idx="6296" formatCode="0">
                  <c:v>0</c:v>
                </c:pt>
                <c:pt idx="6297" formatCode="0">
                  <c:v>0</c:v>
                </c:pt>
                <c:pt idx="6298" formatCode="0">
                  <c:v>0</c:v>
                </c:pt>
                <c:pt idx="6299" formatCode="0">
                  <c:v>0</c:v>
                </c:pt>
                <c:pt idx="6300" formatCode="0">
                  <c:v>0</c:v>
                </c:pt>
                <c:pt idx="6301" formatCode="0">
                  <c:v>0</c:v>
                </c:pt>
                <c:pt idx="6302" formatCode="0">
                  <c:v>0</c:v>
                </c:pt>
                <c:pt idx="6303" formatCode="0">
                  <c:v>0</c:v>
                </c:pt>
                <c:pt idx="6304" formatCode="0">
                  <c:v>0</c:v>
                </c:pt>
                <c:pt idx="6305" formatCode="0">
                  <c:v>0</c:v>
                </c:pt>
                <c:pt idx="6306" formatCode="0">
                  <c:v>0</c:v>
                </c:pt>
                <c:pt idx="6307" formatCode="0">
                  <c:v>0</c:v>
                </c:pt>
                <c:pt idx="6308" formatCode="0">
                  <c:v>0</c:v>
                </c:pt>
                <c:pt idx="6309" formatCode="0">
                  <c:v>0</c:v>
                </c:pt>
                <c:pt idx="6310" formatCode="0">
                  <c:v>0</c:v>
                </c:pt>
                <c:pt idx="6311" formatCode="0">
                  <c:v>0</c:v>
                </c:pt>
                <c:pt idx="6312" formatCode="0">
                  <c:v>0</c:v>
                </c:pt>
                <c:pt idx="6313" formatCode="0">
                  <c:v>0</c:v>
                </c:pt>
                <c:pt idx="6314" formatCode="0">
                  <c:v>0</c:v>
                </c:pt>
                <c:pt idx="6315" formatCode="0">
                  <c:v>0</c:v>
                </c:pt>
                <c:pt idx="6316" formatCode="0">
                  <c:v>0</c:v>
                </c:pt>
                <c:pt idx="6317" formatCode="0">
                  <c:v>0</c:v>
                </c:pt>
                <c:pt idx="6318" formatCode="0">
                  <c:v>0</c:v>
                </c:pt>
                <c:pt idx="6319" formatCode="0">
                  <c:v>0</c:v>
                </c:pt>
                <c:pt idx="6320" formatCode="0">
                  <c:v>0</c:v>
                </c:pt>
                <c:pt idx="6321" formatCode="0">
                  <c:v>0</c:v>
                </c:pt>
                <c:pt idx="6322" formatCode="0">
                  <c:v>0</c:v>
                </c:pt>
                <c:pt idx="6323" formatCode="0">
                  <c:v>0</c:v>
                </c:pt>
                <c:pt idx="6324" formatCode="0">
                  <c:v>0</c:v>
                </c:pt>
                <c:pt idx="6325" formatCode="0">
                  <c:v>0</c:v>
                </c:pt>
                <c:pt idx="6326" formatCode="0">
                  <c:v>0</c:v>
                </c:pt>
                <c:pt idx="6327" formatCode="0">
                  <c:v>0</c:v>
                </c:pt>
                <c:pt idx="6328" formatCode="0">
                  <c:v>0</c:v>
                </c:pt>
                <c:pt idx="6329" formatCode="0">
                  <c:v>0</c:v>
                </c:pt>
                <c:pt idx="6330" formatCode="0">
                  <c:v>0</c:v>
                </c:pt>
                <c:pt idx="6331" formatCode="0">
                  <c:v>0</c:v>
                </c:pt>
                <c:pt idx="6332" formatCode="0">
                  <c:v>0</c:v>
                </c:pt>
                <c:pt idx="6333" formatCode="0">
                  <c:v>0</c:v>
                </c:pt>
                <c:pt idx="6334" formatCode="0">
                  <c:v>0</c:v>
                </c:pt>
                <c:pt idx="6335" formatCode="0">
                  <c:v>0</c:v>
                </c:pt>
                <c:pt idx="6336" formatCode="0">
                  <c:v>0</c:v>
                </c:pt>
                <c:pt idx="6337" formatCode="0">
                  <c:v>0</c:v>
                </c:pt>
                <c:pt idx="6338" formatCode="0">
                  <c:v>0</c:v>
                </c:pt>
                <c:pt idx="6339" formatCode="0">
                  <c:v>0</c:v>
                </c:pt>
                <c:pt idx="6340" formatCode="0">
                  <c:v>0</c:v>
                </c:pt>
                <c:pt idx="6341" formatCode="0">
                  <c:v>0</c:v>
                </c:pt>
                <c:pt idx="6342" formatCode="0">
                  <c:v>0</c:v>
                </c:pt>
                <c:pt idx="6343" formatCode="0">
                  <c:v>0</c:v>
                </c:pt>
                <c:pt idx="6344" formatCode="0">
                  <c:v>0</c:v>
                </c:pt>
                <c:pt idx="6345" formatCode="0">
                  <c:v>0</c:v>
                </c:pt>
                <c:pt idx="6346" formatCode="0">
                  <c:v>0</c:v>
                </c:pt>
                <c:pt idx="6347" formatCode="0">
                  <c:v>0</c:v>
                </c:pt>
                <c:pt idx="6348" formatCode="0">
                  <c:v>0</c:v>
                </c:pt>
                <c:pt idx="6349" formatCode="0">
                  <c:v>0</c:v>
                </c:pt>
                <c:pt idx="6350" formatCode="0">
                  <c:v>0</c:v>
                </c:pt>
                <c:pt idx="6351" formatCode="0">
                  <c:v>0</c:v>
                </c:pt>
                <c:pt idx="6352" formatCode="0">
                  <c:v>0</c:v>
                </c:pt>
                <c:pt idx="6353" formatCode="0">
                  <c:v>0</c:v>
                </c:pt>
                <c:pt idx="6354" formatCode="0">
                  <c:v>0</c:v>
                </c:pt>
                <c:pt idx="6355" formatCode="0">
                  <c:v>0</c:v>
                </c:pt>
                <c:pt idx="6356" formatCode="0">
                  <c:v>0</c:v>
                </c:pt>
                <c:pt idx="6357" formatCode="0">
                  <c:v>0</c:v>
                </c:pt>
                <c:pt idx="6358" formatCode="0">
                  <c:v>0</c:v>
                </c:pt>
                <c:pt idx="6359" formatCode="0">
                  <c:v>0</c:v>
                </c:pt>
                <c:pt idx="6360" formatCode="0">
                  <c:v>0</c:v>
                </c:pt>
                <c:pt idx="6361" formatCode="0">
                  <c:v>0</c:v>
                </c:pt>
                <c:pt idx="6362" formatCode="0">
                  <c:v>0</c:v>
                </c:pt>
                <c:pt idx="6363" formatCode="0">
                  <c:v>0</c:v>
                </c:pt>
                <c:pt idx="6364" formatCode="0">
                  <c:v>0</c:v>
                </c:pt>
                <c:pt idx="6365" formatCode="0">
                  <c:v>0</c:v>
                </c:pt>
                <c:pt idx="6366" formatCode="0">
                  <c:v>0</c:v>
                </c:pt>
                <c:pt idx="6367" formatCode="0">
                  <c:v>0</c:v>
                </c:pt>
                <c:pt idx="6368" formatCode="0">
                  <c:v>0</c:v>
                </c:pt>
                <c:pt idx="6369" formatCode="0">
                  <c:v>0</c:v>
                </c:pt>
                <c:pt idx="6370" formatCode="0">
                  <c:v>0</c:v>
                </c:pt>
                <c:pt idx="6371" formatCode="0">
                  <c:v>0</c:v>
                </c:pt>
                <c:pt idx="6372" formatCode="0">
                  <c:v>0</c:v>
                </c:pt>
                <c:pt idx="6373" formatCode="0">
                  <c:v>0</c:v>
                </c:pt>
                <c:pt idx="6374" formatCode="0">
                  <c:v>0</c:v>
                </c:pt>
                <c:pt idx="6375" formatCode="0">
                  <c:v>0</c:v>
                </c:pt>
                <c:pt idx="6376" formatCode="0">
                  <c:v>0</c:v>
                </c:pt>
                <c:pt idx="6377" formatCode="0">
                  <c:v>0</c:v>
                </c:pt>
                <c:pt idx="6378" formatCode="0">
                  <c:v>0</c:v>
                </c:pt>
                <c:pt idx="6379" formatCode="0">
                  <c:v>0</c:v>
                </c:pt>
                <c:pt idx="6380" formatCode="0">
                  <c:v>0</c:v>
                </c:pt>
                <c:pt idx="6381" formatCode="0">
                  <c:v>0</c:v>
                </c:pt>
                <c:pt idx="6382" formatCode="0">
                  <c:v>0</c:v>
                </c:pt>
                <c:pt idx="6383" formatCode="0">
                  <c:v>0</c:v>
                </c:pt>
                <c:pt idx="6384" formatCode="0">
                  <c:v>0</c:v>
                </c:pt>
                <c:pt idx="6385" formatCode="0">
                  <c:v>0</c:v>
                </c:pt>
                <c:pt idx="6386" formatCode="0">
                  <c:v>0</c:v>
                </c:pt>
                <c:pt idx="6387" formatCode="0">
                  <c:v>0</c:v>
                </c:pt>
                <c:pt idx="6388" formatCode="0">
                  <c:v>0</c:v>
                </c:pt>
                <c:pt idx="6389" formatCode="0">
                  <c:v>0</c:v>
                </c:pt>
                <c:pt idx="6390" formatCode="0">
                  <c:v>0</c:v>
                </c:pt>
                <c:pt idx="6391" formatCode="0">
                  <c:v>0</c:v>
                </c:pt>
                <c:pt idx="6392" formatCode="0">
                  <c:v>0</c:v>
                </c:pt>
                <c:pt idx="6393" formatCode="0">
                  <c:v>0</c:v>
                </c:pt>
                <c:pt idx="6394" formatCode="0">
                  <c:v>0</c:v>
                </c:pt>
                <c:pt idx="6395" formatCode="0">
                  <c:v>0</c:v>
                </c:pt>
                <c:pt idx="6396" formatCode="0">
                  <c:v>0</c:v>
                </c:pt>
                <c:pt idx="6397" formatCode="0">
                  <c:v>0</c:v>
                </c:pt>
                <c:pt idx="6398" formatCode="0">
                  <c:v>0</c:v>
                </c:pt>
                <c:pt idx="6399" formatCode="0">
                  <c:v>0</c:v>
                </c:pt>
                <c:pt idx="6400" formatCode="0">
                  <c:v>0</c:v>
                </c:pt>
                <c:pt idx="6401" formatCode="0">
                  <c:v>0</c:v>
                </c:pt>
                <c:pt idx="6402" formatCode="0">
                  <c:v>0</c:v>
                </c:pt>
                <c:pt idx="6403" formatCode="0">
                  <c:v>0</c:v>
                </c:pt>
                <c:pt idx="6404" formatCode="0">
                  <c:v>0</c:v>
                </c:pt>
                <c:pt idx="6405" formatCode="0">
                  <c:v>0</c:v>
                </c:pt>
                <c:pt idx="6406" formatCode="0">
                  <c:v>0</c:v>
                </c:pt>
                <c:pt idx="6407" formatCode="0">
                  <c:v>0</c:v>
                </c:pt>
                <c:pt idx="6408" formatCode="0">
                  <c:v>0</c:v>
                </c:pt>
                <c:pt idx="6409" formatCode="0">
                  <c:v>0</c:v>
                </c:pt>
                <c:pt idx="6410" formatCode="0">
                  <c:v>0</c:v>
                </c:pt>
                <c:pt idx="6411" formatCode="0">
                  <c:v>0</c:v>
                </c:pt>
                <c:pt idx="6412" formatCode="0">
                  <c:v>0</c:v>
                </c:pt>
                <c:pt idx="6413" formatCode="0">
                  <c:v>0</c:v>
                </c:pt>
                <c:pt idx="6414" formatCode="0">
                  <c:v>0</c:v>
                </c:pt>
                <c:pt idx="6415" formatCode="0">
                  <c:v>0</c:v>
                </c:pt>
                <c:pt idx="6416" formatCode="0">
                  <c:v>0</c:v>
                </c:pt>
                <c:pt idx="6417" formatCode="0">
                  <c:v>0</c:v>
                </c:pt>
                <c:pt idx="6418" formatCode="0">
                  <c:v>0</c:v>
                </c:pt>
                <c:pt idx="6419" formatCode="0">
                  <c:v>0</c:v>
                </c:pt>
                <c:pt idx="6420" formatCode="0">
                  <c:v>0</c:v>
                </c:pt>
                <c:pt idx="6421" formatCode="0">
                  <c:v>0</c:v>
                </c:pt>
                <c:pt idx="6422" formatCode="0">
                  <c:v>0</c:v>
                </c:pt>
                <c:pt idx="6423" formatCode="0">
                  <c:v>0</c:v>
                </c:pt>
                <c:pt idx="6424" formatCode="0">
                  <c:v>0</c:v>
                </c:pt>
                <c:pt idx="6425" formatCode="0">
                  <c:v>0</c:v>
                </c:pt>
                <c:pt idx="6426" formatCode="0">
                  <c:v>0</c:v>
                </c:pt>
                <c:pt idx="6427" formatCode="0">
                  <c:v>0</c:v>
                </c:pt>
                <c:pt idx="6428" formatCode="0">
                  <c:v>0</c:v>
                </c:pt>
                <c:pt idx="6429" formatCode="0">
                  <c:v>0</c:v>
                </c:pt>
                <c:pt idx="6430" formatCode="0">
                  <c:v>0</c:v>
                </c:pt>
                <c:pt idx="6431" formatCode="0">
                  <c:v>0</c:v>
                </c:pt>
                <c:pt idx="6432" formatCode="0">
                  <c:v>0</c:v>
                </c:pt>
                <c:pt idx="6433" formatCode="0">
                  <c:v>0</c:v>
                </c:pt>
                <c:pt idx="6434" formatCode="0">
                  <c:v>0</c:v>
                </c:pt>
                <c:pt idx="6435" formatCode="0">
                  <c:v>0</c:v>
                </c:pt>
                <c:pt idx="6436" formatCode="0">
                  <c:v>0</c:v>
                </c:pt>
                <c:pt idx="6437" formatCode="0">
                  <c:v>0</c:v>
                </c:pt>
                <c:pt idx="6438" formatCode="0">
                  <c:v>0</c:v>
                </c:pt>
                <c:pt idx="6439" formatCode="0">
                  <c:v>0</c:v>
                </c:pt>
                <c:pt idx="6440" formatCode="0">
                  <c:v>0</c:v>
                </c:pt>
                <c:pt idx="6441" formatCode="0">
                  <c:v>0</c:v>
                </c:pt>
                <c:pt idx="6442" formatCode="0">
                  <c:v>0</c:v>
                </c:pt>
                <c:pt idx="6443" formatCode="0">
                  <c:v>0</c:v>
                </c:pt>
                <c:pt idx="6444" formatCode="0">
                  <c:v>0</c:v>
                </c:pt>
                <c:pt idx="6445" formatCode="0">
                  <c:v>0</c:v>
                </c:pt>
                <c:pt idx="6446" formatCode="0">
                  <c:v>0</c:v>
                </c:pt>
                <c:pt idx="6447" formatCode="0">
                  <c:v>0</c:v>
                </c:pt>
                <c:pt idx="6448" formatCode="0">
                  <c:v>0</c:v>
                </c:pt>
                <c:pt idx="6449" formatCode="0">
                  <c:v>0</c:v>
                </c:pt>
                <c:pt idx="6450" formatCode="0">
                  <c:v>0</c:v>
                </c:pt>
                <c:pt idx="6451" formatCode="0">
                  <c:v>0</c:v>
                </c:pt>
                <c:pt idx="6452" formatCode="0">
                  <c:v>0</c:v>
                </c:pt>
                <c:pt idx="6453" formatCode="0">
                  <c:v>0</c:v>
                </c:pt>
                <c:pt idx="6454" formatCode="0">
                  <c:v>0</c:v>
                </c:pt>
                <c:pt idx="6455" formatCode="0">
                  <c:v>0</c:v>
                </c:pt>
                <c:pt idx="6456" formatCode="0">
                  <c:v>0</c:v>
                </c:pt>
                <c:pt idx="6457" formatCode="0">
                  <c:v>0</c:v>
                </c:pt>
                <c:pt idx="6458" formatCode="0">
                  <c:v>0</c:v>
                </c:pt>
                <c:pt idx="6459" formatCode="0">
                  <c:v>0</c:v>
                </c:pt>
                <c:pt idx="6460" formatCode="0">
                  <c:v>0</c:v>
                </c:pt>
                <c:pt idx="6461" formatCode="0">
                  <c:v>0</c:v>
                </c:pt>
                <c:pt idx="6462" formatCode="0">
                  <c:v>0</c:v>
                </c:pt>
                <c:pt idx="6463" formatCode="0">
                  <c:v>0</c:v>
                </c:pt>
                <c:pt idx="6464" formatCode="0">
                  <c:v>0</c:v>
                </c:pt>
                <c:pt idx="6465" formatCode="0">
                  <c:v>0</c:v>
                </c:pt>
                <c:pt idx="6466" formatCode="0">
                  <c:v>0</c:v>
                </c:pt>
                <c:pt idx="6467" formatCode="0">
                  <c:v>0</c:v>
                </c:pt>
                <c:pt idx="6468" formatCode="0">
                  <c:v>0</c:v>
                </c:pt>
                <c:pt idx="6469" formatCode="0">
                  <c:v>0</c:v>
                </c:pt>
                <c:pt idx="6470" formatCode="0">
                  <c:v>0</c:v>
                </c:pt>
                <c:pt idx="6471" formatCode="0">
                  <c:v>0</c:v>
                </c:pt>
                <c:pt idx="6472" formatCode="0">
                  <c:v>0</c:v>
                </c:pt>
                <c:pt idx="6473" formatCode="0">
                  <c:v>0</c:v>
                </c:pt>
                <c:pt idx="6474" formatCode="0">
                  <c:v>0</c:v>
                </c:pt>
                <c:pt idx="6475" formatCode="0">
                  <c:v>0</c:v>
                </c:pt>
                <c:pt idx="6476" formatCode="0">
                  <c:v>0</c:v>
                </c:pt>
                <c:pt idx="6477" formatCode="0">
                  <c:v>0</c:v>
                </c:pt>
                <c:pt idx="6478" formatCode="0">
                  <c:v>0</c:v>
                </c:pt>
                <c:pt idx="6479" formatCode="0">
                  <c:v>0</c:v>
                </c:pt>
                <c:pt idx="6480" formatCode="0">
                  <c:v>0</c:v>
                </c:pt>
                <c:pt idx="6481" formatCode="0">
                  <c:v>0</c:v>
                </c:pt>
                <c:pt idx="6482" formatCode="0">
                  <c:v>0</c:v>
                </c:pt>
                <c:pt idx="6483" formatCode="0">
                  <c:v>0</c:v>
                </c:pt>
                <c:pt idx="6484" formatCode="0">
                  <c:v>0</c:v>
                </c:pt>
                <c:pt idx="6485" formatCode="0">
                  <c:v>0</c:v>
                </c:pt>
                <c:pt idx="6486" formatCode="0">
                  <c:v>0</c:v>
                </c:pt>
                <c:pt idx="6487" formatCode="0">
                  <c:v>0</c:v>
                </c:pt>
                <c:pt idx="6488" formatCode="0">
                  <c:v>0</c:v>
                </c:pt>
                <c:pt idx="6489" formatCode="0">
                  <c:v>0</c:v>
                </c:pt>
                <c:pt idx="6490" formatCode="0">
                  <c:v>0</c:v>
                </c:pt>
                <c:pt idx="6491" formatCode="0">
                  <c:v>0</c:v>
                </c:pt>
                <c:pt idx="6492" formatCode="0">
                  <c:v>0</c:v>
                </c:pt>
                <c:pt idx="6493" formatCode="0">
                  <c:v>0</c:v>
                </c:pt>
                <c:pt idx="6494" formatCode="0">
                  <c:v>0</c:v>
                </c:pt>
                <c:pt idx="6495" formatCode="0">
                  <c:v>0</c:v>
                </c:pt>
                <c:pt idx="6496" formatCode="0">
                  <c:v>0</c:v>
                </c:pt>
                <c:pt idx="6497" formatCode="0">
                  <c:v>0</c:v>
                </c:pt>
                <c:pt idx="6498" formatCode="0">
                  <c:v>0</c:v>
                </c:pt>
                <c:pt idx="6499" formatCode="0">
                  <c:v>0</c:v>
                </c:pt>
                <c:pt idx="6500" formatCode="0">
                  <c:v>0</c:v>
                </c:pt>
                <c:pt idx="6501" formatCode="0">
                  <c:v>0</c:v>
                </c:pt>
                <c:pt idx="6502" formatCode="0">
                  <c:v>0</c:v>
                </c:pt>
                <c:pt idx="6503" formatCode="0">
                  <c:v>0</c:v>
                </c:pt>
                <c:pt idx="6504" formatCode="0">
                  <c:v>0</c:v>
                </c:pt>
                <c:pt idx="6505" formatCode="0">
                  <c:v>0</c:v>
                </c:pt>
                <c:pt idx="6506" formatCode="0">
                  <c:v>0</c:v>
                </c:pt>
                <c:pt idx="6507" formatCode="0">
                  <c:v>0</c:v>
                </c:pt>
                <c:pt idx="6508" formatCode="0">
                  <c:v>0</c:v>
                </c:pt>
                <c:pt idx="6509" formatCode="0">
                  <c:v>0</c:v>
                </c:pt>
                <c:pt idx="6510" formatCode="0">
                  <c:v>0</c:v>
                </c:pt>
                <c:pt idx="6511" formatCode="0">
                  <c:v>0</c:v>
                </c:pt>
                <c:pt idx="6512" formatCode="0">
                  <c:v>0</c:v>
                </c:pt>
                <c:pt idx="6513" formatCode="0">
                  <c:v>0</c:v>
                </c:pt>
                <c:pt idx="6514" formatCode="0">
                  <c:v>0</c:v>
                </c:pt>
                <c:pt idx="6515" formatCode="0">
                  <c:v>0</c:v>
                </c:pt>
                <c:pt idx="6516" formatCode="0">
                  <c:v>0</c:v>
                </c:pt>
                <c:pt idx="6517" formatCode="0">
                  <c:v>0</c:v>
                </c:pt>
                <c:pt idx="6518" formatCode="0">
                  <c:v>0</c:v>
                </c:pt>
                <c:pt idx="6519" formatCode="0">
                  <c:v>0</c:v>
                </c:pt>
                <c:pt idx="6520" formatCode="0">
                  <c:v>0</c:v>
                </c:pt>
                <c:pt idx="6521" formatCode="0">
                  <c:v>0</c:v>
                </c:pt>
                <c:pt idx="6522" formatCode="0">
                  <c:v>0</c:v>
                </c:pt>
                <c:pt idx="6523" formatCode="0">
                  <c:v>0</c:v>
                </c:pt>
                <c:pt idx="6524" formatCode="0">
                  <c:v>0</c:v>
                </c:pt>
                <c:pt idx="6525" formatCode="0">
                  <c:v>0</c:v>
                </c:pt>
                <c:pt idx="6526" formatCode="0">
                  <c:v>0</c:v>
                </c:pt>
                <c:pt idx="6527" formatCode="0">
                  <c:v>0</c:v>
                </c:pt>
                <c:pt idx="6528" formatCode="0">
                  <c:v>0</c:v>
                </c:pt>
                <c:pt idx="6529" formatCode="0">
                  <c:v>0</c:v>
                </c:pt>
                <c:pt idx="6530" formatCode="0">
                  <c:v>0</c:v>
                </c:pt>
                <c:pt idx="6531" formatCode="0">
                  <c:v>0</c:v>
                </c:pt>
                <c:pt idx="6532" formatCode="0">
                  <c:v>0</c:v>
                </c:pt>
                <c:pt idx="6533" formatCode="0">
                  <c:v>0</c:v>
                </c:pt>
                <c:pt idx="6534" formatCode="0">
                  <c:v>0</c:v>
                </c:pt>
                <c:pt idx="6535" formatCode="0">
                  <c:v>0</c:v>
                </c:pt>
                <c:pt idx="6536" formatCode="0">
                  <c:v>0</c:v>
                </c:pt>
                <c:pt idx="6537" formatCode="0">
                  <c:v>0</c:v>
                </c:pt>
                <c:pt idx="6538" formatCode="0">
                  <c:v>0</c:v>
                </c:pt>
                <c:pt idx="6539" formatCode="0">
                  <c:v>0</c:v>
                </c:pt>
                <c:pt idx="6540" formatCode="0">
                  <c:v>0</c:v>
                </c:pt>
                <c:pt idx="6541" formatCode="0">
                  <c:v>0</c:v>
                </c:pt>
                <c:pt idx="6542" formatCode="0">
                  <c:v>0</c:v>
                </c:pt>
                <c:pt idx="6543" formatCode="0">
                  <c:v>0</c:v>
                </c:pt>
                <c:pt idx="6544" formatCode="0">
                  <c:v>0</c:v>
                </c:pt>
                <c:pt idx="6545" formatCode="0">
                  <c:v>0</c:v>
                </c:pt>
                <c:pt idx="6546" formatCode="0">
                  <c:v>0</c:v>
                </c:pt>
                <c:pt idx="6547" formatCode="0">
                  <c:v>0</c:v>
                </c:pt>
                <c:pt idx="6548" formatCode="0">
                  <c:v>0</c:v>
                </c:pt>
                <c:pt idx="6549" formatCode="0">
                  <c:v>0</c:v>
                </c:pt>
                <c:pt idx="6550" formatCode="0">
                  <c:v>0</c:v>
                </c:pt>
                <c:pt idx="6551" formatCode="0">
                  <c:v>0</c:v>
                </c:pt>
                <c:pt idx="6552" formatCode="0">
                  <c:v>0</c:v>
                </c:pt>
                <c:pt idx="6553" formatCode="0">
                  <c:v>0</c:v>
                </c:pt>
                <c:pt idx="6554" formatCode="0">
                  <c:v>0</c:v>
                </c:pt>
                <c:pt idx="6555" formatCode="0">
                  <c:v>0</c:v>
                </c:pt>
                <c:pt idx="6556" formatCode="0">
                  <c:v>0</c:v>
                </c:pt>
                <c:pt idx="6557" formatCode="0">
                  <c:v>0</c:v>
                </c:pt>
                <c:pt idx="6558" formatCode="0">
                  <c:v>0</c:v>
                </c:pt>
                <c:pt idx="6559" formatCode="0">
                  <c:v>0</c:v>
                </c:pt>
                <c:pt idx="6560" formatCode="0">
                  <c:v>0</c:v>
                </c:pt>
                <c:pt idx="6561" formatCode="0">
                  <c:v>0</c:v>
                </c:pt>
                <c:pt idx="6562" formatCode="0">
                  <c:v>0</c:v>
                </c:pt>
                <c:pt idx="6563" formatCode="0">
                  <c:v>0</c:v>
                </c:pt>
                <c:pt idx="6564" formatCode="0">
                  <c:v>0</c:v>
                </c:pt>
                <c:pt idx="6565" formatCode="0">
                  <c:v>0</c:v>
                </c:pt>
                <c:pt idx="6566" formatCode="0">
                  <c:v>0</c:v>
                </c:pt>
                <c:pt idx="6567" formatCode="0">
                  <c:v>0</c:v>
                </c:pt>
                <c:pt idx="6568" formatCode="0">
                  <c:v>0</c:v>
                </c:pt>
                <c:pt idx="6569" formatCode="0">
                  <c:v>0</c:v>
                </c:pt>
                <c:pt idx="6570" formatCode="0">
                  <c:v>0</c:v>
                </c:pt>
                <c:pt idx="6571" formatCode="0">
                  <c:v>0</c:v>
                </c:pt>
                <c:pt idx="6572" formatCode="0">
                  <c:v>0</c:v>
                </c:pt>
                <c:pt idx="6573" formatCode="0">
                  <c:v>0</c:v>
                </c:pt>
                <c:pt idx="6574" formatCode="0">
                  <c:v>0</c:v>
                </c:pt>
                <c:pt idx="6575" formatCode="0">
                  <c:v>0</c:v>
                </c:pt>
                <c:pt idx="6576" formatCode="0">
                  <c:v>0</c:v>
                </c:pt>
                <c:pt idx="6577" formatCode="0">
                  <c:v>0</c:v>
                </c:pt>
                <c:pt idx="6578" formatCode="0">
                  <c:v>0</c:v>
                </c:pt>
                <c:pt idx="6579" formatCode="0">
                  <c:v>0</c:v>
                </c:pt>
                <c:pt idx="6580" formatCode="0">
                  <c:v>0</c:v>
                </c:pt>
                <c:pt idx="6581" formatCode="0">
                  <c:v>0</c:v>
                </c:pt>
                <c:pt idx="6582" formatCode="0">
                  <c:v>0</c:v>
                </c:pt>
                <c:pt idx="6583" formatCode="0">
                  <c:v>0</c:v>
                </c:pt>
                <c:pt idx="6584" formatCode="0">
                  <c:v>0</c:v>
                </c:pt>
                <c:pt idx="6585" formatCode="0">
                  <c:v>0</c:v>
                </c:pt>
                <c:pt idx="6586" formatCode="0">
                  <c:v>0</c:v>
                </c:pt>
                <c:pt idx="6587" formatCode="0">
                  <c:v>0</c:v>
                </c:pt>
                <c:pt idx="6588" formatCode="0">
                  <c:v>0</c:v>
                </c:pt>
                <c:pt idx="6589" formatCode="0">
                  <c:v>0</c:v>
                </c:pt>
                <c:pt idx="6590" formatCode="0">
                  <c:v>0</c:v>
                </c:pt>
                <c:pt idx="6591" formatCode="0">
                  <c:v>0</c:v>
                </c:pt>
                <c:pt idx="6592" formatCode="0">
                  <c:v>0</c:v>
                </c:pt>
                <c:pt idx="6593" formatCode="0">
                  <c:v>0</c:v>
                </c:pt>
                <c:pt idx="6594" formatCode="0">
                  <c:v>0</c:v>
                </c:pt>
                <c:pt idx="6595" formatCode="0">
                  <c:v>0</c:v>
                </c:pt>
                <c:pt idx="6596" formatCode="0">
                  <c:v>0</c:v>
                </c:pt>
                <c:pt idx="6597" formatCode="0">
                  <c:v>0</c:v>
                </c:pt>
                <c:pt idx="6598" formatCode="0">
                  <c:v>0</c:v>
                </c:pt>
                <c:pt idx="6599" formatCode="0">
                  <c:v>0</c:v>
                </c:pt>
                <c:pt idx="6600" formatCode="0">
                  <c:v>0</c:v>
                </c:pt>
                <c:pt idx="6601" formatCode="0">
                  <c:v>0</c:v>
                </c:pt>
                <c:pt idx="6602" formatCode="0">
                  <c:v>0</c:v>
                </c:pt>
                <c:pt idx="6603" formatCode="0">
                  <c:v>0</c:v>
                </c:pt>
                <c:pt idx="6604" formatCode="0">
                  <c:v>0</c:v>
                </c:pt>
                <c:pt idx="6605" formatCode="0">
                  <c:v>0</c:v>
                </c:pt>
                <c:pt idx="6606" formatCode="0">
                  <c:v>0</c:v>
                </c:pt>
                <c:pt idx="6607" formatCode="0">
                  <c:v>0</c:v>
                </c:pt>
                <c:pt idx="6608" formatCode="0">
                  <c:v>0</c:v>
                </c:pt>
                <c:pt idx="6609" formatCode="0">
                  <c:v>0</c:v>
                </c:pt>
                <c:pt idx="6610" formatCode="0">
                  <c:v>0</c:v>
                </c:pt>
                <c:pt idx="6611" formatCode="0">
                  <c:v>0</c:v>
                </c:pt>
                <c:pt idx="6612" formatCode="0">
                  <c:v>0</c:v>
                </c:pt>
                <c:pt idx="6613" formatCode="0">
                  <c:v>0</c:v>
                </c:pt>
                <c:pt idx="6614" formatCode="0">
                  <c:v>0</c:v>
                </c:pt>
                <c:pt idx="6615" formatCode="0">
                  <c:v>0</c:v>
                </c:pt>
                <c:pt idx="6616" formatCode="0">
                  <c:v>0</c:v>
                </c:pt>
                <c:pt idx="6617" formatCode="0">
                  <c:v>0</c:v>
                </c:pt>
                <c:pt idx="6618" formatCode="0">
                  <c:v>0</c:v>
                </c:pt>
                <c:pt idx="6619" formatCode="0">
                  <c:v>0</c:v>
                </c:pt>
                <c:pt idx="6620" formatCode="0">
                  <c:v>0</c:v>
                </c:pt>
                <c:pt idx="6621" formatCode="0">
                  <c:v>0</c:v>
                </c:pt>
                <c:pt idx="6622" formatCode="0">
                  <c:v>0</c:v>
                </c:pt>
                <c:pt idx="6623" formatCode="0">
                  <c:v>0</c:v>
                </c:pt>
                <c:pt idx="6624" formatCode="0">
                  <c:v>0</c:v>
                </c:pt>
                <c:pt idx="6625" formatCode="0">
                  <c:v>0</c:v>
                </c:pt>
                <c:pt idx="6626" formatCode="0">
                  <c:v>0</c:v>
                </c:pt>
                <c:pt idx="6627" formatCode="0">
                  <c:v>0</c:v>
                </c:pt>
                <c:pt idx="6628" formatCode="0">
                  <c:v>0</c:v>
                </c:pt>
                <c:pt idx="6629" formatCode="0">
                  <c:v>0</c:v>
                </c:pt>
                <c:pt idx="6630" formatCode="0">
                  <c:v>0</c:v>
                </c:pt>
                <c:pt idx="6631" formatCode="0">
                  <c:v>0</c:v>
                </c:pt>
                <c:pt idx="6632" formatCode="0">
                  <c:v>0</c:v>
                </c:pt>
                <c:pt idx="6633" formatCode="0">
                  <c:v>0</c:v>
                </c:pt>
                <c:pt idx="6634" formatCode="0">
                  <c:v>0</c:v>
                </c:pt>
                <c:pt idx="6635" formatCode="0">
                  <c:v>0</c:v>
                </c:pt>
                <c:pt idx="6636" formatCode="0">
                  <c:v>0</c:v>
                </c:pt>
                <c:pt idx="6637" formatCode="0">
                  <c:v>0</c:v>
                </c:pt>
                <c:pt idx="6638" formatCode="0">
                  <c:v>0</c:v>
                </c:pt>
                <c:pt idx="6639" formatCode="0">
                  <c:v>0</c:v>
                </c:pt>
                <c:pt idx="6640" formatCode="0">
                  <c:v>0</c:v>
                </c:pt>
                <c:pt idx="6641" formatCode="0">
                  <c:v>0</c:v>
                </c:pt>
                <c:pt idx="6642" formatCode="0">
                  <c:v>0</c:v>
                </c:pt>
                <c:pt idx="6643" formatCode="0">
                  <c:v>0</c:v>
                </c:pt>
                <c:pt idx="6644" formatCode="0">
                  <c:v>0</c:v>
                </c:pt>
                <c:pt idx="6645" formatCode="0">
                  <c:v>0</c:v>
                </c:pt>
                <c:pt idx="6646" formatCode="0">
                  <c:v>0</c:v>
                </c:pt>
                <c:pt idx="6647" formatCode="0">
                  <c:v>0</c:v>
                </c:pt>
                <c:pt idx="6648" formatCode="0">
                  <c:v>0</c:v>
                </c:pt>
                <c:pt idx="6649" formatCode="0">
                  <c:v>0</c:v>
                </c:pt>
                <c:pt idx="6650" formatCode="0">
                  <c:v>0</c:v>
                </c:pt>
                <c:pt idx="6651" formatCode="0">
                  <c:v>0</c:v>
                </c:pt>
                <c:pt idx="6652" formatCode="0">
                  <c:v>0</c:v>
                </c:pt>
                <c:pt idx="6653" formatCode="0">
                  <c:v>0</c:v>
                </c:pt>
                <c:pt idx="6654" formatCode="0">
                  <c:v>0</c:v>
                </c:pt>
                <c:pt idx="6655" formatCode="0">
                  <c:v>0</c:v>
                </c:pt>
                <c:pt idx="6656" formatCode="0">
                  <c:v>0</c:v>
                </c:pt>
                <c:pt idx="6657" formatCode="0">
                  <c:v>0</c:v>
                </c:pt>
                <c:pt idx="6658" formatCode="0">
                  <c:v>0</c:v>
                </c:pt>
                <c:pt idx="6659" formatCode="0">
                  <c:v>0</c:v>
                </c:pt>
                <c:pt idx="6660" formatCode="0">
                  <c:v>0</c:v>
                </c:pt>
                <c:pt idx="6661" formatCode="0">
                  <c:v>0</c:v>
                </c:pt>
                <c:pt idx="6662" formatCode="0">
                  <c:v>0</c:v>
                </c:pt>
                <c:pt idx="6663" formatCode="0">
                  <c:v>0</c:v>
                </c:pt>
                <c:pt idx="6664" formatCode="0">
                  <c:v>0</c:v>
                </c:pt>
                <c:pt idx="6665" formatCode="0">
                  <c:v>0</c:v>
                </c:pt>
                <c:pt idx="6666" formatCode="0">
                  <c:v>0</c:v>
                </c:pt>
                <c:pt idx="6667" formatCode="0">
                  <c:v>0</c:v>
                </c:pt>
                <c:pt idx="6668" formatCode="0">
                  <c:v>0</c:v>
                </c:pt>
                <c:pt idx="6669" formatCode="0">
                  <c:v>0</c:v>
                </c:pt>
                <c:pt idx="6670" formatCode="0">
                  <c:v>0</c:v>
                </c:pt>
                <c:pt idx="6671" formatCode="0">
                  <c:v>0</c:v>
                </c:pt>
                <c:pt idx="6672" formatCode="0">
                  <c:v>0</c:v>
                </c:pt>
                <c:pt idx="6673" formatCode="0">
                  <c:v>0</c:v>
                </c:pt>
                <c:pt idx="6674" formatCode="0">
                  <c:v>0</c:v>
                </c:pt>
                <c:pt idx="6675" formatCode="0">
                  <c:v>0</c:v>
                </c:pt>
                <c:pt idx="6676" formatCode="0">
                  <c:v>0</c:v>
                </c:pt>
                <c:pt idx="6677" formatCode="0">
                  <c:v>0</c:v>
                </c:pt>
                <c:pt idx="6678" formatCode="0">
                  <c:v>0</c:v>
                </c:pt>
                <c:pt idx="6679" formatCode="0">
                  <c:v>0</c:v>
                </c:pt>
                <c:pt idx="6680" formatCode="0">
                  <c:v>0</c:v>
                </c:pt>
                <c:pt idx="6681" formatCode="0">
                  <c:v>0</c:v>
                </c:pt>
                <c:pt idx="6682" formatCode="0">
                  <c:v>0</c:v>
                </c:pt>
                <c:pt idx="6683" formatCode="0">
                  <c:v>0</c:v>
                </c:pt>
                <c:pt idx="6684" formatCode="0">
                  <c:v>0</c:v>
                </c:pt>
                <c:pt idx="6685" formatCode="0">
                  <c:v>0</c:v>
                </c:pt>
                <c:pt idx="6686" formatCode="0">
                  <c:v>0</c:v>
                </c:pt>
                <c:pt idx="6687" formatCode="0">
                  <c:v>0</c:v>
                </c:pt>
                <c:pt idx="6688" formatCode="0">
                  <c:v>0</c:v>
                </c:pt>
                <c:pt idx="6689" formatCode="0">
                  <c:v>0</c:v>
                </c:pt>
                <c:pt idx="6690" formatCode="0">
                  <c:v>0</c:v>
                </c:pt>
                <c:pt idx="6691" formatCode="0">
                  <c:v>0</c:v>
                </c:pt>
                <c:pt idx="6692" formatCode="0">
                  <c:v>0</c:v>
                </c:pt>
                <c:pt idx="6693" formatCode="0">
                  <c:v>0</c:v>
                </c:pt>
                <c:pt idx="6694" formatCode="0">
                  <c:v>0</c:v>
                </c:pt>
                <c:pt idx="6695" formatCode="0">
                  <c:v>0</c:v>
                </c:pt>
                <c:pt idx="6696" formatCode="0">
                  <c:v>0</c:v>
                </c:pt>
                <c:pt idx="6697" formatCode="0">
                  <c:v>0</c:v>
                </c:pt>
                <c:pt idx="6698" formatCode="0">
                  <c:v>0</c:v>
                </c:pt>
                <c:pt idx="6699" formatCode="0">
                  <c:v>0</c:v>
                </c:pt>
                <c:pt idx="6700" formatCode="0">
                  <c:v>0</c:v>
                </c:pt>
                <c:pt idx="6701" formatCode="0">
                  <c:v>0</c:v>
                </c:pt>
                <c:pt idx="6702" formatCode="0">
                  <c:v>0</c:v>
                </c:pt>
                <c:pt idx="6703" formatCode="0">
                  <c:v>0</c:v>
                </c:pt>
                <c:pt idx="6704" formatCode="0">
                  <c:v>0</c:v>
                </c:pt>
                <c:pt idx="6705" formatCode="0">
                  <c:v>0</c:v>
                </c:pt>
                <c:pt idx="6706" formatCode="0">
                  <c:v>0</c:v>
                </c:pt>
                <c:pt idx="6707" formatCode="0">
                  <c:v>0</c:v>
                </c:pt>
                <c:pt idx="6708" formatCode="0">
                  <c:v>0</c:v>
                </c:pt>
                <c:pt idx="6709" formatCode="0">
                  <c:v>0</c:v>
                </c:pt>
                <c:pt idx="6710" formatCode="0">
                  <c:v>0</c:v>
                </c:pt>
                <c:pt idx="6711" formatCode="0">
                  <c:v>0</c:v>
                </c:pt>
                <c:pt idx="6712" formatCode="0">
                  <c:v>0</c:v>
                </c:pt>
                <c:pt idx="6713" formatCode="0">
                  <c:v>0</c:v>
                </c:pt>
                <c:pt idx="6714" formatCode="0">
                  <c:v>0</c:v>
                </c:pt>
                <c:pt idx="6715" formatCode="0">
                  <c:v>0</c:v>
                </c:pt>
                <c:pt idx="6716" formatCode="0">
                  <c:v>0</c:v>
                </c:pt>
                <c:pt idx="6717" formatCode="0">
                  <c:v>0</c:v>
                </c:pt>
                <c:pt idx="6718" formatCode="0">
                  <c:v>0</c:v>
                </c:pt>
                <c:pt idx="6719" formatCode="0">
                  <c:v>0</c:v>
                </c:pt>
                <c:pt idx="6720" formatCode="0">
                  <c:v>0</c:v>
                </c:pt>
                <c:pt idx="6721" formatCode="0">
                  <c:v>0</c:v>
                </c:pt>
                <c:pt idx="6722" formatCode="0">
                  <c:v>0</c:v>
                </c:pt>
                <c:pt idx="6723" formatCode="0">
                  <c:v>0</c:v>
                </c:pt>
                <c:pt idx="6724" formatCode="0">
                  <c:v>0</c:v>
                </c:pt>
                <c:pt idx="6725" formatCode="0">
                  <c:v>0</c:v>
                </c:pt>
                <c:pt idx="6726" formatCode="0">
                  <c:v>0</c:v>
                </c:pt>
                <c:pt idx="6727" formatCode="0">
                  <c:v>0</c:v>
                </c:pt>
                <c:pt idx="6728" formatCode="0">
                  <c:v>0</c:v>
                </c:pt>
                <c:pt idx="6729" formatCode="0">
                  <c:v>0</c:v>
                </c:pt>
                <c:pt idx="6730" formatCode="0">
                  <c:v>0</c:v>
                </c:pt>
                <c:pt idx="6731" formatCode="0">
                  <c:v>0</c:v>
                </c:pt>
                <c:pt idx="6732" formatCode="0">
                  <c:v>0</c:v>
                </c:pt>
                <c:pt idx="6733" formatCode="0">
                  <c:v>0</c:v>
                </c:pt>
                <c:pt idx="6734" formatCode="0">
                  <c:v>0</c:v>
                </c:pt>
                <c:pt idx="6735" formatCode="0">
                  <c:v>0</c:v>
                </c:pt>
                <c:pt idx="6736" formatCode="0">
                  <c:v>0</c:v>
                </c:pt>
                <c:pt idx="6737" formatCode="0">
                  <c:v>0</c:v>
                </c:pt>
                <c:pt idx="6738" formatCode="0">
                  <c:v>0</c:v>
                </c:pt>
                <c:pt idx="6739" formatCode="0">
                  <c:v>0</c:v>
                </c:pt>
                <c:pt idx="6740" formatCode="0">
                  <c:v>0</c:v>
                </c:pt>
                <c:pt idx="6741" formatCode="0">
                  <c:v>0</c:v>
                </c:pt>
                <c:pt idx="6742" formatCode="0">
                  <c:v>0</c:v>
                </c:pt>
                <c:pt idx="6743" formatCode="0">
                  <c:v>0</c:v>
                </c:pt>
                <c:pt idx="6744" formatCode="0">
                  <c:v>0</c:v>
                </c:pt>
                <c:pt idx="6745" formatCode="0">
                  <c:v>0</c:v>
                </c:pt>
                <c:pt idx="6746" formatCode="0">
                  <c:v>0</c:v>
                </c:pt>
                <c:pt idx="6747" formatCode="0">
                  <c:v>0</c:v>
                </c:pt>
                <c:pt idx="6748" formatCode="0">
                  <c:v>0</c:v>
                </c:pt>
                <c:pt idx="6749" formatCode="0">
                  <c:v>0</c:v>
                </c:pt>
                <c:pt idx="6750" formatCode="0">
                  <c:v>0</c:v>
                </c:pt>
                <c:pt idx="6751" formatCode="0">
                  <c:v>0</c:v>
                </c:pt>
                <c:pt idx="6752" formatCode="0">
                  <c:v>0</c:v>
                </c:pt>
                <c:pt idx="6753" formatCode="0">
                  <c:v>0</c:v>
                </c:pt>
                <c:pt idx="6754" formatCode="0">
                  <c:v>0</c:v>
                </c:pt>
                <c:pt idx="6755" formatCode="0">
                  <c:v>0</c:v>
                </c:pt>
                <c:pt idx="6756" formatCode="0">
                  <c:v>0</c:v>
                </c:pt>
                <c:pt idx="6757" formatCode="0">
                  <c:v>0</c:v>
                </c:pt>
                <c:pt idx="6758" formatCode="0">
                  <c:v>0</c:v>
                </c:pt>
                <c:pt idx="6759" formatCode="0">
                  <c:v>0</c:v>
                </c:pt>
                <c:pt idx="6760" formatCode="0">
                  <c:v>0</c:v>
                </c:pt>
                <c:pt idx="6761" formatCode="0">
                  <c:v>0</c:v>
                </c:pt>
                <c:pt idx="6762" formatCode="0">
                  <c:v>0</c:v>
                </c:pt>
                <c:pt idx="6763" formatCode="0">
                  <c:v>0</c:v>
                </c:pt>
                <c:pt idx="6764" formatCode="0">
                  <c:v>0</c:v>
                </c:pt>
                <c:pt idx="6765" formatCode="0">
                  <c:v>0</c:v>
                </c:pt>
                <c:pt idx="6766" formatCode="0">
                  <c:v>0</c:v>
                </c:pt>
                <c:pt idx="6767" formatCode="0">
                  <c:v>0</c:v>
                </c:pt>
                <c:pt idx="6768" formatCode="0">
                  <c:v>0</c:v>
                </c:pt>
                <c:pt idx="6769" formatCode="0">
                  <c:v>0</c:v>
                </c:pt>
                <c:pt idx="6770" formatCode="0">
                  <c:v>0</c:v>
                </c:pt>
                <c:pt idx="6771" formatCode="0">
                  <c:v>0</c:v>
                </c:pt>
                <c:pt idx="6772" formatCode="0">
                  <c:v>0</c:v>
                </c:pt>
                <c:pt idx="6773" formatCode="0">
                  <c:v>0</c:v>
                </c:pt>
                <c:pt idx="6774" formatCode="0">
                  <c:v>0</c:v>
                </c:pt>
                <c:pt idx="6775" formatCode="0">
                  <c:v>0</c:v>
                </c:pt>
                <c:pt idx="6776" formatCode="0">
                  <c:v>0</c:v>
                </c:pt>
                <c:pt idx="6777" formatCode="0">
                  <c:v>0</c:v>
                </c:pt>
                <c:pt idx="6778" formatCode="0">
                  <c:v>0</c:v>
                </c:pt>
                <c:pt idx="6779" formatCode="0">
                  <c:v>0</c:v>
                </c:pt>
                <c:pt idx="6780" formatCode="0">
                  <c:v>0</c:v>
                </c:pt>
                <c:pt idx="6781" formatCode="0">
                  <c:v>0</c:v>
                </c:pt>
                <c:pt idx="6782" formatCode="0">
                  <c:v>0</c:v>
                </c:pt>
                <c:pt idx="6783" formatCode="0">
                  <c:v>0</c:v>
                </c:pt>
                <c:pt idx="6784" formatCode="0">
                  <c:v>0</c:v>
                </c:pt>
                <c:pt idx="6785" formatCode="0">
                  <c:v>0</c:v>
                </c:pt>
                <c:pt idx="6786" formatCode="0">
                  <c:v>0</c:v>
                </c:pt>
                <c:pt idx="6787" formatCode="0">
                  <c:v>0</c:v>
                </c:pt>
                <c:pt idx="6788" formatCode="0">
                  <c:v>0</c:v>
                </c:pt>
                <c:pt idx="6789" formatCode="0">
                  <c:v>0</c:v>
                </c:pt>
                <c:pt idx="6790" formatCode="0">
                  <c:v>0</c:v>
                </c:pt>
                <c:pt idx="6791" formatCode="0">
                  <c:v>0</c:v>
                </c:pt>
                <c:pt idx="6792" formatCode="0">
                  <c:v>0</c:v>
                </c:pt>
                <c:pt idx="6793" formatCode="0">
                  <c:v>0</c:v>
                </c:pt>
                <c:pt idx="6794" formatCode="0">
                  <c:v>0</c:v>
                </c:pt>
                <c:pt idx="6795" formatCode="0">
                  <c:v>0</c:v>
                </c:pt>
                <c:pt idx="6796" formatCode="0">
                  <c:v>0</c:v>
                </c:pt>
                <c:pt idx="6797" formatCode="0">
                  <c:v>0</c:v>
                </c:pt>
                <c:pt idx="6798" formatCode="0">
                  <c:v>0</c:v>
                </c:pt>
                <c:pt idx="6799" formatCode="0">
                  <c:v>0</c:v>
                </c:pt>
                <c:pt idx="6800" formatCode="0">
                  <c:v>0</c:v>
                </c:pt>
                <c:pt idx="6801" formatCode="0">
                  <c:v>0</c:v>
                </c:pt>
                <c:pt idx="6802" formatCode="0">
                  <c:v>0</c:v>
                </c:pt>
                <c:pt idx="6803" formatCode="0">
                  <c:v>0</c:v>
                </c:pt>
                <c:pt idx="6804" formatCode="0">
                  <c:v>0</c:v>
                </c:pt>
                <c:pt idx="6805" formatCode="0">
                  <c:v>0</c:v>
                </c:pt>
                <c:pt idx="6806" formatCode="0">
                  <c:v>0</c:v>
                </c:pt>
                <c:pt idx="6807" formatCode="0">
                  <c:v>0</c:v>
                </c:pt>
                <c:pt idx="6808" formatCode="0">
                  <c:v>0</c:v>
                </c:pt>
                <c:pt idx="6809" formatCode="0">
                  <c:v>0</c:v>
                </c:pt>
                <c:pt idx="6810" formatCode="0">
                  <c:v>0</c:v>
                </c:pt>
                <c:pt idx="6811" formatCode="0">
                  <c:v>0</c:v>
                </c:pt>
                <c:pt idx="6812" formatCode="0">
                  <c:v>0</c:v>
                </c:pt>
                <c:pt idx="6813" formatCode="0">
                  <c:v>0</c:v>
                </c:pt>
                <c:pt idx="6814" formatCode="0">
                  <c:v>0</c:v>
                </c:pt>
                <c:pt idx="6815" formatCode="0">
                  <c:v>0</c:v>
                </c:pt>
                <c:pt idx="6816" formatCode="0">
                  <c:v>0</c:v>
                </c:pt>
                <c:pt idx="6817" formatCode="0">
                  <c:v>0</c:v>
                </c:pt>
                <c:pt idx="6818" formatCode="0">
                  <c:v>0</c:v>
                </c:pt>
                <c:pt idx="6819" formatCode="0">
                  <c:v>0</c:v>
                </c:pt>
                <c:pt idx="6820" formatCode="0">
                  <c:v>0</c:v>
                </c:pt>
                <c:pt idx="6821" formatCode="0">
                  <c:v>0</c:v>
                </c:pt>
                <c:pt idx="6822" formatCode="0">
                  <c:v>0</c:v>
                </c:pt>
                <c:pt idx="6823" formatCode="0">
                  <c:v>0</c:v>
                </c:pt>
                <c:pt idx="6824" formatCode="0">
                  <c:v>0</c:v>
                </c:pt>
                <c:pt idx="6825" formatCode="0">
                  <c:v>0</c:v>
                </c:pt>
                <c:pt idx="6826" formatCode="0">
                  <c:v>0</c:v>
                </c:pt>
                <c:pt idx="6827" formatCode="0">
                  <c:v>0</c:v>
                </c:pt>
                <c:pt idx="6828" formatCode="0">
                  <c:v>0</c:v>
                </c:pt>
                <c:pt idx="6829" formatCode="0">
                  <c:v>0</c:v>
                </c:pt>
                <c:pt idx="6830" formatCode="0">
                  <c:v>0</c:v>
                </c:pt>
                <c:pt idx="6831" formatCode="0">
                  <c:v>0</c:v>
                </c:pt>
                <c:pt idx="6832" formatCode="0">
                  <c:v>0</c:v>
                </c:pt>
                <c:pt idx="6833" formatCode="0">
                  <c:v>0</c:v>
                </c:pt>
                <c:pt idx="6834" formatCode="0">
                  <c:v>0</c:v>
                </c:pt>
                <c:pt idx="6835" formatCode="0">
                  <c:v>0</c:v>
                </c:pt>
                <c:pt idx="6836" formatCode="0">
                  <c:v>0</c:v>
                </c:pt>
                <c:pt idx="6837" formatCode="0">
                  <c:v>0</c:v>
                </c:pt>
                <c:pt idx="6838" formatCode="0">
                  <c:v>0</c:v>
                </c:pt>
                <c:pt idx="6839" formatCode="0">
                  <c:v>0</c:v>
                </c:pt>
                <c:pt idx="6840" formatCode="0">
                  <c:v>0</c:v>
                </c:pt>
                <c:pt idx="6841" formatCode="0">
                  <c:v>0</c:v>
                </c:pt>
                <c:pt idx="6842" formatCode="0">
                  <c:v>0</c:v>
                </c:pt>
                <c:pt idx="6843" formatCode="0">
                  <c:v>0</c:v>
                </c:pt>
                <c:pt idx="6844" formatCode="0">
                  <c:v>0</c:v>
                </c:pt>
                <c:pt idx="6845" formatCode="0">
                  <c:v>0</c:v>
                </c:pt>
                <c:pt idx="6846" formatCode="0">
                  <c:v>0</c:v>
                </c:pt>
                <c:pt idx="6847" formatCode="0">
                  <c:v>0</c:v>
                </c:pt>
                <c:pt idx="6848" formatCode="0">
                  <c:v>0</c:v>
                </c:pt>
                <c:pt idx="6849" formatCode="0">
                  <c:v>0</c:v>
                </c:pt>
                <c:pt idx="6850" formatCode="0">
                  <c:v>0</c:v>
                </c:pt>
                <c:pt idx="6851" formatCode="0">
                  <c:v>0</c:v>
                </c:pt>
                <c:pt idx="6852" formatCode="0">
                  <c:v>0</c:v>
                </c:pt>
                <c:pt idx="6853" formatCode="0">
                  <c:v>0</c:v>
                </c:pt>
                <c:pt idx="6854" formatCode="0">
                  <c:v>0</c:v>
                </c:pt>
                <c:pt idx="6855" formatCode="0">
                  <c:v>0</c:v>
                </c:pt>
                <c:pt idx="6856" formatCode="0">
                  <c:v>0</c:v>
                </c:pt>
                <c:pt idx="6857" formatCode="0">
                  <c:v>0</c:v>
                </c:pt>
                <c:pt idx="6858" formatCode="0">
                  <c:v>0</c:v>
                </c:pt>
                <c:pt idx="6859" formatCode="0">
                  <c:v>0</c:v>
                </c:pt>
                <c:pt idx="6860" formatCode="0">
                  <c:v>0</c:v>
                </c:pt>
                <c:pt idx="6861" formatCode="0">
                  <c:v>0</c:v>
                </c:pt>
                <c:pt idx="6862" formatCode="0">
                  <c:v>0</c:v>
                </c:pt>
                <c:pt idx="6863" formatCode="0">
                  <c:v>0</c:v>
                </c:pt>
                <c:pt idx="6864" formatCode="0">
                  <c:v>0</c:v>
                </c:pt>
                <c:pt idx="6865" formatCode="0">
                  <c:v>0</c:v>
                </c:pt>
                <c:pt idx="6866" formatCode="0">
                  <c:v>0</c:v>
                </c:pt>
                <c:pt idx="6867" formatCode="0">
                  <c:v>0</c:v>
                </c:pt>
                <c:pt idx="6868" formatCode="0">
                  <c:v>0</c:v>
                </c:pt>
                <c:pt idx="6869" formatCode="0">
                  <c:v>0</c:v>
                </c:pt>
                <c:pt idx="6870" formatCode="0">
                  <c:v>0</c:v>
                </c:pt>
                <c:pt idx="6871" formatCode="0">
                  <c:v>0</c:v>
                </c:pt>
                <c:pt idx="6872" formatCode="0">
                  <c:v>0</c:v>
                </c:pt>
                <c:pt idx="6873" formatCode="0">
                  <c:v>0</c:v>
                </c:pt>
                <c:pt idx="6874" formatCode="0">
                  <c:v>0</c:v>
                </c:pt>
                <c:pt idx="6875" formatCode="0">
                  <c:v>0</c:v>
                </c:pt>
                <c:pt idx="6876" formatCode="0">
                  <c:v>0</c:v>
                </c:pt>
                <c:pt idx="6877" formatCode="0">
                  <c:v>0</c:v>
                </c:pt>
                <c:pt idx="6878" formatCode="0">
                  <c:v>0</c:v>
                </c:pt>
                <c:pt idx="6879" formatCode="0">
                  <c:v>0</c:v>
                </c:pt>
                <c:pt idx="6880" formatCode="0">
                  <c:v>0</c:v>
                </c:pt>
                <c:pt idx="6881" formatCode="0">
                  <c:v>0</c:v>
                </c:pt>
                <c:pt idx="6882" formatCode="0">
                  <c:v>0</c:v>
                </c:pt>
                <c:pt idx="6883" formatCode="0">
                  <c:v>0</c:v>
                </c:pt>
                <c:pt idx="6884" formatCode="0">
                  <c:v>0</c:v>
                </c:pt>
                <c:pt idx="6885" formatCode="0">
                  <c:v>0</c:v>
                </c:pt>
                <c:pt idx="6886" formatCode="0">
                  <c:v>0</c:v>
                </c:pt>
                <c:pt idx="6887" formatCode="0">
                  <c:v>0</c:v>
                </c:pt>
                <c:pt idx="6888" formatCode="0">
                  <c:v>0</c:v>
                </c:pt>
                <c:pt idx="6889" formatCode="0">
                  <c:v>0</c:v>
                </c:pt>
                <c:pt idx="6890" formatCode="0">
                  <c:v>0</c:v>
                </c:pt>
                <c:pt idx="6891" formatCode="0">
                  <c:v>0</c:v>
                </c:pt>
                <c:pt idx="6892" formatCode="0">
                  <c:v>0</c:v>
                </c:pt>
                <c:pt idx="6893" formatCode="0">
                  <c:v>0</c:v>
                </c:pt>
                <c:pt idx="6894" formatCode="0">
                  <c:v>0</c:v>
                </c:pt>
                <c:pt idx="6895" formatCode="0">
                  <c:v>0</c:v>
                </c:pt>
                <c:pt idx="6896" formatCode="0">
                  <c:v>0</c:v>
                </c:pt>
                <c:pt idx="6897" formatCode="0">
                  <c:v>0</c:v>
                </c:pt>
                <c:pt idx="6898" formatCode="0">
                  <c:v>0</c:v>
                </c:pt>
                <c:pt idx="6899" formatCode="0">
                  <c:v>0</c:v>
                </c:pt>
                <c:pt idx="6900" formatCode="0">
                  <c:v>0</c:v>
                </c:pt>
                <c:pt idx="6901" formatCode="0">
                  <c:v>0</c:v>
                </c:pt>
                <c:pt idx="6902" formatCode="0">
                  <c:v>0</c:v>
                </c:pt>
                <c:pt idx="6903" formatCode="0">
                  <c:v>0</c:v>
                </c:pt>
                <c:pt idx="6904" formatCode="0">
                  <c:v>0</c:v>
                </c:pt>
                <c:pt idx="6905" formatCode="0">
                  <c:v>0</c:v>
                </c:pt>
                <c:pt idx="6906" formatCode="0">
                  <c:v>0</c:v>
                </c:pt>
                <c:pt idx="6907" formatCode="0">
                  <c:v>0</c:v>
                </c:pt>
                <c:pt idx="6908" formatCode="0">
                  <c:v>0</c:v>
                </c:pt>
                <c:pt idx="6909" formatCode="0">
                  <c:v>0</c:v>
                </c:pt>
                <c:pt idx="6910" formatCode="0">
                  <c:v>0</c:v>
                </c:pt>
                <c:pt idx="6911" formatCode="0">
                  <c:v>0</c:v>
                </c:pt>
                <c:pt idx="6912" formatCode="0">
                  <c:v>0</c:v>
                </c:pt>
                <c:pt idx="6913" formatCode="0">
                  <c:v>0</c:v>
                </c:pt>
                <c:pt idx="6914" formatCode="0">
                  <c:v>0</c:v>
                </c:pt>
                <c:pt idx="6915" formatCode="0">
                  <c:v>0</c:v>
                </c:pt>
                <c:pt idx="6916" formatCode="0">
                  <c:v>0</c:v>
                </c:pt>
                <c:pt idx="6917" formatCode="0">
                  <c:v>0</c:v>
                </c:pt>
                <c:pt idx="6918" formatCode="0">
                  <c:v>0</c:v>
                </c:pt>
                <c:pt idx="6919" formatCode="0">
                  <c:v>0</c:v>
                </c:pt>
                <c:pt idx="6920" formatCode="0">
                  <c:v>0</c:v>
                </c:pt>
                <c:pt idx="6921" formatCode="0">
                  <c:v>0</c:v>
                </c:pt>
                <c:pt idx="6922" formatCode="0">
                  <c:v>0</c:v>
                </c:pt>
                <c:pt idx="6923" formatCode="0">
                  <c:v>0</c:v>
                </c:pt>
                <c:pt idx="6924" formatCode="0">
                  <c:v>0</c:v>
                </c:pt>
                <c:pt idx="6925" formatCode="0">
                  <c:v>0</c:v>
                </c:pt>
                <c:pt idx="6926" formatCode="0">
                  <c:v>0</c:v>
                </c:pt>
                <c:pt idx="6927" formatCode="0">
                  <c:v>0</c:v>
                </c:pt>
                <c:pt idx="6928" formatCode="0">
                  <c:v>0</c:v>
                </c:pt>
                <c:pt idx="6929" formatCode="0">
                  <c:v>0</c:v>
                </c:pt>
                <c:pt idx="6930" formatCode="0">
                  <c:v>0</c:v>
                </c:pt>
                <c:pt idx="6931" formatCode="0">
                  <c:v>0</c:v>
                </c:pt>
                <c:pt idx="6932" formatCode="0">
                  <c:v>0</c:v>
                </c:pt>
                <c:pt idx="6933" formatCode="0">
                  <c:v>0</c:v>
                </c:pt>
                <c:pt idx="6934" formatCode="0">
                  <c:v>0</c:v>
                </c:pt>
                <c:pt idx="6935" formatCode="0">
                  <c:v>0</c:v>
                </c:pt>
                <c:pt idx="6936" formatCode="0">
                  <c:v>0</c:v>
                </c:pt>
                <c:pt idx="6937" formatCode="0">
                  <c:v>0</c:v>
                </c:pt>
                <c:pt idx="6938" formatCode="0">
                  <c:v>0</c:v>
                </c:pt>
                <c:pt idx="6939" formatCode="0">
                  <c:v>0</c:v>
                </c:pt>
                <c:pt idx="6940" formatCode="0">
                  <c:v>0</c:v>
                </c:pt>
                <c:pt idx="6941" formatCode="0">
                  <c:v>0</c:v>
                </c:pt>
                <c:pt idx="6942" formatCode="0">
                  <c:v>0</c:v>
                </c:pt>
                <c:pt idx="6943" formatCode="0">
                  <c:v>0</c:v>
                </c:pt>
                <c:pt idx="6944" formatCode="0">
                  <c:v>0</c:v>
                </c:pt>
                <c:pt idx="6945" formatCode="0">
                  <c:v>0</c:v>
                </c:pt>
                <c:pt idx="6946" formatCode="0">
                  <c:v>0</c:v>
                </c:pt>
                <c:pt idx="6947" formatCode="0">
                  <c:v>0</c:v>
                </c:pt>
                <c:pt idx="6948" formatCode="0">
                  <c:v>0</c:v>
                </c:pt>
                <c:pt idx="6949" formatCode="0">
                  <c:v>0</c:v>
                </c:pt>
                <c:pt idx="6950" formatCode="0">
                  <c:v>0</c:v>
                </c:pt>
                <c:pt idx="6951" formatCode="0">
                  <c:v>0</c:v>
                </c:pt>
                <c:pt idx="6952" formatCode="0">
                  <c:v>0</c:v>
                </c:pt>
                <c:pt idx="6953" formatCode="0">
                  <c:v>0</c:v>
                </c:pt>
                <c:pt idx="6954" formatCode="0">
                  <c:v>0</c:v>
                </c:pt>
                <c:pt idx="6955" formatCode="0">
                  <c:v>0</c:v>
                </c:pt>
                <c:pt idx="6956" formatCode="0">
                  <c:v>0</c:v>
                </c:pt>
                <c:pt idx="6957" formatCode="0">
                  <c:v>0</c:v>
                </c:pt>
                <c:pt idx="6958" formatCode="0">
                  <c:v>0</c:v>
                </c:pt>
                <c:pt idx="6959" formatCode="0">
                  <c:v>0</c:v>
                </c:pt>
                <c:pt idx="6960" formatCode="0">
                  <c:v>0</c:v>
                </c:pt>
                <c:pt idx="6961" formatCode="0">
                  <c:v>0</c:v>
                </c:pt>
                <c:pt idx="6962" formatCode="0">
                  <c:v>0</c:v>
                </c:pt>
                <c:pt idx="6963" formatCode="0">
                  <c:v>0</c:v>
                </c:pt>
                <c:pt idx="6964" formatCode="0">
                  <c:v>0</c:v>
                </c:pt>
                <c:pt idx="6965" formatCode="0">
                  <c:v>0</c:v>
                </c:pt>
                <c:pt idx="6966" formatCode="0">
                  <c:v>0</c:v>
                </c:pt>
                <c:pt idx="6967" formatCode="0">
                  <c:v>0</c:v>
                </c:pt>
                <c:pt idx="6968" formatCode="0">
                  <c:v>0</c:v>
                </c:pt>
                <c:pt idx="6969" formatCode="0">
                  <c:v>0</c:v>
                </c:pt>
                <c:pt idx="6970" formatCode="0">
                  <c:v>0</c:v>
                </c:pt>
                <c:pt idx="6971" formatCode="0">
                  <c:v>0</c:v>
                </c:pt>
                <c:pt idx="6972" formatCode="0">
                  <c:v>0</c:v>
                </c:pt>
                <c:pt idx="6973" formatCode="0">
                  <c:v>0</c:v>
                </c:pt>
                <c:pt idx="6974" formatCode="0">
                  <c:v>0</c:v>
                </c:pt>
                <c:pt idx="6975" formatCode="0">
                  <c:v>0</c:v>
                </c:pt>
                <c:pt idx="6976" formatCode="0">
                  <c:v>0</c:v>
                </c:pt>
                <c:pt idx="6977" formatCode="0">
                  <c:v>0</c:v>
                </c:pt>
                <c:pt idx="6978" formatCode="0">
                  <c:v>0</c:v>
                </c:pt>
                <c:pt idx="6979" formatCode="0">
                  <c:v>0</c:v>
                </c:pt>
                <c:pt idx="6980" formatCode="0">
                  <c:v>0</c:v>
                </c:pt>
                <c:pt idx="6981" formatCode="0">
                  <c:v>0</c:v>
                </c:pt>
                <c:pt idx="6982" formatCode="0">
                  <c:v>0</c:v>
                </c:pt>
                <c:pt idx="6983" formatCode="0">
                  <c:v>0</c:v>
                </c:pt>
                <c:pt idx="6984" formatCode="0">
                  <c:v>0</c:v>
                </c:pt>
                <c:pt idx="6985" formatCode="0">
                  <c:v>0</c:v>
                </c:pt>
                <c:pt idx="6986" formatCode="0">
                  <c:v>0</c:v>
                </c:pt>
                <c:pt idx="6987" formatCode="0">
                  <c:v>0</c:v>
                </c:pt>
                <c:pt idx="6988" formatCode="0">
                  <c:v>0</c:v>
                </c:pt>
                <c:pt idx="6989" formatCode="0">
                  <c:v>0</c:v>
                </c:pt>
                <c:pt idx="6990" formatCode="0">
                  <c:v>0</c:v>
                </c:pt>
                <c:pt idx="6991" formatCode="0">
                  <c:v>0</c:v>
                </c:pt>
                <c:pt idx="6992" formatCode="0">
                  <c:v>0</c:v>
                </c:pt>
                <c:pt idx="6993" formatCode="0">
                  <c:v>0</c:v>
                </c:pt>
                <c:pt idx="6994" formatCode="0">
                  <c:v>0</c:v>
                </c:pt>
                <c:pt idx="6995" formatCode="0">
                  <c:v>0</c:v>
                </c:pt>
                <c:pt idx="6996" formatCode="0">
                  <c:v>0</c:v>
                </c:pt>
                <c:pt idx="6997" formatCode="0">
                  <c:v>0</c:v>
                </c:pt>
                <c:pt idx="6998" formatCode="0">
                  <c:v>0</c:v>
                </c:pt>
                <c:pt idx="6999" formatCode="0">
                  <c:v>0</c:v>
                </c:pt>
                <c:pt idx="7000" formatCode="0">
                  <c:v>0</c:v>
                </c:pt>
                <c:pt idx="7001" formatCode="0">
                  <c:v>0</c:v>
                </c:pt>
                <c:pt idx="7002" formatCode="0">
                  <c:v>0</c:v>
                </c:pt>
                <c:pt idx="7003" formatCode="0">
                  <c:v>0</c:v>
                </c:pt>
                <c:pt idx="7004" formatCode="0">
                  <c:v>0</c:v>
                </c:pt>
                <c:pt idx="7005" formatCode="0">
                  <c:v>0</c:v>
                </c:pt>
                <c:pt idx="7006" formatCode="0">
                  <c:v>0</c:v>
                </c:pt>
                <c:pt idx="7007" formatCode="0">
                  <c:v>0</c:v>
                </c:pt>
                <c:pt idx="7008" formatCode="0">
                  <c:v>0</c:v>
                </c:pt>
                <c:pt idx="7009" formatCode="0">
                  <c:v>0</c:v>
                </c:pt>
                <c:pt idx="7010" formatCode="0">
                  <c:v>0</c:v>
                </c:pt>
                <c:pt idx="7011" formatCode="0">
                  <c:v>0</c:v>
                </c:pt>
                <c:pt idx="7012" formatCode="0">
                  <c:v>0</c:v>
                </c:pt>
                <c:pt idx="7013" formatCode="0">
                  <c:v>0</c:v>
                </c:pt>
                <c:pt idx="7014" formatCode="0">
                  <c:v>0</c:v>
                </c:pt>
                <c:pt idx="7015" formatCode="0">
                  <c:v>0</c:v>
                </c:pt>
                <c:pt idx="7016" formatCode="0">
                  <c:v>0</c:v>
                </c:pt>
                <c:pt idx="7017" formatCode="0">
                  <c:v>0</c:v>
                </c:pt>
                <c:pt idx="7018" formatCode="0">
                  <c:v>0</c:v>
                </c:pt>
                <c:pt idx="7019" formatCode="0">
                  <c:v>0</c:v>
                </c:pt>
                <c:pt idx="7020" formatCode="0">
                  <c:v>0</c:v>
                </c:pt>
                <c:pt idx="7021" formatCode="0">
                  <c:v>0</c:v>
                </c:pt>
                <c:pt idx="7022" formatCode="0">
                  <c:v>0</c:v>
                </c:pt>
                <c:pt idx="7023" formatCode="0">
                  <c:v>0</c:v>
                </c:pt>
                <c:pt idx="7024" formatCode="0">
                  <c:v>0</c:v>
                </c:pt>
                <c:pt idx="7025" formatCode="0">
                  <c:v>0</c:v>
                </c:pt>
                <c:pt idx="7026" formatCode="0">
                  <c:v>0</c:v>
                </c:pt>
                <c:pt idx="7027" formatCode="0">
                  <c:v>0</c:v>
                </c:pt>
                <c:pt idx="7028" formatCode="0">
                  <c:v>0</c:v>
                </c:pt>
                <c:pt idx="7029" formatCode="0">
                  <c:v>0</c:v>
                </c:pt>
                <c:pt idx="7030" formatCode="0">
                  <c:v>0</c:v>
                </c:pt>
                <c:pt idx="7031" formatCode="0">
                  <c:v>0</c:v>
                </c:pt>
                <c:pt idx="7032" formatCode="0">
                  <c:v>0</c:v>
                </c:pt>
                <c:pt idx="7033" formatCode="0">
                  <c:v>0</c:v>
                </c:pt>
                <c:pt idx="7034" formatCode="0">
                  <c:v>0</c:v>
                </c:pt>
                <c:pt idx="7035" formatCode="0">
                  <c:v>0</c:v>
                </c:pt>
                <c:pt idx="7036" formatCode="0">
                  <c:v>0</c:v>
                </c:pt>
                <c:pt idx="7037" formatCode="0">
                  <c:v>0</c:v>
                </c:pt>
                <c:pt idx="7038" formatCode="0">
                  <c:v>0</c:v>
                </c:pt>
                <c:pt idx="7039" formatCode="0">
                  <c:v>0</c:v>
                </c:pt>
                <c:pt idx="7040" formatCode="0">
                  <c:v>0</c:v>
                </c:pt>
                <c:pt idx="7041" formatCode="0">
                  <c:v>0</c:v>
                </c:pt>
                <c:pt idx="7042" formatCode="0">
                  <c:v>0</c:v>
                </c:pt>
                <c:pt idx="7043" formatCode="0">
                  <c:v>0</c:v>
                </c:pt>
                <c:pt idx="7044" formatCode="0">
                  <c:v>0</c:v>
                </c:pt>
                <c:pt idx="7045" formatCode="0">
                  <c:v>0</c:v>
                </c:pt>
                <c:pt idx="7046" formatCode="0">
                  <c:v>0</c:v>
                </c:pt>
                <c:pt idx="7047" formatCode="0">
                  <c:v>0</c:v>
                </c:pt>
                <c:pt idx="7048" formatCode="0">
                  <c:v>0</c:v>
                </c:pt>
                <c:pt idx="7049" formatCode="0">
                  <c:v>0</c:v>
                </c:pt>
                <c:pt idx="7050" formatCode="0">
                  <c:v>0</c:v>
                </c:pt>
                <c:pt idx="7051" formatCode="0">
                  <c:v>0</c:v>
                </c:pt>
                <c:pt idx="7052" formatCode="0">
                  <c:v>0</c:v>
                </c:pt>
                <c:pt idx="7053" formatCode="0">
                  <c:v>0</c:v>
                </c:pt>
                <c:pt idx="7054" formatCode="0">
                  <c:v>0</c:v>
                </c:pt>
                <c:pt idx="7055" formatCode="0">
                  <c:v>0</c:v>
                </c:pt>
                <c:pt idx="7056" formatCode="0">
                  <c:v>0</c:v>
                </c:pt>
                <c:pt idx="7057" formatCode="0">
                  <c:v>0</c:v>
                </c:pt>
                <c:pt idx="7058" formatCode="0">
                  <c:v>0</c:v>
                </c:pt>
                <c:pt idx="7059" formatCode="0">
                  <c:v>0</c:v>
                </c:pt>
                <c:pt idx="7060" formatCode="0">
                  <c:v>0</c:v>
                </c:pt>
                <c:pt idx="7061" formatCode="0">
                  <c:v>0</c:v>
                </c:pt>
                <c:pt idx="7062" formatCode="0">
                  <c:v>0</c:v>
                </c:pt>
                <c:pt idx="7063" formatCode="0">
                  <c:v>0</c:v>
                </c:pt>
                <c:pt idx="7064" formatCode="0">
                  <c:v>0</c:v>
                </c:pt>
                <c:pt idx="7065" formatCode="0">
                  <c:v>0</c:v>
                </c:pt>
                <c:pt idx="7066" formatCode="0">
                  <c:v>0</c:v>
                </c:pt>
                <c:pt idx="7067" formatCode="0">
                  <c:v>0</c:v>
                </c:pt>
                <c:pt idx="7068" formatCode="0">
                  <c:v>0</c:v>
                </c:pt>
                <c:pt idx="7069" formatCode="0">
                  <c:v>0</c:v>
                </c:pt>
                <c:pt idx="7070" formatCode="0">
                  <c:v>0</c:v>
                </c:pt>
                <c:pt idx="7071" formatCode="0">
                  <c:v>0</c:v>
                </c:pt>
                <c:pt idx="7072" formatCode="0">
                  <c:v>0</c:v>
                </c:pt>
                <c:pt idx="7073" formatCode="0">
                  <c:v>0</c:v>
                </c:pt>
                <c:pt idx="7074" formatCode="0">
                  <c:v>0</c:v>
                </c:pt>
                <c:pt idx="7075" formatCode="0">
                  <c:v>0</c:v>
                </c:pt>
                <c:pt idx="7076" formatCode="0">
                  <c:v>0</c:v>
                </c:pt>
                <c:pt idx="7077" formatCode="0">
                  <c:v>0</c:v>
                </c:pt>
                <c:pt idx="7078" formatCode="0">
                  <c:v>0</c:v>
                </c:pt>
                <c:pt idx="7079" formatCode="0">
                  <c:v>0</c:v>
                </c:pt>
                <c:pt idx="7080" formatCode="0">
                  <c:v>0</c:v>
                </c:pt>
                <c:pt idx="7081" formatCode="0">
                  <c:v>0</c:v>
                </c:pt>
                <c:pt idx="7082" formatCode="0">
                  <c:v>0</c:v>
                </c:pt>
                <c:pt idx="7083" formatCode="0">
                  <c:v>0</c:v>
                </c:pt>
                <c:pt idx="7084" formatCode="0">
                  <c:v>0</c:v>
                </c:pt>
                <c:pt idx="7085" formatCode="0">
                  <c:v>0</c:v>
                </c:pt>
                <c:pt idx="7086" formatCode="0">
                  <c:v>0</c:v>
                </c:pt>
                <c:pt idx="7087" formatCode="0">
                  <c:v>0</c:v>
                </c:pt>
                <c:pt idx="7088" formatCode="0">
                  <c:v>0</c:v>
                </c:pt>
                <c:pt idx="7089" formatCode="0">
                  <c:v>0</c:v>
                </c:pt>
                <c:pt idx="7090" formatCode="0">
                  <c:v>0</c:v>
                </c:pt>
                <c:pt idx="7091" formatCode="0">
                  <c:v>0</c:v>
                </c:pt>
                <c:pt idx="7092" formatCode="0">
                  <c:v>0</c:v>
                </c:pt>
                <c:pt idx="7093" formatCode="0">
                  <c:v>0</c:v>
                </c:pt>
                <c:pt idx="7094" formatCode="0">
                  <c:v>0</c:v>
                </c:pt>
                <c:pt idx="7095" formatCode="0">
                  <c:v>0</c:v>
                </c:pt>
                <c:pt idx="7096" formatCode="0">
                  <c:v>0</c:v>
                </c:pt>
                <c:pt idx="7097" formatCode="0">
                  <c:v>0</c:v>
                </c:pt>
                <c:pt idx="7098" formatCode="0">
                  <c:v>0</c:v>
                </c:pt>
                <c:pt idx="7099" formatCode="0">
                  <c:v>0</c:v>
                </c:pt>
                <c:pt idx="7100" formatCode="0">
                  <c:v>0</c:v>
                </c:pt>
                <c:pt idx="7101" formatCode="0">
                  <c:v>0</c:v>
                </c:pt>
                <c:pt idx="7102" formatCode="0">
                  <c:v>0</c:v>
                </c:pt>
                <c:pt idx="7103" formatCode="0">
                  <c:v>0</c:v>
                </c:pt>
                <c:pt idx="7104" formatCode="0">
                  <c:v>0</c:v>
                </c:pt>
                <c:pt idx="7105" formatCode="0">
                  <c:v>0</c:v>
                </c:pt>
                <c:pt idx="7106" formatCode="0">
                  <c:v>0</c:v>
                </c:pt>
                <c:pt idx="7107" formatCode="0">
                  <c:v>0</c:v>
                </c:pt>
                <c:pt idx="7108" formatCode="0">
                  <c:v>0</c:v>
                </c:pt>
                <c:pt idx="7109" formatCode="0">
                  <c:v>0</c:v>
                </c:pt>
                <c:pt idx="7110" formatCode="0">
                  <c:v>0</c:v>
                </c:pt>
                <c:pt idx="7111" formatCode="0">
                  <c:v>0</c:v>
                </c:pt>
                <c:pt idx="7112" formatCode="0">
                  <c:v>0</c:v>
                </c:pt>
                <c:pt idx="7113" formatCode="0">
                  <c:v>0</c:v>
                </c:pt>
                <c:pt idx="7114" formatCode="0">
                  <c:v>0</c:v>
                </c:pt>
                <c:pt idx="7115" formatCode="0">
                  <c:v>0</c:v>
                </c:pt>
                <c:pt idx="7116" formatCode="0">
                  <c:v>0</c:v>
                </c:pt>
                <c:pt idx="7117" formatCode="0">
                  <c:v>0</c:v>
                </c:pt>
                <c:pt idx="7118" formatCode="0">
                  <c:v>0</c:v>
                </c:pt>
                <c:pt idx="7119" formatCode="0">
                  <c:v>0</c:v>
                </c:pt>
                <c:pt idx="7120" formatCode="0">
                  <c:v>0</c:v>
                </c:pt>
                <c:pt idx="7121" formatCode="0">
                  <c:v>0</c:v>
                </c:pt>
                <c:pt idx="7122" formatCode="0">
                  <c:v>0</c:v>
                </c:pt>
                <c:pt idx="7123" formatCode="0">
                  <c:v>0</c:v>
                </c:pt>
                <c:pt idx="7124" formatCode="0">
                  <c:v>0</c:v>
                </c:pt>
                <c:pt idx="7125" formatCode="0">
                  <c:v>0</c:v>
                </c:pt>
                <c:pt idx="7126" formatCode="0">
                  <c:v>0</c:v>
                </c:pt>
                <c:pt idx="7127" formatCode="0">
                  <c:v>0</c:v>
                </c:pt>
                <c:pt idx="7128" formatCode="0">
                  <c:v>0</c:v>
                </c:pt>
                <c:pt idx="7129" formatCode="0">
                  <c:v>0</c:v>
                </c:pt>
                <c:pt idx="7130" formatCode="0">
                  <c:v>0</c:v>
                </c:pt>
                <c:pt idx="7131" formatCode="0">
                  <c:v>0</c:v>
                </c:pt>
                <c:pt idx="7132" formatCode="0">
                  <c:v>0</c:v>
                </c:pt>
                <c:pt idx="7133" formatCode="0">
                  <c:v>0</c:v>
                </c:pt>
                <c:pt idx="7134" formatCode="0">
                  <c:v>0</c:v>
                </c:pt>
                <c:pt idx="7135" formatCode="0">
                  <c:v>0</c:v>
                </c:pt>
                <c:pt idx="7136" formatCode="0">
                  <c:v>0</c:v>
                </c:pt>
                <c:pt idx="7137" formatCode="0">
                  <c:v>0</c:v>
                </c:pt>
                <c:pt idx="7138" formatCode="0">
                  <c:v>0</c:v>
                </c:pt>
                <c:pt idx="7139" formatCode="0">
                  <c:v>0</c:v>
                </c:pt>
                <c:pt idx="7140" formatCode="0">
                  <c:v>0</c:v>
                </c:pt>
                <c:pt idx="7141" formatCode="0">
                  <c:v>0</c:v>
                </c:pt>
                <c:pt idx="7142" formatCode="0">
                  <c:v>0</c:v>
                </c:pt>
                <c:pt idx="7143" formatCode="0">
                  <c:v>0</c:v>
                </c:pt>
                <c:pt idx="7144" formatCode="0">
                  <c:v>0</c:v>
                </c:pt>
                <c:pt idx="7145" formatCode="0">
                  <c:v>0</c:v>
                </c:pt>
                <c:pt idx="7146" formatCode="0">
                  <c:v>0</c:v>
                </c:pt>
                <c:pt idx="7147" formatCode="0">
                  <c:v>0</c:v>
                </c:pt>
                <c:pt idx="7148" formatCode="0">
                  <c:v>0</c:v>
                </c:pt>
                <c:pt idx="7149" formatCode="0">
                  <c:v>0</c:v>
                </c:pt>
                <c:pt idx="7150" formatCode="0">
                  <c:v>0</c:v>
                </c:pt>
                <c:pt idx="7151" formatCode="0">
                  <c:v>0</c:v>
                </c:pt>
                <c:pt idx="7152" formatCode="0">
                  <c:v>0</c:v>
                </c:pt>
                <c:pt idx="7153" formatCode="0">
                  <c:v>0</c:v>
                </c:pt>
                <c:pt idx="7154" formatCode="0">
                  <c:v>0</c:v>
                </c:pt>
                <c:pt idx="7155" formatCode="0">
                  <c:v>0</c:v>
                </c:pt>
                <c:pt idx="7156" formatCode="0">
                  <c:v>0</c:v>
                </c:pt>
                <c:pt idx="7157" formatCode="0">
                  <c:v>0</c:v>
                </c:pt>
                <c:pt idx="7158" formatCode="0">
                  <c:v>0</c:v>
                </c:pt>
                <c:pt idx="7159" formatCode="0">
                  <c:v>0</c:v>
                </c:pt>
                <c:pt idx="7160" formatCode="0">
                  <c:v>0</c:v>
                </c:pt>
                <c:pt idx="7161" formatCode="0">
                  <c:v>0</c:v>
                </c:pt>
                <c:pt idx="7162" formatCode="0">
                  <c:v>0</c:v>
                </c:pt>
                <c:pt idx="7163" formatCode="0">
                  <c:v>0</c:v>
                </c:pt>
                <c:pt idx="7164" formatCode="0">
                  <c:v>0</c:v>
                </c:pt>
                <c:pt idx="7165" formatCode="0">
                  <c:v>0</c:v>
                </c:pt>
                <c:pt idx="7166" formatCode="0">
                  <c:v>0</c:v>
                </c:pt>
                <c:pt idx="7167" formatCode="0">
                  <c:v>0</c:v>
                </c:pt>
                <c:pt idx="7168" formatCode="0">
                  <c:v>0</c:v>
                </c:pt>
                <c:pt idx="7169" formatCode="0">
                  <c:v>0</c:v>
                </c:pt>
                <c:pt idx="7170" formatCode="0">
                  <c:v>0</c:v>
                </c:pt>
                <c:pt idx="7171" formatCode="0">
                  <c:v>0</c:v>
                </c:pt>
                <c:pt idx="7172" formatCode="0">
                  <c:v>0</c:v>
                </c:pt>
                <c:pt idx="7173" formatCode="0">
                  <c:v>0</c:v>
                </c:pt>
                <c:pt idx="7174" formatCode="0">
                  <c:v>0</c:v>
                </c:pt>
                <c:pt idx="7175" formatCode="0">
                  <c:v>0</c:v>
                </c:pt>
                <c:pt idx="7176" formatCode="0">
                  <c:v>0</c:v>
                </c:pt>
                <c:pt idx="7177" formatCode="0">
                  <c:v>0</c:v>
                </c:pt>
                <c:pt idx="7178" formatCode="0">
                  <c:v>0</c:v>
                </c:pt>
                <c:pt idx="7179" formatCode="0">
                  <c:v>0</c:v>
                </c:pt>
                <c:pt idx="7180" formatCode="0">
                  <c:v>0</c:v>
                </c:pt>
                <c:pt idx="7181" formatCode="0">
                  <c:v>0</c:v>
                </c:pt>
                <c:pt idx="7182" formatCode="0">
                  <c:v>0</c:v>
                </c:pt>
                <c:pt idx="7183" formatCode="0">
                  <c:v>0</c:v>
                </c:pt>
                <c:pt idx="7184" formatCode="0">
                  <c:v>0</c:v>
                </c:pt>
                <c:pt idx="7185" formatCode="0">
                  <c:v>0</c:v>
                </c:pt>
                <c:pt idx="7186" formatCode="0">
                  <c:v>0</c:v>
                </c:pt>
                <c:pt idx="7187" formatCode="0">
                  <c:v>0</c:v>
                </c:pt>
                <c:pt idx="7188" formatCode="0">
                  <c:v>0</c:v>
                </c:pt>
                <c:pt idx="7189" formatCode="0">
                  <c:v>0</c:v>
                </c:pt>
                <c:pt idx="7190" formatCode="0">
                  <c:v>0</c:v>
                </c:pt>
                <c:pt idx="7191" formatCode="0">
                  <c:v>0</c:v>
                </c:pt>
                <c:pt idx="7192" formatCode="0">
                  <c:v>0</c:v>
                </c:pt>
                <c:pt idx="7193" formatCode="0">
                  <c:v>0</c:v>
                </c:pt>
                <c:pt idx="7194" formatCode="0">
                  <c:v>0</c:v>
                </c:pt>
                <c:pt idx="7195" formatCode="0">
                  <c:v>0</c:v>
                </c:pt>
                <c:pt idx="7196" formatCode="0">
                  <c:v>0</c:v>
                </c:pt>
                <c:pt idx="7197" formatCode="0">
                  <c:v>0</c:v>
                </c:pt>
                <c:pt idx="7198" formatCode="0">
                  <c:v>0</c:v>
                </c:pt>
                <c:pt idx="7199" formatCode="0">
                  <c:v>0</c:v>
                </c:pt>
                <c:pt idx="7200" formatCode="0">
                  <c:v>0</c:v>
                </c:pt>
                <c:pt idx="7201" formatCode="0">
                  <c:v>0</c:v>
                </c:pt>
                <c:pt idx="7202" formatCode="0">
                  <c:v>0</c:v>
                </c:pt>
                <c:pt idx="7203" formatCode="0">
                  <c:v>0</c:v>
                </c:pt>
                <c:pt idx="7204" formatCode="0">
                  <c:v>0</c:v>
                </c:pt>
                <c:pt idx="7205" formatCode="0">
                  <c:v>0</c:v>
                </c:pt>
                <c:pt idx="7206" formatCode="0">
                  <c:v>0</c:v>
                </c:pt>
                <c:pt idx="7207" formatCode="0">
                  <c:v>0</c:v>
                </c:pt>
                <c:pt idx="7208" formatCode="0">
                  <c:v>0</c:v>
                </c:pt>
                <c:pt idx="7209" formatCode="0">
                  <c:v>0</c:v>
                </c:pt>
                <c:pt idx="7210" formatCode="0">
                  <c:v>0</c:v>
                </c:pt>
                <c:pt idx="7211" formatCode="0">
                  <c:v>0</c:v>
                </c:pt>
                <c:pt idx="7212" formatCode="0">
                  <c:v>0</c:v>
                </c:pt>
                <c:pt idx="7213" formatCode="0">
                  <c:v>0</c:v>
                </c:pt>
                <c:pt idx="7214" formatCode="0">
                  <c:v>0</c:v>
                </c:pt>
                <c:pt idx="7215" formatCode="0">
                  <c:v>0</c:v>
                </c:pt>
                <c:pt idx="7216" formatCode="0">
                  <c:v>0</c:v>
                </c:pt>
                <c:pt idx="7217" formatCode="0">
                  <c:v>0</c:v>
                </c:pt>
                <c:pt idx="7218" formatCode="0">
                  <c:v>0</c:v>
                </c:pt>
                <c:pt idx="7219" formatCode="0">
                  <c:v>0</c:v>
                </c:pt>
                <c:pt idx="7220" formatCode="0">
                  <c:v>0</c:v>
                </c:pt>
                <c:pt idx="7221" formatCode="0">
                  <c:v>0</c:v>
                </c:pt>
                <c:pt idx="7222" formatCode="0">
                  <c:v>0</c:v>
                </c:pt>
                <c:pt idx="7223" formatCode="0">
                  <c:v>0</c:v>
                </c:pt>
                <c:pt idx="7224" formatCode="0">
                  <c:v>0</c:v>
                </c:pt>
                <c:pt idx="7225" formatCode="0">
                  <c:v>0</c:v>
                </c:pt>
                <c:pt idx="7226" formatCode="0">
                  <c:v>0</c:v>
                </c:pt>
                <c:pt idx="7227" formatCode="0">
                  <c:v>0</c:v>
                </c:pt>
                <c:pt idx="7228" formatCode="0">
                  <c:v>0</c:v>
                </c:pt>
                <c:pt idx="7229" formatCode="0">
                  <c:v>0</c:v>
                </c:pt>
                <c:pt idx="7230" formatCode="0">
                  <c:v>0</c:v>
                </c:pt>
                <c:pt idx="7231" formatCode="0">
                  <c:v>0</c:v>
                </c:pt>
                <c:pt idx="7232" formatCode="0">
                  <c:v>0</c:v>
                </c:pt>
                <c:pt idx="7233" formatCode="0">
                  <c:v>0</c:v>
                </c:pt>
                <c:pt idx="7234" formatCode="0">
                  <c:v>0</c:v>
                </c:pt>
                <c:pt idx="7235" formatCode="0">
                  <c:v>0</c:v>
                </c:pt>
                <c:pt idx="7236" formatCode="0">
                  <c:v>0</c:v>
                </c:pt>
                <c:pt idx="7237" formatCode="0">
                  <c:v>0</c:v>
                </c:pt>
                <c:pt idx="7238" formatCode="0">
                  <c:v>0</c:v>
                </c:pt>
                <c:pt idx="7239" formatCode="0">
                  <c:v>0</c:v>
                </c:pt>
                <c:pt idx="7240" formatCode="0">
                  <c:v>0</c:v>
                </c:pt>
                <c:pt idx="7241" formatCode="0">
                  <c:v>0</c:v>
                </c:pt>
                <c:pt idx="7242" formatCode="0">
                  <c:v>0</c:v>
                </c:pt>
                <c:pt idx="7243" formatCode="0">
                  <c:v>0</c:v>
                </c:pt>
                <c:pt idx="7244" formatCode="0">
                  <c:v>0</c:v>
                </c:pt>
                <c:pt idx="7245" formatCode="0">
                  <c:v>0</c:v>
                </c:pt>
                <c:pt idx="7246" formatCode="0">
                  <c:v>0</c:v>
                </c:pt>
                <c:pt idx="7247" formatCode="0">
                  <c:v>0</c:v>
                </c:pt>
                <c:pt idx="7248" formatCode="0">
                  <c:v>0</c:v>
                </c:pt>
                <c:pt idx="7249" formatCode="0">
                  <c:v>0</c:v>
                </c:pt>
                <c:pt idx="7250" formatCode="0">
                  <c:v>0</c:v>
                </c:pt>
                <c:pt idx="7251" formatCode="0">
                  <c:v>0</c:v>
                </c:pt>
                <c:pt idx="7252" formatCode="0">
                  <c:v>0</c:v>
                </c:pt>
                <c:pt idx="7253" formatCode="0">
                  <c:v>0</c:v>
                </c:pt>
                <c:pt idx="7254" formatCode="0">
                  <c:v>0</c:v>
                </c:pt>
                <c:pt idx="7255" formatCode="0">
                  <c:v>0</c:v>
                </c:pt>
                <c:pt idx="7256" formatCode="0">
                  <c:v>0</c:v>
                </c:pt>
                <c:pt idx="7257" formatCode="0">
                  <c:v>0</c:v>
                </c:pt>
                <c:pt idx="7258" formatCode="0">
                  <c:v>0</c:v>
                </c:pt>
                <c:pt idx="7259" formatCode="0">
                  <c:v>0</c:v>
                </c:pt>
                <c:pt idx="7260" formatCode="0">
                  <c:v>0</c:v>
                </c:pt>
                <c:pt idx="7261" formatCode="0">
                  <c:v>0</c:v>
                </c:pt>
                <c:pt idx="7262" formatCode="0">
                  <c:v>0</c:v>
                </c:pt>
                <c:pt idx="7263" formatCode="0">
                  <c:v>0</c:v>
                </c:pt>
                <c:pt idx="7264" formatCode="0">
                  <c:v>0</c:v>
                </c:pt>
                <c:pt idx="7265" formatCode="0">
                  <c:v>0</c:v>
                </c:pt>
                <c:pt idx="7266" formatCode="0">
                  <c:v>0</c:v>
                </c:pt>
                <c:pt idx="7267" formatCode="0">
                  <c:v>0</c:v>
                </c:pt>
                <c:pt idx="7268" formatCode="0">
                  <c:v>0</c:v>
                </c:pt>
                <c:pt idx="7269" formatCode="0">
                  <c:v>0</c:v>
                </c:pt>
                <c:pt idx="7270" formatCode="0">
                  <c:v>0</c:v>
                </c:pt>
                <c:pt idx="7271" formatCode="0">
                  <c:v>0</c:v>
                </c:pt>
                <c:pt idx="7272" formatCode="0">
                  <c:v>0</c:v>
                </c:pt>
                <c:pt idx="7273" formatCode="0">
                  <c:v>0</c:v>
                </c:pt>
                <c:pt idx="7274" formatCode="0">
                  <c:v>0</c:v>
                </c:pt>
                <c:pt idx="7275" formatCode="0">
                  <c:v>0</c:v>
                </c:pt>
                <c:pt idx="7276" formatCode="0">
                  <c:v>0</c:v>
                </c:pt>
                <c:pt idx="7277" formatCode="0">
                  <c:v>0</c:v>
                </c:pt>
                <c:pt idx="7278" formatCode="0">
                  <c:v>0</c:v>
                </c:pt>
                <c:pt idx="7279" formatCode="0">
                  <c:v>0</c:v>
                </c:pt>
                <c:pt idx="7280" formatCode="0">
                  <c:v>0</c:v>
                </c:pt>
                <c:pt idx="7281" formatCode="0">
                  <c:v>0</c:v>
                </c:pt>
                <c:pt idx="7282" formatCode="0">
                  <c:v>0</c:v>
                </c:pt>
                <c:pt idx="7283" formatCode="0">
                  <c:v>0</c:v>
                </c:pt>
                <c:pt idx="7284" formatCode="0">
                  <c:v>0</c:v>
                </c:pt>
                <c:pt idx="7285" formatCode="0">
                  <c:v>0</c:v>
                </c:pt>
                <c:pt idx="7286" formatCode="0">
                  <c:v>0</c:v>
                </c:pt>
                <c:pt idx="7287" formatCode="0">
                  <c:v>0</c:v>
                </c:pt>
                <c:pt idx="7288" formatCode="0">
                  <c:v>0</c:v>
                </c:pt>
                <c:pt idx="7289" formatCode="0">
                  <c:v>0</c:v>
                </c:pt>
                <c:pt idx="7290" formatCode="0">
                  <c:v>0</c:v>
                </c:pt>
                <c:pt idx="7291" formatCode="0">
                  <c:v>0</c:v>
                </c:pt>
                <c:pt idx="7292" formatCode="0">
                  <c:v>0</c:v>
                </c:pt>
                <c:pt idx="7293" formatCode="0">
                  <c:v>0</c:v>
                </c:pt>
                <c:pt idx="7294" formatCode="0">
                  <c:v>0</c:v>
                </c:pt>
                <c:pt idx="7295" formatCode="0">
                  <c:v>0</c:v>
                </c:pt>
                <c:pt idx="7296" formatCode="0">
                  <c:v>0</c:v>
                </c:pt>
                <c:pt idx="7297" formatCode="0">
                  <c:v>0</c:v>
                </c:pt>
                <c:pt idx="7298" formatCode="0">
                  <c:v>0</c:v>
                </c:pt>
                <c:pt idx="7299" formatCode="0">
                  <c:v>0</c:v>
                </c:pt>
                <c:pt idx="7300" formatCode="0">
                  <c:v>0</c:v>
                </c:pt>
                <c:pt idx="7301" formatCode="0">
                  <c:v>0</c:v>
                </c:pt>
                <c:pt idx="7302" formatCode="0">
                  <c:v>0</c:v>
                </c:pt>
                <c:pt idx="7303" formatCode="0">
                  <c:v>0</c:v>
                </c:pt>
                <c:pt idx="7304" formatCode="0">
                  <c:v>0</c:v>
                </c:pt>
                <c:pt idx="7305" formatCode="0">
                  <c:v>0</c:v>
                </c:pt>
                <c:pt idx="7306" formatCode="0">
                  <c:v>0</c:v>
                </c:pt>
                <c:pt idx="7307" formatCode="0">
                  <c:v>0</c:v>
                </c:pt>
                <c:pt idx="7308" formatCode="0">
                  <c:v>0</c:v>
                </c:pt>
                <c:pt idx="7309" formatCode="0">
                  <c:v>0</c:v>
                </c:pt>
                <c:pt idx="7310" formatCode="0">
                  <c:v>0</c:v>
                </c:pt>
                <c:pt idx="7311" formatCode="0">
                  <c:v>0</c:v>
                </c:pt>
                <c:pt idx="7312" formatCode="0">
                  <c:v>0</c:v>
                </c:pt>
                <c:pt idx="7313" formatCode="0">
                  <c:v>0</c:v>
                </c:pt>
                <c:pt idx="7314" formatCode="0">
                  <c:v>0</c:v>
                </c:pt>
                <c:pt idx="7315" formatCode="0">
                  <c:v>0</c:v>
                </c:pt>
                <c:pt idx="7316" formatCode="0">
                  <c:v>0</c:v>
                </c:pt>
                <c:pt idx="7317" formatCode="0">
                  <c:v>0</c:v>
                </c:pt>
                <c:pt idx="7318" formatCode="0">
                  <c:v>0</c:v>
                </c:pt>
                <c:pt idx="7319" formatCode="0">
                  <c:v>0</c:v>
                </c:pt>
                <c:pt idx="7320" formatCode="0">
                  <c:v>0</c:v>
                </c:pt>
                <c:pt idx="7321" formatCode="0">
                  <c:v>0</c:v>
                </c:pt>
                <c:pt idx="7322" formatCode="0">
                  <c:v>0</c:v>
                </c:pt>
                <c:pt idx="7323" formatCode="0">
                  <c:v>0</c:v>
                </c:pt>
                <c:pt idx="7324" formatCode="0">
                  <c:v>0</c:v>
                </c:pt>
                <c:pt idx="7325" formatCode="0">
                  <c:v>0</c:v>
                </c:pt>
                <c:pt idx="7326" formatCode="0">
                  <c:v>0</c:v>
                </c:pt>
                <c:pt idx="7327" formatCode="0">
                  <c:v>0</c:v>
                </c:pt>
                <c:pt idx="7328" formatCode="0">
                  <c:v>0</c:v>
                </c:pt>
                <c:pt idx="7329" formatCode="0">
                  <c:v>0</c:v>
                </c:pt>
                <c:pt idx="7330" formatCode="0">
                  <c:v>0</c:v>
                </c:pt>
                <c:pt idx="7331" formatCode="0">
                  <c:v>0</c:v>
                </c:pt>
                <c:pt idx="7332" formatCode="0">
                  <c:v>0</c:v>
                </c:pt>
                <c:pt idx="7333" formatCode="0">
                  <c:v>0</c:v>
                </c:pt>
                <c:pt idx="7334" formatCode="0">
                  <c:v>0</c:v>
                </c:pt>
                <c:pt idx="7335" formatCode="0">
                  <c:v>0</c:v>
                </c:pt>
                <c:pt idx="7336" formatCode="0">
                  <c:v>0</c:v>
                </c:pt>
                <c:pt idx="7337" formatCode="0">
                  <c:v>0</c:v>
                </c:pt>
                <c:pt idx="7338" formatCode="0">
                  <c:v>0</c:v>
                </c:pt>
                <c:pt idx="7339" formatCode="0">
                  <c:v>0</c:v>
                </c:pt>
                <c:pt idx="7340" formatCode="0">
                  <c:v>0</c:v>
                </c:pt>
                <c:pt idx="7341" formatCode="0">
                  <c:v>0</c:v>
                </c:pt>
                <c:pt idx="7342" formatCode="0">
                  <c:v>0</c:v>
                </c:pt>
                <c:pt idx="7343" formatCode="0">
                  <c:v>0</c:v>
                </c:pt>
                <c:pt idx="7344" formatCode="0">
                  <c:v>0</c:v>
                </c:pt>
                <c:pt idx="7345" formatCode="0">
                  <c:v>0</c:v>
                </c:pt>
                <c:pt idx="7346" formatCode="0">
                  <c:v>0</c:v>
                </c:pt>
                <c:pt idx="7347" formatCode="0">
                  <c:v>0</c:v>
                </c:pt>
                <c:pt idx="7348" formatCode="0">
                  <c:v>0</c:v>
                </c:pt>
                <c:pt idx="7349" formatCode="0">
                  <c:v>0</c:v>
                </c:pt>
                <c:pt idx="7350" formatCode="0">
                  <c:v>0</c:v>
                </c:pt>
                <c:pt idx="7351" formatCode="0">
                  <c:v>0</c:v>
                </c:pt>
                <c:pt idx="7352" formatCode="0">
                  <c:v>0</c:v>
                </c:pt>
                <c:pt idx="7353" formatCode="0">
                  <c:v>0</c:v>
                </c:pt>
                <c:pt idx="7354" formatCode="0">
                  <c:v>0</c:v>
                </c:pt>
                <c:pt idx="7355" formatCode="0">
                  <c:v>0</c:v>
                </c:pt>
                <c:pt idx="7356" formatCode="0">
                  <c:v>0</c:v>
                </c:pt>
                <c:pt idx="7357" formatCode="0">
                  <c:v>0</c:v>
                </c:pt>
                <c:pt idx="7358" formatCode="0">
                  <c:v>0</c:v>
                </c:pt>
                <c:pt idx="7359" formatCode="0">
                  <c:v>0</c:v>
                </c:pt>
                <c:pt idx="7360" formatCode="0">
                  <c:v>0</c:v>
                </c:pt>
                <c:pt idx="7361" formatCode="0">
                  <c:v>0</c:v>
                </c:pt>
                <c:pt idx="7362" formatCode="0">
                  <c:v>0</c:v>
                </c:pt>
                <c:pt idx="7363" formatCode="0">
                  <c:v>0</c:v>
                </c:pt>
                <c:pt idx="7364" formatCode="0">
                  <c:v>0</c:v>
                </c:pt>
                <c:pt idx="7365" formatCode="0">
                  <c:v>0</c:v>
                </c:pt>
                <c:pt idx="7366" formatCode="0">
                  <c:v>0</c:v>
                </c:pt>
                <c:pt idx="7367" formatCode="0">
                  <c:v>0</c:v>
                </c:pt>
                <c:pt idx="7368" formatCode="0">
                  <c:v>0</c:v>
                </c:pt>
                <c:pt idx="7369" formatCode="0">
                  <c:v>0</c:v>
                </c:pt>
                <c:pt idx="7370" formatCode="0">
                  <c:v>0</c:v>
                </c:pt>
                <c:pt idx="7371" formatCode="0">
                  <c:v>0</c:v>
                </c:pt>
                <c:pt idx="7372" formatCode="0">
                  <c:v>0</c:v>
                </c:pt>
                <c:pt idx="7373" formatCode="0">
                  <c:v>0</c:v>
                </c:pt>
                <c:pt idx="7374" formatCode="0">
                  <c:v>0</c:v>
                </c:pt>
                <c:pt idx="7375" formatCode="0">
                  <c:v>0</c:v>
                </c:pt>
                <c:pt idx="7376" formatCode="0">
                  <c:v>0</c:v>
                </c:pt>
                <c:pt idx="7377" formatCode="0">
                  <c:v>0</c:v>
                </c:pt>
                <c:pt idx="7378" formatCode="0">
                  <c:v>0</c:v>
                </c:pt>
                <c:pt idx="7379" formatCode="0">
                  <c:v>0</c:v>
                </c:pt>
                <c:pt idx="7380" formatCode="0">
                  <c:v>0</c:v>
                </c:pt>
                <c:pt idx="7381" formatCode="0">
                  <c:v>0</c:v>
                </c:pt>
                <c:pt idx="7382" formatCode="0">
                  <c:v>0</c:v>
                </c:pt>
                <c:pt idx="7383" formatCode="0">
                  <c:v>0</c:v>
                </c:pt>
                <c:pt idx="7384" formatCode="0">
                  <c:v>0</c:v>
                </c:pt>
                <c:pt idx="7385" formatCode="0">
                  <c:v>0</c:v>
                </c:pt>
                <c:pt idx="7386" formatCode="0">
                  <c:v>0</c:v>
                </c:pt>
                <c:pt idx="7387" formatCode="0">
                  <c:v>0</c:v>
                </c:pt>
                <c:pt idx="7388" formatCode="0">
                  <c:v>0</c:v>
                </c:pt>
                <c:pt idx="7389" formatCode="0">
                  <c:v>0</c:v>
                </c:pt>
                <c:pt idx="7390" formatCode="0">
                  <c:v>0</c:v>
                </c:pt>
                <c:pt idx="7391" formatCode="0">
                  <c:v>0</c:v>
                </c:pt>
                <c:pt idx="7392" formatCode="0">
                  <c:v>0</c:v>
                </c:pt>
                <c:pt idx="7393" formatCode="0">
                  <c:v>0</c:v>
                </c:pt>
                <c:pt idx="7394" formatCode="0">
                  <c:v>0</c:v>
                </c:pt>
                <c:pt idx="7395" formatCode="0">
                  <c:v>0</c:v>
                </c:pt>
                <c:pt idx="7396" formatCode="0">
                  <c:v>0</c:v>
                </c:pt>
                <c:pt idx="7397" formatCode="0">
                  <c:v>0</c:v>
                </c:pt>
                <c:pt idx="7398" formatCode="0">
                  <c:v>0</c:v>
                </c:pt>
                <c:pt idx="7399" formatCode="0">
                  <c:v>0</c:v>
                </c:pt>
                <c:pt idx="7400" formatCode="0">
                  <c:v>0</c:v>
                </c:pt>
                <c:pt idx="7401" formatCode="0">
                  <c:v>0</c:v>
                </c:pt>
                <c:pt idx="7402" formatCode="0">
                  <c:v>0</c:v>
                </c:pt>
                <c:pt idx="7403" formatCode="0">
                  <c:v>0</c:v>
                </c:pt>
                <c:pt idx="7404" formatCode="0">
                  <c:v>0</c:v>
                </c:pt>
                <c:pt idx="7405" formatCode="0">
                  <c:v>0</c:v>
                </c:pt>
                <c:pt idx="7406" formatCode="0">
                  <c:v>0</c:v>
                </c:pt>
                <c:pt idx="7407" formatCode="0">
                  <c:v>0</c:v>
                </c:pt>
                <c:pt idx="7408" formatCode="0">
                  <c:v>0</c:v>
                </c:pt>
                <c:pt idx="7409" formatCode="0">
                  <c:v>0</c:v>
                </c:pt>
                <c:pt idx="7410" formatCode="0">
                  <c:v>0</c:v>
                </c:pt>
                <c:pt idx="7411" formatCode="0">
                  <c:v>0</c:v>
                </c:pt>
                <c:pt idx="7412" formatCode="0">
                  <c:v>0</c:v>
                </c:pt>
                <c:pt idx="7413" formatCode="0">
                  <c:v>0</c:v>
                </c:pt>
                <c:pt idx="7414" formatCode="0">
                  <c:v>0</c:v>
                </c:pt>
                <c:pt idx="7415" formatCode="0">
                  <c:v>0</c:v>
                </c:pt>
                <c:pt idx="7416" formatCode="0">
                  <c:v>0</c:v>
                </c:pt>
                <c:pt idx="7417" formatCode="0">
                  <c:v>0</c:v>
                </c:pt>
                <c:pt idx="7418" formatCode="0">
                  <c:v>0</c:v>
                </c:pt>
                <c:pt idx="7419" formatCode="0">
                  <c:v>0</c:v>
                </c:pt>
                <c:pt idx="7420" formatCode="0">
                  <c:v>0</c:v>
                </c:pt>
                <c:pt idx="7421" formatCode="0">
                  <c:v>0</c:v>
                </c:pt>
                <c:pt idx="7422" formatCode="0">
                  <c:v>0</c:v>
                </c:pt>
                <c:pt idx="7423" formatCode="0">
                  <c:v>0</c:v>
                </c:pt>
                <c:pt idx="7424" formatCode="0">
                  <c:v>0</c:v>
                </c:pt>
                <c:pt idx="7425" formatCode="0">
                  <c:v>0</c:v>
                </c:pt>
                <c:pt idx="7426" formatCode="0">
                  <c:v>0</c:v>
                </c:pt>
                <c:pt idx="7427" formatCode="0">
                  <c:v>0</c:v>
                </c:pt>
                <c:pt idx="7428" formatCode="0">
                  <c:v>0</c:v>
                </c:pt>
                <c:pt idx="7429" formatCode="0">
                  <c:v>0</c:v>
                </c:pt>
                <c:pt idx="7430" formatCode="0">
                  <c:v>0</c:v>
                </c:pt>
                <c:pt idx="7431" formatCode="0">
                  <c:v>0</c:v>
                </c:pt>
                <c:pt idx="7432" formatCode="0">
                  <c:v>0</c:v>
                </c:pt>
                <c:pt idx="7433" formatCode="0">
                  <c:v>0</c:v>
                </c:pt>
                <c:pt idx="7434" formatCode="0">
                  <c:v>0</c:v>
                </c:pt>
                <c:pt idx="7435" formatCode="0">
                  <c:v>0</c:v>
                </c:pt>
                <c:pt idx="7436" formatCode="0">
                  <c:v>0</c:v>
                </c:pt>
                <c:pt idx="7437" formatCode="0">
                  <c:v>0</c:v>
                </c:pt>
                <c:pt idx="7438" formatCode="0">
                  <c:v>0</c:v>
                </c:pt>
                <c:pt idx="7439" formatCode="0">
                  <c:v>0</c:v>
                </c:pt>
                <c:pt idx="7440" formatCode="0">
                  <c:v>0</c:v>
                </c:pt>
                <c:pt idx="7441" formatCode="0">
                  <c:v>0</c:v>
                </c:pt>
                <c:pt idx="7442" formatCode="0">
                  <c:v>0</c:v>
                </c:pt>
                <c:pt idx="7443" formatCode="0">
                  <c:v>0</c:v>
                </c:pt>
                <c:pt idx="7444" formatCode="0">
                  <c:v>0</c:v>
                </c:pt>
                <c:pt idx="7445" formatCode="0">
                  <c:v>0</c:v>
                </c:pt>
                <c:pt idx="7446" formatCode="0">
                  <c:v>0</c:v>
                </c:pt>
                <c:pt idx="7447" formatCode="0">
                  <c:v>0</c:v>
                </c:pt>
                <c:pt idx="7448" formatCode="0">
                  <c:v>0</c:v>
                </c:pt>
                <c:pt idx="7449" formatCode="0">
                  <c:v>0</c:v>
                </c:pt>
                <c:pt idx="7450" formatCode="0">
                  <c:v>0</c:v>
                </c:pt>
                <c:pt idx="7451" formatCode="0">
                  <c:v>0</c:v>
                </c:pt>
                <c:pt idx="7452" formatCode="0">
                  <c:v>0</c:v>
                </c:pt>
                <c:pt idx="7453" formatCode="0">
                  <c:v>0</c:v>
                </c:pt>
                <c:pt idx="7454" formatCode="0">
                  <c:v>0</c:v>
                </c:pt>
                <c:pt idx="7455" formatCode="0">
                  <c:v>0</c:v>
                </c:pt>
                <c:pt idx="7456" formatCode="0">
                  <c:v>0</c:v>
                </c:pt>
                <c:pt idx="7457" formatCode="0">
                  <c:v>0</c:v>
                </c:pt>
                <c:pt idx="7458" formatCode="0">
                  <c:v>0</c:v>
                </c:pt>
                <c:pt idx="7459" formatCode="0">
                  <c:v>0</c:v>
                </c:pt>
                <c:pt idx="7460" formatCode="0">
                  <c:v>0</c:v>
                </c:pt>
                <c:pt idx="7461" formatCode="0">
                  <c:v>0</c:v>
                </c:pt>
                <c:pt idx="7462" formatCode="0">
                  <c:v>0</c:v>
                </c:pt>
                <c:pt idx="7463" formatCode="0">
                  <c:v>0</c:v>
                </c:pt>
                <c:pt idx="7464" formatCode="0">
                  <c:v>0</c:v>
                </c:pt>
                <c:pt idx="7465" formatCode="0">
                  <c:v>0</c:v>
                </c:pt>
                <c:pt idx="7466" formatCode="0">
                  <c:v>0</c:v>
                </c:pt>
                <c:pt idx="7467" formatCode="0">
                  <c:v>0</c:v>
                </c:pt>
                <c:pt idx="7468" formatCode="0">
                  <c:v>0</c:v>
                </c:pt>
                <c:pt idx="7469" formatCode="0">
                  <c:v>0</c:v>
                </c:pt>
                <c:pt idx="7470" formatCode="0">
                  <c:v>0</c:v>
                </c:pt>
                <c:pt idx="7471" formatCode="0">
                  <c:v>0</c:v>
                </c:pt>
                <c:pt idx="7472" formatCode="0">
                  <c:v>0</c:v>
                </c:pt>
                <c:pt idx="7473" formatCode="0">
                  <c:v>0</c:v>
                </c:pt>
                <c:pt idx="7474" formatCode="0">
                  <c:v>0</c:v>
                </c:pt>
                <c:pt idx="7475" formatCode="0">
                  <c:v>0</c:v>
                </c:pt>
                <c:pt idx="7476" formatCode="0">
                  <c:v>0</c:v>
                </c:pt>
                <c:pt idx="7477" formatCode="0">
                  <c:v>0</c:v>
                </c:pt>
                <c:pt idx="7478" formatCode="0">
                  <c:v>0</c:v>
                </c:pt>
                <c:pt idx="7479" formatCode="0">
                  <c:v>0</c:v>
                </c:pt>
                <c:pt idx="7480" formatCode="0">
                  <c:v>0</c:v>
                </c:pt>
                <c:pt idx="7481" formatCode="0">
                  <c:v>0</c:v>
                </c:pt>
                <c:pt idx="7482" formatCode="0">
                  <c:v>0</c:v>
                </c:pt>
                <c:pt idx="7483" formatCode="0">
                  <c:v>0</c:v>
                </c:pt>
                <c:pt idx="7484" formatCode="0">
                  <c:v>0</c:v>
                </c:pt>
                <c:pt idx="7485" formatCode="0">
                  <c:v>0</c:v>
                </c:pt>
                <c:pt idx="7486" formatCode="0">
                  <c:v>0</c:v>
                </c:pt>
                <c:pt idx="7487" formatCode="0">
                  <c:v>0</c:v>
                </c:pt>
                <c:pt idx="7488" formatCode="0">
                  <c:v>0</c:v>
                </c:pt>
                <c:pt idx="7489" formatCode="0">
                  <c:v>0</c:v>
                </c:pt>
                <c:pt idx="7490" formatCode="0">
                  <c:v>0</c:v>
                </c:pt>
                <c:pt idx="7491" formatCode="0">
                  <c:v>0</c:v>
                </c:pt>
                <c:pt idx="7492" formatCode="0">
                  <c:v>0</c:v>
                </c:pt>
                <c:pt idx="7493" formatCode="0">
                  <c:v>0</c:v>
                </c:pt>
                <c:pt idx="7494" formatCode="0">
                  <c:v>0</c:v>
                </c:pt>
                <c:pt idx="7495" formatCode="0">
                  <c:v>0</c:v>
                </c:pt>
                <c:pt idx="7496" formatCode="0">
                  <c:v>0</c:v>
                </c:pt>
                <c:pt idx="7497" formatCode="0">
                  <c:v>0</c:v>
                </c:pt>
                <c:pt idx="7498" formatCode="0">
                  <c:v>0</c:v>
                </c:pt>
                <c:pt idx="7499" formatCode="0">
                  <c:v>0</c:v>
                </c:pt>
                <c:pt idx="7500" formatCode="0">
                  <c:v>0</c:v>
                </c:pt>
                <c:pt idx="7501" formatCode="0">
                  <c:v>0</c:v>
                </c:pt>
                <c:pt idx="7502" formatCode="0">
                  <c:v>0</c:v>
                </c:pt>
                <c:pt idx="7503" formatCode="0">
                  <c:v>0</c:v>
                </c:pt>
                <c:pt idx="7504" formatCode="0">
                  <c:v>0</c:v>
                </c:pt>
                <c:pt idx="7505" formatCode="0">
                  <c:v>0</c:v>
                </c:pt>
                <c:pt idx="7506" formatCode="0">
                  <c:v>0</c:v>
                </c:pt>
                <c:pt idx="7507" formatCode="0">
                  <c:v>0</c:v>
                </c:pt>
                <c:pt idx="7508" formatCode="0">
                  <c:v>0</c:v>
                </c:pt>
                <c:pt idx="7509" formatCode="0">
                  <c:v>0</c:v>
                </c:pt>
                <c:pt idx="7510" formatCode="0">
                  <c:v>0</c:v>
                </c:pt>
                <c:pt idx="7511" formatCode="0">
                  <c:v>0</c:v>
                </c:pt>
                <c:pt idx="7512" formatCode="0">
                  <c:v>0</c:v>
                </c:pt>
                <c:pt idx="7513" formatCode="0">
                  <c:v>0</c:v>
                </c:pt>
                <c:pt idx="7514" formatCode="0">
                  <c:v>0</c:v>
                </c:pt>
                <c:pt idx="7515" formatCode="0">
                  <c:v>0</c:v>
                </c:pt>
                <c:pt idx="7516" formatCode="0">
                  <c:v>0</c:v>
                </c:pt>
                <c:pt idx="7517" formatCode="0">
                  <c:v>0</c:v>
                </c:pt>
                <c:pt idx="7518" formatCode="0">
                  <c:v>0</c:v>
                </c:pt>
                <c:pt idx="7519" formatCode="0">
                  <c:v>0</c:v>
                </c:pt>
                <c:pt idx="7520" formatCode="0">
                  <c:v>0</c:v>
                </c:pt>
                <c:pt idx="7521" formatCode="0">
                  <c:v>0</c:v>
                </c:pt>
                <c:pt idx="7522" formatCode="0">
                  <c:v>0</c:v>
                </c:pt>
                <c:pt idx="7523" formatCode="0">
                  <c:v>0</c:v>
                </c:pt>
                <c:pt idx="7524" formatCode="0">
                  <c:v>0</c:v>
                </c:pt>
                <c:pt idx="7525" formatCode="0">
                  <c:v>0</c:v>
                </c:pt>
                <c:pt idx="7526" formatCode="0">
                  <c:v>0</c:v>
                </c:pt>
                <c:pt idx="7527" formatCode="0">
                  <c:v>0</c:v>
                </c:pt>
                <c:pt idx="7528" formatCode="0">
                  <c:v>0</c:v>
                </c:pt>
                <c:pt idx="7529" formatCode="0">
                  <c:v>0</c:v>
                </c:pt>
                <c:pt idx="7530" formatCode="0">
                  <c:v>0</c:v>
                </c:pt>
                <c:pt idx="7531" formatCode="0">
                  <c:v>0</c:v>
                </c:pt>
                <c:pt idx="7532" formatCode="0">
                  <c:v>0</c:v>
                </c:pt>
                <c:pt idx="7533" formatCode="0">
                  <c:v>0</c:v>
                </c:pt>
                <c:pt idx="7534" formatCode="0">
                  <c:v>0</c:v>
                </c:pt>
                <c:pt idx="7535" formatCode="0">
                  <c:v>0</c:v>
                </c:pt>
                <c:pt idx="7536" formatCode="0">
                  <c:v>0</c:v>
                </c:pt>
                <c:pt idx="7537" formatCode="0">
                  <c:v>0</c:v>
                </c:pt>
                <c:pt idx="7538" formatCode="0">
                  <c:v>0</c:v>
                </c:pt>
                <c:pt idx="7539" formatCode="0">
                  <c:v>0</c:v>
                </c:pt>
                <c:pt idx="7540" formatCode="0">
                  <c:v>0</c:v>
                </c:pt>
                <c:pt idx="7541" formatCode="0">
                  <c:v>0</c:v>
                </c:pt>
                <c:pt idx="7542" formatCode="0">
                  <c:v>0</c:v>
                </c:pt>
                <c:pt idx="7543" formatCode="0">
                  <c:v>0</c:v>
                </c:pt>
                <c:pt idx="7544" formatCode="0">
                  <c:v>0</c:v>
                </c:pt>
                <c:pt idx="7545" formatCode="0">
                  <c:v>0</c:v>
                </c:pt>
                <c:pt idx="7546" formatCode="0">
                  <c:v>0</c:v>
                </c:pt>
                <c:pt idx="7547" formatCode="0">
                  <c:v>0</c:v>
                </c:pt>
                <c:pt idx="7548" formatCode="0">
                  <c:v>0</c:v>
                </c:pt>
                <c:pt idx="7549" formatCode="0">
                  <c:v>0</c:v>
                </c:pt>
                <c:pt idx="7550" formatCode="0">
                  <c:v>0</c:v>
                </c:pt>
                <c:pt idx="7551" formatCode="0">
                  <c:v>0</c:v>
                </c:pt>
                <c:pt idx="7552" formatCode="0">
                  <c:v>0</c:v>
                </c:pt>
                <c:pt idx="7553" formatCode="0">
                  <c:v>0</c:v>
                </c:pt>
                <c:pt idx="7554" formatCode="0">
                  <c:v>0</c:v>
                </c:pt>
                <c:pt idx="7555" formatCode="0">
                  <c:v>0</c:v>
                </c:pt>
                <c:pt idx="7556" formatCode="0">
                  <c:v>0</c:v>
                </c:pt>
                <c:pt idx="7557" formatCode="0">
                  <c:v>0</c:v>
                </c:pt>
                <c:pt idx="7558" formatCode="0">
                  <c:v>0</c:v>
                </c:pt>
                <c:pt idx="7559" formatCode="0">
                  <c:v>0</c:v>
                </c:pt>
                <c:pt idx="7560" formatCode="0">
                  <c:v>0</c:v>
                </c:pt>
                <c:pt idx="7561" formatCode="0">
                  <c:v>0</c:v>
                </c:pt>
                <c:pt idx="7562" formatCode="0">
                  <c:v>0</c:v>
                </c:pt>
                <c:pt idx="7563" formatCode="0">
                  <c:v>0</c:v>
                </c:pt>
                <c:pt idx="7564" formatCode="0">
                  <c:v>0</c:v>
                </c:pt>
                <c:pt idx="7565" formatCode="0">
                  <c:v>0</c:v>
                </c:pt>
                <c:pt idx="7566" formatCode="0">
                  <c:v>0</c:v>
                </c:pt>
                <c:pt idx="7567" formatCode="0">
                  <c:v>0</c:v>
                </c:pt>
                <c:pt idx="7568" formatCode="0">
                  <c:v>0</c:v>
                </c:pt>
                <c:pt idx="7569" formatCode="0">
                  <c:v>0</c:v>
                </c:pt>
                <c:pt idx="7570" formatCode="0">
                  <c:v>0</c:v>
                </c:pt>
                <c:pt idx="7571" formatCode="0">
                  <c:v>0</c:v>
                </c:pt>
                <c:pt idx="7572" formatCode="0">
                  <c:v>0</c:v>
                </c:pt>
                <c:pt idx="7573" formatCode="0">
                  <c:v>0</c:v>
                </c:pt>
                <c:pt idx="7574" formatCode="0">
                  <c:v>0</c:v>
                </c:pt>
                <c:pt idx="7575" formatCode="0">
                  <c:v>0</c:v>
                </c:pt>
                <c:pt idx="7576" formatCode="0">
                  <c:v>0</c:v>
                </c:pt>
                <c:pt idx="7577" formatCode="0">
                  <c:v>0</c:v>
                </c:pt>
                <c:pt idx="7578" formatCode="0">
                  <c:v>0</c:v>
                </c:pt>
                <c:pt idx="7579" formatCode="0">
                  <c:v>0</c:v>
                </c:pt>
                <c:pt idx="7580" formatCode="0">
                  <c:v>0</c:v>
                </c:pt>
                <c:pt idx="7581" formatCode="0">
                  <c:v>0</c:v>
                </c:pt>
                <c:pt idx="7582" formatCode="0">
                  <c:v>0</c:v>
                </c:pt>
                <c:pt idx="7583" formatCode="0">
                  <c:v>0</c:v>
                </c:pt>
                <c:pt idx="7584" formatCode="0">
                  <c:v>0</c:v>
                </c:pt>
                <c:pt idx="7585" formatCode="0">
                  <c:v>0</c:v>
                </c:pt>
                <c:pt idx="7586" formatCode="0">
                  <c:v>0</c:v>
                </c:pt>
                <c:pt idx="7587" formatCode="0">
                  <c:v>0</c:v>
                </c:pt>
                <c:pt idx="7588" formatCode="0">
                  <c:v>0</c:v>
                </c:pt>
                <c:pt idx="7589" formatCode="0">
                  <c:v>0</c:v>
                </c:pt>
                <c:pt idx="7590" formatCode="0">
                  <c:v>0</c:v>
                </c:pt>
                <c:pt idx="7591" formatCode="0">
                  <c:v>0</c:v>
                </c:pt>
                <c:pt idx="7592" formatCode="0">
                  <c:v>0</c:v>
                </c:pt>
                <c:pt idx="7593" formatCode="0">
                  <c:v>0</c:v>
                </c:pt>
                <c:pt idx="7594" formatCode="0">
                  <c:v>0</c:v>
                </c:pt>
                <c:pt idx="7595" formatCode="0">
                  <c:v>0</c:v>
                </c:pt>
                <c:pt idx="7596" formatCode="0">
                  <c:v>0</c:v>
                </c:pt>
                <c:pt idx="7597" formatCode="0">
                  <c:v>0</c:v>
                </c:pt>
                <c:pt idx="7598" formatCode="0">
                  <c:v>0</c:v>
                </c:pt>
                <c:pt idx="7599" formatCode="0">
                  <c:v>0</c:v>
                </c:pt>
                <c:pt idx="7600" formatCode="0">
                  <c:v>0</c:v>
                </c:pt>
                <c:pt idx="7601" formatCode="0">
                  <c:v>0</c:v>
                </c:pt>
                <c:pt idx="7602" formatCode="0">
                  <c:v>0</c:v>
                </c:pt>
                <c:pt idx="7603" formatCode="0">
                  <c:v>0</c:v>
                </c:pt>
                <c:pt idx="7604" formatCode="0">
                  <c:v>0</c:v>
                </c:pt>
                <c:pt idx="7605" formatCode="0">
                  <c:v>0</c:v>
                </c:pt>
                <c:pt idx="7606" formatCode="0">
                  <c:v>0</c:v>
                </c:pt>
                <c:pt idx="7607" formatCode="0">
                  <c:v>0</c:v>
                </c:pt>
                <c:pt idx="7608" formatCode="0">
                  <c:v>0</c:v>
                </c:pt>
                <c:pt idx="7609" formatCode="0">
                  <c:v>0</c:v>
                </c:pt>
                <c:pt idx="7610" formatCode="0">
                  <c:v>0</c:v>
                </c:pt>
                <c:pt idx="7611" formatCode="0">
                  <c:v>0</c:v>
                </c:pt>
                <c:pt idx="7612" formatCode="0">
                  <c:v>0</c:v>
                </c:pt>
                <c:pt idx="7613" formatCode="0">
                  <c:v>0</c:v>
                </c:pt>
                <c:pt idx="7614" formatCode="0">
                  <c:v>0</c:v>
                </c:pt>
                <c:pt idx="7615" formatCode="0">
                  <c:v>0</c:v>
                </c:pt>
                <c:pt idx="7616" formatCode="0">
                  <c:v>0</c:v>
                </c:pt>
                <c:pt idx="7617" formatCode="0">
                  <c:v>0</c:v>
                </c:pt>
                <c:pt idx="7618" formatCode="0">
                  <c:v>0</c:v>
                </c:pt>
                <c:pt idx="7619" formatCode="0">
                  <c:v>0</c:v>
                </c:pt>
                <c:pt idx="7620" formatCode="0">
                  <c:v>0</c:v>
                </c:pt>
                <c:pt idx="7621" formatCode="0">
                  <c:v>0</c:v>
                </c:pt>
                <c:pt idx="7622" formatCode="0">
                  <c:v>0</c:v>
                </c:pt>
                <c:pt idx="7623" formatCode="0">
                  <c:v>0</c:v>
                </c:pt>
                <c:pt idx="7624" formatCode="0">
                  <c:v>0</c:v>
                </c:pt>
                <c:pt idx="7625" formatCode="0">
                  <c:v>0</c:v>
                </c:pt>
                <c:pt idx="7626" formatCode="0">
                  <c:v>0</c:v>
                </c:pt>
                <c:pt idx="7627" formatCode="0">
                  <c:v>0</c:v>
                </c:pt>
                <c:pt idx="7628" formatCode="0">
                  <c:v>0</c:v>
                </c:pt>
                <c:pt idx="7629" formatCode="0">
                  <c:v>0</c:v>
                </c:pt>
                <c:pt idx="7630" formatCode="0">
                  <c:v>0</c:v>
                </c:pt>
                <c:pt idx="7631" formatCode="0">
                  <c:v>0</c:v>
                </c:pt>
                <c:pt idx="7632" formatCode="0">
                  <c:v>0</c:v>
                </c:pt>
                <c:pt idx="7633" formatCode="0">
                  <c:v>0</c:v>
                </c:pt>
                <c:pt idx="7634" formatCode="0">
                  <c:v>0</c:v>
                </c:pt>
                <c:pt idx="7635" formatCode="0">
                  <c:v>0</c:v>
                </c:pt>
                <c:pt idx="7636" formatCode="0">
                  <c:v>0</c:v>
                </c:pt>
                <c:pt idx="7637" formatCode="0">
                  <c:v>0</c:v>
                </c:pt>
                <c:pt idx="7638" formatCode="0">
                  <c:v>0</c:v>
                </c:pt>
                <c:pt idx="7639" formatCode="0">
                  <c:v>0</c:v>
                </c:pt>
                <c:pt idx="7640" formatCode="0">
                  <c:v>0</c:v>
                </c:pt>
                <c:pt idx="7641" formatCode="0">
                  <c:v>0</c:v>
                </c:pt>
                <c:pt idx="7642" formatCode="0">
                  <c:v>0</c:v>
                </c:pt>
                <c:pt idx="7643" formatCode="0">
                  <c:v>0</c:v>
                </c:pt>
                <c:pt idx="7644" formatCode="0">
                  <c:v>0</c:v>
                </c:pt>
                <c:pt idx="7645" formatCode="0">
                  <c:v>0</c:v>
                </c:pt>
                <c:pt idx="7646" formatCode="0">
                  <c:v>0</c:v>
                </c:pt>
                <c:pt idx="7647" formatCode="0">
                  <c:v>0</c:v>
                </c:pt>
                <c:pt idx="7648" formatCode="0">
                  <c:v>0</c:v>
                </c:pt>
                <c:pt idx="7649" formatCode="0">
                  <c:v>0</c:v>
                </c:pt>
                <c:pt idx="7650" formatCode="0">
                  <c:v>0</c:v>
                </c:pt>
                <c:pt idx="7651" formatCode="0">
                  <c:v>0</c:v>
                </c:pt>
                <c:pt idx="7652" formatCode="0">
                  <c:v>0</c:v>
                </c:pt>
                <c:pt idx="7653" formatCode="0">
                  <c:v>0</c:v>
                </c:pt>
                <c:pt idx="7654" formatCode="0">
                  <c:v>0</c:v>
                </c:pt>
                <c:pt idx="7655" formatCode="0">
                  <c:v>0</c:v>
                </c:pt>
                <c:pt idx="7656" formatCode="0">
                  <c:v>0</c:v>
                </c:pt>
                <c:pt idx="7657" formatCode="0">
                  <c:v>0</c:v>
                </c:pt>
                <c:pt idx="7658" formatCode="0">
                  <c:v>0</c:v>
                </c:pt>
                <c:pt idx="7659" formatCode="0">
                  <c:v>0</c:v>
                </c:pt>
                <c:pt idx="7660" formatCode="0">
                  <c:v>0</c:v>
                </c:pt>
                <c:pt idx="7661" formatCode="0">
                  <c:v>0</c:v>
                </c:pt>
                <c:pt idx="7662" formatCode="0">
                  <c:v>0</c:v>
                </c:pt>
                <c:pt idx="7663" formatCode="0">
                  <c:v>0</c:v>
                </c:pt>
                <c:pt idx="7664" formatCode="0">
                  <c:v>0</c:v>
                </c:pt>
                <c:pt idx="7665" formatCode="0">
                  <c:v>0</c:v>
                </c:pt>
                <c:pt idx="7666" formatCode="0">
                  <c:v>0</c:v>
                </c:pt>
                <c:pt idx="7667" formatCode="0">
                  <c:v>0</c:v>
                </c:pt>
                <c:pt idx="7668" formatCode="0">
                  <c:v>0</c:v>
                </c:pt>
                <c:pt idx="7669" formatCode="0">
                  <c:v>0</c:v>
                </c:pt>
                <c:pt idx="7670" formatCode="0">
                  <c:v>0</c:v>
                </c:pt>
                <c:pt idx="7671" formatCode="0">
                  <c:v>0</c:v>
                </c:pt>
                <c:pt idx="7672" formatCode="0">
                  <c:v>0</c:v>
                </c:pt>
                <c:pt idx="7673" formatCode="0">
                  <c:v>0</c:v>
                </c:pt>
                <c:pt idx="7674" formatCode="0">
                  <c:v>0</c:v>
                </c:pt>
                <c:pt idx="7675" formatCode="0">
                  <c:v>0</c:v>
                </c:pt>
                <c:pt idx="7676" formatCode="0">
                  <c:v>0</c:v>
                </c:pt>
                <c:pt idx="7677" formatCode="0">
                  <c:v>0</c:v>
                </c:pt>
                <c:pt idx="7678" formatCode="0">
                  <c:v>0</c:v>
                </c:pt>
                <c:pt idx="7679" formatCode="0">
                  <c:v>0</c:v>
                </c:pt>
                <c:pt idx="7680" formatCode="0">
                  <c:v>0</c:v>
                </c:pt>
                <c:pt idx="7681" formatCode="0">
                  <c:v>0</c:v>
                </c:pt>
                <c:pt idx="7682" formatCode="0">
                  <c:v>0</c:v>
                </c:pt>
                <c:pt idx="7683" formatCode="0">
                  <c:v>0</c:v>
                </c:pt>
                <c:pt idx="7684" formatCode="0">
                  <c:v>0</c:v>
                </c:pt>
                <c:pt idx="7685" formatCode="0">
                  <c:v>0</c:v>
                </c:pt>
                <c:pt idx="7686" formatCode="0">
                  <c:v>0</c:v>
                </c:pt>
                <c:pt idx="7687" formatCode="0">
                  <c:v>0</c:v>
                </c:pt>
                <c:pt idx="7688" formatCode="0">
                  <c:v>0</c:v>
                </c:pt>
                <c:pt idx="7689" formatCode="0">
                  <c:v>0</c:v>
                </c:pt>
                <c:pt idx="7690" formatCode="0">
                  <c:v>0</c:v>
                </c:pt>
                <c:pt idx="7691" formatCode="0">
                  <c:v>0</c:v>
                </c:pt>
                <c:pt idx="7692" formatCode="0">
                  <c:v>0</c:v>
                </c:pt>
                <c:pt idx="7693" formatCode="0">
                  <c:v>0</c:v>
                </c:pt>
                <c:pt idx="7694" formatCode="0">
                  <c:v>0</c:v>
                </c:pt>
                <c:pt idx="7695" formatCode="0">
                  <c:v>0</c:v>
                </c:pt>
                <c:pt idx="7696" formatCode="0">
                  <c:v>0</c:v>
                </c:pt>
                <c:pt idx="7697" formatCode="0">
                  <c:v>0</c:v>
                </c:pt>
                <c:pt idx="7698" formatCode="0">
                  <c:v>0</c:v>
                </c:pt>
                <c:pt idx="7699" formatCode="0">
                  <c:v>0</c:v>
                </c:pt>
                <c:pt idx="7700" formatCode="0">
                  <c:v>0</c:v>
                </c:pt>
                <c:pt idx="7701" formatCode="0">
                  <c:v>0</c:v>
                </c:pt>
                <c:pt idx="7702" formatCode="0">
                  <c:v>0</c:v>
                </c:pt>
                <c:pt idx="7703" formatCode="0">
                  <c:v>0</c:v>
                </c:pt>
                <c:pt idx="7704" formatCode="0">
                  <c:v>0</c:v>
                </c:pt>
                <c:pt idx="7705" formatCode="0">
                  <c:v>0</c:v>
                </c:pt>
                <c:pt idx="7706" formatCode="0">
                  <c:v>0</c:v>
                </c:pt>
                <c:pt idx="7707" formatCode="0">
                  <c:v>0</c:v>
                </c:pt>
                <c:pt idx="7708" formatCode="0">
                  <c:v>0</c:v>
                </c:pt>
                <c:pt idx="7709" formatCode="0">
                  <c:v>0</c:v>
                </c:pt>
                <c:pt idx="7710" formatCode="0">
                  <c:v>0</c:v>
                </c:pt>
                <c:pt idx="7711" formatCode="0">
                  <c:v>0</c:v>
                </c:pt>
                <c:pt idx="7712" formatCode="0">
                  <c:v>0</c:v>
                </c:pt>
                <c:pt idx="7713" formatCode="0">
                  <c:v>0</c:v>
                </c:pt>
                <c:pt idx="7714" formatCode="0">
                  <c:v>0</c:v>
                </c:pt>
                <c:pt idx="7715" formatCode="0">
                  <c:v>0</c:v>
                </c:pt>
                <c:pt idx="7716" formatCode="0">
                  <c:v>0</c:v>
                </c:pt>
                <c:pt idx="7717" formatCode="0">
                  <c:v>0</c:v>
                </c:pt>
                <c:pt idx="7718" formatCode="0">
                  <c:v>0</c:v>
                </c:pt>
                <c:pt idx="7719" formatCode="0">
                  <c:v>0</c:v>
                </c:pt>
                <c:pt idx="7720" formatCode="0">
                  <c:v>0</c:v>
                </c:pt>
                <c:pt idx="7721" formatCode="0">
                  <c:v>0</c:v>
                </c:pt>
                <c:pt idx="7722" formatCode="0">
                  <c:v>0</c:v>
                </c:pt>
                <c:pt idx="7723" formatCode="0">
                  <c:v>0</c:v>
                </c:pt>
                <c:pt idx="7724" formatCode="0">
                  <c:v>0</c:v>
                </c:pt>
                <c:pt idx="7725" formatCode="0">
                  <c:v>0</c:v>
                </c:pt>
                <c:pt idx="7726" formatCode="0">
                  <c:v>0</c:v>
                </c:pt>
                <c:pt idx="7727" formatCode="0">
                  <c:v>0</c:v>
                </c:pt>
                <c:pt idx="7728" formatCode="0">
                  <c:v>0</c:v>
                </c:pt>
                <c:pt idx="7729" formatCode="0">
                  <c:v>0</c:v>
                </c:pt>
                <c:pt idx="7730" formatCode="0">
                  <c:v>0</c:v>
                </c:pt>
                <c:pt idx="7731" formatCode="0">
                  <c:v>0</c:v>
                </c:pt>
                <c:pt idx="7732" formatCode="0">
                  <c:v>0</c:v>
                </c:pt>
                <c:pt idx="7733" formatCode="0">
                  <c:v>0</c:v>
                </c:pt>
                <c:pt idx="7734" formatCode="0">
                  <c:v>0</c:v>
                </c:pt>
                <c:pt idx="7735" formatCode="0">
                  <c:v>0</c:v>
                </c:pt>
                <c:pt idx="7736" formatCode="0">
                  <c:v>0</c:v>
                </c:pt>
                <c:pt idx="7737" formatCode="0">
                  <c:v>0</c:v>
                </c:pt>
                <c:pt idx="7738" formatCode="0">
                  <c:v>0</c:v>
                </c:pt>
                <c:pt idx="7739" formatCode="0">
                  <c:v>0</c:v>
                </c:pt>
                <c:pt idx="7740" formatCode="0">
                  <c:v>0</c:v>
                </c:pt>
                <c:pt idx="7741" formatCode="0">
                  <c:v>0</c:v>
                </c:pt>
                <c:pt idx="7742" formatCode="0">
                  <c:v>0</c:v>
                </c:pt>
                <c:pt idx="7743" formatCode="0">
                  <c:v>0</c:v>
                </c:pt>
                <c:pt idx="7744" formatCode="0">
                  <c:v>0</c:v>
                </c:pt>
                <c:pt idx="7745" formatCode="0">
                  <c:v>0</c:v>
                </c:pt>
                <c:pt idx="7746" formatCode="0">
                  <c:v>0</c:v>
                </c:pt>
                <c:pt idx="7747" formatCode="0">
                  <c:v>0</c:v>
                </c:pt>
                <c:pt idx="7748" formatCode="0">
                  <c:v>0</c:v>
                </c:pt>
                <c:pt idx="7749" formatCode="0">
                  <c:v>0</c:v>
                </c:pt>
                <c:pt idx="7750" formatCode="0">
                  <c:v>0</c:v>
                </c:pt>
                <c:pt idx="7751" formatCode="0">
                  <c:v>0</c:v>
                </c:pt>
                <c:pt idx="7752" formatCode="0">
                  <c:v>0</c:v>
                </c:pt>
                <c:pt idx="7753" formatCode="0">
                  <c:v>0</c:v>
                </c:pt>
                <c:pt idx="7754" formatCode="0">
                  <c:v>0</c:v>
                </c:pt>
                <c:pt idx="7755" formatCode="0">
                  <c:v>0</c:v>
                </c:pt>
                <c:pt idx="7756" formatCode="0">
                  <c:v>0</c:v>
                </c:pt>
                <c:pt idx="7757" formatCode="0">
                  <c:v>0</c:v>
                </c:pt>
                <c:pt idx="7758" formatCode="0">
                  <c:v>0</c:v>
                </c:pt>
                <c:pt idx="7759" formatCode="0">
                  <c:v>0</c:v>
                </c:pt>
                <c:pt idx="7760" formatCode="0">
                  <c:v>0</c:v>
                </c:pt>
                <c:pt idx="7761" formatCode="0">
                  <c:v>0</c:v>
                </c:pt>
                <c:pt idx="7762" formatCode="0">
                  <c:v>0</c:v>
                </c:pt>
                <c:pt idx="7763" formatCode="0">
                  <c:v>0</c:v>
                </c:pt>
                <c:pt idx="7764" formatCode="0">
                  <c:v>0</c:v>
                </c:pt>
                <c:pt idx="7765" formatCode="0">
                  <c:v>0</c:v>
                </c:pt>
                <c:pt idx="7766" formatCode="0">
                  <c:v>0</c:v>
                </c:pt>
                <c:pt idx="7767" formatCode="0">
                  <c:v>0</c:v>
                </c:pt>
                <c:pt idx="7768" formatCode="0">
                  <c:v>0</c:v>
                </c:pt>
                <c:pt idx="7769" formatCode="0">
                  <c:v>0</c:v>
                </c:pt>
                <c:pt idx="7770" formatCode="0">
                  <c:v>0</c:v>
                </c:pt>
                <c:pt idx="7771" formatCode="0">
                  <c:v>0</c:v>
                </c:pt>
                <c:pt idx="7772" formatCode="0">
                  <c:v>0</c:v>
                </c:pt>
                <c:pt idx="7773" formatCode="0">
                  <c:v>0</c:v>
                </c:pt>
                <c:pt idx="7774" formatCode="0">
                  <c:v>0</c:v>
                </c:pt>
                <c:pt idx="7775" formatCode="0">
                  <c:v>0</c:v>
                </c:pt>
                <c:pt idx="7776" formatCode="0">
                  <c:v>0</c:v>
                </c:pt>
                <c:pt idx="7777" formatCode="0">
                  <c:v>0</c:v>
                </c:pt>
                <c:pt idx="7778" formatCode="0">
                  <c:v>0</c:v>
                </c:pt>
                <c:pt idx="7779" formatCode="0">
                  <c:v>0</c:v>
                </c:pt>
                <c:pt idx="7780" formatCode="0">
                  <c:v>0</c:v>
                </c:pt>
                <c:pt idx="7781" formatCode="0">
                  <c:v>0</c:v>
                </c:pt>
                <c:pt idx="7782" formatCode="0">
                  <c:v>0</c:v>
                </c:pt>
                <c:pt idx="7783" formatCode="0">
                  <c:v>0</c:v>
                </c:pt>
                <c:pt idx="7784" formatCode="0">
                  <c:v>0</c:v>
                </c:pt>
                <c:pt idx="7785" formatCode="0">
                  <c:v>0</c:v>
                </c:pt>
                <c:pt idx="7786" formatCode="0">
                  <c:v>0</c:v>
                </c:pt>
                <c:pt idx="7787" formatCode="0">
                  <c:v>0</c:v>
                </c:pt>
                <c:pt idx="7788" formatCode="0">
                  <c:v>0</c:v>
                </c:pt>
                <c:pt idx="7789" formatCode="0">
                  <c:v>0</c:v>
                </c:pt>
                <c:pt idx="7790" formatCode="0">
                  <c:v>0</c:v>
                </c:pt>
                <c:pt idx="7791" formatCode="0">
                  <c:v>0</c:v>
                </c:pt>
                <c:pt idx="7792" formatCode="0">
                  <c:v>0</c:v>
                </c:pt>
                <c:pt idx="7793" formatCode="0">
                  <c:v>0</c:v>
                </c:pt>
                <c:pt idx="7794" formatCode="0">
                  <c:v>0</c:v>
                </c:pt>
                <c:pt idx="7795" formatCode="0">
                  <c:v>0</c:v>
                </c:pt>
                <c:pt idx="7796" formatCode="0">
                  <c:v>0</c:v>
                </c:pt>
                <c:pt idx="7797" formatCode="0">
                  <c:v>0</c:v>
                </c:pt>
                <c:pt idx="7798" formatCode="0">
                  <c:v>0</c:v>
                </c:pt>
                <c:pt idx="7799" formatCode="0">
                  <c:v>0</c:v>
                </c:pt>
                <c:pt idx="7800" formatCode="0">
                  <c:v>0</c:v>
                </c:pt>
                <c:pt idx="7801" formatCode="0">
                  <c:v>0</c:v>
                </c:pt>
                <c:pt idx="7802" formatCode="0">
                  <c:v>0</c:v>
                </c:pt>
                <c:pt idx="7803" formatCode="0">
                  <c:v>0</c:v>
                </c:pt>
                <c:pt idx="7804" formatCode="0">
                  <c:v>0</c:v>
                </c:pt>
                <c:pt idx="7805" formatCode="0">
                  <c:v>0</c:v>
                </c:pt>
                <c:pt idx="7806" formatCode="0">
                  <c:v>0</c:v>
                </c:pt>
                <c:pt idx="7807" formatCode="0">
                  <c:v>0</c:v>
                </c:pt>
                <c:pt idx="7808" formatCode="0">
                  <c:v>0</c:v>
                </c:pt>
                <c:pt idx="7809" formatCode="0">
                  <c:v>0</c:v>
                </c:pt>
                <c:pt idx="7810" formatCode="0">
                  <c:v>0</c:v>
                </c:pt>
                <c:pt idx="7811" formatCode="0">
                  <c:v>0</c:v>
                </c:pt>
                <c:pt idx="7812" formatCode="0">
                  <c:v>0</c:v>
                </c:pt>
                <c:pt idx="7813" formatCode="0">
                  <c:v>0</c:v>
                </c:pt>
                <c:pt idx="7814" formatCode="0">
                  <c:v>0</c:v>
                </c:pt>
                <c:pt idx="7815" formatCode="0">
                  <c:v>0</c:v>
                </c:pt>
                <c:pt idx="7816" formatCode="0">
                  <c:v>0</c:v>
                </c:pt>
                <c:pt idx="7817" formatCode="0">
                  <c:v>0</c:v>
                </c:pt>
                <c:pt idx="7818" formatCode="0">
                  <c:v>0</c:v>
                </c:pt>
                <c:pt idx="7819" formatCode="0">
                  <c:v>0</c:v>
                </c:pt>
                <c:pt idx="7820" formatCode="0">
                  <c:v>0</c:v>
                </c:pt>
                <c:pt idx="7821" formatCode="0">
                  <c:v>0</c:v>
                </c:pt>
                <c:pt idx="7822" formatCode="0">
                  <c:v>0</c:v>
                </c:pt>
                <c:pt idx="7823" formatCode="0">
                  <c:v>0</c:v>
                </c:pt>
                <c:pt idx="7824" formatCode="0">
                  <c:v>0</c:v>
                </c:pt>
                <c:pt idx="7825" formatCode="0">
                  <c:v>0</c:v>
                </c:pt>
                <c:pt idx="7826" formatCode="0">
                  <c:v>0</c:v>
                </c:pt>
                <c:pt idx="7827" formatCode="0">
                  <c:v>0</c:v>
                </c:pt>
                <c:pt idx="7828" formatCode="0">
                  <c:v>0</c:v>
                </c:pt>
                <c:pt idx="7829" formatCode="0">
                  <c:v>0</c:v>
                </c:pt>
                <c:pt idx="7830" formatCode="0">
                  <c:v>0</c:v>
                </c:pt>
                <c:pt idx="7831" formatCode="0">
                  <c:v>0</c:v>
                </c:pt>
                <c:pt idx="7832" formatCode="0">
                  <c:v>0</c:v>
                </c:pt>
                <c:pt idx="7833" formatCode="0">
                  <c:v>0</c:v>
                </c:pt>
                <c:pt idx="7834" formatCode="0">
                  <c:v>0</c:v>
                </c:pt>
                <c:pt idx="7835" formatCode="0">
                  <c:v>0</c:v>
                </c:pt>
                <c:pt idx="7836" formatCode="0">
                  <c:v>0</c:v>
                </c:pt>
                <c:pt idx="7837" formatCode="0">
                  <c:v>0</c:v>
                </c:pt>
                <c:pt idx="7838" formatCode="0">
                  <c:v>0</c:v>
                </c:pt>
                <c:pt idx="7839" formatCode="0">
                  <c:v>0</c:v>
                </c:pt>
                <c:pt idx="7840" formatCode="0">
                  <c:v>0</c:v>
                </c:pt>
                <c:pt idx="7841" formatCode="0">
                  <c:v>0</c:v>
                </c:pt>
                <c:pt idx="7842" formatCode="0">
                  <c:v>0</c:v>
                </c:pt>
                <c:pt idx="7843" formatCode="0">
                  <c:v>0</c:v>
                </c:pt>
                <c:pt idx="7844" formatCode="0">
                  <c:v>0</c:v>
                </c:pt>
                <c:pt idx="7845" formatCode="0">
                  <c:v>0</c:v>
                </c:pt>
                <c:pt idx="7846" formatCode="0">
                  <c:v>0</c:v>
                </c:pt>
                <c:pt idx="7847" formatCode="0">
                  <c:v>0</c:v>
                </c:pt>
                <c:pt idx="7848" formatCode="0">
                  <c:v>0</c:v>
                </c:pt>
                <c:pt idx="7849" formatCode="0">
                  <c:v>0</c:v>
                </c:pt>
                <c:pt idx="7850" formatCode="0">
                  <c:v>0</c:v>
                </c:pt>
                <c:pt idx="7851" formatCode="0">
                  <c:v>0</c:v>
                </c:pt>
                <c:pt idx="7852" formatCode="0">
                  <c:v>0</c:v>
                </c:pt>
                <c:pt idx="7853" formatCode="0">
                  <c:v>0</c:v>
                </c:pt>
                <c:pt idx="7854" formatCode="0">
                  <c:v>0</c:v>
                </c:pt>
                <c:pt idx="7855" formatCode="0">
                  <c:v>0</c:v>
                </c:pt>
                <c:pt idx="7856" formatCode="0">
                  <c:v>0</c:v>
                </c:pt>
                <c:pt idx="7857" formatCode="0">
                  <c:v>0</c:v>
                </c:pt>
                <c:pt idx="7858" formatCode="0">
                  <c:v>0</c:v>
                </c:pt>
                <c:pt idx="7859" formatCode="0">
                  <c:v>0</c:v>
                </c:pt>
                <c:pt idx="7860" formatCode="0">
                  <c:v>0</c:v>
                </c:pt>
                <c:pt idx="7861" formatCode="0">
                  <c:v>0</c:v>
                </c:pt>
                <c:pt idx="7862" formatCode="0">
                  <c:v>0</c:v>
                </c:pt>
                <c:pt idx="7863" formatCode="0">
                  <c:v>0</c:v>
                </c:pt>
                <c:pt idx="7864" formatCode="0">
                  <c:v>0</c:v>
                </c:pt>
                <c:pt idx="7865" formatCode="0">
                  <c:v>0</c:v>
                </c:pt>
                <c:pt idx="7866" formatCode="0">
                  <c:v>0</c:v>
                </c:pt>
                <c:pt idx="7867" formatCode="0">
                  <c:v>0</c:v>
                </c:pt>
                <c:pt idx="7868" formatCode="0">
                  <c:v>0</c:v>
                </c:pt>
                <c:pt idx="7869" formatCode="0">
                  <c:v>0</c:v>
                </c:pt>
                <c:pt idx="7870" formatCode="0">
                  <c:v>0</c:v>
                </c:pt>
                <c:pt idx="7871" formatCode="0">
                  <c:v>0</c:v>
                </c:pt>
                <c:pt idx="7872" formatCode="0">
                  <c:v>0</c:v>
                </c:pt>
                <c:pt idx="7873" formatCode="0">
                  <c:v>0</c:v>
                </c:pt>
                <c:pt idx="7874" formatCode="0">
                  <c:v>0</c:v>
                </c:pt>
                <c:pt idx="7875" formatCode="0">
                  <c:v>0</c:v>
                </c:pt>
                <c:pt idx="7876" formatCode="0">
                  <c:v>0</c:v>
                </c:pt>
                <c:pt idx="7877" formatCode="0">
                  <c:v>0</c:v>
                </c:pt>
                <c:pt idx="7878" formatCode="0">
                  <c:v>0</c:v>
                </c:pt>
                <c:pt idx="7879" formatCode="0">
                  <c:v>0</c:v>
                </c:pt>
                <c:pt idx="7880" formatCode="0">
                  <c:v>0</c:v>
                </c:pt>
                <c:pt idx="7881" formatCode="0">
                  <c:v>0</c:v>
                </c:pt>
                <c:pt idx="7882" formatCode="0">
                  <c:v>0</c:v>
                </c:pt>
                <c:pt idx="7883" formatCode="0">
                  <c:v>0</c:v>
                </c:pt>
                <c:pt idx="7884" formatCode="0">
                  <c:v>0</c:v>
                </c:pt>
                <c:pt idx="7885" formatCode="0">
                  <c:v>0</c:v>
                </c:pt>
                <c:pt idx="7886" formatCode="0">
                  <c:v>0</c:v>
                </c:pt>
                <c:pt idx="7887" formatCode="0">
                  <c:v>0</c:v>
                </c:pt>
                <c:pt idx="7888" formatCode="0">
                  <c:v>0</c:v>
                </c:pt>
                <c:pt idx="7889" formatCode="0">
                  <c:v>0</c:v>
                </c:pt>
                <c:pt idx="7890" formatCode="0">
                  <c:v>0</c:v>
                </c:pt>
                <c:pt idx="7891" formatCode="0">
                  <c:v>0</c:v>
                </c:pt>
                <c:pt idx="7892" formatCode="0">
                  <c:v>0</c:v>
                </c:pt>
                <c:pt idx="7893" formatCode="0">
                  <c:v>0</c:v>
                </c:pt>
                <c:pt idx="7894" formatCode="0">
                  <c:v>0</c:v>
                </c:pt>
                <c:pt idx="7895" formatCode="0">
                  <c:v>0</c:v>
                </c:pt>
                <c:pt idx="7896" formatCode="0">
                  <c:v>0</c:v>
                </c:pt>
                <c:pt idx="7897" formatCode="0">
                  <c:v>0</c:v>
                </c:pt>
                <c:pt idx="7898" formatCode="0">
                  <c:v>0</c:v>
                </c:pt>
                <c:pt idx="7899" formatCode="0">
                  <c:v>0</c:v>
                </c:pt>
                <c:pt idx="7900" formatCode="0">
                  <c:v>0</c:v>
                </c:pt>
                <c:pt idx="7901" formatCode="0">
                  <c:v>0</c:v>
                </c:pt>
                <c:pt idx="7902" formatCode="0">
                  <c:v>0</c:v>
                </c:pt>
                <c:pt idx="7903" formatCode="0">
                  <c:v>0</c:v>
                </c:pt>
                <c:pt idx="7904" formatCode="0">
                  <c:v>0</c:v>
                </c:pt>
                <c:pt idx="7905" formatCode="0">
                  <c:v>0</c:v>
                </c:pt>
                <c:pt idx="7906" formatCode="0">
                  <c:v>0</c:v>
                </c:pt>
                <c:pt idx="7907" formatCode="0">
                  <c:v>0</c:v>
                </c:pt>
                <c:pt idx="7908" formatCode="0">
                  <c:v>0</c:v>
                </c:pt>
                <c:pt idx="7909" formatCode="0">
                  <c:v>0</c:v>
                </c:pt>
                <c:pt idx="7910" formatCode="0">
                  <c:v>0</c:v>
                </c:pt>
                <c:pt idx="7911" formatCode="0">
                  <c:v>0</c:v>
                </c:pt>
                <c:pt idx="7912" formatCode="0">
                  <c:v>0</c:v>
                </c:pt>
                <c:pt idx="7913" formatCode="0">
                  <c:v>0</c:v>
                </c:pt>
                <c:pt idx="7914" formatCode="0">
                  <c:v>0</c:v>
                </c:pt>
                <c:pt idx="7915" formatCode="0">
                  <c:v>0</c:v>
                </c:pt>
                <c:pt idx="7916" formatCode="0">
                  <c:v>0</c:v>
                </c:pt>
                <c:pt idx="7917" formatCode="0">
                  <c:v>0</c:v>
                </c:pt>
                <c:pt idx="7918" formatCode="0">
                  <c:v>0</c:v>
                </c:pt>
                <c:pt idx="7919" formatCode="0">
                  <c:v>0</c:v>
                </c:pt>
                <c:pt idx="7920" formatCode="0">
                  <c:v>0</c:v>
                </c:pt>
                <c:pt idx="7921" formatCode="0">
                  <c:v>0</c:v>
                </c:pt>
                <c:pt idx="7922" formatCode="0">
                  <c:v>0</c:v>
                </c:pt>
                <c:pt idx="7923" formatCode="0">
                  <c:v>0</c:v>
                </c:pt>
                <c:pt idx="7924" formatCode="0">
                  <c:v>0</c:v>
                </c:pt>
                <c:pt idx="7925" formatCode="0">
                  <c:v>0</c:v>
                </c:pt>
                <c:pt idx="7926" formatCode="0">
                  <c:v>0</c:v>
                </c:pt>
                <c:pt idx="7927" formatCode="0">
                  <c:v>0</c:v>
                </c:pt>
                <c:pt idx="7928" formatCode="0">
                  <c:v>0</c:v>
                </c:pt>
                <c:pt idx="7929" formatCode="0">
                  <c:v>0</c:v>
                </c:pt>
                <c:pt idx="7930" formatCode="0">
                  <c:v>0</c:v>
                </c:pt>
                <c:pt idx="7931" formatCode="0">
                  <c:v>0</c:v>
                </c:pt>
                <c:pt idx="7932" formatCode="0">
                  <c:v>0</c:v>
                </c:pt>
                <c:pt idx="7933" formatCode="0">
                  <c:v>0</c:v>
                </c:pt>
                <c:pt idx="7934" formatCode="0">
                  <c:v>0</c:v>
                </c:pt>
                <c:pt idx="7935" formatCode="0">
                  <c:v>0</c:v>
                </c:pt>
                <c:pt idx="7936" formatCode="0">
                  <c:v>0</c:v>
                </c:pt>
                <c:pt idx="7937" formatCode="0">
                  <c:v>0</c:v>
                </c:pt>
                <c:pt idx="7938" formatCode="0">
                  <c:v>0</c:v>
                </c:pt>
                <c:pt idx="7939" formatCode="0">
                  <c:v>0</c:v>
                </c:pt>
                <c:pt idx="7940" formatCode="0">
                  <c:v>0</c:v>
                </c:pt>
                <c:pt idx="7941" formatCode="0">
                  <c:v>0</c:v>
                </c:pt>
                <c:pt idx="7942" formatCode="0">
                  <c:v>0</c:v>
                </c:pt>
                <c:pt idx="7943" formatCode="0">
                  <c:v>0</c:v>
                </c:pt>
                <c:pt idx="7944" formatCode="0">
                  <c:v>0</c:v>
                </c:pt>
                <c:pt idx="7945" formatCode="0">
                  <c:v>0</c:v>
                </c:pt>
                <c:pt idx="7946" formatCode="0">
                  <c:v>0</c:v>
                </c:pt>
                <c:pt idx="7947" formatCode="0">
                  <c:v>0</c:v>
                </c:pt>
                <c:pt idx="7948" formatCode="0">
                  <c:v>0</c:v>
                </c:pt>
                <c:pt idx="7949" formatCode="0">
                  <c:v>0</c:v>
                </c:pt>
                <c:pt idx="7950" formatCode="0">
                  <c:v>0</c:v>
                </c:pt>
                <c:pt idx="7951" formatCode="0">
                  <c:v>0</c:v>
                </c:pt>
                <c:pt idx="7952" formatCode="0">
                  <c:v>0</c:v>
                </c:pt>
                <c:pt idx="7953" formatCode="0">
                  <c:v>0</c:v>
                </c:pt>
                <c:pt idx="7954" formatCode="0">
                  <c:v>0</c:v>
                </c:pt>
                <c:pt idx="7955" formatCode="0">
                  <c:v>0</c:v>
                </c:pt>
                <c:pt idx="7956" formatCode="0">
                  <c:v>0</c:v>
                </c:pt>
                <c:pt idx="7957" formatCode="0">
                  <c:v>0</c:v>
                </c:pt>
                <c:pt idx="7958" formatCode="0">
                  <c:v>0</c:v>
                </c:pt>
                <c:pt idx="7959" formatCode="0">
                  <c:v>0</c:v>
                </c:pt>
                <c:pt idx="7960" formatCode="0">
                  <c:v>0</c:v>
                </c:pt>
                <c:pt idx="7961" formatCode="0">
                  <c:v>0</c:v>
                </c:pt>
                <c:pt idx="7962" formatCode="0">
                  <c:v>0</c:v>
                </c:pt>
                <c:pt idx="7963" formatCode="0">
                  <c:v>0</c:v>
                </c:pt>
                <c:pt idx="7964" formatCode="0">
                  <c:v>0</c:v>
                </c:pt>
                <c:pt idx="7965" formatCode="0">
                  <c:v>0</c:v>
                </c:pt>
                <c:pt idx="7966" formatCode="0">
                  <c:v>0</c:v>
                </c:pt>
                <c:pt idx="7967" formatCode="0">
                  <c:v>0</c:v>
                </c:pt>
                <c:pt idx="7968" formatCode="0">
                  <c:v>0</c:v>
                </c:pt>
                <c:pt idx="7969" formatCode="0">
                  <c:v>0</c:v>
                </c:pt>
                <c:pt idx="7970" formatCode="0">
                  <c:v>0</c:v>
                </c:pt>
                <c:pt idx="7971" formatCode="0">
                  <c:v>0</c:v>
                </c:pt>
                <c:pt idx="7972" formatCode="0">
                  <c:v>0</c:v>
                </c:pt>
                <c:pt idx="7973" formatCode="0">
                  <c:v>0</c:v>
                </c:pt>
                <c:pt idx="7974" formatCode="0">
                  <c:v>0</c:v>
                </c:pt>
                <c:pt idx="7975" formatCode="0">
                  <c:v>0</c:v>
                </c:pt>
                <c:pt idx="7976" formatCode="0">
                  <c:v>0</c:v>
                </c:pt>
                <c:pt idx="7977" formatCode="0">
                  <c:v>0</c:v>
                </c:pt>
                <c:pt idx="7978" formatCode="0">
                  <c:v>0</c:v>
                </c:pt>
                <c:pt idx="7979" formatCode="0">
                  <c:v>0</c:v>
                </c:pt>
                <c:pt idx="7980" formatCode="0">
                  <c:v>0</c:v>
                </c:pt>
                <c:pt idx="7981" formatCode="0">
                  <c:v>0</c:v>
                </c:pt>
                <c:pt idx="7982" formatCode="0">
                  <c:v>0</c:v>
                </c:pt>
                <c:pt idx="7983" formatCode="0">
                  <c:v>0</c:v>
                </c:pt>
                <c:pt idx="7984" formatCode="0">
                  <c:v>0</c:v>
                </c:pt>
                <c:pt idx="7985" formatCode="0">
                  <c:v>0</c:v>
                </c:pt>
                <c:pt idx="7986" formatCode="0">
                  <c:v>0</c:v>
                </c:pt>
                <c:pt idx="7987" formatCode="0">
                  <c:v>0</c:v>
                </c:pt>
                <c:pt idx="7988" formatCode="0">
                  <c:v>0</c:v>
                </c:pt>
                <c:pt idx="7989" formatCode="0">
                  <c:v>0</c:v>
                </c:pt>
                <c:pt idx="7990" formatCode="0">
                  <c:v>0</c:v>
                </c:pt>
                <c:pt idx="7991" formatCode="0">
                  <c:v>0</c:v>
                </c:pt>
                <c:pt idx="7992" formatCode="0">
                  <c:v>0</c:v>
                </c:pt>
                <c:pt idx="7993" formatCode="0">
                  <c:v>0</c:v>
                </c:pt>
                <c:pt idx="7994" formatCode="0">
                  <c:v>0</c:v>
                </c:pt>
                <c:pt idx="7995" formatCode="0">
                  <c:v>0</c:v>
                </c:pt>
                <c:pt idx="7996" formatCode="0">
                  <c:v>0</c:v>
                </c:pt>
                <c:pt idx="7997" formatCode="0">
                  <c:v>0</c:v>
                </c:pt>
                <c:pt idx="7998" formatCode="0">
                  <c:v>0</c:v>
                </c:pt>
                <c:pt idx="7999" formatCode="0">
                  <c:v>0</c:v>
                </c:pt>
                <c:pt idx="8000" formatCode="0">
                  <c:v>0</c:v>
                </c:pt>
                <c:pt idx="8001" formatCode="0">
                  <c:v>0</c:v>
                </c:pt>
                <c:pt idx="8002" formatCode="0">
                  <c:v>0</c:v>
                </c:pt>
                <c:pt idx="8003" formatCode="0">
                  <c:v>0</c:v>
                </c:pt>
                <c:pt idx="8004" formatCode="0">
                  <c:v>0</c:v>
                </c:pt>
                <c:pt idx="8005" formatCode="0">
                  <c:v>0</c:v>
                </c:pt>
                <c:pt idx="8006" formatCode="0">
                  <c:v>0</c:v>
                </c:pt>
                <c:pt idx="8007" formatCode="0">
                  <c:v>0</c:v>
                </c:pt>
                <c:pt idx="8008" formatCode="0">
                  <c:v>0</c:v>
                </c:pt>
                <c:pt idx="8009" formatCode="0">
                  <c:v>0</c:v>
                </c:pt>
                <c:pt idx="8010" formatCode="0">
                  <c:v>0</c:v>
                </c:pt>
                <c:pt idx="8011" formatCode="0">
                  <c:v>0</c:v>
                </c:pt>
                <c:pt idx="8012" formatCode="0">
                  <c:v>0</c:v>
                </c:pt>
                <c:pt idx="8013" formatCode="0">
                  <c:v>0</c:v>
                </c:pt>
                <c:pt idx="8014" formatCode="0">
                  <c:v>0</c:v>
                </c:pt>
                <c:pt idx="8015" formatCode="0">
                  <c:v>0</c:v>
                </c:pt>
                <c:pt idx="8016" formatCode="0">
                  <c:v>0</c:v>
                </c:pt>
                <c:pt idx="8017" formatCode="0">
                  <c:v>0</c:v>
                </c:pt>
                <c:pt idx="8018" formatCode="0">
                  <c:v>0</c:v>
                </c:pt>
                <c:pt idx="8019" formatCode="0">
                  <c:v>0</c:v>
                </c:pt>
                <c:pt idx="8020" formatCode="0">
                  <c:v>0</c:v>
                </c:pt>
                <c:pt idx="8021" formatCode="0">
                  <c:v>0</c:v>
                </c:pt>
                <c:pt idx="8022" formatCode="0">
                  <c:v>0</c:v>
                </c:pt>
                <c:pt idx="8023" formatCode="0">
                  <c:v>0</c:v>
                </c:pt>
                <c:pt idx="8024" formatCode="0">
                  <c:v>0</c:v>
                </c:pt>
                <c:pt idx="8025" formatCode="0">
                  <c:v>0</c:v>
                </c:pt>
                <c:pt idx="8026" formatCode="0">
                  <c:v>0</c:v>
                </c:pt>
                <c:pt idx="8027" formatCode="0">
                  <c:v>0</c:v>
                </c:pt>
                <c:pt idx="8028" formatCode="0">
                  <c:v>0</c:v>
                </c:pt>
                <c:pt idx="8029" formatCode="0">
                  <c:v>0</c:v>
                </c:pt>
                <c:pt idx="8030" formatCode="0">
                  <c:v>0</c:v>
                </c:pt>
                <c:pt idx="8031" formatCode="0">
                  <c:v>0</c:v>
                </c:pt>
                <c:pt idx="8032" formatCode="0">
                  <c:v>0</c:v>
                </c:pt>
                <c:pt idx="8033" formatCode="0">
                  <c:v>0</c:v>
                </c:pt>
                <c:pt idx="8034" formatCode="0">
                  <c:v>0</c:v>
                </c:pt>
                <c:pt idx="8035" formatCode="0">
                  <c:v>0</c:v>
                </c:pt>
                <c:pt idx="8036" formatCode="0">
                  <c:v>0</c:v>
                </c:pt>
                <c:pt idx="8037" formatCode="0">
                  <c:v>0</c:v>
                </c:pt>
                <c:pt idx="8038" formatCode="0">
                  <c:v>0</c:v>
                </c:pt>
                <c:pt idx="8039" formatCode="0">
                  <c:v>0</c:v>
                </c:pt>
                <c:pt idx="8040" formatCode="0">
                  <c:v>0</c:v>
                </c:pt>
                <c:pt idx="8041" formatCode="0">
                  <c:v>0</c:v>
                </c:pt>
                <c:pt idx="8042" formatCode="0">
                  <c:v>0</c:v>
                </c:pt>
                <c:pt idx="8043" formatCode="0">
                  <c:v>0</c:v>
                </c:pt>
                <c:pt idx="8044" formatCode="0">
                  <c:v>0</c:v>
                </c:pt>
                <c:pt idx="8045" formatCode="0">
                  <c:v>0</c:v>
                </c:pt>
                <c:pt idx="8046" formatCode="0">
                  <c:v>0</c:v>
                </c:pt>
                <c:pt idx="8047" formatCode="0">
                  <c:v>0</c:v>
                </c:pt>
                <c:pt idx="8048" formatCode="0">
                  <c:v>0</c:v>
                </c:pt>
                <c:pt idx="8049" formatCode="0">
                  <c:v>0</c:v>
                </c:pt>
                <c:pt idx="8050" formatCode="0">
                  <c:v>0</c:v>
                </c:pt>
                <c:pt idx="8051" formatCode="0">
                  <c:v>0</c:v>
                </c:pt>
                <c:pt idx="8052" formatCode="0">
                  <c:v>0</c:v>
                </c:pt>
                <c:pt idx="8053" formatCode="0">
                  <c:v>0</c:v>
                </c:pt>
                <c:pt idx="8054" formatCode="0">
                  <c:v>0</c:v>
                </c:pt>
                <c:pt idx="8055" formatCode="0">
                  <c:v>0</c:v>
                </c:pt>
                <c:pt idx="8056" formatCode="0">
                  <c:v>0</c:v>
                </c:pt>
                <c:pt idx="8057" formatCode="0">
                  <c:v>0</c:v>
                </c:pt>
                <c:pt idx="8058" formatCode="0">
                  <c:v>0</c:v>
                </c:pt>
                <c:pt idx="8059" formatCode="0">
                  <c:v>0</c:v>
                </c:pt>
                <c:pt idx="8060" formatCode="0">
                  <c:v>0</c:v>
                </c:pt>
                <c:pt idx="8061" formatCode="0">
                  <c:v>0</c:v>
                </c:pt>
                <c:pt idx="8062" formatCode="0">
                  <c:v>0</c:v>
                </c:pt>
                <c:pt idx="8063" formatCode="0">
                  <c:v>0</c:v>
                </c:pt>
                <c:pt idx="8064" formatCode="0">
                  <c:v>0</c:v>
                </c:pt>
                <c:pt idx="8065" formatCode="0">
                  <c:v>0</c:v>
                </c:pt>
                <c:pt idx="8066" formatCode="0">
                  <c:v>0</c:v>
                </c:pt>
                <c:pt idx="8067" formatCode="0">
                  <c:v>0</c:v>
                </c:pt>
                <c:pt idx="8068" formatCode="0">
                  <c:v>0</c:v>
                </c:pt>
                <c:pt idx="8069" formatCode="0">
                  <c:v>0</c:v>
                </c:pt>
                <c:pt idx="8070" formatCode="0">
                  <c:v>0</c:v>
                </c:pt>
                <c:pt idx="8071" formatCode="0">
                  <c:v>0</c:v>
                </c:pt>
                <c:pt idx="8072" formatCode="0">
                  <c:v>0</c:v>
                </c:pt>
                <c:pt idx="8073" formatCode="0">
                  <c:v>0</c:v>
                </c:pt>
                <c:pt idx="8074" formatCode="0">
                  <c:v>0</c:v>
                </c:pt>
                <c:pt idx="8075" formatCode="0">
                  <c:v>0</c:v>
                </c:pt>
                <c:pt idx="8076" formatCode="0">
                  <c:v>0</c:v>
                </c:pt>
                <c:pt idx="8077" formatCode="0">
                  <c:v>0</c:v>
                </c:pt>
                <c:pt idx="8078" formatCode="0">
                  <c:v>0</c:v>
                </c:pt>
                <c:pt idx="8079" formatCode="0">
                  <c:v>0</c:v>
                </c:pt>
                <c:pt idx="8080" formatCode="0">
                  <c:v>0</c:v>
                </c:pt>
                <c:pt idx="8081" formatCode="0">
                  <c:v>0</c:v>
                </c:pt>
                <c:pt idx="8082" formatCode="0">
                  <c:v>0</c:v>
                </c:pt>
                <c:pt idx="8083" formatCode="0">
                  <c:v>0</c:v>
                </c:pt>
                <c:pt idx="8084" formatCode="0">
                  <c:v>0</c:v>
                </c:pt>
                <c:pt idx="8085" formatCode="0">
                  <c:v>0</c:v>
                </c:pt>
                <c:pt idx="8086" formatCode="0">
                  <c:v>0</c:v>
                </c:pt>
                <c:pt idx="8087" formatCode="0">
                  <c:v>0</c:v>
                </c:pt>
                <c:pt idx="8088" formatCode="0">
                  <c:v>0</c:v>
                </c:pt>
                <c:pt idx="8089" formatCode="0">
                  <c:v>0</c:v>
                </c:pt>
                <c:pt idx="8090" formatCode="0">
                  <c:v>0</c:v>
                </c:pt>
                <c:pt idx="8091" formatCode="0">
                  <c:v>0</c:v>
                </c:pt>
                <c:pt idx="8092" formatCode="0">
                  <c:v>0</c:v>
                </c:pt>
                <c:pt idx="8093" formatCode="0">
                  <c:v>0</c:v>
                </c:pt>
                <c:pt idx="8094" formatCode="0">
                  <c:v>0</c:v>
                </c:pt>
                <c:pt idx="8095" formatCode="0">
                  <c:v>0</c:v>
                </c:pt>
                <c:pt idx="8096" formatCode="0">
                  <c:v>0</c:v>
                </c:pt>
                <c:pt idx="8097" formatCode="0">
                  <c:v>0</c:v>
                </c:pt>
                <c:pt idx="8098" formatCode="0">
                  <c:v>0</c:v>
                </c:pt>
                <c:pt idx="8099" formatCode="0">
                  <c:v>0</c:v>
                </c:pt>
                <c:pt idx="8100" formatCode="0">
                  <c:v>0</c:v>
                </c:pt>
                <c:pt idx="8101" formatCode="0">
                  <c:v>0</c:v>
                </c:pt>
                <c:pt idx="8102" formatCode="0">
                  <c:v>0</c:v>
                </c:pt>
                <c:pt idx="8103" formatCode="0">
                  <c:v>0</c:v>
                </c:pt>
                <c:pt idx="8104" formatCode="0">
                  <c:v>0</c:v>
                </c:pt>
                <c:pt idx="8105" formatCode="0">
                  <c:v>0</c:v>
                </c:pt>
                <c:pt idx="8106" formatCode="0">
                  <c:v>0</c:v>
                </c:pt>
                <c:pt idx="8107" formatCode="0">
                  <c:v>0</c:v>
                </c:pt>
                <c:pt idx="8108" formatCode="0">
                  <c:v>0</c:v>
                </c:pt>
                <c:pt idx="8109" formatCode="0">
                  <c:v>0</c:v>
                </c:pt>
                <c:pt idx="8110" formatCode="0">
                  <c:v>0</c:v>
                </c:pt>
                <c:pt idx="8111" formatCode="0">
                  <c:v>0</c:v>
                </c:pt>
                <c:pt idx="8112" formatCode="0">
                  <c:v>0</c:v>
                </c:pt>
                <c:pt idx="8113" formatCode="0">
                  <c:v>0</c:v>
                </c:pt>
                <c:pt idx="8114" formatCode="0">
                  <c:v>0</c:v>
                </c:pt>
                <c:pt idx="8115" formatCode="0">
                  <c:v>0</c:v>
                </c:pt>
                <c:pt idx="8116" formatCode="0">
                  <c:v>0</c:v>
                </c:pt>
                <c:pt idx="8117" formatCode="0">
                  <c:v>0</c:v>
                </c:pt>
                <c:pt idx="8118" formatCode="0">
                  <c:v>0</c:v>
                </c:pt>
                <c:pt idx="8119" formatCode="0">
                  <c:v>0</c:v>
                </c:pt>
                <c:pt idx="8120" formatCode="0">
                  <c:v>0</c:v>
                </c:pt>
                <c:pt idx="8121" formatCode="0">
                  <c:v>0</c:v>
                </c:pt>
                <c:pt idx="8122" formatCode="0">
                  <c:v>0</c:v>
                </c:pt>
                <c:pt idx="8123" formatCode="0">
                  <c:v>0</c:v>
                </c:pt>
                <c:pt idx="8124" formatCode="0">
                  <c:v>0</c:v>
                </c:pt>
                <c:pt idx="8125" formatCode="0">
                  <c:v>0</c:v>
                </c:pt>
                <c:pt idx="8126" formatCode="0">
                  <c:v>0</c:v>
                </c:pt>
                <c:pt idx="8127" formatCode="0">
                  <c:v>0</c:v>
                </c:pt>
                <c:pt idx="8128" formatCode="0">
                  <c:v>0</c:v>
                </c:pt>
                <c:pt idx="8129" formatCode="0">
                  <c:v>0</c:v>
                </c:pt>
                <c:pt idx="8130" formatCode="0">
                  <c:v>0</c:v>
                </c:pt>
                <c:pt idx="8131" formatCode="0">
                  <c:v>0</c:v>
                </c:pt>
                <c:pt idx="8132" formatCode="0">
                  <c:v>0</c:v>
                </c:pt>
                <c:pt idx="8133" formatCode="0">
                  <c:v>0</c:v>
                </c:pt>
                <c:pt idx="8134" formatCode="0">
                  <c:v>0</c:v>
                </c:pt>
                <c:pt idx="8135" formatCode="0">
                  <c:v>0</c:v>
                </c:pt>
                <c:pt idx="8136" formatCode="0">
                  <c:v>0</c:v>
                </c:pt>
                <c:pt idx="8137" formatCode="0">
                  <c:v>0</c:v>
                </c:pt>
                <c:pt idx="8138" formatCode="0">
                  <c:v>0</c:v>
                </c:pt>
                <c:pt idx="8139" formatCode="0">
                  <c:v>0</c:v>
                </c:pt>
                <c:pt idx="8140" formatCode="0">
                  <c:v>0</c:v>
                </c:pt>
                <c:pt idx="8141" formatCode="0">
                  <c:v>0</c:v>
                </c:pt>
                <c:pt idx="8142" formatCode="0">
                  <c:v>0</c:v>
                </c:pt>
                <c:pt idx="8143" formatCode="0">
                  <c:v>0</c:v>
                </c:pt>
                <c:pt idx="8144" formatCode="0">
                  <c:v>0</c:v>
                </c:pt>
                <c:pt idx="8145" formatCode="0">
                  <c:v>0</c:v>
                </c:pt>
                <c:pt idx="8146" formatCode="0">
                  <c:v>0</c:v>
                </c:pt>
                <c:pt idx="8147" formatCode="0">
                  <c:v>0</c:v>
                </c:pt>
                <c:pt idx="8148" formatCode="0">
                  <c:v>0</c:v>
                </c:pt>
                <c:pt idx="8149" formatCode="0">
                  <c:v>0</c:v>
                </c:pt>
                <c:pt idx="8150" formatCode="0">
                  <c:v>0</c:v>
                </c:pt>
                <c:pt idx="8151" formatCode="0">
                  <c:v>0</c:v>
                </c:pt>
                <c:pt idx="8152" formatCode="0">
                  <c:v>0</c:v>
                </c:pt>
                <c:pt idx="8153" formatCode="0">
                  <c:v>0</c:v>
                </c:pt>
                <c:pt idx="8154" formatCode="0">
                  <c:v>0</c:v>
                </c:pt>
                <c:pt idx="8155" formatCode="0">
                  <c:v>0</c:v>
                </c:pt>
                <c:pt idx="8156" formatCode="0">
                  <c:v>0</c:v>
                </c:pt>
                <c:pt idx="8157" formatCode="0">
                  <c:v>0</c:v>
                </c:pt>
                <c:pt idx="8158" formatCode="0">
                  <c:v>0</c:v>
                </c:pt>
                <c:pt idx="8159" formatCode="0">
                  <c:v>0</c:v>
                </c:pt>
                <c:pt idx="8160" formatCode="0">
                  <c:v>0</c:v>
                </c:pt>
                <c:pt idx="8161" formatCode="0">
                  <c:v>0</c:v>
                </c:pt>
                <c:pt idx="8162" formatCode="0">
                  <c:v>0</c:v>
                </c:pt>
                <c:pt idx="8163" formatCode="0">
                  <c:v>0</c:v>
                </c:pt>
                <c:pt idx="8164" formatCode="0">
                  <c:v>0</c:v>
                </c:pt>
                <c:pt idx="8165" formatCode="0">
                  <c:v>0</c:v>
                </c:pt>
                <c:pt idx="8166" formatCode="0">
                  <c:v>0</c:v>
                </c:pt>
                <c:pt idx="8167" formatCode="0">
                  <c:v>0</c:v>
                </c:pt>
                <c:pt idx="8168" formatCode="0">
                  <c:v>0</c:v>
                </c:pt>
                <c:pt idx="8169" formatCode="0">
                  <c:v>0</c:v>
                </c:pt>
                <c:pt idx="8170" formatCode="0">
                  <c:v>0</c:v>
                </c:pt>
                <c:pt idx="8171" formatCode="0">
                  <c:v>0</c:v>
                </c:pt>
                <c:pt idx="8172" formatCode="0">
                  <c:v>0</c:v>
                </c:pt>
                <c:pt idx="8173" formatCode="0">
                  <c:v>0</c:v>
                </c:pt>
                <c:pt idx="8174" formatCode="0">
                  <c:v>0</c:v>
                </c:pt>
                <c:pt idx="8175" formatCode="0">
                  <c:v>0</c:v>
                </c:pt>
                <c:pt idx="8176" formatCode="0">
                  <c:v>0</c:v>
                </c:pt>
                <c:pt idx="8177" formatCode="0">
                  <c:v>0</c:v>
                </c:pt>
                <c:pt idx="8178" formatCode="0">
                  <c:v>0</c:v>
                </c:pt>
                <c:pt idx="8179" formatCode="0">
                  <c:v>0</c:v>
                </c:pt>
                <c:pt idx="8180" formatCode="0">
                  <c:v>0</c:v>
                </c:pt>
                <c:pt idx="8181" formatCode="0">
                  <c:v>0</c:v>
                </c:pt>
                <c:pt idx="8182" formatCode="0">
                  <c:v>0</c:v>
                </c:pt>
                <c:pt idx="8183" formatCode="0">
                  <c:v>0</c:v>
                </c:pt>
                <c:pt idx="8184" formatCode="0">
                  <c:v>0</c:v>
                </c:pt>
                <c:pt idx="8185" formatCode="0">
                  <c:v>0</c:v>
                </c:pt>
                <c:pt idx="8186" formatCode="0">
                  <c:v>0</c:v>
                </c:pt>
                <c:pt idx="8187" formatCode="0">
                  <c:v>0</c:v>
                </c:pt>
                <c:pt idx="8188" formatCode="0">
                  <c:v>0</c:v>
                </c:pt>
                <c:pt idx="8189" formatCode="0">
                  <c:v>0</c:v>
                </c:pt>
                <c:pt idx="8190" formatCode="0">
                  <c:v>0</c:v>
                </c:pt>
                <c:pt idx="8191" formatCode="0">
                  <c:v>0</c:v>
                </c:pt>
                <c:pt idx="8192" formatCode="0">
                  <c:v>0</c:v>
                </c:pt>
                <c:pt idx="8193" formatCode="0">
                  <c:v>0</c:v>
                </c:pt>
                <c:pt idx="8194" formatCode="0">
                  <c:v>0</c:v>
                </c:pt>
                <c:pt idx="8195" formatCode="0">
                  <c:v>0</c:v>
                </c:pt>
                <c:pt idx="8196" formatCode="0">
                  <c:v>0</c:v>
                </c:pt>
                <c:pt idx="8197" formatCode="0">
                  <c:v>0</c:v>
                </c:pt>
                <c:pt idx="8198" formatCode="0">
                  <c:v>0</c:v>
                </c:pt>
                <c:pt idx="8199" formatCode="0">
                  <c:v>0</c:v>
                </c:pt>
                <c:pt idx="8200" formatCode="0">
                  <c:v>0</c:v>
                </c:pt>
                <c:pt idx="8201" formatCode="0">
                  <c:v>0</c:v>
                </c:pt>
                <c:pt idx="8202" formatCode="0">
                  <c:v>0</c:v>
                </c:pt>
                <c:pt idx="8203" formatCode="0">
                  <c:v>0</c:v>
                </c:pt>
                <c:pt idx="8204" formatCode="0">
                  <c:v>0</c:v>
                </c:pt>
                <c:pt idx="8205" formatCode="0">
                  <c:v>0</c:v>
                </c:pt>
                <c:pt idx="8206" formatCode="0">
                  <c:v>0</c:v>
                </c:pt>
                <c:pt idx="8207" formatCode="0">
                  <c:v>0</c:v>
                </c:pt>
                <c:pt idx="8208" formatCode="0">
                  <c:v>0</c:v>
                </c:pt>
                <c:pt idx="8209" formatCode="0">
                  <c:v>0</c:v>
                </c:pt>
                <c:pt idx="8210" formatCode="0">
                  <c:v>0</c:v>
                </c:pt>
                <c:pt idx="8211" formatCode="0">
                  <c:v>0</c:v>
                </c:pt>
                <c:pt idx="8212" formatCode="0">
                  <c:v>0</c:v>
                </c:pt>
                <c:pt idx="8213" formatCode="0">
                  <c:v>0</c:v>
                </c:pt>
                <c:pt idx="8214" formatCode="0">
                  <c:v>0</c:v>
                </c:pt>
                <c:pt idx="8215" formatCode="0">
                  <c:v>0</c:v>
                </c:pt>
                <c:pt idx="8216" formatCode="0">
                  <c:v>0</c:v>
                </c:pt>
                <c:pt idx="8217" formatCode="0">
                  <c:v>0</c:v>
                </c:pt>
                <c:pt idx="8218" formatCode="0">
                  <c:v>0</c:v>
                </c:pt>
                <c:pt idx="8219" formatCode="0">
                  <c:v>0</c:v>
                </c:pt>
                <c:pt idx="8220" formatCode="0">
                  <c:v>0</c:v>
                </c:pt>
                <c:pt idx="8221" formatCode="0">
                  <c:v>0</c:v>
                </c:pt>
                <c:pt idx="8222" formatCode="0">
                  <c:v>0</c:v>
                </c:pt>
                <c:pt idx="8223" formatCode="0">
                  <c:v>0</c:v>
                </c:pt>
                <c:pt idx="8224" formatCode="0">
                  <c:v>0</c:v>
                </c:pt>
                <c:pt idx="8225" formatCode="0">
                  <c:v>0</c:v>
                </c:pt>
                <c:pt idx="8226" formatCode="0">
                  <c:v>0</c:v>
                </c:pt>
                <c:pt idx="8227" formatCode="0">
                  <c:v>0</c:v>
                </c:pt>
                <c:pt idx="8228" formatCode="0">
                  <c:v>0</c:v>
                </c:pt>
                <c:pt idx="8229" formatCode="0">
                  <c:v>0</c:v>
                </c:pt>
                <c:pt idx="8230" formatCode="0">
                  <c:v>0</c:v>
                </c:pt>
                <c:pt idx="8231" formatCode="0">
                  <c:v>0</c:v>
                </c:pt>
                <c:pt idx="8232" formatCode="0">
                  <c:v>0</c:v>
                </c:pt>
                <c:pt idx="8233" formatCode="0">
                  <c:v>0</c:v>
                </c:pt>
                <c:pt idx="8234" formatCode="0">
                  <c:v>0</c:v>
                </c:pt>
                <c:pt idx="8235" formatCode="0">
                  <c:v>0</c:v>
                </c:pt>
                <c:pt idx="8236" formatCode="0">
                  <c:v>0</c:v>
                </c:pt>
                <c:pt idx="8237" formatCode="0">
                  <c:v>0</c:v>
                </c:pt>
                <c:pt idx="8238" formatCode="0">
                  <c:v>0</c:v>
                </c:pt>
                <c:pt idx="8239" formatCode="0">
                  <c:v>0</c:v>
                </c:pt>
                <c:pt idx="8240" formatCode="0">
                  <c:v>0</c:v>
                </c:pt>
                <c:pt idx="8241" formatCode="0">
                  <c:v>0</c:v>
                </c:pt>
                <c:pt idx="8242" formatCode="0">
                  <c:v>0</c:v>
                </c:pt>
                <c:pt idx="8243" formatCode="0">
                  <c:v>0</c:v>
                </c:pt>
                <c:pt idx="8244" formatCode="0">
                  <c:v>0</c:v>
                </c:pt>
                <c:pt idx="8245" formatCode="0">
                  <c:v>0</c:v>
                </c:pt>
                <c:pt idx="8246" formatCode="0">
                  <c:v>0</c:v>
                </c:pt>
                <c:pt idx="8247" formatCode="0">
                  <c:v>0</c:v>
                </c:pt>
                <c:pt idx="8248" formatCode="0">
                  <c:v>0</c:v>
                </c:pt>
                <c:pt idx="8249" formatCode="0">
                  <c:v>0</c:v>
                </c:pt>
                <c:pt idx="8250" formatCode="0">
                  <c:v>0</c:v>
                </c:pt>
                <c:pt idx="8251" formatCode="0">
                  <c:v>0</c:v>
                </c:pt>
                <c:pt idx="8252" formatCode="0">
                  <c:v>0</c:v>
                </c:pt>
                <c:pt idx="8253" formatCode="0">
                  <c:v>0</c:v>
                </c:pt>
                <c:pt idx="8254" formatCode="0">
                  <c:v>0</c:v>
                </c:pt>
                <c:pt idx="8255" formatCode="0">
                  <c:v>0</c:v>
                </c:pt>
                <c:pt idx="8256" formatCode="0">
                  <c:v>0</c:v>
                </c:pt>
                <c:pt idx="8257" formatCode="0">
                  <c:v>0</c:v>
                </c:pt>
                <c:pt idx="8258" formatCode="0">
                  <c:v>0</c:v>
                </c:pt>
                <c:pt idx="8259" formatCode="0">
                  <c:v>0</c:v>
                </c:pt>
                <c:pt idx="8260" formatCode="0">
                  <c:v>0</c:v>
                </c:pt>
                <c:pt idx="8261" formatCode="0">
                  <c:v>0</c:v>
                </c:pt>
                <c:pt idx="8262" formatCode="0">
                  <c:v>0</c:v>
                </c:pt>
                <c:pt idx="8263" formatCode="0">
                  <c:v>0</c:v>
                </c:pt>
                <c:pt idx="8264" formatCode="0">
                  <c:v>0</c:v>
                </c:pt>
                <c:pt idx="8265" formatCode="0">
                  <c:v>0</c:v>
                </c:pt>
                <c:pt idx="8266" formatCode="0">
                  <c:v>0</c:v>
                </c:pt>
                <c:pt idx="8267" formatCode="0">
                  <c:v>0</c:v>
                </c:pt>
                <c:pt idx="8268" formatCode="0">
                  <c:v>0</c:v>
                </c:pt>
                <c:pt idx="8269" formatCode="0">
                  <c:v>0</c:v>
                </c:pt>
                <c:pt idx="8270" formatCode="0">
                  <c:v>0</c:v>
                </c:pt>
                <c:pt idx="8271" formatCode="0">
                  <c:v>0</c:v>
                </c:pt>
                <c:pt idx="8272" formatCode="0">
                  <c:v>0</c:v>
                </c:pt>
                <c:pt idx="8273" formatCode="0">
                  <c:v>0</c:v>
                </c:pt>
                <c:pt idx="8274" formatCode="0">
                  <c:v>0</c:v>
                </c:pt>
                <c:pt idx="8275" formatCode="0">
                  <c:v>0</c:v>
                </c:pt>
                <c:pt idx="8276" formatCode="0">
                  <c:v>0</c:v>
                </c:pt>
                <c:pt idx="8277" formatCode="0">
                  <c:v>0</c:v>
                </c:pt>
                <c:pt idx="8278" formatCode="0">
                  <c:v>0</c:v>
                </c:pt>
                <c:pt idx="8279" formatCode="0">
                  <c:v>0</c:v>
                </c:pt>
                <c:pt idx="8280" formatCode="0">
                  <c:v>0</c:v>
                </c:pt>
                <c:pt idx="8281" formatCode="0">
                  <c:v>0</c:v>
                </c:pt>
                <c:pt idx="8282" formatCode="0">
                  <c:v>0</c:v>
                </c:pt>
                <c:pt idx="8283" formatCode="0">
                  <c:v>0</c:v>
                </c:pt>
                <c:pt idx="8284" formatCode="0">
                  <c:v>0</c:v>
                </c:pt>
                <c:pt idx="8285" formatCode="0">
                  <c:v>0</c:v>
                </c:pt>
                <c:pt idx="8286" formatCode="0">
                  <c:v>0</c:v>
                </c:pt>
                <c:pt idx="8287" formatCode="0">
                  <c:v>0</c:v>
                </c:pt>
                <c:pt idx="8288" formatCode="0">
                  <c:v>0</c:v>
                </c:pt>
                <c:pt idx="8289" formatCode="0">
                  <c:v>0</c:v>
                </c:pt>
                <c:pt idx="8290" formatCode="0">
                  <c:v>0</c:v>
                </c:pt>
                <c:pt idx="8291" formatCode="0">
                  <c:v>0</c:v>
                </c:pt>
                <c:pt idx="8292" formatCode="0">
                  <c:v>0</c:v>
                </c:pt>
                <c:pt idx="8293" formatCode="0">
                  <c:v>0</c:v>
                </c:pt>
                <c:pt idx="8294" formatCode="0">
                  <c:v>0</c:v>
                </c:pt>
                <c:pt idx="8295" formatCode="0">
                  <c:v>0</c:v>
                </c:pt>
                <c:pt idx="8296" formatCode="0">
                  <c:v>0</c:v>
                </c:pt>
                <c:pt idx="8297" formatCode="0">
                  <c:v>0</c:v>
                </c:pt>
                <c:pt idx="8298" formatCode="0">
                  <c:v>0</c:v>
                </c:pt>
                <c:pt idx="8299" formatCode="0">
                  <c:v>0</c:v>
                </c:pt>
                <c:pt idx="8300" formatCode="0">
                  <c:v>0</c:v>
                </c:pt>
                <c:pt idx="8301" formatCode="0">
                  <c:v>0</c:v>
                </c:pt>
                <c:pt idx="8302" formatCode="0">
                  <c:v>0</c:v>
                </c:pt>
                <c:pt idx="8303" formatCode="0">
                  <c:v>0</c:v>
                </c:pt>
                <c:pt idx="8304" formatCode="0">
                  <c:v>0</c:v>
                </c:pt>
                <c:pt idx="8305" formatCode="0">
                  <c:v>0</c:v>
                </c:pt>
                <c:pt idx="8306" formatCode="0">
                  <c:v>0</c:v>
                </c:pt>
                <c:pt idx="8307" formatCode="0">
                  <c:v>0</c:v>
                </c:pt>
                <c:pt idx="8308" formatCode="0">
                  <c:v>0</c:v>
                </c:pt>
                <c:pt idx="8309" formatCode="0">
                  <c:v>0</c:v>
                </c:pt>
                <c:pt idx="8310" formatCode="0">
                  <c:v>0</c:v>
                </c:pt>
                <c:pt idx="8311" formatCode="0">
                  <c:v>0</c:v>
                </c:pt>
                <c:pt idx="8312" formatCode="0">
                  <c:v>0</c:v>
                </c:pt>
                <c:pt idx="8313" formatCode="0">
                  <c:v>0</c:v>
                </c:pt>
                <c:pt idx="8314" formatCode="0">
                  <c:v>0</c:v>
                </c:pt>
                <c:pt idx="8315" formatCode="0">
                  <c:v>0</c:v>
                </c:pt>
                <c:pt idx="8316" formatCode="0">
                  <c:v>0</c:v>
                </c:pt>
                <c:pt idx="8317" formatCode="0">
                  <c:v>0</c:v>
                </c:pt>
                <c:pt idx="8318" formatCode="0">
                  <c:v>0</c:v>
                </c:pt>
                <c:pt idx="8319" formatCode="0">
                  <c:v>0</c:v>
                </c:pt>
                <c:pt idx="8320" formatCode="0">
                  <c:v>0</c:v>
                </c:pt>
                <c:pt idx="8321" formatCode="0">
                  <c:v>0</c:v>
                </c:pt>
                <c:pt idx="8322" formatCode="0">
                  <c:v>0</c:v>
                </c:pt>
                <c:pt idx="8323" formatCode="0">
                  <c:v>0</c:v>
                </c:pt>
                <c:pt idx="8324" formatCode="0">
                  <c:v>0</c:v>
                </c:pt>
                <c:pt idx="8325" formatCode="0">
                  <c:v>0</c:v>
                </c:pt>
                <c:pt idx="8326" formatCode="0">
                  <c:v>0</c:v>
                </c:pt>
                <c:pt idx="8327" formatCode="0">
                  <c:v>0</c:v>
                </c:pt>
                <c:pt idx="8328" formatCode="0">
                  <c:v>0</c:v>
                </c:pt>
                <c:pt idx="8329" formatCode="0">
                  <c:v>0</c:v>
                </c:pt>
                <c:pt idx="8330" formatCode="0">
                  <c:v>0</c:v>
                </c:pt>
                <c:pt idx="8331" formatCode="0">
                  <c:v>0</c:v>
                </c:pt>
                <c:pt idx="8332" formatCode="0">
                  <c:v>0</c:v>
                </c:pt>
                <c:pt idx="8333" formatCode="0">
                  <c:v>0</c:v>
                </c:pt>
                <c:pt idx="8334" formatCode="0">
                  <c:v>0</c:v>
                </c:pt>
                <c:pt idx="8335" formatCode="0">
                  <c:v>0</c:v>
                </c:pt>
                <c:pt idx="8336" formatCode="0">
                  <c:v>0</c:v>
                </c:pt>
                <c:pt idx="8337" formatCode="0">
                  <c:v>0</c:v>
                </c:pt>
                <c:pt idx="8338" formatCode="0">
                  <c:v>0</c:v>
                </c:pt>
                <c:pt idx="8339" formatCode="0">
                  <c:v>0</c:v>
                </c:pt>
                <c:pt idx="8340" formatCode="0">
                  <c:v>0</c:v>
                </c:pt>
                <c:pt idx="8341" formatCode="0">
                  <c:v>0</c:v>
                </c:pt>
                <c:pt idx="8342" formatCode="0">
                  <c:v>0</c:v>
                </c:pt>
                <c:pt idx="8343" formatCode="0">
                  <c:v>0</c:v>
                </c:pt>
                <c:pt idx="8344" formatCode="0">
                  <c:v>0</c:v>
                </c:pt>
                <c:pt idx="8345" formatCode="0">
                  <c:v>0</c:v>
                </c:pt>
                <c:pt idx="8346" formatCode="0">
                  <c:v>0</c:v>
                </c:pt>
                <c:pt idx="8347" formatCode="0">
                  <c:v>0</c:v>
                </c:pt>
                <c:pt idx="8348" formatCode="0">
                  <c:v>0</c:v>
                </c:pt>
                <c:pt idx="8349" formatCode="0">
                  <c:v>0</c:v>
                </c:pt>
                <c:pt idx="8350" formatCode="0">
                  <c:v>0</c:v>
                </c:pt>
                <c:pt idx="8351" formatCode="0">
                  <c:v>0</c:v>
                </c:pt>
                <c:pt idx="8352" formatCode="0">
                  <c:v>0</c:v>
                </c:pt>
                <c:pt idx="8353" formatCode="0">
                  <c:v>0</c:v>
                </c:pt>
                <c:pt idx="8354" formatCode="0">
                  <c:v>0</c:v>
                </c:pt>
                <c:pt idx="8355" formatCode="0">
                  <c:v>0</c:v>
                </c:pt>
                <c:pt idx="8356" formatCode="0">
                  <c:v>0</c:v>
                </c:pt>
                <c:pt idx="8357" formatCode="0">
                  <c:v>0</c:v>
                </c:pt>
                <c:pt idx="8358" formatCode="0">
                  <c:v>0</c:v>
                </c:pt>
                <c:pt idx="8359" formatCode="0">
                  <c:v>0</c:v>
                </c:pt>
                <c:pt idx="8360" formatCode="0">
                  <c:v>0</c:v>
                </c:pt>
                <c:pt idx="8361" formatCode="0">
                  <c:v>0</c:v>
                </c:pt>
                <c:pt idx="8362" formatCode="0">
                  <c:v>0</c:v>
                </c:pt>
                <c:pt idx="8363" formatCode="0">
                  <c:v>0</c:v>
                </c:pt>
                <c:pt idx="8364" formatCode="0">
                  <c:v>0</c:v>
                </c:pt>
                <c:pt idx="8365" formatCode="0">
                  <c:v>0</c:v>
                </c:pt>
                <c:pt idx="8366" formatCode="0">
                  <c:v>0</c:v>
                </c:pt>
                <c:pt idx="8367" formatCode="0">
                  <c:v>0</c:v>
                </c:pt>
                <c:pt idx="8368" formatCode="0">
                  <c:v>0</c:v>
                </c:pt>
                <c:pt idx="8369" formatCode="0">
                  <c:v>0</c:v>
                </c:pt>
                <c:pt idx="8370" formatCode="0">
                  <c:v>0</c:v>
                </c:pt>
                <c:pt idx="8371" formatCode="0">
                  <c:v>0</c:v>
                </c:pt>
                <c:pt idx="8372" formatCode="0">
                  <c:v>0</c:v>
                </c:pt>
                <c:pt idx="8373" formatCode="0">
                  <c:v>0</c:v>
                </c:pt>
                <c:pt idx="8374" formatCode="0">
                  <c:v>0</c:v>
                </c:pt>
                <c:pt idx="8375" formatCode="0">
                  <c:v>0</c:v>
                </c:pt>
                <c:pt idx="8376" formatCode="0">
                  <c:v>0</c:v>
                </c:pt>
                <c:pt idx="8377" formatCode="0">
                  <c:v>0</c:v>
                </c:pt>
                <c:pt idx="8378" formatCode="0">
                  <c:v>0</c:v>
                </c:pt>
                <c:pt idx="8379" formatCode="0">
                  <c:v>0</c:v>
                </c:pt>
                <c:pt idx="8380" formatCode="0">
                  <c:v>0</c:v>
                </c:pt>
                <c:pt idx="8381" formatCode="0">
                  <c:v>0</c:v>
                </c:pt>
                <c:pt idx="8382" formatCode="0">
                  <c:v>0</c:v>
                </c:pt>
                <c:pt idx="8383" formatCode="0">
                  <c:v>0</c:v>
                </c:pt>
                <c:pt idx="8384" formatCode="0">
                  <c:v>0</c:v>
                </c:pt>
                <c:pt idx="8385" formatCode="0">
                  <c:v>0</c:v>
                </c:pt>
                <c:pt idx="8386" formatCode="0">
                  <c:v>0</c:v>
                </c:pt>
                <c:pt idx="8387" formatCode="0">
                  <c:v>0</c:v>
                </c:pt>
                <c:pt idx="8388" formatCode="0">
                  <c:v>0</c:v>
                </c:pt>
                <c:pt idx="8389" formatCode="0">
                  <c:v>0</c:v>
                </c:pt>
                <c:pt idx="8390" formatCode="0">
                  <c:v>0</c:v>
                </c:pt>
                <c:pt idx="8391" formatCode="0">
                  <c:v>0</c:v>
                </c:pt>
                <c:pt idx="8392" formatCode="0">
                  <c:v>0</c:v>
                </c:pt>
                <c:pt idx="8393" formatCode="0">
                  <c:v>0</c:v>
                </c:pt>
                <c:pt idx="8394" formatCode="0">
                  <c:v>0</c:v>
                </c:pt>
                <c:pt idx="8395" formatCode="0">
                  <c:v>0</c:v>
                </c:pt>
                <c:pt idx="8396" formatCode="0">
                  <c:v>0</c:v>
                </c:pt>
                <c:pt idx="8397" formatCode="0">
                  <c:v>0</c:v>
                </c:pt>
                <c:pt idx="8398" formatCode="0">
                  <c:v>0</c:v>
                </c:pt>
                <c:pt idx="8399" formatCode="0">
                  <c:v>0</c:v>
                </c:pt>
                <c:pt idx="8400" formatCode="0">
                  <c:v>0</c:v>
                </c:pt>
                <c:pt idx="8401" formatCode="0">
                  <c:v>0</c:v>
                </c:pt>
                <c:pt idx="8402" formatCode="0">
                  <c:v>0</c:v>
                </c:pt>
                <c:pt idx="8403" formatCode="0">
                  <c:v>0</c:v>
                </c:pt>
                <c:pt idx="8404" formatCode="0">
                  <c:v>0</c:v>
                </c:pt>
                <c:pt idx="8405" formatCode="0">
                  <c:v>0</c:v>
                </c:pt>
                <c:pt idx="8406" formatCode="0">
                  <c:v>0</c:v>
                </c:pt>
                <c:pt idx="8407" formatCode="0">
                  <c:v>0</c:v>
                </c:pt>
                <c:pt idx="8408" formatCode="0">
                  <c:v>0</c:v>
                </c:pt>
                <c:pt idx="8409" formatCode="0">
                  <c:v>0</c:v>
                </c:pt>
                <c:pt idx="8410" formatCode="0">
                  <c:v>0</c:v>
                </c:pt>
                <c:pt idx="8411" formatCode="0">
                  <c:v>0</c:v>
                </c:pt>
                <c:pt idx="8412" formatCode="0">
                  <c:v>0</c:v>
                </c:pt>
                <c:pt idx="8413" formatCode="0">
                  <c:v>0</c:v>
                </c:pt>
                <c:pt idx="8414" formatCode="0">
                  <c:v>0</c:v>
                </c:pt>
                <c:pt idx="8415" formatCode="0">
                  <c:v>0</c:v>
                </c:pt>
                <c:pt idx="8416" formatCode="0">
                  <c:v>0</c:v>
                </c:pt>
                <c:pt idx="8417" formatCode="0">
                  <c:v>0</c:v>
                </c:pt>
                <c:pt idx="8418" formatCode="0">
                  <c:v>0</c:v>
                </c:pt>
                <c:pt idx="8419" formatCode="0">
                  <c:v>0</c:v>
                </c:pt>
                <c:pt idx="8420" formatCode="0">
                  <c:v>0</c:v>
                </c:pt>
                <c:pt idx="8421" formatCode="0">
                  <c:v>0</c:v>
                </c:pt>
                <c:pt idx="8422" formatCode="0">
                  <c:v>0</c:v>
                </c:pt>
                <c:pt idx="8423" formatCode="0">
                  <c:v>0</c:v>
                </c:pt>
                <c:pt idx="8424" formatCode="0">
                  <c:v>0</c:v>
                </c:pt>
                <c:pt idx="8425" formatCode="0">
                  <c:v>0</c:v>
                </c:pt>
                <c:pt idx="8426" formatCode="0">
                  <c:v>0</c:v>
                </c:pt>
                <c:pt idx="8427" formatCode="0">
                  <c:v>0</c:v>
                </c:pt>
                <c:pt idx="8428" formatCode="0">
                  <c:v>0</c:v>
                </c:pt>
                <c:pt idx="8429" formatCode="0">
                  <c:v>0</c:v>
                </c:pt>
                <c:pt idx="8430" formatCode="0">
                  <c:v>0</c:v>
                </c:pt>
                <c:pt idx="8431" formatCode="0">
                  <c:v>0</c:v>
                </c:pt>
                <c:pt idx="8432" formatCode="0">
                  <c:v>0</c:v>
                </c:pt>
                <c:pt idx="8433" formatCode="0">
                  <c:v>0</c:v>
                </c:pt>
                <c:pt idx="8434" formatCode="0">
                  <c:v>0</c:v>
                </c:pt>
                <c:pt idx="8435" formatCode="0">
                  <c:v>0</c:v>
                </c:pt>
                <c:pt idx="8436" formatCode="0">
                  <c:v>0</c:v>
                </c:pt>
                <c:pt idx="8437" formatCode="0">
                  <c:v>0</c:v>
                </c:pt>
                <c:pt idx="8438" formatCode="0">
                  <c:v>0</c:v>
                </c:pt>
                <c:pt idx="8439" formatCode="0">
                  <c:v>0</c:v>
                </c:pt>
                <c:pt idx="8440" formatCode="0">
                  <c:v>0</c:v>
                </c:pt>
                <c:pt idx="8441" formatCode="0">
                  <c:v>0</c:v>
                </c:pt>
                <c:pt idx="8442" formatCode="0">
                  <c:v>0</c:v>
                </c:pt>
                <c:pt idx="8443" formatCode="0">
                  <c:v>0</c:v>
                </c:pt>
                <c:pt idx="8444" formatCode="0">
                  <c:v>0</c:v>
                </c:pt>
                <c:pt idx="8445" formatCode="0">
                  <c:v>0</c:v>
                </c:pt>
                <c:pt idx="8446" formatCode="0">
                  <c:v>0</c:v>
                </c:pt>
                <c:pt idx="8447" formatCode="0">
                  <c:v>0</c:v>
                </c:pt>
                <c:pt idx="8448" formatCode="0">
                  <c:v>0</c:v>
                </c:pt>
                <c:pt idx="8449" formatCode="0">
                  <c:v>0</c:v>
                </c:pt>
                <c:pt idx="8450" formatCode="0">
                  <c:v>0</c:v>
                </c:pt>
                <c:pt idx="8451" formatCode="0">
                  <c:v>0</c:v>
                </c:pt>
                <c:pt idx="8452" formatCode="0">
                  <c:v>0</c:v>
                </c:pt>
                <c:pt idx="8453" formatCode="0">
                  <c:v>0</c:v>
                </c:pt>
                <c:pt idx="8454" formatCode="0">
                  <c:v>0</c:v>
                </c:pt>
                <c:pt idx="8455" formatCode="0">
                  <c:v>0</c:v>
                </c:pt>
                <c:pt idx="8456" formatCode="0">
                  <c:v>0</c:v>
                </c:pt>
                <c:pt idx="8457" formatCode="0">
                  <c:v>0</c:v>
                </c:pt>
                <c:pt idx="8458" formatCode="0">
                  <c:v>0</c:v>
                </c:pt>
                <c:pt idx="8459" formatCode="0">
                  <c:v>0</c:v>
                </c:pt>
                <c:pt idx="8460" formatCode="0">
                  <c:v>0</c:v>
                </c:pt>
                <c:pt idx="8461" formatCode="0">
                  <c:v>0</c:v>
                </c:pt>
                <c:pt idx="8462" formatCode="0">
                  <c:v>0</c:v>
                </c:pt>
                <c:pt idx="8463" formatCode="0">
                  <c:v>0</c:v>
                </c:pt>
                <c:pt idx="8464" formatCode="0">
                  <c:v>0</c:v>
                </c:pt>
                <c:pt idx="8465" formatCode="0">
                  <c:v>0</c:v>
                </c:pt>
                <c:pt idx="8466" formatCode="0">
                  <c:v>0</c:v>
                </c:pt>
                <c:pt idx="8467" formatCode="0">
                  <c:v>0</c:v>
                </c:pt>
                <c:pt idx="8468" formatCode="0">
                  <c:v>0</c:v>
                </c:pt>
                <c:pt idx="8469" formatCode="0">
                  <c:v>0</c:v>
                </c:pt>
                <c:pt idx="8470" formatCode="0">
                  <c:v>0</c:v>
                </c:pt>
                <c:pt idx="8471" formatCode="0">
                  <c:v>0</c:v>
                </c:pt>
                <c:pt idx="8472" formatCode="0">
                  <c:v>0</c:v>
                </c:pt>
                <c:pt idx="8473" formatCode="0">
                  <c:v>0</c:v>
                </c:pt>
                <c:pt idx="8474" formatCode="0">
                  <c:v>0</c:v>
                </c:pt>
                <c:pt idx="8475" formatCode="0">
                  <c:v>0</c:v>
                </c:pt>
                <c:pt idx="8476" formatCode="0">
                  <c:v>0</c:v>
                </c:pt>
                <c:pt idx="8477" formatCode="0">
                  <c:v>0</c:v>
                </c:pt>
                <c:pt idx="8478" formatCode="0">
                  <c:v>0</c:v>
                </c:pt>
                <c:pt idx="8479" formatCode="0">
                  <c:v>0</c:v>
                </c:pt>
                <c:pt idx="8480" formatCode="0">
                  <c:v>0</c:v>
                </c:pt>
                <c:pt idx="8481" formatCode="0">
                  <c:v>0</c:v>
                </c:pt>
                <c:pt idx="8482" formatCode="0">
                  <c:v>0</c:v>
                </c:pt>
                <c:pt idx="8483" formatCode="0">
                  <c:v>0</c:v>
                </c:pt>
                <c:pt idx="8484" formatCode="0">
                  <c:v>0</c:v>
                </c:pt>
                <c:pt idx="8485" formatCode="0">
                  <c:v>0</c:v>
                </c:pt>
                <c:pt idx="8486" formatCode="0">
                  <c:v>0</c:v>
                </c:pt>
                <c:pt idx="8487" formatCode="0">
                  <c:v>0</c:v>
                </c:pt>
                <c:pt idx="8488" formatCode="0">
                  <c:v>0</c:v>
                </c:pt>
                <c:pt idx="8489" formatCode="0">
                  <c:v>0</c:v>
                </c:pt>
                <c:pt idx="8490" formatCode="0">
                  <c:v>0</c:v>
                </c:pt>
                <c:pt idx="8491" formatCode="0">
                  <c:v>0</c:v>
                </c:pt>
                <c:pt idx="8492" formatCode="0">
                  <c:v>0</c:v>
                </c:pt>
                <c:pt idx="8493" formatCode="0">
                  <c:v>0</c:v>
                </c:pt>
                <c:pt idx="8494" formatCode="0">
                  <c:v>0</c:v>
                </c:pt>
                <c:pt idx="8495" formatCode="0">
                  <c:v>0</c:v>
                </c:pt>
                <c:pt idx="8496" formatCode="0">
                  <c:v>0</c:v>
                </c:pt>
                <c:pt idx="8497" formatCode="0">
                  <c:v>0</c:v>
                </c:pt>
                <c:pt idx="8498" formatCode="0">
                  <c:v>0</c:v>
                </c:pt>
                <c:pt idx="8499" formatCode="0">
                  <c:v>0</c:v>
                </c:pt>
                <c:pt idx="8500" formatCode="0">
                  <c:v>0</c:v>
                </c:pt>
                <c:pt idx="8501" formatCode="0">
                  <c:v>0</c:v>
                </c:pt>
                <c:pt idx="8502" formatCode="0">
                  <c:v>0</c:v>
                </c:pt>
                <c:pt idx="8503" formatCode="0">
                  <c:v>0</c:v>
                </c:pt>
                <c:pt idx="8504" formatCode="0">
                  <c:v>0</c:v>
                </c:pt>
                <c:pt idx="8505" formatCode="0">
                  <c:v>0</c:v>
                </c:pt>
                <c:pt idx="8506" formatCode="0">
                  <c:v>0</c:v>
                </c:pt>
                <c:pt idx="8507" formatCode="0">
                  <c:v>0</c:v>
                </c:pt>
                <c:pt idx="8508" formatCode="0">
                  <c:v>0</c:v>
                </c:pt>
                <c:pt idx="8509" formatCode="0">
                  <c:v>0</c:v>
                </c:pt>
                <c:pt idx="8510" formatCode="0">
                  <c:v>0</c:v>
                </c:pt>
                <c:pt idx="8511" formatCode="0">
                  <c:v>0</c:v>
                </c:pt>
                <c:pt idx="8512" formatCode="0">
                  <c:v>0</c:v>
                </c:pt>
                <c:pt idx="8513" formatCode="0">
                  <c:v>0</c:v>
                </c:pt>
                <c:pt idx="8514" formatCode="0">
                  <c:v>0</c:v>
                </c:pt>
                <c:pt idx="8515" formatCode="0">
                  <c:v>0</c:v>
                </c:pt>
                <c:pt idx="8516" formatCode="0">
                  <c:v>0</c:v>
                </c:pt>
                <c:pt idx="8517" formatCode="0">
                  <c:v>0</c:v>
                </c:pt>
                <c:pt idx="8518" formatCode="0">
                  <c:v>0</c:v>
                </c:pt>
                <c:pt idx="8519" formatCode="0">
                  <c:v>0</c:v>
                </c:pt>
                <c:pt idx="8520" formatCode="0">
                  <c:v>0</c:v>
                </c:pt>
                <c:pt idx="8521" formatCode="0">
                  <c:v>0</c:v>
                </c:pt>
                <c:pt idx="8522" formatCode="0">
                  <c:v>0</c:v>
                </c:pt>
                <c:pt idx="8523" formatCode="0">
                  <c:v>0</c:v>
                </c:pt>
                <c:pt idx="8524" formatCode="0">
                  <c:v>0</c:v>
                </c:pt>
                <c:pt idx="8525" formatCode="0">
                  <c:v>0</c:v>
                </c:pt>
                <c:pt idx="8526" formatCode="0">
                  <c:v>0</c:v>
                </c:pt>
                <c:pt idx="8527" formatCode="0">
                  <c:v>0</c:v>
                </c:pt>
                <c:pt idx="8528" formatCode="0">
                  <c:v>0</c:v>
                </c:pt>
                <c:pt idx="8529" formatCode="0">
                  <c:v>0</c:v>
                </c:pt>
                <c:pt idx="8530" formatCode="0">
                  <c:v>0</c:v>
                </c:pt>
                <c:pt idx="8531" formatCode="0">
                  <c:v>0</c:v>
                </c:pt>
                <c:pt idx="8532" formatCode="0">
                  <c:v>0</c:v>
                </c:pt>
                <c:pt idx="8533" formatCode="0">
                  <c:v>0</c:v>
                </c:pt>
                <c:pt idx="8534" formatCode="0">
                  <c:v>0</c:v>
                </c:pt>
                <c:pt idx="8535" formatCode="0">
                  <c:v>0</c:v>
                </c:pt>
                <c:pt idx="8536" formatCode="0">
                  <c:v>0</c:v>
                </c:pt>
                <c:pt idx="8537" formatCode="0">
                  <c:v>0</c:v>
                </c:pt>
                <c:pt idx="8538" formatCode="0">
                  <c:v>0</c:v>
                </c:pt>
                <c:pt idx="8539" formatCode="0">
                  <c:v>0</c:v>
                </c:pt>
                <c:pt idx="8540" formatCode="0">
                  <c:v>0</c:v>
                </c:pt>
                <c:pt idx="8541" formatCode="0">
                  <c:v>0</c:v>
                </c:pt>
                <c:pt idx="8542" formatCode="0">
                  <c:v>0</c:v>
                </c:pt>
                <c:pt idx="8543" formatCode="0">
                  <c:v>0</c:v>
                </c:pt>
                <c:pt idx="8544" formatCode="0">
                  <c:v>0</c:v>
                </c:pt>
                <c:pt idx="8545" formatCode="0">
                  <c:v>0</c:v>
                </c:pt>
                <c:pt idx="8546" formatCode="0">
                  <c:v>0</c:v>
                </c:pt>
                <c:pt idx="8547" formatCode="0">
                  <c:v>0</c:v>
                </c:pt>
                <c:pt idx="8548" formatCode="0">
                  <c:v>0</c:v>
                </c:pt>
                <c:pt idx="8549" formatCode="0">
                  <c:v>0</c:v>
                </c:pt>
                <c:pt idx="8550" formatCode="0">
                  <c:v>0</c:v>
                </c:pt>
                <c:pt idx="8551" formatCode="0">
                  <c:v>0</c:v>
                </c:pt>
                <c:pt idx="8552" formatCode="0">
                  <c:v>0</c:v>
                </c:pt>
                <c:pt idx="8553" formatCode="0">
                  <c:v>0</c:v>
                </c:pt>
                <c:pt idx="8554" formatCode="0">
                  <c:v>0</c:v>
                </c:pt>
                <c:pt idx="8555" formatCode="0">
                  <c:v>0</c:v>
                </c:pt>
                <c:pt idx="8556" formatCode="0">
                  <c:v>0</c:v>
                </c:pt>
                <c:pt idx="8557" formatCode="0">
                  <c:v>0</c:v>
                </c:pt>
                <c:pt idx="8558" formatCode="0">
                  <c:v>0</c:v>
                </c:pt>
                <c:pt idx="8559" formatCode="0">
                  <c:v>0</c:v>
                </c:pt>
                <c:pt idx="8560" formatCode="0">
                  <c:v>0</c:v>
                </c:pt>
                <c:pt idx="8561" formatCode="0">
                  <c:v>0</c:v>
                </c:pt>
                <c:pt idx="8562" formatCode="0">
                  <c:v>0</c:v>
                </c:pt>
                <c:pt idx="8563" formatCode="0">
                  <c:v>0</c:v>
                </c:pt>
                <c:pt idx="8564" formatCode="0">
                  <c:v>0</c:v>
                </c:pt>
                <c:pt idx="8565" formatCode="0">
                  <c:v>0</c:v>
                </c:pt>
                <c:pt idx="8566" formatCode="0">
                  <c:v>0</c:v>
                </c:pt>
                <c:pt idx="8567" formatCode="0">
                  <c:v>0</c:v>
                </c:pt>
                <c:pt idx="8568" formatCode="0">
                  <c:v>0</c:v>
                </c:pt>
                <c:pt idx="8569" formatCode="0">
                  <c:v>0</c:v>
                </c:pt>
                <c:pt idx="8570" formatCode="0">
                  <c:v>0</c:v>
                </c:pt>
                <c:pt idx="8571" formatCode="0">
                  <c:v>0</c:v>
                </c:pt>
                <c:pt idx="8572" formatCode="0">
                  <c:v>0</c:v>
                </c:pt>
                <c:pt idx="8573" formatCode="0">
                  <c:v>0</c:v>
                </c:pt>
                <c:pt idx="8574" formatCode="0">
                  <c:v>0</c:v>
                </c:pt>
                <c:pt idx="8575" formatCode="0">
                  <c:v>0</c:v>
                </c:pt>
                <c:pt idx="8576" formatCode="0">
                  <c:v>0</c:v>
                </c:pt>
                <c:pt idx="8577" formatCode="0">
                  <c:v>0</c:v>
                </c:pt>
                <c:pt idx="8578" formatCode="0">
                  <c:v>0</c:v>
                </c:pt>
                <c:pt idx="8579" formatCode="0">
                  <c:v>0</c:v>
                </c:pt>
                <c:pt idx="8580" formatCode="0">
                  <c:v>0</c:v>
                </c:pt>
                <c:pt idx="8581" formatCode="0">
                  <c:v>0</c:v>
                </c:pt>
                <c:pt idx="8582" formatCode="0">
                  <c:v>0</c:v>
                </c:pt>
                <c:pt idx="8583" formatCode="0">
                  <c:v>0</c:v>
                </c:pt>
                <c:pt idx="8584" formatCode="0">
                  <c:v>0</c:v>
                </c:pt>
                <c:pt idx="8585" formatCode="0">
                  <c:v>0</c:v>
                </c:pt>
                <c:pt idx="8586" formatCode="0">
                  <c:v>0</c:v>
                </c:pt>
                <c:pt idx="8587" formatCode="0">
                  <c:v>0</c:v>
                </c:pt>
                <c:pt idx="8588" formatCode="0">
                  <c:v>0</c:v>
                </c:pt>
                <c:pt idx="8589" formatCode="0">
                  <c:v>0</c:v>
                </c:pt>
                <c:pt idx="8590" formatCode="0">
                  <c:v>0</c:v>
                </c:pt>
                <c:pt idx="8591" formatCode="0">
                  <c:v>0</c:v>
                </c:pt>
                <c:pt idx="8592" formatCode="0">
                  <c:v>0</c:v>
                </c:pt>
                <c:pt idx="8593" formatCode="0">
                  <c:v>0</c:v>
                </c:pt>
                <c:pt idx="8594" formatCode="0">
                  <c:v>0</c:v>
                </c:pt>
                <c:pt idx="8595" formatCode="0">
                  <c:v>0</c:v>
                </c:pt>
                <c:pt idx="8596" formatCode="0">
                  <c:v>0</c:v>
                </c:pt>
                <c:pt idx="8597" formatCode="0">
                  <c:v>0</c:v>
                </c:pt>
                <c:pt idx="8598" formatCode="0">
                  <c:v>0</c:v>
                </c:pt>
                <c:pt idx="8599" formatCode="0">
                  <c:v>0</c:v>
                </c:pt>
                <c:pt idx="8600" formatCode="0">
                  <c:v>0</c:v>
                </c:pt>
                <c:pt idx="8601" formatCode="0">
                  <c:v>0</c:v>
                </c:pt>
                <c:pt idx="8602" formatCode="0">
                  <c:v>0</c:v>
                </c:pt>
                <c:pt idx="8603" formatCode="0">
                  <c:v>0</c:v>
                </c:pt>
                <c:pt idx="8604" formatCode="0">
                  <c:v>0</c:v>
                </c:pt>
                <c:pt idx="8605" formatCode="0">
                  <c:v>0</c:v>
                </c:pt>
                <c:pt idx="8606" formatCode="0">
                  <c:v>0</c:v>
                </c:pt>
                <c:pt idx="8607" formatCode="0">
                  <c:v>0</c:v>
                </c:pt>
                <c:pt idx="8608" formatCode="0">
                  <c:v>0</c:v>
                </c:pt>
                <c:pt idx="8609" formatCode="0">
                  <c:v>0</c:v>
                </c:pt>
                <c:pt idx="8610" formatCode="0">
                  <c:v>0</c:v>
                </c:pt>
                <c:pt idx="8611" formatCode="0">
                  <c:v>0</c:v>
                </c:pt>
                <c:pt idx="8612" formatCode="0">
                  <c:v>0</c:v>
                </c:pt>
                <c:pt idx="8613" formatCode="0">
                  <c:v>0</c:v>
                </c:pt>
                <c:pt idx="8614" formatCode="0">
                  <c:v>0</c:v>
                </c:pt>
                <c:pt idx="8615" formatCode="0">
                  <c:v>0</c:v>
                </c:pt>
                <c:pt idx="8616" formatCode="0">
                  <c:v>0</c:v>
                </c:pt>
                <c:pt idx="8617" formatCode="0">
                  <c:v>0</c:v>
                </c:pt>
                <c:pt idx="8618" formatCode="0">
                  <c:v>0</c:v>
                </c:pt>
                <c:pt idx="8619" formatCode="0">
                  <c:v>0</c:v>
                </c:pt>
                <c:pt idx="8620" formatCode="0">
                  <c:v>0</c:v>
                </c:pt>
                <c:pt idx="8621" formatCode="0">
                  <c:v>0</c:v>
                </c:pt>
                <c:pt idx="8622" formatCode="0">
                  <c:v>0</c:v>
                </c:pt>
                <c:pt idx="8623" formatCode="0">
                  <c:v>0</c:v>
                </c:pt>
                <c:pt idx="8624" formatCode="0">
                  <c:v>0</c:v>
                </c:pt>
                <c:pt idx="8625" formatCode="0">
                  <c:v>0</c:v>
                </c:pt>
                <c:pt idx="8626" formatCode="0">
                  <c:v>0</c:v>
                </c:pt>
                <c:pt idx="8627" formatCode="0">
                  <c:v>0</c:v>
                </c:pt>
                <c:pt idx="8628" formatCode="0">
                  <c:v>0</c:v>
                </c:pt>
                <c:pt idx="8629" formatCode="0">
                  <c:v>0</c:v>
                </c:pt>
                <c:pt idx="8630" formatCode="0">
                  <c:v>0</c:v>
                </c:pt>
                <c:pt idx="8631" formatCode="0">
                  <c:v>0</c:v>
                </c:pt>
                <c:pt idx="8632" formatCode="0">
                  <c:v>0</c:v>
                </c:pt>
                <c:pt idx="8633" formatCode="0">
                  <c:v>0</c:v>
                </c:pt>
                <c:pt idx="8634" formatCode="0">
                  <c:v>0</c:v>
                </c:pt>
                <c:pt idx="8635" formatCode="0">
                  <c:v>0</c:v>
                </c:pt>
                <c:pt idx="8636" formatCode="0">
                  <c:v>0</c:v>
                </c:pt>
                <c:pt idx="8637" formatCode="0">
                  <c:v>0</c:v>
                </c:pt>
                <c:pt idx="8638" formatCode="0">
                  <c:v>0</c:v>
                </c:pt>
                <c:pt idx="8639" formatCode="0">
                  <c:v>0</c:v>
                </c:pt>
                <c:pt idx="8640" formatCode="0">
                  <c:v>0</c:v>
                </c:pt>
                <c:pt idx="8641" formatCode="0">
                  <c:v>0</c:v>
                </c:pt>
                <c:pt idx="8642" formatCode="0">
                  <c:v>0</c:v>
                </c:pt>
                <c:pt idx="8643" formatCode="0">
                  <c:v>0</c:v>
                </c:pt>
                <c:pt idx="8644" formatCode="0">
                  <c:v>0</c:v>
                </c:pt>
                <c:pt idx="8645" formatCode="0">
                  <c:v>0</c:v>
                </c:pt>
                <c:pt idx="8646" formatCode="0">
                  <c:v>0</c:v>
                </c:pt>
                <c:pt idx="8647" formatCode="0">
                  <c:v>0</c:v>
                </c:pt>
                <c:pt idx="8648" formatCode="0">
                  <c:v>0</c:v>
                </c:pt>
                <c:pt idx="8649" formatCode="0">
                  <c:v>0</c:v>
                </c:pt>
                <c:pt idx="8650" formatCode="0">
                  <c:v>0</c:v>
                </c:pt>
                <c:pt idx="8651" formatCode="0">
                  <c:v>0</c:v>
                </c:pt>
                <c:pt idx="8652" formatCode="0">
                  <c:v>0</c:v>
                </c:pt>
                <c:pt idx="8653" formatCode="0">
                  <c:v>0</c:v>
                </c:pt>
                <c:pt idx="8654" formatCode="0">
                  <c:v>0</c:v>
                </c:pt>
                <c:pt idx="8655" formatCode="0">
                  <c:v>0</c:v>
                </c:pt>
                <c:pt idx="8656" formatCode="0">
                  <c:v>0</c:v>
                </c:pt>
                <c:pt idx="8657" formatCode="0">
                  <c:v>0</c:v>
                </c:pt>
                <c:pt idx="8658" formatCode="0">
                  <c:v>0</c:v>
                </c:pt>
                <c:pt idx="8659" formatCode="0">
                  <c:v>0</c:v>
                </c:pt>
                <c:pt idx="8660" formatCode="0">
                  <c:v>0</c:v>
                </c:pt>
                <c:pt idx="8661" formatCode="0">
                  <c:v>0</c:v>
                </c:pt>
                <c:pt idx="8662" formatCode="0">
                  <c:v>0</c:v>
                </c:pt>
                <c:pt idx="8663" formatCode="0">
                  <c:v>0</c:v>
                </c:pt>
                <c:pt idx="8664" formatCode="0">
                  <c:v>0</c:v>
                </c:pt>
                <c:pt idx="8665" formatCode="0">
                  <c:v>0</c:v>
                </c:pt>
                <c:pt idx="8666" formatCode="0">
                  <c:v>0</c:v>
                </c:pt>
                <c:pt idx="8667" formatCode="0">
                  <c:v>0</c:v>
                </c:pt>
                <c:pt idx="8668" formatCode="0">
                  <c:v>0</c:v>
                </c:pt>
                <c:pt idx="8669" formatCode="0">
                  <c:v>0</c:v>
                </c:pt>
                <c:pt idx="8670" formatCode="0">
                  <c:v>0</c:v>
                </c:pt>
                <c:pt idx="8671" formatCode="0">
                  <c:v>0</c:v>
                </c:pt>
                <c:pt idx="8672" formatCode="0">
                  <c:v>0</c:v>
                </c:pt>
                <c:pt idx="8673" formatCode="0">
                  <c:v>0</c:v>
                </c:pt>
                <c:pt idx="8674" formatCode="0">
                  <c:v>0</c:v>
                </c:pt>
                <c:pt idx="8675" formatCode="0">
                  <c:v>0</c:v>
                </c:pt>
                <c:pt idx="8676" formatCode="0">
                  <c:v>0</c:v>
                </c:pt>
                <c:pt idx="8677" formatCode="0">
                  <c:v>0</c:v>
                </c:pt>
                <c:pt idx="8678" formatCode="0">
                  <c:v>0</c:v>
                </c:pt>
                <c:pt idx="8679" formatCode="0">
                  <c:v>0</c:v>
                </c:pt>
                <c:pt idx="8680" formatCode="0">
                  <c:v>0</c:v>
                </c:pt>
                <c:pt idx="8681" formatCode="0">
                  <c:v>0</c:v>
                </c:pt>
                <c:pt idx="8682" formatCode="0">
                  <c:v>0</c:v>
                </c:pt>
                <c:pt idx="8683" formatCode="0">
                  <c:v>0</c:v>
                </c:pt>
                <c:pt idx="8684" formatCode="0">
                  <c:v>0</c:v>
                </c:pt>
                <c:pt idx="8685" formatCode="0">
                  <c:v>0</c:v>
                </c:pt>
                <c:pt idx="8686" formatCode="0">
                  <c:v>0</c:v>
                </c:pt>
                <c:pt idx="8687" formatCode="0">
                  <c:v>0</c:v>
                </c:pt>
                <c:pt idx="8688" formatCode="0">
                  <c:v>0</c:v>
                </c:pt>
                <c:pt idx="8689" formatCode="0">
                  <c:v>0</c:v>
                </c:pt>
                <c:pt idx="8690" formatCode="0">
                  <c:v>0</c:v>
                </c:pt>
                <c:pt idx="8691" formatCode="0">
                  <c:v>0</c:v>
                </c:pt>
                <c:pt idx="8692" formatCode="0">
                  <c:v>0</c:v>
                </c:pt>
                <c:pt idx="8693" formatCode="0">
                  <c:v>0</c:v>
                </c:pt>
                <c:pt idx="8694" formatCode="0">
                  <c:v>0</c:v>
                </c:pt>
                <c:pt idx="8695" formatCode="0">
                  <c:v>0</c:v>
                </c:pt>
                <c:pt idx="8696" formatCode="0">
                  <c:v>0</c:v>
                </c:pt>
                <c:pt idx="8697" formatCode="0">
                  <c:v>0</c:v>
                </c:pt>
                <c:pt idx="8698" formatCode="0">
                  <c:v>0</c:v>
                </c:pt>
                <c:pt idx="8699" formatCode="0">
                  <c:v>0</c:v>
                </c:pt>
                <c:pt idx="8700" formatCode="0">
                  <c:v>0</c:v>
                </c:pt>
                <c:pt idx="8701" formatCode="0">
                  <c:v>0</c:v>
                </c:pt>
                <c:pt idx="8702" formatCode="0">
                  <c:v>0</c:v>
                </c:pt>
                <c:pt idx="8703" formatCode="0">
                  <c:v>0</c:v>
                </c:pt>
                <c:pt idx="8704" formatCode="0">
                  <c:v>0</c:v>
                </c:pt>
                <c:pt idx="8705" formatCode="0">
                  <c:v>0</c:v>
                </c:pt>
                <c:pt idx="8706" formatCode="0">
                  <c:v>0</c:v>
                </c:pt>
                <c:pt idx="8707" formatCode="0">
                  <c:v>0</c:v>
                </c:pt>
                <c:pt idx="8708" formatCode="0">
                  <c:v>0</c:v>
                </c:pt>
                <c:pt idx="8709" formatCode="0">
                  <c:v>0</c:v>
                </c:pt>
                <c:pt idx="8710" formatCode="0">
                  <c:v>0</c:v>
                </c:pt>
                <c:pt idx="8711" formatCode="0">
                  <c:v>0</c:v>
                </c:pt>
                <c:pt idx="8712" formatCode="0">
                  <c:v>0</c:v>
                </c:pt>
                <c:pt idx="8713" formatCode="0">
                  <c:v>0</c:v>
                </c:pt>
                <c:pt idx="8714" formatCode="0">
                  <c:v>0</c:v>
                </c:pt>
                <c:pt idx="8715" formatCode="0">
                  <c:v>0</c:v>
                </c:pt>
                <c:pt idx="8716" formatCode="0">
                  <c:v>0</c:v>
                </c:pt>
                <c:pt idx="8717" formatCode="0">
                  <c:v>0</c:v>
                </c:pt>
                <c:pt idx="8718" formatCode="0">
                  <c:v>0</c:v>
                </c:pt>
                <c:pt idx="8719" formatCode="0">
                  <c:v>0</c:v>
                </c:pt>
                <c:pt idx="8720" formatCode="0">
                  <c:v>0</c:v>
                </c:pt>
                <c:pt idx="8721" formatCode="0">
                  <c:v>0</c:v>
                </c:pt>
                <c:pt idx="8722" formatCode="0">
                  <c:v>0</c:v>
                </c:pt>
                <c:pt idx="8723" formatCode="0">
                  <c:v>0</c:v>
                </c:pt>
                <c:pt idx="8724" formatCode="0">
                  <c:v>0</c:v>
                </c:pt>
                <c:pt idx="8725" formatCode="0">
                  <c:v>0</c:v>
                </c:pt>
                <c:pt idx="8726" formatCode="0">
                  <c:v>0</c:v>
                </c:pt>
                <c:pt idx="8727" formatCode="0">
                  <c:v>0</c:v>
                </c:pt>
                <c:pt idx="8728" formatCode="0">
                  <c:v>0</c:v>
                </c:pt>
                <c:pt idx="8729" formatCode="0">
                  <c:v>0</c:v>
                </c:pt>
                <c:pt idx="8730" formatCode="0">
                  <c:v>0</c:v>
                </c:pt>
                <c:pt idx="8731" formatCode="0">
                  <c:v>0</c:v>
                </c:pt>
                <c:pt idx="8732" formatCode="0">
                  <c:v>0</c:v>
                </c:pt>
                <c:pt idx="8733" formatCode="0">
                  <c:v>0</c:v>
                </c:pt>
                <c:pt idx="8734" formatCode="0">
                  <c:v>0</c:v>
                </c:pt>
                <c:pt idx="8735" formatCode="0">
                  <c:v>0</c:v>
                </c:pt>
                <c:pt idx="8736" formatCode="0">
                  <c:v>0</c:v>
                </c:pt>
                <c:pt idx="8737" formatCode="0">
                  <c:v>0</c:v>
                </c:pt>
                <c:pt idx="8738" formatCode="0">
                  <c:v>0</c:v>
                </c:pt>
                <c:pt idx="8739" formatCode="0">
                  <c:v>0</c:v>
                </c:pt>
                <c:pt idx="8740" formatCode="0">
                  <c:v>0</c:v>
                </c:pt>
                <c:pt idx="8741" formatCode="0">
                  <c:v>0</c:v>
                </c:pt>
                <c:pt idx="8742" formatCode="0">
                  <c:v>0</c:v>
                </c:pt>
                <c:pt idx="8743" formatCode="0">
                  <c:v>0</c:v>
                </c:pt>
                <c:pt idx="8744" formatCode="0">
                  <c:v>0</c:v>
                </c:pt>
                <c:pt idx="8745" formatCode="0">
                  <c:v>0</c:v>
                </c:pt>
                <c:pt idx="8746" formatCode="0">
                  <c:v>0</c:v>
                </c:pt>
                <c:pt idx="8747" formatCode="0">
                  <c:v>0</c:v>
                </c:pt>
                <c:pt idx="8748" formatCode="0">
                  <c:v>0</c:v>
                </c:pt>
                <c:pt idx="8749" formatCode="0">
                  <c:v>0</c:v>
                </c:pt>
                <c:pt idx="8750" formatCode="0">
                  <c:v>0</c:v>
                </c:pt>
                <c:pt idx="8751" formatCode="0">
                  <c:v>0</c:v>
                </c:pt>
                <c:pt idx="8752" formatCode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C9-4909-BA03-8051BF7FC25C}"/>
            </c:ext>
          </c:extLst>
        </c:ser>
        <c:ser>
          <c:idx val="3"/>
          <c:order val="3"/>
          <c:tx>
            <c:v>CEMS GT4 (2B)</c:v>
          </c:tx>
          <c:spPr>
            <a:ln w="158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'01-01-2025 a 01-09-2025'!$A$4:$A$8756</c:f>
              <c:numCache>
                <c:formatCode>m/d/yyyy\ h:mm</c:formatCode>
                <c:ptCount val="8753"/>
                <c:pt idx="0">
                  <c:v>45658.020833333336</c:v>
                </c:pt>
                <c:pt idx="1">
                  <c:v>45658.0625</c:v>
                </c:pt>
                <c:pt idx="2">
                  <c:v>45658.104166666664</c:v>
                </c:pt>
                <c:pt idx="3">
                  <c:v>45658.145833333336</c:v>
                </c:pt>
                <c:pt idx="4">
                  <c:v>45658.1875</c:v>
                </c:pt>
                <c:pt idx="5">
                  <c:v>45658.229166666664</c:v>
                </c:pt>
                <c:pt idx="6">
                  <c:v>45658.270833333336</c:v>
                </c:pt>
                <c:pt idx="7">
                  <c:v>45658.3125</c:v>
                </c:pt>
                <c:pt idx="8">
                  <c:v>45658.354166666664</c:v>
                </c:pt>
                <c:pt idx="9">
                  <c:v>45658.395833333336</c:v>
                </c:pt>
                <c:pt idx="10">
                  <c:v>45658.4375</c:v>
                </c:pt>
                <c:pt idx="11">
                  <c:v>45658.479166666664</c:v>
                </c:pt>
                <c:pt idx="12">
                  <c:v>45658.520833333336</c:v>
                </c:pt>
                <c:pt idx="13">
                  <c:v>45658.5625</c:v>
                </c:pt>
                <c:pt idx="14">
                  <c:v>45658.604166666664</c:v>
                </c:pt>
                <c:pt idx="15">
                  <c:v>45658.645833333336</c:v>
                </c:pt>
                <c:pt idx="16">
                  <c:v>45658.6875</c:v>
                </c:pt>
                <c:pt idx="17">
                  <c:v>45658.729166666664</c:v>
                </c:pt>
                <c:pt idx="18">
                  <c:v>45658.770833333336</c:v>
                </c:pt>
                <c:pt idx="19">
                  <c:v>45658.8125</c:v>
                </c:pt>
                <c:pt idx="20">
                  <c:v>45658.854166666664</c:v>
                </c:pt>
                <c:pt idx="21">
                  <c:v>45658.895833333336</c:v>
                </c:pt>
                <c:pt idx="22">
                  <c:v>45658.9375</c:v>
                </c:pt>
                <c:pt idx="23">
                  <c:v>45658.979166666664</c:v>
                </c:pt>
                <c:pt idx="24">
                  <c:v>45659.020833333336</c:v>
                </c:pt>
                <c:pt idx="25">
                  <c:v>45659.0625</c:v>
                </c:pt>
                <c:pt idx="26">
                  <c:v>45659.104166666664</c:v>
                </c:pt>
                <c:pt idx="27">
                  <c:v>45659.145833333336</c:v>
                </c:pt>
                <c:pt idx="28">
                  <c:v>45659.1875</c:v>
                </c:pt>
                <c:pt idx="29">
                  <c:v>45659.229166666664</c:v>
                </c:pt>
                <c:pt idx="30">
                  <c:v>45659.270833333336</c:v>
                </c:pt>
                <c:pt idx="31">
                  <c:v>45659.3125</c:v>
                </c:pt>
                <c:pt idx="32">
                  <c:v>45659.354166666664</c:v>
                </c:pt>
                <c:pt idx="33">
                  <c:v>45659.395833333336</c:v>
                </c:pt>
                <c:pt idx="34">
                  <c:v>45659.4375</c:v>
                </c:pt>
                <c:pt idx="35">
                  <c:v>45659.479166666664</c:v>
                </c:pt>
                <c:pt idx="36">
                  <c:v>45659.520833333336</c:v>
                </c:pt>
                <c:pt idx="37">
                  <c:v>45659.5625</c:v>
                </c:pt>
                <c:pt idx="38">
                  <c:v>45659.604166666664</c:v>
                </c:pt>
                <c:pt idx="39">
                  <c:v>45659.645833333336</c:v>
                </c:pt>
                <c:pt idx="40">
                  <c:v>45659.6875</c:v>
                </c:pt>
                <c:pt idx="41">
                  <c:v>45659.729166666664</c:v>
                </c:pt>
                <c:pt idx="42">
                  <c:v>45659.770833333336</c:v>
                </c:pt>
                <c:pt idx="43">
                  <c:v>45659.8125</c:v>
                </c:pt>
                <c:pt idx="44">
                  <c:v>45659.854166666664</c:v>
                </c:pt>
                <c:pt idx="45">
                  <c:v>45659.895833333336</c:v>
                </c:pt>
                <c:pt idx="46">
                  <c:v>45659.9375</c:v>
                </c:pt>
                <c:pt idx="47">
                  <c:v>45659.979166666664</c:v>
                </c:pt>
                <c:pt idx="48">
                  <c:v>45660.020833333336</c:v>
                </c:pt>
                <c:pt idx="49">
                  <c:v>45660.0625</c:v>
                </c:pt>
                <c:pt idx="50">
                  <c:v>45660.104166666664</c:v>
                </c:pt>
                <c:pt idx="51">
                  <c:v>45660.145833333336</c:v>
                </c:pt>
                <c:pt idx="52">
                  <c:v>45660.1875</c:v>
                </c:pt>
                <c:pt idx="53">
                  <c:v>45660.229166666664</c:v>
                </c:pt>
                <c:pt idx="54">
                  <c:v>45660.270833333336</c:v>
                </c:pt>
                <c:pt idx="55">
                  <c:v>45660.3125</c:v>
                </c:pt>
                <c:pt idx="56">
                  <c:v>45660.354166666664</c:v>
                </c:pt>
                <c:pt idx="57">
                  <c:v>45660.395833333336</c:v>
                </c:pt>
                <c:pt idx="58">
                  <c:v>45660.4375</c:v>
                </c:pt>
                <c:pt idx="59">
                  <c:v>45660.479166666664</c:v>
                </c:pt>
                <c:pt idx="60">
                  <c:v>45660.520833333336</c:v>
                </c:pt>
                <c:pt idx="61">
                  <c:v>45660.5625</c:v>
                </c:pt>
                <c:pt idx="62">
                  <c:v>45660.604166666664</c:v>
                </c:pt>
                <c:pt idx="63">
                  <c:v>45660.645833333336</c:v>
                </c:pt>
                <c:pt idx="64">
                  <c:v>45660.6875</c:v>
                </c:pt>
                <c:pt idx="65">
                  <c:v>45660.729166666664</c:v>
                </c:pt>
                <c:pt idx="66">
                  <c:v>45660.770833333336</c:v>
                </c:pt>
                <c:pt idx="67">
                  <c:v>45660.8125</c:v>
                </c:pt>
                <c:pt idx="68">
                  <c:v>45660.854166666664</c:v>
                </c:pt>
                <c:pt idx="69">
                  <c:v>45660.895833333336</c:v>
                </c:pt>
                <c:pt idx="70">
                  <c:v>45660.9375</c:v>
                </c:pt>
                <c:pt idx="71">
                  <c:v>45660.979166666664</c:v>
                </c:pt>
                <c:pt idx="72">
                  <c:v>45661.020833333336</c:v>
                </c:pt>
                <c:pt idx="73">
                  <c:v>45661.0625</c:v>
                </c:pt>
                <c:pt idx="74">
                  <c:v>45661.104166666664</c:v>
                </c:pt>
                <c:pt idx="75">
                  <c:v>45661.145833333336</c:v>
                </c:pt>
                <c:pt idx="76">
                  <c:v>45661.1875</c:v>
                </c:pt>
                <c:pt idx="77">
                  <c:v>45661.229166666664</c:v>
                </c:pt>
                <c:pt idx="78">
                  <c:v>45661.270833333336</c:v>
                </c:pt>
                <c:pt idx="79">
                  <c:v>45661.3125</c:v>
                </c:pt>
                <c:pt idx="80">
                  <c:v>45661.354166666664</c:v>
                </c:pt>
                <c:pt idx="81">
                  <c:v>45661.395833333336</c:v>
                </c:pt>
                <c:pt idx="82">
                  <c:v>45661.4375</c:v>
                </c:pt>
                <c:pt idx="83">
                  <c:v>45661.479166666664</c:v>
                </c:pt>
                <c:pt idx="84">
                  <c:v>45661.520833333336</c:v>
                </c:pt>
                <c:pt idx="85">
                  <c:v>45661.5625</c:v>
                </c:pt>
                <c:pt idx="86">
                  <c:v>45661.604166666664</c:v>
                </c:pt>
                <c:pt idx="87">
                  <c:v>45661.645833333336</c:v>
                </c:pt>
                <c:pt idx="88">
                  <c:v>45661.6875</c:v>
                </c:pt>
                <c:pt idx="89">
                  <c:v>45661.729166666664</c:v>
                </c:pt>
                <c:pt idx="90">
                  <c:v>45661.770833333336</c:v>
                </c:pt>
                <c:pt idx="91">
                  <c:v>45661.8125</c:v>
                </c:pt>
                <c:pt idx="92">
                  <c:v>45661.854166666664</c:v>
                </c:pt>
                <c:pt idx="93">
                  <c:v>45661.895833333336</c:v>
                </c:pt>
                <c:pt idx="94">
                  <c:v>45661.9375</c:v>
                </c:pt>
                <c:pt idx="95">
                  <c:v>45661.979166666664</c:v>
                </c:pt>
                <c:pt idx="96">
                  <c:v>45662.020833333336</c:v>
                </c:pt>
                <c:pt idx="97">
                  <c:v>45662.0625</c:v>
                </c:pt>
                <c:pt idx="98">
                  <c:v>45662.104166666664</c:v>
                </c:pt>
                <c:pt idx="99">
                  <c:v>45662.145833333336</c:v>
                </c:pt>
                <c:pt idx="100">
                  <c:v>45662.1875</c:v>
                </c:pt>
                <c:pt idx="101">
                  <c:v>45662.229166666664</c:v>
                </c:pt>
                <c:pt idx="102">
                  <c:v>45662.270833333336</c:v>
                </c:pt>
                <c:pt idx="103">
                  <c:v>45662.3125</c:v>
                </c:pt>
                <c:pt idx="104">
                  <c:v>45662.354166666664</c:v>
                </c:pt>
                <c:pt idx="105">
                  <c:v>45662.395833333336</c:v>
                </c:pt>
                <c:pt idx="106">
                  <c:v>45662.4375</c:v>
                </c:pt>
                <c:pt idx="107">
                  <c:v>45662.479166666664</c:v>
                </c:pt>
                <c:pt idx="108">
                  <c:v>45662.520833333336</c:v>
                </c:pt>
                <c:pt idx="109">
                  <c:v>45662.5625</c:v>
                </c:pt>
                <c:pt idx="110">
                  <c:v>45662.604166666664</c:v>
                </c:pt>
                <c:pt idx="111">
                  <c:v>45662.645833333336</c:v>
                </c:pt>
                <c:pt idx="112">
                  <c:v>45662.6875</c:v>
                </c:pt>
                <c:pt idx="113">
                  <c:v>45662.729166666664</c:v>
                </c:pt>
                <c:pt idx="114">
                  <c:v>45662.770833333336</c:v>
                </c:pt>
                <c:pt idx="115">
                  <c:v>45662.8125</c:v>
                </c:pt>
                <c:pt idx="116">
                  <c:v>45662.854166666664</c:v>
                </c:pt>
                <c:pt idx="117">
                  <c:v>45662.895833333336</c:v>
                </c:pt>
                <c:pt idx="118">
                  <c:v>45662.9375</c:v>
                </c:pt>
                <c:pt idx="119">
                  <c:v>45662.979166666664</c:v>
                </c:pt>
                <c:pt idx="120">
                  <c:v>45663.020833333336</c:v>
                </c:pt>
                <c:pt idx="121">
                  <c:v>45663.0625</c:v>
                </c:pt>
                <c:pt idx="122">
                  <c:v>45663.104166666664</c:v>
                </c:pt>
                <c:pt idx="123">
                  <c:v>45663.145833333336</c:v>
                </c:pt>
                <c:pt idx="124">
                  <c:v>45663.1875</c:v>
                </c:pt>
                <c:pt idx="125">
                  <c:v>45663.229166666664</c:v>
                </c:pt>
                <c:pt idx="126">
                  <c:v>45663.270833333336</c:v>
                </c:pt>
                <c:pt idx="127">
                  <c:v>45663.3125</c:v>
                </c:pt>
                <c:pt idx="128">
                  <c:v>45663.354166666664</c:v>
                </c:pt>
                <c:pt idx="129">
                  <c:v>45663.395833333336</c:v>
                </c:pt>
                <c:pt idx="130">
                  <c:v>45663.4375</c:v>
                </c:pt>
                <c:pt idx="131">
                  <c:v>45663.479166666664</c:v>
                </c:pt>
                <c:pt idx="132">
                  <c:v>45663.520833333336</c:v>
                </c:pt>
                <c:pt idx="133">
                  <c:v>45663.5625</c:v>
                </c:pt>
                <c:pt idx="134">
                  <c:v>45663.604166666664</c:v>
                </c:pt>
                <c:pt idx="135">
                  <c:v>45663.645833333336</c:v>
                </c:pt>
                <c:pt idx="136">
                  <c:v>45663.6875</c:v>
                </c:pt>
                <c:pt idx="137">
                  <c:v>45663.729166666664</c:v>
                </c:pt>
                <c:pt idx="138">
                  <c:v>45663.770833333336</c:v>
                </c:pt>
                <c:pt idx="139">
                  <c:v>45663.8125</c:v>
                </c:pt>
                <c:pt idx="140">
                  <c:v>45663.854166666664</c:v>
                </c:pt>
                <c:pt idx="141">
                  <c:v>45663.895833333336</c:v>
                </c:pt>
                <c:pt idx="142">
                  <c:v>45663.9375</c:v>
                </c:pt>
                <c:pt idx="143">
                  <c:v>45663.979166666664</c:v>
                </c:pt>
                <c:pt idx="144">
                  <c:v>45664.020833333336</c:v>
                </c:pt>
                <c:pt idx="145">
                  <c:v>45664.0625</c:v>
                </c:pt>
                <c:pt idx="146">
                  <c:v>45664.104166666664</c:v>
                </c:pt>
                <c:pt idx="147">
                  <c:v>45664.145833333336</c:v>
                </c:pt>
                <c:pt idx="148">
                  <c:v>45664.1875</c:v>
                </c:pt>
                <c:pt idx="149">
                  <c:v>45664.229166666664</c:v>
                </c:pt>
                <c:pt idx="150">
                  <c:v>45664.270833333336</c:v>
                </c:pt>
                <c:pt idx="151">
                  <c:v>45664.3125</c:v>
                </c:pt>
                <c:pt idx="152">
                  <c:v>45664.354166666664</c:v>
                </c:pt>
                <c:pt idx="153">
                  <c:v>45664.395833333336</c:v>
                </c:pt>
                <c:pt idx="154">
                  <c:v>45664.4375</c:v>
                </c:pt>
                <c:pt idx="155">
                  <c:v>45664.479166666664</c:v>
                </c:pt>
                <c:pt idx="156">
                  <c:v>45664.520833333336</c:v>
                </c:pt>
                <c:pt idx="157">
                  <c:v>45664.5625</c:v>
                </c:pt>
                <c:pt idx="158">
                  <c:v>45664.604166666664</c:v>
                </c:pt>
                <c:pt idx="159">
                  <c:v>45664.645833333336</c:v>
                </c:pt>
                <c:pt idx="160">
                  <c:v>45664.6875</c:v>
                </c:pt>
                <c:pt idx="161">
                  <c:v>45664.729166666664</c:v>
                </c:pt>
                <c:pt idx="162">
                  <c:v>45664.770833333336</c:v>
                </c:pt>
                <c:pt idx="163">
                  <c:v>45664.8125</c:v>
                </c:pt>
                <c:pt idx="164">
                  <c:v>45664.854166666664</c:v>
                </c:pt>
                <c:pt idx="165">
                  <c:v>45664.895833333336</c:v>
                </c:pt>
                <c:pt idx="166">
                  <c:v>45664.9375</c:v>
                </c:pt>
                <c:pt idx="167">
                  <c:v>45664.979166666664</c:v>
                </c:pt>
                <c:pt idx="168">
                  <c:v>45665.020833333336</c:v>
                </c:pt>
                <c:pt idx="169">
                  <c:v>45665.0625</c:v>
                </c:pt>
                <c:pt idx="170">
                  <c:v>45665.104166666664</c:v>
                </c:pt>
                <c:pt idx="171">
                  <c:v>45665.145833333336</c:v>
                </c:pt>
                <c:pt idx="172">
                  <c:v>45665.1875</c:v>
                </c:pt>
                <c:pt idx="173">
                  <c:v>45665.229166666664</c:v>
                </c:pt>
                <c:pt idx="174">
                  <c:v>45665.270833333336</c:v>
                </c:pt>
                <c:pt idx="175">
                  <c:v>45665.3125</c:v>
                </c:pt>
                <c:pt idx="176">
                  <c:v>45665.354166666664</c:v>
                </c:pt>
                <c:pt idx="177">
                  <c:v>45665.395833333336</c:v>
                </c:pt>
                <c:pt idx="178">
                  <c:v>45665.4375</c:v>
                </c:pt>
                <c:pt idx="179">
                  <c:v>45665.479166666664</c:v>
                </c:pt>
                <c:pt idx="180">
                  <c:v>45665.520833333336</c:v>
                </c:pt>
                <c:pt idx="181">
                  <c:v>45665.5625</c:v>
                </c:pt>
                <c:pt idx="182">
                  <c:v>45665.604166666664</c:v>
                </c:pt>
                <c:pt idx="183">
                  <c:v>45665.645833333336</c:v>
                </c:pt>
                <c:pt idx="184">
                  <c:v>45665.6875</c:v>
                </c:pt>
                <c:pt idx="185">
                  <c:v>45665.729166666664</c:v>
                </c:pt>
                <c:pt idx="186">
                  <c:v>45665.770833333336</c:v>
                </c:pt>
                <c:pt idx="187">
                  <c:v>45665.8125</c:v>
                </c:pt>
                <c:pt idx="188">
                  <c:v>45665.854166666664</c:v>
                </c:pt>
                <c:pt idx="189">
                  <c:v>45665.895833333336</c:v>
                </c:pt>
                <c:pt idx="190">
                  <c:v>45665.9375</c:v>
                </c:pt>
                <c:pt idx="191">
                  <c:v>45665.979166666664</c:v>
                </c:pt>
                <c:pt idx="192">
                  <c:v>45666.020833333336</c:v>
                </c:pt>
                <c:pt idx="193">
                  <c:v>45666.0625</c:v>
                </c:pt>
                <c:pt idx="194">
                  <c:v>45666.104166666664</c:v>
                </c:pt>
                <c:pt idx="195">
                  <c:v>45666.145833333336</c:v>
                </c:pt>
                <c:pt idx="196">
                  <c:v>45666.1875</c:v>
                </c:pt>
                <c:pt idx="197">
                  <c:v>45666.229166666664</c:v>
                </c:pt>
                <c:pt idx="198">
                  <c:v>45666.270833333336</c:v>
                </c:pt>
                <c:pt idx="199">
                  <c:v>45666.3125</c:v>
                </c:pt>
                <c:pt idx="200">
                  <c:v>45666.354166666664</c:v>
                </c:pt>
                <c:pt idx="201">
                  <c:v>45666.395833333336</c:v>
                </c:pt>
                <c:pt idx="202">
                  <c:v>45666.4375</c:v>
                </c:pt>
                <c:pt idx="203">
                  <c:v>45666.479166666664</c:v>
                </c:pt>
                <c:pt idx="204">
                  <c:v>45666.520833333336</c:v>
                </c:pt>
                <c:pt idx="205">
                  <c:v>45666.5625</c:v>
                </c:pt>
                <c:pt idx="206">
                  <c:v>45666.604166666664</c:v>
                </c:pt>
                <c:pt idx="207">
                  <c:v>45666.645833333336</c:v>
                </c:pt>
                <c:pt idx="208">
                  <c:v>45666.6875</c:v>
                </c:pt>
                <c:pt idx="209">
                  <c:v>45666.729166666664</c:v>
                </c:pt>
                <c:pt idx="210">
                  <c:v>45666.770833333336</c:v>
                </c:pt>
                <c:pt idx="211">
                  <c:v>45666.8125</c:v>
                </c:pt>
                <c:pt idx="212">
                  <c:v>45666.854166666664</c:v>
                </c:pt>
                <c:pt idx="213">
                  <c:v>45666.895833333336</c:v>
                </c:pt>
                <c:pt idx="214">
                  <c:v>45666.9375</c:v>
                </c:pt>
                <c:pt idx="215">
                  <c:v>45666.979166666664</c:v>
                </c:pt>
                <c:pt idx="216">
                  <c:v>45667.020833333336</c:v>
                </c:pt>
                <c:pt idx="217">
                  <c:v>45667.0625</c:v>
                </c:pt>
                <c:pt idx="218">
                  <c:v>45667.104166666664</c:v>
                </c:pt>
                <c:pt idx="219">
                  <c:v>45667.145833333336</c:v>
                </c:pt>
                <c:pt idx="220">
                  <c:v>45667.1875</c:v>
                </c:pt>
                <c:pt idx="221">
                  <c:v>45667.229166666664</c:v>
                </c:pt>
                <c:pt idx="222">
                  <c:v>45667.270833333336</c:v>
                </c:pt>
                <c:pt idx="223">
                  <c:v>45667.3125</c:v>
                </c:pt>
                <c:pt idx="224">
                  <c:v>45667.354166666664</c:v>
                </c:pt>
                <c:pt idx="225">
                  <c:v>45667.395833333336</c:v>
                </c:pt>
                <c:pt idx="226">
                  <c:v>45667.4375</c:v>
                </c:pt>
                <c:pt idx="227">
                  <c:v>45667.479166666664</c:v>
                </c:pt>
                <c:pt idx="228">
                  <c:v>45667.520833333336</c:v>
                </c:pt>
                <c:pt idx="229">
                  <c:v>45667.5625</c:v>
                </c:pt>
                <c:pt idx="230">
                  <c:v>45667.604166666664</c:v>
                </c:pt>
                <c:pt idx="231">
                  <c:v>45667.645833333336</c:v>
                </c:pt>
                <c:pt idx="232">
                  <c:v>45667.6875</c:v>
                </c:pt>
                <c:pt idx="233">
                  <c:v>45667.729166666664</c:v>
                </c:pt>
                <c:pt idx="234">
                  <c:v>45667.770833333336</c:v>
                </c:pt>
                <c:pt idx="235">
                  <c:v>45667.8125</c:v>
                </c:pt>
                <c:pt idx="236">
                  <c:v>45667.854166666664</c:v>
                </c:pt>
                <c:pt idx="237">
                  <c:v>45667.895833333336</c:v>
                </c:pt>
                <c:pt idx="238">
                  <c:v>45667.9375</c:v>
                </c:pt>
                <c:pt idx="239">
                  <c:v>45667.979166666664</c:v>
                </c:pt>
                <c:pt idx="240">
                  <c:v>45668.020833333336</c:v>
                </c:pt>
                <c:pt idx="241">
                  <c:v>45668.0625</c:v>
                </c:pt>
                <c:pt idx="242">
                  <c:v>45668.104166666664</c:v>
                </c:pt>
                <c:pt idx="243">
                  <c:v>45668.145833333336</c:v>
                </c:pt>
                <c:pt idx="244">
                  <c:v>45668.1875</c:v>
                </c:pt>
                <c:pt idx="245">
                  <c:v>45668.229166666664</c:v>
                </c:pt>
                <c:pt idx="246">
                  <c:v>45668.270833333336</c:v>
                </c:pt>
                <c:pt idx="247">
                  <c:v>45668.3125</c:v>
                </c:pt>
                <c:pt idx="248">
                  <c:v>45668.354166666664</c:v>
                </c:pt>
                <c:pt idx="249">
                  <c:v>45668.395833333336</c:v>
                </c:pt>
                <c:pt idx="250">
                  <c:v>45668.4375</c:v>
                </c:pt>
                <c:pt idx="251">
                  <c:v>45668.479166666664</c:v>
                </c:pt>
                <c:pt idx="252">
                  <c:v>45668.520833333336</c:v>
                </c:pt>
                <c:pt idx="253">
                  <c:v>45668.5625</c:v>
                </c:pt>
                <c:pt idx="254">
                  <c:v>45668.604166666664</c:v>
                </c:pt>
                <c:pt idx="255">
                  <c:v>45668.645833333336</c:v>
                </c:pt>
                <c:pt idx="256">
                  <c:v>45668.6875</c:v>
                </c:pt>
                <c:pt idx="257">
                  <c:v>45668.729166666664</c:v>
                </c:pt>
                <c:pt idx="258">
                  <c:v>45668.770833333336</c:v>
                </c:pt>
                <c:pt idx="259">
                  <c:v>45668.8125</c:v>
                </c:pt>
                <c:pt idx="260">
                  <c:v>45668.854166666664</c:v>
                </c:pt>
                <c:pt idx="261">
                  <c:v>45668.895833333336</c:v>
                </c:pt>
                <c:pt idx="262">
                  <c:v>45668.9375</c:v>
                </c:pt>
                <c:pt idx="263">
                  <c:v>45668.979166666664</c:v>
                </c:pt>
                <c:pt idx="264">
                  <c:v>45669.020833333336</c:v>
                </c:pt>
                <c:pt idx="265">
                  <c:v>45669.0625</c:v>
                </c:pt>
                <c:pt idx="266">
                  <c:v>45669.104166666664</c:v>
                </c:pt>
                <c:pt idx="267">
                  <c:v>45669.145833333336</c:v>
                </c:pt>
                <c:pt idx="268">
                  <c:v>45669.1875</c:v>
                </c:pt>
                <c:pt idx="269">
                  <c:v>45669.229166666664</c:v>
                </c:pt>
                <c:pt idx="270">
                  <c:v>45669.270833333336</c:v>
                </c:pt>
                <c:pt idx="271">
                  <c:v>45669.3125</c:v>
                </c:pt>
                <c:pt idx="272">
                  <c:v>45669.354166666664</c:v>
                </c:pt>
                <c:pt idx="273">
                  <c:v>45669.395833333336</c:v>
                </c:pt>
                <c:pt idx="274">
                  <c:v>45669.4375</c:v>
                </c:pt>
                <c:pt idx="275">
                  <c:v>45669.479166666664</c:v>
                </c:pt>
                <c:pt idx="276">
                  <c:v>45669.520833333336</c:v>
                </c:pt>
                <c:pt idx="277">
                  <c:v>45669.5625</c:v>
                </c:pt>
                <c:pt idx="278">
                  <c:v>45669.604166666664</c:v>
                </c:pt>
                <c:pt idx="279">
                  <c:v>45669.645833333336</c:v>
                </c:pt>
                <c:pt idx="280">
                  <c:v>45669.6875</c:v>
                </c:pt>
                <c:pt idx="281">
                  <c:v>45669.729166666664</c:v>
                </c:pt>
                <c:pt idx="282">
                  <c:v>45669.770833333336</c:v>
                </c:pt>
                <c:pt idx="283">
                  <c:v>45669.8125</c:v>
                </c:pt>
                <c:pt idx="284">
                  <c:v>45669.854166666664</c:v>
                </c:pt>
                <c:pt idx="285">
                  <c:v>45669.895833333336</c:v>
                </c:pt>
                <c:pt idx="286">
                  <c:v>45669.9375</c:v>
                </c:pt>
                <c:pt idx="287">
                  <c:v>45669.979166666664</c:v>
                </c:pt>
                <c:pt idx="288">
                  <c:v>45670.020833333336</c:v>
                </c:pt>
                <c:pt idx="289">
                  <c:v>45670.0625</c:v>
                </c:pt>
                <c:pt idx="290">
                  <c:v>45670.104166666664</c:v>
                </c:pt>
                <c:pt idx="291">
                  <c:v>45670.145833333336</c:v>
                </c:pt>
                <c:pt idx="292">
                  <c:v>45670.1875</c:v>
                </c:pt>
                <c:pt idx="293">
                  <c:v>45670.229166666664</c:v>
                </c:pt>
                <c:pt idx="294">
                  <c:v>45670.270833333336</c:v>
                </c:pt>
                <c:pt idx="295">
                  <c:v>45670.3125</c:v>
                </c:pt>
                <c:pt idx="296">
                  <c:v>45670.354166666664</c:v>
                </c:pt>
                <c:pt idx="297">
                  <c:v>45670.395833333336</c:v>
                </c:pt>
                <c:pt idx="298">
                  <c:v>45670.4375</c:v>
                </c:pt>
                <c:pt idx="299">
                  <c:v>45670.479166666664</c:v>
                </c:pt>
                <c:pt idx="300">
                  <c:v>45670.520833333336</c:v>
                </c:pt>
                <c:pt idx="301">
                  <c:v>45670.5625</c:v>
                </c:pt>
                <c:pt idx="302">
                  <c:v>45670.604166666664</c:v>
                </c:pt>
                <c:pt idx="303">
                  <c:v>45670.645833333336</c:v>
                </c:pt>
                <c:pt idx="304">
                  <c:v>45670.6875</c:v>
                </c:pt>
                <c:pt idx="305">
                  <c:v>45670.729166666664</c:v>
                </c:pt>
                <c:pt idx="306">
                  <c:v>45670.770833333336</c:v>
                </c:pt>
                <c:pt idx="307">
                  <c:v>45670.8125</c:v>
                </c:pt>
                <c:pt idx="308">
                  <c:v>45670.854166666664</c:v>
                </c:pt>
                <c:pt idx="309">
                  <c:v>45670.895833333336</c:v>
                </c:pt>
                <c:pt idx="310">
                  <c:v>45670.9375</c:v>
                </c:pt>
                <c:pt idx="311">
                  <c:v>45670.979166666664</c:v>
                </c:pt>
                <c:pt idx="312">
                  <c:v>45671.020833333336</c:v>
                </c:pt>
                <c:pt idx="313">
                  <c:v>45671.0625</c:v>
                </c:pt>
                <c:pt idx="314">
                  <c:v>45671.104166666664</c:v>
                </c:pt>
                <c:pt idx="315">
                  <c:v>45671.145833333336</c:v>
                </c:pt>
                <c:pt idx="316">
                  <c:v>45671.1875</c:v>
                </c:pt>
                <c:pt idx="317">
                  <c:v>45671.229166666664</c:v>
                </c:pt>
                <c:pt idx="318">
                  <c:v>45671.270833333336</c:v>
                </c:pt>
                <c:pt idx="319">
                  <c:v>45671.3125</c:v>
                </c:pt>
                <c:pt idx="320">
                  <c:v>45671.354166666664</c:v>
                </c:pt>
                <c:pt idx="321">
                  <c:v>45671.395833333336</c:v>
                </c:pt>
                <c:pt idx="322">
                  <c:v>45671.4375</c:v>
                </c:pt>
                <c:pt idx="323">
                  <c:v>45671.479166666664</c:v>
                </c:pt>
                <c:pt idx="324">
                  <c:v>45671.520833333336</c:v>
                </c:pt>
                <c:pt idx="325">
                  <c:v>45671.5625</c:v>
                </c:pt>
                <c:pt idx="326">
                  <c:v>45671.604166666664</c:v>
                </c:pt>
                <c:pt idx="327">
                  <c:v>45671.645833333336</c:v>
                </c:pt>
                <c:pt idx="328">
                  <c:v>45671.6875</c:v>
                </c:pt>
                <c:pt idx="329">
                  <c:v>45671.729166666664</c:v>
                </c:pt>
                <c:pt idx="330">
                  <c:v>45671.770833333336</c:v>
                </c:pt>
                <c:pt idx="331">
                  <c:v>45671.8125</c:v>
                </c:pt>
                <c:pt idx="332">
                  <c:v>45671.854166666664</c:v>
                </c:pt>
                <c:pt idx="333">
                  <c:v>45671.895833333336</c:v>
                </c:pt>
                <c:pt idx="334">
                  <c:v>45671.9375</c:v>
                </c:pt>
                <c:pt idx="335">
                  <c:v>45671.979166666664</c:v>
                </c:pt>
                <c:pt idx="336">
                  <c:v>45672.020833333336</c:v>
                </c:pt>
                <c:pt idx="337">
                  <c:v>45672.0625</c:v>
                </c:pt>
                <c:pt idx="338">
                  <c:v>45672.104166666664</c:v>
                </c:pt>
                <c:pt idx="339">
                  <c:v>45672.145833333336</c:v>
                </c:pt>
                <c:pt idx="340">
                  <c:v>45672.1875</c:v>
                </c:pt>
                <c:pt idx="341">
                  <c:v>45672.229166666664</c:v>
                </c:pt>
                <c:pt idx="342">
                  <c:v>45672.270833333336</c:v>
                </c:pt>
                <c:pt idx="343">
                  <c:v>45672.3125</c:v>
                </c:pt>
                <c:pt idx="344">
                  <c:v>45672.354166666664</c:v>
                </c:pt>
                <c:pt idx="345">
                  <c:v>45672.395833333336</c:v>
                </c:pt>
                <c:pt idx="346">
                  <c:v>45672.4375</c:v>
                </c:pt>
                <c:pt idx="347">
                  <c:v>45672.479166666664</c:v>
                </c:pt>
                <c:pt idx="348">
                  <c:v>45672.520833333336</c:v>
                </c:pt>
                <c:pt idx="349">
                  <c:v>45672.5625</c:v>
                </c:pt>
                <c:pt idx="350">
                  <c:v>45672.604166666664</c:v>
                </c:pt>
                <c:pt idx="351">
                  <c:v>45672.645833333336</c:v>
                </c:pt>
                <c:pt idx="352">
                  <c:v>45672.6875</c:v>
                </c:pt>
                <c:pt idx="353">
                  <c:v>45672.729166666664</c:v>
                </c:pt>
                <c:pt idx="354">
                  <c:v>45672.770833333336</c:v>
                </c:pt>
                <c:pt idx="355">
                  <c:v>45672.8125</c:v>
                </c:pt>
                <c:pt idx="356">
                  <c:v>45672.854166666664</c:v>
                </c:pt>
                <c:pt idx="357">
                  <c:v>45672.895833333336</c:v>
                </c:pt>
                <c:pt idx="358">
                  <c:v>45672.9375</c:v>
                </c:pt>
                <c:pt idx="359">
                  <c:v>45672.979166666664</c:v>
                </c:pt>
                <c:pt idx="360">
                  <c:v>45673.020833333336</c:v>
                </c:pt>
                <c:pt idx="361">
                  <c:v>45673.0625</c:v>
                </c:pt>
                <c:pt idx="362">
                  <c:v>45673.104166666664</c:v>
                </c:pt>
                <c:pt idx="363">
                  <c:v>45673.145833333336</c:v>
                </c:pt>
                <c:pt idx="364">
                  <c:v>45673.1875</c:v>
                </c:pt>
                <c:pt idx="365">
                  <c:v>45673.229166666664</c:v>
                </c:pt>
                <c:pt idx="366">
                  <c:v>45673.270833333336</c:v>
                </c:pt>
                <c:pt idx="367">
                  <c:v>45673.3125</c:v>
                </c:pt>
                <c:pt idx="368">
                  <c:v>45673.354166666664</c:v>
                </c:pt>
                <c:pt idx="369">
                  <c:v>45673.395833333336</c:v>
                </c:pt>
                <c:pt idx="370">
                  <c:v>45673.4375</c:v>
                </c:pt>
                <c:pt idx="371">
                  <c:v>45673.479166666664</c:v>
                </c:pt>
                <c:pt idx="372">
                  <c:v>45673.520833333336</c:v>
                </c:pt>
                <c:pt idx="373">
                  <c:v>45673.5625</c:v>
                </c:pt>
                <c:pt idx="374">
                  <c:v>45673.604166666664</c:v>
                </c:pt>
                <c:pt idx="375">
                  <c:v>45673.645833333336</c:v>
                </c:pt>
                <c:pt idx="376">
                  <c:v>45673.6875</c:v>
                </c:pt>
                <c:pt idx="377">
                  <c:v>45673.729166666664</c:v>
                </c:pt>
                <c:pt idx="378">
                  <c:v>45673.770833333336</c:v>
                </c:pt>
                <c:pt idx="379">
                  <c:v>45673.8125</c:v>
                </c:pt>
                <c:pt idx="380">
                  <c:v>45673.854166666664</c:v>
                </c:pt>
                <c:pt idx="381">
                  <c:v>45673.895833333336</c:v>
                </c:pt>
                <c:pt idx="382">
                  <c:v>45673.9375</c:v>
                </c:pt>
                <c:pt idx="383">
                  <c:v>45673.979166666664</c:v>
                </c:pt>
                <c:pt idx="384">
                  <c:v>45674.020833333336</c:v>
                </c:pt>
                <c:pt idx="385">
                  <c:v>45674.0625</c:v>
                </c:pt>
                <c:pt idx="386">
                  <c:v>45674.104166666664</c:v>
                </c:pt>
                <c:pt idx="387">
                  <c:v>45674.145833333336</c:v>
                </c:pt>
                <c:pt idx="388">
                  <c:v>45674.1875</c:v>
                </c:pt>
                <c:pt idx="389">
                  <c:v>45674.229166666664</c:v>
                </c:pt>
                <c:pt idx="390">
                  <c:v>45674.270833333336</c:v>
                </c:pt>
                <c:pt idx="391">
                  <c:v>45674.3125</c:v>
                </c:pt>
                <c:pt idx="392">
                  <c:v>45674.354166666664</c:v>
                </c:pt>
                <c:pt idx="393">
                  <c:v>45674.395833333336</c:v>
                </c:pt>
                <c:pt idx="394">
                  <c:v>45674.4375</c:v>
                </c:pt>
                <c:pt idx="395">
                  <c:v>45674.479166666664</c:v>
                </c:pt>
                <c:pt idx="396">
                  <c:v>45674.520833333336</c:v>
                </c:pt>
                <c:pt idx="397">
                  <c:v>45674.5625</c:v>
                </c:pt>
                <c:pt idx="398">
                  <c:v>45674.604166666664</c:v>
                </c:pt>
                <c:pt idx="399">
                  <c:v>45674.645833333336</c:v>
                </c:pt>
                <c:pt idx="400">
                  <c:v>45674.6875</c:v>
                </c:pt>
                <c:pt idx="401">
                  <c:v>45674.729166666664</c:v>
                </c:pt>
                <c:pt idx="402">
                  <c:v>45674.770833333336</c:v>
                </c:pt>
                <c:pt idx="403">
                  <c:v>45674.8125</c:v>
                </c:pt>
                <c:pt idx="404">
                  <c:v>45674.854166666664</c:v>
                </c:pt>
                <c:pt idx="405">
                  <c:v>45674.895833333336</c:v>
                </c:pt>
                <c:pt idx="406">
                  <c:v>45674.9375</c:v>
                </c:pt>
                <c:pt idx="407">
                  <c:v>45674.979166666664</c:v>
                </c:pt>
                <c:pt idx="408">
                  <c:v>45675.020833333336</c:v>
                </c:pt>
                <c:pt idx="409">
                  <c:v>45675.0625</c:v>
                </c:pt>
                <c:pt idx="410">
                  <c:v>45675.104166666664</c:v>
                </c:pt>
                <c:pt idx="411">
                  <c:v>45675.145833333336</c:v>
                </c:pt>
                <c:pt idx="412">
                  <c:v>45675.1875</c:v>
                </c:pt>
                <c:pt idx="413">
                  <c:v>45675.229166666664</c:v>
                </c:pt>
                <c:pt idx="414">
                  <c:v>45675.270833333336</c:v>
                </c:pt>
                <c:pt idx="415">
                  <c:v>45675.3125</c:v>
                </c:pt>
                <c:pt idx="416">
                  <c:v>45675.354166666664</c:v>
                </c:pt>
                <c:pt idx="417">
                  <c:v>45675.395833333336</c:v>
                </c:pt>
                <c:pt idx="418">
                  <c:v>45675.4375</c:v>
                </c:pt>
                <c:pt idx="419">
                  <c:v>45675.479166666664</c:v>
                </c:pt>
                <c:pt idx="420">
                  <c:v>45675.520833333336</c:v>
                </c:pt>
                <c:pt idx="421">
                  <c:v>45675.5625</c:v>
                </c:pt>
                <c:pt idx="422">
                  <c:v>45675.604166666664</c:v>
                </c:pt>
                <c:pt idx="423">
                  <c:v>45675.645833333336</c:v>
                </c:pt>
                <c:pt idx="424">
                  <c:v>45675.6875</c:v>
                </c:pt>
                <c:pt idx="425">
                  <c:v>45675.729166666664</c:v>
                </c:pt>
                <c:pt idx="426">
                  <c:v>45675.770833333336</c:v>
                </c:pt>
                <c:pt idx="427">
                  <c:v>45675.8125</c:v>
                </c:pt>
                <c:pt idx="428">
                  <c:v>45675.854166666664</c:v>
                </c:pt>
                <c:pt idx="429">
                  <c:v>45675.895833333336</c:v>
                </c:pt>
                <c:pt idx="430">
                  <c:v>45675.9375</c:v>
                </c:pt>
                <c:pt idx="431">
                  <c:v>45675.979166666664</c:v>
                </c:pt>
                <c:pt idx="432">
                  <c:v>45676.020833333336</c:v>
                </c:pt>
                <c:pt idx="433">
                  <c:v>45676.0625</c:v>
                </c:pt>
                <c:pt idx="434">
                  <c:v>45676.104166666664</c:v>
                </c:pt>
                <c:pt idx="435">
                  <c:v>45676.145833333336</c:v>
                </c:pt>
                <c:pt idx="436">
                  <c:v>45676.1875</c:v>
                </c:pt>
                <c:pt idx="437">
                  <c:v>45676.229166666664</c:v>
                </c:pt>
                <c:pt idx="438">
                  <c:v>45676.270833333336</c:v>
                </c:pt>
                <c:pt idx="439">
                  <c:v>45676.3125</c:v>
                </c:pt>
                <c:pt idx="440">
                  <c:v>45676.354166666664</c:v>
                </c:pt>
                <c:pt idx="441">
                  <c:v>45676.395833333336</c:v>
                </c:pt>
                <c:pt idx="442">
                  <c:v>45676.4375</c:v>
                </c:pt>
                <c:pt idx="443">
                  <c:v>45676.479166666664</c:v>
                </c:pt>
                <c:pt idx="444">
                  <c:v>45676.520833333336</c:v>
                </c:pt>
                <c:pt idx="445">
                  <c:v>45676.5625</c:v>
                </c:pt>
                <c:pt idx="446">
                  <c:v>45676.604166666664</c:v>
                </c:pt>
                <c:pt idx="447">
                  <c:v>45676.645833333336</c:v>
                </c:pt>
                <c:pt idx="448">
                  <c:v>45676.6875</c:v>
                </c:pt>
                <c:pt idx="449">
                  <c:v>45676.729166666664</c:v>
                </c:pt>
                <c:pt idx="450">
                  <c:v>45676.770833333336</c:v>
                </c:pt>
                <c:pt idx="451">
                  <c:v>45676.8125</c:v>
                </c:pt>
                <c:pt idx="452">
                  <c:v>45676.854166666664</c:v>
                </c:pt>
                <c:pt idx="453">
                  <c:v>45676.895833333336</c:v>
                </c:pt>
                <c:pt idx="454">
                  <c:v>45676.9375</c:v>
                </c:pt>
                <c:pt idx="455">
                  <c:v>45676.979166666664</c:v>
                </c:pt>
                <c:pt idx="456">
                  <c:v>45677.020833333336</c:v>
                </c:pt>
                <c:pt idx="457">
                  <c:v>45677.0625</c:v>
                </c:pt>
                <c:pt idx="458">
                  <c:v>45677.104166666664</c:v>
                </c:pt>
                <c:pt idx="459">
                  <c:v>45677.145833333336</c:v>
                </c:pt>
                <c:pt idx="460">
                  <c:v>45677.1875</c:v>
                </c:pt>
                <c:pt idx="461">
                  <c:v>45677.229166666664</c:v>
                </c:pt>
                <c:pt idx="462">
                  <c:v>45677.270833333336</c:v>
                </c:pt>
                <c:pt idx="463">
                  <c:v>45677.3125</c:v>
                </c:pt>
                <c:pt idx="464">
                  <c:v>45677.354166666664</c:v>
                </c:pt>
                <c:pt idx="465">
                  <c:v>45677.395833333336</c:v>
                </c:pt>
                <c:pt idx="466">
                  <c:v>45677.4375</c:v>
                </c:pt>
                <c:pt idx="467">
                  <c:v>45677.479166666664</c:v>
                </c:pt>
                <c:pt idx="468">
                  <c:v>45677.520833333336</c:v>
                </c:pt>
                <c:pt idx="469">
                  <c:v>45677.5625</c:v>
                </c:pt>
                <c:pt idx="470">
                  <c:v>45677.604166666664</c:v>
                </c:pt>
                <c:pt idx="471">
                  <c:v>45677.645833333336</c:v>
                </c:pt>
                <c:pt idx="472">
                  <c:v>45677.6875</c:v>
                </c:pt>
                <c:pt idx="473">
                  <c:v>45677.729166666664</c:v>
                </c:pt>
                <c:pt idx="474">
                  <c:v>45677.770833333336</c:v>
                </c:pt>
                <c:pt idx="475">
                  <c:v>45677.8125</c:v>
                </c:pt>
                <c:pt idx="476">
                  <c:v>45677.854166666664</c:v>
                </c:pt>
                <c:pt idx="477">
                  <c:v>45677.895833333336</c:v>
                </c:pt>
                <c:pt idx="478">
                  <c:v>45677.9375</c:v>
                </c:pt>
                <c:pt idx="479">
                  <c:v>45677.979166666664</c:v>
                </c:pt>
                <c:pt idx="480">
                  <c:v>45678.020833333336</c:v>
                </c:pt>
                <c:pt idx="481">
                  <c:v>45678.0625</c:v>
                </c:pt>
                <c:pt idx="482">
                  <c:v>45678.104166666664</c:v>
                </c:pt>
                <c:pt idx="483">
                  <c:v>45678.145833333336</c:v>
                </c:pt>
                <c:pt idx="484">
                  <c:v>45678.1875</c:v>
                </c:pt>
                <c:pt idx="485">
                  <c:v>45678.229166666664</c:v>
                </c:pt>
                <c:pt idx="486">
                  <c:v>45678.270833333336</c:v>
                </c:pt>
                <c:pt idx="487">
                  <c:v>45678.3125</c:v>
                </c:pt>
                <c:pt idx="488">
                  <c:v>45678.354166666664</c:v>
                </c:pt>
                <c:pt idx="489">
                  <c:v>45678.395833333336</c:v>
                </c:pt>
                <c:pt idx="490">
                  <c:v>45678.4375</c:v>
                </c:pt>
                <c:pt idx="491">
                  <c:v>45678.479166666664</c:v>
                </c:pt>
                <c:pt idx="492">
                  <c:v>45678.520833333336</c:v>
                </c:pt>
                <c:pt idx="493">
                  <c:v>45678.5625</c:v>
                </c:pt>
                <c:pt idx="494">
                  <c:v>45678.604166666664</c:v>
                </c:pt>
                <c:pt idx="495">
                  <c:v>45678.645833333336</c:v>
                </c:pt>
                <c:pt idx="496">
                  <c:v>45678.6875</c:v>
                </c:pt>
                <c:pt idx="497">
                  <c:v>45678.729166666664</c:v>
                </c:pt>
                <c:pt idx="498">
                  <c:v>45678.770833333336</c:v>
                </c:pt>
                <c:pt idx="499">
                  <c:v>45678.8125</c:v>
                </c:pt>
                <c:pt idx="500">
                  <c:v>45678.854166666664</c:v>
                </c:pt>
                <c:pt idx="501">
                  <c:v>45678.895833333336</c:v>
                </c:pt>
                <c:pt idx="502">
                  <c:v>45678.9375</c:v>
                </c:pt>
                <c:pt idx="503">
                  <c:v>45678.979166666664</c:v>
                </c:pt>
                <c:pt idx="504">
                  <c:v>45679.020833333336</c:v>
                </c:pt>
                <c:pt idx="505">
                  <c:v>45679.0625</c:v>
                </c:pt>
                <c:pt idx="506">
                  <c:v>45679.104166666664</c:v>
                </c:pt>
                <c:pt idx="507">
                  <c:v>45679.145833333336</c:v>
                </c:pt>
                <c:pt idx="508">
                  <c:v>45679.1875</c:v>
                </c:pt>
                <c:pt idx="509">
                  <c:v>45679.229166666664</c:v>
                </c:pt>
                <c:pt idx="510">
                  <c:v>45679.270833333336</c:v>
                </c:pt>
                <c:pt idx="511">
                  <c:v>45679.3125</c:v>
                </c:pt>
                <c:pt idx="512">
                  <c:v>45679.354166666664</c:v>
                </c:pt>
                <c:pt idx="513">
                  <c:v>45679.395833333336</c:v>
                </c:pt>
                <c:pt idx="514">
                  <c:v>45679.4375</c:v>
                </c:pt>
                <c:pt idx="515">
                  <c:v>45679.479166666664</c:v>
                </c:pt>
                <c:pt idx="516">
                  <c:v>45679.520833333336</c:v>
                </c:pt>
                <c:pt idx="517">
                  <c:v>45679.5625</c:v>
                </c:pt>
                <c:pt idx="518">
                  <c:v>45679.604166666664</c:v>
                </c:pt>
                <c:pt idx="519">
                  <c:v>45679.645833333336</c:v>
                </c:pt>
                <c:pt idx="520">
                  <c:v>45679.6875</c:v>
                </c:pt>
                <c:pt idx="521">
                  <c:v>45679.729166666664</c:v>
                </c:pt>
                <c:pt idx="522">
                  <c:v>45679.770833333336</c:v>
                </c:pt>
                <c:pt idx="523">
                  <c:v>45679.8125</c:v>
                </c:pt>
                <c:pt idx="524">
                  <c:v>45679.854166666664</c:v>
                </c:pt>
                <c:pt idx="525">
                  <c:v>45679.895833333336</c:v>
                </c:pt>
                <c:pt idx="526">
                  <c:v>45679.9375</c:v>
                </c:pt>
                <c:pt idx="527">
                  <c:v>45679.979166666664</c:v>
                </c:pt>
                <c:pt idx="528">
                  <c:v>45680.020833333336</c:v>
                </c:pt>
                <c:pt idx="529">
                  <c:v>45680.0625</c:v>
                </c:pt>
                <c:pt idx="530">
                  <c:v>45680.104166666664</c:v>
                </c:pt>
                <c:pt idx="531">
                  <c:v>45680.145833333336</c:v>
                </c:pt>
                <c:pt idx="532">
                  <c:v>45680.1875</c:v>
                </c:pt>
                <c:pt idx="533">
                  <c:v>45680.229166666664</c:v>
                </c:pt>
                <c:pt idx="534">
                  <c:v>45680.270833333336</c:v>
                </c:pt>
                <c:pt idx="535">
                  <c:v>45680.3125</c:v>
                </c:pt>
                <c:pt idx="536">
                  <c:v>45680.354166666664</c:v>
                </c:pt>
                <c:pt idx="537">
                  <c:v>45680.395833333336</c:v>
                </c:pt>
                <c:pt idx="538">
                  <c:v>45680.4375</c:v>
                </c:pt>
                <c:pt idx="539">
                  <c:v>45680.479166666664</c:v>
                </c:pt>
                <c:pt idx="540">
                  <c:v>45680.520833333336</c:v>
                </c:pt>
                <c:pt idx="541">
                  <c:v>45680.5625</c:v>
                </c:pt>
                <c:pt idx="542">
                  <c:v>45680.604166666664</c:v>
                </c:pt>
                <c:pt idx="543">
                  <c:v>45680.645833333336</c:v>
                </c:pt>
                <c:pt idx="544">
                  <c:v>45680.6875</c:v>
                </c:pt>
                <c:pt idx="545">
                  <c:v>45680.729166666664</c:v>
                </c:pt>
                <c:pt idx="546">
                  <c:v>45680.770833333336</c:v>
                </c:pt>
                <c:pt idx="547">
                  <c:v>45680.8125</c:v>
                </c:pt>
                <c:pt idx="548">
                  <c:v>45680.854166666664</c:v>
                </c:pt>
                <c:pt idx="549">
                  <c:v>45680.895833333336</c:v>
                </c:pt>
                <c:pt idx="550">
                  <c:v>45680.9375</c:v>
                </c:pt>
                <c:pt idx="551">
                  <c:v>45680.979166666664</c:v>
                </c:pt>
                <c:pt idx="552">
                  <c:v>45681.020833333336</c:v>
                </c:pt>
                <c:pt idx="553">
                  <c:v>45681.0625</c:v>
                </c:pt>
                <c:pt idx="554">
                  <c:v>45681.104166666664</c:v>
                </c:pt>
                <c:pt idx="555">
                  <c:v>45681.145833333336</c:v>
                </c:pt>
                <c:pt idx="556">
                  <c:v>45681.1875</c:v>
                </c:pt>
                <c:pt idx="557">
                  <c:v>45681.229166666664</c:v>
                </c:pt>
                <c:pt idx="558">
                  <c:v>45681.270833333336</c:v>
                </c:pt>
                <c:pt idx="559">
                  <c:v>45681.3125</c:v>
                </c:pt>
                <c:pt idx="560">
                  <c:v>45681.354166666664</c:v>
                </c:pt>
                <c:pt idx="561">
                  <c:v>45681.395833333336</c:v>
                </c:pt>
                <c:pt idx="562">
                  <c:v>45681.4375</c:v>
                </c:pt>
                <c:pt idx="563">
                  <c:v>45681.479166666664</c:v>
                </c:pt>
                <c:pt idx="564">
                  <c:v>45681.520833333336</c:v>
                </c:pt>
                <c:pt idx="565">
                  <c:v>45681.5625</c:v>
                </c:pt>
                <c:pt idx="566">
                  <c:v>45681.604166666664</c:v>
                </c:pt>
                <c:pt idx="567">
                  <c:v>45681.645833333336</c:v>
                </c:pt>
                <c:pt idx="568">
                  <c:v>45681.6875</c:v>
                </c:pt>
                <c:pt idx="569">
                  <c:v>45681.729166666664</c:v>
                </c:pt>
                <c:pt idx="570">
                  <c:v>45681.770833333336</c:v>
                </c:pt>
                <c:pt idx="571">
                  <c:v>45681.8125</c:v>
                </c:pt>
                <c:pt idx="572">
                  <c:v>45681.854166666664</c:v>
                </c:pt>
                <c:pt idx="573">
                  <c:v>45681.895833333336</c:v>
                </c:pt>
                <c:pt idx="574">
                  <c:v>45681.9375</c:v>
                </c:pt>
                <c:pt idx="575">
                  <c:v>45681.979166666664</c:v>
                </c:pt>
                <c:pt idx="576">
                  <c:v>45682.020833333336</c:v>
                </c:pt>
                <c:pt idx="577">
                  <c:v>45682.0625</c:v>
                </c:pt>
                <c:pt idx="578">
                  <c:v>45682.104166666664</c:v>
                </c:pt>
                <c:pt idx="579">
                  <c:v>45682.145833333336</c:v>
                </c:pt>
                <c:pt idx="580">
                  <c:v>45682.1875</c:v>
                </c:pt>
                <c:pt idx="581">
                  <c:v>45682.229166666664</c:v>
                </c:pt>
                <c:pt idx="582">
                  <c:v>45682.270833333336</c:v>
                </c:pt>
                <c:pt idx="583">
                  <c:v>45682.3125</c:v>
                </c:pt>
                <c:pt idx="584">
                  <c:v>45682.354166666664</c:v>
                </c:pt>
                <c:pt idx="585">
                  <c:v>45682.395833333336</c:v>
                </c:pt>
                <c:pt idx="586">
                  <c:v>45682.4375</c:v>
                </c:pt>
                <c:pt idx="587">
                  <c:v>45682.479166666664</c:v>
                </c:pt>
                <c:pt idx="588">
                  <c:v>45682.520833333336</c:v>
                </c:pt>
                <c:pt idx="589">
                  <c:v>45682.5625</c:v>
                </c:pt>
                <c:pt idx="590">
                  <c:v>45682.604166666664</c:v>
                </c:pt>
                <c:pt idx="591">
                  <c:v>45682.645833333336</c:v>
                </c:pt>
                <c:pt idx="592">
                  <c:v>45682.6875</c:v>
                </c:pt>
                <c:pt idx="593">
                  <c:v>45682.729166666664</c:v>
                </c:pt>
                <c:pt idx="594">
                  <c:v>45682.770833333336</c:v>
                </c:pt>
                <c:pt idx="595">
                  <c:v>45682.8125</c:v>
                </c:pt>
                <c:pt idx="596">
                  <c:v>45682.854166666664</c:v>
                </c:pt>
                <c:pt idx="597">
                  <c:v>45682.895833333336</c:v>
                </c:pt>
                <c:pt idx="598">
                  <c:v>45682.9375</c:v>
                </c:pt>
                <c:pt idx="599">
                  <c:v>45682.979166666664</c:v>
                </c:pt>
                <c:pt idx="600">
                  <c:v>45683.020833333336</c:v>
                </c:pt>
                <c:pt idx="601">
                  <c:v>45683.0625</c:v>
                </c:pt>
                <c:pt idx="602">
                  <c:v>45683.104166666664</c:v>
                </c:pt>
                <c:pt idx="603">
                  <c:v>45683.145833333336</c:v>
                </c:pt>
                <c:pt idx="604">
                  <c:v>45683.1875</c:v>
                </c:pt>
                <c:pt idx="605">
                  <c:v>45683.229166666664</c:v>
                </c:pt>
                <c:pt idx="606">
                  <c:v>45683.270833333336</c:v>
                </c:pt>
                <c:pt idx="607">
                  <c:v>45683.3125</c:v>
                </c:pt>
                <c:pt idx="608">
                  <c:v>45683.354166666664</c:v>
                </c:pt>
                <c:pt idx="609">
                  <c:v>45683.395833333336</c:v>
                </c:pt>
                <c:pt idx="610">
                  <c:v>45683.4375</c:v>
                </c:pt>
                <c:pt idx="611">
                  <c:v>45683.479166666664</c:v>
                </c:pt>
                <c:pt idx="612">
                  <c:v>45683.520833333336</c:v>
                </c:pt>
                <c:pt idx="613">
                  <c:v>45683.5625</c:v>
                </c:pt>
                <c:pt idx="614">
                  <c:v>45683.604166666664</c:v>
                </c:pt>
                <c:pt idx="615">
                  <c:v>45683.645833333336</c:v>
                </c:pt>
                <c:pt idx="616">
                  <c:v>45683.6875</c:v>
                </c:pt>
                <c:pt idx="617">
                  <c:v>45683.729166666664</c:v>
                </c:pt>
                <c:pt idx="618">
                  <c:v>45683.770833333336</c:v>
                </c:pt>
                <c:pt idx="619">
                  <c:v>45683.8125</c:v>
                </c:pt>
                <c:pt idx="620">
                  <c:v>45683.854166666664</c:v>
                </c:pt>
                <c:pt idx="621">
                  <c:v>45683.895833333336</c:v>
                </c:pt>
                <c:pt idx="622">
                  <c:v>45683.9375</c:v>
                </c:pt>
                <c:pt idx="623">
                  <c:v>45683.979166666664</c:v>
                </c:pt>
                <c:pt idx="624">
                  <c:v>45684.020833333336</c:v>
                </c:pt>
                <c:pt idx="625">
                  <c:v>45684.0625</c:v>
                </c:pt>
                <c:pt idx="626">
                  <c:v>45684.104166666664</c:v>
                </c:pt>
                <c:pt idx="627">
                  <c:v>45684.145833333336</c:v>
                </c:pt>
                <c:pt idx="628">
                  <c:v>45684.1875</c:v>
                </c:pt>
                <c:pt idx="629">
                  <c:v>45684.229166666664</c:v>
                </c:pt>
                <c:pt idx="630">
                  <c:v>45684.270833333336</c:v>
                </c:pt>
                <c:pt idx="631">
                  <c:v>45684.3125</c:v>
                </c:pt>
                <c:pt idx="632">
                  <c:v>45684.354166666664</c:v>
                </c:pt>
                <c:pt idx="633">
                  <c:v>45684.395833333336</c:v>
                </c:pt>
                <c:pt idx="634">
                  <c:v>45684.4375</c:v>
                </c:pt>
                <c:pt idx="635">
                  <c:v>45684.479166666664</c:v>
                </c:pt>
                <c:pt idx="636">
                  <c:v>45684.520833333336</c:v>
                </c:pt>
                <c:pt idx="637">
                  <c:v>45684.5625</c:v>
                </c:pt>
                <c:pt idx="638">
                  <c:v>45684.604166666664</c:v>
                </c:pt>
                <c:pt idx="639">
                  <c:v>45684.645833333336</c:v>
                </c:pt>
                <c:pt idx="640">
                  <c:v>45684.6875</c:v>
                </c:pt>
                <c:pt idx="641">
                  <c:v>45684.729166666664</c:v>
                </c:pt>
                <c:pt idx="642">
                  <c:v>45684.770833333336</c:v>
                </c:pt>
                <c:pt idx="643">
                  <c:v>45684.8125</c:v>
                </c:pt>
                <c:pt idx="644">
                  <c:v>45684.854166666664</c:v>
                </c:pt>
                <c:pt idx="645">
                  <c:v>45684.895833333336</c:v>
                </c:pt>
                <c:pt idx="646">
                  <c:v>45684.9375</c:v>
                </c:pt>
                <c:pt idx="647">
                  <c:v>45684.979166666664</c:v>
                </c:pt>
                <c:pt idx="648">
                  <c:v>45685.020833333336</c:v>
                </c:pt>
                <c:pt idx="649">
                  <c:v>45685.0625</c:v>
                </c:pt>
                <c:pt idx="650">
                  <c:v>45685.104166666664</c:v>
                </c:pt>
                <c:pt idx="651">
                  <c:v>45685.145833333336</c:v>
                </c:pt>
                <c:pt idx="652">
                  <c:v>45685.1875</c:v>
                </c:pt>
                <c:pt idx="653">
                  <c:v>45685.229166666664</c:v>
                </c:pt>
                <c:pt idx="654">
                  <c:v>45685.270833333336</c:v>
                </c:pt>
                <c:pt idx="655">
                  <c:v>45685.3125</c:v>
                </c:pt>
                <c:pt idx="656">
                  <c:v>45685.354166666664</c:v>
                </c:pt>
                <c:pt idx="657">
                  <c:v>45685.395833333336</c:v>
                </c:pt>
                <c:pt idx="658">
                  <c:v>45685.4375</c:v>
                </c:pt>
                <c:pt idx="659">
                  <c:v>45685.479166666664</c:v>
                </c:pt>
                <c:pt idx="660">
                  <c:v>45685.520833333336</c:v>
                </c:pt>
                <c:pt idx="661">
                  <c:v>45685.5625</c:v>
                </c:pt>
                <c:pt idx="662">
                  <c:v>45685.604166666664</c:v>
                </c:pt>
                <c:pt idx="663">
                  <c:v>45685.645833333336</c:v>
                </c:pt>
                <c:pt idx="664">
                  <c:v>45685.6875</c:v>
                </c:pt>
                <c:pt idx="665">
                  <c:v>45685.729166666664</c:v>
                </c:pt>
                <c:pt idx="666">
                  <c:v>45685.770833333336</c:v>
                </c:pt>
                <c:pt idx="667">
                  <c:v>45685.8125</c:v>
                </c:pt>
                <c:pt idx="668">
                  <c:v>45685.854166666664</c:v>
                </c:pt>
                <c:pt idx="669">
                  <c:v>45685.895833333336</c:v>
                </c:pt>
                <c:pt idx="670">
                  <c:v>45685.9375</c:v>
                </c:pt>
                <c:pt idx="671">
                  <c:v>45685.979166666664</c:v>
                </c:pt>
                <c:pt idx="672">
                  <c:v>45686.020833333336</c:v>
                </c:pt>
                <c:pt idx="673">
                  <c:v>45686.0625</c:v>
                </c:pt>
                <c:pt idx="674">
                  <c:v>45686.104166666664</c:v>
                </c:pt>
                <c:pt idx="675">
                  <c:v>45686.145833333336</c:v>
                </c:pt>
                <c:pt idx="676">
                  <c:v>45686.1875</c:v>
                </c:pt>
                <c:pt idx="677">
                  <c:v>45686.229166666664</c:v>
                </c:pt>
                <c:pt idx="678">
                  <c:v>45686.270833333336</c:v>
                </c:pt>
                <c:pt idx="679">
                  <c:v>45686.3125</c:v>
                </c:pt>
                <c:pt idx="680">
                  <c:v>45686.354166666664</c:v>
                </c:pt>
                <c:pt idx="681">
                  <c:v>45686.395833333336</c:v>
                </c:pt>
                <c:pt idx="682">
                  <c:v>45686.4375</c:v>
                </c:pt>
                <c:pt idx="683">
                  <c:v>45686.479166666664</c:v>
                </c:pt>
                <c:pt idx="684">
                  <c:v>45686.520833333336</c:v>
                </c:pt>
                <c:pt idx="685">
                  <c:v>45686.5625</c:v>
                </c:pt>
                <c:pt idx="686">
                  <c:v>45686.604166666664</c:v>
                </c:pt>
                <c:pt idx="687">
                  <c:v>45686.645833333336</c:v>
                </c:pt>
                <c:pt idx="688">
                  <c:v>45686.6875</c:v>
                </c:pt>
                <c:pt idx="689">
                  <c:v>45686.729166666664</c:v>
                </c:pt>
                <c:pt idx="690">
                  <c:v>45686.770833333336</c:v>
                </c:pt>
                <c:pt idx="691">
                  <c:v>45686.8125</c:v>
                </c:pt>
                <c:pt idx="692">
                  <c:v>45686.854166666664</c:v>
                </c:pt>
                <c:pt idx="693">
                  <c:v>45686.895833333336</c:v>
                </c:pt>
                <c:pt idx="694">
                  <c:v>45686.9375</c:v>
                </c:pt>
                <c:pt idx="695">
                  <c:v>45686.979166666664</c:v>
                </c:pt>
                <c:pt idx="696">
                  <c:v>45687.020833333336</c:v>
                </c:pt>
                <c:pt idx="697">
                  <c:v>45687.0625</c:v>
                </c:pt>
                <c:pt idx="698">
                  <c:v>45687.104166666664</c:v>
                </c:pt>
                <c:pt idx="699">
                  <c:v>45687.145833333336</c:v>
                </c:pt>
                <c:pt idx="700">
                  <c:v>45687.1875</c:v>
                </c:pt>
                <c:pt idx="701">
                  <c:v>45687.229166666664</c:v>
                </c:pt>
                <c:pt idx="702">
                  <c:v>45687.270833333336</c:v>
                </c:pt>
                <c:pt idx="703">
                  <c:v>45687.3125</c:v>
                </c:pt>
                <c:pt idx="704">
                  <c:v>45687.354166666664</c:v>
                </c:pt>
                <c:pt idx="705">
                  <c:v>45687.395833333336</c:v>
                </c:pt>
                <c:pt idx="706">
                  <c:v>45687.4375</c:v>
                </c:pt>
                <c:pt idx="707">
                  <c:v>45687.479166666664</c:v>
                </c:pt>
                <c:pt idx="708">
                  <c:v>45687.520833333336</c:v>
                </c:pt>
                <c:pt idx="709">
                  <c:v>45687.5625</c:v>
                </c:pt>
                <c:pt idx="710">
                  <c:v>45687.604166666664</c:v>
                </c:pt>
                <c:pt idx="711">
                  <c:v>45687.645833333336</c:v>
                </c:pt>
                <c:pt idx="712">
                  <c:v>45687.6875</c:v>
                </c:pt>
                <c:pt idx="713">
                  <c:v>45687.729166666664</c:v>
                </c:pt>
                <c:pt idx="714">
                  <c:v>45687.770833333336</c:v>
                </c:pt>
                <c:pt idx="715">
                  <c:v>45687.8125</c:v>
                </c:pt>
                <c:pt idx="716">
                  <c:v>45687.854166666664</c:v>
                </c:pt>
                <c:pt idx="717">
                  <c:v>45687.895833333336</c:v>
                </c:pt>
                <c:pt idx="718">
                  <c:v>45687.9375</c:v>
                </c:pt>
                <c:pt idx="719">
                  <c:v>45687.979166666664</c:v>
                </c:pt>
                <c:pt idx="720">
                  <c:v>45688.020833333336</c:v>
                </c:pt>
                <c:pt idx="721">
                  <c:v>45688.0625</c:v>
                </c:pt>
                <c:pt idx="722">
                  <c:v>45688.104166666664</c:v>
                </c:pt>
                <c:pt idx="723">
                  <c:v>45688.145833333336</c:v>
                </c:pt>
                <c:pt idx="724">
                  <c:v>45688.1875</c:v>
                </c:pt>
                <c:pt idx="725">
                  <c:v>45688.229166666664</c:v>
                </c:pt>
                <c:pt idx="726">
                  <c:v>45688.270833333336</c:v>
                </c:pt>
                <c:pt idx="727">
                  <c:v>45688.3125</c:v>
                </c:pt>
                <c:pt idx="728">
                  <c:v>45688.354166666664</c:v>
                </c:pt>
                <c:pt idx="729">
                  <c:v>45688.395833333336</c:v>
                </c:pt>
                <c:pt idx="730">
                  <c:v>45688.4375</c:v>
                </c:pt>
                <c:pt idx="731">
                  <c:v>45688.479166666664</c:v>
                </c:pt>
                <c:pt idx="732">
                  <c:v>45688.520833333336</c:v>
                </c:pt>
                <c:pt idx="733">
                  <c:v>45688.5625</c:v>
                </c:pt>
                <c:pt idx="734">
                  <c:v>45688.604166666664</c:v>
                </c:pt>
                <c:pt idx="735">
                  <c:v>45688.645833333336</c:v>
                </c:pt>
                <c:pt idx="736">
                  <c:v>45688.6875</c:v>
                </c:pt>
                <c:pt idx="737">
                  <c:v>45688.729166666664</c:v>
                </c:pt>
                <c:pt idx="738">
                  <c:v>45688.770833333336</c:v>
                </c:pt>
                <c:pt idx="739">
                  <c:v>45688.8125</c:v>
                </c:pt>
                <c:pt idx="740">
                  <c:v>45688.854166666664</c:v>
                </c:pt>
                <c:pt idx="741">
                  <c:v>45688.895833333336</c:v>
                </c:pt>
                <c:pt idx="742">
                  <c:v>45688.9375</c:v>
                </c:pt>
                <c:pt idx="743">
                  <c:v>45688.979166666664</c:v>
                </c:pt>
                <c:pt idx="744">
                  <c:v>45689.020833333336</c:v>
                </c:pt>
                <c:pt idx="745">
                  <c:v>45689.0625</c:v>
                </c:pt>
                <c:pt idx="746">
                  <c:v>45689.104166666664</c:v>
                </c:pt>
                <c:pt idx="747">
                  <c:v>45689.145833333336</c:v>
                </c:pt>
                <c:pt idx="748">
                  <c:v>45689.1875</c:v>
                </c:pt>
                <c:pt idx="749">
                  <c:v>45689.229166666664</c:v>
                </c:pt>
                <c:pt idx="750">
                  <c:v>45689.270833333336</c:v>
                </c:pt>
                <c:pt idx="751">
                  <c:v>45689.3125</c:v>
                </c:pt>
                <c:pt idx="752">
                  <c:v>45689.354166666664</c:v>
                </c:pt>
                <c:pt idx="753">
                  <c:v>45689.395833333336</c:v>
                </c:pt>
                <c:pt idx="754">
                  <c:v>45689.4375</c:v>
                </c:pt>
                <c:pt idx="755">
                  <c:v>45689.479166666664</c:v>
                </c:pt>
                <c:pt idx="756">
                  <c:v>45689.520833333336</c:v>
                </c:pt>
                <c:pt idx="757">
                  <c:v>45689.5625</c:v>
                </c:pt>
                <c:pt idx="758">
                  <c:v>45689.604166666664</c:v>
                </c:pt>
                <c:pt idx="759">
                  <c:v>45689.645833333336</c:v>
                </c:pt>
                <c:pt idx="760">
                  <c:v>45689.6875</c:v>
                </c:pt>
                <c:pt idx="761">
                  <c:v>45689.729166666664</c:v>
                </c:pt>
                <c:pt idx="762">
                  <c:v>45689.770833333336</c:v>
                </c:pt>
                <c:pt idx="763">
                  <c:v>45689.8125</c:v>
                </c:pt>
                <c:pt idx="764">
                  <c:v>45689.854166666664</c:v>
                </c:pt>
                <c:pt idx="765">
                  <c:v>45689.895833333336</c:v>
                </c:pt>
                <c:pt idx="766">
                  <c:v>45689.9375</c:v>
                </c:pt>
                <c:pt idx="767">
                  <c:v>45689.979166666664</c:v>
                </c:pt>
                <c:pt idx="768">
                  <c:v>45690.020833333336</c:v>
                </c:pt>
                <c:pt idx="769">
                  <c:v>45690.0625</c:v>
                </c:pt>
                <c:pt idx="770">
                  <c:v>45690.104166666664</c:v>
                </c:pt>
                <c:pt idx="771">
                  <c:v>45690.145833333336</c:v>
                </c:pt>
                <c:pt idx="772">
                  <c:v>45690.1875</c:v>
                </c:pt>
                <c:pt idx="773">
                  <c:v>45690.229166666664</c:v>
                </c:pt>
                <c:pt idx="774">
                  <c:v>45690.270833333336</c:v>
                </c:pt>
                <c:pt idx="775">
                  <c:v>45690.3125</c:v>
                </c:pt>
                <c:pt idx="776">
                  <c:v>45690.354166666664</c:v>
                </c:pt>
                <c:pt idx="777">
                  <c:v>45690.395833333336</c:v>
                </c:pt>
                <c:pt idx="778">
                  <c:v>45690.4375</c:v>
                </c:pt>
                <c:pt idx="779">
                  <c:v>45690.479166666664</c:v>
                </c:pt>
                <c:pt idx="780">
                  <c:v>45690.520833333336</c:v>
                </c:pt>
                <c:pt idx="781">
                  <c:v>45690.5625</c:v>
                </c:pt>
                <c:pt idx="782">
                  <c:v>45690.604166666664</c:v>
                </c:pt>
                <c:pt idx="783">
                  <c:v>45690.645833333336</c:v>
                </c:pt>
                <c:pt idx="784">
                  <c:v>45690.6875</c:v>
                </c:pt>
                <c:pt idx="785">
                  <c:v>45690.729166666664</c:v>
                </c:pt>
                <c:pt idx="786">
                  <c:v>45690.770833333336</c:v>
                </c:pt>
                <c:pt idx="787">
                  <c:v>45690.8125</c:v>
                </c:pt>
                <c:pt idx="788">
                  <c:v>45690.854166666664</c:v>
                </c:pt>
                <c:pt idx="789">
                  <c:v>45690.895833333336</c:v>
                </c:pt>
                <c:pt idx="790">
                  <c:v>45690.9375</c:v>
                </c:pt>
                <c:pt idx="791">
                  <c:v>45690.979166666664</c:v>
                </c:pt>
                <c:pt idx="792">
                  <c:v>45691.020833333336</c:v>
                </c:pt>
                <c:pt idx="793">
                  <c:v>45691.0625</c:v>
                </c:pt>
                <c:pt idx="794">
                  <c:v>45691.104166666664</c:v>
                </c:pt>
                <c:pt idx="795">
                  <c:v>45691.145833333336</c:v>
                </c:pt>
                <c:pt idx="796">
                  <c:v>45691.1875</c:v>
                </c:pt>
                <c:pt idx="797">
                  <c:v>45691.229166666664</c:v>
                </c:pt>
                <c:pt idx="798">
                  <c:v>45691.270833333336</c:v>
                </c:pt>
                <c:pt idx="799">
                  <c:v>45691.3125</c:v>
                </c:pt>
                <c:pt idx="800">
                  <c:v>45691.354166666664</c:v>
                </c:pt>
                <c:pt idx="801">
                  <c:v>45691.395833333336</c:v>
                </c:pt>
                <c:pt idx="802">
                  <c:v>45691.4375</c:v>
                </c:pt>
                <c:pt idx="803">
                  <c:v>45691.479166666664</c:v>
                </c:pt>
                <c:pt idx="804">
                  <c:v>45691.520833333336</c:v>
                </c:pt>
                <c:pt idx="805">
                  <c:v>45691.5625</c:v>
                </c:pt>
                <c:pt idx="806">
                  <c:v>45691.604166666664</c:v>
                </c:pt>
                <c:pt idx="807">
                  <c:v>45691.645833333336</c:v>
                </c:pt>
                <c:pt idx="808">
                  <c:v>45691.6875</c:v>
                </c:pt>
                <c:pt idx="809">
                  <c:v>45691.729166666664</c:v>
                </c:pt>
                <c:pt idx="810">
                  <c:v>45691.770833333336</c:v>
                </c:pt>
                <c:pt idx="811">
                  <c:v>45691.8125</c:v>
                </c:pt>
                <c:pt idx="812">
                  <c:v>45691.854166666664</c:v>
                </c:pt>
                <c:pt idx="813">
                  <c:v>45691.895833333336</c:v>
                </c:pt>
                <c:pt idx="814">
                  <c:v>45691.9375</c:v>
                </c:pt>
                <c:pt idx="815">
                  <c:v>45691.979166666664</c:v>
                </c:pt>
                <c:pt idx="816">
                  <c:v>45692.020833333336</c:v>
                </c:pt>
                <c:pt idx="817">
                  <c:v>45692.0625</c:v>
                </c:pt>
                <c:pt idx="818">
                  <c:v>45692.104166666664</c:v>
                </c:pt>
                <c:pt idx="819">
                  <c:v>45692.145833333336</c:v>
                </c:pt>
                <c:pt idx="820">
                  <c:v>45692.1875</c:v>
                </c:pt>
                <c:pt idx="821">
                  <c:v>45692.229166666664</c:v>
                </c:pt>
                <c:pt idx="822">
                  <c:v>45692.270833333336</c:v>
                </c:pt>
                <c:pt idx="823">
                  <c:v>45692.3125</c:v>
                </c:pt>
                <c:pt idx="824">
                  <c:v>45692.354166666664</c:v>
                </c:pt>
                <c:pt idx="825">
                  <c:v>45692.395833333336</c:v>
                </c:pt>
                <c:pt idx="826">
                  <c:v>45692.4375</c:v>
                </c:pt>
                <c:pt idx="827">
                  <c:v>45692.479166666664</c:v>
                </c:pt>
                <c:pt idx="828">
                  <c:v>45692.520833333336</c:v>
                </c:pt>
                <c:pt idx="829">
                  <c:v>45692.5625</c:v>
                </c:pt>
                <c:pt idx="830">
                  <c:v>45692.604166666664</c:v>
                </c:pt>
                <c:pt idx="831">
                  <c:v>45692.645833333336</c:v>
                </c:pt>
                <c:pt idx="832">
                  <c:v>45692.6875</c:v>
                </c:pt>
                <c:pt idx="833">
                  <c:v>45692.729166666664</c:v>
                </c:pt>
                <c:pt idx="834">
                  <c:v>45692.770833333336</c:v>
                </c:pt>
                <c:pt idx="835">
                  <c:v>45692.8125</c:v>
                </c:pt>
                <c:pt idx="836">
                  <c:v>45692.854166666664</c:v>
                </c:pt>
                <c:pt idx="837">
                  <c:v>45692.895833333336</c:v>
                </c:pt>
                <c:pt idx="838">
                  <c:v>45692.9375</c:v>
                </c:pt>
                <c:pt idx="839">
                  <c:v>45692.979166666664</c:v>
                </c:pt>
                <c:pt idx="840">
                  <c:v>45693.020833333336</c:v>
                </c:pt>
                <c:pt idx="841">
                  <c:v>45693.0625</c:v>
                </c:pt>
                <c:pt idx="842">
                  <c:v>45693.104166666664</c:v>
                </c:pt>
                <c:pt idx="843">
                  <c:v>45693.145833333336</c:v>
                </c:pt>
                <c:pt idx="844">
                  <c:v>45693.1875</c:v>
                </c:pt>
                <c:pt idx="845">
                  <c:v>45693.229166666664</c:v>
                </c:pt>
                <c:pt idx="846">
                  <c:v>45693.270833333336</c:v>
                </c:pt>
                <c:pt idx="847">
                  <c:v>45693.3125</c:v>
                </c:pt>
                <c:pt idx="848">
                  <c:v>45693.354166666664</c:v>
                </c:pt>
                <c:pt idx="849">
                  <c:v>45693.395833333336</c:v>
                </c:pt>
                <c:pt idx="850">
                  <c:v>45693.4375</c:v>
                </c:pt>
                <c:pt idx="851">
                  <c:v>45693.479166666664</c:v>
                </c:pt>
                <c:pt idx="852">
                  <c:v>45693.520833333336</c:v>
                </c:pt>
                <c:pt idx="853">
                  <c:v>45693.5625</c:v>
                </c:pt>
                <c:pt idx="854">
                  <c:v>45693.604166666664</c:v>
                </c:pt>
                <c:pt idx="855">
                  <c:v>45693.645833333336</c:v>
                </c:pt>
                <c:pt idx="856">
                  <c:v>45693.6875</c:v>
                </c:pt>
                <c:pt idx="857">
                  <c:v>45693.729166666664</c:v>
                </c:pt>
                <c:pt idx="858">
                  <c:v>45693.770833333336</c:v>
                </c:pt>
                <c:pt idx="859">
                  <c:v>45693.8125</c:v>
                </c:pt>
                <c:pt idx="860">
                  <c:v>45693.854166666664</c:v>
                </c:pt>
                <c:pt idx="861">
                  <c:v>45693.895833333336</c:v>
                </c:pt>
                <c:pt idx="862">
                  <c:v>45693.9375</c:v>
                </c:pt>
                <c:pt idx="863">
                  <c:v>45693.979166666664</c:v>
                </c:pt>
                <c:pt idx="864">
                  <c:v>45694.020833333336</c:v>
                </c:pt>
                <c:pt idx="865">
                  <c:v>45694.0625</c:v>
                </c:pt>
                <c:pt idx="866">
                  <c:v>45694.104166666664</c:v>
                </c:pt>
                <c:pt idx="867">
                  <c:v>45694.145833333336</c:v>
                </c:pt>
                <c:pt idx="868">
                  <c:v>45694.1875</c:v>
                </c:pt>
                <c:pt idx="869">
                  <c:v>45694.229166666664</c:v>
                </c:pt>
                <c:pt idx="870">
                  <c:v>45694.270833333336</c:v>
                </c:pt>
                <c:pt idx="871">
                  <c:v>45694.3125</c:v>
                </c:pt>
                <c:pt idx="872">
                  <c:v>45694.354166666664</c:v>
                </c:pt>
                <c:pt idx="873">
                  <c:v>45694.395833333336</c:v>
                </c:pt>
                <c:pt idx="874">
                  <c:v>45694.4375</c:v>
                </c:pt>
                <c:pt idx="875">
                  <c:v>45694.479166666664</c:v>
                </c:pt>
                <c:pt idx="876">
                  <c:v>45694.520833333336</c:v>
                </c:pt>
                <c:pt idx="877">
                  <c:v>45694.5625</c:v>
                </c:pt>
                <c:pt idx="878">
                  <c:v>45694.604166666664</c:v>
                </c:pt>
                <c:pt idx="879">
                  <c:v>45694.645833333336</c:v>
                </c:pt>
                <c:pt idx="880">
                  <c:v>45694.6875</c:v>
                </c:pt>
                <c:pt idx="881">
                  <c:v>45694.729166666664</c:v>
                </c:pt>
                <c:pt idx="882">
                  <c:v>45694.770833333336</c:v>
                </c:pt>
                <c:pt idx="883">
                  <c:v>45694.8125</c:v>
                </c:pt>
                <c:pt idx="884">
                  <c:v>45694.854166666664</c:v>
                </c:pt>
                <c:pt idx="885">
                  <c:v>45694.895833333336</c:v>
                </c:pt>
                <c:pt idx="886">
                  <c:v>45694.9375</c:v>
                </c:pt>
                <c:pt idx="887">
                  <c:v>45694.979166666664</c:v>
                </c:pt>
                <c:pt idx="888">
                  <c:v>45695.020833333336</c:v>
                </c:pt>
                <c:pt idx="889">
                  <c:v>45695.0625</c:v>
                </c:pt>
                <c:pt idx="890">
                  <c:v>45695.104166666664</c:v>
                </c:pt>
                <c:pt idx="891">
                  <c:v>45695.145833333336</c:v>
                </c:pt>
                <c:pt idx="892">
                  <c:v>45695.1875</c:v>
                </c:pt>
                <c:pt idx="893">
                  <c:v>45695.229166666664</c:v>
                </c:pt>
                <c:pt idx="894">
                  <c:v>45695.270833333336</c:v>
                </c:pt>
                <c:pt idx="895">
                  <c:v>45695.3125</c:v>
                </c:pt>
                <c:pt idx="896">
                  <c:v>45695.354166666664</c:v>
                </c:pt>
                <c:pt idx="897">
                  <c:v>45695.395833333336</c:v>
                </c:pt>
                <c:pt idx="898">
                  <c:v>45695.4375</c:v>
                </c:pt>
                <c:pt idx="899">
                  <c:v>45695.479166666664</c:v>
                </c:pt>
                <c:pt idx="900">
                  <c:v>45695.520833333336</c:v>
                </c:pt>
                <c:pt idx="901">
                  <c:v>45695.5625</c:v>
                </c:pt>
                <c:pt idx="902">
                  <c:v>45695.604166666664</c:v>
                </c:pt>
                <c:pt idx="903">
                  <c:v>45695.645833333336</c:v>
                </c:pt>
                <c:pt idx="904">
                  <c:v>45695.6875</c:v>
                </c:pt>
                <c:pt idx="905">
                  <c:v>45695.729166666664</c:v>
                </c:pt>
                <c:pt idx="906">
                  <c:v>45695.770833333336</c:v>
                </c:pt>
                <c:pt idx="907">
                  <c:v>45695.8125</c:v>
                </c:pt>
                <c:pt idx="908">
                  <c:v>45695.854166666664</c:v>
                </c:pt>
                <c:pt idx="909">
                  <c:v>45695.895833333336</c:v>
                </c:pt>
                <c:pt idx="910">
                  <c:v>45695.9375</c:v>
                </c:pt>
                <c:pt idx="911">
                  <c:v>45695.979166666664</c:v>
                </c:pt>
                <c:pt idx="912">
                  <c:v>45696.020833333336</c:v>
                </c:pt>
                <c:pt idx="913">
                  <c:v>45696.0625</c:v>
                </c:pt>
                <c:pt idx="914">
                  <c:v>45696.104166666664</c:v>
                </c:pt>
                <c:pt idx="915">
                  <c:v>45696.145833333336</c:v>
                </c:pt>
                <c:pt idx="916">
                  <c:v>45696.1875</c:v>
                </c:pt>
                <c:pt idx="917">
                  <c:v>45696.229166666664</c:v>
                </c:pt>
                <c:pt idx="918">
                  <c:v>45696.270833333336</c:v>
                </c:pt>
                <c:pt idx="919">
                  <c:v>45696.3125</c:v>
                </c:pt>
                <c:pt idx="920">
                  <c:v>45696.354166666664</c:v>
                </c:pt>
                <c:pt idx="921">
                  <c:v>45696.395833333336</c:v>
                </c:pt>
                <c:pt idx="922">
                  <c:v>45696.4375</c:v>
                </c:pt>
                <c:pt idx="923">
                  <c:v>45696.479166666664</c:v>
                </c:pt>
                <c:pt idx="924">
                  <c:v>45696.520833333336</c:v>
                </c:pt>
                <c:pt idx="925">
                  <c:v>45696.5625</c:v>
                </c:pt>
                <c:pt idx="926">
                  <c:v>45696.604166666664</c:v>
                </c:pt>
                <c:pt idx="927">
                  <c:v>45696.645833333336</c:v>
                </c:pt>
                <c:pt idx="928">
                  <c:v>45696.6875</c:v>
                </c:pt>
                <c:pt idx="929">
                  <c:v>45696.729166666664</c:v>
                </c:pt>
                <c:pt idx="930">
                  <c:v>45696.770833333336</c:v>
                </c:pt>
                <c:pt idx="931">
                  <c:v>45696.8125</c:v>
                </c:pt>
                <c:pt idx="932">
                  <c:v>45696.854166666664</c:v>
                </c:pt>
                <c:pt idx="933">
                  <c:v>45696.895833333336</c:v>
                </c:pt>
                <c:pt idx="934">
                  <c:v>45696.9375</c:v>
                </c:pt>
                <c:pt idx="935">
                  <c:v>45696.979166666664</c:v>
                </c:pt>
                <c:pt idx="936">
                  <c:v>45697.020833333336</c:v>
                </c:pt>
                <c:pt idx="937">
                  <c:v>45697.0625</c:v>
                </c:pt>
                <c:pt idx="938">
                  <c:v>45697.104166666664</c:v>
                </c:pt>
                <c:pt idx="939">
                  <c:v>45697.145833333336</c:v>
                </c:pt>
                <c:pt idx="940">
                  <c:v>45697.1875</c:v>
                </c:pt>
                <c:pt idx="941">
                  <c:v>45697.229166666664</c:v>
                </c:pt>
                <c:pt idx="942">
                  <c:v>45697.270833333336</c:v>
                </c:pt>
                <c:pt idx="943">
                  <c:v>45697.3125</c:v>
                </c:pt>
                <c:pt idx="944">
                  <c:v>45697.354166666664</c:v>
                </c:pt>
                <c:pt idx="945">
                  <c:v>45697.395833333336</c:v>
                </c:pt>
                <c:pt idx="946">
                  <c:v>45697.4375</c:v>
                </c:pt>
                <c:pt idx="947">
                  <c:v>45697.479166666664</c:v>
                </c:pt>
                <c:pt idx="948">
                  <c:v>45697.520833333336</c:v>
                </c:pt>
                <c:pt idx="949">
                  <c:v>45697.5625</c:v>
                </c:pt>
                <c:pt idx="950">
                  <c:v>45697.604166666664</c:v>
                </c:pt>
                <c:pt idx="951">
                  <c:v>45697.645833333336</c:v>
                </c:pt>
                <c:pt idx="952">
                  <c:v>45697.6875</c:v>
                </c:pt>
                <c:pt idx="953">
                  <c:v>45697.729166666664</c:v>
                </c:pt>
                <c:pt idx="954">
                  <c:v>45697.770833333336</c:v>
                </c:pt>
                <c:pt idx="955">
                  <c:v>45697.8125</c:v>
                </c:pt>
                <c:pt idx="956">
                  <c:v>45697.854166666664</c:v>
                </c:pt>
                <c:pt idx="957">
                  <c:v>45697.895833333336</c:v>
                </c:pt>
                <c:pt idx="958">
                  <c:v>45697.9375</c:v>
                </c:pt>
                <c:pt idx="959">
                  <c:v>45697.979166666664</c:v>
                </c:pt>
                <c:pt idx="960">
                  <c:v>45698.020833333336</c:v>
                </c:pt>
                <c:pt idx="961">
                  <c:v>45698.0625</c:v>
                </c:pt>
                <c:pt idx="962">
                  <c:v>45698.104166666664</c:v>
                </c:pt>
                <c:pt idx="963">
                  <c:v>45698.145833333336</c:v>
                </c:pt>
                <c:pt idx="964">
                  <c:v>45698.1875</c:v>
                </c:pt>
                <c:pt idx="965">
                  <c:v>45698.229166666664</c:v>
                </c:pt>
                <c:pt idx="966">
                  <c:v>45698.270833333336</c:v>
                </c:pt>
                <c:pt idx="967">
                  <c:v>45698.3125</c:v>
                </c:pt>
                <c:pt idx="968">
                  <c:v>45698.354166666664</c:v>
                </c:pt>
                <c:pt idx="969">
                  <c:v>45698.395833333336</c:v>
                </c:pt>
                <c:pt idx="970">
                  <c:v>45698.4375</c:v>
                </c:pt>
                <c:pt idx="971">
                  <c:v>45698.479166666664</c:v>
                </c:pt>
                <c:pt idx="972">
                  <c:v>45698.520833333336</c:v>
                </c:pt>
                <c:pt idx="973">
                  <c:v>45698.5625</c:v>
                </c:pt>
                <c:pt idx="974">
                  <c:v>45698.604166666664</c:v>
                </c:pt>
                <c:pt idx="975">
                  <c:v>45698.645833333336</c:v>
                </c:pt>
                <c:pt idx="976">
                  <c:v>45698.6875</c:v>
                </c:pt>
                <c:pt idx="977">
                  <c:v>45698.729166666664</c:v>
                </c:pt>
                <c:pt idx="978">
                  <c:v>45698.770833333336</c:v>
                </c:pt>
                <c:pt idx="979">
                  <c:v>45698.8125</c:v>
                </c:pt>
                <c:pt idx="980">
                  <c:v>45698.854166666664</c:v>
                </c:pt>
                <c:pt idx="981">
                  <c:v>45698.895833333336</c:v>
                </c:pt>
                <c:pt idx="982">
                  <c:v>45698.9375</c:v>
                </c:pt>
                <c:pt idx="983">
                  <c:v>45698.979166666664</c:v>
                </c:pt>
                <c:pt idx="984">
                  <c:v>45699.020833333336</c:v>
                </c:pt>
                <c:pt idx="985">
                  <c:v>45699.0625</c:v>
                </c:pt>
                <c:pt idx="986">
                  <c:v>45699.104166666664</c:v>
                </c:pt>
                <c:pt idx="987">
                  <c:v>45699.145833333336</c:v>
                </c:pt>
                <c:pt idx="988">
                  <c:v>45699.1875</c:v>
                </c:pt>
                <c:pt idx="989">
                  <c:v>45699.229166666664</c:v>
                </c:pt>
                <c:pt idx="990">
                  <c:v>45699.270833333336</c:v>
                </c:pt>
                <c:pt idx="991">
                  <c:v>45699.3125</c:v>
                </c:pt>
                <c:pt idx="992">
                  <c:v>45699.354166666664</c:v>
                </c:pt>
                <c:pt idx="993">
                  <c:v>45699.395833333336</c:v>
                </c:pt>
                <c:pt idx="994">
                  <c:v>45699.4375</c:v>
                </c:pt>
                <c:pt idx="995">
                  <c:v>45699.479166666664</c:v>
                </c:pt>
                <c:pt idx="996">
                  <c:v>45699.520833333336</c:v>
                </c:pt>
                <c:pt idx="997">
                  <c:v>45699.5625</c:v>
                </c:pt>
                <c:pt idx="998">
                  <c:v>45699.604166666664</c:v>
                </c:pt>
                <c:pt idx="999">
                  <c:v>45699.645833333336</c:v>
                </c:pt>
                <c:pt idx="1000">
                  <c:v>45699.6875</c:v>
                </c:pt>
                <c:pt idx="1001">
                  <c:v>45699.729166666664</c:v>
                </c:pt>
                <c:pt idx="1002">
                  <c:v>45699.770833333336</c:v>
                </c:pt>
                <c:pt idx="1003">
                  <c:v>45699.8125</c:v>
                </c:pt>
                <c:pt idx="1004">
                  <c:v>45699.854166666664</c:v>
                </c:pt>
                <c:pt idx="1005">
                  <c:v>45699.895833333336</c:v>
                </c:pt>
                <c:pt idx="1006">
                  <c:v>45699.9375</c:v>
                </c:pt>
                <c:pt idx="1007">
                  <c:v>45699.979166666664</c:v>
                </c:pt>
                <c:pt idx="1008">
                  <c:v>45700.020833333336</c:v>
                </c:pt>
                <c:pt idx="1009">
                  <c:v>45700.0625</c:v>
                </c:pt>
                <c:pt idx="1010">
                  <c:v>45700.104166666664</c:v>
                </c:pt>
                <c:pt idx="1011">
                  <c:v>45700.145833333336</c:v>
                </c:pt>
                <c:pt idx="1012">
                  <c:v>45700.1875</c:v>
                </c:pt>
                <c:pt idx="1013">
                  <c:v>45700.229166666664</c:v>
                </c:pt>
                <c:pt idx="1014">
                  <c:v>45700.270833333336</c:v>
                </c:pt>
                <c:pt idx="1015">
                  <c:v>45700.3125</c:v>
                </c:pt>
                <c:pt idx="1016">
                  <c:v>45700.354166666664</c:v>
                </c:pt>
                <c:pt idx="1017">
                  <c:v>45700.395833333336</c:v>
                </c:pt>
                <c:pt idx="1018">
                  <c:v>45700.4375</c:v>
                </c:pt>
                <c:pt idx="1019">
                  <c:v>45700.479166666664</c:v>
                </c:pt>
                <c:pt idx="1020">
                  <c:v>45700.520833333336</c:v>
                </c:pt>
                <c:pt idx="1021">
                  <c:v>45700.5625</c:v>
                </c:pt>
                <c:pt idx="1022">
                  <c:v>45700.604166666664</c:v>
                </c:pt>
                <c:pt idx="1023">
                  <c:v>45700.645833333336</c:v>
                </c:pt>
                <c:pt idx="1024">
                  <c:v>45700.6875</c:v>
                </c:pt>
                <c:pt idx="1025">
                  <c:v>45700.729166666664</c:v>
                </c:pt>
                <c:pt idx="1026">
                  <c:v>45700.770833333336</c:v>
                </c:pt>
                <c:pt idx="1027">
                  <c:v>45700.8125</c:v>
                </c:pt>
                <c:pt idx="1028">
                  <c:v>45700.854166666664</c:v>
                </c:pt>
                <c:pt idx="1029">
                  <c:v>45700.895833333336</c:v>
                </c:pt>
                <c:pt idx="1030">
                  <c:v>45700.9375</c:v>
                </c:pt>
                <c:pt idx="1031">
                  <c:v>45700.979166666664</c:v>
                </c:pt>
                <c:pt idx="1032">
                  <c:v>45701.020833333336</c:v>
                </c:pt>
                <c:pt idx="1033">
                  <c:v>45701.0625</c:v>
                </c:pt>
                <c:pt idx="1034">
                  <c:v>45701.104166666664</c:v>
                </c:pt>
                <c:pt idx="1035">
                  <c:v>45701.145833333336</c:v>
                </c:pt>
                <c:pt idx="1036">
                  <c:v>45701.1875</c:v>
                </c:pt>
                <c:pt idx="1037">
                  <c:v>45701.229166666664</c:v>
                </c:pt>
                <c:pt idx="1038">
                  <c:v>45701.270833333336</c:v>
                </c:pt>
                <c:pt idx="1039">
                  <c:v>45701.3125</c:v>
                </c:pt>
                <c:pt idx="1040">
                  <c:v>45701.354166666664</c:v>
                </c:pt>
                <c:pt idx="1041">
                  <c:v>45701.395833333336</c:v>
                </c:pt>
                <c:pt idx="1042">
                  <c:v>45701.4375</c:v>
                </c:pt>
                <c:pt idx="1043">
                  <c:v>45701.479166666664</c:v>
                </c:pt>
                <c:pt idx="1044">
                  <c:v>45701.520833333336</c:v>
                </c:pt>
                <c:pt idx="1045">
                  <c:v>45701.5625</c:v>
                </c:pt>
                <c:pt idx="1046">
                  <c:v>45701.604166666664</c:v>
                </c:pt>
                <c:pt idx="1047">
                  <c:v>45701.645833333336</c:v>
                </c:pt>
                <c:pt idx="1048">
                  <c:v>45701.6875</c:v>
                </c:pt>
                <c:pt idx="1049">
                  <c:v>45701.729166666664</c:v>
                </c:pt>
                <c:pt idx="1050">
                  <c:v>45701.770833333336</c:v>
                </c:pt>
                <c:pt idx="1051">
                  <c:v>45701.8125</c:v>
                </c:pt>
                <c:pt idx="1052">
                  <c:v>45701.854166666664</c:v>
                </c:pt>
                <c:pt idx="1053">
                  <c:v>45701.895833333336</c:v>
                </c:pt>
                <c:pt idx="1054">
                  <c:v>45701.9375</c:v>
                </c:pt>
                <c:pt idx="1055">
                  <c:v>45701.979166666664</c:v>
                </c:pt>
                <c:pt idx="1056">
                  <c:v>45702.020833333336</c:v>
                </c:pt>
                <c:pt idx="1057">
                  <c:v>45702.0625</c:v>
                </c:pt>
                <c:pt idx="1058">
                  <c:v>45702.104166666664</c:v>
                </c:pt>
                <c:pt idx="1059">
                  <c:v>45702.145833333336</c:v>
                </c:pt>
                <c:pt idx="1060">
                  <c:v>45702.1875</c:v>
                </c:pt>
                <c:pt idx="1061">
                  <c:v>45702.229166666664</c:v>
                </c:pt>
                <c:pt idx="1062">
                  <c:v>45702.270833333336</c:v>
                </c:pt>
                <c:pt idx="1063">
                  <c:v>45702.3125</c:v>
                </c:pt>
                <c:pt idx="1064">
                  <c:v>45702.354166666664</c:v>
                </c:pt>
                <c:pt idx="1065">
                  <c:v>45702.395833333336</c:v>
                </c:pt>
                <c:pt idx="1066">
                  <c:v>45702.4375</c:v>
                </c:pt>
                <c:pt idx="1067">
                  <c:v>45702.479166666664</c:v>
                </c:pt>
                <c:pt idx="1068">
                  <c:v>45702.520833333336</c:v>
                </c:pt>
                <c:pt idx="1069">
                  <c:v>45702.5625</c:v>
                </c:pt>
                <c:pt idx="1070">
                  <c:v>45702.604166666664</c:v>
                </c:pt>
                <c:pt idx="1071">
                  <c:v>45702.645833333336</c:v>
                </c:pt>
                <c:pt idx="1072">
                  <c:v>45702.6875</c:v>
                </c:pt>
                <c:pt idx="1073">
                  <c:v>45702.729166666664</c:v>
                </c:pt>
                <c:pt idx="1074">
                  <c:v>45702.770833333336</c:v>
                </c:pt>
                <c:pt idx="1075">
                  <c:v>45702.8125</c:v>
                </c:pt>
                <c:pt idx="1076">
                  <c:v>45702.854166666664</c:v>
                </c:pt>
                <c:pt idx="1077">
                  <c:v>45702.895833333336</c:v>
                </c:pt>
                <c:pt idx="1078">
                  <c:v>45702.9375</c:v>
                </c:pt>
                <c:pt idx="1079">
                  <c:v>45702.979166666664</c:v>
                </c:pt>
                <c:pt idx="1080">
                  <c:v>45703.020833333336</c:v>
                </c:pt>
                <c:pt idx="1081">
                  <c:v>45703.0625</c:v>
                </c:pt>
                <c:pt idx="1082">
                  <c:v>45703.104166666664</c:v>
                </c:pt>
                <c:pt idx="1083">
                  <c:v>45703.145833333336</c:v>
                </c:pt>
                <c:pt idx="1084">
                  <c:v>45703.1875</c:v>
                </c:pt>
                <c:pt idx="1085">
                  <c:v>45703.229166666664</c:v>
                </c:pt>
                <c:pt idx="1086">
                  <c:v>45703.270833333336</c:v>
                </c:pt>
                <c:pt idx="1087">
                  <c:v>45703.3125</c:v>
                </c:pt>
                <c:pt idx="1088">
                  <c:v>45703.354166666664</c:v>
                </c:pt>
                <c:pt idx="1089">
                  <c:v>45703.395833333336</c:v>
                </c:pt>
                <c:pt idx="1090">
                  <c:v>45703.4375</c:v>
                </c:pt>
                <c:pt idx="1091">
                  <c:v>45703.479166666664</c:v>
                </c:pt>
                <c:pt idx="1092">
                  <c:v>45703.520833333336</c:v>
                </c:pt>
                <c:pt idx="1093">
                  <c:v>45703.5625</c:v>
                </c:pt>
                <c:pt idx="1094">
                  <c:v>45703.604166666664</c:v>
                </c:pt>
                <c:pt idx="1095">
                  <c:v>45703.645833333336</c:v>
                </c:pt>
                <c:pt idx="1096">
                  <c:v>45703.6875</c:v>
                </c:pt>
                <c:pt idx="1097">
                  <c:v>45703.729166666664</c:v>
                </c:pt>
                <c:pt idx="1098">
                  <c:v>45703.770833333336</c:v>
                </c:pt>
                <c:pt idx="1099">
                  <c:v>45703.8125</c:v>
                </c:pt>
                <c:pt idx="1100">
                  <c:v>45703.854166666664</c:v>
                </c:pt>
                <c:pt idx="1101">
                  <c:v>45703.895833333336</c:v>
                </c:pt>
                <c:pt idx="1102">
                  <c:v>45703.9375</c:v>
                </c:pt>
                <c:pt idx="1103">
                  <c:v>45703.979166666664</c:v>
                </c:pt>
                <c:pt idx="1104">
                  <c:v>45704.020833333336</c:v>
                </c:pt>
                <c:pt idx="1105">
                  <c:v>45704.0625</c:v>
                </c:pt>
                <c:pt idx="1106">
                  <c:v>45704.104166666664</c:v>
                </c:pt>
                <c:pt idx="1107">
                  <c:v>45704.145833333336</c:v>
                </c:pt>
                <c:pt idx="1108">
                  <c:v>45704.1875</c:v>
                </c:pt>
                <c:pt idx="1109">
                  <c:v>45704.229166666664</c:v>
                </c:pt>
                <c:pt idx="1110">
                  <c:v>45704.270833333336</c:v>
                </c:pt>
                <c:pt idx="1111">
                  <c:v>45704.3125</c:v>
                </c:pt>
                <c:pt idx="1112">
                  <c:v>45704.354166666664</c:v>
                </c:pt>
                <c:pt idx="1113">
                  <c:v>45704.395833333336</c:v>
                </c:pt>
                <c:pt idx="1114">
                  <c:v>45704.4375</c:v>
                </c:pt>
                <c:pt idx="1115">
                  <c:v>45704.479166666664</c:v>
                </c:pt>
                <c:pt idx="1116">
                  <c:v>45704.520833333336</c:v>
                </c:pt>
                <c:pt idx="1117">
                  <c:v>45704.5625</c:v>
                </c:pt>
                <c:pt idx="1118">
                  <c:v>45704.604166666664</c:v>
                </c:pt>
                <c:pt idx="1119">
                  <c:v>45704.645833333336</c:v>
                </c:pt>
                <c:pt idx="1120">
                  <c:v>45704.6875</c:v>
                </c:pt>
                <c:pt idx="1121">
                  <c:v>45704.729166666664</c:v>
                </c:pt>
                <c:pt idx="1122">
                  <c:v>45704.770833333336</c:v>
                </c:pt>
                <c:pt idx="1123">
                  <c:v>45704.8125</c:v>
                </c:pt>
                <c:pt idx="1124">
                  <c:v>45704.854166666664</c:v>
                </c:pt>
                <c:pt idx="1125">
                  <c:v>45704.895833333336</c:v>
                </c:pt>
                <c:pt idx="1126">
                  <c:v>45704.9375</c:v>
                </c:pt>
                <c:pt idx="1127">
                  <c:v>45704.979166666664</c:v>
                </c:pt>
                <c:pt idx="1128">
                  <c:v>45705.020833333336</c:v>
                </c:pt>
                <c:pt idx="1129">
                  <c:v>45705.0625</c:v>
                </c:pt>
                <c:pt idx="1130">
                  <c:v>45705.104166666664</c:v>
                </c:pt>
                <c:pt idx="1131">
                  <c:v>45705.145833333336</c:v>
                </c:pt>
                <c:pt idx="1132">
                  <c:v>45705.1875</c:v>
                </c:pt>
                <c:pt idx="1133">
                  <c:v>45705.229166666664</c:v>
                </c:pt>
                <c:pt idx="1134">
                  <c:v>45705.270833333336</c:v>
                </c:pt>
                <c:pt idx="1135">
                  <c:v>45705.3125</c:v>
                </c:pt>
                <c:pt idx="1136">
                  <c:v>45705.354166666664</c:v>
                </c:pt>
                <c:pt idx="1137">
                  <c:v>45705.395833333336</c:v>
                </c:pt>
                <c:pt idx="1138">
                  <c:v>45705.4375</c:v>
                </c:pt>
                <c:pt idx="1139">
                  <c:v>45705.479166666664</c:v>
                </c:pt>
                <c:pt idx="1140">
                  <c:v>45705.520833333336</c:v>
                </c:pt>
                <c:pt idx="1141">
                  <c:v>45705.5625</c:v>
                </c:pt>
                <c:pt idx="1142">
                  <c:v>45705.604166666664</c:v>
                </c:pt>
                <c:pt idx="1143">
                  <c:v>45705.645833333336</c:v>
                </c:pt>
                <c:pt idx="1144">
                  <c:v>45705.6875</c:v>
                </c:pt>
                <c:pt idx="1145">
                  <c:v>45705.729166666664</c:v>
                </c:pt>
                <c:pt idx="1146">
                  <c:v>45705.770833333336</c:v>
                </c:pt>
                <c:pt idx="1147">
                  <c:v>45705.8125</c:v>
                </c:pt>
                <c:pt idx="1148">
                  <c:v>45705.854166666664</c:v>
                </c:pt>
                <c:pt idx="1149">
                  <c:v>45705.895833333336</c:v>
                </c:pt>
                <c:pt idx="1150">
                  <c:v>45705.9375</c:v>
                </c:pt>
                <c:pt idx="1151">
                  <c:v>45705.979166666664</c:v>
                </c:pt>
                <c:pt idx="1152">
                  <c:v>45706.020833333336</c:v>
                </c:pt>
                <c:pt idx="1153">
                  <c:v>45706.0625</c:v>
                </c:pt>
                <c:pt idx="1154">
                  <c:v>45706.104166666664</c:v>
                </c:pt>
                <c:pt idx="1155">
                  <c:v>45706.145833333336</c:v>
                </c:pt>
                <c:pt idx="1156">
                  <c:v>45706.1875</c:v>
                </c:pt>
                <c:pt idx="1157">
                  <c:v>45706.229166666664</c:v>
                </c:pt>
                <c:pt idx="1158">
                  <c:v>45706.270833333336</c:v>
                </c:pt>
                <c:pt idx="1159">
                  <c:v>45706.3125</c:v>
                </c:pt>
                <c:pt idx="1160">
                  <c:v>45706.354166666664</c:v>
                </c:pt>
                <c:pt idx="1161">
                  <c:v>45706.395833333336</c:v>
                </c:pt>
                <c:pt idx="1162">
                  <c:v>45706.4375</c:v>
                </c:pt>
                <c:pt idx="1163">
                  <c:v>45706.479166666664</c:v>
                </c:pt>
                <c:pt idx="1164">
                  <c:v>45706.520833333336</c:v>
                </c:pt>
                <c:pt idx="1165">
                  <c:v>45706.5625</c:v>
                </c:pt>
                <c:pt idx="1166">
                  <c:v>45706.604166666664</c:v>
                </c:pt>
                <c:pt idx="1167">
                  <c:v>45706.645833333336</c:v>
                </c:pt>
                <c:pt idx="1168">
                  <c:v>45706.6875</c:v>
                </c:pt>
                <c:pt idx="1169">
                  <c:v>45706.729166666664</c:v>
                </c:pt>
                <c:pt idx="1170">
                  <c:v>45706.770833333336</c:v>
                </c:pt>
                <c:pt idx="1171">
                  <c:v>45706.8125</c:v>
                </c:pt>
                <c:pt idx="1172">
                  <c:v>45706.854166666664</c:v>
                </c:pt>
                <c:pt idx="1173">
                  <c:v>45706.895833333336</c:v>
                </c:pt>
                <c:pt idx="1174">
                  <c:v>45706.9375</c:v>
                </c:pt>
                <c:pt idx="1175">
                  <c:v>45706.979166666664</c:v>
                </c:pt>
                <c:pt idx="1176">
                  <c:v>45707.020833333336</c:v>
                </c:pt>
                <c:pt idx="1177">
                  <c:v>45707.0625</c:v>
                </c:pt>
                <c:pt idx="1178">
                  <c:v>45707.104166666664</c:v>
                </c:pt>
                <c:pt idx="1179">
                  <c:v>45707.145833333336</c:v>
                </c:pt>
                <c:pt idx="1180">
                  <c:v>45707.1875</c:v>
                </c:pt>
                <c:pt idx="1181">
                  <c:v>45707.229166666664</c:v>
                </c:pt>
                <c:pt idx="1182">
                  <c:v>45707.270833333336</c:v>
                </c:pt>
                <c:pt idx="1183">
                  <c:v>45707.3125</c:v>
                </c:pt>
                <c:pt idx="1184">
                  <c:v>45707.354166666664</c:v>
                </c:pt>
                <c:pt idx="1185">
                  <c:v>45707.395833333336</c:v>
                </c:pt>
                <c:pt idx="1186">
                  <c:v>45707.4375</c:v>
                </c:pt>
                <c:pt idx="1187">
                  <c:v>45707.479166666664</c:v>
                </c:pt>
                <c:pt idx="1188">
                  <c:v>45707.520833333336</c:v>
                </c:pt>
                <c:pt idx="1189">
                  <c:v>45707.5625</c:v>
                </c:pt>
                <c:pt idx="1190">
                  <c:v>45707.604166666664</c:v>
                </c:pt>
                <c:pt idx="1191">
                  <c:v>45707.645833333336</c:v>
                </c:pt>
                <c:pt idx="1192">
                  <c:v>45707.6875</c:v>
                </c:pt>
                <c:pt idx="1193">
                  <c:v>45707.729166666664</c:v>
                </c:pt>
                <c:pt idx="1194">
                  <c:v>45707.770833333336</c:v>
                </c:pt>
                <c:pt idx="1195">
                  <c:v>45707.8125</c:v>
                </c:pt>
                <c:pt idx="1196">
                  <c:v>45707.854166666664</c:v>
                </c:pt>
                <c:pt idx="1197">
                  <c:v>45707.895833333336</c:v>
                </c:pt>
                <c:pt idx="1198">
                  <c:v>45707.9375</c:v>
                </c:pt>
                <c:pt idx="1199">
                  <c:v>45707.979166666664</c:v>
                </c:pt>
                <c:pt idx="1200">
                  <c:v>45708.020833333336</c:v>
                </c:pt>
                <c:pt idx="1201">
                  <c:v>45708.0625</c:v>
                </c:pt>
                <c:pt idx="1202">
                  <c:v>45708.104166666664</c:v>
                </c:pt>
                <c:pt idx="1203">
                  <c:v>45708.145833333336</c:v>
                </c:pt>
                <c:pt idx="1204">
                  <c:v>45708.1875</c:v>
                </c:pt>
                <c:pt idx="1205">
                  <c:v>45708.229166666664</c:v>
                </c:pt>
                <c:pt idx="1206">
                  <c:v>45708.270833333336</c:v>
                </c:pt>
                <c:pt idx="1207">
                  <c:v>45708.3125</c:v>
                </c:pt>
                <c:pt idx="1208">
                  <c:v>45708.354166666664</c:v>
                </c:pt>
                <c:pt idx="1209">
                  <c:v>45708.395833333336</c:v>
                </c:pt>
                <c:pt idx="1210">
                  <c:v>45708.4375</c:v>
                </c:pt>
                <c:pt idx="1211">
                  <c:v>45708.479166666664</c:v>
                </c:pt>
                <c:pt idx="1212">
                  <c:v>45708.520833333336</c:v>
                </c:pt>
                <c:pt idx="1213">
                  <c:v>45708.5625</c:v>
                </c:pt>
                <c:pt idx="1214">
                  <c:v>45708.604166666664</c:v>
                </c:pt>
                <c:pt idx="1215">
                  <c:v>45708.645833333336</c:v>
                </c:pt>
                <c:pt idx="1216">
                  <c:v>45708.6875</c:v>
                </c:pt>
                <c:pt idx="1217">
                  <c:v>45708.729166666664</c:v>
                </c:pt>
                <c:pt idx="1218">
                  <c:v>45708.770833333336</c:v>
                </c:pt>
                <c:pt idx="1219">
                  <c:v>45708.8125</c:v>
                </c:pt>
                <c:pt idx="1220">
                  <c:v>45708.854166666664</c:v>
                </c:pt>
                <c:pt idx="1221">
                  <c:v>45708.895833333336</c:v>
                </c:pt>
                <c:pt idx="1222">
                  <c:v>45708.9375</c:v>
                </c:pt>
                <c:pt idx="1223">
                  <c:v>45708.979166666664</c:v>
                </c:pt>
                <c:pt idx="1224">
                  <c:v>45709.020833333336</c:v>
                </c:pt>
                <c:pt idx="1225">
                  <c:v>45709.0625</c:v>
                </c:pt>
                <c:pt idx="1226">
                  <c:v>45709.104166666664</c:v>
                </c:pt>
                <c:pt idx="1227">
                  <c:v>45709.145833333336</c:v>
                </c:pt>
                <c:pt idx="1228">
                  <c:v>45709.1875</c:v>
                </c:pt>
                <c:pt idx="1229">
                  <c:v>45709.229166666664</c:v>
                </c:pt>
                <c:pt idx="1230">
                  <c:v>45709.270833333336</c:v>
                </c:pt>
                <c:pt idx="1231">
                  <c:v>45709.3125</c:v>
                </c:pt>
                <c:pt idx="1232">
                  <c:v>45709.354166666664</c:v>
                </c:pt>
                <c:pt idx="1233">
                  <c:v>45709.395833333336</c:v>
                </c:pt>
                <c:pt idx="1234">
                  <c:v>45709.4375</c:v>
                </c:pt>
                <c:pt idx="1235">
                  <c:v>45709.479166666664</c:v>
                </c:pt>
                <c:pt idx="1236">
                  <c:v>45709.520833333336</c:v>
                </c:pt>
                <c:pt idx="1237">
                  <c:v>45709.5625</c:v>
                </c:pt>
                <c:pt idx="1238">
                  <c:v>45709.604166666664</c:v>
                </c:pt>
                <c:pt idx="1239">
                  <c:v>45709.645833333336</c:v>
                </c:pt>
                <c:pt idx="1240">
                  <c:v>45709.6875</c:v>
                </c:pt>
                <c:pt idx="1241">
                  <c:v>45709.729166666664</c:v>
                </c:pt>
                <c:pt idx="1242">
                  <c:v>45709.770833333336</c:v>
                </c:pt>
                <c:pt idx="1243">
                  <c:v>45709.8125</c:v>
                </c:pt>
                <c:pt idx="1244">
                  <c:v>45709.854166666664</c:v>
                </c:pt>
                <c:pt idx="1245">
                  <c:v>45709.895833333336</c:v>
                </c:pt>
                <c:pt idx="1246">
                  <c:v>45709.9375</c:v>
                </c:pt>
                <c:pt idx="1247">
                  <c:v>45709.979166666664</c:v>
                </c:pt>
                <c:pt idx="1248">
                  <c:v>45710.020833333336</c:v>
                </c:pt>
                <c:pt idx="1249">
                  <c:v>45710.0625</c:v>
                </c:pt>
                <c:pt idx="1250">
                  <c:v>45710.104166666664</c:v>
                </c:pt>
                <c:pt idx="1251">
                  <c:v>45710.145833333336</c:v>
                </c:pt>
                <c:pt idx="1252">
                  <c:v>45710.1875</c:v>
                </c:pt>
                <c:pt idx="1253">
                  <c:v>45710.229166666664</c:v>
                </c:pt>
                <c:pt idx="1254">
                  <c:v>45710.270833333336</c:v>
                </c:pt>
                <c:pt idx="1255">
                  <c:v>45710.3125</c:v>
                </c:pt>
                <c:pt idx="1256">
                  <c:v>45710.354166666664</c:v>
                </c:pt>
                <c:pt idx="1257">
                  <c:v>45710.395833333336</c:v>
                </c:pt>
                <c:pt idx="1258">
                  <c:v>45710.4375</c:v>
                </c:pt>
                <c:pt idx="1259">
                  <c:v>45710.479166666664</c:v>
                </c:pt>
                <c:pt idx="1260">
                  <c:v>45710.520833333336</c:v>
                </c:pt>
                <c:pt idx="1261">
                  <c:v>45710.5625</c:v>
                </c:pt>
                <c:pt idx="1262">
                  <c:v>45710.604166666664</c:v>
                </c:pt>
                <c:pt idx="1263">
                  <c:v>45710.645833333336</c:v>
                </c:pt>
                <c:pt idx="1264">
                  <c:v>45710.6875</c:v>
                </c:pt>
                <c:pt idx="1265">
                  <c:v>45710.729166666664</c:v>
                </c:pt>
                <c:pt idx="1266">
                  <c:v>45710.770833333336</c:v>
                </c:pt>
                <c:pt idx="1267">
                  <c:v>45710.8125</c:v>
                </c:pt>
                <c:pt idx="1268">
                  <c:v>45710.854166666664</c:v>
                </c:pt>
                <c:pt idx="1269">
                  <c:v>45710.895833333336</c:v>
                </c:pt>
                <c:pt idx="1270">
                  <c:v>45710.9375</c:v>
                </c:pt>
                <c:pt idx="1271">
                  <c:v>45710.979166666664</c:v>
                </c:pt>
                <c:pt idx="1272">
                  <c:v>45711.020833333336</c:v>
                </c:pt>
                <c:pt idx="1273">
                  <c:v>45711.0625</c:v>
                </c:pt>
                <c:pt idx="1274">
                  <c:v>45711.104166666664</c:v>
                </c:pt>
                <c:pt idx="1275">
                  <c:v>45711.145833333336</c:v>
                </c:pt>
                <c:pt idx="1276">
                  <c:v>45711.1875</c:v>
                </c:pt>
                <c:pt idx="1277">
                  <c:v>45711.229166666664</c:v>
                </c:pt>
                <c:pt idx="1278">
                  <c:v>45711.270833333336</c:v>
                </c:pt>
                <c:pt idx="1279">
                  <c:v>45711.3125</c:v>
                </c:pt>
                <c:pt idx="1280">
                  <c:v>45711.354166666664</c:v>
                </c:pt>
                <c:pt idx="1281">
                  <c:v>45711.395833333336</c:v>
                </c:pt>
                <c:pt idx="1282">
                  <c:v>45711.4375</c:v>
                </c:pt>
                <c:pt idx="1283">
                  <c:v>45711.479166666664</c:v>
                </c:pt>
                <c:pt idx="1284">
                  <c:v>45711.520833333336</c:v>
                </c:pt>
                <c:pt idx="1285">
                  <c:v>45711.5625</c:v>
                </c:pt>
                <c:pt idx="1286">
                  <c:v>45711.604166666664</c:v>
                </c:pt>
                <c:pt idx="1287">
                  <c:v>45711.645833333336</c:v>
                </c:pt>
                <c:pt idx="1288">
                  <c:v>45711.6875</c:v>
                </c:pt>
                <c:pt idx="1289">
                  <c:v>45711.729166666664</c:v>
                </c:pt>
                <c:pt idx="1290">
                  <c:v>45711.770833333336</c:v>
                </c:pt>
                <c:pt idx="1291">
                  <c:v>45711.8125</c:v>
                </c:pt>
                <c:pt idx="1292">
                  <c:v>45711.854166666664</c:v>
                </c:pt>
                <c:pt idx="1293">
                  <c:v>45711.895833333336</c:v>
                </c:pt>
                <c:pt idx="1294">
                  <c:v>45711.9375</c:v>
                </c:pt>
                <c:pt idx="1295">
                  <c:v>45711.979166666664</c:v>
                </c:pt>
                <c:pt idx="1296">
                  <c:v>45712.020833333336</c:v>
                </c:pt>
                <c:pt idx="1297">
                  <c:v>45712.0625</c:v>
                </c:pt>
                <c:pt idx="1298">
                  <c:v>45712.104166666664</c:v>
                </c:pt>
                <c:pt idx="1299">
                  <c:v>45712.145833333336</c:v>
                </c:pt>
                <c:pt idx="1300">
                  <c:v>45712.1875</c:v>
                </c:pt>
                <c:pt idx="1301">
                  <c:v>45712.229166666664</c:v>
                </c:pt>
                <c:pt idx="1302">
                  <c:v>45712.270833333336</c:v>
                </c:pt>
                <c:pt idx="1303">
                  <c:v>45712.3125</c:v>
                </c:pt>
                <c:pt idx="1304">
                  <c:v>45712.354166666664</c:v>
                </c:pt>
                <c:pt idx="1305">
                  <c:v>45712.395833333336</c:v>
                </c:pt>
                <c:pt idx="1306">
                  <c:v>45712.4375</c:v>
                </c:pt>
                <c:pt idx="1307">
                  <c:v>45712.479166666664</c:v>
                </c:pt>
                <c:pt idx="1308">
                  <c:v>45712.520833333336</c:v>
                </c:pt>
                <c:pt idx="1309">
                  <c:v>45712.5625</c:v>
                </c:pt>
                <c:pt idx="1310">
                  <c:v>45712.604166666664</c:v>
                </c:pt>
                <c:pt idx="1311">
                  <c:v>45712.645833333336</c:v>
                </c:pt>
                <c:pt idx="1312">
                  <c:v>45712.6875</c:v>
                </c:pt>
                <c:pt idx="1313">
                  <c:v>45712.729166666664</c:v>
                </c:pt>
                <c:pt idx="1314">
                  <c:v>45712.770833333336</c:v>
                </c:pt>
                <c:pt idx="1315">
                  <c:v>45712.8125</c:v>
                </c:pt>
                <c:pt idx="1316">
                  <c:v>45712.854166666664</c:v>
                </c:pt>
                <c:pt idx="1317">
                  <c:v>45712.895833333336</c:v>
                </c:pt>
                <c:pt idx="1318">
                  <c:v>45712.9375</c:v>
                </c:pt>
                <c:pt idx="1319">
                  <c:v>45712.979166666664</c:v>
                </c:pt>
                <c:pt idx="1320">
                  <c:v>45713.020833333336</c:v>
                </c:pt>
                <c:pt idx="1321">
                  <c:v>45713.0625</c:v>
                </c:pt>
                <c:pt idx="1322">
                  <c:v>45713.104166666664</c:v>
                </c:pt>
                <c:pt idx="1323">
                  <c:v>45713.145833333336</c:v>
                </c:pt>
                <c:pt idx="1324">
                  <c:v>45713.1875</c:v>
                </c:pt>
                <c:pt idx="1325">
                  <c:v>45713.229166666664</c:v>
                </c:pt>
                <c:pt idx="1326">
                  <c:v>45713.270833333336</c:v>
                </c:pt>
                <c:pt idx="1327">
                  <c:v>45713.3125</c:v>
                </c:pt>
                <c:pt idx="1328">
                  <c:v>45713.354166666664</c:v>
                </c:pt>
                <c:pt idx="1329">
                  <c:v>45713.395833333336</c:v>
                </c:pt>
                <c:pt idx="1330">
                  <c:v>45713.4375</c:v>
                </c:pt>
                <c:pt idx="1331">
                  <c:v>45713.479166666664</c:v>
                </c:pt>
                <c:pt idx="1332">
                  <c:v>45713.520833333336</c:v>
                </c:pt>
                <c:pt idx="1333">
                  <c:v>45713.5625</c:v>
                </c:pt>
                <c:pt idx="1334">
                  <c:v>45713.604166666664</c:v>
                </c:pt>
                <c:pt idx="1335">
                  <c:v>45713.645833333336</c:v>
                </c:pt>
                <c:pt idx="1336">
                  <c:v>45713.6875</c:v>
                </c:pt>
                <c:pt idx="1337">
                  <c:v>45713.729166666664</c:v>
                </c:pt>
                <c:pt idx="1338">
                  <c:v>45713.770833333336</c:v>
                </c:pt>
                <c:pt idx="1339">
                  <c:v>45713.8125</c:v>
                </c:pt>
                <c:pt idx="1340">
                  <c:v>45713.854166666664</c:v>
                </c:pt>
                <c:pt idx="1341">
                  <c:v>45713.895833333336</c:v>
                </c:pt>
                <c:pt idx="1342">
                  <c:v>45713.9375</c:v>
                </c:pt>
                <c:pt idx="1343">
                  <c:v>45713.979166666664</c:v>
                </c:pt>
                <c:pt idx="1344">
                  <c:v>45714.020833333336</c:v>
                </c:pt>
                <c:pt idx="1345">
                  <c:v>45714.0625</c:v>
                </c:pt>
                <c:pt idx="1346">
                  <c:v>45714.104166666664</c:v>
                </c:pt>
                <c:pt idx="1347">
                  <c:v>45714.145833333336</c:v>
                </c:pt>
                <c:pt idx="1348">
                  <c:v>45714.1875</c:v>
                </c:pt>
                <c:pt idx="1349">
                  <c:v>45714.229166666664</c:v>
                </c:pt>
                <c:pt idx="1350">
                  <c:v>45714.270833333336</c:v>
                </c:pt>
                <c:pt idx="1351">
                  <c:v>45714.3125</c:v>
                </c:pt>
                <c:pt idx="1352">
                  <c:v>45714.354166666664</c:v>
                </c:pt>
                <c:pt idx="1353">
                  <c:v>45714.395833333336</c:v>
                </c:pt>
                <c:pt idx="1354">
                  <c:v>45714.4375</c:v>
                </c:pt>
                <c:pt idx="1355">
                  <c:v>45714.479166666664</c:v>
                </c:pt>
                <c:pt idx="1356">
                  <c:v>45714.520833333336</c:v>
                </c:pt>
                <c:pt idx="1357">
                  <c:v>45714.5625</c:v>
                </c:pt>
                <c:pt idx="1358">
                  <c:v>45714.604166666664</c:v>
                </c:pt>
                <c:pt idx="1359">
                  <c:v>45714.645833333336</c:v>
                </c:pt>
                <c:pt idx="1360">
                  <c:v>45714.6875</c:v>
                </c:pt>
                <c:pt idx="1361">
                  <c:v>45714.729166666664</c:v>
                </c:pt>
                <c:pt idx="1362">
                  <c:v>45714.770833333336</c:v>
                </c:pt>
                <c:pt idx="1363">
                  <c:v>45714.8125</c:v>
                </c:pt>
                <c:pt idx="1364">
                  <c:v>45714.854166666664</c:v>
                </c:pt>
                <c:pt idx="1365">
                  <c:v>45714.895833333336</c:v>
                </c:pt>
                <c:pt idx="1366">
                  <c:v>45714.9375</c:v>
                </c:pt>
                <c:pt idx="1367">
                  <c:v>45714.979166666664</c:v>
                </c:pt>
                <c:pt idx="1368">
                  <c:v>45715.020833333336</c:v>
                </c:pt>
                <c:pt idx="1369">
                  <c:v>45715.0625</c:v>
                </c:pt>
                <c:pt idx="1370">
                  <c:v>45715.104166666664</c:v>
                </c:pt>
                <c:pt idx="1371">
                  <c:v>45715.145833333336</c:v>
                </c:pt>
                <c:pt idx="1372">
                  <c:v>45715.1875</c:v>
                </c:pt>
                <c:pt idx="1373">
                  <c:v>45715.229166666664</c:v>
                </c:pt>
                <c:pt idx="1374">
                  <c:v>45715.270833333336</c:v>
                </c:pt>
                <c:pt idx="1375">
                  <c:v>45715.3125</c:v>
                </c:pt>
                <c:pt idx="1376">
                  <c:v>45715.354166666664</c:v>
                </c:pt>
                <c:pt idx="1377">
                  <c:v>45715.395833333336</c:v>
                </c:pt>
                <c:pt idx="1378">
                  <c:v>45715.4375</c:v>
                </c:pt>
                <c:pt idx="1379">
                  <c:v>45715.479166666664</c:v>
                </c:pt>
                <c:pt idx="1380">
                  <c:v>45715.520833333336</c:v>
                </c:pt>
                <c:pt idx="1381">
                  <c:v>45715.5625</c:v>
                </c:pt>
                <c:pt idx="1382">
                  <c:v>45715.604166666664</c:v>
                </c:pt>
                <c:pt idx="1383">
                  <c:v>45715.645833333336</c:v>
                </c:pt>
                <c:pt idx="1384">
                  <c:v>45715.6875</c:v>
                </c:pt>
                <c:pt idx="1385">
                  <c:v>45715.729166666664</c:v>
                </c:pt>
                <c:pt idx="1386">
                  <c:v>45715.770833333336</c:v>
                </c:pt>
                <c:pt idx="1387">
                  <c:v>45715.8125</c:v>
                </c:pt>
                <c:pt idx="1388">
                  <c:v>45715.854166666664</c:v>
                </c:pt>
                <c:pt idx="1389">
                  <c:v>45715.895833333336</c:v>
                </c:pt>
                <c:pt idx="1390">
                  <c:v>45715.9375</c:v>
                </c:pt>
                <c:pt idx="1391">
                  <c:v>45715.979166666664</c:v>
                </c:pt>
                <c:pt idx="1392">
                  <c:v>45716.020833333336</c:v>
                </c:pt>
                <c:pt idx="1393">
                  <c:v>45716.0625</c:v>
                </c:pt>
                <c:pt idx="1394">
                  <c:v>45716.104166666664</c:v>
                </c:pt>
                <c:pt idx="1395">
                  <c:v>45716.145833333336</c:v>
                </c:pt>
                <c:pt idx="1396">
                  <c:v>45716.1875</c:v>
                </c:pt>
                <c:pt idx="1397">
                  <c:v>45716.229166666664</c:v>
                </c:pt>
                <c:pt idx="1398">
                  <c:v>45716.270833333336</c:v>
                </c:pt>
                <c:pt idx="1399">
                  <c:v>45716.3125</c:v>
                </c:pt>
                <c:pt idx="1400">
                  <c:v>45716.354166666664</c:v>
                </c:pt>
                <c:pt idx="1401">
                  <c:v>45716.395833333336</c:v>
                </c:pt>
                <c:pt idx="1402">
                  <c:v>45716.4375</c:v>
                </c:pt>
                <c:pt idx="1403">
                  <c:v>45716.479166666664</c:v>
                </c:pt>
                <c:pt idx="1404">
                  <c:v>45716.520833333336</c:v>
                </c:pt>
                <c:pt idx="1405">
                  <c:v>45716.5625</c:v>
                </c:pt>
                <c:pt idx="1406">
                  <c:v>45716.604166666664</c:v>
                </c:pt>
                <c:pt idx="1407">
                  <c:v>45716.645833333336</c:v>
                </c:pt>
                <c:pt idx="1408">
                  <c:v>45716.6875</c:v>
                </c:pt>
                <c:pt idx="1409">
                  <c:v>45716.729166666664</c:v>
                </c:pt>
                <c:pt idx="1410">
                  <c:v>45716.770833333336</c:v>
                </c:pt>
                <c:pt idx="1411">
                  <c:v>45716.8125</c:v>
                </c:pt>
                <c:pt idx="1412">
                  <c:v>45716.854166666664</c:v>
                </c:pt>
                <c:pt idx="1413">
                  <c:v>45716.895833333336</c:v>
                </c:pt>
                <c:pt idx="1414">
                  <c:v>45716.9375</c:v>
                </c:pt>
                <c:pt idx="1415">
                  <c:v>45716.979166666664</c:v>
                </c:pt>
                <c:pt idx="1416">
                  <c:v>45717.020833333336</c:v>
                </c:pt>
                <c:pt idx="1417">
                  <c:v>45717.0625</c:v>
                </c:pt>
                <c:pt idx="1418">
                  <c:v>45717.104166666664</c:v>
                </c:pt>
                <c:pt idx="1419">
                  <c:v>45717.145833333336</c:v>
                </c:pt>
                <c:pt idx="1420">
                  <c:v>45717.1875</c:v>
                </c:pt>
                <c:pt idx="1421">
                  <c:v>45717.229166666664</c:v>
                </c:pt>
                <c:pt idx="1422">
                  <c:v>45717.270833333336</c:v>
                </c:pt>
                <c:pt idx="1423">
                  <c:v>45717.3125</c:v>
                </c:pt>
                <c:pt idx="1424">
                  <c:v>45717.354166666664</c:v>
                </c:pt>
                <c:pt idx="1425">
                  <c:v>45717.395833333336</c:v>
                </c:pt>
                <c:pt idx="1426">
                  <c:v>45717.4375</c:v>
                </c:pt>
                <c:pt idx="1427">
                  <c:v>45717.479166666664</c:v>
                </c:pt>
                <c:pt idx="1428">
                  <c:v>45717.520833333336</c:v>
                </c:pt>
                <c:pt idx="1429">
                  <c:v>45717.5625</c:v>
                </c:pt>
                <c:pt idx="1430">
                  <c:v>45717.604166666664</c:v>
                </c:pt>
                <c:pt idx="1431">
                  <c:v>45717.645833333336</c:v>
                </c:pt>
                <c:pt idx="1432">
                  <c:v>45717.6875</c:v>
                </c:pt>
                <c:pt idx="1433">
                  <c:v>45717.729166666664</c:v>
                </c:pt>
                <c:pt idx="1434">
                  <c:v>45717.770833333336</c:v>
                </c:pt>
                <c:pt idx="1435">
                  <c:v>45717.8125</c:v>
                </c:pt>
                <c:pt idx="1436">
                  <c:v>45717.854166666664</c:v>
                </c:pt>
                <c:pt idx="1437">
                  <c:v>45717.895833333336</c:v>
                </c:pt>
                <c:pt idx="1438">
                  <c:v>45717.9375</c:v>
                </c:pt>
                <c:pt idx="1439">
                  <c:v>45717.979166666664</c:v>
                </c:pt>
                <c:pt idx="1440">
                  <c:v>45718.020833333336</c:v>
                </c:pt>
                <c:pt idx="1441">
                  <c:v>45718.0625</c:v>
                </c:pt>
                <c:pt idx="1442">
                  <c:v>45718.104166666664</c:v>
                </c:pt>
                <c:pt idx="1443">
                  <c:v>45718.145833333336</c:v>
                </c:pt>
                <c:pt idx="1444">
                  <c:v>45718.1875</c:v>
                </c:pt>
                <c:pt idx="1445">
                  <c:v>45718.229166666664</c:v>
                </c:pt>
                <c:pt idx="1446">
                  <c:v>45718.270833333336</c:v>
                </c:pt>
                <c:pt idx="1447">
                  <c:v>45718.3125</c:v>
                </c:pt>
                <c:pt idx="1448">
                  <c:v>45718.354166666664</c:v>
                </c:pt>
                <c:pt idx="1449">
                  <c:v>45718.395833333336</c:v>
                </c:pt>
                <c:pt idx="1450">
                  <c:v>45718.4375</c:v>
                </c:pt>
                <c:pt idx="1451">
                  <c:v>45718.479166666664</c:v>
                </c:pt>
                <c:pt idx="1452">
                  <c:v>45718.520833333336</c:v>
                </c:pt>
                <c:pt idx="1453">
                  <c:v>45718.5625</c:v>
                </c:pt>
                <c:pt idx="1454">
                  <c:v>45718.604166666664</c:v>
                </c:pt>
                <c:pt idx="1455">
                  <c:v>45718.645833333336</c:v>
                </c:pt>
                <c:pt idx="1456">
                  <c:v>45718.6875</c:v>
                </c:pt>
                <c:pt idx="1457">
                  <c:v>45718.729166666664</c:v>
                </c:pt>
                <c:pt idx="1458">
                  <c:v>45718.770833333336</c:v>
                </c:pt>
                <c:pt idx="1459">
                  <c:v>45718.8125</c:v>
                </c:pt>
                <c:pt idx="1460">
                  <c:v>45718.854166666664</c:v>
                </c:pt>
                <c:pt idx="1461">
                  <c:v>45718.895833333336</c:v>
                </c:pt>
                <c:pt idx="1462">
                  <c:v>45718.9375</c:v>
                </c:pt>
                <c:pt idx="1463">
                  <c:v>45718.979166666664</c:v>
                </c:pt>
                <c:pt idx="1464">
                  <c:v>45719.020833333336</c:v>
                </c:pt>
                <c:pt idx="1465">
                  <c:v>45719.0625</c:v>
                </c:pt>
                <c:pt idx="1466">
                  <c:v>45719.104166666664</c:v>
                </c:pt>
                <c:pt idx="1467">
                  <c:v>45719.145833333336</c:v>
                </c:pt>
                <c:pt idx="1468">
                  <c:v>45719.1875</c:v>
                </c:pt>
                <c:pt idx="1469">
                  <c:v>45719.229166666664</c:v>
                </c:pt>
                <c:pt idx="1470">
                  <c:v>45719.270833333336</c:v>
                </c:pt>
                <c:pt idx="1471">
                  <c:v>45719.3125</c:v>
                </c:pt>
                <c:pt idx="1472">
                  <c:v>45719.354166666664</c:v>
                </c:pt>
                <c:pt idx="1473">
                  <c:v>45719.395833333336</c:v>
                </c:pt>
                <c:pt idx="1474">
                  <c:v>45719.4375</c:v>
                </c:pt>
                <c:pt idx="1475">
                  <c:v>45719.479166666664</c:v>
                </c:pt>
                <c:pt idx="1476">
                  <c:v>45719.520833333336</c:v>
                </c:pt>
                <c:pt idx="1477">
                  <c:v>45719.5625</c:v>
                </c:pt>
                <c:pt idx="1478">
                  <c:v>45719.604166666664</c:v>
                </c:pt>
                <c:pt idx="1479">
                  <c:v>45719.645833333336</c:v>
                </c:pt>
                <c:pt idx="1480">
                  <c:v>45719.6875</c:v>
                </c:pt>
                <c:pt idx="1481">
                  <c:v>45719.729166666664</c:v>
                </c:pt>
                <c:pt idx="1482">
                  <c:v>45719.770833333336</c:v>
                </c:pt>
                <c:pt idx="1483">
                  <c:v>45719.8125</c:v>
                </c:pt>
                <c:pt idx="1484">
                  <c:v>45719.854166666664</c:v>
                </c:pt>
                <c:pt idx="1485">
                  <c:v>45719.895833333336</c:v>
                </c:pt>
                <c:pt idx="1486">
                  <c:v>45719.9375</c:v>
                </c:pt>
                <c:pt idx="1487">
                  <c:v>45719.979166666664</c:v>
                </c:pt>
                <c:pt idx="1488">
                  <c:v>45720.020833333336</c:v>
                </c:pt>
                <c:pt idx="1489">
                  <c:v>45720.0625</c:v>
                </c:pt>
                <c:pt idx="1490">
                  <c:v>45720.104166666664</c:v>
                </c:pt>
                <c:pt idx="1491">
                  <c:v>45720.145833333336</c:v>
                </c:pt>
                <c:pt idx="1492">
                  <c:v>45720.1875</c:v>
                </c:pt>
                <c:pt idx="1493">
                  <c:v>45720.229166666664</c:v>
                </c:pt>
                <c:pt idx="1494">
                  <c:v>45720.270833333336</c:v>
                </c:pt>
                <c:pt idx="1495">
                  <c:v>45720.3125</c:v>
                </c:pt>
                <c:pt idx="1496">
                  <c:v>45720.354166666664</c:v>
                </c:pt>
                <c:pt idx="1497">
                  <c:v>45720.395833333336</c:v>
                </c:pt>
                <c:pt idx="1498">
                  <c:v>45720.4375</c:v>
                </c:pt>
                <c:pt idx="1499">
                  <c:v>45720.479166666664</c:v>
                </c:pt>
                <c:pt idx="1500">
                  <c:v>45720.520833333336</c:v>
                </c:pt>
                <c:pt idx="1501">
                  <c:v>45720.5625</c:v>
                </c:pt>
                <c:pt idx="1502">
                  <c:v>45720.604166666664</c:v>
                </c:pt>
                <c:pt idx="1503">
                  <c:v>45720.645833333336</c:v>
                </c:pt>
                <c:pt idx="1504">
                  <c:v>45720.6875</c:v>
                </c:pt>
                <c:pt idx="1505">
                  <c:v>45720.729166666664</c:v>
                </c:pt>
                <c:pt idx="1506">
                  <c:v>45720.770833333336</c:v>
                </c:pt>
                <c:pt idx="1507">
                  <c:v>45720.8125</c:v>
                </c:pt>
                <c:pt idx="1508">
                  <c:v>45720.854166666664</c:v>
                </c:pt>
                <c:pt idx="1509">
                  <c:v>45720.895833333336</c:v>
                </c:pt>
                <c:pt idx="1510">
                  <c:v>45720.9375</c:v>
                </c:pt>
                <c:pt idx="1511">
                  <c:v>45720.979166666664</c:v>
                </c:pt>
                <c:pt idx="1512">
                  <c:v>45721.020833333336</c:v>
                </c:pt>
                <c:pt idx="1513">
                  <c:v>45721.0625</c:v>
                </c:pt>
                <c:pt idx="1514">
                  <c:v>45721.104166666664</c:v>
                </c:pt>
                <c:pt idx="1515">
                  <c:v>45721.145833333336</c:v>
                </c:pt>
                <c:pt idx="1516">
                  <c:v>45721.1875</c:v>
                </c:pt>
                <c:pt idx="1517">
                  <c:v>45721.229166666664</c:v>
                </c:pt>
                <c:pt idx="1518">
                  <c:v>45721.270833333336</c:v>
                </c:pt>
                <c:pt idx="1519">
                  <c:v>45721.3125</c:v>
                </c:pt>
                <c:pt idx="1520">
                  <c:v>45721.354166666664</c:v>
                </c:pt>
                <c:pt idx="1521">
                  <c:v>45721.395833333336</c:v>
                </c:pt>
                <c:pt idx="1522">
                  <c:v>45721.4375</c:v>
                </c:pt>
                <c:pt idx="1523">
                  <c:v>45721.479166666664</c:v>
                </c:pt>
                <c:pt idx="1524">
                  <c:v>45721.520833333336</c:v>
                </c:pt>
                <c:pt idx="1525">
                  <c:v>45721.5625</c:v>
                </c:pt>
                <c:pt idx="1526">
                  <c:v>45721.604166666664</c:v>
                </c:pt>
                <c:pt idx="1527">
                  <c:v>45721.645833333336</c:v>
                </c:pt>
                <c:pt idx="1528">
                  <c:v>45721.6875</c:v>
                </c:pt>
                <c:pt idx="1529">
                  <c:v>45721.729166666664</c:v>
                </c:pt>
                <c:pt idx="1530">
                  <c:v>45721.770833333336</c:v>
                </c:pt>
                <c:pt idx="1531">
                  <c:v>45721.8125</c:v>
                </c:pt>
                <c:pt idx="1532">
                  <c:v>45721.854166666664</c:v>
                </c:pt>
                <c:pt idx="1533">
                  <c:v>45721.895833333336</c:v>
                </c:pt>
                <c:pt idx="1534">
                  <c:v>45721.9375</c:v>
                </c:pt>
                <c:pt idx="1535">
                  <c:v>45721.979166666664</c:v>
                </c:pt>
                <c:pt idx="1536">
                  <c:v>45722.020833333336</c:v>
                </c:pt>
                <c:pt idx="1537">
                  <c:v>45722.0625</c:v>
                </c:pt>
                <c:pt idx="1538">
                  <c:v>45722.104166666664</c:v>
                </c:pt>
                <c:pt idx="1539">
                  <c:v>45722.145833333336</c:v>
                </c:pt>
                <c:pt idx="1540">
                  <c:v>45722.1875</c:v>
                </c:pt>
                <c:pt idx="1541">
                  <c:v>45722.229166666664</c:v>
                </c:pt>
                <c:pt idx="1542">
                  <c:v>45722.270833333336</c:v>
                </c:pt>
                <c:pt idx="1543">
                  <c:v>45722.3125</c:v>
                </c:pt>
                <c:pt idx="1544">
                  <c:v>45722.354166666664</c:v>
                </c:pt>
                <c:pt idx="1545">
                  <c:v>45722.395833333336</c:v>
                </c:pt>
                <c:pt idx="1546">
                  <c:v>45722.4375</c:v>
                </c:pt>
                <c:pt idx="1547">
                  <c:v>45722.479166666664</c:v>
                </c:pt>
                <c:pt idx="1548">
                  <c:v>45722.520833333336</c:v>
                </c:pt>
                <c:pt idx="1549">
                  <c:v>45722.5625</c:v>
                </c:pt>
                <c:pt idx="1550">
                  <c:v>45722.604166666664</c:v>
                </c:pt>
                <c:pt idx="1551">
                  <c:v>45722.645833333336</c:v>
                </c:pt>
                <c:pt idx="1552">
                  <c:v>45722.6875</c:v>
                </c:pt>
                <c:pt idx="1553">
                  <c:v>45722.729166666664</c:v>
                </c:pt>
                <c:pt idx="1554">
                  <c:v>45722.770833333336</c:v>
                </c:pt>
                <c:pt idx="1555">
                  <c:v>45722.8125</c:v>
                </c:pt>
                <c:pt idx="1556">
                  <c:v>45722.854166666664</c:v>
                </c:pt>
                <c:pt idx="1557">
                  <c:v>45722.895833333336</c:v>
                </c:pt>
                <c:pt idx="1558">
                  <c:v>45722.9375</c:v>
                </c:pt>
                <c:pt idx="1559">
                  <c:v>45722.979166666664</c:v>
                </c:pt>
                <c:pt idx="1560">
                  <c:v>45723.020833333336</c:v>
                </c:pt>
                <c:pt idx="1561">
                  <c:v>45723.0625</c:v>
                </c:pt>
                <c:pt idx="1562">
                  <c:v>45723.104166666664</c:v>
                </c:pt>
                <c:pt idx="1563">
                  <c:v>45723.145833333336</c:v>
                </c:pt>
                <c:pt idx="1564">
                  <c:v>45723.1875</c:v>
                </c:pt>
                <c:pt idx="1565">
                  <c:v>45723.229166666664</c:v>
                </c:pt>
                <c:pt idx="1566">
                  <c:v>45723.270833333336</c:v>
                </c:pt>
                <c:pt idx="1567">
                  <c:v>45723.3125</c:v>
                </c:pt>
                <c:pt idx="1568">
                  <c:v>45723.354166666664</c:v>
                </c:pt>
                <c:pt idx="1569">
                  <c:v>45723.395833333336</c:v>
                </c:pt>
                <c:pt idx="1570">
                  <c:v>45723.4375</c:v>
                </c:pt>
                <c:pt idx="1571">
                  <c:v>45723.479166666664</c:v>
                </c:pt>
                <c:pt idx="1572">
                  <c:v>45723.520833333336</c:v>
                </c:pt>
                <c:pt idx="1573">
                  <c:v>45723.5625</c:v>
                </c:pt>
                <c:pt idx="1574">
                  <c:v>45723.604166666664</c:v>
                </c:pt>
                <c:pt idx="1575">
                  <c:v>45723.645833333336</c:v>
                </c:pt>
                <c:pt idx="1576">
                  <c:v>45723.6875</c:v>
                </c:pt>
                <c:pt idx="1577">
                  <c:v>45723.729166666664</c:v>
                </c:pt>
                <c:pt idx="1578">
                  <c:v>45723.770833333336</c:v>
                </c:pt>
                <c:pt idx="1579">
                  <c:v>45723.8125</c:v>
                </c:pt>
                <c:pt idx="1580">
                  <c:v>45723.854166666664</c:v>
                </c:pt>
                <c:pt idx="1581">
                  <c:v>45723.895833333336</c:v>
                </c:pt>
                <c:pt idx="1582">
                  <c:v>45723.9375</c:v>
                </c:pt>
                <c:pt idx="1583">
                  <c:v>45723.979166666664</c:v>
                </c:pt>
                <c:pt idx="1584">
                  <c:v>45724.020833333336</c:v>
                </c:pt>
                <c:pt idx="1585">
                  <c:v>45724.0625</c:v>
                </c:pt>
                <c:pt idx="1586">
                  <c:v>45724.104166666664</c:v>
                </c:pt>
                <c:pt idx="1587">
                  <c:v>45724.145833333336</c:v>
                </c:pt>
                <c:pt idx="1588">
                  <c:v>45724.1875</c:v>
                </c:pt>
                <c:pt idx="1589">
                  <c:v>45724.229166666664</c:v>
                </c:pt>
                <c:pt idx="1590">
                  <c:v>45724.270833333336</c:v>
                </c:pt>
                <c:pt idx="1591">
                  <c:v>45724.3125</c:v>
                </c:pt>
                <c:pt idx="1592">
                  <c:v>45724.354166666664</c:v>
                </c:pt>
                <c:pt idx="1593">
                  <c:v>45724.395833333336</c:v>
                </c:pt>
                <c:pt idx="1594">
                  <c:v>45724.4375</c:v>
                </c:pt>
                <c:pt idx="1595">
                  <c:v>45724.479166666664</c:v>
                </c:pt>
                <c:pt idx="1596">
                  <c:v>45724.520833333336</c:v>
                </c:pt>
                <c:pt idx="1597">
                  <c:v>45724.5625</c:v>
                </c:pt>
                <c:pt idx="1598">
                  <c:v>45724.604166666664</c:v>
                </c:pt>
                <c:pt idx="1599">
                  <c:v>45724.645833333336</c:v>
                </c:pt>
                <c:pt idx="1600">
                  <c:v>45724.6875</c:v>
                </c:pt>
                <c:pt idx="1601">
                  <c:v>45724.729166666664</c:v>
                </c:pt>
                <c:pt idx="1602">
                  <c:v>45724.770833333336</c:v>
                </c:pt>
                <c:pt idx="1603">
                  <c:v>45724.8125</c:v>
                </c:pt>
                <c:pt idx="1604">
                  <c:v>45724.854166666664</c:v>
                </c:pt>
                <c:pt idx="1605">
                  <c:v>45724.895833333336</c:v>
                </c:pt>
                <c:pt idx="1606">
                  <c:v>45724.9375</c:v>
                </c:pt>
                <c:pt idx="1607">
                  <c:v>45724.979166666664</c:v>
                </c:pt>
                <c:pt idx="1608">
                  <c:v>45725.020833333336</c:v>
                </c:pt>
                <c:pt idx="1609">
                  <c:v>45725.0625</c:v>
                </c:pt>
                <c:pt idx="1610">
                  <c:v>45725.104166666664</c:v>
                </c:pt>
                <c:pt idx="1611">
                  <c:v>45725.145833333336</c:v>
                </c:pt>
                <c:pt idx="1612">
                  <c:v>45725.1875</c:v>
                </c:pt>
                <c:pt idx="1613">
                  <c:v>45725.229166666664</c:v>
                </c:pt>
                <c:pt idx="1614">
                  <c:v>45725.270833333336</c:v>
                </c:pt>
                <c:pt idx="1615">
                  <c:v>45725.3125</c:v>
                </c:pt>
                <c:pt idx="1616">
                  <c:v>45725.354166666664</c:v>
                </c:pt>
                <c:pt idx="1617">
                  <c:v>45725.395833333336</c:v>
                </c:pt>
                <c:pt idx="1618">
                  <c:v>45725.4375</c:v>
                </c:pt>
                <c:pt idx="1619">
                  <c:v>45725.479166666664</c:v>
                </c:pt>
                <c:pt idx="1620">
                  <c:v>45725.520833333336</c:v>
                </c:pt>
                <c:pt idx="1621">
                  <c:v>45725.5625</c:v>
                </c:pt>
                <c:pt idx="1622">
                  <c:v>45725.604166666664</c:v>
                </c:pt>
                <c:pt idx="1623">
                  <c:v>45725.645833333336</c:v>
                </c:pt>
                <c:pt idx="1624">
                  <c:v>45725.6875</c:v>
                </c:pt>
                <c:pt idx="1625">
                  <c:v>45725.729166666664</c:v>
                </c:pt>
                <c:pt idx="1626">
                  <c:v>45725.770833333336</c:v>
                </c:pt>
                <c:pt idx="1627">
                  <c:v>45725.8125</c:v>
                </c:pt>
                <c:pt idx="1628">
                  <c:v>45725.854166666664</c:v>
                </c:pt>
                <c:pt idx="1629">
                  <c:v>45725.895833333336</c:v>
                </c:pt>
                <c:pt idx="1630">
                  <c:v>45725.9375</c:v>
                </c:pt>
                <c:pt idx="1631">
                  <c:v>45725.979166666664</c:v>
                </c:pt>
                <c:pt idx="1632">
                  <c:v>45726.020833333336</c:v>
                </c:pt>
                <c:pt idx="1633">
                  <c:v>45726.0625</c:v>
                </c:pt>
                <c:pt idx="1634">
                  <c:v>45726.104166666664</c:v>
                </c:pt>
                <c:pt idx="1635">
                  <c:v>45726.145833333336</c:v>
                </c:pt>
                <c:pt idx="1636">
                  <c:v>45726.1875</c:v>
                </c:pt>
                <c:pt idx="1637">
                  <c:v>45726.229166666664</c:v>
                </c:pt>
                <c:pt idx="1638">
                  <c:v>45726.270833333336</c:v>
                </c:pt>
                <c:pt idx="1639">
                  <c:v>45726.3125</c:v>
                </c:pt>
                <c:pt idx="1640">
                  <c:v>45726.354166666664</c:v>
                </c:pt>
                <c:pt idx="1641">
                  <c:v>45726.395833333336</c:v>
                </c:pt>
                <c:pt idx="1642">
                  <c:v>45726.4375</c:v>
                </c:pt>
                <c:pt idx="1643">
                  <c:v>45726.479166666664</c:v>
                </c:pt>
                <c:pt idx="1644">
                  <c:v>45726.520833333336</c:v>
                </c:pt>
                <c:pt idx="1645">
                  <c:v>45726.5625</c:v>
                </c:pt>
                <c:pt idx="1646">
                  <c:v>45726.604166666664</c:v>
                </c:pt>
                <c:pt idx="1647">
                  <c:v>45726.645833333336</c:v>
                </c:pt>
                <c:pt idx="1648">
                  <c:v>45726.6875</c:v>
                </c:pt>
                <c:pt idx="1649">
                  <c:v>45726.729166666664</c:v>
                </c:pt>
                <c:pt idx="1650">
                  <c:v>45726.770833333336</c:v>
                </c:pt>
                <c:pt idx="1651">
                  <c:v>45726.8125</c:v>
                </c:pt>
                <c:pt idx="1652">
                  <c:v>45726.854166666664</c:v>
                </c:pt>
                <c:pt idx="1653">
                  <c:v>45726.895833333336</c:v>
                </c:pt>
                <c:pt idx="1654">
                  <c:v>45726.9375</c:v>
                </c:pt>
                <c:pt idx="1655">
                  <c:v>45726.979166666664</c:v>
                </c:pt>
                <c:pt idx="1656">
                  <c:v>45727.020833333336</c:v>
                </c:pt>
                <c:pt idx="1657">
                  <c:v>45727.0625</c:v>
                </c:pt>
                <c:pt idx="1658">
                  <c:v>45727.104166666664</c:v>
                </c:pt>
                <c:pt idx="1659">
                  <c:v>45727.145833333336</c:v>
                </c:pt>
                <c:pt idx="1660">
                  <c:v>45727.1875</c:v>
                </c:pt>
                <c:pt idx="1661">
                  <c:v>45727.229166666664</c:v>
                </c:pt>
                <c:pt idx="1662">
                  <c:v>45727.270833333336</c:v>
                </c:pt>
                <c:pt idx="1663">
                  <c:v>45727.3125</c:v>
                </c:pt>
                <c:pt idx="1664">
                  <c:v>45727.354166666664</c:v>
                </c:pt>
                <c:pt idx="1665">
                  <c:v>45727.395833333336</c:v>
                </c:pt>
                <c:pt idx="1666">
                  <c:v>45727.4375</c:v>
                </c:pt>
                <c:pt idx="1667">
                  <c:v>45727.479166666664</c:v>
                </c:pt>
                <c:pt idx="1668">
                  <c:v>45727.520833333336</c:v>
                </c:pt>
                <c:pt idx="1669">
                  <c:v>45727.5625</c:v>
                </c:pt>
                <c:pt idx="1670">
                  <c:v>45727.604166666664</c:v>
                </c:pt>
                <c:pt idx="1671">
                  <c:v>45727.645833333336</c:v>
                </c:pt>
                <c:pt idx="1672">
                  <c:v>45727.6875</c:v>
                </c:pt>
                <c:pt idx="1673">
                  <c:v>45727.729166666664</c:v>
                </c:pt>
                <c:pt idx="1674">
                  <c:v>45727.770833333336</c:v>
                </c:pt>
                <c:pt idx="1675">
                  <c:v>45727.8125</c:v>
                </c:pt>
                <c:pt idx="1676">
                  <c:v>45727.854166666664</c:v>
                </c:pt>
                <c:pt idx="1677">
                  <c:v>45727.895833333336</c:v>
                </c:pt>
                <c:pt idx="1678">
                  <c:v>45727.9375</c:v>
                </c:pt>
                <c:pt idx="1679">
                  <c:v>45727.979166666664</c:v>
                </c:pt>
                <c:pt idx="1680">
                  <c:v>45728.020833333336</c:v>
                </c:pt>
                <c:pt idx="1681">
                  <c:v>45728.0625</c:v>
                </c:pt>
                <c:pt idx="1682">
                  <c:v>45728.104166666664</c:v>
                </c:pt>
                <c:pt idx="1683">
                  <c:v>45728.145833333336</c:v>
                </c:pt>
                <c:pt idx="1684">
                  <c:v>45728.1875</c:v>
                </c:pt>
                <c:pt idx="1685">
                  <c:v>45728.229166666664</c:v>
                </c:pt>
                <c:pt idx="1686">
                  <c:v>45728.270833333336</c:v>
                </c:pt>
                <c:pt idx="1687">
                  <c:v>45728.3125</c:v>
                </c:pt>
                <c:pt idx="1688">
                  <c:v>45728.354166666664</c:v>
                </c:pt>
                <c:pt idx="1689">
                  <c:v>45728.395833333336</c:v>
                </c:pt>
                <c:pt idx="1690">
                  <c:v>45728.4375</c:v>
                </c:pt>
                <c:pt idx="1691">
                  <c:v>45728.479166666664</c:v>
                </c:pt>
                <c:pt idx="1692">
                  <c:v>45728.520833333336</c:v>
                </c:pt>
                <c:pt idx="1693">
                  <c:v>45728.5625</c:v>
                </c:pt>
                <c:pt idx="1694">
                  <c:v>45728.604166666664</c:v>
                </c:pt>
                <c:pt idx="1695">
                  <c:v>45728.645833333336</c:v>
                </c:pt>
                <c:pt idx="1696">
                  <c:v>45728.6875</c:v>
                </c:pt>
                <c:pt idx="1697">
                  <c:v>45728.729166666664</c:v>
                </c:pt>
                <c:pt idx="1698">
                  <c:v>45728.770833333336</c:v>
                </c:pt>
                <c:pt idx="1699">
                  <c:v>45728.8125</c:v>
                </c:pt>
                <c:pt idx="1700">
                  <c:v>45728.854166666664</c:v>
                </c:pt>
                <c:pt idx="1701">
                  <c:v>45728.895833333336</c:v>
                </c:pt>
                <c:pt idx="1702">
                  <c:v>45728.9375</c:v>
                </c:pt>
                <c:pt idx="1703">
                  <c:v>45728.979166666664</c:v>
                </c:pt>
                <c:pt idx="1704">
                  <c:v>45729.020833333336</c:v>
                </c:pt>
                <c:pt idx="1705">
                  <c:v>45729.0625</c:v>
                </c:pt>
                <c:pt idx="1706">
                  <c:v>45729.104166666664</c:v>
                </c:pt>
                <c:pt idx="1707">
                  <c:v>45729.145833333336</c:v>
                </c:pt>
                <c:pt idx="1708">
                  <c:v>45729.1875</c:v>
                </c:pt>
                <c:pt idx="1709">
                  <c:v>45729.229166666664</c:v>
                </c:pt>
                <c:pt idx="1710">
                  <c:v>45729.270833333336</c:v>
                </c:pt>
                <c:pt idx="1711">
                  <c:v>45729.3125</c:v>
                </c:pt>
                <c:pt idx="1712">
                  <c:v>45729.354166666664</c:v>
                </c:pt>
                <c:pt idx="1713">
                  <c:v>45729.395833333336</c:v>
                </c:pt>
                <c:pt idx="1714">
                  <c:v>45729.4375</c:v>
                </c:pt>
                <c:pt idx="1715">
                  <c:v>45729.479166666664</c:v>
                </c:pt>
                <c:pt idx="1716">
                  <c:v>45729.520833333336</c:v>
                </c:pt>
                <c:pt idx="1717">
                  <c:v>45729.5625</c:v>
                </c:pt>
                <c:pt idx="1718">
                  <c:v>45729.604166666664</c:v>
                </c:pt>
                <c:pt idx="1719">
                  <c:v>45729.645833333336</c:v>
                </c:pt>
                <c:pt idx="1720">
                  <c:v>45729.6875</c:v>
                </c:pt>
                <c:pt idx="1721">
                  <c:v>45729.729166666664</c:v>
                </c:pt>
                <c:pt idx="1722">
                  <c:v>45729.770833333336</c:v>
                </c:pt>
                <c:pt idx="1723">
                  <c:v>45729.8125</c:v>
                </c:pt>
                <c:pt idx="1724">
                  <c:v>45729.854166666664</c:v>
                </c:pt>
                <c:pt idx="1725">
                  <c:v>45729.895833333336</c:v>
                </c:pt>
                <c:pt idx="1726">
                  <c:v>45729.9375</c:v>
                </c:pt>
                <c:pt idx="1727">
                  <c:v>45729.979166666664</c:v>
                </c:pt>
                <c:pt idx="1728">
                  <c:v>45730.020833333336</c:v>
                </c:pt>
                <c:pt idx="1729">
                  <c:v>45730.0625</c:v>
                </c:pt>
                <c:pt idx="1730">
                  <c:v>45730.104166666664</c:v>
                </c:pt>
                <c:pt idx="1731">
                  <c:v>45730.145833333336</c:v>
                </c:pt>
                <c:pt idx="1732">
                  <c:v>45730.1875</c:v>
                </c:pt>
                <c:pt idx="1733">
                  <c:v>45730.229166666664</c:v>
                </c:pt>
                <c:pt idx="1734">
                  <c:v>45730.270833333336</c:v>
                </c:pt>
                <c:pt idx="1735">
                  <c:v>45730.3125</c:v>
                </c:pt>
                <c:pt idx="1736">
                  <c:v>45730.354166666664</c:v>
                </c:pt>
                <c:pt idx="1737">
                  <c:v>45730.395833333336</c:v>
                </c:pt>
                <c:pt idx="1738">
                  <c:v>45730.4375</c:v>
                </c:pt>
                <c:pt idx="1739">
                  <c:v>45730.479166666664</c:v>
                </c:pt>
                <c:pt idx="1740">
                  <c:v>45730.520833333336</c:v>
                </c:pt>
                <c:pt idx="1741">
                  <c:v>45730.5625</c:v>
                </c:pt>
                <c:pt idx="1742">
                  <c:v>45730.604166666664</c:v>
                </c:pt>
                <c:pt idx="1743">
                  <c:v>45730.645833333336</c:v>
                </c:pt>
                <c:pt idx="1744">
                  <c:v>45730.6875</c:v>
                </c:pt>
                <c:pt idx="1745">
                  <c:v>45730.729166666664</c:v>
                </c:pt>
                <c:pt idx="1746">
                  <c:v>45730.770833333336</c:v>
                </c:pt>
                <c:pt idx="1747">
                  <c:v>45730.8125</c:v>
                </c:pt>
                <c:pt idx="1748">
                  <c:v>45730.854166666664</c:v>
                </c:pt>
                <c:pt idx="1749">
                  <c:v>45730.895833333336</c:v>
                </c:pt>
                <c:pt idx="1750">
                  <c:v>45730.9375</c:v>
                </c:pt>
                <c:pt idx="1751">
                  <c:v>45730.979166666664</c:v>
                </c:pt>
                <c:pt idx="1752">
                  <c:v>45731.020833333336</c:v>
                </c:pt>
                <c:pt idx="1753">
                  <c:v>45731.0625</c:v>
                </c:pt>
                <c:pt idx="1754">
                  <c:v>45731.104166666664</c:v>
                </c:pt>
                <c:pt idx="1755">
                  <c:v>45731.145833333336</c:v>
                </c:pt>
                <c:pt idx="1756">
                  <c:v>45731.1875</c:v>
                </c:pt>
                <c:pt idx="1757">
                  <c:v>45731.229166666664</c:v>
                </c:pt>
                <c:pt idx="1758">
                  <c:v>45731.270833333336</c:v>
                </c:pt>
                <c:pt idx="1759">
                  <c:v>45731.3125</c:v>
                </c:pt>
                <c:pt idx="1760">
                  <c:v>45731.354166666664</c:v>
                </c:pt>
                <c:pt idx="1761">
                  <c:v>45731.395833333336</c:v>
                </c:pt>
                <c:pt idx="1762">
                  <c:v>45731.4375</c:v>
                </c:pt>
                <c:pt idx="1763">
                  <c:v>45731.479166666664</c:v>
                </c:pt>
                <c:pt idx="1764">
                  <c:v>45731.520833333336</c:v>
                </c:pt>
                <c:pt idx="1765">
                  <c:v>45731.5625</c:v>
                </c:pt>
                <c:pt idx="1766">
                  <c:v>45731.604166666664</c:v>
                </c:pt>
                <c:pt idx="1767">
                  <c:v>45731.645833333336</c:v>
                </c:pt>
                <c:pt idx="1768">
                  <c:v>45731.6875</c:v>
                </c:pt>
                <c:pt idx="1769">
                  <c:v>45731.729166666664</c:v>
                </c:pt>
                <c:pt idx="1770">
                  <c:v>45731.770833333336</c:v>
                </c:pt>
                <c:pt idx="1771">
                  <c:v>45731.8125</c:v>
                </c:pt>
                <c:pt idx="1772">
                  <c:v>45731.854166666664</c:v>
                </c:pt>
                <c:pt idx="1773">
                  <c:v>45731.895833333336</c:v>
                </c:pt>
                <c:pt idx="1774">
                  <c:v>45731.9375</c:v>
                </c:pt>
                <c:pt idx="1775">
                  <c:v>45731.979166666664</c:v>
                </c:pt>
                <c:pt idx="1776">
                  <c:v>45732.020833333336</c:v>
                </c:pt>
                <c:pt idx="1777">
                  <c:v>45732.0625</c:v>
                </c:pt>
                <c:pt idx="1778">
                  <c:v>45732.104166666664</c:v>
                </c:pt>
                <c:pt idx="1779">
                  <c:v>45732.145833333336</c:v>
                </c:pt>
                <c:pt idx="1780">
                  <c:v>45732.1875</c:v>
                </c:pt>
                <c:pt idx="1781">
                  <c:v>45732.229166666664</c:v>
                </c:pt>
                <c:pt idx="1782">
                  <c:v>45732.270833333336</c:v>
                </c:pt>
                <c:pt idx="1783">
                  <c:v>45732.3125</c:v>
                </c:pt>
                <c:pt idx="1784">
                  <c:v>45732.354166666664</c:v>
                </c:pt>
                <c:pt idx="1785">
                  <c:v>45732.395833333336</c:v>
                </c:pt>
                <c:pt idx="1786">
                  <c:v>45732.4375</c:v>
                </c:pt>
                <c:pt idx="1787">
                  <c:v>45732.479166666664</c:v>
                </c:pt>
                <c:pt idx="1788">
                  <c:v>45732.520833333336</c:v>
                </c:pt>
                <c:pt idx="1789">
                  <c:v>45732.5625</c:v>
                </c:pt>
                <c:pt idx="1790">
                  <c:v>45732.604166666664</c:v>
                </c:pt>
                <c:pt idx="1791">
                  <c:v>45732.645833333336</c:v>
                </c:pt>
                <c:pt idx="1792">
                  <c:v>45732.6875</c:v>
                </c:pt>
                <c:pt idx="1793">
                  <c:v>45732.729166666664</c:v>
                </c:pt>
                <c:pt idx="1794">
                  <c:v>45732.770833333336</c:v>
                </c:pt>
                <c:pt idx="1795">
                  <c:v>45732.8125</c:v>
                </c:pt>
                <c:pt idx="1796">
                  <c:v>45732.854166666664</c:v>
                </c:pt>
                <c:pt idx="1797">
                  <c:v>45732.895833333336</c:v>
                </c:pt>
                <c:pt idx="1798">
                  <c:v>45732.9375</c:v>
                </c:pt>
                <c:pt idx="1799">
                  <c:v>45732.979166666664</c:v>
                </c:pt>
                <c:pt idx="1800">
                  <c:v>45733.020833333336</c:v>
                </c:pt>
                <c:pt idx="1801">
                  <c:v>45733.0625</c:v>
                </c:pt>
                <c:pt idx="1802">
                  <c:v>45733.104166666664</c:v>
                </c:pt>
                <c:pt idx="1803">
                  <c:v>45733.145833333336</c:v>
                </c:pt>
                <c:pt idx="1804">
                  <c:v>45733.1875</c:v>
                </c:pt>
                <c:pt idx="1805">
                  <c:v>45733.229166666664</c:v>
                </c:pt>
                <c:pt idx="1806">
                  <c:v>45733.270833333336</c:v>
                </c:pt>
                <c:pt idx="1807">
                  <c:v>45733.3125</c:v>
                </c:pt>
                <c:pt idx="1808">
                  <c:v>45733.354166666664</c:v>
                </c:pt>
                <c:pt idx="1809">
                  <c:v>45733.395833333336</c:v>
                </c:pt>
                <c:pt idx="1810">
                  <c:v>45733.4375</c:v>
                </c:pt>
                <c:pt idx="1811">
                  <c:v>45733.479166666664</c:v>
                </c:pt>
                <c:pt idx="1812">
                  <c:v>45733.520833333336</c:v>
                </c:pt>
                <c:pt idx="1813">
                  <c:v>45733.5625</c:v>
                </c:pt>
                <c:pt idx="1814">
                  <c:v>45733.604166666664</c:v>
                </c:pt>
                <c:pt idx="1815">
                  <c:v>45733.645833333336</c:v>
                </c:pt>
                <c:pt idx="1816">
                  <c:v>45733.6875</c:v>
                </c:pt>
                <c:pt idx="1817">
                  <c:v>45733.729166666664</c:v>
                </c:pt>
                <c:pt idx="1818">
                  <c:v>45733.770833333336</c:v>
                </c:pt>
                <c:pt idx="1819">
                  <c:v>45733.8125</c:v>
                </c:pt>
                <c:pt idx="1820">
                  <c:v>45733.854166666664</c:v>
                </c:pt>
                <c:pt idx="1821">
                  <c:v>45733.895833333336</c:v>
                </c:pt>
                <c:pt idx="1822">
                  <c:v>45733.9375</c:v>
                </c:pt>
                <c:pt idx="1823">
                  <c:v>45733.979166666664</c:v>
                </c:pt>
                <c:pt idx="1824">
                  <c:v>45734.020833333336</c:v>
                </c:pt>
                <c:pt idx="1825">
                  <c:v>45734.0625</c:v>
                </c:pt>
                <c:pt idx="1826">
                  <c:v>45734.104166666664</c:v>
                </c:pt>
                <c:pt idx="1827">
                  <c:v>45734.145833333336</c:v>
                </c:pt>
                <c:pt idx="1828">
                  <c:v>45734.1875</c:v>
                </c:pt>
                <c:pt idx="1829">
                  <c:v>45734.229166666664</c:v>
                </c:pt>
                <c:pt idx="1830">
                  <c:v>45734.270833333336</c:v>
                </c:pt>
                <c:pt idx="1831">
                  <c:v>45734.3125</c:v>
                </c:pt>
                <c:pt idx="1832">
                  <c:v>45734.354166666664</c:v>
                </c:pt>
                <c:pt idx="1833">
                  <c:v>45734.395833333336</c:v>
                </c:pt>
                <c:pt idx="1834">
                  <c:v>45734.4375</c:v>
                </c:pt>
                <c:pt idx="1835">
                  <c:v>45734.479166666664</c:v>
                </c:pt>
                <c:pt idx="1836">
                  <c:v>45734.520833333336</c:v>
                </c:pt>
                <c:pt idx="1837">
                  <c:v>45734.5625</c:v>
                </c:pt>
                <c:pt idx="1838">
                  <c:v>45734.604166666664</c:v>
                </c:pt>
                <c:pt idx="1839">
                  <c:v>45734.645833333336</c:v>
                </c:pt>
                <c:pt idx="1840">
                  <c:v>45734.6875</c:v>
                </c:pt>
                <c:pt idx="1841">
                  <c:v>45734.729166666664</c:v>
                </c:pt>
                <c:pt idx="1842">
                  <c:v>45734.770833333336</c:v>
                </c:pt>
                <c:pt idx="1843">
                  <c:v>45734.8125</c:v>
                </c:pt>
                <c:pt idx="1844">
                  <c:v>45734.854166666664</c:v>
                </c:pt>
                <c:pt idx="1845">
                  <c:v>45734.895833333336</c:v>
                </c:pt>
                <c:pt idx="1846">
                  <c:v>45734.9375</c:v>
                </c:pt>
                <c:pt idx="1847">
                  <c:v>45734.979166666664</c:v>
                </c:pt>
                <c:pt idx="1848">
                  <c:v>45735.020833333336</c:v>
                </c:pt>
                <c:pt idx="1849">
                  <c:v>45735.0625</c:v>
                </c:pt>
                <c:pt idx="1850">
                  <c:v>45735.104166666664</c:v>
                </c:pt>
                <c:pt idx="1851">
                  <c:v>45735.145833333336</c:v>
                </c:pt>
                <c:pt idx="1852">
                  <c:v>45735.1875</c:v>
                </c:pt>
                <c:pt idx="1853">
                  <c:v>45735.229166666664</c:v>
                </c:pt>
                <c:pt idx="1854">
                  <c:v>45735.270833333336</c:v>
                </c:pt>
                <c:pt idx="1855">
                  <c:v>45735.3125</c:v>
                </c:pt>
                <c:pt idx="1856">
                  <c:v>45735.354166666664</c:v>
                </c:pt>
                <c:pt idx="1857">
                  <c:v>45735.395833333336</c:v>
                </c:pt>
                <c:pt idx="1858">
                  <c:v>45735.4375</c:v>
                </c:pt>
                <c:pt idx="1859">
                  <c:v>45735.479166666664</c:v>
                </c:pt>
                <c:pt idx="1860">
                  <c:v>45735.520833333336</c:v>
                </c:pt>
                <c:pt idx="1861">
                  <c:v>45735.5625</c:v>
                </c:pt>
                <c:pt idx="1862">
                  <c:v>45735.604166666664</c:v>
                </c:pt>
                <c:pt idx="1863">
                  <c:v>45735.645833333336</c:v>
                </c:pt>
                <c:pt idx="1864">
                  <c:v>45735.6875</c:v>
                </c:pt>
                <c:pt idx="1865">
                  <c:v>45735.729166666664</c:v>
                </c:pt>
                <c:pt idx="1866">
                  <c:v>45735.770833333336</c:v>
                </c:pt>
                <c:pt idx="1867">
                  <c:v>45735.8125</c:v>
                </c:pt>
                <c:pt idx="1868">
                  <c:v>45735.854166666664</c:v>
                </c:pt>
                <c:pt idx="1869">
                  <c:v>45735.895833333336</c:v>
                </c:pt>
                <c:pt idx="1870">
                  <c:v>45735.9375</c:v>
                </c:pt>
                <c:pt idx="1871">
                  <c:v>45735.979166666664</c:v>
                </c:pt>
                <c:pt idx="1872">
                  <c:v>45736.020833333336</c:v>
                </c:pt>
                <c:pt idx="1873">
                  <c:v>45736.0625</c:v>
                </c:pt>
                <c:pt idx="1874">
                  <c:v>45736.104166666664</c:v>
                </c:pt>
                <c:pt idx="1875">
                  <c:v>45736.145833333336</c:v>
                </c:pt>
                <c:pt idx="1876">
                  <c:v>45736.1875</c:v>
                </c:pt>
                <c:pt idx="1877">
                  <c:v>45736.229166666664</c:v>
                </c:pt>
                <c:pt idx="1878">
                  <c:v>45736.270833333336</c:v>
                </c:pt>
                <c:pt idx="1879">
                  <c:v>45736.3125</c:v>
                </c:pt>
                <c:pt idx="1880">
                  <c:v>45736.354166666664</c:v>
                </c:pt>
                <c:pt idx="1881">
                  <c:v>45736.395833333336</c:v>
                </c:pt>
                <c:pt idx="1882">
                  <c:v>45736.4375</c:v>
                </c:pt>
                <c:pt idx="1883">
                  <c:v>45736.479166666664</c:v>
                </c:pt>
                <c:pt idx="1884">
                  <c:v>45736.520833333336</c:v>
                </c:pt>
                <c:pt idx="1885">
                  <c:v>45736.5625</c:v>
                </c:pt>
                <c:pt idx="1886">
                  <c:v>45736.604166666664</c:v>
                </c:pt>
                <c:pt idx="1887">
                  <c:v>45736.645833333336</c:v>
                </c:pt>
                <c:pt idx="1888">
                  <c:v>45736.6875</c:v>
                </c:pt>
                <c:pt idx="1889">
                  <c:v>45736.729166666664</c:v>
                </c:pt>
                <c:pt idx="1890">
                  <c:v>45736.770833333336</c:v>
                </c:pt>
                <c:pt idx="1891">
                  <c:v>45736.8125</c:v>
                </c:pt>
                <c:pt idx="1892">
                  <c:v>45736.854166666664</c:v>
                </c:pt>
                <c:pt idx="1893">
                  <c:v>45736.895833333336</c:v>
                </c:pt>
                <c:pt idx="1894">
                  <c:v>45736.9375</c:v>
                </c:pt>
                <c:pt idx="1895">
                  <c:v>45736.979166666664</c:v>
                </c:pt>
                <c:pt idx="1896">
                  <c:v>45737.020833333336</c:v>
                </c:pt>
                <c:pt idx="1897">
                  <c:v>45737.0625</c:v>
                </c:pt>
                <c:pt idx="1898">
                  <c:v>45737.104166666664</c:v>
                </c:pt>
                <c:pt idx="1899">
                  <c:v>45737.145833333336</c:v>
                </c:pt>
                <c:pt idx="1900">
                  <c:v>45737.1875</c:v>
                </c:pt>
                <c:pt idx="1901">
                  <c:v>45737.229166666664</c:v>
                </c:pt>
                <c:pt idx="1902">
                  <c:v>45737.270833333336</c:v>
                </c:pt>
                <c:pt idx="1903">
                  <c:v>45737.3125</c:v>
                </c:pt>
                <c:pt idx="1904">
                  <c:v>45737.354166666664</c:v>
                </c:pt>
                <c:pt idx="1905">
                  <c:v>45737.395833333336</c:v>
                </c:pt>
                <c:pt idx="1906">
                  <c:v>45737.4375</c:v>
                </c:pt>
                <c:pt idx="1907">
                  <c:v>45737.479166666664</c:v>
                </c:pt>
                <c:pt idx="1908">
                  <c:v>45737.520833333336</c:v>
                </c:pt>
                <c:pt idx="1909">
                  <c:v>45737.5625</c:v>
                </c:pt>
                <c:pt idx="1910">
                  <c:v>45737.604166666664</c:v>
                </c:pt>
                <c:pt idx="1911">
                  <c:v>45737.645833333336</c:v>
                </c:pt>
                <c:pt idx="1912">
                  <c:v>45737.6875</c:v>
                </c:pt>
                <c:pt idx="1913">
                  <c:v>45737.729166666664</c:v>
                </c:pt>
                <c:pt idx="1914">
                  <c:v>45737.770833333336</c:v>
                </c:pt>
                <c:pt idx="1915">
                  <c:v>45737.8125</c:v>
                </c:pt>
                <c:pt idx="1916">
                  <c:v>45737.854166666664</c:v>
                </c:pt>
                <c:pt idx="1917">
                  <c:v>45737.895833333336</c:v>
                </c:pt>
                <c:pt idx="1918">
                  <c:v>45737.9375</c:v>
                </c:pt>
                <c:pt idx="1919">
                  <c:v>45737.979166666664</c:v>
                </c:pt>
                <c:pt idx="1920">
                  <c:v>45738.020833333336</c:v>
                </c:pt>
                <c:pt idx="1921">
                  <c:v>45738.0625</c:v>
                </c:pt>
                <c:pt idx="1922">
                  <c:v>45738.104166666664</c:v>
                </c:pt>
                <c:pt idx="1923">
                  <c:v>45738.145833333336</c:v>
                </c:pt>
                <c:pt idx="1924">
                  <c:v>45738.1875</c:v>
                </c:pt>
                <c:pt idx="1925">
                  <c:v>45738.229166666664</c:v>
                </c:pt>
                <c:pt idx="1926">
                  <c:v>45738.270833333336</c:v>
                </c:pt>
                <c:pt idx="1927">
                  <c:v>45738.3125</c:v>
                </c:pt>
                <c:pt idx="1928">
                  <c:v>45738.354166666664</c:v>
                </c:pt>
                <c:pt idx="1929">
                  <c:v>45738.395833333336</c:v>
                </c:pt>
                <c:pt idx="1930">
                  <c:v>45738.4375</c:v>
                </c:pt>
                <c:pt idx="1931">
                  <c:v>45738.479166666664</c:v>
                </c:pt>
                <c:pt idx="1932">
                  <c:v>45738.520833333336</c:v>
                </c:pt>
                <c:pt idx="1933">
                  <c:v>45738.5625</c:v>
                </c:pt>
                <c:pt idx="1934">
                  <c:v>45738.604166666664</c:v>
                </c:pt>
                <c:pt idx="1935">
                  <c:v>45738.645833333336</c:v>
                </c:pt>
                <c:pt idx="1936">
                  <c:v>45738.6875</c:v>
                </c:pt>
                <c:pt idx="1937">
                  <c:v>45738.729166666664</c:v>
                </c:pt>
                <c:pt idx="1938">
                  <c:v>45738.770833333336</c:v>
                </c:pt>
                <c:pt idx="1939">
                  <c:v>45738.8125</c:v>
                </c:pt>
                <c:pt idx="1940">
                  <c:v>45738.854166666664</c:v>
                </c:pt>
                <c:pt idx="1941">
                  <c:v>45738.895833333336</c:v>
                </c:pt>
                <c:pt idx="1942">
                  <c:v>45738.9375</c:v>
                </c:pt>
                <c:pt idx="1943">
                  <c:v>45738.979166666664</c:v>
                </c:pt>
                <c:pt idx="1944">
                  <c:v>45739.020833333336</c:v>
                </c:pt>
                <c:pt idx="1945">
                  <c:v>45739.0625</c:v>
                </c:pt>
                <c:pt idx="1946">
                  <c:v>45739.104166666664</c:v>
                </c:pt>
                <c:pt idx="1947">
                  <c:v>45739.145833333336</c:v>
                </c:pt>
                <c:pt idx="1948">
                  <c:v>45739.1875</c:v>
                </c:pt>
                <c:pt idx="1949">
                  <c:v>45739.229166666664</c:v>
                </c:pt>
                <c:pt idx="1950">
                  <c:v>45739.270833333336</c:v>
                </c:pt>
                <c:pt idx="1951">
                  <c:v>45739.3125</c:v>
                </c:pt>
                <c:pt idx="1952">
                  <c:v>45739.354166666664</c:v>
                </c:pt>
                <c:pt idx="1953">
                  <c:v>45739.395833333336</c:v>
                </c:pt>
                <c:pt idx="1954">
                  <c:v>45739.4375</c:v>
                </c:pt>
                <c:pt idx="1955">
                  <c:v>45739.479166666664</c:v>
                </c:pt>
                <c:pt idx="1956">
                  <c:v>45739.520833333336</c:v>
                </c:pt>
                <c:pt idx="1957">
                  <c:v>45739.5625</c:v>
                </c:pt>
                <c:pt idx="1958">
                  <c:v>45739.604166666664</c:v>
                </c:pt>
                <c:pt idx="1959">
                  <c:v>45739.645833333336</c:v>
                </c:pt>
                <c:pt idx="1960">
                  <c:v>45739.6875</c:v>
                </c:pt>
                <c:pt idx="1961">
                  <c:v>45739.729166666664</c:v>
                </c:pt>
                <c:pt idx="1962">
                  <c:v>45739.770833333336</c:v>
                </c:pt>
                <c:pt idx="1963">
                  <c:v>45739.8125</c:v>
                </c:pt>
                <c:pt idx="1964">
                  <c:v>45739.854166666664</c:v>
                </c:pt>
                <c:pt idx="1965">
                  <c:v>45739.895833333336</c:v>
                </c:pt>
                <c:pt idx="1966">
                  <c:v>45739.9375</c:v>
                </c:pt>
                <c:pt idx="1967">
                  <c:v>45739.979166666664</c:v>
                </c:pt>
                <c:pt idx="1968">
                  <c:v>45740.020833333336</c:v>
                </c:pt>
                <c:pt idx="1969">
                  <c:v>45740.0625</c:v>
                </c:pt>
                <c:pt idx="1970">
                  <c:v>45740.104166666664</c:v>
                </c:pt>
                <c:pt idx="1971">
                  <c:v>45740.145833333336</c:v>
                </c:pt>
                <c:pt idx="1972">
                  <c:v>45740.1875</c:v>
                </c:pt>
                <c:pt idx="1973">
                  <c:v>45740.229166666664</c:v>
                </c:pt>
                <c:pt idx="1974">
                  <c:v>45740.270833333336</c:v>
                </c:pt>
                <c:pt idx="1975">
                  <c:v>45740.3125</c:v>
                </c:pt>
                <c:pt idx="1976">
                  <c:v>45740.354166666664</c:v>
                </c:pt>
                <c:pt idx="1977">
                  <c:v>45740.395833333336</c:v>
                </c:pt>
                <c:pt idx="1978">
                  <c:v>45740.4375</c:v>
                </c:pt>
                <c:pt idx="1979">
                  <c:v>45740.479166666664</c:v>
                </c:pt>
                <c:pt idx="1980">
                  <c:v>45740.520833333336</c:v>
                </c:pt>
                <c:pt idx="1981">
                  <c:v>45740.5625</c:v>
                </c:pt>
                <c:pt idx="1982">
                  <c:v>45740.604166666664</c:v>
                </c:pt>
                <c:pt idx="1983">
                  <c:v>45740.645833333336</c:v>
                </c:pt>
                <c:pt idx="1984">
                  <c:v>45740.6875</c:v>
                </c:pt>
                <c:pt idx="1985">
                  <c:v>45740.729166666664</c:v>
                </c:pt>
                <c:pt idx="1986">
                  <c:v>45740.770833333336</c:v>
                </c:pt>
                <c:pt idx="1987">
                  <c:v>45740.8125</c:v>
                </c:pt>
                <c:pt idx="1988">
                  <c:v>45740.854166666664</c:v>
                </c:pt>
                <c:pt idx="1989">
                  <c:v>45740.895833333336</c:v>
                </c:pt>
                <c:pt idx="1990">
                  <c:v>45740.9375</c:v>
                </c:pt>
                <c:pt idx="1991">
                  <c:v>45740.979166666664</c:v>
                </c:pt>
                <c:pt idx="1992">
                  <c:v>45741.020833333336</c:v>
                </c:pt>
                <c:pt idx="1993">
                  <c:v>45741.0625</c:v>
                </c:pt>
                <c:pt idx="1994">
                  <c:v>45741.104166666664</c:v>
                </c:pt>
                <c:pt idx="1995">
                  <c:v>45741.145833333336</c:v>
                </c:pt>
                <c:pt idx="1996">
                  <c:v>45741.1875</c:v>
                </c:pt>
                <c:pt idx="1997">
                  <c:v>45741.229166666664</c:v>
                </c:pt>
                <c:pt idx="1998">
                  <c:v>45741.270833333336</c:v>
                </c:pt>
                <c:pt idx="1999">
                  <c:v>45741.3125</c:v>
                </c:pt>
                <c:pt idx="2000">
                  <c:v>45741.354166666664</c:v>
                </c:pt>
                <c:pt idx="2001">
                  <c:v>45741.395833333336</c:v>
                </c:pt>
                <c:pt idx="2002">
                  <c:v>45741.4375</c:v>
                </c:pt>
                <c:pt idx="2003">
                  <c:v>45741.479166666664</c:v>
                </c:pt>
                <c:pt idx="2004">
                  <c:v>45741.520833333336</c:v>
                </c:pt>
                <c:pt idx="2005">
                  <c:v>45741.5625</c:v>
                </c:pt>
                <c:pt idx="2006">
                  <c:v>45741.604166666664</c:v>
                </c:pt>
                <c:pt idx="2007">
                  <c:v>45741.645833333336</c:v>
                </c:pt>
                <c:pt idx="2008">
                  <c:v>45741.6875</c:v>
                </c:pt>
                <c:pt idx="2009">
                  <c:v>45741.729166666664</c:v>
                </c:pt>
                <c:pt idx="2010">
                  <c:v>45741.770833333336</c:v>
                </c:pt>
                <c:pt idx="2011">
                  <c:v>45741.8125</c:v>
                </c:pt>
                <c:pt idx="2012">
                  <c:v>45741.854166666664</c:v>
                </c:pt>
                <c:pt idx="2013">
                  <c:v>45741.895833333336</c:v>
                </c:pt>
                <c:pt idx="2014">
                  <c:v>45741.9375</c:v>
                </c:pt>
                <c:pt idx="2015">
                  <c:v>45741.979166666664</c:v>
                </c:pt>
                <c:pt idx="2016">
                  <c:v>45742.020833333336</c:v>
                </c:pt>
                <c:pt idx="2017">
                  <c:v>45742.0625</c:v>
                </c:pt>
                <c:pt idx="2018">
                  <c:v>45742.104166666664</c:v>
                </c:pt>
                <c:pt idx="2019">
                  <c:v>45742.145833333336</c:v>
                </c:pt>
                <c:pt idx="2020">
                  <c:v>45742.1875</c:v>
                </c:pt>
                <c:pt idx="2021">
                  <c:v>45742.229166666664</c:v>
                </c:pt>
                <c:pt idx="2022">
                  <c:v>45742.270833333336</c:v>
                </c:pt>
                <c:pt idx="2023">
                  <c:v>45742.3125</c:v>
                </c:pt>
                <c:pt idx="2024">
                  <c:v>45742.354166666664</c:v>
                </c:pt>
                <c:pt idx="2025">
                  <c:v>45742.395833333336</c:v>
                </c:pt>
                <c:pt idx="2026">
                  <c:v>45742.4375</c:v>
                </c:pt>
                <c:pt idx="2027">
                  <c:v>45742.479166666664</c:v>
                </c:pt>
                <c:pt idx="2028">
                  <c:v>45742.520833333336</c:v>
                </c:pt>
                <c:pt idx="2029">
                  <c:v>45742.5625</c:v>
                </c:pt>
                <c:pt idx="2030">
                  <c:v>45742.604166666664</c:v>
                </c:pt>
                <c:pt idx="2031">
                  <c:v>45742.645833333336</c:v>
                </c:pt>
                <c:pt idx="2032">
                  <c:v>45742.6875</c:v>
                </c:pt>
                <c:pt idx="2033">
                  <c:v>45742.729166666664</c:v>
                </c:pt>
                <c:pt idx="2034">
                  <c:v>45742.770833333336</c:v>
                </c:pt>
                <c:pt idx="2035">
                  <c:v>45742.8125</c:v>
                </c:pt>
                <c:pt idx="2036">
                  <c:v>45742.854166666664</c:v>
                </c:pt>
                <c:pt idx="2037">
                  <c:v>45742.895833333336</c:v>
                </c:pt>
                <c:pt idx="2038">
                  <c:v>45742.9375</c:v>
                </c:pt>
                <c:pt idx="2039">
                  <c:v>45742.979166666664</c:v>
                </c:pt>
                <c:pt idx="2040">
                  <c:v>45743.020833333336</c:v>
                </c:pt>
                <c:pt idx="2041">
                  <c:v>45743.0625</c:v>
                </c:pt>
                <c:pt idx="2042">
                  <c:v>45743.104166666664</c:v>
                </c:pt>
                <c:pt idx="2043">
                  <c:v>45743.145833333336</c:v>
                </c:pt>
                <c:pt idx="2044">
                  <c:v>45743.1875</c:v>
                </c:pt>
                <c:pt idx="2045">
                  <c:v>45743.229166666664</c:v>
                </c:pt>
                <c:pt idx="2046">
                  <c:v>45743.270833333336</c:v>
                </c:pt>
                <c:pt idx="2047">
                  <c:v>45743.3125</c:v>
                </c:pt>
                <c:pt idx="2048">
                  <c:v>45743.354166666664</c:v>
                </c:pt>
                <c:pt idx="2049">
                  <c:v>45743.395833333336</c:v>
                </c:pt>
                <c:pt idx="2050">
                  <c:v>45743.4375</c:v>
                </c:pt>
                <c:pt idx="2051">
                  <c:v>45743.479166666664</c:v>
                </c:pt>
                <c:pt idx="2052">
                  <c:v>45743.520833333336</c:v>
                </c:pt>
                <c:pt idx="2053">
                  <c:v>45743.5625</c:v>
                </c:pt>
                <c:pt idx="2054">
                  <c:v>45743.604166666664</c:v>
                </c:pt>
                <c:pt idx="2055">
                  <c:v>45743.645833333336</c:v>
                </c:pt>
                <c:pt idx="2056">
                  <c:v>45743.6875</c:v>
                </c:pt>
                <c:pt idx="2057">
                  <c:v>45743.729166666664</c:v>
                </c:pt>
                <c:pt idx="2058">
                  <c:v>45743.770833333336</c:v>
                </c:pt>
                <c:pt idx="2059">
                  <c:v>45743.8125</c:v>
                </c:pt>
                <c:pt idx="2060">
                  <c:v>45743.854166666664</c:v>
                </c:pt>
                <c:pt idx="2061">
                  <c:v>45743.895833333336</c:v>
                </c:pt>
                <c:pt idx="2062">
                  <c:v>45743.9375</c:v>
                </c:pt>
                <c:pt idx="2063">
                  <c:v>45743.979166666664</c:v>
                </c:pt>
                <c:pt idx="2064">
                  <c:v>45744.020833333336</c:v>
                </c:pt>
                <c:pt idx="2065">
                  <c:v>45744.0625</c:v>
                </c:pt>
                <c:pt idx="2066">
                  <c:v>45744.104166666664</c:v>
                </c:pt>
                <c:pt idx="2067">
                  <c:v>45744.145833333336</c:v>
                </c:pt>
                <c:pt idx="2068">
                  <c:v>45744.1875</c:v>
                </c:pt>
                <c:pt idx="2069">
                  <c:v>45744.229166666664</c:v>
                </c:pt>
                <c:pt idx="2070">
                  <c:v>45744.270833333336</c:v>
                </c:pt>
                <c:pt idx="2071">
                  <c:v>45744.3125</c:v>
                </c:pt>
                <c:pt idx="2072">
                  <c:v>45744.354166666664</c:v>
                </c:pt>
                <c:pt idx="2073">
                  <c:v>45744.395833333336</c:v>
                </c:pt>
                <c:pt idx="2074">
                  <c:v>45744.4375</c:v>
                </c:pt>
                <c:pt idx="2075">
                  <c:v>45744.479166666664</c:v>
                </c:pt>
                <c:pt idx="2076">
                  <c:v>45744.520833333336</c:v>
                </c:pt>
                <c:pt idx="2077">
                  <c:v>45744.5625</c:v>
                </c:pt>
                <c:pt idx="2078">
                  <c:v>45744.604166666664</c:v>
                </c:pt>
                <c:pt idx="2079">
                  <c:v>45744.645833333336</c:v>
                </c:pt>
                <c:pt idx="2080">
                  <c:v>45744.6875</c:v>
                </c:pt>
                <c:pt idx="2081">
                  <c:v>45744.729166666664</c:v>
                </c:pt>
                <c:pt idx="2082">
                  <c:v>45744.770833333336</c:v>
                </c:pt>
                <c:pt idx="2083">
                  <c:v>45744.8125</c:v>
                </c:pt>
                <c:pt idx="2084">
                  <c:v>45744.854166666664</c:v>
                </c:pt>
                <c:pt idx="2085">
                  <c:v>45744.895833333336</c:v>
                </c:pt>
                <c:pt idx="2086">
                  <c:v>45744.9375</c:v>
                </c:pt>
                <c:pt idx="2087">
                  <c:v>45744.979166666664</c:v>
                </c:pt>
                <c:pt idx="2088">
                  <c:v>45745.020833333336</c:v>
                </c:pt>
                <c:pt idx="2089">
                  <c:v>45745.0625</c:v>
                </c:pt>
                <c:pt idx="2090">
                  <c:v>45745.104166666664</c:v>
                </c:pt>
                <c:pt idx="2091">
                  <c:v>45745.145833333336</c:v>
                </c:pt>
                <c:pt idx="2092">
                  <c:v>45745.1875</c:v>
                </c:pt>
                <c:pt idx="2093">
                  <c:v>45745.229166666664</c:v>
                </c:pt>
                <c:pt idx="2094">
                  <c:v>45745.270833333336</c:v>
                </c:pt>
                <c:pt idx="2095">
                  <c:v>45745.3125</c:v>
                </c:pt>
                <c:pt idx="2096">
                  <c:v>45745.354166666664</c:v>
                </c:pt>
                <c:pt idx="2097">
                  <c:v>45745.395833333336</c:v>
                </c:pt>
                <c:pt idx="2098">
                  <c:v>45745.4375</c:v>
                </c:pt>
                <c:pt idx="2099">
                  <c:v>45745.479166666664</c:v>
                </c:pt>
                <c:pt idx="2100">
                  <c:v>45745.520833333336</c:v>
                </c:pt>
                <c:pt idx="2101">
                  <c:v>45745.5625</c:v>
                </c:pt>
                <c:pt idx="2102">
                  <c:v>45745.604166666664</c:v>
                </c:pt>
                <c:pt idx="2103">
                  <c:v>45745.645833333336</c:v>
                </c:pt>
                <c:pt idx="2104">
                  <c:v>45745.6875</c:v>
                </c:pt>
                <c:pt idx="2105">
                  <c:v>45745.729166666664</c:v>
                </c:pt>
                <c:pt idx="2106">
                  <c:v>45745.770833333336</c:v>
                </c:pt>
                <c:pt idx="2107">
                  <c:v>45745.8125</c:v>
                </c:pt>
                <c:pt idx="2108">
                  <c:v>45745.854166666664</c:v>
                </c:pt>
                <c:pt idx="2109">
                  <c:v>45745.895833333336</c:v>
                </c:pt>
                <c:pt idx="2110">
                  <c:v>45745.9375</c:v>
                </c:pt>
                <c:pt idx="2111">
                  <c:v>45745.979166666664</c:v>
                </c:pt>
                <c:pt idx="2112">
                  <c:v>45746.020833333336</c:v>
                </c:pt>
                <c:pt idx="2113">
                  <c:v>45746.0625</c:v>
                </c:pt>
                <c:pt idx="2114">
                  <c:v>45746.104166666664</c:v>
                </c:pt>
                <c:pt idx="2115">
                  <c:v>45746.145833333336</c:v>
                </c:pt>
                <c:pt idx="2116">
                  <c:v>45746.1875</c:v>
                </c:pt>
                <c:pt idx="2117">
                  <c:v>45746.229166666664</c:v>
                </c:pt>
                <c:pt idx="2118">
                  <c:v>45746.270833333336</c:v>
                </c:pt>
                <c:pt idx="2119">
                  <c:v>45746.3125</c:v>
                </c:pt>
                <c:pt idx="2120">
                  <c:v>45746.354166666664</c:v>
                </c:pt>
                <c:pt idx="2121">
                  <c:v>45746.395833333336</c:v>
                </c:pt>
                <c:pt idx="2122">
                  <c:v>45746.4375</c:v>
                </c:pt>
                <c:pt idx="2123">
                  <c:v>45746.479166666664</c:v>
                </c:pt>
                <c:pt idx="2124">
                  <c:v>45746.520833333336</c:v>
                </c:pt>
                <c:pt idx="2125">
                  <c:v>45746.5625</c:v>
                </c:pt>
                <c:pt idx="2126">
                  <c:v>45746.604166666664</c:v>
                </c:pt>
                <c:pt idx="2127">
                  <c:v>45746.645833333336</c:v>
                </c:pt>
                <c:pt idx="2128">
                  <c:v>45746.6875</c:v>
                </c:pt>
                <c:pt idx="2129">
                  <c:v>45746.729166666664</c:v>
                </c:pt>
                <c:pt idx="2130">
                  <c:v>45746.770833333336</c:v>
                </c:pt>
                <c:pt idx="2131">
                  <c:v>45746.8125</c:v>
                </c:pt>
                <c:pt idx="2132">
                  <c:v>45746.854166666664</c:v>
                </c:pt>
                <c:pt idx="2133">
                  <c:v>45746.895833333336</c:v>
                </c:pt>
                <c:pt idx="2134">
                  <c:v>45746.9375</c:v>
                </c:pt>
                <c:pt idx="2135">
                  <c:v>45746.979166666664</c:v>
                </c:pt>
                <c:pt idx="2136">
                  <c:v>45747.020833333336</c:v>
                </c:pt>
                <c:pt idx="2137">
                  <c:v>45747.0625</c:v>
                </c:pt>
                <c:pt idx="2138">
                  <c:v>45747.104166666664</c:v>
                </c:pt>
                <c:pt idx="2139">
                  <c:v>45747.145833333336</c:v>
                </c:pt>
                <c:pt idx="2140">
                  <c:v>45747.1875</c:v>
                </c:pt>
                <c:pt idx="2141">
                  <c:v>45747.229166666664</c:v>
                </c:pt>
                <c:pt idx="2142">
                  <c:v>45747.270833333336</c:v>
                </c:pt>
                <c:pt idx="2143">
                  <c:v>45747.3125</c:v>
                </c:pt>
                <c:pt idx="2144">
                  <c:v>45747.354166666664</c:v>
                </c:pt>
                <c:pt idx="2145">
                  <c:v>45747.395833333336</c:v>
                </c:pt>
                <c:pt idx="2146">
                  <c:v>45747.4375</c:v>
                </c:pt>
                <c:pt idx="2147">
                  <c:v>45747.479166666664</c:v>
                </c:pt>
                <c:pt idx="2148">
                  <c:v>45747.520833333336</c:v>
                </c:pt>
                <c:pt idx="2149">
                  <c:v>45747.5625</c:v>
                </c:pt>
                <c:pt idx="2150">
                  <c:v>45747.604166666664</c:v>
                </c:pt>
                <c:pt idx="2151">
                  <c:v>45747.645833333336</c:v>
                </c:pt>
                <c:pt idx="2152">
                  <c:v>45747.6875</c:v>
                </c:pt>
                <c:pt idx="2153">
                  <c:v>45747.729166666664</c:v>
                </c:pt>
                <c:pt idx="2154">
                  <c:v>45747.770833333336</c:v>
                </c:pt>
                <c:pt idx="2155">
                  <c:v>45747.8125</c:v>
                </c:pt>
                <c:pt idx="2156">
                  <c:v>45747.854166666664</c:v>
                </c:pt>
                <c:pt idx="2157">
                  <c:v>45747.895833333336</c:v>
                </c:pt>
                <c:pt idx="2158">
                  <c:v>45747.9375</c:v>
                </c:pt>
                <c:pt idx="2159">
                  <c:v>45747.979166666664</c:v>
                </c:pt>
                <c:pt idx="2160">
                  <c:v>45748.020833333336</c:v>
                </c:pt>
                <c:pt idx="2161">
                  <c:v>45748.0625</c:v>
                </c:pt>
                <c:pt idx="2162">
                  <c:v>45748.104166666664</c:v>
                </c:pt>
                <c:pt idx="2163">
                  <c:v>45748.145833333336</c:v>
                </c:pt>
                <c:pt idx="2164">
                  <c:v>45748.1875</c:v>
                </c:pt>
                <c:pt idx="2165">
                  <c:v>45748.229166666664</c:v>
                </c:pt>
                <c:pt idx="2166">
                  <c:v>45748.270833333336</c:v>
                </c:pt>
                <c:pt idx="2167">
                  <c:v>45748.3125</c:v>
                </c:pt>
                <c:pt idx="2168">
                  <c:v>45748.354166666664</c:v>
                </c:pt>
                <c:pt idx="2169">
                  <c:v>45748.395833333336</c:v>
                </c:pt>
                <c:pt idx="2170">
                  <c:v>45748.4375</c:v>
                </c:pt>
                <c:pt idx="2171">
                  <c:v>45748.479166666664</c:v>
                </c:pt>
                <c:pt idx="2172">
                  <c:v>45748.520833333336</c:v>
                </c:pt>
                <c:pt idx="2173">
                  <c:v>45748.5625</c:v>
                </c:pt>
                <c:pt idx="2174">
                  <c:v>45748.604166666664</c:v>
                </c:pt>
                <c:pt idx="2175">
                  <c:v>45748.645833333336</c:v>
                </c:pt>
                <c:pt idx="2176">
                  <c:v>45748.6875</c:v>
                </c:pt>
                <c:pt idx="2177">
                  <c:v>45748.729166666664</c:v>
                </c:pt>
                <c:pt idx="2178">
                  <c:v>45748.770833333336</c:v>
                </c:pt>
                <c:pt idx="2179">
                  <c:v>45748.8125</c:v>
                </c:pt>
                <c:pt idx="2180">
                  <c:v>45748.854166666664</c:v>
                </c:pt>
                <c:pt idx="2181">
                  <c:v>45748.895833333336</c:v>
                </c:pt>
                <c:pt idx="2182">
                  <c:v>45748.9375</c:v>
                </c:pt>
                <c:pt idx="2183">
                  <c:v>45748.979166666664</c:v>
                </c:pt>
                <c:pt idx="2184">
                  <c:v>45749.020833333336</c:v>
                </c:pt>
                <c:pt idx="2185">
                  <c:v>45749.0625</c:v>
                </c:pt>
                <c:pt idx="2186">
                  <c:v>45749.104166666664</c:v>
                </c:pt>
                <c:pt idx="2187">
                  <c:v>45749.145833333336</c:v>
                </c:pt>
                <c:pt idx="2188">
                  <c:v>45749.1875</c:v>
                </c:pt>
                <c:pt idx="2189">
                  <c:v>45749.229166666664</c:v>
                </c:pt>
                <c:pt idx="2190">
                  <c:v>45749.270833333336</c:v>
                </c:pt>
                <c:pt idx="2191">
                  <c:v>45749.3125</c:v>
                </c:pt>
                <c:pt idx="2192">
                  <c:v>45749.354166666664</c:v>
                </c:pt>
                <c:pt idx="2193">
                  <c:v>45749.395833333336</c:v>
                </c:pt>
                <c:pt idx="2194">
                  <c:v>45749.4375</c:v>
                </c:pt>
                <c:pt idx="2195">
                  <c:v>45749.479166666664</c:v>
                </c:pt>
                <c:pt idx="2196">
                  <c:v>45749.520833333336</c:v>
                </c:pt>
                <c:pt idx="2197">
                  <c:v>45749.5625</c:v>
                </c:pt>
                <c:pt idx="2198">
                  <c:v>45749.604166666664</c:v>
                </c:pt>
                <c:pt idx="2199">
                  <c:v>45749.645833333336</c:v>
                </c:pt>
                <c:pt idx="2200">
                  <c:v>45749.6875</c:v>
                </c:pt>
                <c:pt idx="2201">
                  <c:v>45749.729166666664</c:v>
                </c:pt>
                <c:pt idx="2202">
                  <c:v>45749.770833333336</c:v>
                </c:pt>
                <c:pt idx="2203">
                  <c:v>45749.8125</c:v>
                </c:pt>
                <c:pt idx="2204">
                  <c:v>45749.854166666664</c:v>
                </c:pt>
                <c:pt idx="2205">
                  <c:v>45749.895833333336</c:v>
                </c:pt>
                <c:pt idx="2206">
                  <c:v>45749.9375</c:v>
                </c:pt>
                <c:pt idx="2207">
                  <c:v>45749.979166666664</c:v>
                </c:pt>
                <c:pt idx="2208">
                  <c:v>45750.020833333336</c:v>
                </c:pt>
                <c:pt idx="2209">
                  <c:v>45750.0625</c:v>
                </c:pt>
                <c:pt idx="2210">
                  <c:v>45750.104166666664</c:v>
                </c:pt>
                <c:pt idx="2211">
                  <c:v>45750.145833333336</c:v>
                </c:pt>
                <c:pt idx="2212">
                  <c:v>45750.1875</c:v>
                </c:pt>
                <c:pt idx="2213">
                  <c:v>45750.229166666664</c:v>
                </c:pt>
                <c:pt idx="2214">
                  <c:v>45750.270833333336</c:v>
                </c:pt>
                <c:pt idx="2215">
                  <c:v>45750.3125</c:v>
                </c:pt>
                <c:pt idx="2216">
                  <c:v>45750.354166666664</c:v>
                </c:pt>
                <c:pt idx="2217">
                  <c:v>45750.395833333336</c:v>
                </c:pt>
                <c:pt idx="2218">
                  <c:v>45750.4375</c:v>
                </c:pt>
                <c:pt idx="2219">
                  <c:v>45750.479166666664</c:v>
                </c:pt>
                <c:pt idx="2220">
                  <c:v>45750.520833333336</c:v>
                </c:pt>
                <c:pt idx="2221">
                  <c:v>45750.5625</c:v>
                </c:pt>
                <c:pt idx="2222">
                  <c:v>45750.604166666664</c:v>
                </c:pt>
                <c:pt idx="2223">
                  <c:v>45750.645833333336</c:v>
                </c:pt>
                <c:pt idx="2224">
                  <c:v>45750.6875</c:v>
                </c:pt>
                <c:pt idx="2225">
                  <c:v>45750.729166666664</c:v>
                </c:pt>
                <c:pt idx="2226">
                  <c:v>45750.770833333336</c:v>
                </c:pt>
                <c:pt idx="2227">
                  <c:v>45750.8125</c:v>
                </c:pt>
                <c:pt idx="2228">
                  <c:v>45750.854166666664</c:v>
                </c:pt>
                <c:pt idx="2229">
                  <c:v>45750.895833333336</c:v>
                </c:pt>
                <c:pt idx="2230">
                  <c:v>45750.9375</c:v>
                </c:pt>
                <c:pt idx="2231">
                  <c:v>45750.979166666664</c:v>
                </c:pt>
                <c:pt idx="2232">
                  <c:v>45751.020833333336</c:v>
                </c:pt>
                <c:pt idx="2233">
                  <c:v>45751.0625</c:v>
                </c:pt>
                <c:pt idx="2234">
                  <c:v>45751.104166666664</c:v>
                </c:pt>
                <c:pt idx="2235">
                  <c:v>45751.145833333336</c:v>
                </c:pt>
                <c:pt idx="2236">
                  <c:v>45751.1875</c:v>
                </c:pt>
                <c:pt idx="2237">
                  <c:v>45751.229166666664</c:v>
                </c:pt>
                <c:pt idx="2238">
                  <c:v>45751.270833333336</c:v>
                </c:pt>
                <c:pt idx="2239">
                  <c:v>45751.3125</c:v>
                </c:pt>
                <c:pt idx="2240">
                  <c:v>45751.354166666664</c:v>
                </c:pt>
                <c:pt idx="2241">
                  <c:v>45751.395833333336</c:v>
                </c:pt>
                <c:pt idx="2242">
                  <c:v>45751.4375</c:v>
                </c:pt>
                <c:pt idx="2243">
                  <c:v>45751.479166666664</c:v>
                </c:pt>
                <c:pt idx="2244">
                  <c:v>45751.520833333336</c:v>
                </c:pt>
                <c:pt idx="2245">
                  <c:v>45751.5625</c:v>
                </c:pt>
                <c:pt idx="2246">
                  <c:v>45751.604166666664</c:v>
                </c:pt>
                <c:pt idx="2247">
                  <c:v>45751.645833333336</c:v>
                </c:pt>
                <c:pt idx="2248">
                  <c:v>45751.6875</c:v>
                </c:pt>
                <c:pt idx="2249">
                  <c:v>45751.729166666664</c:v>
                </c:pt>
                <c:pt idx="2250">
                  <c:v>45751.770833333336</c:v>
                </c:pt>
                <c:pt idx="2251">
                  <c:v>45751.8125</c:v>
                </c:pt>
                <c:pt idx="2252">
                  <c:v>45751.854166666664</c:v>
                </c:pt>
                <c:pt idx="2253">
                  <c:v>45751.895833333336</c:v>
                </c:pt>
                <c:pt idx="2254">
                  <c:v>45751.9375</c:v>
                </c:pt>
                <c:pt idx="2255">
                  <c:v>45751.979166666664</c:v>
                </c:pt>
                <c:pt idx="2256">
                  <c:v>45752.020833333336</c:v>
                </c:pt>
                <c:pt idx="2257">
                  <c:v>45752.0625</c:v>
                </c:pt>
                <c:pt idx="2258">
                  <c:v>45752.104166666664</c:v>
                </c:pt>
                <c:pt idx="2259">
                  <c:v>45752.145833333336</c:v>
                </c:pt>
                <c:pt idx="2260">
                  <c:v>45752.1875</c:v>
                </c:pt>
                <c:pt idx="2261">
                  <c:v>45752.229166666664</c:v>
                </c:pt>
                <c:pt idx="2262">
                  <c:v>45752.270833333336</c:v>
                </c:pt>
                <c:pt idx="2263">
                  <c:v>45752.3125</c:v>
                </c:pt>
                <c:pt idx="2264">
                  <c:v>45752.354166666664</c:v>
                </c:pt>
                <c:pt idx="2265">
                  <c:v>45752.395833333336</c:v>
                </c:pt>
                <c:pt idx="2266">
                  <c:v>45752.4375</c:v>
                </c:pt>
                <c:pt idx="2267">
                  <c:v>45752.479166666664</c:v>
                </c:pt>
                <c:pt idx="2268">
                  <c:v>45752.520833333336</c:v>
                </c:pt>
                <c:pt idx="2269">
                  <c:v>45752.5625</c:v>
                </c:pt>
                <c:pt idx="2270">
                  <c:v>45752.604166666664</c:v>
                </c:pt>
                <c:pt idx="2271">
                  <c:v>45752.645833333336</c:v>
                </c:pt>
                <c:pt idx="2272">
                  <c:v>45752.6875</c:v>
                </c:pt>
                <c:pt idx="2273">
                  <c:v>45752.729166666664</c:v>
                </c:pt>
                <c:pt idx="2274">
                  <c:v>45752.770833333336</c:v>
                </c:pt>
                <c:pt idx="2275">
                  <c:v>45752.8125</c:v>
                </c:pt>
                <c:pt idx="2276">
                  <c:v>45752.854166666664</c:v>
                </c:pt>
                <c:pt idx="2277">
                  <c:v>45752.895833333336</c:v>
                </c:pt>
                <c:pt idx="2278">
                  <c:v>45752.9375</c:v>
                </c:pt>
                <c:pt idx="2279">
                  <c:v>45752.979166666664</c:v>
                </c:pt>
                <c:pt idx="2280">
                  <c:v>45753.020833333336</c:v>
                </c:pt>
                <c:pt idx="2281">
                  <c:v>45753.0625</c:v>
                </c:pt>
                <c:pt idx="2282">
                  <c:v>45753.104166666664</c:v>
                </c:pt>
                <c:pt idx="2283">
                  <c:v>45753.145833333336</c:v>
                </c:pt>
                <c:pt idx="2284">
                  <c:v>45753.1875</c:v>
                </c:pt>
                <c:pt idx="2285">
                  <c:v>45753.229166666664</c:v>
                </c:pt>
                <c:pt idx="2286">
                  <c:v>45753.270833333336</c:v>
                </c:pt>
                <c:pt idx="2287">
                  <c:v>45753.3125</c:v>
                </c:pt>
                <c:pt idx="2288">
                  <c:v>45753.354166666664</c:v>
                </c:pt>
                <c:pt idx="2289">
                  <c:v>45753.395833333336</c:v>
                </c:pt>
                <c:pt idx="2290">
                  <c:v>45753.4375</c:v>
                </c:pt>
                <c:pt idx="2291">
                  <c:v>45753.479166666664</c:v>
                </c:pt>
                <c:pt idx="2292">
                  <c:v>45753.520833333336</c:v>
                </c:pt>
                <c:pt idx="2293">
                  <c:v>45753.5625</c:v>
                </c:pt>
                <c:pt idx="2294">
                  <c:v>45753.604166666664</c:v>
                </c:pt>
                <c:pt idx="2295">
                  <c:v>45753.645833333336</c:v>
                </c:pt>
                <c:pt idx="2296">
                  <c:v>45753.6875</c:v>
                </c:pt>
                <c:pt idx="2297">
                  <c:v>45753.729166666664</c:v>
                </c:pt>
                <c:pt idx="2298">
                  <c:v>45753.770833333336</c:v>
                </c:pt>
                <c:pt idx="2299">
                  <c:v>45753.8125</c:v>
                </c:pt>
                <c:pt idx="2300">
                  <c:v>45753.854166666664</c:v>
                </c:pt>
                <c:pt idx="2301">
                  <c:v>45753.895833333336</c:v>
                </c:pt>
                <c:pt idx="2302">
                  <c:v>45753.9375</c:v>
                </c:pt>
                <c:pt idx="2303">
                  <c:v>45753.979166666664</c:v>
                </c:pt>
                <c:pt idx="2304">
                  <c:v>45754.020833333336</c:v>
                </c:pt>
                <c:pt idx="2305">
                  <c:v>45754.0625</c:v>
                </c:pt>
                <c:pt idx="2306">
                  <c:v>45754.104166666664</c:v>
                </c:pt>
                <c:pt idx="2307">
                  <c:v>45754.145833333336</c:v>
                </c:pt>
                <c:pt idx="2308">
                  <c:v>45754.1875</c:v>
                </c:pt>
                <c:pt idx="2309">
                  <c:v>45754.229166666664</c:v>
                </c:pt>
                <c:pt idx="2310">
                  <c:v>45754.270833333336</c:v>
                </c:pt>
                <c:pt idx="2311">
                  <c:v>45754.3125</c:v>
                </c:pt>
                <c:pt idx="2312">
                  <c:v>45754.354166666664</c:v>
                </c:pt>
                <c:pt idx="2313">
                  <c:v>45754.395833333336</c:v>
                </c:pt>
                <c:pt idx="2314">
                  <c:v>45754.4375</c:v>
                </c:pt>
                <c:pt idx="2315">
                  <c:v>45754.479166666664</c:v>
                </c:pt>
                <c:pt idx="2316">
                  <c:v>45754.520833333336</c:v>
                </c:pt>
                <c:pt idx="2317">
                  <c:v>45754.5625</c:v>
                </c:pt>
                <c:pt idx="2318">
                  <c:v>45754.604166666664</c:v>
                </c:pt>
                <c:pt idx="2319">
                  <c:v>45754.645833333336</c:v>
                </c:pt>
                <c:pt idx="2320">
                  <c:v>45754.6875</c:v>
                </c:pt>
                <c:pt idx="2321">
                  <c:v>45754.729166666664</c:v>
                </c:pt>
                <c:pt idx="2322">
                  <c:v>45754.770833333336</c:v>
                </c:pt>
                <c:pt idx="2323">
                  <c:v>45754.8125</c:v>
                </c:pt>
                <c:pt idx="2324">
                  <c:v>45754.854166666664</c:v>
                </c:pt>
                <c:pt idx="2325">
                  <c:v>45754.895833333336</c:v>
                </c:pt>
                <c:pt idx="2326">
                  <c:v>45754.9375</c:v>
                </c:pt>
                <c:pt idx="2327">
                  <c:v>45754.979166666664</c:v>
                </c:pt>
                <c:pt idx="2328">
                  <c:v>45755.020833333336</c:v>
                </c:pt>
                <c:pt idx="2329">
                  <c:v>45755.0625</c:v>
                </c:pt>
                <c:pt idx="2330">
                  <c:v>45755.104166666664</c:v>
                </c:pt>
                <c:pt idx="2331">
                  <c:v>45755.145833333336</c:v>
                </c:pt>
                <c:pt idx="2332">
                  <c:v>45755.1875</c:v>
                </c:pt>
                <c:pt idx="2333">
                  <c:v>45755.229166666664</c:v>
                </c:pt>
                <c:pt idx="2334">
                  <c:v>45755.270833333336</c:v>
                </c:pt>
                <c:pt idx="2335">
                  <c:v>45755.3125</c:v>
                </c:pt>
                <c:pt idx="2336">
                  <c:v>45755.354166666664</c:v>
                </c:pt>
                <c:pt idx="2337">
                  <c:v>45755.395833333336</c:v>
                </c:pt>
                <c:pt idx="2338">
                  <c:v>45755.4375</c:v>
                </c:pt>
                <c:pt idx="2339">
                  <c:v>45755.479166666664</c:v>
                </c:pt>
                <c:pt idx="2340">
                  <c:v>45755.520833333336</c:v>
                </c:pt>
                <c:pt idx="2341">
                  <c:v>45755.5625</c:v>
                </c:pt>
                <c:pt idx="2342">
                  <c:v>45755.604166666664</c:v>
                </c:pt>
                <c:pt idx="2343">
                  <c:v>45755.645833333336</c:v>
                </c:pt>
                <c:pt idx="2344">
                  <c:v>45755.6875</c:v>
                </c:pt>
                <c:pt idx="2345">
                  <c:v>45755.729166666664</c:v>
                </c:pt>
                <c:pt idx="2346">
                  <c:v>45755.770833333336</c:v>
                </c:pt>
                <c:pt idx="2347">
                  <c:v>45755.8125</c:v>
                </c:pt>
                <c:pt idx="2348">
                  <c:v>45755.854166666664</c:v>
                </c:pt>
                <c:pt idx="2349">
                  <c:v>45755.895833333336</c:v>
                </c:pt>
                <c:pt idx="2350">
                  <c:v>45755.9375</c:v>
                </c:pt>
                <c:pt idx="2351">
                  <c:v>45755.979166666664</c:v>
                </c:pt>
                <c:pt idx="2352">
                  <c:v>45756.020833333336</c:v>
                </c:pt>
                <c:pt idx="2353">
                  <c:v>45756.0625</c:v>
                </c:pt>
                <c:pt idx="2354">
                  <c:v>45756.104166666664</c:v>
                </c:pt>
                <c:pt idx="2355">
                  <c:v>45756.145833333336</c:v>
                </c:pt>
                <c:pt idx="2356">
                  <c:v>45756.1875</c:v>
                </c:pt>
                <c:pt idx="2357">
                  <c:v>45756.229166666664</c:v>
                </c:pt>
                <c:pt idx="2358">
                  <c:v>45756.270833333336</c:v>
                </c:pt>
                <c:pt idx="2359">
                  <c:v>45756.3125</c:v>
                </c:pt>
                <c:pt idx="2360">
                  <c:v>45756.354166666664</c:v>
                </c:pt>
                <c:pt idx="2361">
                  <c:v>45756.395833333336</c:v>
                </c:pt>
                <c:pt idx="2362">
                  <c:v>45756.4375</c:v>
                </c:pt>
                <c:pt idx="2363">
                  <c:v>45756.479166666664</c:v>
                </c:pt>
                <c:pt idx="2364">
                  <c:v>45756.520833333336</c:v>
                </c:pt>
                <c:pt idx="2365">
                  <c:v>45756.5625</c:v>
                </c:pt>
                <c:pt idx="2366">
                  <c:v>45756.604166666664</c:v>
                </c:pt>
                <c:pt idx="2367">
                  <c:v>45756.645833333336</c:v>
                </c:pt>
                <c:pt idx="2368">
                  <c:v>45756.6875</c:v>
                </c:pt>
                <c:pt idx="2369">
                  <c:v>45756.729166666664</c:v>
                </c:pt>
                <c:pt idx="2370">
                  <c:v>45756.770833333336</c:v>
                </c:pt>
                <c:pt idx="2371">
                  <c:v>45756.8125</c:v>
                </c:pt>
                <c:pt idx="2372">
                  <c:v>45756.854166666664</c:v>
                </c:pt>
                <c:pt idx="2373">
                  <c:v>45756.895833333336</c:v>
                </c:pt>
                <c:pt idx="2374">
                  <c:v>45756.9375</c:v>
                </c:pt>
                <c:pt idx="2375">
                  <c:v>45756.979166666664</c:v>
                </c:pt>
                <c:pt idx="2376">
                  <c:v>45757.020833333336</c:v>
                </c:pt>
                <c:pt idx="2377">
                  <c:v>45757.0625</c:v>
                </c:pt>
                <c:pt idx="2378">
                  <c:v>45757.104166666664</c:v>
                </c:pt>
                <c:pt idx="2379">
                  <c:v>45757.145833333336</c:v>
                </c:pt>
                <c:pt idx="2380">
                  <c:v>45757.1875</c:v>
                </c:pt>
                <c:pt idx="2381">
                  <c:v>45757.229166666664</c:v>
                </c:pt>
                <c:pt idx="2382">
                  <c:v>45757.270833333336</c:v>
                </c:pt>
                <c:pt idx="2383">
                  <c:v>45757.3125</c:v>
                </c:pt>
                <c:pt idx="2384">
                  <c:v>45757.354166666664</c:v>
                </c:pt>
                <c:pt idx="2385">
                  <c:v>45757.395833333336</c:v>
                </c:pt>
                <c:pt idx="2386">
                  <c:v>45757.4375</c:v>
                </c:pt>
                <c:pt idx="2387">
                  <c:v>45757.479166666664</c:v>
                </c:pt>
                <c:pt idx="2388">
                  <c:v>45757.520833333336</c:v>
                </c:pt>
                <c:pt idx="2389">
                  <c:v>45757.5625</c:v>
                </c:pt>
                <c:pt idx="2390">
                  <c:v>45757.604166666664</c:v>
                </c:pt>
                <c:pt idx="2391">
                  <c:v>45757.645833333336</c:v>
                </c:pt>
                <c:pt idx="2392">
                  <c:v>45757.6875</c:v>
                </c:pt>
                <c:pt idx="2393">
                  <c:v>45757.729166666664</c:v>
                </c:pt>
                <c:pt idx="2394">
                  <c:v>45757.770833333336</c:v>
                </c:pt>
                <c:pt idx="2395">
                  <c:v>45757.8125</c:v>
                </c:pt>
                <c:pt idx="2396">
                  <c:v>45757.854166666664</c:v>
                </c:pt>
                <c:pt idx="2397">
                  <c:v>45757.895833333336</c:v>
                </c:pt>
                <c:pt idx="2398">
                  <c:v>45757.9375</c:v>
                </c:pt>
                <c:pt idx="2399">
                  <c:v>45757.979166666664</c:v>
                </c:pt>
                <c:pt idx="2400">
                  <c:v>45758.020833333336</c:v>
                </c:pt>
                <c:pt idx="2401">
                  <c:v>45758.0625</c:v>
                </c:pt>
                <c:pt idx="2402">
                  <c:v>45758.104166666664</c:v>
                </c:pt>
                <c:pt idx="2403">
                  <c:v>45758.145833333336</c:v>
                </c:pt>
                <c:pt idx="2404">
                  <c:v>45758.1875</c:v>
                </c:pt>
                <c:pt idx="2405">
                  <c:v>45758.229166666664</c:v>
                </c:pt>
                <c:pt idx="2406">
                  <c:v>45758.270833333336</c:v>
                </c:pt>
                <c:pt idx="2407">
                  <c:v>45758.3125</c:v>
                </c:pt>
                <c:pt idx="2408">
                  <c:v>45758.354166666664</c:v>
                </c:pt>
                <c:pt idx="2409">
                  <c:v>45758.395833333336</c:v>
                </c:pt>
                <c:pt idx="2410">
                  <c:v>45758.4375</c:v>
                </c:pt>
                <c:pt idx="2411">
                  <c:v>45758.479166666664</c:v>
                </c:pt>
                <c:pt idx="2412">
                  <c:v>45758.520833333336</c:v>
                </c:pt>
                <c:pt idx="2413">
                  <c:v>45758.5625</c:v>
                </c:pt>
                <c:pt idx="2414">
                  <c:v>45758.604166666664</c:v>
                </c:pt>
                <c:pt idx="2415">
                  <c:v>45758.645833333336</c:v>
                </c:pt>
                <c:pt idx="2416">
                  <c:v>45758.6875</c:v>
                </c:pt>
                <c:pt idx="2417">
                  <c:v>45758.729166666664</c:v>
                </c:pt>
                <c:pt idx="2418">
                  <c:v>45758.770833333336</c:v>
                </c:pt>
                <c:pt idx="2419">
                  <c:v>45758.8125</c:v>
                </c:pt>
                <c:pt idx="2420">
                  <c:v>45758.854166666664</c:v>
                </c:pt>
                <c:pt idx="2421">
                  <c:v>45758.895833333336</c:v>
                </c:pt>
                <c:pt idx="2422">
                  <c:v>45758.9375</c:v>
                </c:pt>
                <c:pt idx="2423">
                  <c:v>45758.979166666664</c:v>
                </c:pt>
                <c:pt idx="2424">
                  <c:v>45759.020833333336</c:v>
                </c:pt>
                <c:pt idx="2425">
                  <c:v>45759.0625</c:v>
                </c:pt>
                <c:pt idx="2426">
                  <c:v>45759.104166666664</c:v>
                </c:pt>
                <c:pt idx="2427">
                  <c:v>45759.145833333336</c:v>
                </c:pt>
                <c:pt idx="2428">
                  <c:v>45759.1875</c:v>
                </c:pt>
                <c:pt idx="2429">
                  <c:v>45759.229166666664</c:v>
                </c:pt>
                <c:pt idx="2430">
                  <c:v>45759.270833333336</c:v>
                </c:pt>
                <c:pt idx="2431">
                  <c:v>45759.3125</c:v>
                </c:pt>
                <c:pt idx="2432">
                  <c:v>45759.354166666664</c:v>
                </c:pt>
                <c:pt idx="2433">
                  <c:v>45759.395833333336</c:v>
                </c:pt>
                <c:pt idx="2434">
                  <c:v>45759.4375</c:v>
                </c:pt>
                <c:pt idx="2435">
                  <c:v>45759.479166666664</c:v>
                </c:pt>
                <c:pt idx="2436">
                  <c:v>45759.520833333336</c:v>
                </c:pt>
                <c:pt idx="2437">
                  <c:v>45759.5625</c:v>
                </c:pt>
                <c:pt idx="2438">
                  <c:v>45759.604166666664</c:v>
                </c:pt>
                <c:pt idx="2439">
                  <c:v>45759.645833333336</c:v>
                </c:pt>
                <c:pt idx="2440">
                  <c:v>45759.6875</c:v>
                </c:pt>
                <c:pt idx="2441">
                  <c:v>45759.729166666664</c:v>
                </c:pt>
                <c:pt idx="2442">
                  <c:v>45759.770833333336</c:v>
                </c:pt>
                <c:pt idx="2443">
                  <c:v>45759.8125</c:v>
                </c:pt>
                <c:pt idx="2444">
                  <c:v>45759.854166666664</c:v>
                </c:pt>
                <c:pt idx="2445">
                  <c:v>45759.895833333336</c:v>
                </c:pt>
                <c:pt idx="2446">
                  <c:v>45759.9375</c:v>
                </c:pt>
                <c:pt idx="2447">
                  <c:v>45759.979166666664</c:v>
                </c:pt>
                <c:pt idx="2448">
                  <c:v>45760.020833333336</c:v>
                </c:pt>
                <c:pt idx="2449">
                  <c:v>45760.0625</c:v>
                </c:pt>
                <c:pt idx="2450">
                  <c:v>45760.104166666664</c:v>
                </c:pt>
                <c:pt idx="2451">
                  <c:v>45760.145833333336</c:v>
                </c:pt>
                <c:pt idx="2452">
                  <c:v>45760.1875</c:v>
                </c:pt>
                <c:pt idx="2453">
                  <c:v>45760.229166666664</c:v>
                </c:pt>
                <c:pt idx="2454">
                  <c:v>45760.270833333336</c:v>
                </c:pt>
                <c:pt idx="2455">
                  <c:v>45760.3125</c:v>
                </c:pt>
                <c:pt idx="2456">
                  <c:v>45760.354166666664</c:v>
                </c:pt>
                <c:pt idx="2457">
                  <c:v>45760.395833333336</c:v>
                </c:pt>
                <c:pt idx="2458">
                  <c:v>45760.4375</c:v>
                </c:pt>
                <c:pt idx="2459">
                  <c:v>45760.479166666664</c:v>
                </c:pt>
                <c:pt idx="2460">
                  <c:v>45760.520833333336</c:v>
                </c:pt>
                <c:pt idx="2461">
                  <c:v>45760.5625</c:v>
                </c:pt>
                <c:pt idx="2462">
                  <c:v>45760.604166666664</c:v>
                </c:pt>
                <c:pt idx="2463">
                  <c:v>45760.645833333336</c:v>
                </c:pt>
                <c:pt idx="2464">
                  <c:v>45760.6875</c:v>
                </c:pt>
                <c:pt idx="2465">
                  <c:v>45760.729166666664</c:v>
                </c:pt>
                <c:pt idx="2466">
                  <c:v>45760.770833333336</c:v>
                </c:pt>
                <c:pt idx="2467">
                  <c:v>45760.8125</c:v>
                </c:pt>
                <c:pt idx="2468">
                  <c:v>45760.854166666664</c:v>
                </c:pt>
                <c:pt idx="2469">
                  <c:v>45760.895833333336</c:v>
                </c:pt>
                <c:pt idx="2470">
                  <c:v>45760.9375</c:v>
                </c:pt>
                <c:pt idx="2471">
                  <c:v>45760.979166666664</c:v>
                </c:pt>
                <c:pt idx="2472">
                  <c:v>45761.020833333336</c:v>
                </c:pt>
                <c:pt idx="2473">
                  <c:v>45761.0625</c:v>
                </c:pt>
                <c:pt idx="2474">
                  <c:v>45761.104166666664</c:v>
                </c:pt>
                <c:pt idx="2475">
                  <c:v>45761.145833333336</c:v>
                </c:pt>
                <c:pt idx="2476">
                  <c:v>45761.1875</c:v>
                </c:pt>
                <c:pt idx="2477">
                  <c:v>45761.229166666664</c:v>
                </c:pt>
                <c:pt idx="2478">
                  <c:v>45761.270833333336</c:v>
                </c:pt>
                <c:pt idx="2479">
                  <c:v>45761.3125</c:v>
                </c:pt>
                <c:pt idx="2480">
                  <c:v>45761.354166666664</c:v>
                </c:pt>
                <c:pt idx="2481">
                  <c:v>45761.395833333336</c:v>
                </c:pt>
                <c:pt idx="2482">
                  <c:v>45761.4375</c:v>
                </c:pt>
                <c:pt idx="2483">
                  <c:v>45761.479166666664</c:v>
                </c:pt>
                <c:pt idx="2484">
                  <c:v>45761.520833333336</c:v>
                </c:pt>
                <c:pt idx="2485">
                  <c:v>45761.5625</c:v>
                </c:pt>
                <c:pt idx="2486">
                  <c:v>45761.604166666664</c:v>
                </c:pt>
                <c:pt idx="2487">
                  <c:v>45761.645833333336</c:v>
                </c:pt>
                <c:pt idx="2488">
                  <c:v>45761.6875</c:v>
                </c:pt>
                <c:pt idx="2489">
                  <c:v>45761.729166666664</c:v>
                </c:pt>
                <c:pt idx="2490">
                  <c:v>45761.770833333336</c:v>
                </c:pt>
                <c:pt idx="2491">
                  <c:v>45761.8125</c:v>
                </c:pt>
                <c:pt idx="2492">
                  <c:v>45761.854166666664</c:v>
                </c:pt>
                <c:pt idx="2493">
                  <c:v>45761.895833333336</c:v>
                </c:pt>
                <c:pt idx="2494">
                  <c:v>45761.9375</c:v>
                </c:pt>
                <c:pt idx="2495">
                  <c:v>45761.979166666664</c:v>
                </c:pt>
                <c:pt idx="2496">
                  <c:v>45762.020833333336</c:v>
                </c:pt>
                <c:pt idx="2497">
                  <c:v>45762.0625</c:v>
                </c:pt>
                <c:pt idx="2498">
                  <c:v>45762.104166666664</c:v>
                </c:pt>
                <c:pt idx="2499">
                  <c:v>45762.145833333336</c:v>
                </c:pt>
                <c:pt idx="2500">
                  <c:v>45762.1875</c:v>
                </c:pt>
                <c:pt idx="2501">
                  <c:v>45762.229166666664</c:v>
                </c:pt>
                <c:pt idx="2502">
                  <c:v>45762.270833333336</c:v>
                </c:pt>
                <c:pt idx="2503">
                  <c:v>45762.3125</c:v>
                </c:pt>
                <c:pt idx="2504">
                  <c:v>45762.354166666664</c:v>
                </c:pt>
                <c:pt idx="2505">
                  <c:v>45762.395833333336</c:v>
                </c:pt>
                <c:pt idx="2506">
                  <c:v>45762.4375</c:v>
                </c:pt>
                <c:pt idx="2507">
                  <c:v>45762.479166666664</c:v>
                </c:pt>
                <c:pt idx="2508">
                  <c:v>45762.520833333336</c:v>
                </c:pt>
                <c:pt idx="2509">
                  <c:v>45762.5625</c:v>
                </c:pt>
                <c:pt idx="2510">
                  <c:v>45762.604166666664</c:v>
                </c:pt>
                <c:pt idx="2511">
                  <c:v>45762.645833333336</c:v>
                </c:pt>
                <c:pt idx="2512">
                  <c:v>45762.6875</c:v>
                </c:pt>
                <c:pt idx="2513">
                  <c:v>45762.729166666664</c:v>
                </c:pt>
                <c:pt idx="2514">
                  <c:v>45762.770833333336</c:v>
                </c:pt>
                <c:pt idx="2515">
                  <c:v>45762.8125</c:v>
                </c:pt>
                <c:pt idx="2516">
                  <c:v>45762.854166666664</c:v>
                </c:pt>
                <c:pt idx="2517">
                  <c:v>45762.895833333336</c:v>
                </c:pt>
                <c:pt idx="2518">
                  <c:v>45762.9375</c:v>
                </c:pt>
                <c:pt idx="2519">
                  <c:v>45762.979166666664</c:v>
                </c:pt>
                <c:pt idx="2520">
                  <c:v>45763.020833333336</c:v>
                </c:pt>
                <c:pt idx="2521">
                  <c:v>45763.0625</c:v>
                </c:pt>
                <c:pt idx="2522">
                  <c:v>45763.104166666664</c:v>
                </c:pt>
                <c:pt idx="2523">
                  <c:v>45763.145833333336</c:v>
                </c:pt>
                <c:pt idx="2524">
                  <c:v>45763.1875</c:v>
                </c:pt>
                <c:pt idx="2525">
                  <c:v>45763.229166666664</c:v>
                </c:pt>
                <c:pt idx="2526">
                  <c:v>45763.270833333336</c:v>
                </c:pt>
                <c:pt idx="2527">
                  <c:v>45763.3125</c:v>
                </c:pt>
                <c:pt idx="2528">
                  <c:v>45763.354166666664</c:v>
                </c:pt>
                <c:pt idx="2529">
                  <c:v>45763.395833333336</c:v>
                </c:pt>
                <c:pt idx="2530">
                  <c:v>45763.4375</c:v>
                </c:pt>
                <c:pt idx="2531">
                  <c:v>45763.479166666664</c:v>
                </c:pt>
                <c:pt idx="2532">
                  <c:v>45763.520833333336</c:v>
                </c:pt>
                <c:pt idx="2533">
                  <c:v>45763.5625</c:v>
                </c:pt>
                <c:pt idx="2534">
                  <c:v>45763.604166666664</c:v>
                </c:pt>
                <c:pt idx="2535">
                  <c:v>45763.645833333336</c:v>
                </c:pt>
                <c:pt idx="2536">
                  <c:v>45763.6875</c:v>
                </c:pt>
                <c:pt idx="2537">
                  <c:v>45763.729166666664</c:v>
                </c:pt>
                <c:pt idx="2538">
                  <c:v>45763.770833333336</c:v>
                </c:pt>
                <c:pt idx="2539">
                  <c:v>45763.8125</c:v>
                </c:pt>
                <c:pt idx="2540">
                  <c:v>45763.854166666664</c:v>
                </c:pt>
                <c:pt idx="2541">
                  <c:v>45763.895833333336</c:v>
                </c:pt>
                <c:pt idx="2542">
                  <c:v>45763.9375</c:v>
                </c:pt>
                <c:pt idx="2543">
                  <c:v>45763.979166666664</c:v>
                </c:pt>
                <c:pt idx="2544">
                  <c:v>45764.020833333336</c:v>
                </c:pt>
                <c:pt idx="2545">
                  <c:v>45764.0625</c:v>
                </c:pt>
                <c:pt idx="2546">
                  <c:v>45764.104166666664</c:v>
                </c:pt>
                <c:pt idx="2547">
                  <c:v>45764.145833333336</c:v>
                </c:pt>
                <c:pt idx="2548">
                  <c:v>45764.1875</c:v>
                </c:pt>
                <c:pt idx="2549">
                  <c:v>45764.229166666664</c:v>
                </c:pt>
                <c:pt idx="2550">
                  <c:v>45764.270833333336</c:v>
                </c:pt>
                <c:pt idx="2551">
                  <c:v>45764.3125</c:v>
                </c:pt>
                <c:pt idx="2552">
                  <c:v>45764.354166666664</c:v>
                </c:pt>
                <c:pt idx="2553">
                  <c:v>45764.395833333336</c:v>
                </c:pt>
                <c:pt idx="2554">
                  <c:v>45764.4375</c:v>
                </c:pt>
                <c:pt idx="2555">
                  <c:v>45764.479166666664</c:v>
                </c:pt>
                <c:pt idx="2556">
                  <c:v>45764.520833333336</c:v>
                </c:pt>
                <c:pt idx="2557">
                  <c:v>45764.5625</c:v>
                </c:pt>
                <c:pt idx="2558">
                  <c:v>45764.604166666664</c:v>
                </c:pt>
                <c:pt idx="2559">
                  <c:v>45764.645833333336</c:v>
                </c:pt>
                <c:pt idx="2560">
                  <c:v>45764.6875</c:v>
                </c:pt>
                <c:pt idx="2561">
                  <c:v>45764.729166666664</c:v>
                </c:pt>
                <c:pt idx="2562">
                  <c:v>45764.770833333336</c:v>
                </c:pt>
                <c:pt idx="2563">
                  <c:v>45764.8125</c:v>
                </c:pt>
                <c:pt idx="2564">
                  <c:v>45764.854166666664</c:v>
                </c:pt>
                <c:pt idx="2565">
                  <c:v>45764.895833333336</c:v>
                </c:pt>
                <c:pt idx="2566">
                  <c:v>45764.9375</c:v>
                </c:pt>
                <c:pt idx="2567">
                  <c:v>45764.979166666664</c:v>
                </c:pt>
                <c:pt idx="2568">
                  <c:v>45765.020833333336</c:v>
                </c:pt>
                <c:pt idx="2569">
                  <c:v>45765.0625</c:v>
                </c:pt>
                <c:pt idx="2570">
                  <c:v>45765.104166666664</c:v>
                </c:pt>
                <c:pt idx="2571">
                  <c:v>45765.145833333336</c:v>
                </c:pt>
                <c:pt idx="2572">
                  <c:v>45765.1875</c:v>
                </c:pt>
                <c:pt idx="2573">
                  <c:v>45765.229166666664</c:v>
                </c:pt>
                <c:pt idx="2574">
                  <c:v>45765.270833333336</c:v>
                </c:pt>
                <c:pt idx="2575">
                  <c:v>45765.3125</c:v>
                </c:pt>
                <c:pt idx="2576">
                  <c:v>45765.354166666664</c:v>
                </c:pt>
                <c:pt idx="2577">
                  <c:v>45765.395833333336</c:v>
                </c:pt>
                <c:pt idx="2578">
                  <c:v>45765.4375</c:v>
                </c:pt>
                <c:pt idx="2579">
                  <c:v>45765.479166666664</c:v>
                </c:pt>
                <c:pt idx="2580">
                  <c:v>45765.520833333336</c:v>
                </c:pt>
                <c:pt idx="2581">
                  <c:v>45765.5625</c:v>
                </c:pt>
                <c:pt idx="2582">
                  <c:v>45765.604166666664</c:v>
                </c:pt>
                <c:pt idx="2583">
                  <c:v>45765.645833333336</c:v>
                </c:pt>
                <c:pt idx="2584">
                  <c:v>45765.6875</c:v>
                </c:pt>
                <c:pt idx="2585">
                  <c:v>45765.729166666664</c:v>
                </c:pt>
                <c:pt idx="2586">
                  <c:v>45765.770833333336</c:v>
                </c:pt>
                <c:pt idx="2587">
                  <c:v>45765.8125</c:v>
                </c:pt>
                <c:pt idx="2588">
                  <c:v>45765.854166666664</c:v>
                </c:pt>
                <c:pt idx="2589">
                  <c:v>45765.895833333336</c:v>
                </c:pt>
                <c:pt idx="2590">
                  <c:v>45765.9375</c:v>
                </c:pt>
                <c:pt idx="2591">
                  <c:v>45765.979166666664</c:v>
                </c:pt>
                <c:pt idx="2592">
                  <c:v>45766.020833333336</c:v>
                </c:pt>
                <c:pt idx="2593">
                  <c:v>45766.0625</c:v>
                </c:pt>
                <c:pt idx="2594">
                  <c:v>45766.104166666664</c:v>
                </c:pt>
                <c:pt idx="2595">
                  <c:v>45766.145833333336</c:v>
                </c:pt>
                <c:pt idx="2596">
                  <c:v>45766.1875</c:v>
                </c:pt>
                <c:pt idx="2597">
                  <c:v>45766.229166666664</c:v>
                </c:pt>
                <c:pt idx="2598">
                  <c:v>45766.270833333336</c:v>
                </c:pt>
                <c:pt idx="2599">
                  <c:v>45766.3125</c:v>
                </c:pt>
                <c:pt idx="2600">
                  <c:v>45766.354166666664</c:v>
                </c:pt>
                <c:pt idx="2601">
                  <c:v>45766.395833333336</c:v>
                </c:pt>
                <c:pt idx="2602">
                  <c:v>45766.4375</c:v>
                </c:pt>
                <c:pt idx="2603">
                  <c:v>45766.479166666664</c:v>
                </c:pt>
                <c:pt idx="2604">
                  <c:v>45766.520833333336</c:v>
                </c:pt>
                <c:pt idx="2605">
                  <c:v>45766.5625</c:v>
                </c:pt>
                <c:pt idx="2606">
                  <c:v>45766.604166666664</c:v>
                </c:pt>
                <c:pt idx="2607">
                  <c:v>45766.645833333336</c:v>
                </c:pt>
                <c:pt idx="2608">
                  <c:v>45766.6875</c:v>
                </c:pt>
                <c:pt idx="2609">
                  <c:v>45766.729166666664</c:v>
                </c:pt>
                <c:pt idx="2610">
                  <c:v>45766.770833333336</c:v>
                </c:pt>
                <c:pt idx="2611">
                  <c:v>45766.8125</c:v>
                </c:pt>
                <c:pt idx="2612">
                  <c:v>45766.854166666664</c:v>
                </c:pt>
                <c:pt idx="2613">
                  <c:v>45766.895833333336</c:v>
                </c:pt>
                <c:pt idx="2614">
                  <c:v>45766.9375</c:v>
                </c:pt>
                <c:pt idx="2615">
                  <c:v>45766.979166666664</c:v>
                </c:pt>
                <c:pt idx="2616">
                  <c:v>45767.020833333336</c:v>
                </c:pt>
                <c:pt idx="2617">
                  <c:v>45767.0625</c:v>
                </c:pt>
                <c:pt idx="2618">
                  <c:v>45767.104166666664</c:v>
                </c:pt>
                <c:pt idx="2619">
                  <c:v>45767.145833333336</c:v>
                </c:pt>
                <c:pt idx="2620">
                  <c:v>45767.1875</c:v>
                </c:pt>
                <c:pt idx="2621">
                  <c:v>45767.229166666664</c:v>
                </c:pt>
                <c:pt idx="2622">
                  <c:v>45767.270833333336</c:v>
                </c:pt>
                <c:pt idx="2623">
                  <c:v>45767.3125</c:v>
                </c:pt>
                <c:pt idx="2624">
                  <c:v>45767.354166666664</c:v>
                </c:pt>
                <c:pt idx="2625">
                  <c:v>45767.395833333336</c:v>
                </c:pt>
                <c:pt idx="2626">
                  <c:v>45767.4375</c:v>
                </c:pt>
                <c:pt idx="2627">
                  <c:v>45767.479166666664</c:v>
                </c:pt>
                <c:pt idx="2628">
                  <c:v>45767.520833333336</c:v>
                </c:pt>
                <c:pt idx="2629">
                  <c:v>45767.5625</c:v>
                </c:pt>
                <c:pt idx="2630">
                  <c:v>45767.604166666664</c:v>
                </c:pt>
                <c:pt idx="2631">
                  <c:v>45767.645833333336</c:v>
                </c:pt>
                <c:pt idx="2632">
                  <c:v>45767.6875</c:v>
                </c:pt>
                <c:pt idx="2633">
                  <c:v>45767.729166666664</c:v>
                </c:pt>
                <c:pt idx="2634">
                  <c:v>45767.770833333336</c:v>
                </c:pt>
                <c:pt idx="2635">
                  <c:v>45767.8125</c:v>
                </c:pt>
                <c:pt idx="2636">
                  <c:v>45767.854166666664</c:v>
                </c:pt>
                <c:pt idx="2637">
                  <c:v>45767.895833333336</c:v>
                </c:pt>
                <c:pt idx="2638">
                  <c:v>45767.9375</c:v>
                </c:pt>
                <c:pt idx="2639">
                  <c:v>45767.979166666664</c:v>
                </c:pt>
                <c:pt idx="2640">
                  <c:v>45768.020833333336</c:v>
                </c:pt>
                <c:pt idx="2641">
                  <c:v>45768.0625</c:v>
                </c:pt>
                <c:pt idx="2642">
                  <c:v>45768.104166666664</c:v>
                </c:pt>
                <c:pt idx="2643">
                  <c:v>45768.145833333336</c:v>
                </c:pt>
                <c:pt idx="2644">
                  <c:v>45768.1875</c:v>
                </c:pt>
                <c:pt idx="2645">
                  <c:v>45768.229166666664</c:v>
                </c:pt>
                <c:pt idx="2646">
                  <c:v>45768.270833333336</c:v>
                </c:pt>
                <c:pt idx="2647">
                  <c:v>45768.3125</c:v>
                </c:pt>
                <c:pt idx="2648">
                  <c:v>45768.354166666664</c:v>
                </c:pt>
                <c:pt idx="2649">
                  <c:v>45768.395833333336</c:v>
                </c:pt>
                <c:pt idx="2650">
                  <c:v>45768.4375</c:v>
                </c:pt>
                <c:pt idx="2651">
                  <c:v>45768.479166666664</c:v>
                </c:pt>
                <c:pt idx="2652">
                  <c:v>45768.520833333336</c:v>
                </c:pt>
                <c:pt idx="2653">
                  <c:v>45768.5625</c:v>
                </c:pt>
                <c:pt idx="2654">
                  <c:v>45768.604166666664</c:v>
                </c:pt>
                <c:pt idx="2655">
                  <c:v>45768.645833333336</c:v>
                </c:pt>
                <c:pt idx="2656">
                  <c:v>45768.6875</c:v>
                </c:pt>
                <c:pt idx="2657">
                  <c:v>45768.729166666664</c:v>
                </c:pt>
                <c:pt idx="2658">
                  <c:v>45768.770833333336</c:v>
                </c:pt>
                <c:pt idx="2659">
                  <c:v>45768.8125</c:v>
                </c:pt>
                <c:pt idx="2660">
                  <c:v>45768.854166666664</c:v>
                </c:pt>
                <c:pt idx="2661">
                  <c:v>45768.895833333336</c:v>
                </c:pt>
                <c:pt idx="2662">
                  <c:v>45768.9375</c:v>
                </c:pt>
                <c:pt idx="2663">
                  <c:v>45768.979166666664</c:v>
                </c:pt>
                <c:pt idx="2664">
                  <c:v>45769.020833333336</c:v>
                </c:pt>
                <c:pt idx="2665">
                  <c:v>45769.0625</c:v>
                </c:pt>
                <c:pt idx="2666">
                  <c:v>45769.104166666664</c:v>
                </c:pt>
                <c:pt idx="2667">
                  <c:v>45769.145833333336</c:v>
                </c:pt>
                <c:pt idx="2668">
                  <c:v>45769.1875</c:v>
                </c:pt>
                <c:pt idx="2669">
                  <c:v>45769.229166666664</c:v>
                </c:pt>
                <c:pt idx="2670">
                  <c:v>45769.270833333336</c:v>
                </c:pt>
                <c:pt idx="2671">
                  <c:v>45769.3125</c:v>
                </c:pt>
                <c:pt idx="2672">
                  <c:v>45769.354166666664</c:v>
                </c:pt>
                <c:pt idx="2673">
                  <c:v>45769.395833333336</c:v>
                </c:pt>
                <c:pt idx="2674">
                  <c:v>45769.4375</c:v>
                </c:pt>
                <c:pt idx="2675">
                  <c:v>45769.479166666664</c:v>
                </c:pt>
                <c:pt idx="2676">
                  <c:v>45769.520833333336</c:v>
                </c:pt>
                <c:pt idx="2677">
                  <c:v>45769.5625</c:v>
                </c:pt>
                <c:pt idx="2678">
                  <c:v>45769.604166666664</c:v>
                </c:pt>
                <c:pt idx="2679">
                  <c:v>45769.645833333336</c:v>
                </c:pt>
                <c:pt idx="2680">
                  <c:v>45769.6875</c:v>
                </c:pt>
                <c:pt idx="2681">
                  <c:v>45769.729166666664</c:v>
                </c:pt>
                <c:pt idx="2682">
                  <c:v>45769.770833333336</c:v>
                </c:pt>
                <c:pt idx="2683">
                  <c:v>45769.8125</c:v>
                </c:pt>
                <c:pt idx="2684">
                  <c:v>45769.854166666664</c:v>
                </c:pt>
                <c:pt idx="2685">
                  <c:v>45769.895833333336</c:v>
                </c:pt>
                <c:pt idx="2686">
                  <c:v>45769.9375</c:v>
                </c:pt>
                <c:pt idx="2687">
                  <c:v>45769.979166666664</c:v>
                </c:pt>
                <c:pt idx="2688">
                  <c:v>45770.020833333336</c:v>
                </c:pt>
                <c:pt idx="2689">
                  <c:v>45770.0625</c:v>
                </c:pt>
                <c:pt idx="2690">
                  <c:v>45770.104166666664</c:v>
                </c:pt>
                <c:pt idx="2691">
                  <c:v>45770.145833333336</c:v>
                </c:pt>
                <c:pt idx="2692">
                  <c:v>45770.1875</c:v>
                </c:pt>
                <c:pt idx="2693">
                  <c:v>45770.229166666664</c:v>
                </c:pt>
                <c:pt idx="2694">
                  <c:v>45770.270833333336</c:v>
                </c:pt>
                <c:pt idx="2695">
                  <c:v>45770.3125</c:v>
                </c:pt>
                <c:pt idx="2696">
                  <c:v>45770.354166666664</c:v>
                </c:pt>
                <c:pt idx="2697">
                  <c:v>45770.395833333336</c:v>
                </c:pt>
                <c:pt idx="2698">
                  <c:v>45770.4375</c:v>
                </c:pt>
                <c:pt idx="2699">
                  <c:v>45770.479166666664</c:v>
                </c:pt>
                <c:pt idx="2700">
                  <c:v>45770.520833333336</c:v>
                </c:pt>
                <c:pt idx="2701">
                  <c:v>45770.5625</c:v>
                </c:pt>
                <c:pt idx="2702">
                  <c:v>45770.604166666664</c:v>
                </c:pt>
                <c:pt idx="2703">
                  <c:v>45770.645833333336</c:v>
                </c:pt>
                <c:pt idx="2704">
                  <c:v>45770.6875</c:v>
                </c:pt>
                <c:pt idx="2705">
                  <c:v>45770.729166666664</c:v>
                </c:pt>
                <c:pt idx="2706">
                  <c:v>45770.770833333336</c:v>
                </c:pt>
                <c:pt idx="2707">
                  <c:v>45770.8125</c:v>
                </c:pt>
                <c:pt idx="2708">
                  <c:v>45770.854166666664</c:v>
                </c:pt>
                <c:pt idx="2709">
                  <c:v>45770.895833333336</c:v>
                </c:pt>
                <c:pt idx="2710">
                  <c:v>45770.9375</c:v>
                </c:pt>
                <c:pt idx="2711">
                  <c:v>45770.979166666664</c:v>
                </c:pt>
                <c:pt idx="2712">
                  <c:v>45771.020833333336</c:v>
                </c:pt>
                <c:pt idx="2713">
                  <c:v>45771.0625</c:v>
                </c:pt>
                <c:pt idx="2714">
                  <c:v>45771.104166666664</c:v>
                </c:pt>
                <c:pt idx="2715">
                  <c:v>45771.145833333336</c:v>
                </c:pt>
                <c:pt idx="2716">
                  <c:v>45771.1875</c:v>
                </c:pt>
                <c:pt idx="2717">
                  <c:v>45771.229166666664</c:v>
                </c:pt>
                <c:pt idx="2718">
                  <c:v>45771.270833333336</c:v>
                </c:pt>
                <c:pt idx="2719">
                  <c:v>45771.3125</c:v>
                </c:pt>
                <c:pt idx="2720">
                  <c:v>45771.354166666664</c:v>
                </c:pt>
                <c:pt idx="2721">
                  <c:v>45771.395833333336</c:v>
                </c:pt>
                <c:pt idx="2722">
                  <c:v>45771.4375</c:v>
                </c:pt>
                <c:pt idx="2723">
                  <c:v>45771.479166666664</c:v>
                </c:pt>
                <c:pt idx="2724">
                  <c:v>45771.520833333336</c:v>
                </c:pt>
                <c:pt idx="2725">
                  <c:v>45771.5625</c:v>
                </c:pt>
                <c:pt idx="2726">
                  <c:v>45771.604166666664</c:v>
                </c:pt>
                <c:pt idx="2727">
                  <c:v>45771.645833333336</c:v>
                </c:pt>
                <c:pt idx="2728">
                  <c:v>45771.6875</c:v>
                </c:pt>
                <c:pt idx="2729">
                  <c:v>45771.729166666664</c:v>
                </c:pt>
                <c:pt idx="2730">
                  <c:v>45771.770833333336</c:v>
                </c:pt>
                <c:pt idx="2731">
                  <c:v>45771.8125</c:v>
                </c:pt>
                <c:pt idx="2732">
                  <c:v>45771.854166666664</c:v>
                </c:pt>
                <c:pt idx="2733">
                  <c:v>45771.895833333336</c:v>
                </c:pt>
                <c:pt idx="2734">
                  <c:v>45771.9375</c:v>
                </c:pt>
                <c:pt idx="2735">
                  <c:v>45771.979166666664</c:v>
                </c:pt>
                <c:pt idx="2736">
                  <c:v>45772.020833333336</c:v>
                </c:pt>
                <c:pt idx="2737">
                  <c:v>45772.0625</c:v>
                </c:pt>
                <c:pt idx="2738">
                  <c:v>45772.104166666664</c:v>
                </c:pt>
                <c:pt idx="2739">
                  <c:v>45772.145833333336</c:v>
                </c:pt>
                <c:pt idx="2740">
                  <c:v>45772.1875</c:v>
                </c:pt>
                <c:pt idx="2741">
                  <c:v>45772.229166666664</c:v>
                </c:pt>
                <c:pt idx="2742">
                  <c:v>45772.270833333336</c:v>
                </c:pt>
                <c:pt idx="2743">
                  <c:v>45772.3125</c:v>
                </c:pt>
                <c:pt idx="2744">
                  <c:v>45772.354166666664</c:v>
                </c:pt>
                <c:pt idx="2745">
                  <c:v>45772.395833333336</c:v>
                </c:pt>
                <c:pt idx="2746">
                  <c:v>45772.4375</c:v>
                </c:pt>
                <c:pt idx="2747">
                  <c:v>45772.479166666664</c:v>
                </c:pt>
                <c:pt idx="2748">
                  <c:v>45772.520833333336</c:v>
                </c:pt>
                <c:pt idx="2749">
                  <c:v>45772.5625</c:v>
                </c:pt>
                <c:pt idx="2750">
                  <c:v>45772.604166666664</c:v>
                </c:pt>
                <c:pt idx="2751">
                  <c:v>45772.645833333336</c:v>
                </c:pt>
                <c:pt idx="2752">
                  <c:v>45772.6875</c:v>
                </c:pt>
                <c:pt idx="2753">
                  <c:v>45772.729166666664</c:v>
                </c:pt>
                <c:pt idx="2754">
                  <c:v>45772.770833333336</c:v>
                </c:pt>
                <c:pt idx="2755">
                  <c:v>45772.8125</c:v>
                </c:pt>
                <c:pt idx="2756">
                  <c:v>45772.854166666664</c:v>
                </c:pt>
                <c:pt idx="2757">
                  <c:v>45772.895833333336</c:v>
                </c:pt>
                <c:pt idx="2758">
                  <c:v>45772.9375</c:v>
                </c:pt>
                <c:pt idx="2759">
                  <c:v>45772.979166666664</c:v>
                </c:pt>
                <c:pt idx="2760">
                  <c:v>45773.020833333336</c:v>
                </c:pt>
                <c:pt idx="2761">
                  <c:v>45773.0625</c:v>
                </c:pt>
                <c:pt idx="2762">
                  <c:v>45773.104166666664</c:v>
                </c:pt>
                <c:pt idx="2763">
                  <c:v>45773.145833333336</c:v>
                </c:pt>
                <c:pt idx="2764">
                  <c:v>45773.1875</c:v>
                </c:pt>
                <c:pt idx="2765">
                  <c:v>45773.229166666664</c:v>
                </c:pt>
                <c:pt idx="2766">
                  <c:v>45773.270833333336</c:v>
                </c:pt>
                <c:pt idx="2767">
                  <c:v>45773.3125</c:v>
                </c:pt>
                <c:pt idx="2768">
                  <c:v>45773.354166666664</c:v>
                </c:pt>
                <c:pt idx="2769">
                  <c:v>45773.395833333336</c:v>
                </c:pt>
                <c:pt idx="2770">
                  <c:v>45773.4375</c:v>
                </c:pt>
                <c:pt idx="2771">
                  <c:v>45773.479166666664</c:v>
                </c:pt>
                <c:pt idx="2772">
                  <c:v>45773.520833333336</c:v>
                </c:pt>
                <c:pt idx="2773">
                  <c:v>45773.5625</c:v>
                </c:pt>
                <c:pt idx="2774">
                  <c:v>45773.604166666664</c:v>
                </c:pt>
                <c:pt idx="2775">
                  <c:v>45773.645833333336</c:v>
                </c:pt>
                <c:pt idx="2776">
                  <c:v>45773.6875</c:v>
                </c:pt>
                <c:pt idx="2777">
                  <c:v>45773.729166666664</c:v>
                </c:pt>
                <c:pt idx="2778">
                  <c:v>45773.770833333336</c:v>
                </c:pt>
                <c:pt idx="2779">
                  <c:v>45773.8125</c:v>
                </c:pt>
                <c:pt idx="2780">
                  <c:v>45773.854166666664</c:v>
                </c:pt>
                <c:pt idx="2781">
                  <c:v>45773.895833333336</c:v>
                </c:pt>
                <c:pt idx="2782">
                  <c:v>45773.9375</c:v>
                </c:pt>
                <c:pt idx="2783">
                  <c:v>45773.979166666664</c:v>
                </c:pt>
                <c:pt idx="2784">
                  <c:v>45774.020833333336</c:v>
                </c:pt>
                <c:pt idx="2785">
                  <c:v>45774.0625</c:v>
                </c:pt>
                <c:pt idx="2786">
                  <c:v>45774.104166666664</c:v>
                </c:pt>
                <c:pt idx="2787">
                  <c:v>45774.145833333336</c:v>
                </c:pt>
                <c:pt idx="2788">
                  <c:v>45774.1875</c:v>
                </c:pt>
                <c:pt idx="2789">
                  <c:v>45774.229166666664</c:v>
                </c:pt>
                <c:pt idx="2790">
                  <c:v>45774.270833333336</c:v>
                </c:pt>
                <c:pt idx="2791">
                  <c:v>45774.3125</c:v>
                </c:pt>
                <c:pt idx="2792">
                  <c:v>45774.354166666664</c:v>
                </c:pt>
                <c:pt idx="2793">
                  <c:v>45774.395833333336</c:v>
                </c:pt>
                <c:pt idx="2794">
                  <c:v>45774.4375</c:v>
                </c:pt>
                <c:pt idx="2795">
                  <c:v>45774.479166666664</c:v>
                </c:pt>
                <c:pt idx="2796">
                  <c:v>45774.520833333336</c:v>
                </c:pt>
                <c:pt idx="2797">
                  <c:v>45774.5625</c:v>
                </c:pt>
                <c:pt idx="2798">
                  <c:v>45774.604166666664</c:v>
                </c:pt>
                <c:pt idx="2799">
                  <c:v>45774.645833333336</c:v>
                </c:pt>
                <c:pt idx="2800">
                  <c:v>45774.6875</c:v>
                </c:pt>
                <c:pt idx="2801">
                  <c:v>45774.729166666664</c:v>
                </c:pt>
                <c:pt idx="2802">
                  <c:v>45774.770833333336</c:v>
                </c:pt>
                <c:pt idx="2803">
                  <c:v>45774.8125</c:v>
                </c:pt>
                <c:pt idx="2804">
                  <c:v>45774.854166666664</c:v>
                </c:pt>
                <c:pt idx="2805">
                  <c:v>45774.895833333336</c:v>
                </c:pt>
                <c:pt idx="2806">
                  <c:v>45774.9375</c:v>
                </c:pt>
                <c:pt idx="2807">
                  <c:v>45774.979166666664</c:v>
                </c:pt>
                <c:pt idx="2808">
                  <c:v>45775.020833333336</c:v>
                </c:pt>
                <c:pt idx="2809">
                  <c:v>45775.0625</c:v>
                </c:pt>
                <c:pt idx="2810">
                  <c:v>45775.104166666664</c:v>
                </c:pt>
                <c:pt idx="2811">
                  <c:v>45775.145833333336</c:v>
                </c:pt>
                <c:pt idx="2812">
                  <c:v>45775.1875</c:v>
                </c:pt>
                <c:pt idx="2813">
                  <c:v>45775.229166666664</c:v>
                </c:pt>
                <c:pt idx="2814">
                  <c:v>45775.270833333336</c:v>
                </c:pt>
                <c:pt idx="2815">
                  <c:v>45775.3125</c:v>
                </c:pt>
                <c:pt idx="2816">
                  <c:v>45775.354166666664</c:v>
                </c:pt>
                <c:pt idx="2817">
                  <c:v>45775.395833333336</c:v>
                </c:pt>
                <c:pt idx="2818">
                  <c:v>45775.4375</c:v>
                </c:pt>
                <c:pt idx="2819">
                  <c:v>45775.479166666664</c:v>
                </c:pt>
                <c:pt idx="2820">
                  <c:v>45775.520833333336</c:v>
                </c:pt>
                <c:pt idx="2821">
                  <c:v>45775.5625</c:v>
                </c:pt>
                <c:pt idx="2822">
                  <c:v>45775.604166666664</c:v>
                </c:pt>
                <c:pt idx="2823">
                  <c:v>45775.645833333336</c:v>
                </c:pt>
                <c:pt idx="2824">
                  <c:v>45775.6875</c:v>
                </c:pt>
                <c:pt idx="2825">
                  <c:v>45775.729166666664</c:v>
                </c:pt>
                <c:pt idx="2826">
                  <c:v>45775.770833333336</c:v>
                </c:pt>
                <c:pt idx="2827">
                  <c:v>45775.8125</c:v>
                </c:pt>
                <c:pt idx="2828">
                  <c:v>45775.854166666664</c:v>
                </c:pt>
                <c:pt idx="2829">
                  <c:v>45775.895833333336</c:v>
                </c:pt>
                <c:pt idx="2830">
                  <c:v>45775.9375</c:v>
                </c:pt>
                <c:pt idx="2831">
                  <c:v>45775.979166666664</c:v>
                </c:pt>
                <c:pt idx="2832">
                  <c:v>45776.020833333336</c:v>
                </c:pt>
                <c:pt idx="2833">
                  <c:v>45776.0625</c:v>
                </c:pt>
                <c:pt idx="2834">
                  <c:v>45776.104166666664</c:v>
                </c:pt>
                <c:pt idx="2835">
                  <c:v>45776.145833333336</c:v>
                </c:pt>
                <c:pt idx="2836">
                  <c:v>45776.1875</c:v>
                </c:pt>
                <c:pt idx="2837">
                  <c:v>45776.229166666664</c:v>
                </c:pt>
                <c:pt idx="2838">
                  <c:v>45776.270833333336</c:v>
                </c:pt>
                <c:pt idx="2839">
                  <c:v>45776.3125</c:v>
                </c:pt>
                <c:pt idx="2840">
                  <c:v>45776.354166666664</c:v>
                </c:pt>
                <c:pt idx="2841">
                  <c:v>45776.395833333336</c:v>
                </c:pt>
                <c:pt idx="2842">
                  <c:v>45776.4375</c:v>
                </c:pt>
                <c:pt idx="2843">
                  <c:v>45776.479166666664</c:v>
                </c:pt>
                <c:pt idx="2844">
                  <c:v>45776.520833333336</c:v>
                </c:pt>
                <c:pt idx="2845">
                  <c:v>45776.5625</c:v>
                </c:pt>
                <c:pt idx="2846">
                  <c:v>45776.604166666664</c:v>
                </c:pt>
                <c:pt idx="2847">
                  <c:v>45776.645833333336</c:v>
                </c:pt>
                <c:pt idx="2848">
                  <c:v>45776.6875</c:v>
                </c:pt>
                <c:pt idx="2849">
                  <c:v>45776.729166666664</c:v>
                </c:pt>
                <c:pt idx="2850">
                  <c:v>45776.770833333336</c:v>
                </c:pt>
                <c:pt idx="2851">
                  <c:v>45776.8125</c:v>
                </c:pt>
                <c:pt idx="2852">
                  <c:v>45776.854166666664</c:v>
                </c:pt>
                <c:pt idx="2853">
                  <c:v>45776.895833333336</c:v>
                </c:pt>
                <c:pt idx="2854">
                  <c:v>45776.9375</c:v>
                </c:pt>
                <c:pt idx="2855">
                  <c:v>45776.979166666664</c:v>
                </c:pt>
                <c:pt idx="2856">
                  <c:v>45777.020833333336</c:v>
                </c:pt>
                <c:pt idx="2857">
                  <c:v>45777.0625</c:v>
                </c:pt>
                <c:pt idx="2858">
                  <c:v>45777.104166666664</c:v>
                </c:pt>
                <c:pt idx="2859">
                  <c:v>45777.145833333336</c:v>
                </c:pt>
                <c:pt idx="2860">
                  <c:v>45777.1875</c:v>
                </c:pt>
                <c:pt idx="2861">
                  <c:v>45777.229166666664</c:v>
                </c:pt>
                <c:pt idx="2862">
                  <c:v>45777.270833333336</c:v>
                </c:pt>
                <c:pt idx="2863">
                  <c:v>45777.3125</c:v>
                </c:pt>
                <c:pt idx="2864">
                  <c:v>45777.354166666664</c:v>
                </c:pt>
                <c:pt idx="2865">
                  <c:v>45777.395833333336</c:v>
                </c:pt>
                <c:pt idx="2866">
                  <c:v>45777.4375</c:v>
                </c:pt>
                <c:pt idx="2867">
                  <c:v>45777.479166666664</c:v>
                </c:pt>
                <c:pt idx="2868">
                  <c:v>45777.520833333336</c:v>
                </c:pt>
                <c:pt idx="2869">
                  <c:v>45777.5625</c:v>
                </c:pt>
                <c:pt idx="2870">
                  <c:v>45777.604166666664</c:v>
                </c:pt>
                <c:pt idx="2871">
                  <c:v>45777.645833333336</c:v>
                </c:pt>
                <c:pt idx="2872">
                  <c:v>45777.6875</c:v>
                </c:pt>
                <c:pt idx="2873">
                  <c:v>45777.729166666664</c:v>
                </c:pt>
                <c:pt idx="2874">
                  <c:v>45777.770833333336</c:v>
                </c:pt>
                <c:pt idx="2875">
                  <c:v>45777.8125</c:v>
                </c:pt>
                <c:pt idx="2876">
                  <c:v>45777.854166666664</c:v>
                </c:pt>
                <c:pt idx="2877">
                  <c:v>45777.895833333336</c:v>
                </c:pt>
                <c:pt idx="2878">
                  <c:v>45777.9375</c:v>
                </c:pt>
                <c:pt idx="2879">
                  <c:v>45777.979166666664</c:v>
                </c:pt>
                <c:pt idx="2880">
                  <c:v>45778.020833333336</c:v>
                </c:pt>
                <c:pt idx="2881">
                  <c:v>45778.0625</c:v>
                </c:pt>
                <c:pt idx="2882">
                  <c:v>45778.104166666664</c:v>
                </c:pt>
                <c:pt idx="2883">
                  <c:v>45778.145833333336</c:v>
                </c:pt>
                <c:pt idx="2884">
                  <c:v>45778.1875</c:v>
                </c:pt>
                <c:pt idx="2885">
                  <c:v>45778.229166666664</c:v>
                </c:pt>
                <c:pt idx="2886">
                  <c:v>45778.270833333336</c:v>
                </c:pt>
                <c:pt idx="2887">
                  <c:v>45778.3125</c:v>
                </c:pt>
                <c:pt idx="2888">
                  <c:v>45778.354166666664</c:v>
                </c:pt>
                <c:pt idx="2889">
                  <c:v>45778.395833333336</c:v>
                </c:pt>
                <c:pt idx="2890">
                  <c:v>45778.4375</c:v>
                </c:pt>
                <c:pt idx="2891">
                  <c:v>45778.479166666664</c:v>
                </c:pt>
                <c:pt idx="2892">
                  <c:v>45778.520833333336</c:v>
                </c:pt>
                <c:pt idx="2893">
                  <c:v>45778.5625</c:v>
                </c:pt>
                <c:pt idx="2894">
                  <c:v>45778.604166666664</c:v>
                </c:pt>
                <c:pt idx="2895">
                  <c:v>45778.645833333336</c:v>
                </c:pt>
                <c:pt idx="2896">
                  <c:v>45778.6875</c:v>
                </c:pt>
                <c:pt idx="2897">
                  <c:v>45778.729166666664</c:v>
                </c:pt>
                <c:pt idx="2898">
                  <c:v>45778.770833333336</c:v>
                </c:pt>
                <c:pt idx="2899">
                  <c:v>45778.8125</c:v>
                </c:pt>
                <c:pt idx="2900">
                  <c:v>45778.854166666664</c:v>
                </c:pt>
                <c:pt idx="2901">
                  <c:v>45778.895833333336</c:v>
                </c:pt>
                <c:pt idx="2902">
                  <c:v>45778.9375</c:v>
                </c:pt>
                <c:pt idx="2903">
                  <c:v>45778.979166666664</c:v>
                </c:pt>
                <c:pt idx="2904">
                  <c:v>45779.020833333336</c:v>
                </c:pt>
                <c:pt idx="2905">
                  <c:v>45779.0625</c:v>
                </c:pt>
                <c:pt idx="2906">
                  <c:v>45779.104166666664</c:v>
                </c:pt>
                <c:pt idx="2907">
                  <c:v>45779.145833333336</c:v>
                </c:pt>
                <c:pt idx="2908">
                  <c:v>45779.1875</c:v>
                </c:pt>
                <c:pt idx="2909">
                  <c:v>45779.229166666664</c:v>
                </c:pt>
                <c:pt idx="2910">
                  <c:v>45779.270833333336</c:v>
                </c:pt>
                <c:pt idx="2911">
                  <c:v>45779.3125</c:v>
                </c:pt>
                <c:pt idx="2912">
                  <c:v>45779.354166666664</c:v>
                </c:pt>
                <c:pt idx="2913">
                  <c:v>45779.395833333336</c:v>
                </c:pt>
                <c:pt idx="2914">
                  <c:v>45779.4375</c:v>
                </c:pt>
                <c:pt idx="2915">
                  <c:v>45779.479166666664</c:v>
                </c:pt>
                <c:pt idx="2916">
                  <c:v>45779.520833333336</c:v>
                </c:pt>
                <c:pt idx="2917">
                  <c:v>45779.5625</c:v>
                </c:pt>
                <c:pt idx="2918">
                  <c:v>45779.604166666664</c:v>
                </c:pt>
                <c:pt idx="2919">
                  <c:v>45779.645833333336</c:v>
                </c:pt>
                <c:pt idx="2920">
                  <c:v>45779.6875</c:v>
                </c:pt>
                <c:pt idx="2921">
                  <c:v>45779.729166666664</c:v>
                </c:pt>
                <c:pt idx="2922">
                  <c:v>45779.770833333336</c:v>
                </c:pt>
                <c:pt idx="2923">
                  <c:v>45779.8125</c:v>
                </c:pt>
                <c:pt idx="2924">
                  <c:v>45779.854166666664</c:v>
                </c:pt>
                <c:pt idx="2925">
                  <c:v>45779.895833333336</c:v>
                </c:pt>
                <c:pt idx="2926">
                  <c:v>45779.9375</c:v>
                </c:pt>
                <c:pt idx="2927">
                  <c:v>45779.979166666664</c:v>
                </c:pt>
                <c:pt idx="2928">
                  <c:v>45780.020833333336</c:v>
                </c:pt>
                <c:pt idx="2929">
                  <c:v>45780.0625</c:v>
                </c:pt>
                <c:pt idx="2930">
                  <c:v>45780.104166666664</c:v>
                </c:pt>
                <c:pt idx="2931">
                  <c:v>45780.145833333336</c:v>
                </c:pt>
                <c:pt idx="2932">
                  <c:v>45780.1875</c:v>
                </c:pt>
                <c:pt idx="2933">
                  <c:v>45780.229166666664</c:v>
                </c:pt>
                <c:pt idx="2934">
                  <c:v>45780.270833333336</c:v>
                </c:pt>
                <c:pt idx="2935">
                  <c:v>45780.3125</c:v>
                </c:pt>
                <c:pt idx="2936">
                  <c:v>45780.354166666664</c:v>
                </c:pt>
                <c:pt idx="2937">
                  <c:v>45780.395833333336</c:v>
                </c:pt>
                <c:pt idx="2938">
                  <c:v>45780.4375</c:v>
                </c:pt>
                <c:pt idx="2939">
                  <c:v>45780.479166666664</c:v>
                </c:pt>
                <c:pt idx="2940">
                  <c:v>45780.520833333336</c:v>
                </c:pt>
                <c:pt idx="2941">
                  <c:v>45780.5625</c:v>
                </c:pt>
                <c:pt idx="2942">
                  <c:v>45780.604166666664</c:v>
                </c:pt>
                <c:pt idx="2943">
                  <c:v>45780.645833333336</c:v>
                </c:pt>
                <c:pt idx="2944">
                  <c:v>45780.6875</c:v>
                </c:pt>
                <c:pt idx="2945">
                  <c:v>45780.729166666664</c:v>
                </c:pt>
                <c:pt idx="2946">
                  <c:v>45780.770833333336</c:v>
                </c:pt>
                <c:pt idx="2947">
                  <c:v>45780.8125</c:v>
                </c:pt>
                <c:pt idx="2948">
                  <c:v>45780.854166666664</c:v>
                </c:pt>
                <c:pt idx="2949">
                  <c:v>45780.895833333336</c:v>
                </c:pt>
                <c:pt idx="2950">
                  <c:v>45780.9375</c:v>
                </c:pt>
                <c:pt idx="2951">
                  <c:v>45780.979166666664</c:v>
                </c:pt>
                <c:pt idx="2952">
                  <c:v>45781.020833333336</c:v>
                </c:pt>
                <c:pt idx="2953">
                  <c:v>45781.0625</c:v>
                </c:pt>
                <c:pt idx="2954">
                  <c:v>45781.104166666664</c:v>
                </c:pt>
                <c:pt idx="2955">
                  <c:v>45781.145833333336</c:v>
                </c:pt>
                <c:pt idx="2956">
                  <c:v>45781.1875</c:v>
                </c:pt>
                <c:pt idx="2957">
                  <c:v>45781.229166666664</c:v>
                </c:pt>
                <c:pt idx="2958">
                  <c:v>45781.270833333336</c:v>
                </c:pt>
                <c:pt idx="2959">
                  <c:v>45781.3125</c:v>
                </c:pt>
                <c:pt idx="2960">
                  <c:v>45781.354166666664</c:v>
                </c:pt>
                <c:pt idx="2961">
                  <c:v>45781.395833333336</c:v>
                </c:pt>
                <c:pt idx="2962">
                  <c:v>45781.4375</c:v>
                </c:pt>
                <c:pt idx="2963">
                  <c:v>45781.479166666664</c:v>
                </c:pt>
                <c:pt idx="2964">
                  <c:v>45781.520833333336</c:v>
                </c:pt>
                <c:pt idx="2965">
                  <c:v>45781.5625</c:v>
                </c:pt>
                <c:pt idx="2966">
                  <c:v>45781.604166666664</c:v>
                </c:pt>
                <c:pt idx="2967">
                  <c:v>45781.645833333336</c:v>
                </c:pt>
                <c:pt idx="2968">
                  <c:v>45781.6875</c:v>
                </c:pt>
                <c:pt idx="2969">
                  <c:v>45781.729166666664</c:v>
                </c:pt>
                <c:pt idx="2970">
                  <c:v>45781.770833333336</c:v>
                </c:pt>
                <c:pt idx="2971">
                  <c:v>45781.8125</c:v>
                </c:pt>
                <c:pt idx="2972">
                  <c:v>45781.854166666664</c:v>
                </c:pt>
                <c:pt idx="2973">
                  <c:v>45781.895833333336</c:v>
                </c:pt>
                <c:pt idx="2974">
                  <c:v>45781.9375</c:v>
                </c:pt>
                <c:pt idx="2975">
                  <c:v>45781.979166666664</c:v>
                </c:pt>
                <c:pt idx="2976">
                  <c:v>45782.020833333336</c:v>
                </c:pt>
                <c:pt idx="2977">
                  <c:v>45782.0625</c:v>
                </c:pt>
                <c:pt idx="2978">
                  <c:v>45782.104166666664</c:v>
                </c:pt>
                <c:pt idx="2979">
                  <c:v>45782.145833333336</c:v>
                </c:pt>
                <c:pt idx="2980">
                  <c:v>45782.1875</c:v>
                </c:pt>
                <c:pt idx="2981">
                  <c:v>45782.229166666664</c:v>
                </c:pt>
                <c:pt idx="2982">
                  <c:v>45782.270833333336</c:v>
                </c:pt>
                <c:pt idx="2983">
                  <c:v>45782.3125</c:v>
                </c:pt>
                <c:pt idx="2984">
                  <c:v>45782.354166666664</c:v>
                </c:pt>
                <c:pt idx="2985">
                  <c:v>45782.395833333336</c:v>
                </c:pt>
                <c:pt idx="2986">
                  <c:v>45782.4375</c:v>
                </c:pt>
                <c:pt idx="2987">
                  <c:v>45782.479166666664</c:v>
                </c:pt>
                <c:pt idx="2988">
                  <c:v>45782.520833333336</c:v>
                </c:pt>
                <c:pt idx="2989">
                  <c:v>45782.5625</c:v>
                </c:pt>
                <c:pt idx="2990">
                  <c:v>45782.604166666664</c:v>
                </c:pt>
                <c:pt idx="2991">
                  <c:v>45782.645833333336</c:v>
                </c:pt>
                <c:pt idx="2992">
                  <c:v>45782.6875</c:v>
                </c:pt>
                <c:pt idx="2993">
                  <c:v>45782.729166666664</c:v>
                </c:pt>
                <c:pt idx="2994">
                  <c:v>45782.770833333336</c:v>
                </c:pt>
                <c:pt idx="2995">
                  <c:v>45782.8125</c:v>
                </c:pt>
                <c:pt idx="2996">
                  <c:v>45782.854166666664</c:v>
                </c:pt>
                <c:pt idx="2997">
                  <c:v>45782.895833333336</c:v>
                </c:pt>
                <c:pt idx="2998">
                  <c:v>45782.9375</c:v>
                </c:pt>
                <c:pt idx="2999">
                  <c:v>45782.979166666664</c:v>
                </c:pt>
                <c:pt idx="3000">
                  <c:v>45783.020833333336</c:v>
                </c:pt>
                <c:pt idx="3001">
                  <c:v>45783.0625</c:v>
                </c:pt>
                <c:pt idx="3002">
                  <c:v>45783.104166666664</c:v>
                </c:pt>
                <c:pt idx="3003">
                  <c:v>45783.145833333336</c:v>
                </c:pt>
                <c:pt idx="3004">
                  <c:v>45783.1875</c:v>
                </c:pt>
                <c:pt idx="3005">
                  <c:v>45783.229166666664</c:v>
                </c:pt>
                <c:pt idx="3006">
                  <c:v>45783.270833333336</c:v>
                </c:pt>
                <c:pt idx="3007">
                  <c:v>45783.3125</c:v>
                </c:pt>
                <c:pt idx="3008">
                  <c:v>45783.354166666664</c:v>
                </c:pt>
                <c:pt idx="3009">
                  <c:v>45783.395833333336</c:v>
                </c:pt>
                <c:pt idx="3010">
                  <c:v>45783.4375</c:v>
                </c:pt>
                <c:pt idx="3011">
                  <c:v>45783.479166666664</c:v>
                </c:pt>
                <c:pt idx="3012">
                  <c:v>45783.520833333336</c:v>
                </c:pt>
                <c:pt idx="3013">
                  <c:v>45783.5625</c:v>
                </c:pt>
                <c:pt idx="3014">
                  <c:v>45783.604166666664</c:v>
                </c:pt>
                <c:pt idx="3015">
                  <c:v>45783.645833333336</c:v>
                </c:pt>
                <c:pt idx="3016">
                  <c:v>45783.6875</c:v>
                </c:pt>
                <c:pt idx="3017">
                  <c:v>45783.729166666664</c:v>
                </c:pt>
                <c:pt idx="3018">
                  <c:v>45783.770833333336</c:v>
                </c:pt>
                <c:pt idx="3019">
                  <c:v>45783.8125</c:v>
                </c:pt>
                <c:pt idx="3020">
                  <c:v>45783.854166666664</c:v>
                </c:pt>
                <c:pt idx="3021">
                  <c:v>45783.895833333336</c:v>
                </c:pt>
                <c:pt idx="3022">
                  <c:v>45783.9375</c:v>
                </c:pt>
                <c:pt idx="3023">
                  <c:v>45783.979166666664</c:v>
                </c:pt>
                <c:pt idx="3024">
                  <c:v>45784.020833333336</c:v>
                </c:pt>
                <c:pt idx="3025">
                  <c:v>45784.0625</c:v>
                </c:pt>
                <c:pt idx="3026">
                  <c:v>45784.104166666664</c:v>
                </c:pt>
                <c:pt idx="3027">
                  <c:v>45784.145833333336</c:v>
                </c:pt>
                <c:pt idx="3028">
                  <c:v>45784.1875</c:v>
                </c:pt>
                <c:pt idx="3029">
                  <c:v>45784.229166666664</c:v>
                </c:pt>
                <c:pt idx="3030">
                  <c:v>45784.270833333336</c:v>
                </c:pt>
                <c:pt idx="3031">
                  <c:v>45784.3125</c:v>
                </c:pt>
                <c:pt idx="3032">
                  <c:v>45784.354166666664</c:v>
                </c:pt>
                <c:pt idx="3033">
                  <c:v>45784.395833333336</c:v>
                </c:pt>
                <c:pt idx="3034">
                  <c:v>45784.4375</c:v>
                </c:pt>
                <c:pt idx="3035">
                  <c:v>45784.479166666664</c:v>
                </c:pt>
                <c:pt idx="3036">
                  <c:v>45784.520833333336</c:v>
                </c:pt>
                <c:pt idx="3037">
                  <c:v>45784.5625</c:v>
                </c:pt>
                <c:pt idx="3038">
                  <c:v>45784.604166666664</c:v>
                </c:pt>
                <c:pt idx="3039">
                  <c:v>45784.645833333336</c:v>
                </c:pt>
                <c:pt idx="3040">
                  <c:v>45784.6875</c:v>
                </c:pt>
                <c:pt idx="3041">
                  <c:v>45784.729166666664</c:v>
                </c:pt>
                <c:pt idx="3042">
                  <c:v>45784.770833333336</c:v>
                </c:pt>
                <c:pt idx="3043">
                  <c:v>45784.8125</c:v>
                </c:pt>
                <c:pt idx="3044">
                  <c:v>45784.854166666664</c:v>
                </c:pt>
                <c:pt idx="3045">
                  <c:v>45784.895833333336</c:v>
                </c:pt>
                <c:pt idx="3046">
                  <c:v>45784.9375</c:v>
                </c:pt>
                <c:pt idx="3047">
                  <c:v>45784.979166666664</c:v>
                </c:pt>
                <c:pt idx="3048">
                  <c:v>45785.020833333336</c:v>
                </c:pt>
                <c:pt idx="3049">
                  <c:v>45785.0625</c:v>
                </c:pt>
                <c:pt idx="3050">
                  <c:v>45785.104166666664</c:v>
                </c:pt>
                <c:pt idx="3051">
                  <c:v>45785.145833333336</c:v>
                </c:pt>
                <c:pt idx="3052">
                  <c:v>45785.1875</c:v>
                </c:pt>
                <c:pt idx="3053">
                  <c:v>45785.229166666664</c:v>
                </c:pt>
                <c:pt idx="3054">
                  <c:v>45785.270833333336</c:v>
                </c:pt>
                <c:pt idx="3055">
                  <c:v>45785.3125</c:v>
                </c:pt>
                <c:pt idx="3056">
                  <c:v>45785.354166666664</c:v>
                </c:pt>
                <c:pt idx="3057">
                  <c:v>45785.395833333336</c:v>
                </c:pt>
                <c:pt idx="3058">
                  <c:v>45785.4375</c:v>
                </c:pt>
                <c:pt idx="3059">
                  <c:v>45785.479166666664</c:v>
                </c:pt>
                <c:pt idx="3060">
                  <c:v>45785.520833333336</c:v>
                </c:pt>
                <c:pt idx="3061">
                  <c:v>45785.5625</c:v>
                </c:pt>
                <c:pt idx="3062">
                  <c:v>45785.604166666664</c:v>
                </c:pt>
                <c:pt idx="3063">
                  <c:v>45785.645833333336</c:v>
                </c:pt>
                <c:pt idx="3064">
                  <c:v>45785.6875</c:v>
                </c:pt>
                <c:pt idx="3065">
                  <c:v>45785.729166666664</c:v>
                </c:pt>
                <c:pt idx="3066">
                  <c:v>45785.770833333336</c:v>
                </c:pt>
                <c:pt idx="3067">
                  <c:v>45785.8125</c:v>
                </c:pt>
                <c:pt idx="3068">
                  <c:v>45785.854166666664</c:v>
                </c:pt>
                <c:pt idx="3069">
                  <c:v>45785.895833333336</c:v>
                </c:pt>
                <c:pt idx="3070">
                  <c:v>45785.9375</c:v>
                </c:pt>
                <c:pt idx="3071">
                  <c:v>45785.979166666664</c:v>
                </c:pt>
                <c:pt idx="3072">
                  <c:v>45786.020833333336</c:v>
                </c:pt>
                <c:pt idx="3073">
                  <c:v>45786.0625</c:v>
                </c:pt>
                <c:pt idx="3074">
                  <c:v>45786.104166666664</c:v>
                </c:pt>
                <c:pt idx="3075">
                  <c:v>45786.145833333336</c:v>
                </c:pt>
                <c:pt idx="3076">
                  <c:v>45786.1875</c:v>
                </c:pt>
                <c:pt idx="3077">
                  <c:v>45786.229166666664</c:v>
                </c:pt>
                <c:pt idx="3078">
                  <c:v>45786.270833333336</c:v>
                </c:pt>
                <c:pt idx="3079">
                  <c:v>45786.3125</c:v>
                </c:pt>
                <c:pt idx="3080">
                  <c:v>45786.354166666664</c:v>
                </c:pt>
                <c:pt idx="3081">
                  <c:v>45786.395833333336</c:v>
                </c:pt>
                <c:pt idx="3082">
                  <c:v>45786.4375</c:v>
                </c:pt>
                <c:pt idx="3083">
                  <c:v>45786.479166666664</c:v>
                </c:pt>
                <c:pt idx="3084">
                  <c:v>45786.520833333336</c:v>
                </c:pt>
                <c:pt idx="3085">
                  <c:v>45786.5625</c:v>
                </c:pt>
                <c:pt idx="3086">
                  <c:v>45786.604166666664</c:v>
                </c:pt>
                <c:pt idx="3087">
                  <c:v>45786.645833333336</c:v>
                </c:pt>
                <c:pt idx="3088">
                  <c:v>45786.6875</c:v>
                </c:pt>
                <c:pt idx="3089">
                  <c:v>45786.729166666664</c:v>
                </c:pt>
                <c:pt idx="3090">
                  <c:v>45786.770833333336</c:v>
                </c:pt>
                <c:pt idx="3091">
                  <c:v>45786.8125</c:v>
                </c:pt>
                <c:pt idx="3092">
                  <c:v>45786.854166666664</c:v>
                </c:pt>
                <c:pt idx="3093">
                  <c:v>45786.895833333336</c:v>
                </c:pt>
                <c:pt idx="3094">
                  <c:v>45786.9375</c:v>
                </c:pt>
                <c:pt idx="3095">
                  <c:v>45786.979166666664</c:v>
                </c:pt>
                <c:pt idx="3096">
                  <c:v>45787.020833333336</c:v>
                </c:pt>
                <c:pt idx="3097">
                  <c:v>45787.0625</c:v>
                </c:pt>
                <c:pt idx="3098">
                  <c:v>45787.104166666664</c:v>
                </c:pt>
                <c:pt idx="3099">
                  <c:v>45787.145833333336</c:v>
                </c:pt>
                <c:pt idx="3100">
                  <c:v>45787.1875</c:v>
                </c:pt>
                <c:pt idx="3101">
                  <c:v>45787.229166666664</c:v>
                </c:pt>
                <c:pt idx="3102">
                  <c:v>45787.270833333336</c:v>
                </c:pt>
                <c:pt idx="3103">
                  <c:v>45787.3125</c:v>
                </c:pt>
                <c:pt idx="3104">
                  <c:v>45787.354166666664</c:v>
                </c:pt>
                <c:pt idx="3105">
                  <c:v>45787.395833333336</c:v>
                </c:pt>
                <c:pt idx="3106">
                  <c:v>45787.4375</c:v>
                </c:pt>
                <c:pt idx="3107">
                  <c:v>45787.479166666664</c:v>
                </c:pt>
                <c:pt idx="3108">
                  <c:v>45787.520833333336</c:v>
                </c:pt>
                <c:pt idx="3109">
                  <c:v>45787.5625</c:v>
                </c:pt>
                <c:pt idx="3110">
                  <c:v>45787.604166666664</c:v>
                </c:pt>
                <c:pt idx="3111">
                  <c:v>45787.645833333336</c:v>
                </c:pt>
                <c:pt idx="3112">
                  <c:v>45787.6875</c:v>
                </c:pt>
                <c:pt idx="3113">
                  <c:v>45787.729166666664</c:v>
                </c:pt>
                <c:pt idx="3114">
                  <c:v>45787.770833333336</c:v>
                </c:pt>
                <c:pt idx="3115">
                  <c:v>45787.8125</c:v>
                </c:pt>
                <c:pt idx="3116">
                  <c:v>45787.854166666664</c:v>
                </c:pt>
                <c:pt idx="3117">
                  <c:v>45787.895833333336</c:v>
                </c:pt>
                <c:pt idx="3118">
                  <c:v>45787.9375</c:v>
                </c:pt>
                <c:pt idx="3119">
                  <c:v>45787.979166666664</c:v>
                </c:pt>
                <c:pt idx="3120">
                  <c:v>45788.020833333336</c:v>
                </c:pt>
                <c:pt idx="3121">
                  <c:v>45788.0625</c:v>
                </c:pt>
                <c:pt idx="3122">
                  <c:v>45788.104166666664</c:v>
                </c:pt>
                <c:pt idx="3123">
                  <c:v>45788.145833333336</c:v>
                </c:pt>
                <c:pt idx="3124">
                  <c:v>45788.1875</c:v>
                </c:pt>
                <c:pt idx="3125">
                  <c:v>45788.229166666664</c:v>
                </c:pt>
                <c:pt idx="3126">
                  <c:v>45788.270833333336</c:v>
                </c:pt>
                <c:pt idx="3127">
                  <c:v>45788.3125</c:v>
                </c:pt>
                <c:pt idx="3128">
                  <c:v>45788.354166666664</c:v>
                </c:pt>
                <c:pt idx="3129">
                  <c:v>45788.395833333336</c:v>
                </c:pt>
                <c:pt idx="3130">
                  <c:v>45788.4375</c:v>
                </c:pt>
                <c:pt idx="3131">
                  <c:v>45788.479166666664</c:v>
                </c:pt>
                <c:pt idx="3132">
                  <c:v>45788.520833333336</c:v>
                </c:pt>
                <c:pt idx="3133">
                  <c:v>45788.5625</c:v>
                </c:pt>
                <c:pt idx="3134">
                  <c:v>45788.604166666664</c:v>
                </c:pt>
                <c:pt idx="3135">
                  <c:v>45788.645833333336</c:v>
                </c:pt>
                <c:pt idx="3136">
                  <c:v>45788.6875</c:v>
                </c:pt>
                <c:pt idx="3137">
                  <c:v>45788.729166666664</c:v>
                </c:pt>
                <c:pt idx="3138">
                  <c:v>45788.770833333336</c:v>
                </c:pt>
                <c:pt idx="3139">
                  <c:v>45788.8125</c:v>
                </c:pt>
                <c:pt idx="3140">
                  <c:v>45788.854166666664</c:v>
                </c:pt>
                <c:pt idx="3141">
                  <c:v>45788.895833333336</c:v>
                </c:pt>
                <c:pt idx="3142">
                  <c:v>45788.9375</c:v>
                </c:pt>
                <c:pt idx="3143">
                  <c:v>45788.979166666664</c:v>
                </c:pt>
                <c:pt idx="3144">
                  <c:v>45789.020833333336</c:v>
                </c:pt>
                <c:pt idx="3145">
                  <c:v>45789.0625</c:v>
                </c:pt>
                <c:pt idx="3146">
                  <c:v>45789.104166666664</c:v>
                </c:pt>
                <c:pt idx="3147">
                  <c:v>45789.145833333336</c:v>
                </c:pt>
                <c:pt idx="3148">
                  <c:v>45789.1875</c:v>
                </c:pt>
                <c:pt idx="3149">
                  <c:v>45789.229166666664</c:v>
                </c:pt>
                <c:pt idx="3150">
                  <c:v>45789.270833333336</c:v>
                </c:pt>
                <c:pt idx="3151">
                  <c:v>45789.3125</c:v>
                </c:pt>
                <c:pt idx="3152">
                  <c:v>45789.354166666664</c:v>
                </c:pt>
                <c:pt idx="3153">
                  <c:v>45789.395833333336</c:v>
                </c:pt>
                <c:pt idx="3154">
                  <c:v>45789.4375</c:v>
                </c:pt>
                <c:pt idx="3155">
                  <c:v>45789.479166666664</c:v>
                </c:pt>
                <c:pt idx="3156">
                  <c:v>45789.520833333336</c:v>
                </c:pt>
                <c:pt idx="3157">
                  <c:v>45789.5625</c:v>
                </c:pt>
                <c:pt idx="3158">
                  <c:v>45789.604166666664</c:v>
                </c:pt>
                <c:pt idx="3159">
                  <c:v>45789.645833333336</c:v>
                </c:pt>
                <c:pt idx="3160">
                  <c:v>45789.6875</c:v>
                </c:pt>
                <c:pt idx="3161">
                  <c:v>45789.729166666664</c:v>
                </c:pt>
                <c:pt idx="3162">
                  <c:v>45789.770833333336</c:v>
                </c:pt>
                <c:pt idx="3163">
                  <c:v>45789.8125</c:v>
                </c:pt>
                <c:pt idx="3164">
                  <c:v>45789.854166666664</c:v>
                </c:pt>
                <c:pt idx="3165">
                  <c:v>45789.895833333336</c:v>
                </c:pt>
                <c:pt idx="3166">
                  <c:v>45789.9375</c:v>
                </c:pt>
                <c:pt idx="3167">
                  <c:v>45789.979166666664</c:v>
                </c:pt>
                <c:pt idx="3168">
                  <c:v>45790.020833333336</c:v>
                </c:pt>
                <c:pt idx="3169">
                  <c:v>45790.0625</c:v>
                </c:pt>
                <c:pt idx="3170">
                  <c:v>45790.104166666664</c:v>
                </c:pt>
                <c:pt idx="3171">
                  <c:v>45790.145833333336</c:v>
                </c:pt>
                <c:pt idx="3172">
                  <c:v>45790.1875</c:v>
                </c:pt>
                <c:pt idx="3173">
                  <c:v>45790.229166666664</c:v>
                </c:pt>
                <c:pt idx="3174">
                  <c:v>45790.270833333336</c:v>
                </c:pt>
                <c:pt idx="3175">
                  <c:v>45790.3125</c:v>
                </c:pt>
                <c:pt idx="3176">
                  <c:v>45790.354166666664</c:v>
                </c:pt>
                <c:pt idx="3177">
                  <c:v>45790.395833333336</c:v>
                </c:pt>
                <c:pt idx="3178">
                  <c:v>45790.4375</c:v>
                </c:pt>
                <c:pt idx="3179">
                  <c:v>45790.479166666664</c:v>
                </c:pt>
                <c:pt idx="3180">
                  <c:v>45790.520833333336</c:v>
                </c:pt>
                <c:pt idx="3181">
                  <c:v>45790.5625</c:v>
                </c:pt>
                <c:pt idx="3182">
                  <c:v>45790.604166666664</c:v>
                </c:pt>
                <c:pt idx="3183">
                  <c:v>45790.645833333336</c:v>
                </c:pt>
                <c:pt idx="3184">
                  <c:v>45790.6875</c:v>
                </c:pt>
                <c:pt idx="3185">
                  <c:v>45790.729166666664</c:v>
                </c:pt>
                <c:pt idx="3186">
                  <c:v>45790.770833333336</c:v>
                </c:pt>
                <c:pt idx="3187">
                  <c:v>45790.8125</c:v>
                </c:pt>
                <c:pt idx="3188">
                  <c:v>45790.854166666664</c:v>
                </c:pt>
                <c:pt idx="3189">
                  <c:v>45790.895833333336</c:v>
                </c:pt>
                <c:pt idx="3190">
                  <c:v>45790.9375</c:v>
                </c:pt>
                <c:pt idx="3191">
                  <c:v>45790.979166666664</c:v>
                </c:pt>
                <c:pt idx="3192">
                  <c:v>45791.020833333336</c:v>
                </c:pt>
                <c:pt idx="3193">
                  <c:v>45791.0625</c:v>
                </c:pt>
                <c:pt idx="3194">
                  <c:v>45791.104166666664</c:v>
                </c:pt>
                <c:pt idx="3195">
                  <c:v>45791.145833333336</c:v>
                </c:pt>
                <c:pt idx="3196">
                  <c:v>45791.1875</c:v>
                </c:pt>
                <c:pt idx="3197">
                  <c:v>45791.229166666664</c:v>
                </c:pt>
                <c:pt idx="3198">
                  <c:v>45791.270833333336</c:v>
                </c:pt>
                <c:pt idx="3199">
                  <c:v>45791.3125</c:v>
                </c:pt>
                <c:pt idx="3200">
                  <c:v>45791.354166666664</c:v>
                </c:pt>
                <c:pt idx="3201">
                  <c:v>45791.395833333336</c:v>
                </c:pt>
                <c:pt idx="3202">
                  <c:v>45791.4375</c:v>
                </c:pt>
                <c:pt idx="3203">
                  <c:v>45791.479166666664</c:v>
                </c:pt>
                <c:pt idx="3204">
                  <c:v>45791.520833333336</c:v>
                </c:pt>
                <c:pt idx="3205">
                  <c:v>45791.5625</c:v>
                </c:pt>
                <c:pt idx="3206">
                  <c:v>45791.604166666664</c:v>
                </c:pt>
                <c:pt idx="3207">
                  <c:v>45791.645833333336</c:v>
                </c:pt>
                <c:pt idx="3208">
                  <c:v>45791.6875</c:v>
                </c:pt>
                <c:pt idx="3209">
                  <c:v>45791.729166666664</c:v>
                </c:pt>
                <c:pt idx="3210">
                  <c:v>45791.770833333336</c:v>
                </c:pt>
                <c:pt idx="3211">
                  <c:v>45791.8125</c:v>
                </c:pt>
                <c:pt idx="3212">
                  <c:v>45791.854166666664</c:v>
                </c:pt>
                <c:pt idx="3213">
                  <c:v>45791.895833333336</c:v>
                </c:pt>
                <c:pt idx="3214">
                  <c:v>45791.9375</c:v>
                </c:pt>
                <c:pt idx="3215">
                  <c:v>45791.979166666664</c:v>
                </c:pt>
                <c:pt idx="3216">
                  <c:v>45792.020833333336</c:v>
                </c:pt>
                <c:pt idx="3217">
                  <c:v>45792.0625</c:v>
                </c:pt>
                <c:pt idx="3218">
                  <c:v>45792.104166666664</c:v>
                </c:pt>
                <c:pt idx="3219">
                  <c:v>45792.145833333336</c:v>
                </c:pt>
                <c:pt idx="3220">
                  <c:v>45792.1875</c:v>
                </c:pt>
                <c:pt idx="3221">
                  <c:v>45792.229166666664</c:v>
                </c:pt>
                <c:pt idx="3222">
                  <c:v>45792.270833333336</c:v>
                </c:pt>
                <c:pt idx="3223">
                  <c:v>45792.3125</c:v>
                </c:pt>
                <c:pt idx="3224">
                  <c:v>45792.354166666664</c:v>
                </c:pt>
                <c:pt idx="3225">
                  <c:v>45792.395833333336</c:v>
                </c:pt>
                <c:pt idx="3226">
                  <c:v>45792.4375</c:v>
                </c:pt>
                <c:pt idx="3227">
                  <c:v>45792.479166666664</c:v>
                </c:pt>
                <c:pt idx="3228">
                  <c:v>45792.520833333336</c:v>
                </c:pt>
                <c:pt idx="3229">
                  <c:v>45792.5625</c:v>
                </c:pt>
                <c:pt idx="3230">
                  <c:v>45792.604166666664</c:v>
                </c:pt>
                <c:pt idx="3231">
                  <c:v>45792.645833333336</c:v>
                </c:pt>
                <c:pt idx="3232">
                  <c:v>45792.6875</c:v>
                </c:pt>
                <c:pt idx="3233">
                  <c:v>45792.729166666664</c:v>
                </c:pt>
                <c:pt idx="3234">
                  <c:v>45792.770833333336</c:v>
                </c:pt>
                <c:pt idx="3235">
                  <c:v>45792.8125</c:v>
                </c:pt>
                <c:pt idx="3236">
                  <c:v>45792.854166666664</c:v>
                </c:pt>
                <c:pt idx="3237">
                  <c:v>45792.895833333336</c:v>
                </c:pt>
                <c:pt idx="3238">
                  <c:v>45792.9375</c:v>
                </c:pt>
                <c:pt idx="3239">
                  <c:v>45792.979166666664</c:v>
                </c:pt>
                <c:pt idx="3240">
                  <c:v>45793.020833333336</c:v>
                </c:pt>
                <c:pt idx="3241">
                  <c:v>45793.0625</c:v>
                </c:pt>
                <c:pt idx="3242">
                  <c:v>45793.104166666664</c:v>
                </c:pt>
                <c:pt idx="3243">
                  <c:v>45793.145833333336</c:v>
                </c:pt>
                <c:pt idx="3244">
                  <c:v>45793.1875</c:v>
                </c:pt>
                <c:pt idx="3245">
                  <c:v>45793.229166666664</c:v>
                </c:pt>
                <c:pt idx="3246">
                  <c:v>45793.270833333336</c:v>
                </c:pt>
                <c:pt idx="3247">
                  <c:v>45793.3125</c:v>
                </c:pt>
                <c:pt idx="3248">
                  <c:v>45793.354166666664</c:v>
                </c:pt>
                <c:pt idx="3249">
                  <c:v>45793.395833333336</c:v>
                </c:pt>
                <c:pt idx="3250">
                  <c:v>45793.4375</c:v>
                </c:pt>
                <c:pt idx="3251">
                  <c:v>45793.479166666664</c:v>
                </c:pt>
                <c:pt idx="3252">
                  <c:v>45793.520833333336</c:v>
                </c:pt>
                <c:pt idx="3253">
                  <c:v>45793.5625</c:v>
                </c:pt>
                <c:pt idx="3254">
                  <c:v>45793.604166666664</c:v>
                </c:pt>
                <c:pt idx="3255">
                  <c:v>45793.645833333336</c:v>
                </c:pt>
                <c:pt idx="3256">
                  <c:v>45793.6875</c:v>
                </c:pt>
                <c:pt idx="3257">
                  <c:v>45793.729166666664</c:v>
                </c:pt>
                <c:pt idx="3258">
                  <c:v>45793.770833333336</c:v>
                </c:pt>
                <c:pt idx="3259">
                  <c:v>45793.8125</c:v>
                </c:pt>
                <c:pt idx="3260">
                  <c:v>45793.854166666664</c:v>
                </c:pt>
                <c:pt idx="3261">
                  <c:v>45793.895833333336</c:v>
                </c:pt>
                <c:pt idx="3262">
                  <c:v>45793.9375</c:v>
                </c:pt>
                <c:pt idx="3263">
                  <c:v>45793.979166666664</c:v>
                </c:pt>
                <c:pt idx="3264">
                  <c:v>45794.020833333336</c:v>
                </c:pt>
                <c:pt idx="3265">
                  <c:v>45794.0625</c:v>
                </c:pt>
                <c:pt idx="3266">
                  <c:v>45794.104166666664</c:v>
                </c:pt>
                <c:pt idx="3267">
                  <c:v>45794.145833333336</c:v>
                </c:pt>
                <c:pt idx="3268">
                  <c:v>45794.1875</c:v>
                </c:pt>
                <c:pt idx="3269">
                  <c:v>45794.229166666664</c:v>
                </c:pt>
                <c:pt idx="3270">
                  <c:v>45794.270833333336</c:v>
                </c:pt>
                <c:pt idx="3271">
                  <c:v>45794.3125</c:v>
                </c:pt>
                <c:pt idx="3272">
                  <c:v>45794.354166666664</c:v>
                </c:pt>
                <c:pt idx="3273">
                  <c:v>45794.395833333336</c:v>
                </c:pt>
                <c:pt idx="3274">
                  <c:v>45794.4375</c:v>
                </c:pt>
                <c:pt idx="3275">
                  <c:v>45794.479166666664</c:v>
                </c:pt>
                <c:pt idx="3276">
                  <c:v>45794.520833333336</c:v>
                </c:pt>
                <c:pt idx="3277">
                  <c:v>45794.5625</c:v>
                </c:pt>
                <c:pt idx="3278">
                  <c:v>45794.604166666664</c:v>
                </c:pt>
                <c:pt idx="3279">
                  <c:v>45794.645833333336</c:v>
                </c:pt>
                <c:pt idx="3280">
                  <c:v>45794.6875</c:v>
                </c:pt>
                <c:pt idx="3281">
                  <c:v>45794.729166666664</c:v>
                </c:pt>
                <c:pt idx="3282">
                  <c:v>45794.770833333336</c:v>
                </c:pt>
                <c:pt idx="3283">
                  <c:v>45794.8125</c:v>
                </c:pt>
                <c:pt idx="3284">
                  <c:v>45794.854166666664</c:v>
                </c:pt>
                <c:pt idx="3285">
                  <c:v>45794.895833333336</c:v>
                </c:pt>
                <c:pt idx="3286">
                  <c:v>45794.9375</c:v>
                </c:pt>
                <c:pt idx="3287">
                  <c:v>45794.979166666664</c:v>
                </c:pt>
                <c:pt idx="3288">
                  <c:v>45795.020833333336</c:v>
                </c:pt>
                <c:pt idx="3289">
                  <c:v>45795.0625</c:v>
                </c:pt>
                <c:pt idx="3290">
                  <c:v>45795.104166666664</c:v>
                </c:pt>
                <c:pt idx="3291">
                  <c:v>45795.145833333336</c:v>
                </c:pt>
                <c:pt idx="3292">
                  <c:v>45795.1875</c:v>
                </c:pt>
                <c:pt idx="3293">
                  <c:v>45795.229166666664</c:v>
                </c:pt>
                <c:pt idx="3294">
                  <c:v>45795.270833333336</c:v>
                </c:pt>
                <c:pt idx="3295">
                  <c:v>45795.3125</c:v>
                </c:pt>
                <c:pt idx="3296">
                  <c:v>45795.354166666664</c:v>
                </c:pt>
                <c:pt idx="3297">
                  <c:v>45795.395833333336</c:v>
                </c:pt>
                <c:pt idx="3298">
                  <c:v>45795.4375</c:v>
                </c:pt>
                <c:pt idx="3299">
                  <c:v>45795.479166666664</c:v>
                </c:pt>
                <c:pt idx="3300">
                  <c:v>45795.520833333336</c:v>
                </c:pt>
                <c:pt idx="3301">
                  <c:v>45795.5625</c:v>
                </c:pt>
                <c:pt idx="3302">
                  <c:v>45795.604166666664</c:v>
                </c:pt>
                <c:pt idx="3303">
                  <c:v>45795.645833333336</c:v>
                </c:pt>
                <c:pt idx="3304">
                  <c:v>45795.6875</c:v>
                </c:pt>
                <c:pt idx="3305">
                  <c:v>45795.729166666664</c:v>
                </c:pt>
                <c:pt idx="3306">
                  <c:v>45795.770833333336</c:v>
                </c:pt>
                <c:pt idx="3307">
                  <c:v>45795.8125</c:v>
                </c:pt>
                <c:pt idx="3308">
                  <c:v>45795.854166666664</c:v>
                </c:pt>
                <c:pt idx="3309">
                  <c:v>45795.895833333336</c:v>
                </c:pt>
                <c:pt idx="3310">
                  <c:v>45795.9375</c:v>
                </c:pt>
                <c:pt idx="3311">
                  <c:v>45795.979166666664</c:v>
                </c:pt>
                <c:pt idx="3312">
                  <c:v>45796.020833333336</c:v>
                </c:pt>
                <c:pt idx="3313">
                  <c:v>45796.0625</c:v>
                </c:pt>
                <c:pt idx="3314">
                  <c:v>45796.104166666664</c:v>
                </c:pt>
                <c:pt idx="3315">
                  <c:v>45796.145833333336</c:v>
                </c:pt>
                <c:pt idx="3316">
                  <c:v>45796.1875</c:v>
                </c:pt>
                <c:pt idx="3317">
                  <c:v>45796.229166666664</c:v>
                </c:pt>
                <c:pt idx="3318">
                  <c:v>45796.270833333336</c:v>
                </c:pt>
                <c:pt idx="3319">
                  <c:v>45796.3125</c:v>
                </c:pt>
                <c:pt idx="3320">
                  <c:v>45796.354166666664</c:v>
                </c:pt>
                <c:pt idx="3321">
                  <c:v>45796.395833333336</c:v>
                </c:pt>
                <c:pt idx="3322">
                  <c:v>45796.4375</c:v>
                </c:pt>
                <c:pt idx="3323">
                  <c:v>45796.479166666664</c:v>
                </c:pt>
                <c:pt idx="3324">
                  <c:v>45796.520833333336</c:v>
                </c:pt>
                <c:pt idx="3325">
                  <c:v>45796.5625</c:v>
                </c:pt>
                <c:pt idx="3326">
                  <c:v>45796.604166666664</c:v>
                </c:pt>
                <c:pt idx="3327">
                  <c:v>45796.645833333336</c:v>
                </c:pt>
                <c:pt idx="3328">
                  <c:v>45796.6875</c:v>
                </c:pt>
                <c:pt idx="3329">
                  <c:v>45796.729166666664</c:v>
                </c:pt>
                <c:pt idx="3330">
                  <c:v>45796.770833333336</c:v>
                </c:pt>
                <c:pt idx="3331">
                  <c:v>45796.8125</c:v>
                </c:pt>
                <c:pt idx="3332">
                  <c:v>45796.854166666664</c:v>
                </c:pt>
                <c:pt idx="3333">
                  <c:v>45796.895833333336</c:v>
                </c:pt>
                <c:pt idx="3334">
                  <c:v>45796.9375</c:v>
                </c:pt>
                <c:pt idx="3335">
                  <c:v>45796.979166666664</c:v>
                </c:pt>
                <c:pt idx="3336">
                  <c:v>45797.020833333336</c:v>
                </c:pt>
                <c:pt idx="3337">
                  <c:v>45797.0625</c:v>
                </c:pt>
                <c:pt idx="3338">
                  <c:v>45797.104166666664</c:v>
                </c:pt>
                <c:pt idx="3339">
                  <c:v>45797.145833333336</c:v>
                </c:pt>
                <c:pt idx="3340">
                  <c:v>45797.1875</c:v>
                </c:pt>
                <c:pt idx="3341">
                  <c:v>45797.229166666664</c:v>
                </c:pt>
                <c:pt idx="3342">
                  <c:v>45797.270833333336</c:v>
                </c:pt>
                <c:pt idx="3343">
                  <c:v>45797.3125</c:v>
                </c:pt>
                <c:pt idx="3344">
                  <c:v>45797.354166666664</c:v>
                </c:pt>
                <c:pt idx="3345">
                  <c:v>45797.395833333336</c:v>
                </c:pt>
                <c:pt idx="3346">
                  <c:v>45797.4375</c:v>
                </c:pt>
                <c:pt idx="3347">
                  <c:v>45797.479166666664</c:v>
                </c:pt>
                <c:pt idx="3348">
                  <c:v>45797.520833333336</c:v>
                </c:pt>
                <c:pt idx="3349">
                  <c:v>45797.5625</c:v>
                </c:pt>
                <c:pt idx="3350">
                  <c:v>45797.604166666664</c:v>
                </c:pt>
                <c:pt idx="3351">
                  <c:v>45797.645833333336</c:v>
                </c:pt>
                <c:pt idx="3352">
                  <c:v>45797.6875</c:v>
                </c:pt>
                <c:pt idx="3353">
                  <c:v>45797.729166666664</c:v>
                </c:pt>
                <c:pt idx="3354">
                  <c:v>45797.770833333336</c:v>
                </c:pt>
                <c:pt idx="3355">
                  <c:v>45797.8125</c:v>
                </c:pt>
                <c:pt idx="3356">
                  <c:v>45797.854166666664</c:v>
                </c:pt>
                <c:pt idx="3357">
                  <c:v>45797.895833333336</c:v>
                </c:pt>
                <c:pt idx="3358">
                  <c:v>45797.9375</c:v>
                </c:pt>
                <c:pt idx="3359">
                  <c:v>45797.979166666664</c:v>
                </c:pt>
                <c:pt idx="3360">
                  <c:v>45798.020833333336</c:v>
                </c:pt>
                <c:pt idx="3361">
                  <c:v>45798.0625</c:v>
                </c:pt>
                <c:pt idx="3362">
                  <c:v>45798.104166666664</c:v>
                </c:pt>
                <c:pt idx="3363">
                  <c:v>45798.145833333336</c:v>
                </c:pt>
                <c:pt idx="3364">
                  <c:v>45798.1875</c:v>
                </c:pt>
                <c:pt idx="3365">
                  <c:v>45798.229166666664</c:v>
                </c:pt>
                <c:pt idx="3366">
                  <c:v>45798.270833333336</c:v>
                </c:pt>
                <c:pt idx="3367">
                  <c:v>45798.3125</c:v>
                </c:pt>
                <c:pt idx="3368">
                  <c:v>45798.354166666664</c:v>
                </c:pt>
                <c:pt idx="3369">
                  <c:v>45798.395833333336</c:v>
                </c:pt>
                <c:pt idx="3370">
                  <c:v>45798.4375</c:v>
                </c:pt>
                <c:pt idx="3371">
                  <c:v>45798.479166666664</c:v>
                </c:pt>
                <c:pt idx="3372">
                  <c:v>45798.520833333336</c:v>
                </c:pt>
                <c:pt idx="3373">
                  <c:v>45798.5625</c:v>
                </c:pt>
                <c:pt idx="3374">
                  <c:v>45798.604166666664</c:v>
                </c:pt>
                <c:pt idx="3375">
                  <c:v>45798.645833333336</c:v>
                </c:pt>
                <c:pt idx="3376">
                  <c:v>45798.6875</c:v>
                </c:pt>
                <c:pt idx="3377">
                  <c:v>45798.729166666664</c:v>
                </c:pt>
                <c:pt idx="3378">
                  <c:v>45798.770833333336</c:v>
                </c:pt>
                <c:pt idx="3379">
                  <c:v>45798.8125</c:v>
                </c:pt>
                <c:pt idx="3380">
                  <c:v>45798.854166666664</c:v>
                </c:pt>
                <c:pt idx="3381">
                  <c:v>45798.895833333336</c:v>
                </c:pt>
                <c:pt idx="3382">
                  <c:v>45798.9375</c:v>
                </c:pt>
                <c:pt idx="3383">
                  <c:v>45798.979166666664</c:v>
                </c:pt>
                <c:pt idx="3384">
                  <c:v>45799.020833333336</c:v>
                </c:pt>
                <c:pt idx="3385">
                  <c:v>45799.0625</c:v>
                </c:pt>
                <c:pt idx="3386">
                  <c:v>45799.104166666664</c:v>
                </c:pt>
                <c:pt idx="3387">
                  <c:v>45799.145833333336</c:v>
                </c:pt>
                <c:pt idx="3388">
                  <c:v>45799.1875</c:v>
                </c:pt>
                <c:pt idx="3389">
                  <c:v>45799.229166666664</c:v>
                </c:pt>
                <c:pt idx="3390">
                  <c:v>45799.270833333336</c:v>
                </c:pt>
                <c:pt idx="3391">
                  <c:v>45799.3125</c:v>
                </c:pt>
                <c:pt idx="3392">
                  <c:v>45799.354166666664</c:v>
                </c:pt>
                <c:pt idx="3393">
                  <c:v>45799.395833333336</c:v>
                </c:pt>
                <c:pt idx="3394">
                  <c:v>45799.4375</c:v>
                </c:pt>
                <c:pt idx="3395">
                  <c:v>45799.479166666664</c:v>
                </c:pt>
                <c:pt idx="3396">
                  <c:v>45799.520833333336</c:v>
                </c:pt>
                <c:pt idx="3397">
                  <c:v>45799.5625</c:v>
                </c:pt>
                <c:pt idx="3398">
                  <c:v>45799.604166666664</c:v>
                </c:pt>
                <c:pt idx="3399">
                  <c:v>45799.645833333336</c:v>
                </c:pt>
                <c:pt idx="3400">
                  <c:v>45799.6875</c:v>
                </c:pt>
                <c:pt idx="3401">
                  <c:v>45799.729166666664</c:v>
                </c:pt>
                <c:pt idx="3402">
                  <c:v>45799.770833333336</c:v>
                </c:pt>
                <c:pt idx="3403">
                  <c:v>45799.8125</c:v>
                </c:pt>
                <c:pt idx="3404">
                  <c:v>45799.854166666664</c:v>
                </c:pt>
                <c:pt idx="3405">
                  <c:v>45799.895833333336</c:v>
                </c:pt>
                <c:pt idx="3406">
                  <c:v>45799.9375</c:v>
                </c:pt>
                <c:pt idx="3407">
                  <c:v>45799.979166666664</c:v>
                </c:pt>
                <c:pt idx="3408">
                  <c:v>45800.020833333336</c:v>
                </c:pt>
                <c:pt idx="3409">
                  <c:v>45800.0625</c:v>
                </c:pt>
                <c:pt idx="3410">
                  <c:v>45800.104166666664</c:v>
                </c:pt>
                <c:pt idx="3411">
                  <c:v>45800.145833333336</c:v>
                </c:pt>
                <c:pt idx="3412">
                  <c:v>45800.1875</c:v>
                </c:pt>
                <c:pt idx="3413">
                  <c:v>45800.229166666664</c:v>
                </c:pt>
                <c:pt idx="3414">
                  <c:v>45800.270833333336</c:v>
                </c:pt>
                <c:pt idx="3415">
                  <c:v>45800.3125</c:v>
                </c:pt>
                <c:pt idx="3416">
                  <c:v>45800.354166666664</c:v>
                </c:pt>
                <c:pt idx="3417">
                  <c:v>45800.395833333336</c:v>
                </c:pt>
                <c:pt idx="3418">
                  <c:v>45800.4375</c:v>
                </c:pt>
                <c:pt idx="3419">
                  <c:v>45800.479166666664</c:v>
                </c:pt>
                <c:pt idx="3420">
                  <c:v>45800.520833333336</c:v>
                </c:pt>
                <c:pt idx="3421">
                  <c:v>45800.5625</c:v>
                </c:pt>
                <c:pt idx="3422">
                  <c:v>45800.604166666664</c:v>
                </c:pt>
                <c:pt idx="3423">
                  <c:v>45800.645833333336</c:v>
                </c:pt>
                <c:pt idx="3424">
                  <c:v>45800.6875</c:v>
                </c:pt>
                <c:pt idx="3425">
                  <c:v>45800.729166666664</c:v>
                </c:pt>
                <c:pt idx="3426">
                  <c:v>45800.770833333336</c:v>
                </c:pt>
                <c:pt idx="3427">
                  <c:v>45800.8125</c:v>
                </c:pt>
                <c:pt idx="3428">
                  <c:v>45800.854166666664</c:v>
                </c:pt>
                <c:pt idx="3429">
                  <c:v>45800.895833333336</c:v>
                </c:pt>
                <c:pt idx="3430">
                  <c:v>45800.9375</c:v>
                </c:pt>
                <c:pt idx="3431">
                  <c:v>45800.979166666664</c:v>
                </c:pt>
                <c:pt idx="3432">
                  <c:v>45801.020833333336</c:v>
                </c:pt>
                <c:pt idx="3433">
                  <c:v>45801.0625</c:v>
                </c:pt>
                <c:pt idx="3434">
                  <c:v>45801.104166666664</c:v>
                </c:pt>
                <c:pt idx="3435">
                  <c:v>45801.145833333336</c:v>
                </c:pt>
                <c:pt idx="3436">
                  <c:v>45801.1875</c:v>
                </c:pt>
                <c:pt idx="3437">
                  <c:v>45801.229166666664</c:v>
                </c:pt>
                <c:pt idx="3438">
                  <c:v>45801.270833333336</c:v>
                </c:pt>
                <c:pt idx="3439">
                  <c:v>45801.3125</c:v>
                </c:pt>
                <c:pt idx="3440">
                  <c:v>45801.354166666664</c:v>
                </c:pt>
                <c:pt idx="3441">
                  <c:v>45801.395833333336</c:v>
                </c:pt>
                <c:pt idx="3442">
                  <c:v>45801.4375</c:v>
                </c:pt>
                <c:pt idx="3443">
                  <c:v>45801.479166666664</c:v>
                </c:pt>
                <c:pt idx="3444">
                  <c:v>45801.520833333336</c:v>
                </c:pt>
                <c:pt idx="3445">
                  <c:v>45801.5625</c:v>
                </c:pt>
                <c:pt idx="3446">
                  <c:v>45801.604166666664</c:v>
                </c:pt>
                <c:pt idx="3447">
                  <c:v>45801.645833333336</c:v>
                </c:pt>
                <c:pt idx="3448">
                  <c:v>45801.6875</c:v>
                </c:pt>
                <c:pt idx="3449">
                  <c:v>45801.729166666664</c:v>
                </c:pt>
                <c:pt idx="3450">
                  <c:v>45801.770833333336</c:v>
                </c:pt>
                <c:pt idx="3451">
                  <c:v>45801.8125</c:v>
                </c:pt>
                <c:pt idx="3452">
                  <c:v>45801.854166666664</c:v>
                </c:pt>
                <c:pt idx="3453">
                  <c:v>45801.895833333336</c:v>
                </c:pt>
                <c:pt idx="3454">
                  <c:v>45801.9375</c:v>
                </c:pt>
                <c:pt idx="3455">
                  <c:v>45801.979166666664</c:v>
                </c:pt>
                <c:pt idx="3456">
                  <c:v>45802.020833333336</c:v>
                </c:pt>
                <c:pt idx="3457">
                  <c:v>45802.0625</c:v>
                </c:pt>
                <c:pt idx="3458">
                  <c:v>45802.104166666664</c:v>
                </c:pt>
                <c:pt idx="3459">
                  <c:v>45802.145833333336</c:v>
                </c:pt>
                <c:pt idx="3460">
                  <c:v>45802.1875</c:v>
                </c:pt>
                <c:pt idx="3461">
                  <c:v>45802.229166666664</c:v>
                </c:pt>
                <c:pt idx="3462">
                  <c:v>45802.270833333336</c:v>
                </c:pt>
                <c:pt idx="3463">
                  <c:v>45802.3125</c:v>
                </c:pt>
                <c:pt idx="3464">
                  <c:v>45802.354166666664</c:v>
                </c:pt>
                <c:pt idx="3465">
                  <c:v>45802.395833333336</c:v>
                </c:pt>
                <c:pt idx="3466">
                  <c:v>45802.4375</c:v>
                </c:pt>
                <c:pt idx="3467">
                  <c:v>45802.479166666664</c:v>
                </c:pt>
                <c:pt idx="3468">
                  <c:v>45802.520833333336</c:v>
                </c:pt>
                <c:pt idx="3469">
                  <c:v>45802.5625</c:v>
                </c:pt>
                <c:pt idx="3470">
                  <c:v>45802.604166666664</c:v>
                </c:pt>
                <c:pt idx="3471">
                  <c:v>45802.645833333336</c:v>
                </c:pt>
                <c:pt idx="3472">
                  <c:v>45802.6875</c:v>
                </c:pt>
                <c:pt idx="3473">
                  <c:v>45802.729166666664</c:v>
                </c:pt>
                <c:pt idx="3474">
                  <c:v>45802.770833333336</c:v>
                </c:pt>
                <c:pt idx="3475">
                  <c:v>45802.8125</c:v>
                </c:pt>
                <c:pt idx="3476">
                  <c:v>45802.854166666664</c:v>
                </c:pt>
                <c:pt idx="3477">
                  <c:v>45802.895833333336</c:v>
                </c:pt>
                <c:pt idx="3478">
                  <c:v>45802.9375</c:v>
                </c:pt>
                <c:pt idx="3479">
                  <c:v>45802.979166666664</c:v>
                </c:pt>
                <c:pt idx="3480">
                  <c:v>45803.020833333336</c:v>
                </c:pt>
                <c:pt idx="3481">
                  <c:v>45803.0625</c:v>
                </c:pt>
                <c:pt idx="3482">
                  <c:v>45803.104166666664</c:v>
                </c:pt>
                <c:pt idx="3483">
                  <c:v>45803.145833333336</c:v>
                </c:pt>
                <c:pt idx="3484">
                  <c:v>45803.1875</c:v>
                </c:pt>
                <c:pt idx="3485">
                  <c:v>45803.229166666664</c:v>
                </c:pt>
                <c:pt idx="3486">
                  <c:v>45803.270833333336</c:v>
                </c:pt>
                <c:pt idx="3487">
                  <c:v>45803.3125</c:v>
                </c:pt>
                <c:pt idx="3488">
                  <c:v>45803.354166666664</c:v>
                </c:pt>
                <c:pt idx="3489">
                  <c:v>45803.395833333336</c:v>
                </c:pt>
                <c:pt idx="3490">
                  <c:v>45803.4375</c:v>
                </c:pt>
                <c:pt idx="3491">
                  <c:v>45803.479166666664</c:v>
                </c:pt>
                <c:pt idx="3492">
                  <c:v>45803.520833333336</c:v>
                </c:pt>
                <c:pt idx="3493">
                  <c:v>45803.5625</c:v>
                </c:pt>
                <c:pt idx="3494">
                  <c:v>45803.604166666664</c:v>
                </c:pt>
                <c:pt idx="3495">
                  <c:v>45803.645833333336</c:v>
                </c:pt>
                <c:pt idx="3496">
                  <c:v>45803.6875</c:v>
                </c:pt>
                <c:pt idx="3497">
                  <c:v>45803.729166666664</c:v>
                </c:pt>
                <c:pt idx="3498">
                  <c:v>45803.770833333336</c:v>
                </c:pt>
                <c:pt idx="3499">
                  <c:v>45803.8125</c:v>
                </c:pt>
                <c:pt idx="3500">
                  <c:v>45803.854166666664</c:v>
                </c:pt>
                <c:pt idx="3501">
                  <c:v>45803.895833333336</c:v>
                </c:pt>
                <c:pt idx="3502">
                  <c:v>45803.9375</c:v>
                </c:pt>
                <c:pt idx="3503">
                  <c:v>45803.979166666664</c:v>
                </c:pt>
                <c:pt idx="3504">
                  <c:v>45804.020833333336</c:v>
                </c:pt>
                <c:pt idx="3505">
                  <c:v>45804.0625</c:v>
                </c:pt>
                <c:pt idx="3506">
                  <c:v>45804.104166666664</c:v>
                </c:pt>
                <c:pt idx="3507">
                  <c:v>45804.145833333336</c:v>
                </c:pt>
                <c:pt idx="3508">
                  <c:v>45804.1875</c:v>
                </c:pt>
                <c:pt idx="3509">
                  <c:v>45804.229166666664</c:v>
                </c:pt>
                <c:pt idx="3510">
                  <c:v>45804.270833333336</c:v>
                </c:pt>
                <c:pt idx="3511">
                  <c:v>45804.3125</c:v>
                </c:pt>
                <c:pt idx="3512">
                  <c:v>45804.354166666664</c:v>
                </c:pt>
                <c:pt idx="3513">
                  <c:v>45804.395833333336</c:v>
                </c:pt>
                <c:pt idx="3514">
                  <c:v>45804.4375</c:v>
                </c:pt>
                <c:pt idx="3515">
                  <c:v>45804.479166666664</c:v>
                </c:pt>
                <c:pt idx="3516">
                  <c:v>45804.520833333336</c:v>
                </c:pt>
                <c:pt idx="3517">
                  <c:v>45804.5625</c:v>
                </c:pt>
                <c:pt idx="3518">
                  <c:v>45804.604166666664</c:v>
                </c:pt>
                <c:pt idx="3519">
                  <c:v>45804.645833333336</c:v>
                </c:pt>
                <c:pt idx="3520">
                  <c:v>45804.6875</c:v>
                </c:pt>
                <c:pt idx="3521">
                  <c:v>45804.729166666664</c:v>
                </c:pt>
                <c:pt idx="3522">
                  <c:v>45804.770833333336</c:v>
                </c:pt>
                <c:pt idx="3523">
                  <c:v>45804.8125</c:v>
                </c:pt>
                <c:pt idx="3524">
                  <c:v>45804.854166666664</c:v>
                </c:pt>
                <c:pt idx="3525">
                  <c:v>45804.895833333336</c:v>
                </c:pt>
                <c:pt idx="3526">
                  <c:v>45804.9375</c:v>
                </c:pt>
                <c:pt idx="3527">
                  <c:v>45804.979166666664</c:v>
                </c:pt>
                <c:pt idx="3528">
                  <c:v>45805.020833333336</c:v>
                </c:pt>
                <c:pt idx="3529">
                  <c:v>45805.0625</c:v>
                </c:pt>
                <c:pt idx="3530">
                  <c:v>45805.104166666664</c:v>
                </c:pt>
                <c:pt idx="3531">
                  <c:v>45805.145833333336</c:v>
                </c:pt>
                <c:pt idx="3532">
                  <c:v>45805.1875</c:v>
                </c:pt>
                <c:pt idx="3533">
                  <c:v>45805.229166666664</c:v>
                </c:pt>
                <c:pt idx="3534">
                  <c:v>45805.270833333336</c:v>
                </c:pt>
                <c:pt idx="3535">
                  <c:v>45805.3125</c:v>
                </c:pt>
                <c:pt idx="3536">
                  <c:v>45805.354166666664</c:v>
                </c:pt>
                <c:pt idx="3537">
                  <c:v>45805.395833333336</c:v>
                </c:pt>
                <c:pt idx="3538">
                  <c:v>45805.4375</c:v>
                </c:pt>
                <c:pt idx="3539">
                  <c:v>45805.479166666664</c:v>
                </c:pt>
                <c:pt idx="3540">
                  <c:v>45805.520833333336</c:v>
                </c:pt>
                <c:pt idx="3541">
                  <c:v>45805.5625</c:v>
                </c:pt>
                <c:pt idx="3542">
                  <c:v>45805.604166666664</c:v>
                </c:pt>
                <c:pt idx="3543">
                  <c:v>45805.645833333336</c:v>
                </c:pt>
                <c:pt idx="3544">
                  <c:v>45805.6875</c:v>
                </c:pt>
                <c:pt idx="3545">
                  <c:v>45805.729166666664</c:v>
                </c:pt>
                <c:pt idx="3546">
                  <c:v>45805.770833333336</c:v>
                </c:pt>
                <c:pt idx="3547">
                  <c:v>45805.8125</c:v>
                </c:pt>
                <c:pt idx="3548">
                  <c:v>45805.854166666664</c:v>
                </c:pt>
                <c:pt idx="3549">
                  <c:v>45805.895833333336</c:v>
                </c:pt>
                <c:pt idx="3550">
                  <c:v>45805.9375</c:v>
                </c:pt>
                <c:pt idx="3551">
                  <c:v>45805.979166666664</c:v>
                </c:pt>
                <c:pt idx="3552">
                  <c:v>45806.020833333336</c:v>
                </c:pt>
                <c:pt idx="3553">
                  <c:v>45806.0625</c:v>
                </c:pt>
                <c:pt idx="3554">
                  <c:v>45806.104166666664</c:v>
                </c:pt>
                <c:pt idx="3555">
                  <c:v>45806.145833333336</c:v>
                </c:pt>
                <c:pt idx="3556">
                  <c:v>45806.1875</c:v>
                </c:pt>
                <c:pt idx="3557">
                  <c:v>45806.229166666664</c:v>
                </c:pt>
                <c:pt idx="3558">
                  <c:v>45806.270833333336</c:v>
                </c:pt>
                <c:pt idx="3559">
                  <c:v>45806.3125</c:v>
                </c:pt>
                <c:pt idx="3560">
                  <c:v>45806.354166666664</c:v>
                </c:pt>
                <c:pt idx="3561">
                  <c:v>45806.395833333336</c:v>
                </c:pt>
                <c:pt idx="3562">
                  <c:v>45806.4375</c:v>
                </c:pt>
                <c:pt idx="3563">
                  <c:v>45806.479166666664</c:v>
                </c:pt>
                <c:pt idx="3564">
                  <c:v>45806.520833333336</c:v>
                </c:pt>
                <c:pt idx="3565">
                  <c:v>45806.5625</c:v>
                </c:pt>
                <c:pt idx="3566">
                  <c:v>45806.604166666664</c:v>
                </c:pt>
                <c:pt idx="3567">
                  <c:v>45806.645833333336</c:v>
                </c:pt>
                <c:pt idx="3568">
                  <c:v>45806.6875</c:v>
                </c:pt>
                <c:pt idx="3569">
                  <c:v>45806.729166666664</c:v>
                </c:pt>
                <c:pt idx="3570">
                  <c:v>45806.770833333336</c:v>
                </c:pt>
                <c:pt idx="3571">
                  <c:v>45806.8125</c:v>
                </c:pt>
                <c:pt idx="3572">
                  <c:v>45806.854166666664</c:v>
                </c:pt>
                <c:pt idx="3573">
                  <c:v>45806.895833333336</c:v>
                </c:pt>
                <c:pt idx="3574">
                  <c:v>45806.9375</c:v>
                </c:pt>
                <c:pt idx="3575">
                  <c:v>45806.979166666664</c:v>
                </c:pt>
                <c:pt idx="3576">
                  <c:v>45807.020833333336</c:v>
                </c:pt>
                <c:pt idx="3577">
                  <c:v>45807.0625</c:v>
                </c:pt>
                <c:pt idx="3578">
                  <c:v>45807.104166666664</c:v>
                </c:pt>
                <c:pt idx="3579">
                  <c:v>45807.145833333336</c:v>
                </c:pt>
                <c:pt idx="3580">
                  <c:v>45807.1875</c:v>
                </c:pt>
                <c:pt idx="3581">
                  <c:v>45807.229166666664</c:v>
                </c:pt>
                <c:pt idx="3582">
                  <c:v>45807.270833333336</c:v>
                </c:pt>
                <c:pt idx="3583">
                  <c:v>45807.3125</c:v>
                </c:pt>
                <c:pt idx="3584">
                  <c:v>45807.354166666664</c:v>
                </c:pt>
                <c:pt idx="3585">
                  <c:v>45807.395833333336</c:v>
                </c:pt>
                <c:pt idx="3586">
                  <c:v>45807.4375</c:v>
                </c:pt>
                <c:pt idx="3587">
                  <c:v>45807.479166666664</c:v>
                </c:pt>
                <c:pt idx="3588">
                  <c:v>45807.520833333336</c:v>
                </c:pt>
                <c:pt idx="3589">
                  <c:v>45807.5625</c:v>
                </c:pt>
                <c:pt idx="3590">
                  <c:v>45807.604166666664</c:v>
                </c:pt>
                <c:pt idx="3591">
                  <c:v>45807.645833333336</c:v>
                </c:pt>
                <c:pt idx="3592">
                  <c:v>45807.6875</c:v>
                </c:pt>
                <c:pt idx="3593">
                  <c:v>45807.729166666664</c:v>
                </c:pt>
                <c:pt idx="3594">
                  <c:v>45807.770833333336</c:v>
                </c:pt>
                <c:pt idx="3595">
                  <c:v>45807.8125</c:v>
                </c:pt>
                <c:pt idx="3596">
                  <c:v>45807.854166666664</c:v>
                </c:pt>
                <c:pt idx="3597">
                  <c:v>45807.895833333336</c:v>
                </c:pt>
                <c:pt idx="3598">
                  <c:v>45807.9375</c:v>
                </c:pt>
                <c:pt idx="3599">
                  <c:v>45807.979166666664</c:v>
                </c:pt>
                <c:pt idx="3600">
                  <c:v>45808.020833333336</c:v>
                </c:pt>
                <c:pt idx="3601">
                  <c:v>45808.0625</c:v>
                </c:pt>
                <c:pt idx="3602">
                  <c:v>45808.104166666664</c:v>
                </c:pt>
                <c:pt idx="3603">
                  <c:v>45808.145833333336</c:v>
                </c:pt>
                <c:pt idx="3604">
                  <c:v>45808.1875</c:v>
                </c:pt>
                <c:pt idx="3605">
                  <c:v>45808.229166666664</c:v>
                </c:pt>
                <c:pt idx="3606">
                  <c:v>45808.270833333336</c:v>
                </c:pt>
                <c:pt idx="3607">
                  <c:v>45808.3125</c:v>
                </c:pt>
                <c:pt idx="3608">
                  <c:v>45808.354166666664</c:v>
                </c:pt>
                <c:pt idx="3609">
                  <c:v>45808.395833333336</c:v>
                </c:pt>
                <c:pt idx="3610">
                  <c:v>45808.4375</c:v>
                </c:pt>
                <c:pt idx="3611">
                  <c:v>45808.479166666664</c:v>
                </c:pt>
                <c:pt idx="3612">
                  <c:v>45808.520833333336</c:v>
                </c:pt>
                <c:pt idx="3613">
                  <c:v>45808.5625</c:v>
                </c:pt>
                <c:pt idx="3614">
                  <c:v>45808.604166666664</c:v>
                </c:pt>
                <c:pt idx="3615">
                  <c:v>45808.645833333336</c:v>
                </c:pt>
                <c:pt idx="3616">
                  <c:v>45808.6875</c:v>
                </c:pt>
                <c:pt idx="3617">
                  <c:v>45808.729166666664</c:v>
                </c:pt>
                <c:pt idx="3618">
                  <c:v>45808.770833333336</c:v>
                </c:pt>
                <c:pt idx="3619">
                  <c:v>45808.8125</c:v>
                </c:pt>
                <c:pt idx="3620">
                  <c:v>45808.854166666664</c:v>
                </c:pt>
                <c:pt idx="3621">
                  <c:v>45808.895833333336</c:v>
                </c:pt>
                <c:pt idx="3622">
                  <c:v>45808.9375</c:v>
                </c:pt>
                <c:pt idx="3623">
                  <c:v>45808.979166666664</c:v>
                </c:pt>
                <c:pt idx="3624">
                  <c:v>45809.020833333336</c:v>
                </c:pt>
                <c:pt idx="3625">
                  <c:v>45809.0625</c:v>
                </c:pt>
                <c:pt idx="3626">
                  <c:v>45809.104166666664</c:v>
                </c:pt>
                <c:pt idx="3627">
                  <c:v>45809.145833333336</c:v>
                </c:pt>
                <c:pt idx="3628">
                  <c:v>45809.1875</c:v>
                </c:pt>
                <c:pt idx="3629">
                  <c:v>45809.229166666664</c:v>
                </c:pt>
                <c:pt idx="3630">
                  <c:v>45809.270833333336</c:v>
                </c:pt>
                <c:pt idx="3631">
                  <c:v>45809.3125</c:v>
                </c:pt>
                <c:pt idx="3632">
                  <c:v>45809.354166666664</c:v>
                </c:pt>
                <c:pt idx="3633">
                  <c:v>45809.395833333336</c:v>
                </c:pt>
                <c:pt idx="3634">
                  <c:v>45809.4375</c:v>
                </c:pt>
                <c:pt idx="3635">
                  <c:v>45809.479166666664</c:v>
                </c:pt>
                <c:pt idx="3636">
                  <c:v>45809.520833333336</c:v>
                </c:pt>
                <c:pt idx="3637">
                  <c:v>45809.5625</c:v>
                </c:pt>
                <c:pt idx="3638">
                  <c:v>45809.604166666664</c:v>
                </c:pt>
                <c:pt idx="3639">
                  <c:v>45809.645833333336</c:v>
                </c:pt>
                <c:pt idx="3640">
                  <c:v>45809.6875</c:v>
                </c:pt>
                <c:pt idx="3641">
                  <c:v>45809.729166666664</c:v>
                </c:pt>
                <c:pt idx="3642">
                  <c:v>45809.770833333336</c:v>
                </c:pt>
                <c:pt idx="3643">
                  <c:v>45809.8125</c:v>
                </c:pt>
                <c:pt idx="3644">
                  <c:v>45809.854166666664</c:v>
                </c:pt>
                <c:pt idx="3645">
                  <c:v>45809.895833333336</c:v>
                </c:pt>
                <c:pt idx="3646">
                  <c:v>45809.9375</c:v>
                </c:pt>
                <c:pt idx="3647">
                  <c:v>45809.979166666664</c:v>
                </c:pt>
                <c:pt idx="3648">
                  <c:v>45810.020833333336</c:v>
                </c:pt>
                <c:pt idx="3649">
                  <c:v>45810.0625</c:v>
                </c:pt>
                <c:pt idx="3650">
                  <c:v>45810.104166666664</c:v>
                </c:pt>
                <c:pt idx="3651">
                  <c:v>45810.145833333336</c:v>
                </c:pt>
                <c:pt idx="3652">
                  <c:v>45810.1875</c:v>
                </c:pt>
                <c:pt idx="3653">
                  <c:v>45810.229166666664</c:v>
                </c:pt>
                <c:pt idx="3654">
                  <c:v>45810.270833333336</c:v>
                </c:pt>
                <c:pt idx="3655">
                  <c:v>45810.3125</c:v>
                </c:pt>
                <c:pt idx="3656">
                  <c:v>45810.354166666664</c:v>
                </c:pt>
                <c:pt idx="3657">
                  <c:v>45810.395833333336</c:v>
                </c:pt>
                <c:pt idx="3658">
                  <c:v>45810.4375</c:v>
                </c:pt>
                <c:pt idx="3659">
                  <c:v>45810.479166666664</c:v>
                </c:pt>
                <c:pt idx="3660">
                  <c:v>45810.520833333336</c:v>
                </c:pt>
                <c:pt idx="3661">
                  <c:v>45810.5625</c:v>
                </c:pt>
                <c:pt idx="3662">
                  <c:v>45810.604166666664</c:v>
                </c:pt>
                <c:pt idx="3663">
                  <c:v>45810.645833333336</c:v>
                </c:pt>
                <c:pt idx="3664">
                  <c:v>45810.6875</c:v>
                </c:pt>
                <c:pt idx="3665">
                  <c:v>45810.729166666664</c:v>
                </c:pt>
                <c:pt idx="3666">
                  <c:v>45810.770833333336</c:v>
                </c:pt>
                <c:pt idx="3667">
                  <c:v>45810.8125</c:v>
                </c:pt>
                <c:pt idx="3668">
                  <c:v>45810.854166666664</c:v>
                </c:pt>
                <c:pt idx="3669">
                  <c:v>45810.895833333336</c:v>
                </c:pt>
                <c:pt idx="3670">
                  <c:v>45810.9375</c:v>
                </c:pt>
                <c:pt idx="3671">
                  <c:v>45810.979166666664</c:v>
                </c:pt>
                <c:pt idx="3672">
                  <c:v>45811.020833333336</c:v>
                </c:pt>
                <c:pt idx="3673">
                  <c:v>45811.0625</c:v>
                </c:pt>
                <c:pt idx="3674">
                  <c:v>45811.104166666664</c:v>
                </c:pt>
                <c:pt idx="3675">
                  <c:v>45811.145833333336</c:v>
                </c:pt>
                <c:pt idx="3676">
                  <c:v>45811.1875</c:v>
                </c:pt>
                <c:pt idx="3677">
                  <c:v>45811.229166666664</c:v>
                </c:pt>
                <c:pt idx="3678">
                  <c:v>45811.270833333336</c:v>
                </c:pt>
                <c:pt idx="3679">
                  <c:v>45811.3125</c:v>
                </c:pt>
                <c:pt idx="3680">
                  <c:v>45811.354166666664</c:v>
                </c:pt>
                <c:pt idx="3681">
                  <c:v>45811.395833333336</c:v>
                </c:pt>
                <c:pt idx="3682">
                  <c:v>45811.4375</c:v>
                </c:pt>
                <c:pt idx="3683">
                  <c:v>45811.479166666664</c:v>
                </c:pt>
                <c:pt idx="3684">
                  <c:v>45811.520833333336</c:v>
                </c:pt>
                <c:pt idx="3685">
                  <c:v>45811.5625</c:v>
                </c:pt>
                <c:pt idx="3686">
                  <c:v>45811.604166666664</c:v>
                </c:pt>
                <c:pt idx="3687">
                  <c:v>45811.645833333336</c:v>
                </c:pt>
                <c:pt idx="3688">
                  <c:v>45811.6875</c:v>
                </c:pt>
                <c:pt idx="3689">
                  <c:v>45811.729166666664</c:v>
                </c:pt>
                <c:pt idx="3690">
                  <c:v>45811.770833333336</c:v>
                </c:pt>
                <c:pt idx="3691">
                  <c:v>45811.8125</c:v>
                </c:pt>
                <c:pt idx="3692">
                  <c:v>45811.854166666664</c:v>
                </c:pt>
                <c:pt idx="3693">
                  <c:v>45811.895833333336</c:v>
                </c:pt>
                <c:pt idx="3694">
                  <c:v>45811.9375</c:v>
                </c:pt>
                <c:pt idx="3695">
                  <c:v>45811.979166666664</c:v>
                </c:pt>
                <c:pt idx="3696">
                  <c:v>45812.020833333336</c:v>
                </c:pt>
                <c:pt idx="3697">
                  <c:v>45812.0625</c:v>
                </c:pt>
                <c:pt idx="3698">
                  <c:v>45812.104166666664</c:v>
                </c:pt>
                <c:pt idx="3699">
                  <c:v>45812.145833333336</c:v>
                </c:pt>
                <c:pt idx="3700">
                  <c:v>45812.1875</c:v>
                </c:pt>
                <c:pt idx="3701">
                  <c:v>45812.229166666664</c:v>
                </c:pt>
                <c:pt idx="3702">
                  <c:v>45812.270833333336</c:v>
                </c:pt>
                <c:pt idx="3703">
                  <c:v>45812.3125</c:v>
                </c:pt>
                <c:pt idx="3704">
                  <c:v>45812.354166666664</c:v>
                </c:pt>
                <c:pt idx="3705">
                  <c:v>45812.395833333336</c:v>
                </c:pt>
                <c:pt idx="3706">
                  <c:v>45812.4375</c:v>
                </c:pt>
                <c:pt idx="3707">
                  <c:v>45812.479166666664</c:v>
                </c:pt>
                <c:pt idx="3708">
                  <c:v>45812.520833333336</c:v>
                </c:pt>
                <c:pt idx="3709">
                  <c:v>45812.5625</c:v>
                </c:pt>
                <c:pt idx="3710">
                  <c:v>45812.604166666664</c:v>
                </c:pt>
                <c:pt idx="3711">
                  <c:v>45812.645833333336</c:v>
                </c:pt>
                <c:pt idx="3712">
                  <c:v>45812.6875</c:v>
                </c:pt>
                <c:pt idx="3713">
                  <c:v>45812.729166666664</c:v>
                </c:pt>
                <c:pt idx="3714">
                  <c:v>45812.770833333336</c:v>
                </c:pt>
                <c:pt idx="3715">
                  <c:v>45812.8125</c:v>
                </c:pt>
                <c:pt idx="3716">
                  <c:v>45812.854166666664</c:v>
                </c:pt>
                <c:pt idx="3717">
                  <c:v>45812.895833333336</c:v>
                </c:pt>
                <c:pt idx="3718">
                  <c:v>45812.9375</c:v>
                </c:pt>
                <c:pt idx="3719">
                  <c:v>45812.979166666664</c:v>
                </c:pt>
                <c:pt idx="3720">
                  <c:v>45813.020833333336</c:v>
                </c:pt>
                <c:pt idx="3721">
                  <c:v>45813.0625</c:v>
                </c:pt>
                <c:pt idx="3722">
                  <c:v>45813.104166666664</c:v>
                </c:pt>
                <c:pt idx="3723">
                  <c:v>45813.145833333336</c:v>
                </c:pt>
                <c:pt idx="3724">
                  <c:v>45813.1875</c:v>
                </c:pt>
                <c:pt idx="3725">
                  <c:v>45813.229166666664</c:v>
                </c:pt>
                <c:pt idx="3726">
                  <c:v>45813.270833333336</c:v>
                </c:pt>
                <c:pt idx="3727">
                  <c:v>45813.3125</c:v>
                </c:pt>
                <c:pt idx="3728">
                  <c:v>45813.354166666664</c:v>
                </c:pt>
                <c:pt idx="3729">
                  <c:v>45813.395833333336</c:v>
                </c:pt>
                <c:pt idx="3730">
                  <c:v>45813.4375</c:v>
                </c:pt>
                <c:pt idx="3731">
                  <c:v>45813.479166666664</c:v>
                </c:pt>
                <c:pt idx="3732">
                  <c:v>45813.520833333336</c:v>
                </c:pt>
                <c:pt idx="3733">
                  <c:v>45813.5625</c:v>
                </c:pt>
                <c:pt idx="3734">
                  <c:v>45813.604166666664</c:v>
                </c:pt>
                <c:pt idx="3735">
                  <c:v>45813.645833333336</c:v>
                </c:pt>
                <c:pt idx="3736">
                  <c:v>45813.6875</c:v>
                </c:pt>
                <c:pt idx="3737">
                  <c:v>45813.729166666664</c:v>
                </c:pt>
                <c:pt idx="3738">
                  <c:v>45813.770833333336</c:v>
                </c:pt>
                <c:pt idx="3739">
                  <c:v>45813.8125</c:v>
                </c:pt>
                <c:pt idx="3740">
                  <c:v>45813.854166666664</c:v>
                </c:pt>
                <c:pt idx="3741">
                  <c:v>45813.895833333336</c:v>
                </c:pt>
                <c:pt idx="3742">
                  <c:v>45813.9375</c:v>
                </c:pt>
                <c:pt idx="3743">
                  <c:v>45813.979166666664</c:v>
                </c:pt>
                <c:pt idx="3744">
                  <c:v>45814.020833333336</c:v>
                </c:pt>
                <c:pt idx="3745">
                  <c:v>45814.0625</c:v>
                </c:pt>
                <c:pt idx="3746">
                  <c:v>45814.104166666664</c:v>
                </c:pt>
                <c:pt idx="3747">
                  <c:v>45814.145833333336</c:v>
                </c:pt>
                <c:pt idx="3748">
                  <c:v>45814.1875</c:v>
                </c:pt>
                <c:pt idx="3749">
                  <c:v>45814.229166666664</c:v>
                </c:pt>
                <c:pt idx="3750">
                  <c:v>45814.270833333336</c:v>
                </c:pt>
                <c:pt idx="3751">
                  <c:v>45814.3125</c:v>
                </c:pt>
                <c:pt idx="3752">
                  <c:v>45814.354166666664</c:v>
                </c:pt>
                <c:pt idx="3753">
                  <c:v>45814.395833333336</c:v>
                </c:pt>
                <c:pt idx="3754">
                  <c:v>45814.4375</c:v>
                </c:pt>
                <c:pt idx="3755">
                  <c:v>45814.479166666664</c:v>
                </c:pt>
                <c:pt idx="3756">
                  <c:v>45814.520833333336</c:v>
                </c:pt>
                <c:pt idx="3757">
                  <c:v>45814.5625</c:v>
                </c:pt>
                <c:pt idx="3758">
                  <c:v>45814.604166666664</c:v>
                </c:pt>
                <c:pt idx="3759">
                  <c:v>45814.645833333336</c:v>
                </c:pt>
                <c:pt idx="3760">
                  <c:v>45814.6875</c:v>
                </c:pt>
                <c:pt idx="3761">
                  <c:v>45814.729166666664</c:v>
                </c:pt>
                <c:pt idx="3762">
                  <c:v>45814.770833333336</c:v>
                </c:pt>
                <c:pt idx="3763">
                  <c:v>45814.8125</c:v>
                </c:pt>
                <c:pt idx="3764">
                  <c:v>45814.854166666664</c:v>
                </c:pt>
                <c:pt idx="3765">
                  <c:v>45814.895833333336</c:v>
                </c:pt>
                <c:pt idx="3766">
                  <c:v>45814.9375</c:v>
                </c:pt>
                <c:pt idx="3767">
                  <c:v>45814.979166666664</c:v>
                </c:pt>
                <c:pt idx="3768">
                  <c:v>45815.020833333336</c:v>
                </c:pt>
                <c:pt idx="3769">
                  <c:v>45815.0625</c:v>
                </c:pt>
                <c:pt idx="3770">
                  <c:v>45815.104166666664</c:v>
                </c:pt>
                <c:pt idx="3771">
                  <c:v>45815.145833333336</c:v>
                </c:pt>
                <c:pt idx="3772">
                  <c:v>45815.1875</c:v>
                </c:pt>
                <c:pt idx="3773">
                  <c:v>45815.229166666664</c:v>
                </c:pt>
                <c:pt idx="3774">
                  <c:v>45815.270833333336</c:v>
                </c:pt>
                <c:pt idx="3775">
                  <c:v>45815.3125</c:v>
                </c:pt>
                <c:pt idx="3776">
                  <c:v>45815.354166666664</c:v>
                </c:pt>
                <c:pt idx="3777">
                  <c:v>45815.395833333336</c:v>
                </c:pt>
                <c:pt idx="3778">
                  <c:v>45815.4375</c:v>
                </c:pt>
                <c:pt idx="3779">
                  <c:v>45815.479166666664</c:v>
                </c:pt>
                <c:pt idx="3780">
                  <c:v>45815.520833333336</c:v>
                </c:pt>
                <c:pt idx="3781">
                  <c:v>45815.5625</c:v>
                </c:pt>
                <c:pt idx="3782">
                  <c:v>45815.604166666664</c:v>
                </c:pt>
                <c:pt idx="3783">
                  <c:v>45815.645833333336</c:v>
                </c:pt>
                <c:pt idx="3784">
                  <c:v>45815.6875</c:v>
                </c:pt>
                <c:pt idx="3785">
                  <c:v>45815.729166666664</c:v>
                </c:pt>
                <c:pt idx="3786">
                  <c:v>45815.770833333336</c:v>
                </c:pt>
                <c:pt idx="3787">
                  <c:v>45815.8125</c:v>
                </c:pt>
                <c:pt idx="3788">
                  <c:v>45815.854166666664</c:v>
                </c:pt>
                <c:pt idx="3789">
                  <c:v>45815.895833333336</c:v>
                </c:pt>
                <c:pt idx="3790">
                  <c:v>45815.9375</c:v>
                </c:pt>
                <c:pt idx="3791">
                  <c:v>45815.979166666664</c:v>
                </c:pt>
                <c:pt idx="3792">
                  <c:v>45816.020833333336</c:v>
                </c:pt>
                <c:pt idx="3793">
                  <c:v>45816.0625</c:v>
                </c:pt>
                <c:pt idx="3794">
                  <c:v>45816.104166666664</c:v>
                </c:pt>
                <c:pt idx="3795">
                  <c:v>45816.145833333336</c:v>
                </c:pt>
                <c:pt idx="3796">
                  <c:v>45816.1875</c:v>
                </c:pt>
                <c:pt idx="3797">
                  <c:v>45816.229166666664</c:v>
                </c:pt>
                <c:pt idx="3798">
                  <c:v>45816.270833333336</c:v>
                </c:pt>
                <c:pt idx="3799">
                  <c:v>45816.3125</c:v>
                </c:pt>
                <c:pt idx="3800">
                  <c:v>45816.354166666664</c:v>
                </c:pt>
                <c:pt idx="3801">
                  <c:v>45816.395833333336</c:v>
                </c:pt>
                <c:pt idx="3802">
                  <c:v>45816.4375</c:v>
                </c:pt>
                <c:pt idx="3803">
                  <c:v>45816.479166666664</c:v>
                </c:pt>
                <c:pt idx="3804">
                  <c:v>45816.520833333336</c:v>
                </c:pt>
                <c:pt idx="3805">
                  <c:v>45816.5625</c:v>
                </c:pt>
                <c:pt idx="3806">
                  <c:v>45816.604166666664</c:v>
                </c:pt>
                <c:pt idx="3807">
                  <c:v>45816.645833333336</c:v>
                </c:pt>
                <c:pt idx="3808">
                  <c:v>45816.6875</c:v>
                </c:pt>
                <c:pt idx="3809">
                  <c:v>45816.729166666664</c:v>
                </c:pt>
                <c:pt idx="3810">
                  <c:v>45816.770833333336</c:v>
                </c:pt>
                <c:pt idx="3811">
                  <c:v>45816.8125</c:v>
                </c:pt>
                <c:pt idx="3812">
                  <c:v>45816.854166666664</c:v>
                </c:pt>
                <c:pt idx="3813">
                  <c:v>45816.895833333336</c:v>
                </c:pt>
                <c:pt idx="3814">
                  <c:v>45816.9375</c:v>
                </c:pt>
                <c:pt idx="3815">
                  <c:v>45816.979166666664</c:v>
                </c:pt>
                <c:pt idx="3816">
                  <c:v>45817.020833333336</c:v>
                </c:pt>
                <c:pt idx="3817">
                  <c:v>45817.0625</c:v>
                </c:pt>
                <c:pt idx="3818">
                  <c:v>45817.104166666664</c:v>
                </c:pt>
                <c:pt idx="3819">
                  <c:v>45817.145833333336</c:v>
                </c:pt>
                <c:pt idx="3820">
                  <c:v>45817.1875</c:v>
                </c:pt>
                <c:pt idx="3821">
                  <c:v>45817.229166666664</c:v>
                </c:pt>
                <c:pt idx="3822">
                  <c:v>45817.270833333336</c:v>
                </c:pt>
                <c:pt idx="3823">
                  <c:v>45817.3125</c:v>
                </c:pt>
                <c:pt idx="3824">
                  <c:v>45817.354166666664</c:v>
                </c:pt>
                <c:pt idx="3825">
                  <c:v>45817.395833333336</c:v>
                </c:pt>
                <c:pt idx="3826">
                  <c:v>45817.4375</c:v>
                </c:pt>
                <c:pt idx="3827">
                  <c:v>45817.479166666664</c:v>
                </c:pt>
                <c:pt idx="3828">
                  <c:v>45817.520833333336</c:v>
                </c:pt>
                <c:pt idx="3829">
                  <c:v>45817.5625</c:v>
                </c:pt>
                <c:pt idx="3830">
                  <c:v>45817.604166666664</c:v>
                </c:pt>
                <c:pt idx="3831">
                  <c:v>45817.645833333336</c:v>
                </c:pt>
                <c:pt idx="3832">
                  <c:v>45817.6875</c:v>
                </c:pt>
                <c:pt idx="3833">
                  <c:v>45817.729166666664</c:v>
                </c:pt>
                <c:pt idx="3834">
                  <c:v>45817.770833333336</c:v>
                </c:pt>
                <c:pt idx="3835">
                  <c:v>45817.8125</c:v>
                </c:pt>
                <c:pt idx="3836">
                  <c:v>45817.854166666664</c:v>
                </c:pt>
                <c:pt idx="3837">
                  <c:v>45817.895833333336</c:v>
                </c:pt>
                <c:pt idx="3838">
                  <c:v>45817.9375</c:v>
                </c:pt>
                <c:pt idx="3839">
                  <c:v>45817.979166666664</c:v>
                </c:pt>
                <c:pt idx="3840">
                  <c:v>45818.020833333336</c:v>
                </c:pt>
                <c:pt idx="3841">
                  <c:v>45818.0625</c:v>
                </c:pt>
                <c:pt idx="3842">
                  <c:v>45818.104166666664</c:v>
                </c:pt>
                <c:pt idx="3843">
                  <c:v>45818.145833333336</c:v>
                </c:pt>
                <c:pt idx="3844">
                  <c:v>45818.1875</c:v>
                </c:pt>
                <c:pt idx="3845">
                  <c:v>45818.229166666664</c:v>
                </c:pt>
                <c:pt idx="3846">
                  <c:v>45818.270833333336</c:v>
                </c:pt>
                <c:pt idx="3847">
                  <c:v>45818.3125</c:v>
                </c:pt>
                <c:pt idx="3848">
                  <c:v>45818.354166666664</c:v>
                </c:pt>
                <c:pt idx="3849">
                  <c:v>45818.395833333336</c:v>
                </c:pt>
                <c:pt idx="3850">
                  <c:v>45818.4375</c:v>
                </c:pt>
                <c:pt idx="3851">
                  <c:v>45818.479166666664</c:v>
                </c:pt>
                <c:pt idx="3852">
                  <c:v>45818.520833333336</c:v>
                </c:pt>
                <c:pt idx="3853">
                  <c:v>45818.5625</c:v>
                </c:pt>
                <c:pt idx="3854">
                  <c:v>45818.604166666664</c:v>
                </c:pt>
                <c:pt idx="3855">
                  <c:v>45818.645833333336</c:v>
                </c:pt>
                <c:pt idx="3856">
                  <c:v>45818.6875</c:v>
                </c:pt>
                <c:pt idx="3857">
                  <c:v>45818.729166666664</c:v>
                </c:pt>
                <c:pt idx="3858">
                  <c:v>45818.770833333336</c:v>
                </c:pt>
                <c:pt idx="3859">
                  <c:v>45818.8125</c:v>
                </c:pt>
                <c:pt idx="3860">
                  <c:v>45818.854166666664</c:v>
                </c:pt>
                <c:pt idx="3861">
                  <c:v>45818.895833333336</c:v>
                </c:pt>
                <c:pt idx="3862">
                  <c:v>45818.9375</c:v>
                </c:pt>
                <c:pt idx="3863">
                  <c:v>45818.979166666664</c:v>
                </c:pt>
                <c:pt idx="3864">
                  <c:v>45819.020833333336</c:v>
                </c:pt>
                <c:pt idx="3865">
                  <c:v>45819.0625</c:v>
                </c:pt>
                <c:pt idx="3866">
                  <c:v>45819.104166666664</c:v>
                </c:pt>
                <c:pt idx="3867">
                  <c:v>45819.145833333336</c:v>
                </c:pt>
                <c:pt idx="3868">
                  <c:v>45819.1875</c:v>
                </c:pt>
                <c:pt idx="3869">
                  <c:v>45819.229166666664</c:v>
                </c:pt>
                <c:pt idx="3870">
                  <c:v>45819.270833333336</c:v>
                </c:pt>
                <c:pt idx="3871">
                  <c:v>45819.3125</c:v>
                </c:pt>
                <c:pt idx="3872">
                  <c:v>45819.354166666664</c:v>
                </c:pt>
                <c:pt idx="3873">
                  <c:v>45819.395833333336</c:v>
                </c:pt>
                <c:pt idx="3874">
                  <c:v>45819.4375</c:v>
                </c:pt>
                <c:pt idx="3875">
                  <c:v>45819.479166666664</c:v>
                </c:pt>
                <c:pt idx="3876">
                  <c:v>45819.520833333336</c:v>
                </c:pt>
                <c:pt idx="3877">
                  <c:v>45819.5625</c:v>
                </c:pt>
                <c:pt idx="3878">
                  <c:v>45819.604166666664</c:v>
                </c:pt>
                <c:pt idx="3879">
                  <c:v>45819.645833333336</c:v>
                </c:pt>
                <c:pt idx="3880">
                  <c:v>45819.6875</c:v>
                </c:pt>
                <c:pt idx="3881">
                  <c:v>45819.729166666664</c:v>
                </c:pt>
                <c:pt idx="3882">
                  <c:v>45819.770833333336</c:v>
                </c:pt>
                <c:pt idx="3883">
                  <c:v>45819.8125</c:v>
                </c:pt>
                <c:pt idx="3884">
                  <c:v>45819.854166666664</c:v>
                </c:pt>
                <c:pt idx="3885">
                  <c:v>45819.895833333336</c:v>
                </c:pt>
                <c:pt idx="3886">
                  <c:v>45819.9375</c:v>
                </c:pt>
                <c:pt idx="3887">
                  <c:v>45819.979166666664</c:v>
                </c:pt>
                <c:pt idx="3888">
                  <c:v>45820.020833333336</c:v>
                </c:pt>
                <c:pt idx="3889">
                  <c:v>45820.0625</c:v>
                </c:pt>
                <c:pt idx="3890">
                  <c:v>45820.104166666664</c:v>
                </c:pt>
                <c:pt idx="3891">
                  <c:v>45820.145833333336</c:v>
                </c:pt>
                <c:pt idx="3892">
                  <c:v>45820.1875</c:v>
                </c:pt>
                <c:pt idx="3893">
                  <c:v>45820.229166666664</c:v>
                </c:pt>
                <c:pt idx="3894">
                  <c:v>45820.270833333336</c:v>
                </c:pt>
                <c:pt idx="3895">
                  <c:v>45820.3125</c:v>
                </c:pt>
                <c:pt idx="3896">
                  <c:v>45820.354166666664</c:v>
                </c:pt>
                <c:pt idx="3897">
                  <c:v>45820.395833333336</c:v>
                </c:pt>
                <c:pt idx="3898">
                  <c:v>45820.4375</c:v>
                </c:pt>
                <c:pt idx="3899">
                  <c:v>45820.479166666664</c:v>
                </c:pt>
                <c:pt idx="3900">
                  <c:v>45820.520833333336</c:v>
                </c:pt>
                <c:pt idx="3901">
                  <c:v>45820.5625</c:v>
                </c:pt>
                <c:pt idx="3902">
                  <c:v>45820.604166666664</c:v>
                </c:pt>
                <c:pt idx="3903">
                  <c:v>45820.645833333336</c:v>
                </c:pt>
                <c:pt idx="3904">
                  <c:v>45820.6875</c:v>
                </c:pt>
                <c:pt idx="3905">
                  <c:v>45820.729166666664</c:v>
                </c:pt>
                <c:pt idx="3906">
                  <c:v>45820.770833333336</c:v>
                </c:pt>
                <c:pt idx="3907">
                  <c:v>45820.8125</c:v>
                </c:pt>
                <c:pt idx="3908">
                  <c:v>45820.854166666664</c:v>
                </c:pt>
                <c:pt idx="3909">
                  <c:v>45820.895833333336</c:v>
                </c:pt>
                <c:pt idx="3910">
                  <c:v>45820.9375</c:v>
                </c:pt>
                <c:pt idx="3911">
                  <c:v>45820.979166666664</c:v>
                </c:pt>
                <c:pt idx="3912">
                  <c:v>45821.020833333336</c:v>
                </c:pt>
                <c:pt idx="3913">
                  <c:v>45821.0625</c:v>
                </c:pt>
                <c:pt idx="3914">
                  <c:v>45821.104166666664</c:v>
                </c:pt>
                <c:pt idx="3915">
                  <c:v>45821.145833333336</c:v>
                </c:pt>
                <c:pt idx="3916">
                  <c:v>45821.1875</c:v>
                </c:pt>
                <c:pt idx="3917">
                  <c:v>45821.229166666664</c:v>
                </c:pt>
                <c:pt idx="3918">
                  <c:v>45821.270833333336</c:v>
                </c:pt>
                <c:pt idx="3919">
                  <c:v>45821.3125</c:v>
                </c:pt>
                <c:pt idx="3920">
                  <c:v>45821.354166666664</c:v>
                </c:pt>
                <c:pt idx="3921">
                  <c:v>45821.395833333336</c:v>
                </c:pt>
                <c:pt idx="3922">
                  <c:v>45821.4375</c:v>
                </c:pt>
                <c:pt idx="3923">
                  <c:v>45821.479166666664</c:v>
                </c:pt>
                <c:pt idx="3924">
                  <c:v>45821.520833333336</c:v>
                </c:pt>
                <c:pt idx="3925">
                  <c:v>45821.5625</c:v>
                </c:pt>
                <c:pt idx="3926">
                  <c:v>45821.604166666664</c:v>
                </c:pt>
                <c:pt idx="3927">
                  <c:v>45821.645833333336</c:v>
                </c:pt>
                <c:pt idx="3928">
                  <c:v>45821.6875</c:v>
                </c:pt>
                <c:pt idx="3929">
                  <c:v>45821.729166666664</c:v>
                </c:pt>
                <c:pt idx="3930">
                  <c:v>45821.770833333336</c:v>
                </c:pt>
                <c:pt idx="3931">
                  <c:v>45821.8125</c:v>
                </c:pt>
                <c:pt idx="3932">
                  <c:v>45821.854166666664</c:v>
                </c:pt>
                <c:pt idx="3933">
                  <c:v>45821.895833333336</c:v>
                </c:pt>
                <c:pt idx="3934">
                  <c:v>45821.9375</c:v>
                </c:pt>
                <c:pt idx="3935">
                  <c:v>45821.979166666664</c:v>
                </c:pt>
                <c:pt idx="3936">
                  <c:v>45822.020833333336</c:v>
                </c:pt>
                <c:pt idx="3937">
                  <c:v>45822.0625</c:v>
                </c:pt>
                <c:pt idx="3938">
                  <c:v>45822.104166666664</c:v>
                </c:pt>
                <c:pt idx="3939">
                  <c:v>45822.145833333336</c:v>
                </c:pt>
                <c:pt idx="3940">
                  <c:v>45822.1875</c:v>
                </c:pt>
                <c:pt idx="3941">
                  <c:v>45822.229166666664</c:v>
                </c:pt>
                <c:pt idx="3942">
                  <c:v>45822.270833333336</c:v>
                </c:pt>
                <c:pt idx="3943">
                  <c:v>45822.3125</c:v>
                </c:pt>
                <c:pt idx="3944">
                  <c:v>45822.354166666664</c:v>
                </c:pt>
                <c:pt idx="3945">
                  <c:v>45822.395833333336</c:v>
                </c:pt>
                <c:pt idx="3946">
                  <c:v>45822.4375</c:v>
                </c:pt>
                <c:pt idx="3947">
                  <c:v>45822.479166666664</c:v>
                </c:pt>
                <c:pt idx="3948">
                  <c:v>45822.520833333336</c:v>
                </c:pt>
                <c:pt idx="3949">
                  <c:v>45822.5625</c:v>
                </c:pt>
                <c:pt idx="3950">
                  <c:v>45822.604166666664</c:v>
                </c:pt>
                <c:pt idx="3951">
                  <c:v>45822.645833333336</c:v>
                </c:pt>
                <c:pt idx="3952">
                  <c:v>45822.6875</c:v>
                </c:pt>
                <c:pt idx="3953">
                  <c:v>45822.729166666664</c:v>
                </c:pt>
                <c:pt idx="3954">
                  <c:v>45822.770833333336</c:v>
                </c:pt>
                <c:pt idx="3955">
                  <c:v>45822.8125</c:v>
                </c:pt>
                <c:pt idx="3956">
                  <c:v>45822.854166666664</c:v>
                </c:pt>
                <c:pt idx="3957">
                  <c:v>45822.895833333336</c:v>
                </c:pt>
                <c:pt idx="3958">
                  <c:v>45822.9375</c:v>
                </c:pt>
                <c:pt idx="3959">
                  <c:v>45822.979166666664</c:v>
                </c:pt>
                <c:pt idx="3960">
                  <c:v>45823.020833333336</c:v>
                </c:pt>
                <c:pt idx="3961">
                  <c:v>45823.0625</c:v>
                </c:pt>
                <c:pt idx="3962">
                  <c:v>45823.104166666664</c:v>
                </c:pt>
                <c:pt idx="3963">
                  <c:v>45823.145833333336</c:v>
                </c:pt>
                <c:pt idx="3964">
                  <c:v>45823.1875</c:v>
                </c:pt>
                <c:pt idx="3965">
                  <c:v>45823.229166666664</c:v>
                </c:pt>
                <c:pt idx="3966">
                  <c:v>45823.270833333336</c:v>
                </c:pt>
                <c:pt idx="3967">
                  <c:v>45823.3125</c:v>
                </c:pt>
                <c:pt idx="3968">
                  <c:v>45823.354166666664</c:v>
                </c:pt>
                <c:pt idx="3969">
                  <c:v>45823.395833333336</c:v>
                </c:pt>
                <c:pt idx="3970">
                  <c:v>45823.4375</c:v>
                </c:pt>
                <c:pt idx="3971">
                  <c:v>45823.479166666664</c:v>
                </c:pt>
                <c:pt idx="3972">
                  <c:v>45823.520833333336</c:v>
                </c:pt>
                <c:pt idx="3973">
                  <c:v>45823.5625</c:v>
                </c:pt>
                <c:pt idx="3974">
                  <c:v>45823.604166666664</c:v>
                </c:pt>
                <c:pt idx="3975">
                  <c:v>45823.645833333336</c:v>
                </c:pt>
                <c:pt idx="3976">
                  <c:v>45823.6875</c:v>
                </c:pt>
                <c:pt idx="3977">
                  <c:v>45823.729166666664</c:v>
                </c:pt>
                <c:pt idx="3978">
                  <c:v>45823.770833333336</c:v>
                </c:pt>
                <c:pt idx="3979">
                  <c:v>45823.8125</c:v>
                </c:pt>
                <c:pt idx="3980">
                  <c:v>45823.854166666664</c:v>
                </c:pt>
                <c:pt idx="3981">
                  <c:v>45823.895833333336</c:v>
                </c:pt>
                <c:pt idx="3982">
                  <c:v>45823.9375</c:v>
                </c:pt>
                <c:pt idx="3983">
                  <c:v>45823.979166666664</c:v>
                </c:pt>
                <c:pt idx="3984">
                  <c:v>45824.020833333336</c:v>
                </c:pt>
                <c:pt idx="3985">
                  <c:v>45824.0625</c:v>
                </c:pt>
                <c:pt idx="3986">
                  <c:v>45824.104166666664</c:v>
                </c:pt>
                <c:pt idx="3987">
                  <c:v>45824.145833333336</c:v>
                </c:pt>
                <c:pt idx="3988">
                  <c:v>45824.1875</c:v>
                </c:pt>
                <c:pt idx="3989">
                  <c:v>45824.229166666664</c:v>
                </c:pt>
                <c:pt idx="3990">
                  <c:v>45824.270833333336</c:v>
                </c:pt>
                <c:pt idx="3991">
                  <c:v>45824.3125</c:v>
                </c:pt>
                <c:pt idx="3992">
                  <c:v>45824.354166666664</c:v>
                </c:pt>
                <c:pt idx="3993">
                  <c:v>45824.395833333336</c:v>
                </c:pt>
                <c:pt idx="3994">
                  <c:v>45824.4375</c:v>
                </c:pt>
                <c:pt idx="3995">
                  <c:v>45824.479166666664</c:v>
                </c:pt>
                <c:pt idx="3996">
                  <c:v>45824.520833333336</c:v>
                </c:pt>
                <c:pt idx="3997">
                  <c:v>45824.5625</c:v>
                </c:pt>
                <c:pt idx="3998">
                  <c:v>45824.604166666664</c:v>
                </c:pt>
                <c:pt idx="3999">
                  <c:v>45824.645833333336</c:v>
                </c:pt>
                <c:pt idx="4000">
                  <c:v>45824.6875</c:v>
                </c:pt>
                <c:pt idx="4001">
                  <c:v>45824.729166666664</c:v>
                </c:pt>
                <c:pt idx="4002">
                  <c:v>45824.770833333336</c:v>
                </c:pt>
                <c:pt idx="4003">
                  <c:v>45824.8125</c:v>
                </c:pt>
                <c:pt idx="4004">
                  <c:v>45824.854166666664</c:v>
                </c:pt>
                <c:pt idx="4005">
                  <c:v>45824.895833333336</c:v>
                </c:pt>
                <c:pt idx="4006">
                  <c:v>45824.9375</c:v>
                </c:pt>
                <c:pt idx="4007">
                  <c:v>45824.979166666664</c:v>
                </c:pt>
                <c:pt idx="4008">
                  <c:v>45825.020833333336</c:v>
                </c:pt>
                <c:pt idx="4009">
                  <c:v>45825.0625</c:v>
                </c:pt>
                <c:pt idx="4010">
                  <c:v>45825.104166666664</c:v>
                </c:pt>
                <c:pt idx="4011">
                  <c:v>45825.145833333336</c:v>
                </c:pt>
                <c:pt idx="4012">
                  <c:v>45825.1875</c:v>
                </c:pt>
                <c:pt idx="4013">
                  <c:v>45825.229166666664</c:v>
                </c:pt>
                <c:pt idx="4014">
                  <c:v>45825.270833333336</c:v>
                </c:pt>
                <c:pt idx="4015">
                  <c:v>45825.3125</c:v>
                </c:pt>
                <c:pt idx="4016">
                  <c:v>45825.354166666664</c:v>
                </c:pt>
                <c:pt idx="4017">
                  <c:v>45825.395833333336</c:v>
                </c:pt>
                <c:pt idx="4018">
                  <c:v>45825.4375</c:v>
                </c:pt>
                <c:pt idx="4019">
                  <c:v>45825.479166666664</c:v>
                </c:pt>
                <c:pt idx="4020">
                  <c:v>45825.520833333336</c:v>
                </c:pt>
                <c:pt idx="4021">
                  <c:v>45825.5625</c:v>
                </c:pt>
                <c:pt idx="4022">
                  <c:v>45825.604166666664</c:v>
                </c:pt>
                <c:pt idx="4023">
                  <c:v>45825.645833333336</c:v>
                </c:pt>
                <c:pt idx="4024">
                  <c:v>45825.6875</c:v>
                </c:pt>
                <c:pt idx="4025">
                  <c:v>45825.729166666664</c:v>
                </c:pt>
                <c:pt idx="4026">
                  <c:v>45825.770833333336</c:v>
                </c:pt>
                <c:pt idx="4027">
                  <c:v>45825.8125</c:v>
                </c:pt>
                <c:pt idx="4028">
                  <c:v>45825.854166666664</c:v>
                </c:pt>
                <c:pt idx="4029">
                  <c:v>45825.895833333336</c:v>
                </c:pt>
                <c:pt idx="4030">
                  <c:v>45825.9375</c:v>
                </c:pt>
                <c:pt idx="4031">
                  <c:v>45825.979166666664</c:v>
                </c:pt>
                <c:pt idx="4032">
                  <c:v>45826.020833333336</c:v>
                </c:pt>
                <c:pt idx="4033">
                  <c:v>45826.0625</c:v>
                </c:pt>
                <c:pt idx="4034">
                  <c:v>45826.104166666664</c:v>
                </c:pt>
                <c:pt idx="4035">
                  <c:v>45826.145833333336</c:v>
                </c:pt>
                <c:pt idx="4036">
                  <c:v>45826.1875</c:v>
                </c:pt>
                <c:pt idx="4037">
                  <c:v>45826.229166666664</c:v>
                </c:pt>
                <c:pt idx="4038">
                  <c:v>45826.270833333336</c:v>
                </c:pt>
                <c:pt idx="4039">
                  <c:v>45826.3125</c:v>
                </c:pt>
                <c:pt idx="4040">
                  <c:v>45826.354166666664</c:v>
                </c:pt>
                <c:pt idx="4041">
                  <c:v>45826.395833333336</c:v>
                </c:pt>
                <c:pt idx="4042">
                  <c:v>45826.4375</c:v>
                </c:pt>
                <c:pt idx="4043">
                  <c:v>45826.479166666664</c:v>
                </c:pt>
                <c:pt idx="4044">
                  <c:v>45826.520833333336</c:v>
                </c:pt>
                <c:pt idx="4045">
                  <c:v>45826.5625</c:v>
                </c:pt>
                <c:pt idx="4046">
                  <c:v>45826.604166666664</c:v>
                </c:pt>
                <c:pt idx="4047">
                  <c:v>45826.645833333336</c:v>
                </c:pt>
                <c:pt idx="4048">
                  <c:v>45826.6875</c:v>
                </c:pt>
                <c:pt idx="4049">
                  <c:v>45826.729166666664</c:v>
                </c:pt>
                <c:pt idx="4050">
                  <c:v>45826.770833333336</c:v>
                </c:pt>
                <c:pt idx="4051">
                  <c:v>45826.8125</c:v>
                </c:pt>
                <c:pt idx="4052">
                  <c:v>45826.854166666664</c:v>
                </c:pt>
                <c:pt idx="4053">
                  <c:v>45826.895833333336</c:v>
                </c:pt>
                <c:pt idx="4054">
                  <c:v>45826.9375</c:v>
                </c:pt>
                <c:pt idx="4055">
                  <c:v>45826.979166666664</c:v>
                </c:pt>
                <c:pt idx="4056">
                  <c:v>45827.020833333336</c:v>
                </c:pt>
                <c:pt idx="4057">
                  <c:v>45827.0625</c:v>
                </c:pt>
                <c:pt idx="4058">
                  <c:v>45827.104166666664</c:v>
                </c:pt>
                <c:pt idx="4059">
                  <c:v>45827.145833333336</c:v>
                </c:pt>
                <c:pt idx="4060">
                  <c:v>45827.1875</c:v>
                </c:pt>
                <c:pt idx="4061">
                  <c:v>45827.229166666664</c:v>
                </c:pt>
                <c:pt idx="4062">
                  <c:v>45827.270833333336</c:v>
                </c:pt>
                <c:pt idx="4063">
                  <c:v>45827.3125</c:v>
                </c:pt>
                <c:pt idx="4064">
                  <c:v>45827.354166666664</c:v>
                </c:pt>
                <c:pt idx="4065">
                  <c:v>45827.395833333336</c:v>
                </c:pt>
                <c:pt idx="4066">
                  <c:v>45827.4375</c:v>
                </c:pt>
                <c:pt idx="4067">
                  <c:v>45827.479166666664</c:v>
                </c:pt>
                <c:pt idx="4068">
                  <c:v>45827.520833333336</c:v>
                </c:pt>
                <c:pt idx="4069">
                  <c:v>45827.5625</c:v>
                </c:pt>
                <c:pt idx="4070">
                  <c:v>45827.604166666664</c:v>
                </c:pt>
                <c:pt idx="4071">
                  <c:v>45827.645833333336</c:v>
                </c:pt>
                <c:pt idx="4072">
                  <c:v>45827.6875</c:v>
                </c:pt>
                <c:pt idx="4073">
                  <c:v>45827.729166666664</c:v>
                </c:pt>
                <c:pt idx="4074">
                  <c:v>45827.770833333336</c:v>
                </c:pt>
                <c:pt idx="4075">
                  <c:v>45827.8125</c:v>
                </c:pt>
                <c:pt idx="4076">
                  <c:v>45827.854166666664</c:v>
                </c:pt>
                <c:pt idx="4077">
                  <c:v>45827.895833333336</c:v>
                </c:pt>
                <c:pt idx="4078">
                  <c:v>45827.9375</c:v>
                </c:pt>
                <c:pt idx="4079">
                  <c:v>45827.979166666664</c:v>
                </c:pt>
                <c:pt idx="4080">
                  <c:v>45828.020833333336</c:v>
                </c:pt>
                <c:pt idx="4081">
                  <c:v>45828.0625</c:v>
                </c:pt>
                <c:pt idx="4082">
                  <c:v>45828.104166666664</c:v>
                </c:pt>
                <c:pt idx="4083">
                  <c:v>45828.145833333336</c:v>
                </c:pt>
                <c:pt idx="4084">
                  <c:v>45828.1875</c:v>
                </c:pt>
                <c:pt idx="4085">
                  <c:v>45828.229166666664</c:v>
                </c:pt>
                <c:pt idx="4086">
                  <c:v>45828.270833333336</c:v>
                </c:pt>
                <c:pt idx="4087">
                  <c:v>45828.3125</c:v>
                </c:pt>
                <c:pt idx="4088">
                  <c:v>45828.354166666664</c:v>
                </c:pt>
                <c:pt idx="4089">
                  <c:v>45828.395833333336</c:v>
                </c:pt>
                <c:pt idx="4090">
                  <c:v>45828.4375</c:v>
                </c:pt>
                <c:pt idx="4091">
                  <c:v>45828.479166666664</c:v>
                </c:pt>
                <c:pt idx="4092">
                  <c:v>45828.520833333336</c:v>
                </c:pt>
                <c:pt idx="4093">
                  <c:v>45828.5625</c:v>
                </c:pt>
                <c:pt idx="4094">
                  <c:v>45828.604166666664</c:v>
                </c:pt>
                <c:pt idx="4095">
                  <c:v>45828.645833333336</c:v>
                </c:pt>
                <c:pt idx="4096">
                  <c:v>45828.6875</c:v>
                </c:pt>
                <c:pt idx="4097">
                  <c:v>45828.729166666664</c:v>
                </c:pt>
                <c:pt idx="4098">
                  <c:v>45828.770833333336</c:v>
                </c:pt>
                <c:pt idx="4099">
                  <c:v>45828.8125</c:v>
                </c:pt>
                <c:pt idx="4100">
                  <c:v>45828.854166666664</c:v>
                </c:pt>
                <c:pt idx="4101">
                  <c:v>45828.895833333336</c:v>
                </c:pt>
                <c:pt idx="4102">
                  <c:v>45828.9375</c:v>
                </c:pt>
                <c:pt idx="4103">
                  <c:v>45828.979166666664</c:v>
                </c:pt>
                <c:pt idx="4104">
                  <c:v>45829.020833333336</c:v>
                </c:pt>
                <c:pt idx="4105">
                  <c:v>45829.0625</c:v>
                </c:pt>
                <c:pt idx="4106">
                  <c:v>45829.104166666664</c:v>
                </c:pt>
                <c:pt idx="4107">
                  <c:v>45829.145833333336</c:v>
                </c:pt>
                <c:pt idx="4108">
                  <c:v>45829.1875</c:v>
                </c:pt>
                <c:pt idx="4109">
                  <c:v>45829.229166666664</c:v>
                </c:pt>
                <c:pt idx="4110">
                  <c:v>45829.270833333336</c:v>
                </c:pt>
                <c:pt idx="4111">
                  <c:v>45829.3125</c:v>
                </c:pt>
                <c:pt idx="4112">
                  <c:v>45829.354166666664</c:v>
                </c:pt>
                <c:pt idx="4113">
                  <c:v>45829.395833333336</c:v>
                </c:pt>
                <c:pt idx="4114">
                  <c:v>45829.4375</c:v>
                </c:pt>
                <c:pt idx="4115">
                  <c:v>45829.479166666664</c:v>
                </c:pt>
                <c:pt idx="4116">
                  <c:v>45829.520833333336</c:v>
                </c:pt>
                <c:pt idx="4117">
                  <c:v>45829.5625</c:v>
                </c:pt>
                <c:pt idx="4118">
                  <c:v>45829.604166666664</c:v>
                </c:pt>
                <c:pt idx="4119">
                  <c:v>45829.645833333336</c:v>
                </c:pt>
                <c:pt idx="4120">
                  <c:v>45829.6875</c:v>
                </c:pt>
                <c:pt idx="4121">
                  <c:v>45829.729166666664</c:v>
                </c:pt>
                <c:pt idx="4122">
                  <c:v>45829.770833333336</c:v>
                </c:pt>
                <c:pt idx="4123">
                  <c:v>45829.8125</c:v>
                </c:pt>
                <c:pt idx="4124">
                  <c:v>45829.854166666664</c:v>
                </c:pt>
                <c:pt idx="4125">
                  <c:v>45829.895833333336</c:v>
                </c:pt>
                <c:pt idx="4126">
                  <c:v>45829.9375</c:v>
                </c:pt>
                <c:pt idx="4127">
                  <c:v>45829.979166666664</c:v>
                </c:pt>
                <c:pt idx="4128">
                  <c:v>45830.020833333336</c:v>
                </c:pt>
                <c:pt idx="4129">
                  <c:v>45830.0625</c:v>
                </c:pt>
                <c:pt idx="4130">
                  <c:v>45830.104166666664</c:v>
                </c:pt>
                <c:pt idx="4131">
                  <c:v>45830.145833333336</c:v>
                </c:pt>
                <c:pt idx="4132">
                  <c:v>45830.1875</c:v>
                </c:pt>
                <c:pt idx="4133">
                  <c:v>45830.229166666664</c:v>
                </c:pt>
                <c:pt idx="4134">
                  <c:v>45830.270833333336</c:v>
                </c:pt>
                <c:pt idx="4135">
                  <c:v>45830.3125</c:v>
                </c:pt>
                <c:pt idx="4136">
                  <c:v>45830.354166666664</c:v>
                </c:pt>
                <c:pt idx="4137">
                  <c:v>45830.395833333336</c:v>
                </c:pt>
                <c:pt idx="4138">
                  <c:v>45830.4375</c:v>
                </c:pt>
                <c:pt idx="4139">
                  <c:v>45830.479166666664</c:v>
                </c:pt>
                <c:pt idx="4140">
                  <c:v>45830.520833333336</c:v>
                </c:pt>
                <c:pt idx="4141">
                  <c:v>45830.5625</c:v>
                </c:pt>
                <c:pt idx="4142">
                  <c:v>45830.604166666664</c:v>
                </c:pt>
                <c:pt idx="4143">
                  <c:v>45830.645833333336</c:v>
                </c:pt>
                <c:pt idx="4144">
                  <c:v>45830.6875</c:v>
                </c:pt>
                <c:pt idx="4145">
                  <c:v>45830.729166666664</c:v>
                </c:pt>
                <c:pt idx="4146">
                  <c:v>45830.770833333336</c:v>
                </c:pt>
                <c:pt idx="4147">
                  <c:v>45830.8125</c:v>
                </c:pt>
                <c:pt idx="4148">
                  <c:v>45830.854166666664</c:v>
                </c:pt>
                <c:pt idx="4149">
                  <c:v>45830.895833333336</c:v>
                </c:pt>
                <c:pt idx="4150">
                  <c:v>45830.9375</c:v>
                </c:pt>
                <c:pt idx="4151">
                  <c:v>45830.979166666664</c:v>
                </c:pt>
                <c:pt idx="4152">
                  <c:v>45831.020833333336</c:v>
                </c:pt>
                <c:pt idx="4153">
                  <c:v>45831.0625</c:v>
                </c:pt>
                <c:pt idx="4154">
                  <c:v>45831.104166666664</c:v>
                </c:pt>
                <c:pt idx="4155">
                  <c:v>45831.145833333336</c:v>
                </c:pt>
                <c:pt idx="4156">
                  <c:v>45831.1875</c:v>
                </c:pt>
                <c:pt idx="4157">
                  <c:v>45831.229166666664</c:v>
                </c:pt>
                <c:pt idx="4158">
                  <c:v>45831.270833333336</c:v>
                </c:pt>
                <c:pt idx="4159">
                  <c:v>45831.3125</c:v>
                </c:pt>
                <c:pt idx="4160">
                  <c:v>45831.354166666664</c:v>
                </c:pt>
                <c:pt idx="4161">
                  <c:v>45831.395833333336</c:v>
                </c:pt>
                <c:pt idx="4162">
                  <c:v>45831.4375</c:v>
                </c:pt>
                <c:pt idx="4163">
                  <c:v>45831.479166666664</c:v>
                </c:pt>
                <c:pt idx="4164">
                  <c:v>45831.520833333336</c:v>
                </c:pt>
                <c:pt idx="4165">
                  <c:v>45831.5625</c:v>
                </c:pt>
                <c:pt idx="4166">
                  <c:v>45831.604166666664</c:v>
                </c:pt>
                <c:pt idx="4167">
                  <c:v>45831.645833333336</c:v>
                </c:pt>
                <c:pt idx="4168">
                  <c:v>45831.6875</c:v>
                </c:pt>
                <c:pt idx="4169">
                  <c:v>45831.729166666664</c:v>
                </c:pt>
                <c:pt idx="4170">
                  <c:v>45831.770833333336</c:v>
                </c:pt>
                <c:pt idx="4171">
                  <c:v>45831.8125</c:v>
                </c:pt>
                <c:pt idx="4172">
                  <c:v>45831.854166666664</c:v>
                </c:pt>
                <c:pt idx="4173">
                  <c:v>45831.895833333336</c:v>
                </c:pt>
                <c:pt idx="4174">
                  <c:v>45831.9375</c:v>
                </c:pt>
                <c:pt idx="4175">
                  <c:v>45831.979166666664</c:v>
                </c:pt>
                <c:pt idx="4176">
                  <c:v>45832.020833333336</c:v>
                </c:pt>
                <c:pt idx="4177">
                  <c:v>45832.0625</c:v>
                </c:pt>
                <c:pt idx="4178">
                  <c:v>45832.104166666664</c:v>
                </c:pt>
                <c:pt idx="4179">
                  <c:v>45832.145833333336</c:v>
                </c:pt>
                <c:pt idx="4180">
                  <c:v>45832.1875</c:v>
                </c:pt>
                <c:pt idx="4181">
                  <c:v>45832.229166666664</c:v>
                </c:pt>
                <c:pt idx="4182">
                  <c:v>45832.270833333336</c:v>
                </c:pt>
                <c:pt idx="4183">
                  <c:v>45832.3125</c:v>
                </c:pt>
                <c:pt idx="4184">
                  <c:v>45832.354166666664</c:v>
                </c:pt>
                <c:pt idx="4185">
                  <c:v>45832.395833333336</c:v>
                </c:pt>
                <c:pt idx="4186">
                  <c:v>45832.4375</c:v>
                </c:pt>
                <c:pt idx="4187">
                  <c:v>45832.479166666664</c:v>
                </c:pt>
                <c:pt idx="4188">
                  <c:v>45832.520833333336</c:v>
                </c:pt>
                <c:pt idx="4189">
                  <c:v>45832.5625</c:v>
                </c:pt>
                <c:pt idx="4190">
                  <c:v>45832.604166666664</c:v>
                </c:pt>
                <c:pt idx="4191">
                  <c:v>45832.645833333336</c:v>
                </c:pt>
                <c:pt idx="4192">
                  <c:v>45832.6875</c:v>
                </c:pt>
                <c:pt idx="4193">
                  <c:v>45832.729166666664</c:v>
                </c:pt>
                <c:pt idx="4194">
                  <c:v>45832.770833333336</c:v>
                </c:pt>
                <c:pt idx="4195">
                  <c:v>45832.8125</c:v>
                </c:pt>
                <c:pt idx="4196">
                  <c:v>45832.854166666664</c:v>
                </c:pt>
                <c:pt idx="4197">
                  <c:v>45832.895833333336</c:v>
                </c:pt>
                <c:pt idx="4198">
                  <c:v>45832.9375</c:v>
                </c:pt>
                <c:pt idx="4199">
                  <c:v>45832.979166666664</c:v>
                </c:pt>
                <c:pt idx="4200">
                  <c:v>45833.020833333336</c:v>
                </c:pt>
                <c:pt idx="4201">
                  <c:v>45833.0625</c:v>
                </c:pt>
                <c:pt idx="4202">
                  <c:v>45833.104166666664</c:v>
                </c:pt>
                <c:pt idx="4203">
                  <c:v>45833.145833333336</c:v>
                </c:pt>
                <c:pt idx="4204">
                  <c:v>45833.1875</c:v>
                </c:pt>
                <c:pt idx="4205">
                  <c:v>45833.229166666664</c:v>
                </c:pt>
                <c:pt idx="4206">
                  <c:v>45833.270833333336</c:v>
                </c:pt>
                <c:pt idx="4207">
                  <c:v>45833.3125</c:v>
                </c:pt>
                <c:pt idx="4208">
                  <c:v>45833.354166666664</c:v>
                </c:pt>
                <c:pt idx="4209">
                  <c:v>45833.395833333336</c:v>
                </c:pt>
                <c:pt idx="4210">
                  <c:v>45833.4375</c:v>
                </c:pt>
                <c:pt idx="4211">
                  <c:v>45833.479166666664</c:v>
                </c:pt>
                <c:pt idx="4212">
                  <c:v>45833.520833333336</c:v>
                </c:pt>
                <c:pt idx="4213">
                  <c:v>45833.5625</c:v>
                </c:pt>
                <c:pt idx="4214">
                  <c:v>45833.604166666664</c:v>
                </c:pt>
                <c:pt idx="4215">
                  <c:v>45833.645833333336</c:v>
                </c:pt>
                <c:pt idx="4216">
                  <c:v>45833.6875</c:v>
                </c:pt>
                <c:pt idx="4217">
                  <c:v>45833.729166666664</c:v>
                </c:pt>
                <c:pt idx="4218">
                  <c:v>45833.770833333336</c:v>
                </c:pt>
                <c:pt idx="4219">
                  <c:v>45833.8125</c:v>
                </c:pt>
                <c:pt idx="4220">
                  <c:v>45833.854166666664</c:v>
                </c:pt>
                <c:pt idx="4221">
                  <c:v>45833.895833333336</c:v>
                </c:pt>
                <c:pt idx="4222">
                  <c:v>45833.9375</c:v>
                </c:pt>
                <c:pt idx="4223">
                  <c:v>45833.979166666664</c:v>
                </c:pt>
                <c:pt idx="4224">
                  <c:v>45834.020833333336</c:v>
                </c:pt>
                <c:pt idx="4225">
                  <c:v>45834.0625</c:v>
                </c:pt>
                <c:pt idx="4226">
                  <c:v>45834.104166666664</c:v>
                </c:pt>
                <c:pt idx="4227">
                  <c:v>45834.145833333336</c:v>
                </c:pt>
                <c:pt idx="4228">
                  <c:v>45834.1875</c:v>
                </c:pt>
                <c:pt idx="4229">
                  <c:v>45834.229166666664</c:v>
                </c:pt>
                <c:pt idx="4230">
                  <c:v>45834.270833333336</c:v>
                </c:pt>
                <c:pt idx="4231">
                  <c:v>45834.3125</c:v>
                </c:pt>
                <c:pt idx="4232">
                  <c:v>45834.354166666664</c:v>
                </c:pt>
                <c:pt idx="4233">
                  <c:v>45834.395833333336</c:v>
                </c:pt>
                <c:pt idx="4234">
                  <c:v>45834.4375</c:v>
                </c:pt>
                <c:pt idx="4235">
                  <c:v>45834.479166666664</c:v>
                </c:pt>
                <c:pt idx="4236">
                  <c:v>45834.520833333336</c:v>
                </c:pt>
                <c:pt idx="4237">
                  <c:v>45834.5625</c:v>
                </c:pt>
                <c:pt idx="4238">
                  <c:v>45834.604166666664</c:v>
                </c:pt>
                <c:pt idx="4239">
                  <c:v>45834.645833333336</c:v>
                </c:pt>
                <c:pt idx="4240">
                  <c:v>45834.6875</c:v>
                </c:pt>
                <c:pt idx="4241">
                  <c:v>45834.729166666664</c:v>
                </c:pt>
                <c:pt idx="4242">
                  <c:v>45834.770833333336</c:v>
                </c:pt>
                <c:pt idx="4243">
                  <c:v>45834.8125</c:v>
                </c:pt>
                <c:pt idx="4244">
                  <c:v>45834.854166666664</c:v>
                </c:pt>
                <c:pt idx="4245">
                  <c:v>45834.895833333336</c:v>
                </c:pt>
                <c:pt idx="4246">
                  <c:v>45834.9375</c:v>
                </c:pt>
                <c:pt idx="4247">
                  <c:v>45834.979166666664</c:v>
                </c:pt>
                <c:pt idx="4248">
                  <c:v>45835.020833333336</c:v>
                </c:pt>
                <c:pt idx="4249">
                  <c:v>45835.0625</c:v>
                </c:pt>
                <c:pt idx="4250">
                  <c:v>45835.104166666664</c:v>
                </c:pt>
                <c:pt idx="4251">
                  <c:v>45835.145833333336</c:v>
                </c:pt>
                <c:pt idx="4252">
                  <c:v>45835.1875</c:v>
                </c:pt>
                <c:pt idx="4253">
                  <c:v>45835.229166666664</c:v>
                </c:pt>
                <c:pt idx="4254">
                  <c:v>45835.270833333336</c:v>
                </c:pt>
                <c:pt idx="4255">
                  <c:v>45835.3125</c:v>
                </c:pt>
                <c:pt idx="4256">
                  <c:v>45835.354166666664</c:v>
                </c:pt>
                <c:pt idx="4257">
                  <c:v>45835.395833333336</c:v>
                </c:pt>
                <c:pt idx="4258">
                  <c:v>45835.4375</c:v>
                </c:pt>
                <c:pt idx="4259">
                  <c:v>45835.479166666664</c:v>
                </c:pt>
                <c:pt idx="4260">
                  <c:v>45835.520833333336</c:v>
                </c:pt>
                <c:pt idx="4261">
                  <c:v>45835.5625</c:v>
                </c:pt>
                <c:pt idx="4262">
                  <c:v>45835.604166666664</c:v>
                </c:pt>
                <c:pt idx="4263">
                  <c:v>45835.645833333336</c:v>
                </c:pt>
                <c:pt idx="4264">
                  <c:v>45835.6875</c:v>
                </c:pt>
                <c:pt idx="4265">
                  <c:v>45835.729166666664</c:v>
                </c:pt>
                <c:pt idx="4266">
                  <c:v>45835.770833333336</c:v>
                </c:pt>
                <c:pt idx="4267">
                  <c:v>45835.8125</c:v>
                </c:pt>
                <c:pt idx="4268">
                  <c:v>45835.854166666664</c:v>
                </c:pt>
                <c:pt idx="4269">
                  <c:v>45835.895833333336</c:v>
                </c:pt>
                <c:pt idx="4270">
                  <c:v>45835.9375</c:v>
                </c:pt>
                <c:pt idx="4271">
                  <c:v>45835.979166666664</c:v>
                </c:pt>
                <c:pt idx="4272">
                  <c:v>45836.020833333336</c:v>
                </c:pt>
                <c:pt idx="4273">
                  <c:v>45836.0625</c:v>
                </c:pt>
                <c:pt idx="4274">
                  <c:v>45836.104166666664</c:v>
                </c:pt>
                <c:pt idx="4275">
                  <c:v>45836.145833333336</c:v>
                </c:pt>
                <c:pt idx="4276">
                  <c:v>45836.1875</c:v>
                </c:pt>
                <c:pt idx="4277">
                  <c:v>45836.229166666664</c:v>
                </c:pt>
                <c:pt idx="4278">
                  <c:v>45836.270833333336</c:v>
                </c:pt>
                <c:pt idx="4279">
                  <c:v>45836.3125</c:v>
                </c:pt>
                <c:pt idx="4280">
                  <c:v>45836.354166666664</c:v>
                </c:pt>
                <c:pt idx="4281">
                  <c:v>45836.395833333336</c:v>
                </c:pt>
                <c:pt idx="4282">
                  <c:v>45836.4375</c:v>
                </c:pt>
                <c:pt idx="4283">
                  <c:v>45836.479166666664</c:v>
                </c:pt>
                <c:pt idx="4284">
                  <c:v>45836.520833333336</c:v>
                </c:pt>
                <c:pt idx="4285">
                  <c:v>45836.5625</c:v>
                </c:pt>
                <c:pt idx="4286">
                  <c:v>45836.604166666664</c:v>
                </c:pt>
                <c:pt idx="4287">
                  <c:v>45836.645833333336</c:v>
                </c:pt>
                <c:pt idx="4288">
                  <c:v>45836.6875</c:v>
                </c:pt>
                <c:pt idx="4289">
                  <c:v>45836.729166666664</c:v>
                </c:pt>
                <c:pt idx="4290">
                  <c:v>45836.770833333336</c:v>
                </c:pt>
                <c:pt idx="4291">
                  <c:v>45836.8125</c:v>
                </c:pt>
                <c:pt idx="4292">
                  <c:v>45836.854166666664</c:v>
                </c:pt>
                <c:pt idx="4293">
                  <c:v>45836.895833333336</c:v>
                </c:pt>
                <c:pt idx="4294">
                  <c:v>45836.9375</c:v>
                </c:pt>
                <c:pt idx="4295">
                  <c:v>45836.979166666664</c:v>
                </c:pt>
                <c:pt idx="4296">
                  <c:v>45837.020833333336</c:v>
                </c:pt>
                <c:pt idx="4297">
                  <c:v>45837.0625</c:v>
                </c:pt>
                <c:pt idx="4298">
                  <c:v>45837.104166666664</c:v>
                </c:pt>
                <c:pt idx="4299">
                  <c:v>45837.145833333336</c:v>
                </c:pt>
                <c:pt idx="4300">
                  <c:v>45837.1875</c:v>
                </c:pt>
                <c:pt idx="4301">
                  <c:v>45837.229166666664</c:v>
                </c:pt>
                <c:pt idx="4302">
                  <c:v>45837.270833333336</c:v>
                </c:pt>
                <c:pt idx="4303">
                  <c:v>45837.3125</c:v>
                </c:pt>
                <c:pt idx="4304">
                  <c:v>45837.354166666664</c:v>
                </c:pt>
                <c:pt idx="4305">
                  <c:v>45837.395833333336</c:v>
                </c:pt>
                <c:pt idx="4306">
                  <c:v>45837.4375</c:v>
                </c:pt>
                <c:pt idx="4307">
                  <c:v>45837.479166666664</c:v>
                </c:pt>
                <c:pt idx="4308">
                  <c:v>45837.520833333336</c:v>
                </c:pt>
                <c:pt idx="4309">
                  <c:v>45837.5625</c:v>
                </c:pt>
                <c:pt idx="4310">
                  <c:v>45837.604166666664</c:v>
                </c:pt>
                <c:pt idx="4311">
                  <c:v>45837.645833333336</c:v>
                </c:pt>
                <c:pt idx="4312">
                  <c:v>45837.6875</c:v>
                </c:pt>
                <c:pt idx="4313">
                  <c:v>45837.729166666664</c:v>
                </c:pt>
                <c:pt idx="4314">
                  <c:v>45837.770833333336</c:v>
                </c:pt>
                <c:pt idx="4315">
                  <c:v>45837.8125</c:v>
                </c:pt>
                <c:pt idx="4316">
                  <c:v>45837.854166666664</c:v>
                </c:pt>
                <c:pt idx="4317">
                  <c:v>45837.895833333336</c:v>
                </c:pt>
                <c:pt idx="4318">
                  <c:v>45837.9375</c:v>
                </c:pt>
                <c:pt idx="4319">
                  <c:v>45837.979166666664</c:v>
                </c:pt>
                <c:pt idx="4320">
                  <c:v>45838.020833333336</c:v>
                </c:pt>
                <c:pt idx="4321">
                  <c:v>45838.0625</c:v>
                </c:pt>
                <c:pt idx="4322">
                  <c:v>45838.104166666664</c:v>
                </c:pt>
                <c:pt idx="4323">
                  <c:v>45838.145833333336</c:v>
                </c:pt>
                <c:pt idx="4324">
                  <c:v>45838.1875</c:v>
                </c:pt>
                <c:pt idx="4325">
                  <c:v>45838.229166666664</c:v>
                </c:pt>
                <c:pt idx="4326">
                  <c:v>45838.270833333336</c:v>
                </c:pt>
                <c:pt idx="4327">
                  <c:v>45838.3125</c:v>
                </c:pt>
                <c:pt idx="4328">
                  <c:v>45838.354166666664</c:v>
                </c:pt>
                <c:pt idx="4329">
                  <c:v>45838.395833333336</c:v>
                </c:pt>
                <c:pt idx="4330">
                  <c:v>45838.4375</c:v>
                </c:pt>
                <c:pt idx="4331">
                  <c:v>45838.479166666664</c:v>
                </c:pt>
                <c:pt idx="4332">
                  <c:v>45838.520833333336</c:v>
                </c:pt>
                <c:pt idx="4333">
                  <c:v>45838.5625</c:v>
                </c:pt>
                <c:pt idx="4334">
                  <c:v>45838.604166666664</c:v>
                </c:pt>
                <c:pt idx="4335">
                  <c:v>45838.645833333336</c:v>
                </c:pt>
                <c:pt idx="4336">
                  <c:v>45838.6875</c:v>
                </c:pt>
                <c:pt idx="4337">
                  <c:v>45838.729166666664</c:v>
                </c:pt>
                <c:pt idx="4338">
                  <c:v>45838.770833333336</c:v>
                </c:pt>
                <c:pt idx="4339">
                  <c:v>45838.8125</c:v>
                </c:pt>
                <c:pt idx="4340">
                  <c:v>45838.854166666664</c:v>
                </c:pt>
                <c:pt idx="4341">
                  <c:v>45838.895833333336</c:v>
                </c:pt>
                <c:pt idx="4342">
                  <c:v>45838.9375</c:v>
                </c:pt>
                <c:pt idx="4343">
                  <c:v>45838.979166666664</c:v>
                </c:pt>
                <c:pt idx="4344">
                  <c:v>45839.020833333336</c:v>
                </c:pt>
                <c:pt idx="4345">
                  <c:v>45839.0625</c:v>
                </c:pt>
                <c:pt idx="4346">
                  <c:v>45839.104166666664</c:v>
                </c:pt>
                <c:pt idx="4347">
                  <c:v>45839.145833333336</c:v>
                </c:pt>
                <c:pt idx="4348">
                  <c:v>45839.1875</c:v>
                </c:pt>
                <c:pt idx="4349">
                  <c:v>45839.229166666664</c:v>
                </c:pt>
                <c:pt idx="4350">
                  <c:v>45839.270833333336</c:v>
                </c:pt>
                <c:pt idx="4351">
                  <c:v>45839.3125</c:v>
                </c:pt>
                <c:pt idx="4352">
                  <c:v>45839.354166666664</c:v>
                </c:pt>
                <c:pt idx="4353">
                  <c:v>45839.395833333336</c:v>
                </c:pt>
                <c:pt idx="4354">
                  <c:v>45839.4375</c:v>
                </c:pt>
                <c:pt idx="4355">
                  <c:v>45839.479166666664</c:v>
                </c:pt>
                <c:pt idx="4356">
                  <c:v>45839.520833333336</c:v>
                </c:pt>
                <c:pt idx="4357">
                  <c:v>45839.5625</c:v>
                </c:pt>
                <c:pt idx="4358">
                  <c:v>45839.604166666664</c:v>
                </c:pt>
                <c:pt idx="4359">
                  <c:v>45839.645833333336</c:v>
                </c:pt>
                <c:pt idx="4360">
                  <c:v>45839.6875</c:v>
                </c:pt>
                <c:pt idx="4361">
                  <c:v>45839.729166666664</c:v>
                </c:pt>
                <c:pt idx="4362">
                  <c:v>45839.770833333336</c:v>
                </c:pt>
                <c:pt idx="4363">
                  <c:v>45839.8125</c:v>
                </c:pt>
                <c:pt idx="4364">
                  <c:v>45839.854166666664</c:v>
                </c:pt>
                <c:pt idx="4365">
                  <c:v>45839.895833333336</c:v>
                </c:pt>
                <c:pt idx="4366">
                  <c:v>45839.9375</c:v>
                </c:pt>
                <c:pt idx="4367">
                  <c:v>45839.979166666664</c:v>
                </c:pt>
                <c:pt idx="4368">
                  <c:v>45840.020833333336</c:v>
                </c:pt>
                <c:pt idx="4369">
                  <c:v>45840.0625</c:v>
                </c:pt>
                <c:pt idx="4370">
                  <c:v>45840.104166666664</c:v>
                </c:pt>
                <c:pt idx="4371">
                  <c:v>45840.145833333336</c:v>
                </c:pt>
                <c:pt idx="4372">
                  <c:v>45840.1875</c:v>
                </c:pt>
                <c:pt idx="4373">
                  <c:v>45840.229166666664</c:v>
                </c:pt>
                <c:pt idx="4374">
                  <c:v>45840.270833333336</c:v>
                </c:pt>
                <c:pt idx="4375">
                  <c:v>45840.3125</c:v>
                </c:pt>
                <c:pt idx="4376">
                  <c:v>45840.354166666664</c:v>
                </c:pt>
                <c:pt idx="4377">
                  <c:v>45840.395833333336</c:v>
                </c:pt>
                <c:pt idx="4378">
                  <c:v>45840.4375</c:v>
                </c:pt>
                <c:pt idx="4379">
                  <c:v>45840.479166666664</c:v>
                </c:pt>
                <c:pt idx="4380">
                  <c:v>45840.520833333336</c:v>
                </c:pt>
                <c:pt idx="4381">
                  <c:v>45840.5625</c:v>
                </c:pt>
                <c:pt idx="4382">
                  <c:v>45840.604166666664</c:v>
                </c:pt>
                <c:pt idx="4383">
                  <c:v>45840.645833333336</c:v>
                </c:pt>
                <c:pt idx="4384">
                  <c:v>45840.6875</c:v>
                </c:pt>
                <c:pt idx="4385">
                  <c:v>45840.729166666664</c:v>
                </c:pt>
                <c:pt idx="4386">
                  <c:v>45840.770833333336</c:v>
                </c:pt>
                <c:pt idx="4387">
                  <c:v>45840.8125</c:v>
                </c:pt>
                <c:pt idx="4388">
                  <c:v>45840.854166666664</c:v>
                </c:pt>
                <c:pt idx="4389">
                  <c:v>45840.895833333336</c:v>
                </c:pt>
                <c:pt idx="4390">
                  <c:v>45840.9375</c:v>
                </c:pt>
                <c:pt idx="4391">
                  <c:v>45840.979166666664</c:v>
                </c:pt>
                <c:pt idx="4392">
                  <c:v>45841.020833333336</c:v>
                </c:pt>
                <c:pt idx="4393">
                  <c:v>45841.0625</c:v>
                </c:pt>
                <c:pt idx="4394">
                  <c:v>45841.104166666664</c:v>
                </c:pt>
                <c:pt idx="4395">
                  <c:v>45841.145833333336</c:v>
                </c:pt>
                <c:pt idx="4396">
                  <c:v>45841.1875</c:v>
                </c:pt>
                <c:pt idx="4397">
                  <c:v>45841.229166666664</c:v>
                </c:pt>
                <c:pt idx="4398">
                  <c:v>45841.270833333336</c:v>
                </c:pt>
                <c:pt idx="4399">
                  <c:v>45841.3125</c:v>
                </c:pt>
                <c:pt idx="4400">
                  <c:v>45841.354166666664</c:v>
                </c:pt>
                <c:pt idx="4401">
                  <c:v>45841.395833333336</c:v>
                </c:pt>
                <c:pt idx="4402">
                  <c:v>45841.4375</c:v>
                </c:pt>
                <c:pt idx="4403">
                  <c:v>45841.479166666664</c:v>
                </c:pt>
                <c:pt idx="4404">
                  <c:v>45841.520833333336</c:v>
                </c:pt>
                <c:pt idx="4405">
                  <c:v>45841.5625</c:v>
                </c:pt>
                <c:pt idx="4406">
                  <c:v>45841.604166666664</c:v>
                </c:pt>
                <c:pt idx="4407">
                  <c:v>45841.645833333336</c:v>
                </c:pt>
                <c:pt idx="4408">
                  <c:v>45841.6875</c:v>
                </c:pt>
                <c:pt idx="4409">
                  <c:v>45841.729166666664</c:v>
                </c:pt>
                <c:pt idx="4410">
                  <c:v>45841.770833333336</c:v>
                </c:pt>
                <c:pt idx="4411">
                  <c:v>45841.8125</c:v>
                </c:pt>
                <c:pt idx="4412">
                  <c:v>45841.854166666664</c:v>
                </c:pt>
                <c:pt idx="4413">
                  <c:v>45841.895833333336</c:v>
                </c:pt>
                <c:pt idx="4414">
                  <c:v>45841.9375</c:v>
                </c:pt>
                <c:pt idx="4415">
                  <c:v>45841.979166666664</c:v>
                </c:pt>
                <c:pt idx="4416">
                  <c:v>45842.020833333336</c:v>
                </c:pt>
                <c:pt idx="4417">
                  <c:v>45842.0625</c:v>
                </c:pt>
                <c:pt idx="4418">
                  <c:v>45842.104166666664</c:v>
                </c:pt>
                <c:pt idx="4419">
                  <c:v>45842.145833333336</c:v>
                </c:pt>
                <c:pt idx="4420">
                  <c:v>45842.1875</c:v>
                </c:pt>
                <c:pt idx="4421">
                  <c:v>45842.229166666664</c:v>
                </c:pt>
                <c:pt idx="4422">
                  <c:v>45842.270833333336</c:v>
                </c:pt>
                <c:pt idx="4423">
                  <c:v>45842.3125</c:v>
                </c:pt>
                <c:pt idx="4424">
                  <c:v>45842.354166666664</c:v>
                </c:pt>
                <c:pt idx="4425">
                  <c:v>45842.395833333336</c:v>
                </c:pt>
                <c:pt idx="4426">
                  <c:v>45842.4375</c:v>
                </c:pt>
                <c:pt idx="4427">
                  <c:v>45842.479166666664</c:v>
                </c:pt>
                <c:pt idx="4428">
                  <c:v>45842.520833333336</c:v>
                </c:pt>
                <c:pt idx="4429">
                  <c:v>45842.5625</c:v>
                </c:pt>
                <c:pt idx="4430">
                  <c:v>45842.604166666664</c:v>
                </c:pt>
                <c:pt idx="4431">
                  <c:v>45842.645833333336</c:v>
                </c:pt>
                <c:pt idx="4432">
                  <c:v>45842.6875</c:v>
                </c:pt>
                <c:pt idx="4433">
                  <c:v>45842.729166666664</c:v>
                </c:pt>
                <c:pt idx="4434">
                  <c:v>45842.770833333336</c:v>
                </c:pt>
                <c:pt idx="4435">
                  <c:v>45842.8125</c:v>
                </c:pt>
                <c:pt idx="4436">
                  <c:v>45842.854166666664</c:v>
                </c:pt>
                <c:pt idx="4437">
                  <c:v>45842.895833333336</c:v>
                </c:pt>
                <c:pt idx="4438">
                  <c:v>45842.9375</c:v>
                </c:pt>
                <c:pt idx="4439">
                  <c:v>45842.979166666664</c:v>
                </c:pt>
                <c:pt idx="4440">
                  <c:v>45843.020833333336</c:v>
                </c:pt>
                <c:pt idx="4441">
                  <c:v>45843.0625</c:v>
                </c:pt>
                <c:pt idx="4442">
                  <c:v>45843.104166666664</c:v>
                </c:pt>
                <c:pt idx="4443">
                  <c:v>45843.145833333336</c:v>
                </c:pt>
                <c:pt idx="4444">
                  <c:v>45843.1875</c:v>
                </c:pt>
                <c:pt idx="4445">
                  <c:v>45843.229166666664</c:v>
                </c:pt>
                <c:pt idx="4446">
                  <c:v>45843.270833333336</c:v>
                </c:pt>
                <c:pt idx="4447">
                  <c:v>45843.3125</c:v>
                </c:pt>
                <c:pt idx="4448">
                  <c:v>45843.354166666664</c:v>
                </c:pt>
                <c:pt idx="4449">
                  <c:v>45843.395833333336</c:v>
                </c:pt>
                <c:pt idx="4450">
                  <c:v>45843.4375</c:v>
                </c:pt>
                <c:pt idx="4451">
                  <c:v>45843.479166666664</c:v>
                </c:pt>
                <c:pt idx="4452">
                  <c:v>45843.520833333336</c:v>
                </c:pt>
                <c:pt idx="4453">
                  <c:v>45843.5625</c:v>
                </c:pt>
                <c:pt idx="4454">
                  <c:v>45843.604166666664</c:v>
                </c:pt>
                <c:pt idx="4455">
                  <c:v>45843.645833333336</c:v>
                </c:pt>
                <c:pt idx="4456">
                  <c:v>45843.6875</c:v>
                </c:pt>
                <c:pt idx="4457">
                  <c:v>45843.729166666664</c:v>
                </c:pt>
                <c:pt idx="4458">
                  <c:v>45843.770833333336</c:v>
                </c:pt>
                <c:pt idx="4459">
                  <c:v>45843.8125</c:v>
                </c:pt>
                <c:pt idx="4460">
                  <c:v>45843.854166666664</c:v>
                </c:pt>
                <c:pt idx="4461">
                  <c:v>45843.895833333336</c:v>
                </c:pt>
                <c:pt idx="4462">
                  <c:v>45843.9375</c:v>
                </c:pt>
                <c:pt idx="4463">
                  <c:v>45843.979166666664</c:v>
                </c:pt>
                <c:pt idx="4464">
                  <c:v>45844.020833333336</c:v>
                </c:pt>
                <c:pt idx="4465">
                  <c:v>45844.0625</c:v>
                </c:pt>
                <c:pt idx="4466">
                  <c:v>45844.104166666664</c:v>
                </c:pt>
                <c:pt idx="4467">
                  <c:v>45844.145833333336</c:v>
                </c:pt>
                <c:pt idx="4468">
                  <c:v>45844.1875</c:v>
                </c:pt>
                <c:pt idx="4469">
                  <c:v>45844.229166666664</c:v>
                </c:pt>
                <c:pt idx="4470">
                  <c:v>45844.270833333336</c:v>
                </c:pt>
                <c:pt idx="4471">
                  <c:v>45844.3125</c:v>
                </c:pt>
                <c:pt idx="4472">
                  <c:v>45844.354166666664</c:v>
                </c:pt>
                <c:pt idx="4473">
                  <c:v>45844.395833333336</c:v>
                </c:pt>
                <c:pt idx="4474">
                  <c:v>45844.4375</c:v>
                </c:pt>
                <c:pt idx="4475">
                  <c:v>45844.479166666664</c:v>
                </c:pt>
                <c:pt idx="4476">
                  <c:v>45844.520833333336</c:v>
                </c:pt>
                <c:pt idx="4477">
                  <c:v>45844.5625</c:v>
                </c:pt>
                <c:pt idx="4478">
                  <c:v>45844.604166666664</c:v>
                </c:pt>
                <c:pt idx="4479">
                  <c:v>45844.645833333336</c:v>
                </c:pt>
                <c:pt idx="4480">
                  <c:v>45844.6875</c:v>
                </c:pt>
                <c:pt idx="4481">
                  <c:v>45844.729166666664</c:v>
                </c:pt>
                <c:pt idx="4482">
                  <c:v>45844.770833333336</c:v>
                </c:pt>
                <c:pt idx="4483">
                  <c:v>45844.8125</c:v>
                </c:pt>
                <c:pt idx="4484">
                  <c:v>45844.854166666664</c:v>
                </c:pt>
                <c:pt idx="4485">
                  <c:v>45844.895833333336</c:v>
                </c:pt>
                <c:pt idx="4486">
                  <c:v>45844.9375</c:v>
                </c:pt>
                <c:pt idx="4487">
                  <c:v>45844.979166666664</c:v>
                </c:pt>
                <c:pt idx="4488">
                  <c:v>45845.020833333336</c:v>
                </c:pt>
                <c:pt idx="4489">
                  <c:v>45845.0625</c:v>
                </c:pt>
                <c:pt idx="4490">
                  <c:v>45845.104166666664</c:v>
                </c:pt>
                <c:pt idx="4491">
                  <c:v>45845.145833333336</c:v>
                </c:pt>
                <c:pt idx="4492">
                  <c:v>45845.1875</c:v>
                </c:pt>
                <c:pt idx="4493">
                  <c:v>45845.229166666664</c:v>
                </c:pt>
                <c:pt idx="4494">
                  <c:v>45845.270833333336</c:v>
                </c:pt>
                <c:pt idx="4495">
                  <c:v>45845.3125</c:v>
                </c:pt>
                <c:pt idx="4496">
                  <c:v>45845.354166666664</c:v>
                </c:pt>
                <c:pt idx="4497">
                  <c:v>45845.395833333336</c:v>
                </c:pt>
                <c:pt idx="4498">
                  <c:v>45845.4375</c:v>
                </c:pt>
                <c:pt idx="4499">
                  <c:v>45845.479166666664</c:v>
                </c:pt>
                <c:pt idx="4500">
                  <c:v>45845.520833333336</c:v>
                </c:pt>
                <c:pt idx="4501">
                  <c:v>45845.5625</c:v>
                </c:pt>
                <c:pt idx="4502">
                  <c:v>45845.604166666664</c:v>
                </c:pt>
                <c:pt idx="4503">
                  <c:v>45845.645833333336</c:v>
                </c:pt>
                <c:pt idx="4504">
                  <c:v>45845.6875</c:v>
                </c:pt>
                <c:pt idx="4505">
                  <c:v>45845.729166666664</c:v>
                </c:pt>
                <c:pt idx="4506">
                  <c:v>45845.770833333336</c:v>
                </c:pt>
                <c:pt idx="4507">
                  <c:v>45845.8125</c:v>
                </c:pt>
                <c:pt idx="4508">
                  <c:v>45845.854166666664</c:v>
                </c:pt>
                <c:pt idx="4509">
                  <c:v>45845.895833333336</c:v>
                </c:pt>
                <c:pt idx="4510">
                  <c:v>45845.9375</c:v>
                </c:pt>
                <c:pt idx="4511">
                  <c:v>45845.979166666664</c:v>
                </c:pt>
                <c:pt idx="4512">
                  <c:v>45846.020833333336</c:v>
                </c:pt>
                <c:pt idx="4513">
                  <c:v>45846.0625</c:v>
                </c:pt>
                <c:pt idx="4514">
                  <c:v>45846.104166666664</c:v>
                </c:pt>
                <c:pt idx="4515">
                  <c:v>45846.145833333336</c:v>
                </c:pt>
                <c:pt idx="4516">
                  <c:v>45846.1875</c:v>
                </c:pt>
                <c:pt idx="4517">
                  <c:v>45846.229166666664</c:v>
                </c:pt>
                <c:pt idx="4518">
                  <c:v>45846.270833333336</c:v>
                </c:pt>
                <c:pt idx="4519">
                  <c:v>45846.3125</c:v>
                </c:pt>
                <c:pt idx="4520">
                  <c:v>45846.354166666664</c:v>
                </c:pt>
                <c:pt idx="4521">
                  <c:v>45846.395833333336</c:v>
                </c:pt>
                <c:pt idx="4522">
                  <c:v>45846.4375</c:v>
                </c:pt>
                <c:pt idx="4523">
                  <c:v>45846.479166666664</c:v>
                </c:pt>
                <c:pt idx="4524">
                  <c:v>45846.520833333336</c:v>
                </c:pt>
                <c:pt idx="4525">
                  <c:v>45846.5625</c:v>
                </c:pt>
                <c:pt idx="4526">
                  <c:v>45846.604166666664</c:v>
                </c:pt>
                <c:pt idx="4527">
                  <c:v>45846.645833333336</c:v>
                </c:pt>
                <c:pt idx="4528">
                  <c:v>45846.6875</c:v>
                </c:pt>
                <c:pt idx="4529">
                  <c:v>45846.729166666664</c:v>
                </c:pt>
                <c:pt idx="4530">
                  <c:v>45846.770833333336</c:v>
                </c:pt>
                <c:pt idx="4531">
                  <c:v>45846.8125</c:v>
                </c:pt>
                <c:pt idx="4532">
                  <c:v>45846.854166666664</c:v>
                </c:pt>
                <c:pt idx="4533">
                  <c:v>45846.895833333336</c:v>
                </c:pt>
                <c:pt idx="4534">
                  <c:v>45846.9375</c:v>
                </c:pt>
                <c:pt idx="4535">
                  <c:v>45846.979166666664</c:v>
                </c:pt>
                <c:pt idx="4536">
                  <c:v>45847.020833333336</c:v>
                </c:pt>
                <c:pt idx="4537">
                  <c:v>45847.0625</c:v>
                </c:pt>
                <c:pt idx="4538">
                  <c:v>45847.104166666664</c:v>
                </c:pt>
                <c:pt idx="4539">
                  <c:v>45847.145833333336</c:v>
                </c:pt>
                <c:pt idx="4540">
                  <c:v>45847.1875</c:v>
                </c:pt>
                <c:pt idx="4541">
                  <c:v>45847.229166666664</c:v>
                </c:pt>
                <c:pt idx="4542">
                  <c:v>45847.270833333336</c:v>
                </c:pt>
                <c:pt idx="4543">
                  <c:v>45847.3125</c:v>
                </c:pt>
                <c:pt idx="4544">
                  <c:v>45847.354166666664</c:v>
                </c:pt>
                <c:pt idx="4545">
                  <c:v>45847.395833333336</c:v>
                </c:pt>
                <c:pt idx="4546">
                  <c:v>45847.4375</c:v>
                </c:pt>
                <c:pt idx="4547">
                  <c:v>45847.479166666664</c:v>
                </c:pt>
                <c:pt idx="4548">
                  <c:v>45847.520833333336</c:v>
                </c:pt>
                <c:pt idx="4549">
                  <c:v>45847.5625</c:v>
                </c:pt>
                <c:pt idx="4550">
                  <c:v>45847.604166666664</c:v>
                </c:pt>
                <c:pt idx="4551">
                  <c:v>45847.645833333336</c:v>
                </c:pt>
                <c:pt idx="4552">
                  <c:v>45847.6875</c:v>
                </c:pt>
                <c:pt idx="4553">
                  <c:v>45847.729166666664</c:v>
                </c:pt>
                <c:pt idx="4554">
                  <c:v>45847.770833333336</c:v>
                </c:pt>
                <c:pt idx="4555">
                  <c:v>45847.8125</c:v>
                </c:pt>
                <c:pt idx="4556">
                  <c:v>45847.854166666664</c:v>
                </c:pt>
                <c:pt idx="4557">
                  <c:v>45847.895833333336</c:v>
                </c:pt>
                <c:pt idx="4558">
                  <c:v>45847.9375</c:v>
                </c:pt>
                <c:pt idx="4559">
                  <c:v>45847.979166666664</c:v>
                </c:pt>
                <c:pt idx="4560">
                  <c:v>45848.020833333336</c:v>
                </c:pt>
                <c:pt idx="4561">
                  <c:v>45848.0625</c:v>
                </c:pt>
                <c:pt idx="4562">
                  <c:v>45848.104166666664</c:v>
                </c:pt>
                <c:pt idx="4563">
                  <c:v>45848.145833333336</c:v>
                </c:pt>
                <c:pt idx="4564">
                  <c:v>45848.1875</c:v>
                </c:pt>
                <c:pt idx="4565">
                  <c:v>45848.229166666664</c:v>
                </c:pt>
                <c:pt idx="4566">
                  <c:v>45848.270833333336</c:v>
                </c:pt>
                <c:pt idx="4567">
                  <c:v>45848.3125</c:v>
                </c:pt>
                <c:pt idx="4568">
                  <c:v>45848.354166666664</c:v>
                </c:pt>
                <c:pt idx="4569">
                  <c:v>45848.395833333336</c:v>
                </c:pt>
                <c:pt idx="4570">
                  <c:v>45848.4375</c:v>
                </c:pt>
                <c:pt idx="4571">
                  <c:v>45848.479166666664</c:v>
                </c:pt>
                <c:pt idx="4572">
                  <c:v>45848.520833333336</c:v>
                </c:pt>
                <c:pt idx="4573">
                  <c:v>45848.5625</c:v>
                </c:pt>
                <c:pt idx="4574">
                  <c:v>45848.604166666664</c:v>
                </c:pt>
                <c:pt idx="4575">
                  <c:v>45848.645833333336</c:v>
                </c:pt>
                <c:pt idx="4576">
                  <c:v>45848.6875</c:v>
                </c:pt>
                <c:pt idx="4577">
                  <c:v>45848.729166666664</c:v>
                </c:pt>
                <c:pt idx="4578">
                  <c:v>45848.770833333336</c:v>
                </c:pt>
                <c:pt idx="4579">
                  <c:v>45848.8125</c:v>
                </c:pt>
                <c:pt idx="4580">
                  <c:v>45848.854166666664</c:v>
                </c:pt>
                <c:pt idx="4581">
                  <c:v>45848.895833333336</c:v>
                </c:pt>
                <c:pt idx="4582">
                  <c:v>45848.9375</c:v>
                </c:pt>
                <c:pt idx="4583">
                  <c:v>45848.979166666664</c:v>
                </c:pt>
                <c:pt idx="4584">
                  <c:v>45849.020833333336</c:v>
                </c:pt>
                <c:pt idx="4585">
                  <c:v>45849.0625</c:v>
                </c:pt>
                <c:pt idx="4586">
                  <c:v>45849.104166666664</c:v>
                </c:pt>
                <c:pt idx="4587">
                  <c:v>45849.145833333336</c:v>
                </c:pt>
                <c:pt idx="4588">
                  <c:v>45849.1875</c:v>
                </c:pt>
                <c:pt idx="4589">
                  <c:v>45849.229166666664</c:v>
                </c:pt>
                <c:pt idx="4590">
                  <c:v>45849.270833333336</c:v>
                </c:pt>
                <c:pt idx="4591">
                  <c:v>45849.3125</c:v>
                </c:pt>
                <c:pt idx="4592">
                  <c:v>45849.354166666664</c:v>
                </c:pt>
                <c:pt idx="4593">
                  <c:v>45849.395833333336</c:v>
                </c:pt>
                <c:pt idx="4594">
                  <c:v>45849.4375</c:v>
                </c:pt>
                <c:pt idx="4595">
                  <c:v>45849.479166666664</c:v>
                </c:pt>
                <c:pt idx="4596">
                  <c:v>45849.520833333336</c:v>
                </c:pt>
                <c:pt idx="4597">
                  <c:v>45849.5625</c:v>
                </c:pt>
                <c:pt idx="4598">
                  <c:v>45849.604166666664</c:v>
                </c:pt>
                <c:pt idx="4599">
                  <c:v>45849.645833333336</c:v>
                </c:pt>
                <c:pt idx="4600">
                  <c:v>45849.6875</c:v>
                </c:pt>
                <c:pt idx="4601">
                  <c:v>45849.729166666664</c:v>
                </c:pt>
                <c:pt idx="4602">
                  <c:v>45849.770833333336</c:v>
                </c:pt>
                <c:pt idx="4603">
                  <c:v>45849.8125</c:v>
                </c:pt>
                <c:pt idx="4604">
                  <c:v>45849.854166666664</c:v>
                </c:pt>
                <c:pt idx="4605">
                  <c:v>45849.895833333336</c:v>
                </c:pt>
                <c:pt idx="4606">
                  <c:v>45849.9375</c:v>
                </c:pt>
                <c:pt idx="4607">
                  <c:v>45849.979166666664</c:v>
                </c:pt>
                <c:pt idx="4608">
                  <c:v>45850.020833333336</c:v>
                </c:pt>
                <c:pt idx="4609">
                  <c:v>45850.0625</c:v>
                </c:pt>
                <c:pt idx="4610">
                  <c:v>45850.104166666664</c:v>
                </c:pt>
                <c:pt idx="4611">
                  <c:v>45850.145833333336</c:v>
                </c:pt>
                <c:pt idx="4612">
                  <c:v>45850.1875</c:v>
                </c:pt>
                <c:pt idx="4613">
                  <c:v>45850.229166666664</c:v>
                </c:pt>
                <c:pt idx="4614">
                  <c:v>45850.270833333336</c:v>
                </c:pt>
                <c:pt idx="4615">
                  <c:v>45850.3125</c:v>
                </c:pt>
                <c:pt idx="4616">
                  <c:v>45850.354166666664</c:v>
                </c:pt>
                <c:pt idx="4617">
                  <c:v>45850.395833333336</c:v>
                </c:pt>
                <c:pt idx="4618">
                  <c:v>45850.4375</c:v>
                </c:pt>
                <c:pt idx="4619">
                  <c:v>45850.479166666664</c:v>
                </c:pt>
                <c:pt idx="4620">
                  <c:v>45850.520833333336</c:v>
                </c:pt>
                <c:pt idx="4621">
                  <c:v>45850.5625</c:v>
                </c:pt>
                <c:pt idx="4622">
                  <c:v>45850.604166666664</c:v>
                </c:pt>
                <c:pt idx="4623">
                  <c:v>45850.645833333336</c:v>
                </c:pt>
                <c:pt idx="4624">
                  <c:v>45850.6875</c:v>
                </c:pt>
                <c:pt idx="4625">
                  <c:v>45850.729166666664</c:v>
                </c:pt>
                <c:pt idx="4626">
                  <c:v>45850.770833333336</c:v>
                </c:pt>
                <c:pt idx="4627">
                  <c:v>45850.8125</c:v>
                </c:pt>
                <c:pt idx="4628">
                  <c:v>45850.854166666664</c:v>
                </c:pt>
                <c:pt idx="4629">
                  <c:v>45850.895833333336</c:v>
                </c:pt>
                <c:pt idx="4630">
                  <c:v>45850.9375</c:v>
                </c:pt>
                <c:pt idx="4631">
                  <c:v>45850.979166666664</c:v>
                </c:pt>
                <c:pt idx="4632">
                  <c:v>45851.020833333336</c:v>
                </c:pt>
                <c:pt idx="4633">
                  <c:v>45851.0625</c:v>
                </c:pt>
                <c:pt idx="4634">
                  <c:v>45851.104166666664</c:v>
                </c:pt>
                <c:pt idx="4635">
                  <c:v>45851.145833333336</c:v>
                </c:pt>
                <c:pt idx="4636">
                  <c:v>45851.1875</c:v>
                </c:pt>
                <c:pt idx="4637">
                  <c:v>45851.229166666664</c:v>
                </c:pt>
                <c:pt idx="4638">
                  <c:v>45851.270833333336</c:v>
                </c:pt>
                <c:pt idx="4639">
                  <c:v>45851.3125</c:v>
                </c:pt>
                <c:pt idx="4640">
                  <c:v>45851.354166666664</c:v>
                </c:pt>
                <c:pt idx="4641">
                  <c:v>45851.395833333336</c:v>
                </c:pt>
                <c:pt idx="4642">
                  <c:v>45851.4375</c:v>
                </c:pt>
                <c:pt idx="4643">
                  <c:v>45851.479166666664</c:v>
                </c:pt>
                <c:pt idx="4644">
                  <c:v>45851.520833333336</c:v>
                </c:pt>
                <c:pt idx="4645">
                  <c:v>45851.5625</c:v>
                </c:pt>
                <c:pt idx="4646">
                  <c:v>45851.604166666664</c:v>
                </c:pt>
                <c:pt idx="4647">
                  <c:v>45851.645833333336</c:v>
                </c:pt>
                <c:pt idx="4648">
                  <c:v>45851.6875</c:v>
                </c:pt>
                <c:pt idx="4649">
                  <c:v>45851.729166666664</c:v>
                </c:pt>
                <c:pt idx="4650">
                  <c:v>45851.770833333336</c:v>
                </c:pt>
                <c:pt idx="4651">
                  <c:v>45851.8125</c:v>
                </c:pt>
                <c:pt idx="4652">
                  <c:v>45851.854166666664</c:v>
                </c:pt>
                <c:pt idx="4653">
                  <c:v>45851.895833333336</c:v>
                </c:pt>
                <c:pt idx="4654">
                  <c:v>45851.9375</c:v>
                </c:pt>
                <c:pt idx="4655">
                  <c:v>45851.979166666664</c:v>
                </c:pt>
                <c:pt idx="4656">
                  <c:v>45852.020833333336</c:v>
                </c:pt>
                <c:pt idx="4657">
                  <c:v>45852.0625</c:v>
                </c:pt>
                <c:pt idx="4658">
                  <c:v>45852.104166666664</c:v>
                </c:pt>
                <c:pt idx="4659">
                  <c:v>45852.145833333336</c:v>
                </c:pt>
                <c:pt idx="4660">
                  <c:v>45852.1875</c:v>
                </c:pt>
                <c:pt idx="4661">
                  <c:v>45852.229166666664</c:v>
                </c:pt>
                <c:pt idx="4662">
                  <c:v>45852.270833333336</c:v>
                </c:pt>
                <c:pt idx="4663">
                  <c:v>45852.3125</c:v>
                </c:pt>
                <c:pt idx="4664">
                  <c:v>45852.354166666664</c:v>
                </c:pt>
                <c:pt idx="4665">
                  <c:v>45852.395833333336</c:v>
                </c:pt>
                <c:pt idx="4666">
                  <c:v>45852.4375</c:v>
                </c:pt>
                <c:pt idx="4667">
                  <c:v>45852.479166666664</c:v>
                </c:pt>
                <c:pt idx="4668">
                  <c:v>45852.520833333336</c:v>
                </c:pt>
                <c:pt idx="4669">
                  <c:v>45852.5625</c:v>
                </c:pt>
                <c:pt idx="4670">
                  <c:v>45852.604166666664</c:v>
                </c:pt>
                <c:pt idx="4671">
                  <c:v>45852.645833333336</c:v>
                </c:pt>
                <c:pt idx="4672">
                  <c:v>45852.6875</c:v>
                </c:pt>
                <c:pt idx="4673">
                  <c:v>45852.729166666664</c:v>
                </c:pt>
                <c:pt idx="4674">
                  <c:v>45852.770833333336</c:v>
                </c:pt>
                <c:pt idx="4675">
                  <c:v>45852.8125</c:v>
                </c:pt>
                <c:pt idx="4676">
                  <c:v>45852.854166666664</c:v>
                </c:pt>
                <c:pt idx="4677">
                  <c:v>45852.895833333336</c:v>
                </c:pt>
                <c:pt idx="4678">
                  <c:v>45852.9375</c:v>
                </c:pt>
                <c:pt idx="4679">
                  <c:v>45852.979166666664</c:v>
                </c:pt>
                <c:pt idx="4680">
                  <c:v>45853.020833333336</c:v>
                </c:pt>
                <c:pt idx="4681">
                  <c:v>45853.0625</c:v>
                </c:pt>
                <c:pt idx="4682">
                  <c:v>45853.104166666664</c:v>
                </c:pt>
                <c:pt idx="4683">
                  <c:v>45853.145833333336</c:v>
                </c:pt>
                <c:pt idx="4684">
                  <c:v>45853.1875</c:v>
                </c:pt>
                <c:pt idx="4685">
                  <c:v>45853.229166666664</c:v>
                </c:pt>
                <c:pt idx="4686">
                  <c:v>45853.270833333336</c:v>
                </c:pt>
                <c:pt idx="4687">
                  <c:v>45853.3125</c:v>
                </c:pt>
                <c:pt idx="4688">
                  <c:v>45853.354166666664</c:v>
                </c:pt>
                <c:pt idx="4689">
                  <c:v>45853.395833333336</c:v>
                </c:pt>
                <c:pt idx="4690">
                  <c:v>45853.4375</c:v>
                </c:pt>
                <c:pt idx="4691">
                  <c:v>45853.479166666664</c:v>
                </c:pt>
                <c:pt idx="4692">
                  <c:v>45853.520833333336</c:v>
                </c:pt>
                <c:pt idx="4693">
                  <c:v>45853.5625</c:v>
                </c:pt>
                <c:pt idx="4694">
                  <c:v>45853.604166666664</c:v>
                </c:pt>
                <c:pt idx="4695">
                  <c:v>45853.645833333336</c:v>
                </c:pt>
                <c:pt idx="4696">
                  <c:v>45853.6875</c:v>
                </c:pt>
                <c:pt idx="4697">
                  <c:v>45853.729166666664</c:v>
                </c:pt>
                <c:pt idx="4698">
                  <c:v>45853.770833333336</c:v>
                </c:pt>
                <c:pt idx="4699">
                  <c:v>45853.8125</c:v>
                </c:pt>
                <c:pt idx="4700">
                  <c:v>45853.854166666664</c:v>
                </c:pt>
                <c:pt idx="4701">
                  <c:v>45853.895833333336</c:v>
                </c:pt>
                <c:pt idx="4702">
                  <c:v>45853.9375</c:v>
                </c:pt>
                <c:pt idx="4703">
                  <c:v>45853.979166666664</c:v>
                </c:pt>
                <c:pt idx="4704">
                  <c:v>45854.020833333336</c:v>
                </c:pt>
                <c:pt idx="4705">
                  <c:v>45854.0625</c:v>
                </c:pt>
                <c:pt idx="4706">
                  <c:v>45854.104166666664</c:v>
                </c:pt>
                <c:pt idx="4707">
                  <c:v>45854.145833333336</c:v>
                </c:pt>
                <c:pt idx="4708">
                  <c:v>45854.1875</c:v>
                </c:pt>
                <c:pt idx="4709">
                  <c:v>45854.229166666664</c:v>
                </c:pt>
                <c:pt idx="4710">
                  <c:v>45854.270833333336</c:v>
                </c:pt>
                <c:pt idx="4711">
                  <c:v>45854.3125</c:v>
                </c:pt>
                <c:pt idx="4712">
                  <c:v>45854.354166666664</c:v>
                </c:pt>
                <c:pt idx="4713">
                  <c:v>45854.395833333336</c:v>
                </c:pt>
                <c:pt idx="4714">
                  <c:v>45854.4375</c:v>
                </c:pt>
                <c:pt idx="4715">
                  <c:v>45854.479166666664</c:v>
                </c:pt>
                <c:pt idx="4716">
                  <c:v>45854.520833333336</c:v>
                </c:pt>
                <c:pt idx="4717">
                  <c:v>45854.5625</c:v>
                </c:pt>
                <c:pt idx="4718">
                  <c:v>45854.604166666664</c:v>
                </c:pt>
                <c:pt idx="4719">
                  <c:v>45854.645833333336</c:v>
                </c:pt>
                <c:pt idx="4720">
                  <c:v>45854.6875</c:v>
                </c:pt>
                <c:pt idx="4721">
                  <c:v>45854.729166666664</c:v>
                </c:pt>
                <c:pt idx="4722">
                  <c:v>45854.770833333336</c:v>
                </c:pt>
                <c:pt idx="4723">
                  <c:v>45854.8125</c:v>
                </c:pt>
                <c:pt idx="4724">
                  <c:v>45854.854166666664</c:v>
                </c:pt>
                <c:pt idx="4725">
                  <c:v>45854.895833333336</c:v>
                </c:pt>
                <c:pt idx="4726">
                  <c:v>45854.9375</c:v>
                </c:pt>
                <c:pt idx="4727">
                  <c:v>45854.979166666664</c:v>
                </c:pt>
                <c:pt idx="4728">
                  <c:v>45855.020833333336</c:v>
                </c:pt>
                <c:pt idx="4729">
                  <c:v>45855.0625</c:v>
                </c:pt>
                <c:pt idx="4730">
                  <c:v>45855.104166666664</c:v>
                </c:pt>
                <c:pt idx="4731">
                  <c:v>45855.145833333336</c:v>
                </c:pt>
                <c:pt idx="4732">
                  <c:v>45855.1875</c:v>
                </c:pt>
                <c:pt idx="4733">
                  <c:v>45855.229166666664</c:v>
                </c:pt>
                <c:pt idx="4734">
                  <c:v>45855.270833333336</c:v>
                </c:pt>
                <c:pt idx="4735">
                  <c:v>45855.3125</c:v>
                </c:pt>
                <c:pt idx="4736">
                  <c:v>45855.354166666664</c:v>
                </c:pt>
                <c:pt idx="4737">
                  <c:v>45855.395833333336</c:v>
                </c:pt>
                <c:pt idx="4738">
                  <c:v>45855.4375</c:v>
                </c:pt>
                <c:pt idx="4739">
                  <c:v>45855.479166666664</c:v>
                </c:pt>
                <c:pt idx="4740">
                  <c:v>45855.520833333336</c:v>
                </c:pt>
                <c:pt idx="4741">
                  <c:v>45855.5625</c:v>
                </c:pt>
                <c:pt idx="4742">
                  <c:v>45855.604166666664</c:v>
                </c:pt>
                <c:pt idx="4743">
                  <c:v>45855.645833333336</c:v>
                </c:pt>
                <c:pt idx="4744">
                  <c:v>45855.6875</c:v>
                </c:pt>
                <c:pt idx="4745">
                  <c:v>45855.729166666664</c:v>
                </c:pt>
                <c:pt idx="4746">
                  <c:v>45855.770833333336</c:v>
                </c:pt>
                <c:pt idx="4747">
                  <c:v>45855.8125</c:v>
                </c:pt>
                <c:pt idx="4748">
                  <c:v>45855.854166666664</c:v>
                </c:pt>
                <c:pt idx="4749">
                  <c:v>45855.895833333336</c:v>
                </c:pt>
                <c:pt idx="4750">
                  <c:v>45855.9375</c:v>
                </c:pt>
                <c:pt idx="4751">
                  <c:v>45855.979166666664</c:v>
                </c:pt>
                <c:pt idx="4752">
                  <c:v>45856.020833333336</c:v>
                </c:pt>
                <c:pt idx="4753">
                  <c:v>45856.0625</c:v>
                </c:pt>
                <c:pt idx="4754">
                  <c:v>45856.104166666664</c:v>
                </c:pt>
                <c:pt idx="4755">
                  <c:v>45856.145833333336</c:v>
                </c:pt>
                <c:pt idx="4756">
                  <c:v>45856.1875</c:v>
                </c:pt>
                <c:pt idx="4757">
                  <c:v>45856.229166666664</c:v>
                </c:pt>
                <c:pt idx="4758">
                  <c:v>45856.270833333336</c:v>
                </c:pt>
                <c:pt idx="4759">
                  <c:v>45856.3125</c:v>
                </c:pt>
                <c:pt idx="4760">
                  <c:v>45856.354166666664</c:v>
                </c:pt>
                <c:pt idx="4761">
                  <c:v>45856.395833333336</c:v>
                </c:pt>
                <c:pt idx="4762">
                  <c:v>45856.4375</c:v>
                </c:pt>
                <c:pt idx="4763">
                  <c:v>45856.479166666664</c:v>
                </c:pt>
                <c:pt idx="4764">
                  <c:v>45856.520833333336</c:v>
                </c:pt>
                <c:pt idx="4765">
                  <c:v>45856.5625</c:v>
                </c:pt>
                <c:pt idx="4766">
                  <c:v>45856.604166666664</c:v>
                </c:pt>
                <c:pt idx="4767">
                  <c:v>45856.645833333336</c:v>
                </c:pt>
                <c:pt idx="4768">
                  <c:v>45856.6875</c:v>
                </c:pt>
                <c:pt idx="4769">
                  <c:v>45856.729166666664</c:v>
                </c:pt>
                <c:pt idx="4770">
                  <c:v>45856.770833333336</c:v>
                </c:pt>
                <c:pt idx="4771">
                  <c:v>45856.8125</c:v>
                </c:pt>
                <c:pt idx="4772">
                  <c:v>45856.854166666664</c:v>
                </c:pt>
                <c:pt idx="4773">
                  <c:v>45856.895833333336</c:v>
                </c:pt>
                <c:pt idx="4774">
                  <c:v>45856.9375</c:v>
                </c:pt>
                <c:pt idx="4775">
                  <c:v>45856.979166666664</c:v>
                </c:pt>
                <c:pt idx="4776">
                  <c:v>45857.020833333336</c:v>
                </c:pt>
                <c:pt idx="4777">
                  <c:v>45857.0625</c:v>
                </c:pt>
                <c:pt idx="4778">
                  <c:v>45857.104166666664</c:v>
                </c:pt>
                <c:pt idx="4779">
                  <c:v>45857.145833333336</c:v>
                </c:pt>
                <c:pt idx="4780">
                  <c:v>45857.1875</c:v>
                </c:pt>
                <c:pt idx="4781">
                  <c:v>45857.229166666664</c:v>
                </c:pt>
                <c:pt idx="4782">
                  <c:v>45857.270833333336</c:v>
                </c:pt>
                <c:pt idx="4783">
                  <c:v>45857.3125</c:v>
                </c:pt>
                <c:pt idx="4784">
                  <c:v>45857.354166666664</c:v>
                </c:pt>
                <c:pt idx="4785">
                  <c:v>45857.395833333336</c:v>
                </c:pt>
                <c:pt idx="4786">
                  <c:v>45857.4375</c:v>
                </c:pt>
                <c:pt idx="4787">
                  <c:v>45857.479166666664</c:v>
                </c:pt>
                <c:pt idx="4788">
                  <c:v>45857.520833333336</c:v>
                </c:pt>
                <c:pt idx="4789">
                  <c:v>45857.5625</c:v>
                </c:pt>
                <c:pt idx="4790">
                  <c:v>45857.604166666664</c:v>
                </c:pt>
                <c:pt idx="4791">
                  <c:v>45857.645833333336</c:v>
                </c:pt>
                <c:pt idx="4792">
                  <c:v>45857.6875</c:v>
                </c:pt>
                <c:pt idx="4793">
                  <c:v>45857.729166666664</c:v>
                </c:pt>
                <c:pt idx="4794">
                  <c:v>45857.770833333336</c:v>
                </c:pt>
                <c:pt idx="4795">
                  <c:v>45857.8125</c:v>
                </c:pt>
                <c:pt idx="4796">
                  <c:v>45857.854166666664</c:v>
                </c:pt>
                <c:pt idx="4797">
                  <c:v>45857.895833333336</c:v>
                </c:pt>
                <c:pt idx="4798">
                  <c:v>45857.9375</c:v>
                </c:pt>
                <c:pt idx="4799">
                  <c:v>45857.979166666664</c:v>
                </c:pt>
                <c:pt idx="4800">
                  <c:v>45858.020833333336</c:v>
                </c:pt>
                <c:pt idx="4801">
                  <c:v>45858.0625</c:v>
                </c:pt>
                <c:pt idx="4802">
                  <c:v>45858.104166666664</c:v>
                </c:pt>
                <c:pt idx="4803">
                  <c:v>45858.145833333336</c:v>
                </c:pt>
                <c:pt idx="4804">
                  <c:v>45858.1875</c:v>
                </c:pt>
                <c:pt idx="4805">
                  <c:v>45858.229166666664</c:v>
                </c:pt>
                <c:pt idx="4806">
                  <c:v>45858.270833333336</c:v>
                </c:pt>
                <c:pt idx="4807">
                  <c:v>45858.3125</c:v>
                </c:pt>
                <c:pt idx="4808">
                  <c:v>45858.354166666664</c:v>
                </c:pt>
                <c:pt idx="4809">
                  <c:v>45858.395833333336</c:v>
                </c:pt>
                <c:pt idx="4810">
                  <c:v>45858.4375</c:v>
                </c:pt>
                <c:pt idx="4811">
                  <c:v>45858.479166666664</c:v>
                </c:pt>
                <c:pt idx="4812">
                  <c:v>45858.520833333336</c:v>
                </c:pt>
                <c:pt idx="4813">
                  <c:v>45858.5625</c:v>
                </c:pt>
                <c:pt idx="4814">
                  <c:v>45858.604166666664</c:v>
                </c:pt>
                <c:pt idx="4815">
                  <c:v>45858.645833333336</c:v>
                </c:pt>
                <c:pt idx="4816">
                  <c:v>45858.6875</c:v>
                </c:pt>
                <c:pt idx="4817">
                  <c:v>45858.729166666664</c:v>
                </c:pt>
                <c:pt idx="4818">
                  <c:v>45858.770833333336</c:v>
                </c:pt>
                <c:pt idx="4819">
                  <c:v>45858.8125</c:v>
                </c:pt>
                <c:pt idx="4820">
                  <c:v>45858.854166666664</c:v>
                </c:pt>
                <c:pt idx="4821">
                  <c:v>45858.895833333336</c:v>
                </c:pt>
                <c:pt idx="4822">
                  <c:v>45858.9375</c:v>
                </c:pt>
                <c:pt idx="4823">
                  <c:v>45858.979166666664</c:v>
                </c:pt>
                <c:pt idx="4824">
                  <c:v>45859.020833333336</c:v>
                </c:pt>
                <c:pt idx="4825">
                  <c:v>45859.0625</c:v>
                </c:pt>
                <c:pt idx="4826">
                  <c:v>45859.104166666664</c:v>
                </c:pt>
                <c:pt idx="4827">
                  <c:v>45859.145833333336</c:v>
                </c:pt>
                <c:pt idx="4828">
                  <c:v>45859.1875</c:v>
                </c:pt>
                <c:pt idx="4829">
                  <c:v>45859.229166666664</c:v>
                </c:pt>
                <c:pt idx="4830">
                  <c:v>45859.270833333336</c:v>
                </c:pt>
                <c:pt idx="4831">
                  <c:v>45859.3125</c:v>
                </c:pt>
                <c:pt idx="4832">
                  <c:v>45859.354166666664</c:v>
                </c:pt>
                <c:pt idx="4833">
                  <c:v>45859.395833333336</c:v>
                </c:pt>
                <c:pt idx="4834">
                  <c:v>45859.4375</c:v>
                </c:pt>
                <c:pt idx="4835">
                  <c:v>45859.479166666664</c:v>
                </c:pt>
                <c:pt idx="4836">
                  <c:v>45859.520833333336</c:v>
                </c:pt>
                <c:pt idx="4837">
                  <c:v>45859.5625</c:v>
                </c:pt>
                <c:pt idx="4838">
                  <c:v>45859.604166666664</c:v>
                </c:pt>
                <c:pt idx="4839">
                  <c:v>45859.645833333336</c:v>
                </c:pt>
                <c:pt idx="4840">
                  <c:v>45859.6875</c:v>
                </c:pt>
                <c:pt idx="4841">
                  <c:v>45859.729166666664</c:v>
                </c:pt>
                <c:pt idx="4842">
                  <c:v>45859.770833333336</c:v>
                </c:pt>
                <c:pt idx="4843">
                  <c:v>45859.8125</c:v>
                </c:pt>
                <c:pt idx="4844">
                  <c:v>45859.854166666664</c:v>
                </c:pt>
                <c:pt idx="4845">
                  <c:v>45859.895833333336</c:v>
                </c:pt>
                <c:pt idx="4846">
                  <c:v>45859.9375</c:v>
                </c:pt>
                <c:pt idx="4847">
                  <c:v>45859.979166666664</c:v>
                </c:pt>
                <c:pt idx="4848">
                  <c:v>45860.020833333336</c:v>
                </c:pt>
                <c:pt idx="4849">
                  <c:v>45860.0625</c:v>
                </c:pt>
                <c:pt idx="4850">
                  <c:v>45860.104166666664</c:v>
                </c:pt>
                <c:pt idx="4851">
                  <c:v>45860.145833333336</c:v>
                </c:pt>
                <c:pt idx="4852">
                  <c:v>45860.1875</c:v>
                </c:pt>
                <c:pt idx="4853">
                  <c:v>45860.229166666664</c:v>
                </c:pt>
                <c:pt idx="4854">
                  <c:v>45860.270833333336</c:v>
                </c:pt>
                <c:pt idx="4855">
                  <c:v>45860.3125</c:v>
                </c:pt>
                <c:pt idx="4856">
                  <c:v>45860.354166666664</c:v>
                </c:pt>
                <c:pt idx="4857">
                  <c:v>45860.395833333336</c:v>
                </c:pt>
                <c:pt idx="4858">
                  <c:v>45860.4375</c:v>
                </c:pt>
                <c:pt idx="4859">
                  <c:v>45860.479166666664</c:v>
                </c:pt>
                <c:pt idx="4860">
                  <c:v>45860.520833333336</c:v>
                </c:pt>
                <c:pt idx="4861">
                  <c:v>45860.5625</c:v>
                </c:pt>
                <c:pt idx="4862">
                  <c:v>45860.604166666664</c:v>
                </c:pt>
                <c:pt idx="4863">
                  <c:v>45860.645833333336</c:v>
                </c:pt>
                <c:pt idx="4864">
                  <c:v>45860.6875</c:v>
                </c:pt>
                <c:pt idx="4865">
                  <c:v>45860.729166666664</c:v>
                </c:pt>
                <c:pt idx="4866">
                  <c:v>45860.770833333336</c:v>
                </c:pt>
                <c:pt idx="4867">
                  <c:v>45860.8125</c:v>
                </c:pt>
                <c:pt idx="4868">
                  <c:v>45860.854166666664</c:v>
                </c:pt>
                <c:pt idx="4869">
                  <c:v>45860.895833333336</c:v>
                </c:pt>
                <c:pt idx="4870">
                  <c:v>45860.9375</c:v>
                </c:pt>
                <c:pt idx="4871">
                  <c:v>45860.979166666664</c:v>
                </c:pt>
                <c:pt idx="4872">
                  <c:v>45861.020833333336</c:v>
                </c:pt>
                <c:pt idx="4873">
                  <c:v>45861.0625</c:v>
                </c:pt>
                <c:pt idx="4874">
                  <c:v>45861.104166666664</c:v>
                </c:pt>
                <c:pt idx="4875">
                  <c:v>45861.145833333336</c:v>
                </c:pt>
                <c:pt idx="4876">
                  <c:v>45861.1875</c:v>
                </c:pt>
                <c:pt idx="4877">
                  <c:v>45861.229166666664</c:v>
                </c:pt>
                <c:pt idx="4878">
                  <c:v>45861.270833333336</c:v>
                </c:pt>
                <c:pt idx="4879">
                  <c:v>45861.3125</c:v>
                </c:pt>
                <c:pt idx="4880">
                  <c:v>45861.354166666664</c:v>
                </c:pt>
                <c:pt idx="4881">
                  <c:v>45861.395833333336</c:v>
                </c:pt>
                <c:pt idx="4882">
                  <c:v>45861.4375</c:v>
                </c:pt>
                <c:pt idx="4883">
                  <c:v>45861.479166666664</c:v>
                </c:pt>
                <c:pt idx="4884">
                  <c:v>45861.520833333336</c:v>
                </c:pt>
                <c:pt idx="4885">
                  <c:v>45861.5625</c:v>
                </c:pt>
                <c:pt idx="4886">
                  <c:v>45861.604166666664</c:v>
                </c:pt>
                <c:pt idx="4887">
                  <c:v>45861.645833333336</c:v>
                </c:pt>
                <c:pt idx="4888">
                  <c:v>45861.6875</c:v>
                </c:pt>
                <c:pt idx="4889">
                  <c:v>45861.729166666664</c:v>
                </c:pt>
                <c:pt idx="4890">
                  <c:v>45861.770833333336</c:v>
                </c:pt>
                <c:pt idx="4891">
                  <c:v>45861.8125</c:v>
                </c:pt>
                <c:pt idx="4892">
                  <c:v>45861.854166666664</c:v>
                </c:pt>
                <c:pt idx="4893">
                  <c:v>45861.895833333336</c:v>
                </c:pt>
                <c:pt idx="4894">
                  <c:v>45861.9375</c:v>
                </c:pt>
                <c:pt idx="4895">
                  <c:v>45861.979166666664</c:v>
                </c:pt>
                <c:pt idx="4896">
                  <c:v>45862.020833333336</c:v>
                </c:pt>
                <c:pt idx="4897">
                  <c:v>45862.0625</c:v>
                </c:pt>
                <c:pt idx="4898">
                  <c:v>45862.104166666664</c:v>
                </c:pt>
                <c:pt idx="4899">
                  <c:v>45862.145833333336</c:v>
                </c:pt>
                <c:pt idx="4900">
                  <c:v>45862.1875</c:v>
                </c:pt>
                <c:pt idx="4901">
                  <c:v>45862.229166666664</c:v>
                </c:pt>
                <c:pt idx="4902">
                  <c:v>45862.270833333336</c:v>
                </c:pt>
                <c:pt idx="4903">
                  <c:v>45862.3125</c:v>
                </c:pt>
                <c:pt idx="4904">
                  <c:v>45862.354166666664</c:v>
                </c:pt>
                <c:pt idx="4905">
                  <c:v>45862.395833333336</c:v>
                </c:pt>
                <c:pt idx="4906">
                  <c:v>45862.4375</c:v>
                </c:pt>
                <c:pt idx="4907">
                  <c:v>45862.479166666664</c:v>
                </c:pt>
                <c:pt idx="4908">
                  <c:v>45862.520833333336</c:v>
                </c:pt>
                <c:pt idx="4909">
                  <c:v>45862.5625</c:v>
                </c:pt>
                <c:pt idx="4910">
                  <c:v>45862.604166666664</c:v>
                </c:pt>
                <c:pt idx="4911">
                  <c:v>45862.645833333336</c:v>
                </c:pt>
                <c:pt idx="4912">
                  <c:v>45862.6875</c:v>
                </c:pt>
                <c:pt idx="4913">
                  <c:v>45862.729166666664</c:v>
                </c:pt>
                <c:pt idx="4914">
                  <c:v>45862.770833333336</c:v>
                </c:pt>
                <c:pt idx="4915">
                  <c:v>45862.8125</c:v>
                </c:pt>
                <c:pt idx="4916">
                  <c:v>45862.854166666664</c:v>
                </c:pt>
                <c:pt idx="4917">
                  <c:v>45862.895833333336</c:v>
                </c:pt>
                <c:pt idx="4918">
                  <c:v>45862.9375</c:v>
                </c:pt>
                <c:pt idx="4919">
                  <c:v>45862.979166666664</c:v>
                </c:pt>
                <c:pt idx="4920">
                  <c:v>45863.020833333336</c:v>
                </c:pt>
                <c:pt idx="4921">
                  <c:v>45863.0625</c:v>
                </c:pt>
                <c:pt idx="4922">
                  <c:v>45863.104166666664</c:v>
                </c:pt>
                <c:pt idx="4923">
                  <c:v>45863.145833333336</c:v>
                </c:pt>
                <c:pt idx="4924">
                  <c:v>45863.1875</c:v>
                </c:pt>
                <c:pt idx="4925">
                  <c:v>45863.229166666664</c:v>
                </c:pt>
                <c:pt idx="4926">
                  <c:v>45863.270833333336</c:v>
                </c:pt>
                <c:pt idx="4927">
                  <c:v>45863.3125</c:v>
                </c:pt>
                <c:pt idx="4928">
                  <c:v>45863.354166666664</c:v>
                </c:pt>
                <c:pt idx="4929">
                  <c:v>45863.395833333336</c:v>
                </c:pt>
                <c:pt idx="4930">
                  <c:v>45863.4375</c:v>
                </c:pt>
                <c:pt idx="4931">
                  <c:v>45863.479166666664</c:v>
                </c:pt>
                <c:pt idx="4932">
                  <c:v>45863.520833333336</c:v>
                </c:pt>
                <c:pt idx="4933">
                  <c:v>45863.5625</c:v>
                </c:pt>
                <c:pt idx="4934">
                  <c:v>45863.604166666664</c:v>
                </c:pt>
                <c:pt idx="4935">
                  <c:v>45863.645833333336</c:v>
                </c:pt>
                <c:pt idx="4936">
                  <c:v>45863.6875</c:v>
                </c:pt>
                <c:pt idx="4937">
                  <c:v>45863.729166666664</c:v>
                </c:pt>
                <c:pt idx="4938">
                  <c:v>45863.770833333336</c:v>
                </c:pt>
                <c:pt idx="4939">
                  <c:v>45863.8125</c:v>
                </c:pt>
                <c:pt idx="4940">
                  <c:v>45863.854166666664</c:v>
                </c:pt>
                <c:pt idx="4941">
                  <c:v>45863.895833333336</c:v>
                </c:pt>
                <c:pt idx="4942">
                  <c:v>45863.9375</c:v>
                </c:pt>
                <c:pt idx="4943">
                  <c:v>45863.979166666664</c:v>
                </c:pt>
                <c:pt idx="4944">
                  <c:v>45864.020833333336</c:v>
                </c:pt>
                <c:pt idx="4945">
                  <c:v>45864.0625</c:v>
                </c:pt>
                <c:pt idx="4946">
                  <c:v>45864.104166666664</c:v>
                </c:pt>
                <c:pt idx="4947">
                  <c:v>45864.145833333336</c:v>
                </c:pt>
                <c:pt idx="4948">
                  <c:v>45864.1875</c:v>
                </c:pt>
                <c:pt idx="4949">
                  <c:v>45864.229166666664</c:v>
                </c:pt>
                <c:pt idx="4950">
                  <c:v>45864.270833333336</c:v>
                </c:pt>
                <c:pt idx="4951">
                  <c:v>45864.3125</c:v>
                </c:pt>
                <c:pt idx="4952">
                  <c:v>45864.354166666664</c:v>
                </c:pt>
                <c:pt idx="4953">
                  <c:v>45864.395833333336</c:v>
                </c:pt>
                <c:pt idx="4954">
                  <c:v>45864.4375</c:v>
                </c:pt>
                <c:pt idx="4955">
                  <c:v>45864.479166666664</c:v>
                </c:pt>
                <c:pt idx="4956">
                  <c:v>45864.520833333336</c:v>
                </c:pt>
                <c:pt idx="4957">
                  <c:v>45864.5625</c:v>
                </c:pt>
                <c:pt idx="4958">
                  <c:v>45864.604166666664</c:v>
                </c:pt>
                <c:pt idx="4959">
                  <c:v>45864.645833333336</c:v>
                </c:pt>
                <c:pt idx="4960">
                  <c:v>45864.6875</c:v>
                </c:pt>
                <c:pt idx="4961">
                  <c:v>45864.729166666664</c:v>
                </c:pt>
                <c:pt idx="4962">
                  <c:v>45864.770833333336</c:v>
                </c:pt>
                <c:pt idx="4963">
                  <c:v>45864.8125</c:v>
                </c:pt>
                <c:pt idx="4964">
                  <c:v>45864.854166666664</c:v>
                </c:pt>
                <c:pt idx="4965">
                  <c:v>45864.895833333336</c:v>
                </c:pt>
                <c:pt idx="4966">
                  <c:v>45864.9375</c:v>
                </c:pt>
                <c:pt idx="4967">
                  <c:v>45864.979166666664</c:v>
                </c:pt>
                <c:pt idx="4968">
                  <c:v>45865.020833333336</c:v>
                </c:pt>
                <c:pt idx="4969">
                  <c:v>45865.0625</c:v>
                </c:pt>
                <c:pt idx="4970">
                  <c:v>45865.104166666664</c:v>
                </c:pt>
                <c:pt idx="4971">
                  <c:v>45865.145833333336</c:v>
                </c:pt>
                <c:pt idx="4972">
                  <c:v>45865.1875</c:v>
                </c:pt>
                <c:pt idx="4973">
                  <c:v>45865.229166666664</c:v>
                </c:pt>
                <c:pt idx="4974">
                  <c:v>45865.270833333336</c:v>
                </c:pt>
                <c:pt idx="4975">
                  <c:v>45865.3125</c:v>
                </c:pt>
                <c:pt idx="4976">
                  <c:v>45865.354166666664</c:v>
                </c:pt>
                <c:pt idx="4977">
                  <c:v>45865.395833333336</c:v>
                </c:pt>
                <c:pt idx="4978">
                  <c:v>45865.4375</c:v>
                </c:pt>
                <c:pt idx="4979">
                  <c:v>45865.479166666664</c:v>
                </c:pt>
                <c:pt idx="4980">
                  <c:v>45865.520833333336</c:v>
                </c:pt>
                <c:pt idx="4981">
                  <c:v>45865.5625</c:v>
                </c:pt>
                <c:pt idx="4982">
                  <c:v>45865.604166666664</c:v>
                </c:pt>
                <c:pt idx="4983">
                  <c:v>45865.645833333336</c:v>
                </c:pt>
                <c:pt idx="4984">
                  <c:v>45865.6875</c:v>
                </c:pt>
                <c:pt idx="4985">
                  <c:v>45865.729166666664</c:v>
                </c:pt>
                <c:pt idx="4986">
                  <c:v>45865.770833333336</c:v>
                </c:pt>
                <c:pt idx="4987">
                  <c:v>45865.8125</c:v>
                </c:pt>
                <c:pt idx="4988">
                  <c:v>45865.854166666664</c:v>
                </c:pt>
                <c:pt idx="4989">
                  <c:v>45865.895833333336</c:v>
                </c:pt>
                <c:pt idx="4990">
                  <c:v>45865.9375</c:v>
                </c:pt>
                <c:pt idx="4991">
                  <c:v>45865.979166666664</c:v>
                </c:pt>
                <c:pt idx="4992">
                  <c:v>45866.020833333336</c:v>
                </c:pt>
                <c:pt idx="4993">
                  <c:v>45866.0625</c:v>
                </c:pt>
                <c:pt idx="4994">
                  <c:v>45866.104166666664</c:v>
                </c:pt>
                <c:pt idx="4995">
                  <c:v>45866.145833333336</c:v>
                </c:pt>
                <c:pt idx="4996">
                  <c:v>45866.1875</c:v>
                </c:pt>
                <c:pt idx="4997">
                  <c:v>45866.229166666664</c:v>
                </c:pt>
                <c:pt idx="4998">
                  <c:v>45866.270833333336</c:v>
                </c:pt>
                <c:pt idx="4999">
                  <c:v>45866.3125</c:v>
                </c:pt>
                <c:pt idx="5000">
                  <c:v>45866.354166666664</c:v>
                </c:pt>
                <c:pt idx="5001">
                  <c:v>45866.395833333336</c:v>
                </c:pt>
                <c:pt idx="5002">
                  <c:v>45866.4375</c:v>
                </c:pt>
                <c:pt idx="5003">
                  <c:v>45866.479166666664</c:v>
                </c:pt>
                <c:pt idx="5004">
                  <c:v>45866.520833333336</c:v>
                </c:pt>
                <c:pt idx="5005">
                  <c:v>45866.5625</c:v>
                </c:pt>
                <c:pt idx="5006">
                  <c:v>45866.604166666664</c:v>
                </c:pt>
                <c:pt idx="5007">
                  <c:v>45866.645833333336</c:v>
                </c:pt>
                <c:pt idx="5008">
                  <c:v>45866.6875</c:v>
                </c:pt>
                <c:pt idx="5009">
                  <c:v>45866.729166666664</c:v>
                </c:pt>
                <c:pt idx="5010">
                  <c:v>45866.770833333336</c:v>
                </c:pt>
                <c:pt idx="5011">
                  <c:v>45866.8125</c:v>
                </c:pt>
                <c:pt idx="5012">
                  <c:v>45866.854166666664</c:v>
                </c:pt>
                <c:pt idx="5013">
                  <c:v>45866.895833333336</c:v>
                </c:pt>
                <c:pt idx="5014">
                  <c:v>45866.9375</c:v>
                </c:pt>
                <c:pt idx="5015">
                  <c:v>45866.979166666664</c:v>
                </c:pt>
                <c:pt idx="5016">
                  <c:v>45867.020833333336</c:v>
                </c:pt>
                <c:pt idx="5017">
                  <c:v>45867.0625</c:v>
                </c:pt>
                <c:pt idx="5018">
                  <c:v>45867.104166666664</c:v>
                </c:pt>
                <c:pt idx="5019">
                  <c:v>45867.145833333336</c:v>
                </c:pt>
                <c:pt idx="5020">
                  <c:v>45867.1875</c:v>
                </c:pt>
                <c:pt idx="5021">
                  <c:v>45867.229166666664</c:v>
                </c:pt>
                <c:pt idx="5022">
                  <c:v>45867.270833333336</c:v>
                </c:pt>
                <c:pt idx="5023">
                  <c:v>45867.3125</c:v>
                </c:pt>
                <c:pt idx="5024">
                  <c:v>45867.354166666664</c:v>
                </c:pt>
                <c:pt idx="5025">
                  <c:v>45867.395833333336</c:v>
                </c:pt>
                <c:pt idx="5026">
                  <c:v>45867.4375</c:v>
                </c:pt>
                <c:pt idx="5027">
                  <c:v>45867.479166666664</c:v>
                </c:pt>
                <c:pt idx="5028">
                  <c:v>45867.520833333336</c:v>
                </c:pt>
                <c:pt idx="5029">
                  <c:v>45867.5625</c:v>
                </c:pt>
                <c:pt idx="5030">
                  <c:v>45867.604166666664</c:v>
                </c:pt>
                <c:pt idx="5031">
                  <c:v>45867.645833333336</c:v>
                </c:pt>
                <c:pt idx="5032">
                  <c:v>45867.6875</c:v>
                </c:pt>
                <c:pt idx="5033">
                  <c:v>45867.729166666664</c:v>
                </c:pt>
                <c:pt idx="5034">
                  <c:v>45867.770833333336</c:v>
                </c:pt>
                <c:pt idx="5035">
                  <c:v>45867.8125</c:v>
                </c:pt>
                <c:pt idx="5036">
                  <c:v>45867.854166666664</c:v>
                </c:pt>
                <c:pt idx="5037">
                  <c:v>45867.895833333336</c:v>
                </c:pt>
                <c:pt idx="5038">
                  <c:v>45867.9375</c:v>
                </c:pt>
                <c:pt idx="5039">
                  <c:v>45867.979166666664</c:v>
                </c:pt>
                <c:pt idx="5040">
                  <c:v>45868.020833333336</c:v>
                </c:pt>
                <c:pt idx="5041">
                  <c:v>45868.0625</c:v>
                </c:pt>
                <c:pt idx="5042">
                  <c:v>45868.104166666664</c:v>
                </c:pt>
                <c:pt idx="5043">
                  <c:v>45868.145833333336</c:v>
                </c:pt>
                <c:pt idx="5044">
                  <c:v>45868.1875</c:v>
                </c:pt>
                <c:pt idx="5045">
                  <c:v>45868.229166666664</c:v>
                </c:pt>
                <c:pt idx="5046">
                  <c:v>45868.270833333336</c:v>
                </c:pt>
                <c:pt idx="5047">
                  <c:v>45868.3125</c:v>
                </c:pt>
                <c:pt idx="5048">
                  <c:v>45868.354166666664</c:v>
                </c:pt>
                <c:pt idx="5049">
                  <c:v>45868.395833333336</c:v>
                </c:pt>
                <c:pt idx="5050">
                  <c:v>45868.4375</c:v>
                </c:pt>
                <c:pt idx="5051">
                  <c:v>45868.479166666664</c:v>
                </c:pt>
                <c:pt idx="5052">
                  <c:v>45868.520833333336</c:v>
                </c:pt>
                <c:pt idx="5053">
                  <c:v>45868.5625</c:v>
                </c:pt>
                <c:pt idx="5054">
                  <c:v>45868.604166666664</c:v>
                </c:pt>
                <c:pt idx="5055">
                  <c:v>45868.645833333336</c:v>
                </c:pt>
                <c:pt idx="5056">
                  <c:v>45868.6875</c:v>
                </c:pt>
                <c:pt idx="5057">
                  <c:v>45868.729166666664</c:v>
                </c:pt>
                <c:pt idx="5058">
                  <c:v>45868.770833333336</c:v>
                </c:pt>
                <c:pt idx="5059">
                  <c:v>45868.8125</c:v>
                </c:pt>
                <c:pt idx="5060">
                  <c:v>45868.854166666664</c:v>
                </c:pt>
                <c:pt idx="5061">
                  <c:v>45868.895833333336</c:v>
                </c:pt>
                <c:pt idx="5062">
                  <c:v>45868.9375</c:v>
                </c:pt>
                <c:pt idx="5063">
                  <c:v>45868.979166666664</c:v>
                </c:pt>
                <c:pt idx="5064">
                  <c:v>45869.020833333336</c:v>
                </c:pt>
                <c:pt idx="5065">
                  <c:v>45869.0625</c:v>
                </c:pt>
                <c:pt idx="5066">
                  <c:v>45869.104166666664</c:v>
                </c:pt>
                <c:pt idx="5067">
                  <c:v>45869.145833333336</c:v>
                </c:pt>
                <c:pt idx="5068">
                  <c:v>45869.1875</c:v>
                </c:pt>
                <c:pt idx="5069">
                  <c:v>45869.229166666664</c:v>
                </c:pt>
                <c:pt idx="5070">
                  <c:v>45869.270833333336</c:v>
                </c:pt>
                <c:pt idx="5071">
                  <c:v>45869.3125</c:v>
                </c:pt>
                <c:pt idx="5072">
                  <c:v>45869.354166666664</c:v>
                </c:pt>
                <c:pt idx="5073">
                  <c:v>45869.395833333336</c:v>
                </c:pt>
                <c:pt idx="5074">
                  <c:v>45869.4375</c:v>
                </c:pt>
                <c:pt idx="5075">
                  <c:v>45869.479166666664</c:v>
                </c:pt>
                <c:pt idx="5076">
                  <c:v>45869.520833333336</c:v>
                </c:pt>
                <c:pt idx="5077">
                  <c:v>45869.5625</c:v>
                </c:pt>
                <c:pt idx="5078">
                  <c:v>45869.604166666664</c:v>
                </c:pt>
                <c:pt idx="5079">
                  <c:v>45869.645833333336</c:v>
                </c:pt>
                <c:pt idx="5080">
                  <c:v>45869.6875</c:v>
                </c:pt>
                <c:pt idx="5081">
                  <c:v>45869.729166666664</c:v>
                </c:pt>
                <c:pt idx="5082">
                  <c:v>45869.770833333336</c:v>
                </c:pt>
                <c:pt idx="5083">
                  <c:v>45869.8125</c:v>
                </c:pt>
                <c:pt idx="5084">
                  <c:v>45869.854166666664</c:v>
                </c:pt>
                <c:pt idx="5085">
                  <c:v>45869.895833333336</c:v>
                </c:pt>
                <c:pt idx="5086">
                  <c:v>45869.9375</c:v>
                </c:pt>
                <c:pt idx="5087">
                  <c:v>45869.979166666664</c:v>
                </c:pt>
                <c:pt idx="5088">
                  <c:v>45870.020833333336</c:v>
                </c:pt>
                <c:pt idx="5089">
                  <c:v>45870.0625</c:v>
                </c:pt>
                <c:pt idx="5090">
                  <c:v>45870.104166666664</c:v>
                </c:pt>
                <c:pt idx="5091">
                  <c:v>45870.145833333336</c:v>
                </c:pt>
                <c:pt idx="5092">
                  <c:v>45870.1875</c:v>
                </c:pt>
                <c:pt idx="5093">
                  <c:v>45870.229166666664</c:v>
                </c:pt>
                <c:pt idx="5094">
                  <c:v>45870.270833333336</c:v>
                </c:pt>
                <c:pt idx="5095">
                  <c:v>45870.3125</c:v>
                </c:pt>
                <c:pt idx="5096">
                  <c:v>45870.354166666664</c:v>
                </c:pt>
                <c:pt idx="5097">
                  <c:v>45870.395833333336</c:v>
                </c:pt>
                <c:pt idx="5098">
                  <c:v>45870.4375</c:v>
                </c:pt>
                <c:pt idx="5099">
                  <c:v>45870.479166666664</c:v>
                </c:pt>
                <c:pt idx="5100">
                  <c:v>45870.520833333336</c:v>
                </c:pt>
                <c:pt idx="5101">
                  <c:v>45870.5625</c:v>
                </c:pt>
                <c:pt idx="5102">
                  <c:v>45870.604166666664</c:v>
                </c:pt>
                <c:pt idx="5103">
                  <c:v>45870.645833333336</c:v>
                </c:pt>
                <c:pt idx="5104">
                  <c:v>45870.6875</c:v>
                </c:pt>
                <c:pt idx="5105">
                  <c:v>45870.729166666664</c:v>
                </c:pt>
                <c:pt idx="5106">
                  <c:v>45870.770833333336</c:v>
                </c:pt>
                <c:pt idx="5107">
                  <c:v>45870.8125</c:v>
                </c:pt>
                <c:pt idx="5108">
                  <c:v>45870.854166666664</c:v>
                </c:pt>
                <c:pt idx="5109">
                  <c:v>45870.895833333336</c:v>
                </c:pt>
                <c:pt idx="5110">
                  <c:v>45870.9375</c:v>
                </c:pt>
                <c:pt idx="5111">
                  <c:v>45870.979166666664</c:v>
                </c:pt>
                <c:pt idx="5112">
                  <c:v>45871.020833333336</c:v>
                </c:pt>
                <c:pt idx="5113">
                  <c:v>45871.0625</c:v>
                </c:pt>
                <c:pt idx="5114">
                  <c:v>45871.104166666664</c:v>
                </c:pt>
                <c:pt idx="5115">
                  <c:v>45871.145833333336</c:v>
                </c:pt>
                <c:pt idx="5116">
                  <c:v>45871.1875</c:v>
                </c:pt>
                <c:pt idx="5117">
                  <c:v>45871.229166666664</c:v>
                </c:pt>
                <c:pt idx="5118">
                  <c:v>45871.270833333336</c:v>
                </c:pt>
                <c:pt idx="5119">
                  <c:v>45871.3125</c:v>
                </c:pt>
                <c:pt idx="5120">
                  <c:v>45871.354166666664</c:v>
                </c:pt>
                <c:pt idx="5121">
                  <c:v>45871.395833333336</c:v>
                </c:pt>
                <c:pt idx="5122">
                  <c:v>45871.4375</c:v>
                </c:pt>
                <c:pt idx="5123">
                  <c:v>45871.479166666664</c:v>
                </c:pt>
                <c:pt idx="5124">
                  <c:v>45871.520833333336</c:v>
                </c:pt>
                <c:pt idx="5125">
                  <c:v>45871.5625</c:v>
                </c:pt>
                <c:pt idx="5126">
                  <c:v>45871.604166666664</c:v>
                </c:pt>
                <c:pt idx="5127">
                  <c:v>45871.645833333336</c:v>
                </c:pt>
                <c:pt idx="5128">
                  <c:v>45871.6875</c:v>
                </c:pt>
                <c:pt idx="5129">
                  <c:v>45871.729166666664</c:v>
                </c:pt>
                <c:pt idx="5130">
                  <c:v>45871.770833333336</c:v>
                </c:pt>
                <c:pt idx="5131">
                  <c:v>45871.8125</c:v>
                </c:pt>
                <c:pt idx="5132">
                  <c:v>45871.854166666664</c:v>
                </c:pt>
                <c:pt idx="5133">
                  <c:v>45871.895833333336</c:v>
                </c:pt>
                <c:pt idx="5134">
                  <c:v>45871.9375</c:v>
                </c:pt>
                <c:pt idx="5135">
                  <c:v>45871.979166666664</c:v>
                </c:pt>
                <c:pt idx="5136">
                  <c:v>45872.020833333336</c:v>
                </c:pt>
                <c:pt idx="5137">
                  <c:v>45872.0625</c:v>
                </c:pt>
                <c:pt idx="5138">
                  <c:v>45872.104166666664</c:v>
                </c:pt>
                <c:pt idx="5139">
                  <c:v>45872.145833333336</c:v>
                </c:pt>
                <c:pt idx="5140">
                  <c:v>45872.1875</c:v>
                </c:pt>
                <c:pt idx="5141">
                  <c:v>45872.229166666664</c:v>
                </c:pt>
                <c:pt idx="5142">
                  <c:v>45872.270833333336</c:v>
                </c:pt>
                <c:pt idx="5143">
                  <c:v>45872.3125</c:v>
                </c:pt>
                <c:pt idx="5144">
                  <c:v>45872.354166666664</c:v>
                </c:pt>
                <c:pt idx="5145">
                  <c:v>45872.395833333336</c:v>
                </c:pt>
                <c:pt idx="5146">
                  <c:v>45872.4375</c:v>
                </c:pt>
                <c:pt idx="5147">
                  <c:v>45872.479166666664</c:v>
                </c:pt>
                <c:pt idx="5148">
                  <c:v>45872.520833333336</c:v>
                </c:pt>
                <c:pt idx="5149">
                  <c:v>45872.5625</c:v>
                </c:pt>
                <c:pt idx="5150">
                  <c:v>45872.604166666664</c:v>
                </c:pt>
                <c:pt idx="5151">
                  <c:v>45872.645833333336</c:v>
                </c:pt>
                <c:pt idx="5152">
                  <c:v>45872.6875</c:v>
                </c:pt>
                <c:pt idx="5153">
                  <c:v>45872.729166666664</c:v>
                </c:pt>
                <c:pt idx="5154">
                  <c:v>45872.770833333336</c:v>
                </c:pt>
                <c:pt idx="5155">
                  <c:v>45872.8125</c:v>
                </c:pt>
                <c:pt idx="5156">
                  <c:v>45872.854166666664</c:v>
                </c:pt>
                <c:pt idx="5157">
                  <c:v>45872.895833333336</c:v>
                </c:pt>
                <c:pt idx="5158">
                  <c:v>45872.9375</c:v>
                </c:pt>
                <c:pt idx="5159">
                  <c:v>45872.979166666664</c:v>
                </c:pt>
                <c:pt idx="5160">
                  <c:v>45873.020833333336</c:v>
                </c:pt>
                <c:pt idx="5161">
                  <c:v>45873.0625</c:v>
                </c:pt>
                <c:pt idx="5162">
                  <c:v>45873.104166666664</c:v>
                </c:pt>
                <c:pt idx="5163">
                  <c:v>45873.145833333336</c:v>
                </c:pt>
                <c:pt idx="5164">
                  <c:v>45873.1875</c:v>
                </c:pt>
                <c:pt idx="5165">
                  <c:v>45873.229166666664</c:v>
                </c:pt>
                <c:pt idx="5166">
                  <c:v>45873.270833333336</c:v>
                </c:pt>
                <c:pt idx="5167">
                  <c:v>45873.3125</c:v>
                </c:pt>
                <c:pt idx="5168">
                  <c:v>45873.354166666664</c:v>
                </c:pt>
                <c:pt idx="5169">
                  <c:v>45873.395833333336</c:v>
                </c:pt>
                <c:pt idx="5170">
                  <c:v>45873.4375</c:v>
                </c:pt>
                <c:pt idx="5171">
                  <c:v>45873.479166666664</c:v>
                </c:pt>
                <c:pt idx="5172">
                  <c:v>45873.520833333336</c:v>
                </c:pt>
                <c:pt idx="5173">
                  <c:v>45873.5625</c:v>
                </c:pt>
                <c:pt idx="5174">
                  <c:v>45873.604166666664</c:v>
                </c:pt>
                <c:pt idx="5175">
                  <c:v>45873.645833333336</c:v>
                </c:pt>
                <c:pt idx="5176">
                  <c:v>45873.6875</c:v>
                </c:pt>
                <c:pt idx="5177">
                  <c:v>45873.729166666664</c:v>
                </c:pt>
                <c:pt idx="5178">
                  <c:v>45873.770833333336</c:v>
                </c:pt>
                <c:pt idx="5179">
                  <c:v>45873.8125</c:v>
                </c:pt>
                <c:pt idx="5180">
                  <c:v>45873.854166666664</c:v>
                </c:pt>
                <c:pt idx="5181">
                  <c:v>45873.895833333336</c:v>
                </c:pt>
                <c:pt idx="5182">
                  <c:v>45873.9375</c:v>
                </c:pt>
                <c:pt idx="5183">
                  <c:v>45873.979166666664</c:v>
                </c:pt>
                <c:pt idx="5184">
                  <c:v>45874.020833333336</c:v>
                </c:pt>
                <c:pt idx="5185">
                  <c:v>45874.0625</c:v>
                </c:pt>
                <c:pt idx="5186">
                  <c:v>45874.104166666664</c:v>
                </c:pt>
                <c:pt idx="5187">
                  <c:v>45874.145833333336</c:v>
                </c:pt>
                <c:pt idx="5188">
                  <c:v>45874.1875</c:v>
                </c:pt>
                <c:pt idx="5189">
                  <c:v>45874.229166666664</c:v>
                </c:pt>
                <c:pt idx="5190">
                  <c:v>45874.270833333336</c:v>
                </c:pt>
                <c:pt idx="5191">
                  <c:v>45874.3125</c:v>
                </c:pt>
                <c:pt idx="5192">
                  <c:v>45874.354166666664</c:v>
                </c:pt>
                <c:pt idx="5193">
                  <c:v>45874.395833333336</c:v>
                </c:pt>
                <c:pt idx="5194">
                  <c:v>45874.4375</c:v>
                </c:pt>
                <c:pt idx="5195">
                  <c:v>45874.479166666664</c:v>
                </c:pt>
                <c:pt idx="5196">
                  <c:v>45874.520833333336</c:v>
                </c:pt>
                <c:pt idx="5197">
                  <c:v>45874.5625</c:v>
                </c:pt>
                <c:pt idx="5198">
                  <c:v>45874.604166666664</c:v>
                </c:pt>
                <c:pt idx="5199">
                  <c:v>45874.645833333336</c:v>
                </c:pt>
                <c:pt idx="5200">
                  <c:v>45874.6875</c:v>
                </c:pt>
                <c:pt idx="5201">
                  <c:v>45874.729166666664</c:v>
                </c:pt>
                <c:pt idx="5202">
                  <c:v>45874.770833333336</c:v>
                </c:pt>
                <c:pt idx="5203">
                  <c:v>45874.8125</c:v>
                </c:pt>
                <c:pt idx="5204">
                  <c:v>45874.854166666664</c:v>
                </c:pt>
                <c:pt idx="5205">
                  <c:v>45874.895833333336</c:v>
                </c:pt>
                <c:pt idx="5206">
                  <c:v>45874.9375</c:v>
                </c:pt>
                <c:pt idx="5207">
                  <c:v>45874.979166666664</c:v>
                </c:pt>
                <c:pt idx="5208">
                  <c:v>45875.020833333336</c:v>
                </c:pt>
                <c:pt idx="5209">
                  <c:v>45875.0625</c:v>
                </c:pt>
                <c:pt idx="5210">
                  <c:v>45875.104166666664</c:v>
                </c:pt>
                <c:pt idx="5211">
                  <c:v>45875.145833333336</c:v>
                </c:pt>
                <c:pt idx="5212">
                  <c:v>45875.1875</c:v>
                </c:pt>
                <c:pt idx="5213">
                  <c:v>45875.229166666664</c:v>
                </c:pt>
                <c:pt idx="5214">
                  <c:v>45875.270833333336</c:v>
                </c:pt>
                <c:pt idx="5215">
                  <c:v>45875.3125</c:v>
                </c:pt>
                <c:pt idx="5216">
                  <c:v>45875.354166666664</c:v>
                </c:pt>
                <c:pt idx="5217">
                  <c:v>45875.395833333336</c:v>
                </c:pt>
                <c:pt idx="5218">
                  <c:v>45875.4375</c:v>
                </c:pt>
                <c:pt idx="5219">
                  <c:v>45875.479166666664</c:v>
                </c:pt>
                <c:pt idx="5220">
                  <c:v>45875.520833333336</c:v>
                </c:pt>
                <c:pt idx="5221">
                  <c:v>45875.5625</c:v>
                </c:pt>
                <c:pt idx="5222">
                  <c:v>45875.604166666664</c:v>
                </c:pt>
                <c:pt idx="5223">
                  <c:v>45875.645833333336</c:v>
                </c:pt>
                <c:pt idx="5224">
                  <c:v>45875.6875</c:v>
                </c:pt>
                <c:pt idx="5225">
                  <c:v>45875.729166666664</c:v>
                </c:pt>
                <c:pt idx="5226">
                  <c:v>45875.770833333336</c:v>
                </c:pt>
                <c:pt idx="5227">
                  <c:v>45875.8125</c:v>
                </c:pt>
                <c:pt idx="5228">
                  <c:v>45875.854166666664</c:v>
                </c:pt>
                <c:pt idx="5229">
                  <c:v>45875.895833333336</c:v>
                </c:pt>
                <c:pt idx="5230">
                  <c:v>45875.9375</c:v>
                </c:pt>
                <c:pt idx="5231">
                  <c:v>45875.979166666664</c:v>
                </c:pt>
                <c:pt idx="5232">
                  <c:v>45876.020833333336</c:v>
                </c:pt>
                <c:pt idx="5233">
                  <c:v>45876.0625</c:v>
                </c:pt>
                <c:pt idx="5234">
                  <c:v>45876.104166666664</c:v>
                </c:pt>
                <c:pt idx="5235">
                  <c:v>45876.145833333336</c:v>
                </c:pt>
                <c:pt idx="5236">
                  <c:v>45876.1875</c:v>
                </c:pt>
                <c:pt idx="5237">
                  <c:v>45876.229166666664</c:v>
                </c:pt>
                <c:pt idx="5238">
                  <c:v>45876.270833333336</c:v>
                </c:pt>
                <c:pt idx="5239">
                  <c:v>45876.3125</c:v>
                </c:pt>
                <c:pt idx="5240">
                  <c:v>45876.354166666664</c:v>
                </c:pt>
                <c:pt idx="5241">
                  <c:v>45876.395833333336</c:v>
                </c:pt>
                <c:pt idx="5242">
                  <c:v>45876.4375</c:v>
                </c:pt>
                <c:pt idx="5243">
                  <c:v>45876.479166666664</c:v>
                </c:pt>
                <c:pt idx="5244">
                  <c:v>45876.520833333336</c:v>
                </c:pt>
                <c:pt idx="5245">
                  <c:v>45876.5625</c:v>
                </c:pt>
                <c:pt idx="5246">
                  <c:v>45876.604166666664</c:v>
                </c:pt>
                <c:pt idx="5247">
                  <c:v>45876.645833333336</c:v>
                </c:pt>
                <c:pt idx="5248">
                  <c:v>45876.6875</c:v>
                </c:pt>
                <c:pt idx="5249">
                  <c:v>45876.729166666664</c:v>
                </c:pt>
                <c:pt idx="5250">
                  <c:v>45876.770833333336</c:v>
                </c:pt>
                <c:pt idx="5251">
                  <c:v>45876.8125</c:v>
                </c:pt>
                <c:pt idx="5252">
                  <c:v>45876.854166666664</c:v>
                </c:pt>
                <c:pt idx="5253">
                  <c:v>45876.895833333336</c:v>
                </c:pt>
                <c:pt idx="5254">
                  <c:v>45876.9375</c:v>
                </c:pt>
                <c:pt idx="5255">
                  <c:v>45876.979166666664</c:v>
                </c:pt>
                <c:pt idx="5256">
                  <c:v>45877.020833333336</c:v>
                </c:pt>
                <c:pt idx="5257">
                  <c:v>45877.0625</c:v>
                </c:pt>
                <c:pt idx="5258">
                  <c:v>45877.104166666664</c:v>
                </c:pt>
                <c:pt idx="5259">
                  <c:v>45877.145833333336</c:v>
                </c:pt>
                <c:pt idx="5260">
                  <c:v>45877.1875</c:v>
                </c:pt>
                <c:pt idx="5261">
                  <c:v>45877.229166666664</c:v>
                </c:pt>
                <c:pt idx="5262">
                  <c:v>45877.270833333336</c:v>
                </c:pt>
                <c:pt idx="5263">
                  <c:v>45877.3125</c:v>
                </c:pt>
                <c:pt idx="5264">
                  <c:v>45877.354166666664</c:v>
                </c:pt>
                <c:pt idx="5265">
                  <c:v>45877.395833333336</c:v>
                </c:pt>
                <c:pt idx="5266">
                  <c:v>45877.4375</c:v>
                </c:pt>
                <c:pt idx="5267">
                  <c:v>45877.479166666664</c:v>
                </c:pt>
                <c:pt idx="5268">
                  <c:v>45877.520833333336</c:v>
                </c:pt>
                <c:pt idx="5269">
                  <c:v>45877.5625</c:v>
                </c:pt>
                <c:pt idx="5270">
                  <c:v>45877.604166666664</c:v>
                </c:pt>
                <c:pt idx="5271">
                  <c:v>45877.645833333336</c:v>
                </c:pt>
                <c:pt idx="5272">
                  <c:v>45877.6875</c:v>
                </c:pt>
                <c:pt idx="5273">
                  <c:v>45877.729166666664</c:v>
                </c:pt>
                <c:pt idx="5274">
                  <c:v>45877.770833333336</c:v>
                </c:pt>
                <c:pt idx="5275">
                  <c:v>45877.8125</c:v>
                </c:pt>
                <c:pt idx="5276">
                  <c:v>45877.854166666664</c:v>
                </c:pt>
                <c:pt idx="5277">
                  <c:v>45877.895833333336</c:v>
                </c:pt>
                <c:pt idx="5278">
                  <c:v>45877.9375</c:v>
                </c:pt>
                <c:pt idx="5279">
                  <c:v>45877.979166666664</c:v>
                </c:pt>
                <c:pt idx="5280">
                  <c:v>45878.020833333336</c:v>
                </c:pt>
                <c:pt idx="5281">
                  <c:v>45878.0625</c:v>
                </c:pt>
                <c:pt idx="5282">
                  <c:v>45878.104166666664</c:v>
                </c:pt>
                <c:pt idx="5283">
                  <c:v>45878.145833333336</c:v>
                </c:pt>
                <c:pt idx="5284">
                  <c:v>45878.1875</c:v>
                </c:pt>
                <c:pt idx="5285">
                  <c:v>45878.229166666664</c:v>
                </c:pt>
                <c:pt idx="5286">
                  <c:v>45878.270833333336</c:v>
                </c:pt>
                <c:pt idx="5287">
                  <c:v>45878.3125</c:v>
                </c:pt>
                <c:pt idx="5288">
                  <c:v>45878.354166666664</c:v>
                </c:pt>
                <c:pt idx="5289">
                  <c:v>45878.395833333336</c:v>
                </c:pt>
                <c:pt idx="5290">
                  <c:v>45878.4375</c:v>
                </c:pt>
                <c:pt idx="5291">
                  <c:v>45878.479166666664</c:v>
                </c:pt>
                <c:pt idx="5292">
                  <c:v>45878.520833333336</c:v>
                </c:pt>
                <c:pt idx="5293">
                  <c:v>45878.5625</c:v>
                </c:pt>
                <c:pt idx="5294">
                  <c:v>45878.604166666664</c:v>
                </c:pt>
                <c:pt idx="5295">
                  <c:v>45878.645833333336</c:v>
                </c:pt>
                <c:pt idx="5296">
                  <c:v>45878.6875</c:v>
                </c:pt>
                <c:pt idx="5297">
                  <c:v>45878.729166666664</c:v>
                </c:pt>
                <c:pt idx="5298">
                  <c:v>45878.770833333336</c:v>
                </c:pt>
                <c:pt idx="5299">
                  <c:v>45878.8125</c:v>
                </c:pt>
                <c:pt idx="5300">
                  <c:v>45878.854166666664</c:v>
                </c:pt>
                <c:pt idx="5301">
                  <c:v>45878.895833333336</c:v>
                </c:pt>
                <c:pt idx="5302">
                  <c:v>45878.9375</c:v>
                </c:pt>
                <c:pt idx="5303">
                  <c:v>45878.979166666664</c:v>
                </c:pt>
                <c:pt idx="5304">
                  <c:v>45879.020833333336</c:v>
                </c:pt>
                <c:pt idx="5305">
                  <c:v>45879.0625</c:v>
                </c:pt>
                <c:pt idx="5306">
                  <c:v>45879.104166666664</c:v>
                </c:pt>
                <c:pt idx="5307">
                  <c:v>45879.145833333336</c:v>
                </c:pt>
                <c:pt idx="5308">
                  <c:v>45879.1875</c:v>
                </c:pt>
                <c:pt idx="5309">
                  <c:v>45879.229166666664</c:v>
                </c:pt>
                <c:pt idx="5310">
                  <c:v>45879.270833333336</c:v>
                </c:pt>
                <c:pt idx="5311">
                  <c:v>45879.3125</c:v>
                </c:pt>
                <c:pt idx="5312">
                  <c:v>45879.354166666664</c:v>
                </c:pt>
                <c:pt idx="5313">
                  <c:v>45879.395833333336</c:v>
                </c:pt>
                <c:pt idx="5314">
                  <c:v>45879.4375</c:v>
                </c:pt>
                <c:pt idx="5315">
                  <c:v>45879.479166666664</c:v>
                </c:pt>
                <c:pt idx="5316">
                  <c:v>45879.520833333336</c:v>
                </c:pt>
                <c:pt idx="5317">
                  <c:v>45879.5625</c:v>
                </c:pt>
                <c:pt idx="5318">
                  <c:v>45879.604166666664</c:v>
                </c:pt>
                <c:pt idx="5319">
                  <c:v>45879.645833333336</c:v>
                </c:pt>
                <c:pt idx="5320">
                  <c:v>45879.6875</c:v>
                </c:pt>
                <c:pt idx="5321">
                  <c:v>45879.729166666664</c:v>
                </c:pt>
                <c:pt idx="5322">
                  <c:v>45879.770833333336</c:v>
                </c:pt>
                <c:pt idx="5323">
                  <c:v>45879.8125</c:v>
                </c:pt>
                <c:pt idx="5324">
                  <c:v>45879.854166666664</c:v>
                </c:pt>
                <c:pt idx="5325">
                  <c:v>45879.895833333336</c:v>
                </c:pt>
                <c:pt idx="5326">
                  <c:v>45879.9375</c:v>
                </c:pt>
                <c:pt idx="5327">
                  <c:v>45879.979166666664</c:v>
                </c:pt>
                <c:pt idx="5328">
                  <c:v>45880.020833333336</c:v>
                </c:pt>
                <c:pt idx="5329">
                  <c:v>45880.0625</c:v>
                </c:pt>
                <c:pt idx="5330">
                  <c:v>45880.104166666664</c:v>
                </c:pt>
                <c:pt idx="5331">
                  <c:v>45880.145833333336</c:v>
                </c:pt>
                <c:pt idx="5332">
                  <c:v>45880.1875</c:v>
                </c:pt>
                <c:pt idx="5333">
                  <c:v>45880.229166666664</c:v>
                </c:pt>
                <c:pt idx="5334">
                  <c:v>45880.270833333336</c:v>
                </c:pt>
                <c:pt idx="5335">
                  <c:v>45880.3125</c:v>
                </c:pt>
                <c:pt idx="5336">
                  <c:v>45880.354166666664</c:v>
                </c:pt>
                <c:pt idx="5337">
                  <c:v>45880.395833333336</c:v>
                </c:pt>
                <c:pt idx="5338">
                  <c:v>45880.4375</c:v>
                </c:pt>
                <c:pt idx="5339">
                  <c:v>45880.479166666664</c:v>
                </c:pt>
                <c:pt idx="5340">
                  <c:v>45880.520833333336</c:v>
                </c:pt>
                <c:pt idx="5341">
                  <c:v>45880.5625</c:v>
                </c:pt>
                <c:pt idx="5342">
                  <c:v>45880.604166666664</c:v>
                </c:pt>
                <c:pt idx="5343">
                  <c:v>45880.645833333336</c:v>
                </c:pt>
                <c:pt idx="5344">
                  <c:v>45880.6875</c:v>
                </c:pt>
                <c:pt idx="5345">
                  <c:v>45880.729166666664</c:v>
                </c:pt>
                <c:pt idx="5346">
                  <c:v>45880.770833333336</c:v>
                </c:pt>
                <c:pt idx="5347">
                  <c:v>45880.8125</c:v>
                </c:pt>
                <c:pt idx="5348">
                  <c:v>45880.854166666664</c:v>
                </c:pt>
                <c:pt idx="5349">
                  <c:v>45880.895833333336</c:v>
                </c:pt>
                <c:pt idx="5350">
                  <c:v>45880.9375</c:v>
                </c:pt>
                <c:pt idx="5351">
                  <c:v>45880.979166666664</c:v>
                </c:pt>
                <c:pt idx="5352">
                  <c:v>45881.020833333336</c:v>
                </c:pt>
                <c:pt idx="5353">
                  <c:v>45881.0625</c:v>
                </c:pt>
                <c:pt idx="5354">
                  <c:v>45881.104166666664</c:v>
                </c:pt>
                <c:pt idx="5355">
                  <c:v>45881.145833333336</c:v>
                </c:pt>
                <c:pt idx="5356">
                  <c:v>45881.1875</c:v>
                </c:pt>
                <c:pt idx="5357">
                  <c:v>45881.229166666664</c:v>
                </c:pt>
                <c:pt idx="5358">
                  <c:v>45881.270833333336</c:v>
                </c:pt>
                <c:pt idx="5359">
                  <c:v>45881.3125</c:v>
                </c:pt>
                <c:pt idx="5360">
                  <c:v>45881.354166666664</c:v>
                </c:pt>
                <c:pt idx="5361">
                  <c:v>45881.395833333336</c:v>
                </c:pt>
                <c:pt idx="5362">
                  <c:v>45881.4375</c:v>
                </c:pt>
                <c:pt idx="5363">
                  <c:v>45881.479166666664</c:v>
                </c:pt>
                <c:pt idx="5364">
                  <c:v>45881.520833333336</c:v>
                </c:pt>
                <c:pt idx="5365">
                  <c:v>45881.5625</c:v>
                </c:pt>
                <c:pt idx="5366">
                  <c:v>45881.604166666664</c:v>
                </c:pt>
                <c:pt idx="5367">
                  <c:v>45881.645833333336</c:v>
                </c:pt>
                <c:pt idx="5368">
                  <c:v>45881.6875</c:v>
                </c:pt>
                <c:pt idx="5369">
                  <c:v>45881.729166666664</c:v>
                </c:pt>
                <c:pt idx="5370">
                  <c:v>45881.770833333336</c:v>
                </c:pt>
                <c:pt idx="5371">
                  <c:v>45881.8125</c:v>
                </c:pt>
                <c:pt idx="5372">
                  <c:v>45881.854166666664</c:v>
                </c:pt>
                <c:pt idx="5373">
                  <c:v>45881.895833333336</c:v>
                </c:pt>
                <c:pt idx="5374">
                  <c:v>45881.9375</c:v>
                </c:pt>
                <c:pt idx="5375">
                  <c:v>45881.979166666664</c:v>
                </c:pt>
                <c:pt idx="5376">
                  <c:v>45882.020833333336</c:v>
                </c:pt>
                <c:pt idx="5377">
                  <c:v>45882.0625</c:v>
                </c:pt>
                <c:pt idx="5378">
                  <c:v>45882.104166666664</c:v>
                </c:pt>
                <c:pt idx="5379">
                  <c:v>45882.145833333336</c:v>
                </c:pt>
                <c:pt idx="5380">
                  <c:v>45882.1875</c:v>
                </c:pt>
                <c:pt idx="5381">
                  <c:v>45882.229166666664</c:v>
                </c:pt>
                <c:pt idx="5382">
                  <c:v>45882.270833333336</c:v>
                </c:pt>
                <c:pt idx="5383">
                  <c:v>45882.3125</c:v>
                </c:pt>
                <c:pt idx="5384">
                  <c:v>45882.354166666664</c:v>
                </c:pt>
                <c:pt idx="5385">
                  <c:v>45882.395833333336</c:v>
                </c:pt>
                <c:pt idx="5386">
                  <c:v>45882.4375</c:v>
                </c:pt>
                <c:pt idx="5387">
                  <c:v>45882.479166666664</c:v>
                </c:pt>
                <c:pt idx="5388">
                  <c:v>45882.520833333336</c:v>
                </c:pt>
                <c:pt idx="5389">
                  <c:v>45882.5625</c:v>
                </c:pt>
                <c:pt idx="5390">
                  <c:v>45882.604166666664</c:v>
                </c:pt>
                <c:pt idx="5391">
                  <c:v>45882.645833333336</c:v>
                </c:pt>
                <c:pt idx="5392">
                  <c:v>45882.6875</c:v>
                </c:pt>
                <c:pt idx="5393">
                  <c:v>45882.729166666664</c:v>
                </c:pt>
                <c:pt idx="5394">
                  <c:v>45882.770833333336</c:v>
                </c:pt>
                <c:pt idx="5395">
                  <c:v>45882.8125</c:v>
                </c:pt>
                <c:pt idx="5396">
                  <c:v>45882.854166666664</c:v>
                </c:pt>
                <c:pt idx="5397">
                  <c:v>45882.895833333336</c:v>
                </c:pt>
                <c:pt idx="5398">
                  <c:v>45882.9375</c:v>
                </c:pt>
                <c:pt idx="5399">
                  <c:v>45882.979166666664</c:v>
                </c:pt>
                <c:pt idx="5400">
                  <c:v>45883.020833333336</c:v>
                </c:pt>
                <c:pt idx="5401">
                  <c:v>45883.0625</c:v>
                </c:pt>
                <c:pt idx="5402">
                  <c:v>45883.104166666664</c:v>
                </c:pt>
                <c:pt idx="5403">
                  <c:v>45883.145833333336</c:v>
                </c:pt>
                <c:pt idx="5404">
                  <c:v>45883.1875</c:v>
                </c:pt>
                <c:pt idx="5405">
                  <c:v>45883.229166666664</c:v>
                </c:pt>
                <c:pt idx="5406">
                  <c:v>45883.270833333336</c:v>
                </c:pt>
                <c:pt idx="5407">
                  <c:v>45883.3125</c:v>
                </c:pt>
                <c:pt idx="5408">
                  <c:v>45883.354166666664</c:v>
                </c:pt>
                <c:pt idx="5409">
                  <c:v>45883.395833333336</c:v>
                </c:pt>
                <c:pt idx="5410">
                  <c:v>45883.4375</c:v>
                </c:pt>
                <c:pt idx="5411">
                  <c:v>45883.479166666664</c:v>
                </c:pt>
                <c:pt idx="5412">
                  <c:v>45883.520833333336</c:v>
                </c:pt>
                <c:pt idx="5413">
                  <c:v>45883.5625</c:v>
                </c:pt>
                <c:pt idx="5414">
                  <c:v>45883.604166666664</c:v>
                </c:pt>
                <c:pt idx="5415">
                  <c:v>45883.645833333336</c:v>
                </c:pt>
                <c:pt idx="5416">
                  <c:v>45883.6875</c:v>
                </c:pt>
                <c:pt idx="5417">
                  <c:v>45883.729166666664</c:v>
                </c:pt>
                <c:pt idx="5418">
                  <c:v>45883.770833333336</c:v>
                </c:pt>
                <c:pt idx="5419">
                  <c:v>45883.8125</c:v>
                </c:pt>
                <c:pt idx="5420">
                  <c:v>45883.854166666664</c:v>
                </c:pt>
                <c:pt idx="5421">
                  <c:v>45883.895833333336</c:v>
                </c:pt>
                <c:pt idx="5422">
                  <c:v>45883.9375</c:v>
                </c:pt>
                <c:pt idx="5423">
                  <c:v>45883.979166666664</c:v>
                </c:pt>
                <c:pt idx="5424">
                  <c:v>45884.020833333336</c:v>
                </c:pt>
                <c:pt idx="5425">
                  <c:v>45884.0625</c:v>
                </c:pt>
                <c:pt idx="5426">
                  <c:v>45884.104166666664</c:v>
                </c:pt>
                <c:pt idx="5427">
                  <c:v>45884.145833333336</c:v>
                </c:pt>
                <c:pt idx="5428">
                  <c:v>45884.1875</c:v>
                </c:pt>
                <c:pt idx="5429">
                  <c:v>45884.229166666664</c:v>
                </c:pt>
                <c:pt idx="5430">
                  <c:v>45884.270833333336</c:v>
                </c:pt>
                <c:pt idx="5431">
                  <c:v>45884.3125</c:v>
                </c:pt>
                <c:pt idx="5432">
                  <c:v>45884.354166666664</c:v>
                </c:pt>
                <c:pt idx="5433">
                  <c:v>45884.395833333336</c:v>
                </c:pt>
                <c:pt idx="5434">
                  <c:v>45884.4375</c:v>
                </c:pt>
                <c:pt idx="5435">
                  <c:v>45884.479166666664</c:v>
                </c:pt>
                <c:pt idx="5436">
                  <c:v>45884.520833333336</c:v>
                </c:pt>
                <c:pt idx="5437">
                  <c:v>45884.5625</c:v>
                </c:pt>
                <c:pt idx="5438">
                  <c:v>45884.604166666664</c:v>
                </c:pt>
                <c:pt idx="5439">
                  <c:v>45884.645833333336</c:v>
                </c:pt>
                <c:pt idx="5440">
                  <c:v>45884.6875</c:v>
                </c:pt>
                <c:pt idx="5441">
                  <c:v>45884.729166666664</c:v>
                </c:pt>
                <c:pt idx="5442">
                  <c:v>45884.770833333336</c:v>
                </c:pt>
                <c:pt idx="5443">
                  <c:v>45884.8125</c:v>
                </c:pt>
                <c:pt idx="5444">
                  <c:v>45884.854166666664</c:v>
                </c:pt>
                <c:pt idx="5445">
                  <c:v>45884.895833333336</c:v>
                </c:pt>
                <c:pt idx="5446">
                  <c:v>45884.9375</c:v>
                </c:pt>
                <c:pt idx="5447">
                  <c:v>45884.979166666664</c:v>
                </c:pt>
                <c:pt idx="5448">
                  <c:v>45885.020833333336</c:v>
                </c:pt>
                <c:pt idx="5449">
                  <c:v>45885.0625</c:v>
                </c:pt>
                <c:pt idx="5450">
                  <c:v>45885.104166666664</c:v>
                </c:pt>
                <c:pt idx="5451">
                  <c:v>45885.145833333336</c:v>
                </c:pt>
                <c:pt idx="5452">
                  <c:v>45885.1875</c:v>
                </c:pt>
                <c:pt idx="5453">
                  <c:v>45885.229166666664</c:v>
                </c:pt>
                <c:pt idx="5454">
                  <c:v>45885.270833333336</c:v>
                </c:pt>
                <c:pt idx="5455">
                  <c:v>45885.3125</c:v>
                </c:pt>
                <c:pt idx="5456">
                  <c:v>45885.354166666664</c:v>
                </c:pt>
                <c:pt idx="5457">
                  <c:v>45885.395833333336</c:v>
                </c:pt>
                <c:pt idx="5458">
                  <c:v>45885.4375</c:v>
                </c:pt>
                <c:pt idx="5459">
                  <c:v>45885.479166666664</c:v>
                </c:pt>
                <c:pt idx="5460">
                  <c:v>45885.520833333336</c:v>
                </c:pt>
                <c:pt idx="5461">
                  <c:v>45885.5625</c:v>
                </c:pt>
                <c:pt idx="5462">
                  <c:v>45885.604166666664</c:v>
                </c:pt>
                <c:pt idx="5463">
                  <c:v>45885.645833333336</c:v>
                </c:pt>
                <c:pt idx="5464">
                  <c:v>45885.6875</c:v>
                </c:pt>
                <c:pt idx="5465">
                  <c:v>45885.729166666664</c:v>
                </c:pt>
                <c:pt idx="5466">
                  <c:v>45885.770833333336</c:v>
                </c:pt>
                <c:pt idx="5467">
                  <c:v>45885.8125</c:v>
                </c:pt>
                <c:pt idx="5468">
                  <c:v>45885.854166666664</c:v>
                </c:pt>
                <c:pt idx="5469">
                  <c:v>45885.895833333336</c:v>
                </c:pt>
                <c:pt idx="5470">
                  <c:v>45885.9375</c:v>
                </c:pt>
                <c:pt idx="5471">
                  <c:v>45885.979166666664</c:v>
                </c:pt>
                <c:pt idx="5472">
                  <c:v>45886.020833333336</c:v>
                </c:pt>
                <c:pt idx="5473">
                  <c:v>45886.0625</c:v>
                </c:pt>
                <c:pt idx="5474">
                  <c:v>45886.104166666664</c:v>
                </c:pt>
                <c:pt idx="5475">
                  <c:v>45886.145833333336</c:v>
                </c:pt>
                <c:pt idx="5476">
                  <c:v>45886.1875</c:v>
                </c:pt>
                <c:pt idx="5477">
                  <c:v>45886.229166666664</c:v>
                </c:pt>
                <c:pt idx="5478">
                  <c:v>45886.270833333336</c:v>
                </c:pt>
                <c:pt idx="5479">
                  <c:v>45886.3125</c:v>
                </c:pt>
                <c:pt idx="5480">
                  <c:v>45886.354166666664</c:v>
                </c:pt>
                <c:pt idx="5481">
                  <c:v>45886.395833333336</c:v>
                </c:pt>
                <c:pt idx="5482">
                  <c:v>45886.4375</c:v>
                </c:pt>
                <c:pt idx="5483">
                  <c:v>45886.479166666664</c:v>
                </c:pt>
                <c:pt idx="5484">
                  <c:v>45886.520833333336</c:v>
                </c:pt>
                <c:pt idx="5485">
                  <c:v>45886.5625</c:v>
                </c:pt>
                <c:pt idx="5486">
                  <c:v>45886.604166666664</c:v>
                </c:pt>
                <c:pt idx="5487">
                  <c:v>45886.645833333336</c:v>
                </c:pt>
                <c:pt idx="5488">
                  <c:v>45886.6875</c:v>
                </c:pt>
                <c:pt idx="5489">
                  <c:v>45886.729166666664</c:v>
                </c:pt>
                <c:pt idx="5490">
                  <c:v>45886.770833333336</c:v>
                </c:pt>
                <c:pt idx="5491">
                  <c:v>45886.8125</c:v>
                </c:pt>
                <c:pt idx="5492">
                  <c:v>45886.854166666664</c:v>
                </c:pt>
                <c:pt idx="5493">
                  <c:v>45886.895833333336</c:v>
                </c:pt>
                <c:pt idx="5494">
                  <c:v>45886.9375</c:v>
                </c:pt>
                <c:pt idx="5495">
                  <c:v>45886.979166666664</c:v>
                </c:pt>
                <c:pt idx="5496">
                  <c:v>45887.020833333336</c:v>
                </c:pt>
                <c:pt idx="5497">
                  <c:v>45887.0625</c:v>
                </c:pt>
                <c:pt idx="5498">
                  <c:v>45887.104166666664</c:v>
                </c:pt>
                <c:pt idx="5499">
                  <c:v>45887.145833333336</c:v>
                </c:pt>
                <c:pt idx="5500">
                  <c:v>45887.1875</c:v>
                </c:pt>
                <c:pt idx="5501">
                  <c:v>45887.229166666664</c:v>
                </c:pt>
                <c:pt idx="5502">
                  <c:v>45887.270833333336</c:v>
                </c:pt>
                <c:pt idx="5503">
                  <c:v>45887.3125</c:v>
                </c:pt>
                <c:pt idx="5504">
                  <c:v>45887.354166666664</c:v>
                </c:pt>
                <c:pt idx="5505">
                  <c:v>45887.395833333336</c:v>
                </c:pt>
                <c:pt idx="5506">
                  <c:v>45887.4375</c:v>
                </c:pt>
                <c:pt idx="5507">
                  <c:v>45887.479166666664</c:v>
                </c:pt>
                <c:pt idx="5508">
                  <c:v>45887.520833333336</c:v>
                </c:pt>
                <c:pt idx="5509">
                  <c:v>45887.5625</c:v>
                </c:pt>
                <c:pt idx="5510">
                  <c:v>45887.604166666664</c:v>
                </c:pt>
                <c:pt idx="5511">
                  <c:v>45887.645833333336</c:v>
                </c:pt>
                <c:pt idx="5512">
                  <c:v>45887.6875</c:v>
                </c:pt>
                <c:pt idx="5513">
                  <c:v>45887.729166666664</c:v>
                </c:pt>
                <c:pt idx="5514">
                  <c:v>45887.770833333336</c:v>
                </c:pt>
                <c:pt idx="5515">
                  <c:v>45887.8125</c:v>
                </c:pt>
                <c:pt idx="5516">
                  <c:v>45887.854166666664</c:v>
                </c:pt>
                <c:pt idx="5517">
                  <c:v>45887.895833333336</c:v>
                </c:pt>
                <c:pt idx="5518">
                  <c:v>45887.9375</c:v>
                </c:pt>
                <c:pt idx="5519">
                  <c:v>45887.979166666664</c:v>
                </c:pt>
                <c:pt idx="5520">
                  <c:v>45888.020833333336</c:v>
                </c:pt>
                <c:pt idx="5521">
                  <c:v>45888.0625</c:v>
                </c:pt>
                <c:pt idx="5522">
                  <c:v>45888.104166666664</c:v>
                </c:pt>
                <c:pt idx="5523">
                  <c:v>45888.145833333336</c:v>
                </c:pt>
                <c:pt idx="5524">
                  <c:v>45888.1875</c:v>
                </c:pt>
                <c:pt idx="5525">
                  <c:v>45888.229166666664</c:v>
                </c:pt>
                <c:pt idx="5526">
                  <c:v>45888.270833333336</c:v>
                </c:pt>
                <c:pt idx="5527">
                  <c:v>45888.3125</c:v>
                </c:pt>
                <c:pt idx="5528">
                  <c:v>45888.354166666664</c:v>
                </c:pt>
                <c:pt idx="5529">
                  <c:v>45888.395833333336</c:v>
                </c:pt>
                <c:pt idx="5530">
                  <c:v>45888.4375</c:v>
                </c:pt>
                <c:pt idx="5531">
                  <c:v>45888.479166666664</c:v>
                </c:pt>
                <c:pt idx="5532">
                  <c:v>45888.520833333336</c:v>
                </c:pt>
                <c:pt idx="5533">
                  <c:v>45888.5625</c:v>
                </c:pt>
                <c:pt idx="5534">
                  <c:v>45888.604166666664</c:v>
                </c:pt>
                <c:pt idx="5535">
                  <c:v>45888.645833333336</c:v>
                </c:pt>
                <c:pt idx="5536">
                  <c:v>45888.6875</c:v>
                </c:pt>
                <c:pt idx="5537">
                  <c:v>45888.729166666664</c:v>
                </c:pt>
                <c:pt idx="5538">
                  <c:v>45888.770833333336</c:v>
                </c:pt>
                <c:pt idx="5539">
                  <c:v>45888.8125</c:v>
                </c:pt>
                <c:pt idx="5540">
                  <c:v>45888.854166666664</c:v>
                </c:pt>
                <c:pt idx="5541">
                  <c:v>45888.895833333336</c:v>
                </c:pt>
                <c:pt idx="5542">
                  <c:v>45888.9375</c:v>
                </c:pt>
                <c:pt idx="5543">
                  <c:v>45888.979166666664</c:v>
                </c:pt>
                <c:pt idx="5544">
                  <c:v>45889.020833333336</c:v>
                </c:pt>
                <c:pt idx="5545">
                  <c:v>45889.0625</c:v>
                </c:pt>
                <c:pt idx="5546">
                  <c:v>45889.104166666664</c:v>
                </c:pt>
                <c:pt idx="5547">
                  <c:v>45889.145833333336</c:v>
                </c:pt>
                <c:pt idx="5548">
                  <c:v>45889.1875</c:v>
                </c:pt>
                <c:pt idx="5549">
                  <c:v>45889.229166666664</c:v>
                </c:pt>
                <c:pt idx="5550">
                  <c:v>45889.270833333336</c:v>
                </c:pt>
                <c:pt idx="5551">
                  <c:v>45889.3125</c:v>
                </c:pt>
                <c:pt idx="5552">
                  <c:v>45889.354166666664</c:v>
                </c:pt>
                <c:pt idx="5553">
                  <c:v>45889.395833333336</c:v>
                </c:pt>
                <c:pt idx="5554">
                  <c:v>45889.4375</c:v>
                </c:pt>
                <c:pt idx="5555">
                  <c:v>45889.479166666664</c:v>
                </c:pt>
                <c:pt idx="5556">
                  <c:v>45889.520833333336</c:v>
                </c:pt>
                <c:pt idx="5557">
                  <c:v>45889.5625</c:v>
                </c:pt>
                <c:pt idx="5558">
                  <c:v>45889.604166666664</c:v>
                </c:pt>
                <c:pt idx="5559">
                  <c:v>45889.645833333336</c:v>
                </c:pt>
                <c:pt idx="5560">
                  <c:v>45889.6875</c:v>
                </c:pt>
                <c:pt idx="5561">
                  <c:v>45889.729166666664</c:v>
                </c:pt>
                <c:pt idx="5562">
                  <c:v>45889.770833333336</c:v>
                </c:pt>
                <c:pt idx="5563">
                  <c:v>45889.8125</c:v>
                </c:pt>
                <c:pt idx="5564">
                  <c:v>45889.854166666664</c:v>
                </c:pt>
                <c:pt idx="5565">
                  <c:v>45889.895833333336</c:v>
                </c:pt>
                <c:pt idx="5566">
                  <c:v>45889.9375</c:v>
                </c:pt>
                <c:pt idx="5567">
                  <c:v>45889.979166666664</c:v>
                </c:pt>
                <c:pt idx="5568">
                  <c:v>45890.020833333336</c:v>
                </c:pt>
                <c:pt idx="5569">
                  <c:v>45890.0625</c:v>
                </c:pt>
                <c:pt idx="5570">
                  <c:v>45890.104166666664</c:v>
                </c:pt>
                <c:pt idx="5571">
                  <c:v>45890.145833333336</c:v>
                </c:pt>
                <c:pt idx="5572">
                  <c:v>45890.1875</c:v>
                </c:pt>
                <c:pt idx="5573">
                  <c:v>45890.229166666664</c:v>
                </c:pt>
                <c:pt idx="5574">
                  <c:v>45890.270833333336</c:v>
                </c:pt>
                <c:pt idx="5575">
                  <c:v>45890.3125</c:v>
                </c:pt>
                <c:pt idx="5576">
                  <c:v>45890.354166666664</c:v>
                </c:pt>
                <c:pt idx="5577">
                  <c:v>45890.395833333336</c:v>
                </c:pt>
                <c:pt idx="5578">
                  <c:v>45890.4375</c:v>
                </c:pt>
                <c:pt idx="5579">
                  <c:v>45890.479166666664</c:v>
                </c:pt>
                <c:pt idx="5580">
                  <c:v>45890.520833333336</c:v>
                </c:pt>
                <c:pt idx="5581">
                  <c:v>45890.5625</c:v>
                </c:pt>
                <c:pt idx="5582">
                  <c:v>45890.604166666664</c:v>
                </c:pt>
                <c:pt idx="5583">
                  <c:v>45890.645833333336</c:v>
                </c:pt>
                <c:pt idx="5584">
                  <c:v>45890.6875</c:v>
                </c:pt>
                <c:pt idx="5585">
                  <c:v>45890.729166666664</c:v>
                </c:pt>
                <c:pt idx="5586">
                  <c:v>45890.770833333336</c:v>
                </c:pt>
                <c:pt idx="5587">
                  <c:v>45890.8125</c:v>
                </c:pt>
                <c:pt idx="5588">
                  <c:v>45890.854166666664</c:v>
                </c:pt>
                <c:pt idx="5589">
                  <c:v>45890.895833333336</c:v>
                </c:pt>
                <c:pt idx="5590">
                  <c:v>45890.9375</c:v>
                </c:pt>
                <c:pt idx="5591">
                  <c:v>45890.979166666664</c:v>
                </c:pt>
                <c:pt idx="5592">
                  <c:v>45891.020833333336</c:v>
                </c:pt>
                <c:pt idx="5593">
                  <c:v>45891.0625</c:v>
                </c:pt>
                <c:pt idx="5594">
                  <c:v>45891.104166666664</c:v>
                </c:pt>
                <c:pt idx="5595">
                  <c:v>45891.145833333336</c:v>
                </c:pt>
                <c:pt idx="5596">
                  <c:v>45891.1875</c:v>
                </c:pt>
                <c:pt idx="5597">
                  <c:v>45891.229166666664</c:v>
                </c:pt>
                <c:pt idx="5598">
                  <c:v>45891.270833333336</c:v>
                </c:pt>
                <c:pt idx="5599">
                  <c:v>45891.3125</c:v>
                </c:pt>
                <c:pt idx="5600">
                  <c:v>45891.354166666664</c:v>
                </c:pt>
                <c:pt idx="5601">
                  <c:v>45891.395833333336</c:v>
                </c:pt>
                <c:pt idx="5602">
                  <c:v>45891.4375</c:v>
                </c:pt>
                <c:pt idx="5603">
                  <c:v>45891.479166666664</c:v>
                </c:pt>
                <c:pt idx="5604">
                  <c:v>45891.520833333336</c:v>
                </c:pt>
                <c:pt idx="5605">
                  <c:v>45891.5625</c:v>
                </c:pt>
                <c:pt idx="5606">
                  <c:v>45891.604166666664</c:v>
                </c:pt>
                <c:pt idx="5607">
                  <c:v>45891.645833333336</c:v>
                </c:pt>
                <c:pt idx="5608">
                  <c:v>45891.6875</c:v>
                </c:pt>
                <c:pt idx="5609">
                  <c:v>45891.729166666664</c:v>
                </c:pt>
                <c:pt idx="5610">
                  <c:v>45891.770833333336</c:v>
                </c:pt>
                <c:pt idx="5611">
                  <c:v>45891.8125</c:v>
                </c:pt>
                <c:pt idx="5612">
                  <c:v>45891.854166666664</c:v>
                </c:pt>
                <c:pt idx="5613">
                  <c:v>45891.895833333336</c:v>
                </c:pt>
                <c:pt idx="5614">
                  <c:v>45891.9375</c:v>
                </c:pt>
                <c:pt idx="5615">
                  <c:v>45891.979166666664</c:v>
                </c:pt>
                <c:pt idx="5616">
                  <c:v>45892.020833333336</c:v>
                </c:pt>
                <c:pt idx="5617">
                  <c:v>45892.0625</c:v>
                </c:pt>
                <c:pt idx="5618">
                  <c:v>45892.104166666664</c:v>
                </c:pt>
                <c:pt idx="5619">
                  <c:v>45892.145833333336</c:v>
                </c:pt>
                <c:pt idx="5620">
                  <c:v>45892.1875</c:v>
                </c:pt>
                <c:pt idx="5621">
                  <c:v>45892.229166666664</c:v>
                </c:pt>
                <c:pt idx="5622">
                  <c:v>45892.270833333336</c:v>
                </c:pt>
                <c:pt idx="5623">
                  <c:v>45892.3125</c:v>
                </c:pt>
                <c:pt idx="5624">
                  <c:v>45892.354166666664</c:v>
                </c:pt>
                <c:pt idx="5625">
                  <c:v>45892.395833333336</c:v>
                </c:pt>
                <c:pt idx="5626">
                  <c:v>45892.4375</c:v>
                </c:pt>
                <c:pt idx="5627">
                  <c:v>45892.479166666664</c:v>
                </c:pt>
                <c:pt idx="5628">
                  <c:v>45892.520833333336</c:v>
                </c:pt>
                <c:pt idx="5629">
                  <c:v>45892.5625</c:v>
                </c:pt>
                <c:pt idx="5630">
                  <c:v>45892.604166666664</c:v>
                </c:pt>
                <c:pt idx="5631">
                  <c:v>45892.645833333336</c:v>
                </c:pt>
                <c:pt idx="5632">
                  <c:v>45892.6875</c:v>
                </c:pt>
                <c:pt idx="5633">
                  <c:v>45892.729166666664</c:v>
                </c:pt>
                <c:pt idx="5634">
                  <c:v>45892.770833333336</c:v>
                </c:pt>
                <c:pt idx="5635">
                  <c:v>45892.8125</c:v>
                </c:pt>
                <c:pt idx="5636">
                  <c:v>45892.854166666664</c:v>
                </c:pt>
                <c:pt idx="5637">
                  <c:v>45892.895833333336</c:v>
                </c:pt>
                <c:pt idx="5638">
                  <c:v>45892.9375</c:v>
                </c:pt>
                <c:pt idx="5639">
                  <c:v>45892.979166666664</c:v>
                </c:pt>
                <c:pt idx="5640">
                  <c:v>45893.020833333336</c:v>
                </c:pt>
                <c:pt idx="5641">
                  <c:v>45893.0625</c:v>
                </c:pt>
                <c:pt idx="5642">
                  <c:v>45893.104166666664</c:v>
                </c:pt>
                <c:pt idx="5643">
                  <c:v>45893.145833333336</c:v>
                </c:pt>
                <c:pt idx="5644">
                  <c:v>45893.1875</c:v>
                </c:pt>
                <c:pt idx="5645">
                  <c:v>45893.229166666664</c:v>
                </c:pt>
                <c:pt idx="5646">
                  <c:v>45893.270833333336</c:v>
                </c:pt>
                <c:pt idx="5647">
                  <c:v>45893.3125</c:v>
                </c:pt>
                <c:pt idx="5648">
                  <c:v>45893.354166666664</c:v>
                </c:pt>
                <c:pt idx="5649">
                  <c:v>45893.395833333336</c:v>
                </c:pt>
                <c:pt idx="5650">
                  <c:v>45893.4375</c:v>
                </c:pt>
                <c:pt idx="5651">
                  <c:v>45893.479166666664</c:v>
                </c:pt>
                <c:pt idx="5652">
                  <c:v>45893.520833333336</c:v>
                </c:pt>
                <c:pt idx="5653">
                  <c:v>45893.5625</c:v>
                </c:pt>
                <c:pt idx="5654">
                  <c:v>45893.604166666664</c:v>
                </c:pt>
                <c:pt idx="5655">
                  <c:v>45893.645833333336</c:v>
                </c:pt>
                <c:pt idx="5656">
                  <c:v>45893.6875</c:v>
                </c:pt>
                <c:pt idx="5657">
                  <c:v>45893.729166666664</c:v>
                </c:pt>
                <c:pt idx="5658">
                  <c:v>45893.770833333336</c:v>
                </c:pt>
                <c:pt idx="5659">
                  <c:v>45893.8125</c:v>
                </c:pt>
                <c:pt idx="5660">
                  <c:v>45893.854166666664</c:v>
                </c:pt>
                <c:pt idx="5661">
                  <c:v>45893.895833333336</c:v>
                </c:pt>
                <c:pt idx="5662">
                  <c:v>45893.9375</c:v>
                </c:pt>
                <c:pt idx="5663">
                  <c:v>45893.979166666664</c:v>
                </c:pt>
                <c:pt idx="5664">
                  <c:v>45894.020833333336</c:v>
                </c:pt>
                <c:pt idx="5665">
                  <c:v>45894.0625</c:v>
                </c:pt>
                <c:pt idx="5666">
                  <c:v>45894.104166666664</c:v>
                </c:pt>
                <c:pt idx="5667">
                  <c:v>45894.145833333336</c:v>
                </c:pt>
                <c:pt idx="5668">
                  <c:v>45894.1875</c:v>
                </c:pt>
                <c:pt idx="5669">
                  <c:v>45894.229166666664</c:v>
                </c:pt>
                <c:pt idx="5670">
                  <c:v>45894.270833333336</c:v>
                </c:pt>
                <c:pt idx="5671">
                  <c:v>45894.3125</c:v>
                </c:pt>
                <c:pt idx="5672">
                  <c:v>45894.354166666664</c:v>
                </c:pt>
                <c:pt idx="5673">
                  <c:v>45894.395833333336</c:v>
                </c:pt>
                <c:pt idx="5674">
                  <c:v>45894.4375</c:v>
                </c:pt>
                <c:pt idx="5675">
                  <c:v>45894.479166666664</c:v>
                </c:pt>
                <c:pt idx="5676">
                  <c:v>45894.520833333336</c:v>
                </c:pt>
                <c:pt idx="5677">
                  <c:v>45894.5625</c:v>
                </c:pt>
                <c:pt idx="5678">
                  <c:v>45894.604166666664</c:v>
                </c:pt>
                <c:pt idx="5679">
                  <c:v>45894.645833333336</c:v>
                </c:pt>
                <c:pt idx="5680">
                  <c:v>45894.6875</c:v>
                </c:pt>
                <c:pt idx="5681">
                  <c:v>45894.729166666664</c:v>
                </c:pt>
                <c:pt idx="5682">
                  <c:v>45894.770833333336</c:v>
                </c:pt>
                <c:pt idx="5683">
                  <c:v>45894.8125</c:v>
                </c:pt>
                <c:pt idx="5684">
                  <c:v>45894.854166666664</c:v>
                </c:pt>
                <c:pt idx="5685">
                  <c:v>45894.895833333336</c:v>
                </c:pt>
                <c:pt idx="5686">
                  <c:v>45894.9375</c:v>
                </c:pt>
                <c:pt idx="5687">
                  <c:v>45894.979166666664</c:v>
                </c:pt>
                <c:pt idx="5688">
                  <c:v>45895.020833333336</c:v>
                </c:pt>
                <c:pt idx="5689">
                  <c:v>45895.0625</c:v>
                </c:pt>
                <c:pt idx="5690">
                  <c:v>45895.104166666664</c:v>
                </c:pt>
                <c:pt idx="5691">
                  <c:v>45895.145833333336</c:v>
                </c:pt>
                <c:pt idx="5692">
                  <c:v>45895.1875</c:v>
                </c:pt>
                <c:pt idx="5693">
                  <c:v>45895.229166666664</c:v>
                </c:pt>
                <c:pt idx="5694">
                  <c:v>45895.270833333336</c:v>
                </c:pt>
                <c:pt idx="5695">
                  <c:v>45895.3125</c:v>
                </c:pt>
                <c:pt idx="5696">
                  <c:v>45895.354166666664</c:v>
                </c:pt>
                <c:pt idx="5697">
                  <c:v>45895.395833333336</c:v>
                </c:pt>
                <c:pt idx="5698">
                  <c:v>45895.4375</c:v>
                </c:pt>
                <c:pt idx="5699">
                  <c:v>45895.479166666664</c:v>
                </c:pt>
                <c:pt idx="5700">
                  <c:v>45895.520833333336</c:v>
                </c:pt>
                <c:pt idx="5701">
                  <c:v>45895.5625</c:v>
                </c:pt>
                <c:pt idx="5702">
                  <c:v>45895.604166666664</c:v>
                </c:pt>
                <c:pt idx="5703">
                  <c:v>45895.645833333336</c:v>
                </c:pt>
                <c:pt idx="5704">
                  <c:v>45895.6875</c:v>
                </c:pt>
                <c:pt idx="5705">
                  <c:v>45895.729166666664</c:v>
                </c:pt>
                <c:pt idx="5706">
                  <c:v>45895.770833333336</c:v>
                </c:pt>
                <c:pt idx="5707">
                  <c:v>45895.8125</c:v>
                </c:pt>
                <c:pt idx="5708">
                  <c:v>45895.854166666664</c:v>
                </c:pt>
                <c:pt idx="5709">
                  <c:v>45895.895833333336</c:v>
                </c:pt>
                <c:pt idx="5710">
                  <c:v>45895.9375</c:v>
                </c:pt>
                <c:pt idx="5711">
                  <c:v>45895.979166666664</c:v>
                </c:pt>
                <c:pt idx="5712">
                  <c:v>45896.020833333336</c:v>
                </c:pt>
                <c:pt idx="5713">
                  <c:v>45896.0625</c:v>
                </c:pt>
                <c:pt idx="5714">
                  <c:v>45896.104166666664</c:v>
                </c:pt>
                <c:pt idx="5715">
                  <c:v>45896.145833333336</c:v>
                </c:pt>
                <c:pt idx="5716">
                  <c:v>45896.1875</c:v>
                </c:pt>
                <c:pt idx="5717">
                  <c:v>45896.229166666664</c:v>
                </c:pt>
                <c:pt idx="5718">
                  <c:v>45896.270833333336</c:v>
                </c:pt>
                <c:pt idx="5719">
                  <c:v>45896.3125</c:v>
                </c:pt>
                <c:pt idx="5720">
                  <c:v>45896.354166666664</c:v>
                </c:pt>
                <c:pt idx="5721">
                  <c:v>45896.395833333336</c:v>
                </c:pt>
                <c:pt idx="5722">
                  <c:v>45896.4375</c:v>
                </c:pt>
                <c:pt idx="5723">
                  <c:v>45896.479166666664</c:v>
                </c:pt>
                <c:pt idx="5724">
                  <c:v>45896.520833333336</c:v>
                </c:pt>
                <c:pt idx="5725">
                  <c:v>45896.5625</c:v>
                </c:pt>
                <c:pt idx="5726">
                  <c:v>45896.604166666664</c:v>
                </c:pt>
                <c:pt idx="5727">
                  <c:v>45896.645833333336</c:v>
                </c:pt>
                <c:pt idx="5728">
                  <c:v>45896.6875</c:v>
                </c:pt>
                <c:pt idx="5729">
                  <c:v>45896.729166666664</c:v>
                </c:pt>
                <c:pt idx="5730">
                  <c:v>45896.770833333336</c:v>
                </c:pt>
                <c:pt idx="5731">
                  <c:v>45896.8125</c:v>
                </c:pt>
                <c:pt idx="5732">
                  <c:v>45896.854166666664</c:v>
                </c:pt>
                <c:pt idx="5733">
                  <c:v>45896.895833333336</c:v>
                </c:pt>
                <c:pt idx="5734">
                  <c:v>45896.9375</c:v>
                </c:pt>
                <c:pt idx="5735">
                  <c:v>45896.979166666664</c:v>
                </c:pt>
                <c:pt idx="5736">
                  <c:v>45897.020833333336</c:v>
                </c:pt>
                <c:pt idx="5737">
                  <c:v>45897.0625</c:v>
                </c:pt>
                <c:pt idx="5738">
                  <c:v>45897.104166666664</c:v>
                </c:pt>
                <c:pt idx="5739">
                  <c:v>45897.145833333336</c:v>
                </c:pt>
                <c:pt idx="5740">
                  <c:v>45897.1875</c:v>
                </c:pt>
                <c:pt idx="5741">
                  <c:v>45897.229166666664</c:v>
                </c:pt>
                <c:pt idx="5742">
                  <c:v>45897.270833333336</c:v>
                </c:pt>
                <c:pt idx="5743">
                  <c:v>45897.3125</c:v>
                </c:pt>
                <c:pt idx="5744">
                  <c:v>45897.354166666664</c:v>
                </c:pt>
                <c:pt idx="5745">
                  <c:v>45897.395833333336</c:v>
                </c:pt>
                <c:pt idx="5746">
                  <c:v>45897.4375</c:v>
                </c:pt>
                <c:pt idx="5747">
                  <c:v>45897.479166666664</c:v>
                </c:pt>
                <c:pt idx="5748">
                  <c:v>45897.520833333336</c:v>
                </c:pt>
                <c:pt idx="5749">
                  <c:v>45897.5625</c:v>
                </c:pt>
                <c:pt idx="5750">
                  <c:v>45897.604166666664</c:v>
                </c:pt>
                <c:pt idx="5751">
                  <c:v>45897.645833333336</c:v>
                </c:pt>
                <c:pt idx="5752">
                  <c:v>45897.6875</c:v>
                </c:pt>
                <c:pt idx="5753">
                  <c:v>45897.729166666664</c:v>
                </c:pt>
                <c:pt idx="5754">
                  <c:v>45897.770833333336</c:v>
                </c:pt>
                <c:pt idx="5755">
                  <c:v>45897.8125</c:v>
                </c:pt>
                <c:pt idx="5756">
                  <c:v>45897.854166666664</c:v>
                </c:pt>
                <c:pt idx="5757">
                  <c:v>45897.895833333336</c:v>
                </c:pt>
                <c:pt idx="5758">
                  <c:v>45897.9375</c:v>
                </c:pt>
                <c:pt idx="5759">
                  <c:v>45897.979166666664</c:v>
                </c:pt>
                <c:pt idx="5760">
                  <c:v>45898.020833333336</c:v>
                </c:pt>
                <c:pt idx="5761">
                  <c:v>45898.0625</c:v>
                </c:pt>
                <c:pt idx="5762">
                  <c:v>45898.104166666664</c:v>
                </c:pt>
                <c:pt idx="5763">
                  <c:v>45898.145833333336</c:v>
                </c:pt>
                <c:pt idx="5764">
                  <c:v>45898.1875</c:v>
                </c:pt>
                <c:pt idx="5765">
                  <c:v>45898.229166666664</c:v>
                </c:pt>
                <c:pt idx="5766">
                  <c:v>45898.270833333336</c:v>
                </c:pt>
                <c:pt idx="5767">
                  <c:v>45898.3125</c:v>
                </c:pt>
                <c:pt idx="5768">
                  <c:v>45898.354166666664</c:v>
                </c:pt>
                <c:pt idx="5769">
                  <c:v>45898.395833333336</c:v>
                </c:pt>
                <c:pt idx="5770">
                  <c:v>45898.4375</c:v>
                </c:pt>
                <c:pt idx="5771">
                  <c:v>45898.479166666664</c:v>
                </c:pt>
                <c:pt idx="5772">
                  <c:v>45898.520833333336</c:v>
                </c:pt>
                <c:pt idx="5773">
                  <c:v>45898.5625</c:v>
                </c:pt>
                <c:pt idx="5774">
                  <c:v>45898.604166666664</c:v>
                </c:pt>
                <c:pt idx="5775">
                  <c:v>45898.645833333336</c:v>
                </c:pt>
                <c:pt idx="5776">
                  <c:v>45898.6875</c:v>
                </c:pt>
                <c:pt idx="5777">
                  <c:v>45898.729166666664</c:v>
                </c:pt>
                <c:pt idx="5778">
                  <c:v>45898.770833333336</c:v>
                </c:pt>
                <c:pt idx="5779">
                  <c:v>45898.8125</c:v>
                </c:pt>
                <c:pt idx="5780">
                  <c:v>45898.854166666664</c:v>
                </c:pt>
                <c:pt idx="5781">
                  <c:v>45898.895833333336</c:v>
                </c:pt>
                <c:pt idx="5782">
                  <c:v>45898.9375</c:v>
                </c:pt>
                <c:pt idx="5783">
                  <c:v>45898.979166666664</c:v>
                </c:pt>
                <c:pt idx="5784">
                  <c:v>45899.020833333336</c:v>
                </c:pt>
                <c:pt idx="5785">
                  <c:v>45899.0625</c:v>
                </c:pt>
                <c:pt idx="5786">
                  <c:v>45899.104166666664</c:v>
                </c:pt>
                <c:pt idx="5787">
                  <c:v>45899.145833333336</c:v>
                </c:pt>
                <c:pt idx="5788">
                  <c:v>45899.1875</c:v>
                </c:pt>
                <c:pt idx="5789">
                  <c:v>45899.229166666664</c:v>
                </c:pt>
                <c:pt idx="5790">
                  <c:v>45899.270833333336</c:v>
                </c:pt>
                <c:pt idx="5791">
                  <c:v>45899.3125</c:v>
                </c:pt>
                <c:pt idx="5792">
                  <c:v>45899.354166666664</c:v>
                </c:pt>
                <c:pt idx="5793">
                  <c:v>45899.395833333336</c:v>
                </c:pt>
                <c:pt idx="5794">
                  <c:v>45899.4375</c:v>
                </c:pt>
                <c:pt idx="5795">
                  <c:v>45899.479166666664</c:v>
                </c:pt>
                <c:pt idx="5796">
                  <c:v>45899.520833333336</c:v>
                </c:pt>
                <c:pt idx="5797">
                  <c:v>45899.5625</c:v>
                </c:pt>
                <c:pt idx="5798">
                  <c:v>45899.604166666664</c:v>
                </c:pt>
                <c:pt idx="5799">
                  <c:v>45899.645833333336</c:v>
                </c:pt>
                <c:pt idx="5800">
                  <c:v>45899.6875</c:v>
                </c:pt>
                <c:pt idx="5801">
                  <c:v>45899.729166666664</c:v>
                </c:pt>
                <c:pt idx="5802">
                  <c:v>45899.770833333336</c:v>
                </c:pt>
                <c:pt idx="5803">
                  <c:v>45899.8125</c:v>
                </c:pt>
                <c:pt idx="5804">
                  <c:v>45899.854166666664</c:v>
                </c:pt>
                <c:pt idx="5805">
                  <c:v>45899.895833333336</c:v>
                </c:pt>
                <c:pt idx="5806">
                  <c:v>45899.9375</c:v>
                </c:pt>
                <c:pt idx="5807">
                  <c:v>45899.979166666664</c:v>
                </c:pt>
                <c:pt idx="5808">
                  <c:v>45900.020833333336</c:v>
                </c:pt>
                <c:pt idx="5809">
                  <c:v>45900.0625</c:v>
                </c:pt>
                <c:pt idx="5810">
                  <c:v>45900.104166666664</c:v>
                </c:pt>
                <c:pt idx="5811">
                  <c:v>45900.145833333336</c:v>
                </c:pt>
                <c:pt idx="5812">
                  <c:v>45900.1875</c:v>
                </c:pt>
                <c:pt idx="5813">
                  <c:v>45900.229166666664</c:v>
                </c:pt>
                <c:pt idx="5814">
                  <c:v>45900.270833333336</c:v>
                </c:pt>
                <c:pt idx="5815">
                  <c:v>45900.3125</c:v>
                </c:pt>
                <c:pt idx="5816">
                  <c:v>45900.354166666664</c:v>
                </c:pt>
                <c:pt idx="5817">
                  <c:v>45900.395833333336</c:v>
                </c:pt>
                <c:pt idx="5818">
                  <c:v>45900.4375</c:v>
                </c:pt>
                <c:pt idx="5819">
                  <c:v>45900.479166666664</c:v>
                </c:pt>
                <c:pt idx="5820">
                  <c:v>45900.520833333336</c:v>
                </c:pt>
                <c:pt idx="5821">
                  <c:v>45900.5625</c:v>
                </c:pt>
                <c:pt idx="5822">
                  <c:v>45900.604166666664</c:v>
                </c:pt>
                <c:pt idx="5823">
                  <c:v>45900.645833333336</c:v>
                </c:pt>
                <c:pt idx="5824">
                  <c:v>45900.6875</c:v>
                </c:pt>
                <c:pt idx="5825">
                  <c:v>45900.729166666664</c:v>
                </c:pt>
                <c:pt idx="5826">
                  <c:v>45900.770833333336</c:v>
                </c:pt>
                <c:pt idx="5827">
                  <c:v>45900.8125</c:v>
                </c:pt>
                <c:pt idx="5828">
                  <c:v>45900.854166666664</c:v>
                </c:pt>
                <c:pt idx="5829">
                  <c:v>45900.895833333336</c:v>
                </c:pt>
                <c:pt idx="5830">
                  <c:v>45900.9375</c:v>
                </c:pt>
                <c:pt idx="5831">
                  <c:v>45900.979166666664</c:v>
                </c:pt>
                <c:pt idx="5832">
                  <c:v>45901.020833333336</c:v>
                </c:pt>
                <c:pt idx="5833">
                  <c:v>45901.0625</c:v>
                </c:pt>
                <c:pt idx="5834">
                  <c:v>45901.104166666664</c:v>
                </c:pt>
                <c:pt idx="5835">
                  <c:v>45901.145833333336</c:v>
                </c:pt>
                <c:pt idx="5836">
                  <c:v>45901.1875</c:v>
                </c:pt>
                <c:pt idx="5837">
                  <c:v>45901.229166666664</c:v>
                </c:pt>
                <c:pt idx="5838">
                  <c:v>45901.270833333336</c:v>
                </c:pt>
                <c:pt idx="5839">
                  <c:v>45901.3125</c:v>
                </c:pt>
                <c:pt idx="5840">
                  <c:v>45901.354166666664</c:v>
                </c:pt>
                <c:pt idx="5841">
                  <c:v>45901.395833333336</c:v>
                </c:pt>
                <c:pt idx="5842">
                  <c:v>45901.4375</c:v>
                </c:pt>
                <c:pt idx="5843">
                  <c:v>45901.479166666664</c:v>
                </c:pt>
                <c:pt idx="5844">
                  <c:v>45901.520833333336</c:v>
                </c:pt>
                <c:pt idx="5845">
                  <c:v>45901.5625</c:v>
                </c:pt>
                <c:pt idx="5846">
                  <c:v>45901.604166666664</c:v>
                </c:pt>
                <c:pt idx="5847">
                  <c:v>45901.645833333336</c:v>
                </c:pt>
                <c:pt idx="5848">
                  <c:v>45901.6875</c:v>
                </c:pt>
                <c:pt idx="5849">
                  <c:v>45901.729166666664</c:v>
                </c:pt>
                <c:pt idx="5850">
                  <c:v>45901.770833333336</c:v>
                </c:pt>
                <c:pt idx="5851">
                  <c:v>45901.8125</c:v>
                </c:pt>
                <c:pt idx="5852">
                  <c:v>45901.854166666664</c:v>
                </c:pt>
                <c:pt idx="5853">
                  <c:v>45901.895833333336</c:v>
                </c:pt>
                <c:pt idx="5854">
                  <c:v>45901.9375</c:v>
                </c:pt>
                <c:pt idx="5855">
                  <c:v>45901.979166666664</c:v>
                </c:pt>
                <c:pt idx="5856">
                  <c:v>45902.020833333336</c:v>
                </c:pt>
                <c:pt idx="5857">
                  <c:v>45902.0625</c:v>
                </c:pt>
                <c:pt idx="5858">
                  <c:v>45902.104166666664</c:v>
                </c:pt>
                <c:pt idx="5859">
                  <c:v>45902.145833333336</c:v>
                </c:pt>
                <c:pt idx="5860">
                  <c:v>45902.1875</c:v>
                </c:pt>
                <c:pt idx="5861">
                  <c:v>45902.229166666664</c:v>
                </c:pt>
                <c:pt idx="5862">
                  <c:v>45902.270833333336</c:v>
                </c:pt>
                <c:pt idx="5863">
                  <c:v>45902.3125</c:v>
                </c:pt>
                <c:pt idx="5864">
                  <c:v>45902.354166666664</c:v>
                </c:pt>
                <c:pt idx="5865">
                  <c:v>45902.395833333336</c:v>
                </c:pt>
                <c:pt idx="5866">
                  <c:v>45902.4375</c:v>
                </c:pt>
                <c:pt idx="5867">
                  <c:v>45902.479166666664</c:v>
                </c:pt>
                <c:pt idx="5868">
                  <c:v>45902.520833333336</c:v>
                </c:pt>
                <c:pt idx="5869">
                  <c:v>45902.5625</c:v>
                </c:pt>
                <c:pt idx="5870">
                  <c:v>45902.604166666664</c:v>
                </c:pt>
                <c:pt idx="5871">
                  <c:v>45902.645833333336</c:v>
                </c:pt>
                <c:pt idx="5872">
                  <c:v>45902.6875</c:v>
                </c:pt>
                <c:pt idx="5873">
                  <c:v>45902.729166666664</c:v>
                </c:pt>
                <c:pt idx="5874">
                  <c:v>45902.770833333336</c:v>
                </c:pt>
                <c:pt idx="5875">
                  <c:v>45902.8125</c:v>
                </c:pt>
                <c:pt idx="5876">
                  <c:v>45902.854166666664</c:v>
                </c:pt>
                <c:pt idx="5877">
                  <c:v>45902.895833333336</c:v>
                </c:pt>
                <c:pt idx="5878">
                  <c:v>45902.9375</c:v>
                </c:pt>
                <c:pt idx="5879">
                  <c:v>45902.979166666664</c:v>
                </c:pt>
                <c:pt idx="5880">
                  <c:v>45903.020833333336</c:v>
                </c:pt>
                <c:pt idx="5881">
                  <c:v>45903.0625</c:v>
                </c:pt>
                <c:pt idx="5882">
                  <c:v>45903.104166666664</c:v>
                </c:pt>
                <c:pt idx="5883">
                  <c:v>45903.145833333336</c:v>
                </c:pt>
                <c:pt idx="5884">
                  <c:v>45903.1875</c:v>
                </c:pt>
                <c:pt idx="5885">
                  <c:v>45903.229166666664</c:v>
                </c:pt>
                <c:pt idx="5886">
                  <c:v>45903.270833333336</c:v>
                </c:pt>
                <c:pt idx="5887">
                  <c:v>45903.3125</c:v>
                </c:pt>
                <c:pt idx="5888">
                  <c:v>45903.354166666664</c:v>
                </c:pt>
                <c:pt idx="5889">
                  <c:v>45903.395833333336</c:v>
                </c:pt>
                <c:pt idx="5890">
                  <c:v>45903.4375</c:v>
                </c:pt>
                <c:pt idx="5891">
                  <c:v>45903.479166666664</c:v>
                </c:pt>
                <c:pt idx="5892">
                  <c:v>45903.520833333336</c:v>
                </c:pt>
                <c:pt idx="5893">
                  <c:v>45903.5625</c:v>
                </c:pt>
                <c:pt idx="5894">
                  <c:v>45903.604166666664</c:v>
                </c:pt>
                <c:pt idx="5895">
                  <c:v>45903.645833333336</c:v>
                </c:pt>
                <c:pt idx="5896">
                  <c:v>45903.6875</c:v>
                </c:pt>
                <c:pt idx="5897">
                  <c:v>45903.729166666664</c:v>
                </c:pt>
                <c:pt idx="5898">
                  <c:v>45903.770833333336</c:v>
                </c:pt>
                <c:pt idx="5899">
                  <c:v>45903.8125</c:v>
                </c:pt>
                <c:pt idx="5900">
                  <c:v>45903.854166666664</c:v>
                </c:pt>
                <c:pt idx="5901">
                  <c:v>45903.895833333336</c:v>
                </c:pt>
                <c:pt idx="5902">
                  <c:v>45903.9375</c:v>
                </c:pt>
                <c:pt idx="5903">
                  <c:v>45903.979166666664</c:v>
                </c:pt>
                <c:pt idx="5904">
                  <c:v>45904.020833333336</c:v>
                </c:pt>
                <c:pt idx="5905">
                  <c:v>45904.0625</c:v>
                </c:pt>
                <c:pt idx="5906">
                  <c:v>45904.104166666664</c:v>
                </c:pt>
                <c:pt idx="5907">
                  <c:v>45904.145833333336</c:v>
                </c:pt>
                <c:pt idx="5908">
                  <c:v>45904.1875</c:v>
                </c:pt>
                <c:pt idx="5909">
                  <c:v>45904.229166666664</c:v>
                </c:pt>
                <c:pt idx="5910">
                  <c:v>45904.270833333336</c:v>
                </c:pt>
                <c:pt idx="5911">
                  <c:v>45904.3125</c:v>
                </c:pt>
                <c:pt idx="5912">
                  <c:v>45904.354166666664</c:v>
                </c:pt>
                <c:pt idx="5913">
                  <c:v>45904.395833333336</c:v>
                </c:pt>
                <c:pt idx="5914">
                  <c:v>45904.4375</c:v>
                </c:pt>
                <c:pt idx="5915">
                  <c:v>45904.479166666664</c:v>
                </c:pt>
                <c:pt idx="5916">
                  <c:v>45904.520833333336</c:v>
                </c:pt>
                <c:pt idx="5917">
                  <c:v>45904.5625</c:v>
                </c:pt>
                <c:pt idx="5918">
                  <c:v>45904.604166666664</c:v>
                </c:pt>
                <c:pt idx="5919">
                  <c:v>45904.645833333336</c:v>
                </c:pt>
                <c:pt idx="5920">
                  <c:v>45904.6875</c:v>
                </c:pt>
                <c:pt idx="5921">
                  <c:v>45904.729166666664</c:v>
                </c:pt>
                <c:pt idx="5922">
                  <c:v>45904.770833333336</c:v>
                </c:pt>
                <c:pt idx="5923">
                  <c:v>45904.8125</c:v>
                </c:pt>
                <c:pt idx="5924">
                  <c:v>45904.854166666664</c:v>
                </c:pt>
                <c:pt idx="5925">
                  <c:v>45904.895833333336</c:v>
                </c:pt>
                <c:pt idx="5926">
                  <c:v>45904.9375</c:v>
                </c:pt>
                <c:pt idx="5927">
                  <c:v>45904.979166666664</c:v>
                </c:pt>
                <c:pt idx="5928">
                  <c:v>45905.020833333336</c:v>
                </c:pt>
                <c:pt idx="5929">
                  <c:v>45905.0625</c:v>
                </c:pt>
                <c:pt idx="5930">
                  <c:v>45905.104166666664</c:v>
                </c:pt>
                <c:pt idx="5931">
                  <c:v>45905.145833333336</c:v>
                </c:pt>
                <c:pt idx="5932">
                  <c:v>45905.1875</c:v>
                </c:pt>
                <c:pt idx="5933">
                  <c:v>45905.229166666664</c:v>
                </c:pt>
                <c:pt idx="5934">
                  <c:v>45905.270833333336</c:v>
                </c:pt>
                <c:pt idx="5935">
                  <c:v>45905.3125</c:v>
                </c:pt>
                <c:pt idx="5936">
                  <c:v>45905.354166666664</c:v>
                </c:pt>
                <c:pt idx="5937">
                  <c:v>45905.395833333336</c:v>
                </c:pt>
                <c:pt idx="5938">
                  <c:v>45905.4375</c:v>
                </c:pt>
                <c:pt idx="5939">
                  <c:v>45905.479166666664</c:v>
                </c:pt>
                <c:pt idx="5940">
                  <c:v>45905.520833333336</c:v>
                </c:pt>
                <c:pt idx="5941">
                  <c:v>45905.5625</c:v>
                </c:pt>
                <c:pt idx="5942">
                  <c:v>45905.604166666664</c:v>
                </c:pt>
                <c:pt idx="5943">
                  <c:v>45905.645833333336</c:v>
                </c:pt>
                <c:pt idx="5944">
                  <c:v>45905.6875</c:v>
                </c:pt>
                <c:pt idx="5945">
                  <c:v>45905.729166666664</c:v>
                </c:pt>
                <c:pt idx="5946">
                  <c:v>45905.770833333336</c:v>
                </c:pt>
                <c:pt idx="5947">
                  <c:v>45905.8125</c:v>
                </c:pt>
                <c:pt idx="5948">
                  <c:v>45905.854166666664</c:v>
                </c:pt>
                <c:pt idx="5949">
                  <c:v>45905.895833333336</c:v>
                </c:pt>
                <c:pt idx="5950">
                  <c:v>45905.9375</c:v>
                </c:pt>
                <c:pt idx="5951">
                  <c:v>45905.979166666664</c:v>
                </c:pt>
                <c:pt idx="5952">
                  <c:v>45906.020833333336</c:v>
                </c:pt>
                <c:pt idx="5953">
                  <c:v>45906.0625</c:v>
                </c:pt>
                <c:pt idx="5954">
                  <c:v>45906.104166666664</c:v>
                </c:pt>
                <c:pt idx="5955">
                  <c:v>45906.145833333336</c:v>
                </c:pt>
                <c:pt idx="5956">
                  <c:v>45906.1875</c:v>
                </c:pt>
                <c:pt idx="5957">
                  <c:v>45906.229166666664</c:v>
                </c:pt>
                <c:pt idx="5958">
                  <c:v>45906.270833333336</c:v>
                </c:pt>
                <c:pt idx="5959">
                  <c:v>45906.3125</c:v>
                </c:pt>
                <c:pt idx="5960">
                  <c:v>45906.354166666664</c:v>
                </c:pt>
                <c:pt idx="5961">
                  <c:v>45906.395833333336</c:v>
                </c:pt>
                <c:pt idx="5962">
                  <c:v>45906.4375</c:v>
                </c:pt>
                <c:pt idx="5963">
                  <c:v>45906.479166666664</c:v>
                </c:pt>
                <c:pt idx="5964">
                  <c:v>45906.520833333336</c:v>
                </c:pt>
                <c:pt idx="5965">
                  <c:v>45906.5625</c:v>
                </c:pt>
                <c:pt idx="5966">
                  <c:v>45906.604166666664</c:v>
                </c:pt>
                <c:pt idx="5967">
                  <c:v>45906.645833333336</c:v>
                </c:pt>
                <c:pt idx="5968">
                  <c:v>45906.6875</c:v>
                </c:pt>
                <c:pt idx="5969">
                  <c:v>45906.729166666664</c:v>
                </c:pt>
                <c:pt idx="5970">
                  <c:v>45906.770833333336</c:v>
                </c:pt>
                <c:pt idx="5971">
                  <c:v>45906.8125</c:v>
                </c:pt>
                <c:pt idx="5972">
                  <c:v>45906.854166666664</c:v>
                </c:pt>
                <c:pt idx="5973">
                  <c:v>45906.895833333336</c:v>
                </c:pt>
                <c:pt idx="5974">
                  <c:v>45906.9375</c:v>
                </c:pt>
                <c:pt idx="5975">
                  <c:v>45906.979166666664</c:v>
                </c:pt>
                <c:pt idx="5976">
                  <c:v>45907.020833333336</c:v>
                </c:pt>
                <c:pt idx="5977">
                  <c:v>45907.0625</c:v>
                </c:pt>
                <c:pt idx="5978">
                  <c:v>45907.104166666664</c:v>
                </c:pt>
                <c:pt idx="5979">
                  <c:v>45907.145833333336</c:v>
                </c:pt>
                <c:pt idx="5980">
                  <c:v>45907.1875</c:v>
                </c:pt>
                <c:pt idx="5981">
                  <c:v>45907.229166666664</c:v>
                </c:pt>
                <c:pt idx="5982">
                  <c:v>45907.270833333336</c:v>
                </c:pt>
                <c:pt idx="5983">
                  <c:v>45907.3125</c:v>
                </c:pt>
                <c:pt idx="5984">
                  <c:v>45907.354166666664</c:v>
                </c:pt>
                <c:pt idx="5985">
                  <c:v>45907.395833333336</c:v>
                </c:pt>
                <c:pt idx="5986">
                  <c:v>45907.4375</c:v>
                </c:pt>
                <c:pt idx="5987">
                  <c:v>45907.479166666664</c:v>
                </c:pt>
                <c:pt idx="5988">
                  <c:v>45907.520833333336</c:v>
                </c:pt>
                <c:pt idx="5989">
                  <c:v>45907.5625</c:v>
                </c:pt>
                <c:pt idx="5990">
                  <c:v>45907.604166666664</c:v>
                </c:pt>
                <c:pt idx="5991">
                  <c:v>45907.645833333336</c:v>
                </c:pt>
                <c:pt idx="5992">
                  <c:v>45907.6875</c:v>
                </c:pt>
                <c:pt idx="5993">
                  <c:v>45907.729166666664</c:v>
                </c:pt>
                <c:pt idx="5994">
                  <c:v>45907.770833333336</c:v>
                </c:pt>
                <c:pt idx="5995">
                  <c:v>45907.8125</c:v>
                </c:pt>
                <c:pt idx="5996">
                  <c:v>45907.854166666664</c:v>
                </c:pt>
                <c:pt idx="5997">
                  <c:v>45907.895833333336</c:v>
                </c:pt>
                <c:pt idx="5998">
                  <c:v>45907.9375</c:v>
                </c:pt>
                <c:pt idx="5999">
                  <c:v>45907.979166666664</c:v>
                </c:pt>
                <c:pt idx="6000">
                  <c:v>45908.020833333336</c:v>
                </c:pt>
                <c:pt idx="6001">
                  <c:v>45908.0625</c:v>
                </c:pt>
                <c:pt idx="6002">
                  <c:v>45908.104166666664</c:v>
                </c:pt>
                <c:pt idx="6003">
                  <c:v>45908.145833333336</c:v>
                </c:pt>
                <c:pt idx="6004">
                  <c:v>45908.1875</c:v>
                </c:pt>
                <c:pt idx="6005">
                  <c:v>45908.229166666664</c:v>
                </c:pt>
                <c:pt idx="6006">
                  <c:v>45908.270833333336</c:v>
                </c:pt>
                <c:pt idx="6007">
                  <c:v>45908.3125</c:v>
                </c:pt>
                <c:pt idx="6008">
                  <c:v>45908.354166666664</c:v>
                </c:pt>
                <c:pt idx="6009">
                  <c:v>45908.395833333336</c:v>
                </c:pt>
                <c:pt idx="6010">
                  <c:v>45908.4375</c:v>
                </c:pt>
                <c:pt idx="6011">
                  <c:v>45908.479166666664</c:v>
                </c:pt>
                <c:pt idx="6012">
                  <c:v>45908.520833333336</c:v>
                </c:pt>
                <c:pt idx="6013">
                  <c:v>45908.5625</c:v>
                </c:pt>
                <c:pt idx="6014">
                  <c:v>45908.604166666664</c:v>
                </c:pt>
                <c:pt idx="6015">
                  <c:v>45908.645833333336</c:v>
                </c:pt>
                <c:pt idx="6016">
                  <c:v>45908.6875</c:v>
                </c:pt>
                <c:pt idx="6017">
                  <c:v>45908.729166666664</c:v>
                </c:pt>
                <c:pt idx="6018">
                  <c:v>45908.770833333336</c:v>
                </c:pt>
                <c:pt idx="6019">
                  <c:v>45908.8125</c:v>
                </c:pt>
                <c:pt idx="6020">
                  <c:v>45908.854166666664</c:v>
                </c:pt>
                <c:pt idx="6021">
                  <c:v>45908.895833333336</c:v>
                </c:pt>
                <c:pt idx="6022">
                  <c:v>45908.9375</c:v>
                </c:pt>
                <c:pt idx="6023">
                  <c:v>45908.979166666664</c:v>
                </c:pt>
                <c:pt idx="6024">
                  <c:v>45909.020833333336</c:v>
                </c:pt>
                <c:pt idx="6025">
                  <c:v>45909.0625</c:v>
                </c:pt>
                <c:pt idx="6026">
                  <c:v>45909.104166666664</c:v>
                </c:pt>
                <c:pt idx="6027">
                  <c:v>45909.145833333336</c:v>
                </c:pt>
                <c:pt idx="6028">
                  <c:v>45909.1875</c:v>
                </c:pt>
                <c:pt idx="6029">
                  <c:v>45909.229166666664</c:v>
                </c:pt>
                <c:pt idx="6030">
                  <c:v>45909.270833333336</c:v>
                </c:pt>
                <c:pt idx="6031">
                  <c:v>45909.3125</c:v>
                </c:pt>
                <c:pt idx="6032">
                  <c:v>45909.354166666664</c:v>
                </c:pt>
                <c:pt idx="6033">
                  <c:v>45909.395833333336</c:v>
                </c:pt>
                <c:pt idx="6034">
                  <c:v>45909.4375</c:v>
                </c:pt>
                <c:pt idx="6035">
                  <c:v>45909.479166666664</c:v>
                </c:pt>
                <c:pt idx="6036">
                  <c:v>45909.520833333336</c:v>
                </c:pt>
                <c:pt idx="6037">
                  <c:v>45909.5625</c:v>
                </c:pt>
                <c:pt idx="6038">
                  <c:v>45909.604166666664</c:v>
                </c:pt>
                <c:pt idx="6039">
                  <c:v>45909.645833333336</c:v>
                </c:pt>
                <c:pt idx="6040">
                  <c:v>45909.6875</c:v>
                </c:pt>
                <c:pt idx="6041">
                  <c:v>45909.729166666664</c:v>
                </c:pt>
                <c:pt idx="6042">
                  <c:v>45909.770833333336</c:v>
                </c:pt>
                <c:pt idx="6043">
                  <c:v>45909.8125</c:v>
                </c:pt>
                <c:pt idx="6044">
                  <c:v>45909.854166666664</c:v>
                </c:pt>
                <c:pt idx="6045">
                  <c:v>45909.895833333336</c:v>
                </c:pt>
                <c:pt idx="6046">
                  <c:v>45909.9375</c:v>
                </c:pt>
                <c:pt idx="6047">
                  <c:v>45909.979166666664</c:v>
                </c:pt>
                <c:pt idx="6048">
                  <c:v>45910.020833333336</c:v>
                </c:pt>
                <c:pt idx="6049">
                  <c:v>45910.0625</c:v>
                </c:pt>
                <c:pt idx="6050">
                  <c:v>45910.104166666664</c:v>
                </c:pt>
                <c:pt idx="6051">
                  <c:v>45910.145833333336</c:v>
                </c:pt>
                <c:pt idx="6052">
                  <c:v>45910.1875</c:v>
                </c:pt>
                <c:pt idx="6053">
                  <c:v>45910.229166666664</c:v>
                </c:pt>
                <c:pt idx="6054">
                  <c:v>45910.270833333336</c:v>
                </c:pt>
                <c:pt idx="6055">
                  <c:v>45910.3125</c:v>
                </c:pt>
                <c:pt idx="6056">
                  <c:v>45910.354166666664</c:v>
                </c:pt>
                <c:pt idx="6057">
                  <c:v>45910.395833333336</c:v>
                </c:pt>
                <c:pt idx="6058">
                  <c:v>45910.4375</c:v>
                </c:pt>
                <c:pt idx="6059">
                  <c:v>45910.479166666664</c:v>
                </c:pt>
                <c:pt idx="6060">
                  <c:v>45910.520833333336</c:v>
                </c:pt>
                <c:pt idx="6061">
                  <c:v>45910.5625</c:v>
                </c:pt>
                <c:pt idx="6062">
                  <c:v>45910.604166666664</c:v>
                </c:pt>
                <c:pt idx="6063">
                  <c:v>45910.645833333336</c:v>
                </c:pt>
                <c:pt idx="6064">
                  <c:v>45910.6875</c:v>
                </c:pt>
                <c:pt idx="6065">
                  <c:v>45910.729166666664</c:v>
                </c:pt>
                <c:pt idx="6066">
                  <c:v>45910.770833333336</c:v>
                </c:pt>
                <c:pt idx="6067">
                  <c:v>45910.8125</c:v>
                </c:pt>
                <c:pt idx="6068">
                  <c:v>45910.854166666664</c:v>
                </c:pt>
                <c:pt idx="6069">
                  <c:v>45910.895833333336</c:v>
                </c:pt>
                <c:pt idx="6070">
                  <c:v>45910.9375</c:v>
                </c:pt>
                <c:pt idx="6071">
                  <c:v>45910.979166666664</c:v>
                </c:pt>
                <c:pt idx="6072">
                  <c:v>45911.020833333336</c:v>
                </c:pt>
                <c:pt idx="6073">
                  <c:v>45911.0625</c:v>
                </c:pt>
                <c:pt idx="6074">
                  <c:v>45911.104166666664</c:v>
                </c:pt>
                <c:pt idx="6075">
                  <c:v>45911.145833333336</c:v>
                </c:pt>
                <c:pt idx="6076">
                  <c:v>45911.1875</c:v>
                </c:pt>
                <c:pt idx="6077">
                  <c:v>45911.229166666664</c:v>
                </c:pt>
                <c:pt idx="6078">
                  <c:v>45911.270833333336</c:v>
                </c:pt>
                <c:pt idx="6079">
                  <c:v>45911.3125</c:v>
                </c:pt>
                <c:pt idx="6080">
                  <c:v>45911.354166666664</c:v>
                </c:pt>
                <c:pt idx="6081">
                  <c:v>45911.395833333336</c:v>
                </c:pt>
                <c:pt idx="6082">
                  <c:v>45911.4375</c:v>
                </c:pt>
                <c:pt idx="6083">
                  <c:v>45911.479166666664</c:v>
                </c:pt>
                <c:pt idx="6084">
                  <c:v>45911.520833333336</c:v>
                </c:pt>
                <c:pt idx="6085">
                  <c:v>45911.5625</c:v>
                </c:pt>
                <c:pt idx="6086">
                  <c:v>45911.604166666664</c:v>
                </c:pt>
                <c:pt idx="6087">
                  <c:v>45911.645833333336</c:v>
                </c:pt>
                <c:pt idx="6088">
                  <c:v>45911.6875</c:v>
                </c:pt>
                <c:pt idx="6089">
                  <c:v>45911.729166666664</c:v>
                </c:pt>
                <c:pt idx="6090">
                  <c:v>45911.770833333336</c:v>
                </c:pt>
                <c:pt idx="6091">
                  <c:v>45911.8125</c:v>
                </c:pt>
                <c:pt idx="6092">
                  <c:v>45911.854166666664</c:v>
                </c:pt>
                <c:pt idx="6093">
                  <c:v>45911.895833333336</c:v>
                </c:pt>
                <c:pt idx="6094">
                  <c:v>45911.9375</c:v>
                </c:pt>
                <c:pt idx="6095">
                  <c:v>45911.979166666664</c:v>
                </c:pt>
                <c:pt idx="6096">
                  <c:v>45912.020833333336</c:v>
                </c:pt>
                <c:pt idx="6097">
                  <c:v>45912.0625</c:v>
                </c:pt>
                <c:pt idx="6098">
                  <c:v>45912.104166666664</c:v>
                </c:pt>
                <c:pt idx="6099">
                  <c:v>45912.145833333336</c:v>
                </c:pt>
                <c:pt idx="6100">
                  <c:v>45912.1875</c:v>
                </c:pt>
                <c:pt idx="6101">
                  <c:v>45912.229166666664</c:v>
                </c:pt>
                <c:pt idx="6102">
                  <c:v>45912.270833333336</c:v>
                </c:pt>
                <c:pt idx="6103">
                  <c:v>45912.3125</c:v>
                </c:pt>
                <c:pt idx="6104">
                  <c:v>45912.354166666664</c:v>
                </c:pt>
                <c:pt idx="6105">
                  <c:v>45912.395833333336</c:v>
                </c:pt>
                <c:pt idx="6106">
                  <c:v>45912.4375</c:v>
                </c:pt>
                <c:pt idx="6107">
                  <c:v>45912.479166666664</c:v>
                </c:pt>
                <c:pt idx="6108">
                  <c:v>45912.520833333336</c:v>
                </c:pt>
                <c:pt idx="6109">
                  <c:v>45912.5625</c:v>
                </c:pt>
                <c:pt idx="6110">
                  <c:v>45912.604166666664</c:v>
                </c:pt>
                <c:pt idx="6111">
                  <c:v>45912.645833333336</c:v>
                </c:pt>
                <c:pt idx="6112">
                  <c:v>45912.6875</c:v>
                </c:pt>
                <c:pt idx="6113">
                  <c:v>45912.729166666664</c:v>
                </c:pt>
                <c:pt idx="6114">
                  <c:v>45912.770833333336</c:v>
                </c:pt>
                <c:pt idx="6115">
                  <c:v>45912.8125</c:v>
                </c:pt>
                <c:pt idx="6116">
                  <c:v>45912.854166666664</c:v>
                </c:pt>
                <c:pt idx="6117">
                  <c:v>45912.895833333336</c:v>
                </c:pt>
                <c:pt idx="6118">
                  <c:v>45912.9375</c:v>
                </c:pt>
                <c:pt idx="6119">
                  <c:v>45912.979166666664</c:v>
                </c:pt>
                <c:pt idx="6120">
                  <c:v>45913.020833333336</c:v>
                </c:pt>
                <c:pt idx="6121">
                  <c:v>45913.0625</c:v>
                </c:pt>
                <c:pt idx="6122">
                  <c:v>45913.104166666664</c:v>
                </c:pt>
                <c:pt idx="6123">
                  <c:v>45913.145833333336</c:v>
                </c:pt>
                <c:pt idx="6124">
                  <c:v>45913.1875</c:v>
                </c:pt>
                <c:pt idx="6125">
                  <c:v>45913.229166666664</c:v>
                </c:pt>
                <c:pt idx="6126">
                  <c:v>45913.270833333336</c:v>
                </c:pt>
                <c:pt idx="6127">
                  <c:v>45913.3125</c:v>
                </c:pt>
                <c:pt idx="6128">
                  <c:v>45913.354166666664</c:v>
                </c:pt>
                <c:pt idx="6129">
                  <c:v>45913.395833333336</c:v>
                </c:pt>
                <c:pt idx="6130">
                  <c:v>45913.4375</c:v>
                </c:pt>
                <c:pt idx="6131">
                  <c:v>45913.479166666664</c:v>
                </c:pt>
                <c:pt idx="6132">
                  <c:v>45913.520833333336</c:v>
                </c:pt>
                <c:pt idx="6133">
                  <c:v>45913.5625</c:v>
                </c:pt>
                <c:pt idx="6134">
                  <c:v>45913.604166666664</c:v>
                </c:pt>
                <c:pt idx="6135">
                  <c:v>45913.645833333336</c:v>
                </c:pt>
                <c:pt idx="6136">
                  <c:v>45913.6875</c:v>
                </c:pt>
                <c:pt idx="6137">
                  <c:v>45913.729166666664</c:v>
                </c:pt>
                <c:pt idx="6138">
                  <c:v>45913.770833333336</c:v>
                </c:pt>
                <c:pt idx="6139">
                  <c:v>45913.8125</c:v>
                </c:pt>
                <c:pt idx="6140">
                  <c:v>45913.854166666664</c:v>
                </c:pt>
                <c:pt idx="6141">
                  <c:v>45913.895833333336</c:v>
                </c:pt>
                <c:pt idx="6142">
                  <c:v>45913.9375</c:v>
                </c:pt>
                <c:pt idx="6143">
                  <c:v>45913.979166666664</c:v>
                </c:pt>
                <c:pt idx="6144">
                  <c:v>45914.020833333336</c:v>
                </c:pt>
                <c:pt idx="6145">
                  <c:v>45914.0625</c:v>
                </c:pt>
                <c:pt idx="6146">
                  <c:v>45914.104166666664</c:v>
                </c:pt>
                <c:pt idx="6147">
                  <c:v>45914.145833333336</c:v>
                </c:pt>
                <c:pt idx="6148">
                  <c:v>45914.1875</c:v>
                </c:pt>
                <c:pt idx="6149">
                  <c:v>45914.229166666664</c:v>
                </c:pt>
                <c:pt idx="6150">
                  <c:v>45914.270833333336</c:v>
                </c:pt>
                <c:pt idx="6151">
                  <c:v>45914.3125</c:v>
                </c:pt>
                <c:pt idx="6152">
                  <c:v>45914.354166666664</c:v>
                </c:pt>
                <c:pt idx="6153">
                  <c:v>45914.395833333336</c:v>
                </c:pt>
                <c:pt idx="6154">
                  <c:v>45914.4375</c:v>
                </c:pt>
                <c:pt idx="6155">
                  <c:v>45914.479166666664</c:v>
                </c:pt>
                <c:pt idx="6156">
                  <c:v>45914.520833333336</c:v>
                </c:pt>
                <c:pt idx="6157">
                  <c:v>45914.5625</c:v>
                </c:pt>
                <c:pt idx="6158">
                  <c:v>45914.604166666664</c:v>
                </c:pt>
                <c:pt idx="6159">
                  <c:v>45914.645833333336</c:v>
                </c:pt>
                <c:pt idx="6160">
                  <c:v>45914.6875</c:v>
                </c:pt>
                <c:pt idx="6161">
                  <c:v>45914.729166666664</c:v>
                </c:pt>
                <c:pt idx="6162">
                  <c:v>45914.770833333336</c:v>
                </c:pt>
                <c:pt idx="6163">
                  <c:v>45914.8125</c:v>
                </c:pt>
                <c:pt idx="6164">
                  <c:v>45914.854166666664</c:v>
                </c:pt>
                <c:pt idx="6165">
                  <c:v>45914.895833333336</c:v>
                </c:pt>
                <c:pt idx="6166">
                  <c:v>45914.9375</c:v>
                </c:pt>
                <c:pt idx="6167">
                  <c:v>45914.979166666664</c:v>
                </c:pt>
                <c:pt idx="6168">
                  <c:v>45915.020833333336</c:v>
                </c:pt>
                <c:pt idx="6169">
                  <c:v>45915.0625</c:v>
                </c:pt>
                <c:pt idx="6170">
                  <c:v>45915.104166666664</c:v>
                </c:pt>
                <c:pt idx="6171">
                  <c:v>45915.145833333336</c:v>
                </c:pt>
                <c:pt idx="6172">
                  <c:v>45915.1875</c:v>
                </c:pt>
                <c:pt idx="6173">
                  <c:v>45915.229166666664</c:v>
                </c:pt>
                <c:pt idx="6174">
                  <c:v>45915.270833333336</c:v>
                </c:pt>
                <c:pt idx="6175">
                  <c:v>45915.3125</c:v>
                </c:pt>
                <c:pt idx="6176">
                  <c:v>45915.354166666664</c:v>
                </c:pt>
                <c:pt idx="6177">
                  <c:v>45915.395833333336</c:v>
                </c:pt>
                <c:pt idx="6178">
                  <c:v>45915.4375</c:v>
                </c:pt>
                <c:pt idx="6179">
                  <c:v>45915.479166666664</c:v>
                </c:pt>
                <c:pt idx="6180">
                  <c:v>45915.520833333336</c:v>
                </c:pt>
                <c:pt idx="6181">
                  <c:v>45915.5625</c:v>
                </c:pt>
                <c:pt idx="6182">
                  <c:v>45915.604166666664</c:v>
                </c:pt>
                <c:pt idx="6183">
                  <c:v>45915.645833333336</c:v>
                </c:pt>
                <c:pt idx="6184">
                  <c:v>45915.6875</c:v>
                </c:pt>
                <c:pt idx="6185">
                  <c:v>45915.729166666664</c:v>
                </c:pt>
                <c:pt idx="6186">
                  <c:v>45915.770833333336</c:v>
                </c:pt>
                <c:pt idx="6187">
                  <c:v>45915.8125</c:v>
                </c:pt>
                <c:pt idx="6188">
                  <c:v>45915.854166666664</c:v>
                </c:pt>
                <c:pt idx="6189">
                  <c:v>45915.895833333336</c:v>
                </c:pt>
                <c:pt idx="6190">
                  <c:v>45915.9375</c:v>
                </c:pt>
                <c:pt idx="6191">
                  <c:v>45915.979166666664</c:v>
                </c:pt>
                <c:pt idx="6192">
                  <c:v>45916.020833333336</c:v>
                </c:pt>
                <c:pt idx="6193">
                  <c:v>45916.0625</c:v>
                </c:pt>
                <c:pt idx="6194">
                  <c:v>45916.104166666664</c:v>
                </c:pt>
                <c:pt idx="6195">
                  <c:v>45916.145833333336</c:v>
                </c:pt>
                <c:pt idx="6196">
                  <c:v>45916.1875</c:v>
                </c:pt>
                <c:pt idx="6197">
                  <c:v>45916.229166666664</c:v>
                </c:pt>
                <c:pt idx="6198">
                  <c:v>45916.270833333336</c:v>
                </c:pt>
                <c:pt idx="6199">
                  <c:v>45916.3125</c:v>
                </c:pt>
                <c:pt idx="6200">
                  <c:v>45916.354166666664</c:v>
                </c:pt>
                <c:pt idx="6201">
                  <c:v>45916.395833333336</c:v>
                </c:pt>
                <c:pt idx="6202">
                  <c:v>45916.4375</c:v>
                </c:pt>
                <c:pt idx="6203">
                  <c:v>45916.479166666664</c:v>
                </c:pt>
                <c:pt idx="6204">
                  <c:v>45916.520833333336</c:v>
                </c:pt>
                <c:pt idx="6205">
                  <c:v>45916.5625</c:v>
                </c:pt>
                <c:pt idx="6206">
                  <c:v>45916.604166666664</c:v>
                </c:pt>
                <c:pt idx="6207">
                  <c:v>45916.645833333336</c:v>
                </c:pt>
                <c:pt idx="6208">
                  <c:v>45916.6875</c:v>
                </c:pt>
                <c:pt idx="6209">
                  <c:v>45916.729166666664</c:v>
                </c:pt>
                <c:pt idx="6210">
                  <c:v>45916.770833333336</c:v>
                </c:pt>
                <c:pt idx="6211">
                  <c:v>45916.8125</c:v>
                </c:pt>
                <c:pt idx="6212">
                  <c:v>45916.854166666664</c:v>
                </c:pt>
                <c:pt idx="6213">
                  <c:v>45916.895833333336</c:v>
                </c:pt>
                <c:pt idx="6214">
                  <c:v>45916.9375</c:v>
                </c:pt>
                <c:pt idx="6215">
                  <c:v>45916.979166666664</c:v>
                </c:pt>
                <c:pt idx="6216">
                  <c:v>45917.020833333336</c:v>
                </c:pt>
                <c:pt idx="6217">
                  <c:v>45917.0625</c:v>
                </c:pt>
                <c:pt idx="6218">
                  <c:v>45917.104166666664</c:v>
                </c:pt>
                <c:pt idx="6219">
                  <c:v>45917.145833333336</c:v>
                </c:pt>
                <c:pt idx="6220">
                  <c:v>45917.1875</c:v>
                </c:pt>
                <c:pt idx="6221">
                  <c:v>45917.229166666664</c:v>
                </c:pt>
                <c:pt idx="6222">
                  <c:v>45917.270833333336</c:v>
                </c:pt>
                <c:pt idx="6223">
                  <c:v>45917.3125</c:v>
                </c:pt>
                <c:pt idx="6224">
                  <c:v>45917.354166666664</c:v>
                </c:pt>
                <c:pt idx="6225">
                  <c:v>45917.395833333336</c:v>
                </c:pt>
                <c:pt idx="6226">
                  <c:v>45917.4375</c:v>
                </c:pt>
                <c:pt idx="6227">
                  <c:v>45917.479166666664</c:v>
                </c:pt>
                <c:pt idx="6228">
                  <c:v>45917.520833333336</c:v>
                </c:pt>
                <c:pt idx="6229">
                  <c:v>45917.5625</c:v>
                </c:pt>
                <c:pt idx="6230">
                  <c:v>45917.604166666664</c:v>
                </c:pt>
                <c:pt idx="6231">
                  <c:v>45917.645833333336</c:v>
                </c:pt>
                <c:pt idx="6232">
                  <c:v>45917.6875</c:v>
                </c:pt>
                <c:pt idx="6233">
                  <c:v>45917.729166666664</c:v>
                </c:pt>
                <c:pt idx="6234">
                  <c:v>45917.770833333336</c:v>
                </c:pt>
                <c:pt idx="6235">
                  <c:v>45917.8125</c:v>
                </c:pt>
                <c:pt idx="6236">
                  <c:v>45917.854166666664</c:v>
                </c:pt>
                <c:pt idx="6237">
                  <c:v>45917.895833333336</c:v>
                </c:pt>
                <c:pt idx="6238">
                  <c:v>45917.9375</c:v>
                </c:pt>
                <c:pt idx="6239">
                  <c:v>45917.979166666664</c:v>
                </c:pt>
                <c:pt idx="6240">
                  <c:v>45918.020833333336</c:v>
                </c:pt>
                <c:pt idx="6241">
                  <c:v>45918.0625</c:v>
                </c:pt>
                <c:pt idx="6242">
                  <c:v>45918.104166666664</c:v>
                </c:pt>
                <c:pt idx="6243">
                  <c:v>45918.145833333336</c:v>
                </c:pt>
                <c:pt idx="6244">
                  <c:v>45918.1875</c:v>
                </c:pt>
                <c:pt idx="6245">
                  <c:v>45918.229166666664</c:v>
                </c:pt>
                <c:pt idx="6246">
                  <c:v>45918.270833333336</c:v>
                </c:pt>
                <c:pt idx="6247">
                  <c:v>45918.3125</c:v>
                </c:pt>
                <c:pt idx="6248">
                  <c:v>45918.354166666664</c:v>
                </c:pt>
                <c:pt idx="6249">
                  <c:v>45918.395833333336</c:v>
                </c:pt>
                <c:pt idx="6250">
                  <c:v>45918.4375</c:v>
                </c:pt>
                <c:pt idx="6251">
                  <c:v>45918.479166666664</c:v>
                </c:pt>
                <c:pt idx="6252">
                  <c:v>45918.520833333336</c:v>
                </c:pt>
                <c:pt idx="6253">
                  <c:v>45918.5625</c:v>
                </c:pt>
                <c:pt idx="6254">
                  <c:v>45918.604166666664</c:v>
                </c:pt>
                <c:pt idx="6255">
                  <c:v>45918.645833333336</c:v>
                </c:pt>
                <c:pt idx="6256">
                  <c:v>45918.6875</c:v>
                </c:pt>
                <c:pt idx="6257">
                  <c:v>45918.729166666664</c:v>
                </c:pt>
                <c:pt idx="6258">
                  <c:v>45918.770833333336</c:v>
                </c:pt>
                <c:pt idx="6259">
                  <c:v>45918.8125</c:v>
                </c:pt>
                <c:pt idx="6260">
                  <c:v>45918.854166666664</c:v>
                </c:pt>
                <c:pt idx="6261">
                  <c:v>45918.895833333336</c:v>
                </c:pt>
                <c:pt idx="6262">
                  <c:v>45918.9375</c:v>
                </c:pt>
                <c:pt idx="6263">
                  <c:v>45918.979166666664</c:v>
                </c:pt>
                <c:pt idx="6264">
                  <c:v>45919.020833333336</c:v>
                </c:pt>
                <c:pt idx="6265">
                  <c:v>45919.0625</c:v>
                </c:pt>
                <c:pt idx="6266">
                  <c:v>45919.104166666664</c:v>
                </c:pt>
                <c:pt idx="6267">
                  <c:v>45919.145833333336</c:v>
                </c:pt>
                <c:pt idx="6268">
                  <c:v>45919.1875</c:v>
                </c:pt>
                <c:pt idx="6269">
                  <c:v>45919.229166666664</c:v>
                </c:pt>
                <c:pt idx="6270">
                  <c:v>45919.270833333336</c:v>
                </c:pt>
                <c:pt idx="6271">
                  <c:v>45919.3125</c:v>
                </c:pt>
                <c:pt idx="6272">
                  <c:v>45919.354166666664</c:v>
                </c:pt>
                <c:pt idx="6273">
                  <c:v>45919.395833333336</c:v>
                </c:pt>
                <c:pt idx="6274">
                  <c:v>45919.4375</c:v>
                </c:pt>
                <c:pt idx="6275">
                  <c:v>45919.479166666664</c:v>
                </c:pt>
                <c:pt idx="6276">
                  <c:v>45919.520833333336</c:v>
                </c:pt>
                <c:pt idx="6277">
                  <c:v>45919.5625</c:v>
                </c:pt>
                <c:pt idx="6278">
                  <c:v>45919.604166666664</c:v>
                </c:pt>
                <c:pt idx="6279">
                  <c:v>45919.645833333336</c:v>
                </c:pt>
                <c:pt idx="6280">
                  <c:v>45919.6875</c:v>
                </c:pt>
                <c:pt idx="6281">
                  <c:v>45919.729166666664</c:v>
                </c:pt>
                <c:pt idx="6282">
                  <c:v>45919.770833333336</c:v>
                </c:pt>
                <c:pt idx="6283">
                  <c:v>45919.8125</c:v>
                </c:pt>
                <c:pt idx="6284">
                  <c:v>45919.854166666664</c:v>
                </c:pt>
                <c:pt idx="6285">
                  <c:v>45919.895833333336</c:v>
                </c:pt>
                <c:pt idx="6286">
                  <c:v>45919.9375</c:v>
                </c:pt>
                <c:pt idx="6287">
                  <c:v>45919.979166666664</c:v>
                </c:pt>
                <c:pt idx="6288">
                  <c:v>45920.020833333336</c:v>
                </c:pt>
                <c:pt idx="6289">
                  <c:v>45920.0625</c:v>
                </c:pt>
                <c:pt idx="6290">
                  <c:v>45920.104166666664</c:v>
                </c:pt>
                <c:pt idx="6291">
                  <c:v>45920.145833333336</c:v>
                </c:pt>
                <c:pt idx="6292">
                  <c:v>45920.1875</c:v>
                </c:pt>
                <c:pt idx="6293">
                  <c:v>45920.229166666664</c:v>
                </c:pt>
                <c:pt idx="6294">
                  <c:v>45920.270833333336</c:v>
                </c:pt>
                <c:pt idx="6295">
                  <c:v>45920.3125</c:v>
                </c:pt>
                <c:pt idx="6296">
                  <c:v>45920.354166666664</c:v>
                </c:pt>
                <c:pt idx="6297">
                  <c:v>45920.395833333336</c:v>
                </c:pt>
                <c:pt idx="6298">
                  <c:v>45920.4375</c:v>
                </c:pt>
                <c:pt idx="6299">
                  <c:v>45920.479166666664</c:v>
                </c:pt>
                <c:pt idx="6300">
                  <c:v>45920.520833333336</c:v>
                </c:pt>
                <c:pt idx="6301">
                  <c:v>45920.5625</c:v>
                </c:pt>
                <c:pt idx="6302">
                  <c:v>45920.604166666664</c:v>
                </c:pt>
                <c:pt idx="6303">
                  <c:v>45920.645833333336</c:v>
                </c:pt>
                <c:pt idx="6304">
                  <c:v>45920.6875</c:v>
                </c:pt>
                <c:pt idx="6305">
                  <c:v>45920.729166666664</c:v>
                </c:pt>
                <c:pt idx="6306">
                  <c:v>45920.770833333336</c:v>
                </c:pt>
                <c:pt idx="6307">
                  <c:v>45920.8125</c:v>
                </c:pt>
                <c:pt idx="6308">
                  <c:v>45920.854166666664</c:v>
                </c:pt>
                <c:pt idx="6309">
                  <c:v>45920.895833333336</c:v>
                </c:pt>
                <c:pt idx="6310">
                  <c:v>45920.9375</c:v>
                </c:pt>
                <c:pt idx="6311">
                  <c:v>45920.979166666664</c:v>
                </c:pt>
                <c:pt idx="6312">
                  <c:v>45921.020833333336</c:v>
                </c:pt>
                <c:pt idx="6313">
                  <c:v>45921.0625</c:v>
                </c:pt>
                <c:pt idx="6314">
                  <c:v>45921.104166666664</c:v>
                </c:pt>
                <c:pt idx="6315">
                  <c:v>45921.145833333336</c:v>
                </c:pt>
                <c:pt idx="6316">
                  <c:v>45921.1875</c:v>
                </c:pt>
                <c:pt idx="6317">
                  <c:v>45921.229166666664</c:v>
                </c:pt>
                <c:pt idx="6318">
                  <c:v>45921.270833333336</c:v>
                </c:pt>
                <c:pt idx="6319">
                  <c:v>45921.3125</c:v>
                </c:pt>
                <c:pt idx="6320">
                  <c:v>45921.354166666664</c:v>
                </c:pt>
                <c:pt idx="6321">
                  <c:v>45921.395833333336</c:v>
                </c:pt>
                <c:pt idx="6322">
                  <c:v>45921.4375</c:v>
                </c:pt>
                <c:pt idx="6323">
                  <c:v>45921.479166666664</c:v>
                </c:pt>
                <c:pt idx="6324">
                  <c:v>45921.520833333336</c:v>
                </c:pt>
                <c:pt idx="6325">
                  <c:v>45921.5625</c:v>
                </c:pt>
                <c:pt idx="6326">
                  <c:v>45921.604166666664</c:v>
                </c:pt>
                <c:pt idx="6327">
                  <c:v>45921.645833333336</c:v>
                </c:pt>
                <c:pt idx="6328">
                  <c:v>45921.6875</c:v>
                </c:pt>
                <c:pt idx="6329">
                  <c:v>45921.729166666664</c:v>
                </c:pt>
                <c:pt idx="6330">
                  <c:v>45921.770833333336</c:v>
                </c:pt>
                <c:pt idx="6331">
                  <c:v>45921.8125</c:v>
                </c:pt>
                <c:pt idx="6332">
                  <c:v>45921.854166666664</c:v>
                </c:pt>
                <c:pt idx="6333">
                  <c:v>45921.895833333336</c:v>
                </c:pt>
                <c:pt idx="6334">
                  <c:v>45921.9375</c:v>
                </c:pt>
                <c:pt idx="6335">
                  <c:v>45921.979166666664</c:v>
                </c:pt>
                <c:pt idx="6336">
                  <c:v>45922.020833333336</c:v>
                </c:pt>
                <c:pt idx="6337">
                  <c:v>45922.0625</c:v>
                </c:pt>
                <c:pt idx="6338">
                  <c:v>45922.104166666664</c:v>
                </c:pt>
                <c:pt idx="6339">
                  <c:v>45922.145833333336</c:v>
                </c:pt>
                <c:pt idx="6340">
                  <c:v>45922.1875</c:v>
                </c:pt>
                <c:pt idx="6341">
                  <c:v>45922.229166666664</c:v>
                </c:pt>
                <c:pt idx="6342">
                  <c:v>45922.270833333336</c:v>
                </c:pt>
                <c:pt idx="6343">
                  <c:v>45922.3125</c:v>
                </c:pt>
                <c:pt idx="6344">
                  <c:v>45922.354166666664</c:v>
                </c:pt>
                <c:pt idx="6345">
                  <c:v>45922.395833333336</c:v>
                </c:pt>
                <c:pt idx="6346">
                  <c:v>45922.4375</c:v>
                </c:pt>
                <c:pt idx="6347">
                  <c:v>45922.479166666664</c:v>
                </c:pt>
                <c:pt idx="6348">
                  <c:v>45922.520833333336</c:v>
                </c:pt>
                <c:pt idx="6349">
                  <c:v>45922.5625</c:v>
                </c:pt>
                <c:pt idx="6350">
                  <c:v>45922.604166666664</c:v>
                </c:pt>
                <c:pt idx="6351">
                  <c:v>45922.645833333336</c:v>
                </c:pt>
                <c:pt idx="6352">
                  <c:v>45922.6875</c:v>
                </c:pt>
                <c:pt idx="6353">
                  <c:v>45922.729166666664</c:v>
                </c:pt>
                <c:pt idx="6354">
                  <c:v>45922.770833333336</c:v>
                </c:pt>
                <c:pt idx="6355">
                  <c:v>45922.8125</c:v>
                </c:pt>
                <c:pt idx="6356">
                  <c:v>45922.854166666664</c:v>
                </c:pt>
                <c:pt idx="6357">
                  <c:v>45922.895833333336</c:v>
                </c:pt>
                <c:pt idx="6358">
                  <c:v>45922.9375</c:v>
                </c:pt>
                <c:pt idx="6359">
                  <c:v>45922.979166666664</c:v>
                </c:pt>
                <c:pt idx="6360">
                  <c:v>45923.020833333336</c:v>
                </c:pt>
                <c:pt idx="6361">
                  <c:v>45923.0625</c:v>
                </c:pt>
                <c:pt idx="6362">
                  <c:v>45923.104166666664</c:v>
                </c:pt>
                <c:pt idx="6363">
                  <c:v>45923.145833333336</c:v>
                </c:pt>
                <c:pt idx="6364">
                  <c:v>45923.1875</c:v>
                </c:pt>
                <c:pt idx="6365">
                  <c:v>45923.229166666664</c:v>
                </c:pt>
                <c:pt idx="6366">
                  <c:v>45923.270833333336</c:v>
                </c:pt>
                <c:pt idx="6367">
                  <c:v>45923.3125</c:v>
                </c:pt>
                <c:pt idx="6368">
                  <c:v>45923.354166666664</c:v>
                </c:pt>
                <c:pt idx="6369">
                  <c:v>45923.395833333336</c:v>
                </c:pt>
                <c:pt idx="6370">
                  <c:v>45923.4375</c:v>
                </c:pt>
                <c:pt idx="6371">
                  <c:v>45923.479166666664</c:v>
                </c:pt>
                <c:pt idx="6372">
                  <c:v>45923.520833333336</c:v>
                </c:pt>
                <c:pt idx="6373">
                  <c:v>45923.5625</c:v>
                </c:pt>
                <c:pt idx="6374">
                  <c:v>45923.604166666664</c:v>
                </c:pt>
                <c:pt idx="6375">
                  <c:v>45923.645833333336</c:v>
                </c:pt>
                <c:pt idx="6376">
                  <c:v>45923.6875</c:v>
                </c:pt>
                <c:pt idx="6377">
                  <c:v>45923.729166666664</c:v>
                </c:pt>
                <c:pt idx="6378">
                  <c:v>45923.770833333336</c:v>
                </c:pt>
                <c:pt idx="6379">
                  <c:v>45923.8125</c:v>
                </c:pt>
                <c:pt idx="6380">
                  <c:v>45923.854166666664</c:v>
                </c:pt>
                <c:pt idx="6381">
                  <c:v>45923.895833333336</c:v>
                </c:pt>
                <c:pt idx="6382">
                  <c:v>45923.9375</c:v>
                </c:pt>
                <c:pt idx="6383">
                  <c:v>45923.979166666664</c:v>
                </c:pt>
                <c:pt idx="6384">
                  <c:v>45924.020833333336</c:v>
                </c:pt>
                <c:pt idx="6385">
                  <c:v>45924.0625</c:v>
                </c:pt>
                <c:pt idx="6386">
                  <c:v>45924.104166666664</c:v>
                </c:pt>
                <c:pt idx="6387">
                  <c:v>45924.145833333336</c:v>
                </c:pt>
                <c:pt idx="6388">
                  <c:v>45924.1875</c:v>
                </c:pt>
                <c:pt idx="6389">
                  <c:v>45924.229166666664</c:v>
                </c:pt>
                <c:pt idx="6390">
                  <c:v>45924.270833333336</c:v>
                </c:pt>
                <c:pt idx="6391">
                  <c:v>45924.3125</c:v>
                </c:pt>
                <c:pt idx="6392">
                  <c:v>45924.354166666664</c:v>
                </c:pt>
                <c:pt idx="6393">
                  <c:v>45924.395833333336</c:v>
                </c:pt>
                <c:pt idx="6394">
                  <c:v>45924.4375</c:v>
                </c:pt>
                <c:pt idx="6395">
                  <c:v>45924.479166666664</c:v>
                </c:pt>
                <c:pt idx="6396">
                  <c:v>45924.520833333336</c:v>
                </c:pt>
                <c:pt idx="6397">
                  <c:v>45924.5625</c:v>
                </c:pt>
                <c:pt idx="6398">
                  <c:v>45924.604166666664</c:v>
                </c:pt>
                <c:pt idx="6399">
                  <c:v>45924.645833333336</c:v>
                </c:pt>
                <c:pt idx="6400">
                  <c:v>45924.6875</c:v>
                </c:pt>
                <c:pt idx="6401">
                  <c:v>45924.729166666664</c:v>
                </c:pt>
                <c:pt idx="6402">
                  <c:v>45924.770833333336</c:v>
                </c:pt>
                <c:pt idx="6403">
                  <c:v>45924.8125</c:v>
                </c:pt>
                <c:pt idx="6404">
                  <c:v>45924.854166666664</c:v>
                </c:pt>
                <c:pt idx="6405">
                  <c:v>45924.895833333336</c:v>
                </c:pt>
                <c:pt idx="6406">
                  <c:v>45924.9375</c:v>
                </c:pt>
                <c:pt idx="6407">
                  <c:v>45924.979166666664</c:v>
                </c:pt>
                <c:pt idx="6408">
                  <c:v>45925.020833333336</c:v>
                </c:pt>
                <c:pt idx="6409">
                  <c:v>45925.0625</c:v>
                </c:pt>
                <c:pt idx="6410">
                  <c:v>45925.104166666664</c:v>
                </c:pt>
                <c:pt idx="6411">
                  <c:v>45925.145833333336</c:v>
                </c:pt>
                <c:pt idx="6412">
                  <c:v>45925.1875</c:v>
                </c:pt>
                <c:pt idx="6413">
                  <c:v>45925.229166666664</c:v>
                </c:pt>
                <c:pt idx="6414">
                  <c:v>45925.270833333336</c:v>
                </c:pt>
                <c:pt idx="6415">
                  <c:v>45925.3125</c:v>
                </c:pt>
                <c:pt idx="6416">
                  <c:v>45925.354166666664</c:v>
                </c:pt>
                <c:pt idx="6417">
                  <c:v>45925.395833333336</c:v>
                </c:pt>
                <c:pt idx="6418">
                  <c:v>45925.4375</c:v>
                </c:pt>
                <c:pt idx="6419">
                  <c:v>45925.479166666664</c:v>
                </c:pt>
                <c:pt idx="6420">
                  <c:v>45925.520833333336</c:v>
                </c:pt>
                <c:pt idx="6421">
                  <c:v>45925.5625</c:v>
                </c:pt>
                <c:pt idx="6422">
                  <c:v>45925.604166666664</c:v>
                </c:pt>
                <c:pt idx="6423">
                  <c:v>45925.645833333336</c:v>
                </c:pt>
                <c:pt idx="6424">
                  <c:v>45925.6875</c:v>
                </c:pt>
                <c:pt idx="6425">
                  <c:v>45925.729166666664</c:v>
                </c:pt>
                <c:pt idx="6426">
                  <c:v>45925.770833333336</c:v>
                </c:pt>
                <c:pt idx="6427">
                  <c:v>45925.8125</c:v>
                </c:pt>
                <c:pt idx="6428">
                  <c:v>45925.854166666664</c:v>
                </c:pt>
                <c:pt idx="6429">
                  <c:v>45925.895833333336</c:v>
                </c:pt>
                <c:pt idx="6430">
                  <c:v>45925.9375</c:v>
                </c:pt>
                <c:pt idx="6431">
                  <c:v>45925.979166666664</c:v>
                </c:pt>
                <c:pt idx="6432">
                  <c:v>45926.020833333336</c:v>
                </c:pt>
                <c:pt idx="6433">
                  <c:v>45926.0625</c:v>
                </c:pt>
                <c:pt idx="6434">
                  <c:v>45926.104166666664</c:v>
                </c:pt>
                <c:pt idx="6435">
                  <c:v>45926.145833333336</c:v>
                </c:pt>
                <c:pt idx="6436">
                  <c:v>45926.1875</c:v>
                </c:pt>
                <c:pt idx="6437">
                  <c:v>45926.229166666664</c:v>
                </c:pt>
                <c:pt idx="6438">
                  <c:v>45926.270833333336</c:v>
                </c:pt>
                <c:pt idx="6439">
                  <c:v>45926.3125</c:v>
                </c:pt>
                <c:pt idx="6440">
                  <c:v>45926.354166666664</c:v>
                </c:pt>
                <c:pt idx="6441">
                  <c:v>45926.395833333336</c:v>
                </c:pt>
                <c:pt idx="6442">
                  <c:v>45926.4375</c:v>
                </c:pt>
                <c:pt idx="6443">
                  <c:v>45926.479166666664</c:v>
                </c:pt>
                <c:pt idx="6444">
                  <c:v>45926.520833333336</c:v>
                </c:pt>
                <c:pt idx="6445">
                  <c:v>45926.5625</c:v>
                </c:pt>
                <c:pt idx="6446">
                  <c:v>45926.604166666664</c:v>
                </c:pt>
                <c:pt idx="6447">
                  <c:v>45926.645833333336</c:v>
                </c:pt>
                <c:pt idx="6448">
                  <c:v>45926.6875</c:v>
                </c:pt>
                <c:pt idx="6449">
                  <c:v>45926.729166666664</c:v>
                </c:pt>
                <c:pt idx="6450">
                  <c:v>45926.770833333336</c:v>
                </c:pt>
                <c:pt idx="6451">
                  <c:v>45926.8125</c:v>
                </c:pt>
                <c:pt idx="6452">
                  <c:v>45926.854166666664</c:v>
                </c:pt>
                <c:pt idx="6453">
                  <c:v>45926.895833333336</c:v>
                </c:pt>
                <c:pt idx="6454">
                  <c:v>45926.9375</c:v>
                </c:pt>
                <c:pt idx="6455">
                  <c:v>45926.979166666664</c:v>
                </c:pt>
                <c:pt idx="6456">
                  <c:v>45927.020833333336</c:v>
                </c:pt>
                <c:pt idx="6457">
                  <c:v>45927.0625</c:v>
                </c:pt>
                <c:pt idx="6458">
                  <c:v>45927.104166666664</c:v>
                </c:pt>
                <c:pt idx="6459">
                  <c:v>45927.145833333336</c:v>
                </c:pt>
                <c:pt idx="6460">
                  <c:v>45927.1875</c:v>
                </c:pt>
                <c:pt idx="6461">
                  <c:v>45927.229166666664</c:v>
                </c:pt>
                <c:pt idx="6462">
                  <c:v>45927.270833333336</c:v>
                </c:pt>
                <c:pt idx="6463">
                  <c:v>45927.3125</c:v>
                </c:pt>
                <c:pt idx="6464">
                  <c:v>45927.354166666664</c:v>
                </c:pt>
                <c:pt idx="6465">
                  <c:v>45927.395833333336</c:v>
                </c:pt>
                <c:pt idx="6466">
                  <c:v>45927.4375</c:v>
                </c:pt>
                <c:pt idx="6467">
                  <c:v>45927.479166666664</c:v>
                </c:pt>
                <c:pt idx="6468">
                  <c:v>45927.520833333336</c:v>
                </c:pt>
                <c:pt idx="6469">
                  <c:v>45927.5625</c:v>
                </c:pt>
                <c:pt idx="6470">
                  <c:v>45927.604166666664</c:v>
                </c:pt>
                <c:pt idx="6471">
                  <c:v>45927.645833333336</c:v>
                </c:pt>
                <c:pt idx="6472">
                  <c:v>45927.6875</c:v>
                </c:pt>
                <c:pt idx="6473">
                  <c:v>45927.729166666664</c:v>
                </c:pt>
                <c:pt idx="6474">
                  <c:v>45927.770833333336</c:v>
                </c:pt>
                <c:pt idx="6475">
                  <c:v>45927.8125</c:v>
                </c:pt>
                <c:pt idx="6476">
                  <c:v>45927.854166666664</c:v>
                </c:pt>
                <c:pt idx="6477">
                  <c:v>45927.895833333336</c:v>
                </c:pt>
                <c:pt idx="6478">
                  <c:v>45927.9375</c:v>
                </c:pt>
                <c:pt idx="6479">
                  <c:v>45927.979166666664</c:v>
                </c:pt>
                <c:pt idx="6480">
                  <c:v>45928.020833333336</c:v>
                </c:pt>
                <c:pt idx="6481">
                  <c:v>45928.0625</c:v>
                </c:pt>
                <c:pt idx="6482">
                  <c:v>45928.104166666664</c:v>
                </c:pt>
                <c:pt idx="6483">
                  <c:v>45928.145833333336</c:v>
                </c:pt>
                <c:pt idx="6484">
                  <c:v>45928.1875</c:v>
                </c:pt>
                <c:pt idx="6485">
                  <c:v>45928.229166666664</c:v>
                </c:pt>
                <c:pt idx="6486">
                  <c:v>45928.270833333336</c:v>
                </c:pt>
                <c:pt idx="6487">
                  <c:v>45928.3125</c:v>
                </c:pt>
                <c:pt idx="6488">
                  <c:v>45928.354166666664</c:v>
                </c:pt>
                <c:pt idx="6489">
                  <c:v>45928.395833333336</c:v>
                </c:pt>
                <c:pt idx="6490">
                  <c:v>45928.4375</c:v>
                </c:pt>
                <c:pt idx="6491">
                  <c:v>45928.479166666664</c:v>
                </c:pt>
                <c:pt idx="6492">
                  <c:v>45928.520833333336</c:v>
                </c:pt>
                <c:pt idx="6493">
                  <c:v>45928.5625</c:v>
                </c:pt>
                <c:pt idx="6494">
                  <c:v>45928.604166666664</c:v>
                </c:pt>
                <c:pt idx="6495">
                  <c:v>45928.645833333336</c:v>
                </c:pt>
                <c:pt idx="6496">
                  <c:v>45928.6875</c:v>
                </c:pt>
                <c:pt idx="6497">
                  <c:v>45928.729166666664</c:v>
                </c:pt>
                <c:pt idx="6498">
                  <c:v>45928.770833333336</c:v>
                </c:pt>
                <c:pt idx="6499">
                  <c:v>45928.8125</c:v>
                </c:pt>
                <c:pt idx="6500">
                  <c:v>45928.854166666664</c:v>
                </c:pt>
                <c:pt idx="6501">
                  <c:v>45928.895833333336</c:v>
                </c:pt>
                <c:pt idx="6502">
                  <c:v>45928.9375</c:v>
                </c:pt>
                <c:pt idx="6503">
                  <c:v>45928.979166666664</c:v>
                </c:pt>
                <c:pt idx="6504">
                  <c:v>45929.020833333336</c:v>
                </c:pt>
                <c:pt idx="6505">
                  <c:v>45929.0625</c:v>
                </c:pt>
                <c:pt idx="6506">
                  <c:v>45929.104166666664</c:v>
                </c:pt>
                <c:pt idx="6507">
                  <c:v>45929.145833333336</c:v>
                </c:pt>
                <c:pt idx="6508">
                  <c:v>45929.1875</c:v>
                </c:pt>
                <c:pt idx="6509">
                  <c:v>45929.229166666664</c:v>
                </c:pt>
                <c:pt idx="6510">
                  <c:v>45929.270833333336</c:v>
                </c:pt>
                <c:pt idx="6511">
                  <c:v>45929.3125</c:v>
                </c:pt>
                <c:pt idx="6512">
                  <c:v>45929.354166666664</c:v>
                </c:pt>
                <c:pt idx="6513">
                  <c:v>45929.395833333336</c:v>
                </c:pt>
                <c:pt idx="6514">
                  <c:v>45929.4375</c:v>
                </c:pt>
                <c:pt idx="6515">
                  <c:v>45929.479166666664</c:v>
                </c:pt>
                <c:pt idx="6516">
                  <c:v>45929.520833333336</c:v>
                </c:pt>
                <c:pt idx="6517">
                  <c:v>45929.5625</c:v>
                </c:pt>
                <c:pt idx="6518">
                  <c:v>45929.604166666664</c:v>
                </c:pt>
                <c:pt idx="6519">
                  <c:v>45929.645833333336</c:v>
                </c:pt>
                <c:pt idx="6520">
                  <c:v>45929.6875</c:v>
                </c:pt>
                <c:pt idx="6521">
                  <c:v>45929.729166666664</c:v>
                </c:pt>
                <c:pt idx="6522">
                  <c:v>45929.770833333336</c:v>
                </c:pt>
                <c:pt idx="6523">
                  <c:v>45929.8125</c:v>
                </c:pt>
                <c:pt idx="6524">
                  <c:v>45929.854166666664</c:v>
                </c:pt>
                <c:pt idx="6525">
                  <c:v>45929.895833333336</c:v>
                </c:pt>
                <c:pt idx="6526">
                  <c:v>45929.9375</c:v>
                </c:pt>
                <c:pt idx="6527">
                  <c:v>45929.979166666664</c:v>
                </c:pt>
                <c:pt idx="6528">
                  <c:v>45930.020833333336</c:v>
                </c:pt>
                <c:pt idx="6529">
                  <c:v>45930.0625</c:v>
                </c:pt>
                <c:pt idx="6530">
                  <c:v>45930.104166666664</c:v>
                </c:pt>
                <c:pt idx="6531">
                  <c:v>45930.145833333336</c:v>
                </c:pt>
                <c:pt idx="6532">
                  <c:v>45930.1875</c:v>
                </c:pt>
                <c:pt idx="6533">
                  <c:v>45930.229166666664</c:v>
                </c:pt>
                <c:pt idx="6534">
                  <c:v>45930.270833333336</c:v>
                </c:pt>
                <c:pt idx="6535">
                  <c:v>45930.3125</c:v>
                </c:pt>
                <c:pt idx="6536">
                  <c:v>45930.354166666664</c:v>
                </c:pt>
                <c:pt idx="6537">
                  <c:v>45930.395833333336</c:v>
                </c:pt>
                <c:pt idx="6538">
                  <c:v>45930.4375</c:v>
                </c:pt>
                <c:pt idx="6539">
                  <c:v>45930.479166666664</c:v>
                </c:pt>
                <c:pt idx="6540">
                  <c:v>45930.520833333336</c:v>
                </c:pt>
                <c:pt idx="6541">
                  <c:v>45930.5625</c:v>
                </c:pt>
                <c:pt idx="6542">
                  <c:v>45930.604166666664</c:v>
                </c:pt>
                <c:pt idx="6543">
                  <c:v>45930.645833333336</c:v>
                </c:pt>
                <c:pt idx="6544">
                  <c:v>45930.6875</c:v>
                </c:pt>
                <c:pt idx="6545">
                  <c:v>45930.729166666664</c:v>
                </c:pt>
                <c:pt idx="6546">
                  <c:v>45930.770833333336</c:v>
                </c:pt>
                <c:pt idx="6547">
                  <c:v>45930.8125</c:v>
                </c:pt>
                <c:pt idx="6548">
                  <c:v>45930.854166666664</c:v>
                </c:pt>
                <c:pt idx="6549">
                  <c:v>45930.895833333336</c:v>
                </c:pt>
                <c:pt idx="6550">
                  <c:v>45930.9375</c:v>
                </c:pt>
                <c:pt idx="6551">
                  <c:v>45930.979166666664</c:v>
                </c:pt>
                <c:pt idx="6552">
                  <c:v>45931.020833333336</c:v>
                </c:pt>
                <c:pt idx="6553">
                  <c:v>45931.0625</c:v>
                </c:pt>
                <c:pt idx="6554">
                  <c:v>45931.104166666664</c:v>
                </c:pt>
                <c:pt idx="6555">
                  <c:v>45931.145833333336</c:v>
                </c:pt>
                <c:pt idx="6556">
                  <c:v>45931.1875</c:v>
                </c:pt>
                <c:pt idx="6557">
                  <c:v>45931.229166666664</c:v>
                </c:pt>
                <c:pt idx="6558">
                  <c:v>45931.270833333336</c:v>
                </c:pt>
                <c:pt idx="6559">
                  <c:v>45931.3125</c:v>
                </c:pt>
                <c:pt idx="6560">
                  <c:v>45931.354166666664</c:v>
                </c:pt>
                <c:pt idx="6561">
                  <c:v>45931.395833333336</c:v>
                </c:pt>
                <c:pt idx="6562">
                  <c:v>45931.4375</c:v>
                </c:pt>
                <c:pt idx="6563">
                  <c:v>45931.479166666664</c:v>
                </c:pt>
                <c:pt idx="6564">
                  <c:v>45931.520833333336</c:v>
                </c:pt>
                <c:pt idx="6565">
                  <c:v>45931.5625</c:v>
                </c:pt>
                <c:pt idx="6566">
                  <c:v>45931.604166666664</c:v>
                </c:pt>
                <c:pt idx="6567">
                  <c:v>45931.645833333336</c:v>
                </c:pt>
                <c:pt idx="6568">
                  <c:v>45931.6875</c:v>
                </c:pt>
                <c:pt idx="6569">
                  <c:v>45931.729166666664</c:v>
                </c:pt>
                <c:pt idx="6570">
                  <c:v>45931.770833333336</c:v>
                </c:pt>
                <c:pt idx="6571">
                  <c:v>45931.8125</c:v>
                </c:pt>
                <c:pt idx="6572">
                  <c:v>45931.854166666664</c:v>
                </c:pt>
                <c:pt idx="6573">
                  <c:v>45931.895833333336</c:v>
                </c:pt>
                <c:pt idx="6574">
                  <c:v>45931.9375</c:v>
                </c:pt>
                <c:pt idx="6575">
                  <c:v>45931.979166666664</c:v>
                </c:pt>
                <c:pt idx="6576">
                  <c:v>45932.020833333336</c:v>
                </c:pt>
                <c:pt idx="6577">
                  <c:v>45932.0625</c:v>
                </c:pt>
                <c:pt idx="6578">
                  <c:v>45932.104166666664</c:v>
                </c:pt>
                <c:pt idx="6579">
                  <c:v>45932.145833333336</c:v>
                </c:pt>
                <c:pt idx="6580">
                  <c:v>45932.1875</c:v>
                </c:pt>
                <c:pt idx="6581">
                  <c:v>45932.229166666664</c:v>
                </c:pt>
                <c:pt idx="6582">
                  <c:v>45932.270833333336</c:v>
                </c:pt>
                <c:pt idx="6583">
                  <c:v>45932.3125</c:v>
                </c:pt>
                <c:pt idx="6584">
                  <c:v>45932.354166666664</c:v>
                </c:pt>
                <c:pt idx="6585">
                  <c:v>45932.395833333336</c:v>
                </c:pt>
                <c:pt idx="6586">
                  <c:v>45932.4375</c:v>
                </c:pt>
                <c:pt idx="6587">
                  <c:v>45932.479166666664</c:v>
                </c:pt>
                <c:pt idx="6588">
                  <c:v>45932.520833333336</c:v>
                </c:pt>
                <c:pt idx="6589">
                  <c:v>45932.5625</c:v>
                </c:pt>
                <c:pt idx="6590">
                  <c:v>45932.604166666664</c:v>
                </c:pt>
                <c:pt idx="6591">
                  <c:v>45932.645833333336</c:v>
                </c:pt>
                <c:pt idx="6592">
                  <c:v>45932.6875</c:v>
                </c:pt>
                <c:pt idx="6593">
                  <c:v>45932.729166666664</c:v>
                </c:pt>
                <c:pt idx="6594">
                  <c:v>45932.770833333336</c:v>
                </c:pt>
                <c:pt idx="6595">
                  <c:v>45932.8125</c:v>
                </c:pt>
                <c:pt idx="6596">
                  <c:v>45932.854166666664</c:v>
                </c:pt>
                <c:pt idx="6597">
                  <c:v>45932.895833333336</c:v>
                </c:pt>
                <c:pt idx="6598">
                  <c:v>45932.9375</c:v>
                </c:pt>
                <c:pt idx="6599">
                  <c:v>45932.979166666664</c:v>
                </c:pt>
                <c:pt idx="6600">
                  <c:v>45933.020833333336</c:v>
                </c:pt>
                <c:pt idx="6601">
                  <c:v>45933.0625</c:v>
                </c:pt>
                <c:pt idx="6602">
                  <c:v>45933.104166666664</c:v>
                </c:pt>
                <c:pt idx="6603">
                  <c:v>45933.145833333336</c:v>
                </c:pt>
                <c:pt idx="6604">
                  <c:v>45933.1875</c:v>
                </c:pt>
                <c:pt idx="6605">
                  <c:v>45933.229166666664</c:v>
                </c:pt>
                <c:pt idx="6606">
                  <c:v>45933.270833333336</c:v>
                </c:pt>
                <c:pt idx="6607">
                  <c:v>45933.3125</c:v>
                </c:pt>
                <c:pt idx="6608">
                  <c:v>45933.354166666664</c:v>
                </c:pt>
                <c:pt idx="6609">
                  <c:v>45933.395833333336</c:v>
                </c:pt>
                <c:pt idx="6610">
                  <c:v>45933.4375</c:v>
                </c:pt>
                <c:pt idx="6611">
                  <c:v>45933.479166666664</c:v>
                </c:pt>
                <c:pt idx="6612">
                  <c:v>45933.520833333336</c:v>
                </c:pt>
                <c:pt idx="6613">
                  <c:v>45933.5625</c:v>
                </c:pt>
                <c:pt idx="6614">
                  <c:v>45933.604166666664</c:v>
                </c:pt>
                <c:pt idx="6615">
                  <c:v>45933.645833333336</c:v>
                </c:pt>
                <c:pt idx="6616">
                  <c:v>45933.6875</c:v>
                </c:pt>
                <c:pt idx="6617">
                  <c:v>45933.729166666664</c:v>
                </c:pt>
                <c:pt idx="6618">
                  <c:v>45933.770833333336</c:v>
                </c:pt>
                <c:pt idx="6619">
                  <c:v>45933.8125</c:v>
                </c:pt>
                <c:pt idx="6620">
                  <c:v>45933.854166666664</c:v>
                </c:pt>
                <c:pt idx="6621">
                  <c:v>45933.895833333336</c:v>
                </c:pt>
                <c:pt idx="6622">
                  <c:v>45933.9375</c:v>
                </c:pt>
                <c:pt idx="6623">
                  <c:v>45933.979166666664</c:v>
                </c:pt>
                <c:pt idx="6624">
                  <c:v>45934.020833333336</c:v>
                </c:pt>
                <c:pt idx="6625">
                  <c:v>45934.0625</c:v>
                </c:pt>
                <c:pt idx="6626">
                  <c:v>45934.104166666664</c:v>
                </c:pt>
                <c:pt idx="6627">
                  <c:v>45934.145833333336</c:v>
                </c:pt>
                <c:pt idx="6628">
                  <c:v>45934.1875</c:v>
                </c:pt>
                <c:pt idx="6629">
                  <c:v>45934.229166666664</c:v>
                </c:pt>
                <c:pt idx="6630">
                  <c:v>45934.270833333336</c:v>
                </c:pt>
                <c:pt idx="6631">
                  <c:v>45934.3125</c:v>
                </c:pt>
                <c:pt idx="6632">
                  <c:v>45934.354166666664</c:v>
                </c:pt>
                <c:pt idx="6633">
                  <c:v>45934.395833333336</c:v>
                </c:pt>
                <c:pt idx="6634">
                  <c:v>45934.4375</c:v>
                </c:pt>
                <c:pt idx="6635">
                  <c:v>45934.479166666664</c:v>
                </c:pt>
                <c:pt idx="6636">
                  <c:v>45934.520833333336</c:v>
                </c:pt>
                <c:pt idx="6637">
                  <c:v>45934.5625</c:v>
                </c:pt>
                <c:pt idx="6638">
                  <c:v>45934.604166666664</c:v>
                </c:pt>
                <c:pt idx="6639">
                  <c:v>45934.645833333336</c:v>
                </c:pt>
                <c:pt idx="6640">
                  <c:v>45934.6875</c:v>
                </c:pt>
                <c:pt idx="6641">
                  <c:v>45934.729166666664</c:v>
                </c:pt>
                <c:pt idx="6642">
                  <c:v>45934.770833333336</c:v>
                </c:pt>
                <c:pt idx="6643">
                  <c:v>45934.8125</c:v>
                </c:pt>
                <c:pt idx="6644">
                  <c:v>45934.854166666664</c:v>
                </c:pt>
                <c:pt idx="6645">
                  <c:v>45934.895833333336</c:v>
                </c:pt>
                <c:pt idx="6646">
                  <c:v>45934.9375</c:v>
                </c:pt>
                <c:pt idx="6647">
                  <c:v>45934.979166666664</c:v>
                </c:pt>
                <c:pt idx="6648">
                  <c:v>45935.020833333336</c:v>
                </c:pt>
                <c:pt idx="6649">
                  <c:v>45935.0625</c:v>
                </c:pt>
                <c:pt idx="6650">
                  <c:v>45935.104166666664</c:v>
                </c:pt>
                <c:pt idx="6651">
                  <c:v>45935.145833333336</c:v>
                </c:pt>
                <c:pt idx="6652">
                  <c:v>45935.1875</c:v>
                </c:pt>
                <c:pt idx="6653">
                  <c:v>45935.229166666664</c:v>
                </c:pt>
                <c:pt idx="6654">
                  <c:v>45935.270833333336</c:v>
                </c:pt>
                <c:pt idx="6655">
                  <c:v>45935.3125</c:v>
                </c:pt>
                <c:pt idx="6656">
                  <c:v>45935.354166666664</c:v>
                </c:pt>
                <c:pt idx="6657">
                  <c:v>45935.395833333336</c:v>
                </c:pt>
                <c:pt idx="6658">
                  <c:v>45935.4375</c:v>
                </c:pt>
                <c:pt idx="6659">
                  <c:v>45935.479166666664</c:v>
                </c:pt>
                <c:pt idx="6660">
                  <c:v>45935.520833333336</c:v>
                </c:pt>
                <c:pt idx="6661">
                  <c:v>45935.5625</c:v>
                </c:pt>
                <c:pt idx="6662">
                  <c:v>45935.604166666664</c:v>
                </c:pt>
                <c:pt idx="6663">
                  <c:v>45935.645833333336</c:v>
                </c:pt>
                <c:pt idx="6664">
                  <c:v>45935.6875</c:v>
                </c:pt>
                <c:pt idx="6665">
                  <c:v>45935.729166666664</c:v>
                </c:pt>
                <c:pt idx="6666">
                  <c:v>45935.770833333336</c:v>
                </c:pt>
                <c:pt idx="6667">
                  <c:v>45935.8125</c:v>
                </c:pt>
                <c:pt idx="6668">
                  <c:v>45935.854166666664</c:v>
                </c:pt>
                <c:pt idx="6669">
                  <c:v>45935.895833333336</c:v>
                </c:pt>
                <c:pt idx="6670">
                  <c:v>45935.9375</c:v>
                </c:pt>
                <c:pt idx="6671">
                  <c:v>45935.979166666664</c:v>
                </c:pt>
                <c:pt idx="6672">
                  <c:v>45936.020833333336</c:v>
                </c:pt>
                <c:pt idx="6673">
                  <c:v>45936.0625</c:v>
                </c:pt>
                <c:pt idx="6674">
                  <c:v>45936.104166666664</c:v>
                </c:pt>
                <c:pt idx="6675">
                  <c:v>45936.145833333336</c:v>
                </c:pt>
                <c:pt idx="6676">
                  <c:v>45936.1875</c:v>
                </c:pt>
                <c:pt idx="6677">
                  <c:v>45936.229166666664</c:v>
                </c:pt>
                <c:pt idx="6678">
                  <c:v>45936.270833333336</c:v>
                </c:pt>
                <c:pt idx="6679">
                  <c:v>45936.3125</c:v>
                </c:pt>
                <c:pt idx="6680">
                  <c:v>45936.354166666664</c:v>
                </c:pt>
                <c:pt idx="6681">
                  <c:v>45936.395833333336</c:v>
                </c:pt>
                <c:pt idx="6682">
                  <c:v>45936.4375</c:v>
                </c:pt>
                <c:pt idx="6683">
                  <c:v>45936.479166666664</c:v>
                </c:pt>
                <c:pt idx="6684">
                  <c:v>45936.520833333336</c:v>
                </c:pt>
                <c:pt idx="6685">
                  <c:v>45936.5625</c:v>
                </c:pt>
                <c:pt idx="6686">
                  <c:v>45936.604166666664</c:v>
                </c:pt>
                <c:pt idx="6687">
                  <c:v>45936.645833333336</c:v>
                </c:pt>
                <c:pt idx="6688">
                  <c:v>45936.6875</c:v>
                </c:pt>
                <c:pt idx="6689">
                  <c:v>45936.729166666664</c:v>
                </c:pt>
                <c:pt idx="6690">
                  <c:v>45936.770833333336</c:v>
                </c:pt>
                <c:pt idx="6691">
                  <c:v>45936.8125</c:v>
                </c:pt>
                <c:pt idx="6692">
                  <c:v>45936.854166666664</c:v>
                </c:pt>
                <c:pt idx="6693">
                  <c:v>45936.895833333336</c:v>
                </c:pt>
                <c:pt idx="6694">
                  <c:v>45936.9375</c:v>
                </c:pt>
                <c:pt idx="6695">
                  <c:v>45936.979166666664</c:v>
                </c:pt>
                <c:pt idx="6696">
                  <c:v>45937.020833333336</c:v>
                </c:pt>
                <c:pt idx="6697">
                  <c:v>45937.0625</c:v>
                </c:pt>
                <c:pt idx="6698">
                  <c:v>45937.104166666664</c:v>
                </c:pt>
                <c:pt idx="6699">
                  <c:v>45937.145833333336</c:v>
                </c:pt>
                <c:pt idx="6700">
                  <c:v>45937.1875</c:v>
                </c:pt>
                <c:pt idx="6701">
                  <c:v>45937.229166666664</c:v>
                </c:pt>
                <c:pt idx="6702">
                  <c:v>45937.270833333336</c:v>
                </c:pt>
                <c:pt idx="6703">
                  <c:v>45937.3125</c:v>
                </c:pt>
                <c:pt idx="6704">
                  <c:v>45937.354166666664</c:v>
                </c:pt>
                <c:pt idx="6705">
                  <c:v>45937.395833333336</c:v>
                </c:pt>
                <c:pt idx="6706">
                  <c:v>45937.4375</c:v>
                </c:pt>
                <c:pt idx="6707">
                  <c:v>45937.479166666664</c:v>
                </c:pt>
                <c:pt idx="6708">
                  <c:v>45937.520833333336</c:v>
                </c:pt>
                <c:pt idx="6709">
                  <c:v>45937.5625</c:v>
                </c:pt>
                <c:pt idx="6710">
                  <c:v>45937.604166666664</c:v>
                </c:pt>
                <c:pt idx="6711">
                  <c:v>45937.645833333336</c:v>
                </c:pt>
                <c:pt idx="6712">
                  <c:v>45937.6875</c:v>
                </c:pt>
                <c:pt idx="6713">
                  <c:v>45937.729166666664</c:v>
                </c:pt>
                <c:pt idx="6714">
                  <c:v>45937.770833333336</c:v>
                </c:pt>
                <c:pt idx="6715">
                  <c:v>45937.8125</c:v>
                </c:pt>
                <c:pt idx="6716">
                  <c:v>45937.854166666664</c:v>
                </c:pt>
                <c:pt idx="6717">
                  <c:v>45937.895833333336</c:v>
                </c:pt>
                <c:pt idx="6718">
                  <c:v>45937.9375</c:v>
                </c:pt>
                <c:pt idx="6719">
                  <c:v>45937.979166666664</c:v>
                </c:pt>
                <c:pt idx="6720">
                  <c:v>45938.020833333336</c:v>
                </c:pt>
                <c:pt idx="6721">
                  <c:v>45938.0625</c:v>
                </c:pt>
                <c:pt idx="6722">
                  <c:v>45938.104166666664</c:v>
                </c:pt>
                <c:pt idx="6723">
                  <c:v>45938.145833333336</c:v>
                </c:pt>
                <c:pt idx="6724">
                  <c:v>45938.1875</c:v>
                </c:pt>
                <c:pt idx="6725">
                  <c:v>45938.229166666664</c:v>
                </c:pt>
                <c:pt idx="6726">
                  <c:v>45938.270833333336</c:v>
                </c:pt>
                <c:pt idx="6727">
                  <c:v>45938.3125</c:v>
                </c:pt>
                <c:pt idx="6728">
                  <c:v>45938.354166666664</c:v>
                </c:pt>
                <c:pt idx="6729">
                  <c:v>45938.395833333336</c:v>
                </c:pt>
                <c:pt idx="6730">
                  <c:v>45938.4375</c:v>
                </c:pt>
                <c:pt idx="6731">
                  <c:v>45938.479166666664</c:v>
                </c:pt>
                <c:pt idx="6732">
                  <c:v>45938.520833333336</c:v>
                </c:pt>
                <c:pt idx="6733">
                  <c:v>45938.5625</c:v>
                </c:pt>
                <c:pt idx="6734">
                  <c:v>45938.604166666664</c:v>
                </c:pt>
                <c:pt idx="6735">
                  <c:v>45938.645833333336</c:v>
                </c:pt>
                <c:pt idx="6736">
                  <c:v>45938.6875</c:v>
                </c:pt>
                <c:pt idx="6737">
                  <c:v>45938.729166666664</c:v>
                </c:pt>
                <c:pt idx="6738">
                  <c:v>45938.770833333336</c:v>
                </c:pt>
                <c:pt idx="6739">
                  <c:v>45938.8125</c:v>
                </c:pt>
                <c:pt idx="6740">
                  <c:v>45938.854166666664</c:v>
                </c:pt>
                <c:pt idx="6741">
                  <c:v>45938.895833333336</c:v>
                </c:pt>
                <c:pt idx="6742">
                  <c:v>45938.9375</c:v>
                </c:pt>
                <c:pt idx="6743">
                  <c:v>45938.979166666664</c:v>
                </c:pt>
                <c:pt idx="6744">
                  <c:v>45939.020833333336</c:v>
                </c:pt>
                <c:pt idx="6745">
                  <c:v>45939.0625</c:v>
                </c:pt>
                <c:pt idx="6746">
                  <c:v>45939.104166666664</c:v>
                </c:pt>
                <c:pt idx="6747">
                  <c:v>45939.145833333336</c:v>
                </c:pt>
                <c:pt idx="6748">
                  <c:v>45939.1875</c:v>
                </c:pt>
                <c:pt idx="6749">
                  <c:v>45939.229166666664</c:v>
                </c:pt>
                <c:pt idx="6750">
                  <c:v>45939.270833333336</c:v>
                </c:pt>
                <c:pt idx="6751">
                  <c:v>45939.3125</c:v>
                </c:pt>
                <c:pt idx="6752">
                  <c:v>45939.354166666664</c:v>
                </c:pt>
                <c:pt idx="6753">
                  <c:v>45939.395833333336</c:v>
                </c:pt>
                <c:pt idx="6754">
                  <c:v>45939.4375</c:v>
                </c:pt>
                <c:pt idx="6755">
                  <c:v>45939.479166666664</c:v>
                </c:pt>
                <c:pt idx="6756">
                  <c:v>45939.520833333336</c:v>
                </c:pt>
                <c:pt idx="6757">
                  <c:v>45939.5625</c:v>
                </c:pt>
                <c:pt idx="6758">
                  <c:v>45939.604166666664</c:v>
                </c:pt>
                <c:pt idx="6759">
                  <c:v>45939.645833333336</c:v>
                </c:pt>
                <c:pt idx="6760">
                  <c:v>45939.6875</c:v>
                </c:pt>
                <c:pt idx="6761">
                  <c:v>45939.729166666664</c:v>
                </c:pt>
                <c:pt idx="6762">
                  <c:v>45939.770833333336</c:v>
                </c:pt>
                <c:pt idx="6763">
                  <c:v>45939.8125</c:v>
                </c:pt>
                <c:pt idx="6764">
                  <c:v>45939.854166666664</c:v>
                </c:pt>
                <c:pt idx="6765">
                  <c:v>45939.895833333336</c:v>
                </c:pt>
                <c:pt idx="6766">
                  <c:v>45939.9375</c:v>
                </c:pt>
                <c:pt idx="6767">
                  <c:v>45939.979166666664</c:v>
                </c:pt>
                <c:pt idx="6768">
                  <c:v>45940.020833333336</c:v>
                </c:pt>
                <c:pt idx="6769">
                  <c:v>45940.0625</c:v>
                </c:pt>
                <c:pt idx="6770">
                  <c:v>45940.104166666664</c:v>
                </c:pt>
                <c:pt idx="6771">
                  <c:v>45940.145833333336</c:v>
                </c:pt>
                <c:pt idx="6772">
                  <c:v>45940.1875</c:v>
                </c:pt>
                <c:pt idx="6773">
                  <c:v>45940.229166666664</c:v>
                </c:pt>
                <c:pt idx="6774">
                  <c:v>45940.270833333336</c:v>
                </c:pt>
                <c:pt idx="6775">
                  <c:v>45940.3125</c:v>
                </c:pt>
                <c:pt idx="6776">
                  <c:v>45940.354166666664</c:v>
                </c:pt>
                <c:pt idx="6777">
                  <c:v>45940.395833333336</c:v>
                </c:pt>
                <c:pt idx="6778">
                  <c:v>45940.4375</c:v>
                </c:pt>
                <c:pt idx="6779">
                  <c:v>45940.479166666664</c:v>
                </c:pt>
                <c:pt idx="6780">
                  <c:v>45940.520833333336</c:v>
                </c:pt>
                <c:pt idx="6781">
                  <c:v>45940.5625</c:v>
                </c:pt>
                <c:pt idx="6782">
                  <c:v>45940.604166666664</c:v>
                </c:pt>
                <c:pt idx="6783">
                  <c:v>45940.645833333336</c:v>
                </c:pt>
                <c:pt idx="6784">
                  <c:v>45940.6875</c:v>
                </c:pt>
                <c:pt idx="6785">
                  <c:v>45940.729166666664</c:v>
                </c:pt>
                <c:pt idx="6786">
                  <c:v>45940.770833333336</c:v>
                </c:pt>
                <c:pt idx="6787">
                  <c:v>45940.8125</c:v>
                </c:pt>
                <c:pt idx="6788">
                  <c:v>45940.854166666664</c:v>
                </c:pt>
                <c:pt idx="6789">
                  <c:v>45940.895833333336</c:v>
                </c:pt>
                <c:pt idx="6790">
                  <c:v>45940.9375</c:v>
                </c:pt>
                <c:pt idx="6791">
                  <c:v>45940.979166666664</c:v>
                </c:pt>
                <c:pt idx="6792">
                  <c:v>45941.020833333336</c:v>
                </c:pt>
                <c:pt idx="6793">
                  <c:v>45941.0625</c:v>
                </c:pt>
                <c:pt idx="6794">
                  <c:v>45941.104166666664</c:v>
                </c:pt>
                <c:pt idx="6795">
                  <c:v>45941.145833333336</c:v>
                </c:pt>
                <c:pt idx="6796">
                  <c:v>45941.1875</c:v>
                </c:pt>
                <c:pt idx="6797">
                  <c:v>45941.229166666664</c:v>
                </c:pt>
                <c:pt idx="6798">
                  <c:v>45941.270833333336</c:v>
                </c:pt>
                <c:pt idx="6799">
                  <c:v>45941.3125</c:v>
                </c:pt>
                <c:pt idx="6800">
                  <c:v>45941.354166666664</c:v>
                </c:pt>
                <c:pt idx="6801">
                  <c:v>45941.395833333336</c:v>
                </c:pt>
                <c:pt idx="6802">
                  <c:v>45941.4375</c:v>
                </c:pt>
                <c:pt idx="6803">
                  <c:v>45941.479166666664</c:v>
                </c:pt>
                <c:pt idx="6804">
                  <c:v>45941.520833333336</c:v>
                </c:pt>
                <c:pt idx="6805">
                  <c:v>45941.5625</c:v>
                </c:pt>
                <c:pt idx="6806">
                  <c:v>45941.604166666664</c:v>
                </c:pt>
                <c:pt idx="6807">
                  <c:v>45941.645833333336</c:v>
                </c:pt>
                <c:pt idx="6808">
                  <c:v>45941.6875</c:v>
                </c:pt>
                <c:pt idx="6809">
                  <c:v>45941.729166666664</c:v>
                </c:pt>
                <c:pt idx="6810">
                  <c:v>45941.770833333336</c:v>
                </c:pt>
                <c:pt idx="6811">
                  <c:v>45941.8125</c:v>
                </c:pt>
                <c:pt idx="6812">
                  <c:v>45941.854166666664</c:v>
                </c:pt>
                <c:pt idx="6813">
                  <c:v>45941.895833333336</c:v>
                </c:pt>
                <c:pt idx="6814">
                  <c:v>45941.9375</c:v>
                </c:pt>
                <c:pt idx="6815">
                  <c:v>45941.979166666664</c:v>
                </c:pt>
                <c:pt idx="6816">
                  <c:v>45942.020833333336</c:v>
                </c:pt>
                <c:pt idx="6817">
                  <c:v>45942.0625</c:v>
                </c:pt>
                <c:pt idx="6818">
                  <c:v>45942.104166666664</c:v>
                </c:pt>
                <c:pt idx="6819">
                  <c:v>45942.145833333336</c:v>
                </c:pt>
                <c:pt idx="6820">
                  <c:v>45942.1875</c:v>
                </c:pt>
                <c:pt idx="6821">
                  <c:v>45942.229166666664</c:v>
                </c:pt>
                <c:pt idx="6822">
                  <c:v>45942.270833333336</c:v>
                </c:pt>
                <c:pt idx="6823">
                  <c:v>45942.3125</c:v>
                </c:pt>
                <c:pt idx="6824">
                  <c:v>45942.354166666664</c:v>
                </c:pt>
                <c:pt idx="6825">
                  <c:v>45942.395833333336</c:v>
                </c:pt>
                <c:pt idx="6826">
                  <c:v>45942.4375</c:v>
                </c:pt>
                <c:pt idx="6827">
                  <c:v>45942.479166666664</c:v>
                </c:pt>
                <c:pt idx="6828">
                  <c:v>45942.520833333336</c:v>
                </c:pt>
                <c:pt idx="6829">
                  <c:v>45942.5625</c:v>
                </c:pt>
                <c:pt idx="6830">
                  <c:v>45942.604166666664</c:v>
                </c:pt>
                <c:pt idx="6831">
                  <c:v>45942.645833333336</c:v>
                </c:pt>
                <c:pt idx="6832">
                  <c:v>45942.6875</c:v>
                </c:pt>
                <c:pt idx="6833">
                  <c:v>45942.729166666664</c:v>
                </c:pt>
                <c:pt idx="6834">
                  <c:v>45942.770833333336</c:v>
                </c:pt>
                <c:pt idx="6835">
                  <c:v>45942.8125</c:v>
                </c:pt>
                <c:pt idx="6836">
                  <c:v>45942.854166666664</c:v>
                </c:pt>
                <c:pt idx="6837">
                  <c:v>45942.895833333336</c:v>
                </c:pt>
                <c:pt idx="6838">
                  <c:v>45942.9375</c:v>
                </c:pt>
                <c:pt idx="6839">
                  <c:v>45942.979166666664</c:v>
                </c:pt>
                <c:pt idx="6840">
                  <c:v>45943.020833333336</c:v>
                </c:pt>
                <c:pt idx="6841">
                  <c:v>45943.0625</c:v>
                </c:pt>
                <c:pt idx="6842">
                  <c:v>45943.104166666664</c:v>
                </c:pt>
                <c:pt idx="6843">
                  <c:v>45943.145833333336</c:v>
                </c:pt>
                <c:pt idx="6844">
                  <c:v>45943.1875</c:v>
                </c:pt>
                <c:pt idx="6845">
                  <c:v>45943.229166666664</c:v>
                </c:pt>
                <c:pt idx="6846">
                  <c:v>45943.270833333336</c:v>
                </c:pt>
                <c:pt idx="6847">
                  <c:v>45943.3125</c:v>
                </c:pt>
                <c:pt idx="6848">
                  <c:v>45943.354166666664</c:v>
                </c:pt>
                <c:pt idx="6849">
                  <c:v>45943.395833333336</c:v>
                </c:pt>
                <c:pt idx="6850">
                  <c:v>45943.4375</c:v>
                </c:pt>
                <c:pt idx="6851">
                  <c:v>45943.479166666664</c:v>
                </c:pt>
                <c:pt idx="6852">
                  <c:v>45943.520833333336</c:v>
                </c:pt>
                <c:pt idx="6853">
                  <c:v>45943.5625</c:v>
                </c:pt>
                <c:pt idx="6854">
                  <c:v>45943.604166666664</c:v>
                </c:pt>
                <c:pt idx="6855">
                  <c:v>45943.645833333336</c:v>
                </c:pt>
                <c:pt idx="6856">
                  <c:v>45943.6875</c:v>
                </c:pt>
                <c:pt idx="6857">
                  <c:v>45943.729166666664</c:v>
                </c:pt>
                <c:pt idx="6858">
                  <c:v>45943.770833333336</c:v>
                </c:pt>
                <c:pt idx="6859">
                  <c:v>45943.8125</c:v>
                </c:pt>
                <c:pt idx="6860">
                  <c:v>45943.854166666664</c:v>
                </c:pt>
                <c:pt idx="6861">
                  <c:v>45943.895833333336</c:v>
                </c:pt>
                <c:pt idx="6862">
                  <c:v>45943.9375</c:v>
                </c:pt>
                <c:pt idx="6863">
                  <c:v>45943.979166666664</c:v>
                </c:pt>
                <c:pt idx="6864">
                  <c:v>45944.020833333336</c:v>
                </c:pt>
                <c:pt idx="6865">
                  <c:v>45944.0625</c:v>
                </c:pt>
                <c:pt idx="6866">
                  <c:v>45944.104166666664</c:v>
                </c:pt>
                <c:pt idx="6867">
                  <c:v>45944.145833333336</c:v>
                </c:pt>
                <c:pt idx="6868">
                  <c:v>45944.1875</c:v>
                </c:pt>
                <c:pt idx="6869">
                  <c:v>45944.229166666664</c:v>
                </c:pt>
                <c:pt idx="6870">
                  <c:v>45944.270833333336</c:v>
                </c:pt>
                <c:pt idx="6871">
                  <c:v>45944.3125</c:v>
                </c:pt>
                <c:pt idx="6872">
                  <c:v>45944.354166666664</c:v>
                </c:pt>
                <c:pt idx="6873">
                  <c:v>45944.395833333336</c:v>
                </c:pt>
                <c:pt idx="6874">
                  <c:v>45944.4375</c:v>
                </c:pt>
                <c:pt idx="6875">
                  <c:v>45944.479166666664</c:v>
                </c:pt>
                <c:pt idx="6876">
                  <c:v>45944.520833333336</c:v>
                </c:pt>
                <c:pt idx="6877">
                  <c:v>45944.5625</c:v>
                </c:pt>
                <c:pt idx="6878">
                  <c:v>45944.604166666664</c:v>
                </c:pt>
                <c:pt idx="6879">
                  <c:v>45944.645833333336</c:v>
                </c:pt>
                <c:pt idx="6880">
                  <c:v>45944.6875</c:v>
                </c:pt>
                <c:pt idx="6881">
                  <c:v>45944.729166666664</c:v>
                </c:pt>
                <c:pt idx="6882">
                  <c:v>45944.770833333336</c:v>
                </c:pt>
                <c:pt idx="6883">
                  <c:v>45944.8125</c:v>
                </c:pt>
                <c:pt idx="6884">
                  <c:v>45944.854166666664</c:v>
                </c:pt>
                <c:pt idx="6885">
                  <c:v>45944.895833333336</c:v>
                </c:pt>
                <c:pt idx="6886">
                  <c:v>45944.9375</c:v>
                </c:pt>
                <c:pt idx="6887">
                  <c:v>45944.979166666664</c:v>
                </c:pt>
                <c:pt idx="6888">
                  <c:v>45945.020833333336</c:v>
                </c:pt>
                <c:pt idx="6889">
                  <c:v>45945.0625</c:v>
                </c:pt>
                <c:pt idx="6890">
                  <c:v>45945.104166666664</c:v>
                </c:pt>
                <c:pt idx="6891">
                  <c:v>45945.145833333336</c:v>
                </c:pt>
                <c:pt idx="6892">
                  <c:v>45945.1875</c:v>
                </c:pt>
                <c:pt idx="6893">
                  <c:v>45945.229166666664</c:v>
                </c:pt>
                <c:pt idx="6894">
                  <c:v>45945.270833333336</c:v>
                </c:pt>
                <c:pt idx="6895">
                  <c:v>45945.3125</c:v>
                </c:pt>
                <c:pt idx="6896">
                  <c:v>45945.354166666664</c:v>
                </c:pt>
                <c:pt idx="6897">
                  <c:v>45945.395833333336</c:v>
                </c:pt>
                <c:pt idx="6898">
                  <c:v>45945.4375</c:v>
                </c:pt>
                <c:pt idx="6899">
                  <c:v>45945.479166666664</c:v>
                </c:pt>
                <c:pt idx="6900">
                  <c:v>45945.520833333336</c:v>
                </c:pt>
                <c:pt idx="6901">
                  <c:v>45945.5625</c:v>
                </c:pt>
                <c:pt idx="6902">
                  <c:v>45945.604166666664</c:v>
                </c:pt>
                <c:pt idx="6903">
                  <c:v>45945.645833333336</c:v>
                </c:pt>
                <c:pt idx="6904">
                  <c:v>45945.6875</c:v>
                </c:pt>
                <c:pt idx="6905">
                  <c:v>45945.729166666664</c:v>
                </c:pt>
                <c:pt idx="6906">
                  <c:v>45945.770833333336</c:v>
                </c:pt>
                <c:pt idx="6907">
                  <c:v>45945.8125</c:v>
                </c:pt>
                <c:pt idx="6908">
                  <c:v>45945.854166666664</c:v>
                </c:pt>
                <c:pt idx="6909">
                  <c:v>45945.895833333336</c:v>
                </c:pt>
                <c:pt idx="6910">
                  <c:v>45945.9375</c:v>
                </c:pt>
                <c:pt idx="6911">
                  <c:v>45945.979166666664</c:v>
                </c:pt>
                <c:pt idx="6912">
                  <c:v>45946.020833333336</c:v>
                </c:pt>
                <c:pt idx="6913">
                  <c:v>45946.0625</c:v>
                </c:pt>
                <c:pt idx="6914">
                  <c:v>45946.104166666664</c:v>
                </c:pt>
                <c:pt idx="6915">
                  <c:v>45946.145833333336</c:v>
                </c:pt>
                <c:pt idx="6916">
                  <c:v>45946.1875</c:v>
                </c:pt>
                <c:pt idx="6917">
                  <c:v>45946.229166666664</c:v>
                </c:pt>
                <c:pt idx="6918">
                  <c:v>45946.270833333336</c:v>
                </c:pt>
                <c:pt idx="6919">
                  <c:v>45946.3125</c:v>
                </c:pt>
                <c:pt idx="6920">
                  <c:v>45946.354166666664</c:v>
                </c:pt>
                <c:pt idx="6921">
                  <c:v>45946.395833333336</c:v>
                </c:pt>
                <c:pt idx="6922">
                  <c:v>45946.4375</c:v>
                </c:pt>
                <c:pt idx="6923">
                  <c:v>45946.479166666664</c:v>
                </c:pt>
                <c:pt idx="6924">
                  <c:v>45946.520833333336</c:v>
                </c:pt>
                <c:pt idx="6925">
                  <c:v>45946.5625</c:v>
                </c:pt>
                <c:pt idx="6926">
                  <c:v>45946.604166666664</c:v>
                </c:pt>
                <c:pt idx="6927">
                  <c:v>45946.645833333336</c:v>
                </c:pt>
                <c:pt idx="6928">
                  <c:v>45946.6875</c:v>
                </c:pt>
                <c:pt idx="6929">
                  <c:v>45946.729166666664</c:v>
                </c:pt>
                <c:pt idx="6930">
                  <c:v>45946.770833333336</c:v>
                </c:pt>
                <c:pt idx="6931">
                  <c:v>45946.8125</c:v>
                </c:pt>
                <c:pt idx="6932">
                  <c:v>45946.854166666664</c:v>
                </c:pt>
                <c:pt idx="6933">
                  <c:v>45946.895833333336</c:v>
                </c:pt>
                <c:pt idx="6934">
                  <c:v>45946.9375</c:v>
                </c:pt>
                <c:pt idx="6935">
                  <c:v>45946.979166666664</c:v>
                </c:pt>
                <c:pt idx="6936">
                  <c:v>45947.020833333336</c:v>
                </c:pt>
                <c:pt idx="6937">
                  <c:v>45947.0625</c:v>
                </c:pt>
                <c:pt idx="6938">
                  <c:v>45947.104166666664</c:v>
                </c:pt>
                <c:pt idx="6939">
                  <c:v>45947.145833333336</c:v>
                </c:pt>
                <c:pt idx="6940">
                  <c:v>45947.1875</c:v>
                </c:pt>
                <c:pt idx="6941">
                  <c:v>45947.229166666664</c:v>
                </c:pt>
                <c:pt idx="6942">
                  <c:v>45947.270833333336</c:v>
                </c:pt>
                <c:pt idx="6943">
                  <c:v>45947.3125</c:v>
                </c:pt>
                <c:pt idx="6944">
                  <c:v>45947.354166666664</c:v>
                </c:pt>
                <c:pt idx="6945">
                  <c:v>45947.395833333336</c:v>
                </c:pt>
                <c:pt idx="6946">
                  <c:v>45947.4375</c:v>
                </c:pt>
                <c:pt idx="6947">
                  <c:v>45947.479166666664</c:v>
                </c:pt>
                <c:pt idx="6948">
                  <c:v>45947.520833333336</c:v>
                </c:pt>
                <c:pt idx="6949">
                  <c:v>45947.5625</c:v>
                </c:pt>
                <c:pt idx="6950">
                  <c:v>45947.604166666664</c:v>
                </c:pt>
                <c:pt idx="6951">
                  <c:v>45947.645833333336</c:v>
                </c:pt>
                <c:pt idx="6952">
                  <c:v>45947.6875</c:v>
                </c:pt>
                <c:pt idx="6953">
                  <c:v>45947.729166666664</c:v>
                </c:pt>
                <c:pt idx="6954">
                  <c:v>45947.770833333336</c:v>
                </c:pt>
                <c:pt idx="6955">
                  <c:v>45947.8125</c:v>
                </c:pt>
                <c:pt idx="6956">
                  <c:v>45947.854166666664</c:v>
                </c:pt>
                <c:pt idx="6957">
                  <c:v>45947.895833333336</c:v>
                </c:pt>
                <c:pt idx="6958">
                  <c:v>45947.9375</c:v>
                </c:pt>
                <c:pt idx="6959">
                  <c:v>45947.979166666664</c:v>
                </c:pt>
                <c:pt idx="6960">
                  <c:v>45948.020833333336</c:v>
                </c:pt>
                <c:pt idx="6961">
                  <c:v>45948.0625</c:v>
                </c:pt>
                <c:pt idx="6962">
                  <c:v>45948.104166666664</c:v>
                </c:pt>
                <c:pt idx="6963">
                  <c:v>45948.145833333336</c:v>
                </c:pt>
                <c:pt idx="6964">
                  <c:v>45948.1875</c:v>
                </c:pt>
                <c:pt idx="6965">
                  <c:v>45948.229166666664</c:v>
                </c:pt>
                <c:pt idx="6966">
                  <c:v>45948.270833333336</c:v>
                </c:pt>
                <c:pt idx="6967">
                  <c:v>45948.3125</c:v>
                </c:pt>
                <c:pt idx="6968">
                  <c:v>45948.354166666664</c:v>
                </c:pt>
                <c:pt idx="6969">
                  <c:v>45948.395833333336</c:v>
                </c:pt>
                <c:pt idx="6970">
                  <c:v>45948.4375</c:v>
                </c:pt>
                <c:pt idx="6971">
                  <c:v>45948.479166666664</c:v>
                </c:pt>
                <c:pt idx="6972">
                  <c:v>45948.520833333336</c:v>
                </c:pt>
                <c:pt idx="6973">
                  <c:v>45948.5625</c:v>
                </c:pt>
                <c:pt idx="6974">
                  <c:v>45948.604166666664</c:v>
                </c:pt>
                <c:pt idx="6975">
                  <c:v>45948.645833333336</c:v>
                </c:pt>
                <c:pt idx="6976">
                  <c:v>45948.6875</c:v>
                </c:pt>
                <c:pt idx="6977">
                  <c:v>45948.729166666664</c:v>
                </c:pt>
                <c:pt idx="6978">
                  <c:v>45948.770833333336</c:v>
                </c:pt>
                <c:pt idx="6979">
                  <c:v>45948.8125</c:v>
                </c:pt>
                <c:pt idx="6980">
                  <c:v>45948.854166666664</c:v>
                </c:pt>
                <c:pt idx="6981">
                  <c:v>45948.895833333336</c:v>
                </c:pt>
                <c:pt idx="6982">
                  <c:v>45948.9375</c:v>
                </c:pt>
                <c:pt idx="6983">
                  <c:v>45948.979166666664</c:v>
                </c:pt>
                <c:pt idx="6984">
                  <c:v>45949.020833333336</c:v>
                </c:pt>
                <c:pt idx="6985">
                  <c:v>45949.0625</c:v>
                </c:pt>
                <c:pt idx="6986">
                  <c:v>45949.104166666664</c:v>
                </c:pt>
                <c:pt idx="6987">
                  <c:v>45949.145833333336</c:v>
                </c:pt>
                <c:pt idx="6988">
                  <c:v>45949.1875</c:v>
                </c:pt>
                <c:pt idx="6989">
                  <c:v>45949.229166666664</c:v>
                </c:pt>
                <c:pt idx="6990">
                  <c:v>45949.270833333336</c:v>
                </c:pt>
                <c:pt idx="6991">
                  <c:v>45949.3125</c:v>
                </c:pt>
                <c:pt idx="6992">
                  <c:v>45949.354166666664</c:v>
                </c:pt>
                <c:pt idx="6993">
                  <c:v>45949.395833333336</c:v>
                </c:pt>
                <c:pt idx="6994">
                  <c:v>45949.4375</c:v>
                </c:pt>
                <c:pt idx="6995">
                  <c:v>45949.479166666664</c:v>
                </c:pt>
                <c:pt idx="6996">
                  <c:v>45949.520833333336</c:v>
                </c:pt>
                <c:pt idx="6997">
                  <c:v>45949.5625</c:v>
                </c:pt>
                <c:pt idx="6998">
                  <c:v>45949.604166666664</c:v>
                </c:pt>
                <c:pt idx="6999">
                  <c:v>45949.645833333336</c:v>
                </c:pt>
                <c:pt idx="7000">
                  <c:v>45949.6875</c:v>
                </c:pt>
                <c:pt idx="7001">
                  <c:v>45949.729166666664</c:v>
                </c:pt>
                <c:pt idx="7002">
                  <c:v>45949.770833333336</c:v>
                </c:pt>
                <c:pt idx="7003">
                  <c:v>45949.8125</c:v>
                </c:pt>
                <c:pt idx="7004">
                  <c:v>45949.854166666664</c:v>
                </c:pt>
                <c:pt idx="7005">
                  <c:v>45949.895833333336</c:v>
                </c:pt>
                <c:pt idx="7006">
                  <c:v>45949.9375</c:v>
                </c:pt>
                <c:pt idx="7007">
                  <c:v>45949.979166666664</c:v>
                </c:pt>
                <c:pt idx="7008">
                  <c:v>45950.020833333336</c:v>
                </c:pt>
                <c:pt idx="7009">
                  <c:v>45950.0625</c:v>
                </c:pt>
                <c:pt idx="7010">
                  <c:v>45950.104166666664</c:v>
                </c:pt>
                <c:pt idx="7011">
                  <c:v>45950.145833333336</c:v>
                </c:pt>
                <c:pt idx="7012">
                  <c:v>45950.1875</c:v>
                </c:pt>
                <c:pt idx="7013">
                  <c:v>45950.229166666664</c:v>
                </c:pt>
                <c:pt idx="7014">
                  <c:v>45950.270833333336</c:v>
                </c:pt>
                <c:pt idx="7015">
                  <c:v>45950.3125</c:v>
                </c:pt>
                <c:pt idx="7016">
                  <c:v>45950.354166666664</c:v>
                </c:pt>
                <c:pt idx="7017">
                  <c:v>45950.395833333336</c:v>
                </c:pt>
                <c:pt idx="7018">
                  <c:v>45950.4375</c:v>
                </c:pt>
                <c:pt idx="7019">
                  <c:v>45950.479166666664</c:v>
                </c:pt>
                <c:pt idx="7020">
                  <c:v>45950.520833333336</c:v>
                </c:pt>
                <c:pt idx="7021">
                  <c:v>45950.5625</c:v>
                </c:pt>
                <c:pt idx="7022">
                  <c:v>45950.604166666664</c:v>
                </c:pt>
                <c:pt idx="7023">
                  <c:v>45950.645833333336</c:v>
                </c:pt>
                <c:pt idx="7024">
                  <c:v>45950.6875</c:v>
                </c:pt>
                <c:pt idx="7025">
                  <c:v>45950.729166666664</c:v>
                </c:pt>
                <c:pt idx="7026">
                  <c:v>45950.770833333336</c:v>
                </c:pt>
                <c:pt idx="7027">
                  <c:v>45950.8125</c:v>
                </c:pt>
                <c:pt idx="7028">
                  <c:v>45950.854166666664</c:v>
                </c:pt>
                <c:pt idx="7029">
                  <c:v>45950.895833333336</c:v>
                </c:pt>
                <c:pt idx="7030">
                  <c:v>45950.9375</c:v>
                </c:pt>
                <c:pt idx="7031">
                  <c:v>45950.979166666664</c:v>
                </c:pt>
                <c:pt idx="7032">
                  <c:v>45951.020833333336</c:v>
                </c:pt>
                <c:pt idx="7033">
                  <c:v>45951.0625</c:v>
                </c:pt>
                <c:pt idx="7034">
                  <c:v>45951.104166666664</c:v>
                </c:pt>
                <c:pt idx="7035">
                  <c:v>45951.145833333336</c:v>
                </c:pt>
                <c:pt idx="7036">
                  <c:v>45951.1875</c:v>
                </c:pt>
                <c:pt idx="7037">
                  <c:v>45951.229166666664</c:v>
                </c:pt>
                <c:pt idx="7038">
                  <c:v>45951.270833333336</c:v>
                </c:pt>
                <c:pt idx="7039">
                  <c:v>45951.3125</c:v>
                </c:pt>
                <c:pt idx="7040">
                  <c:v>45951.354166666664</c:v>
                </c:pt>
                <c:pt idx="7041">
                  <c:v>45951.395833333336</c:v>
                </c:pt>
                <c:pt idx="7042">
                  <c:v>45951.4375</c:v>
                </c:pt>
                <c:pt idx="7043">
                  <c:v>45951.479166666664</c:v>
                </c:pt>
                <c:pt idx="7044">
                  <c:v>45951.520833333336</c:v>
                </c:pt>
                <c:pt idx="7045">
                  <c:v>45951.5625</c:v>
                </c:pt>
                <c:pt idx="7046">
                  <c:v>45951.604166666664</c:v>
                </c:pt>
                <c:pt idx="7047">
                  <c:v>45951.645833333336</c:v>
                </c:pt>
                <c:pt idx="7048">
                  <c:v>45951.6875</c:v>
                </c:pt>
                <c:pt idx="7049">
                  <c:v>45951.729166666664</c:v>
                </c:pt>
                <c:pt idx="7050">
                  <c:v>45951.770833333336</c:v>
                </c:pt>
                <c:pt idx="7051">
                  <c:v>45951.8125</c:v>
                </c:pt>
                <c:pt idx="7052">
                  <c:v>45951.854166666664</c:v>
                </c:pt>
                <c:pt idx="7053">
                  <c:v>45951.895833333336</c:v>
                </c:pt>
                <c:pt idx="7054">
                  <c:v>45951.9375</c:v>
                </c:pt>
                <c:pt idx="7055">
                  <c:v>45951.979166666664</c:v>
                </c:pt>
                <c:pt idx="7056">
                  <c:v>45952.020833333336</c:v>
                </c:pt>
                <c:pt idx="7057">
                  <c:v>45952.0625</c:v>
                </c:pt>
                <c:pt idx="7058">
                  <c:v>45952.104166666664</c:v>
                </c:pt>
                <c:pt idx="7059">
                  <c:v>45952.145833333336</c:v>
                </c:pt>
                <c:pt idx="7060">
                  <c:v>45952.1875</c:v>
                </c:pt>
                <c:pt idx="7061">
                  <c:v>45952.229166666664</c:v>
                </c:pt>
                <c:pt idx="7062">
                  <c:v>45952.270833333336</c:v>
                </c:pt>
                <c:pt idx="7063">
                  <c:v>45952.3125</c:v>
                </c:pt>
                <c:pt idx="7064">
                  <c:v>45952.354166666664</c:v>
                </c:pt>
                <c:pt idx="7065">
                  <c:v>45952.395833333336</c:v>
                </c:pt>
                <c:pt idx="7066">
                  <c:v>45952.4375</c:v>
                </c:pt>
                <c:pt idx="7067">
                  <c:v>45952.479166666664</c:v>
                </c:pt>
                <c:pt idx="7068">
                  <c:v>45952.520833333336</c:v>
                </c:pt>
                <c:pt idx="7069">
                  <c:v>45952.5625</c:v>
                </c:pt>
                <c:pt idx="7070">
                  <c:v>45952.604166666664</c:v>
                </c:pt>
                <c:pt idx="7071">
                  <c:v>45952.645833333336</c:v>
                </c:pt>
                <c:pt idx="7072">
                  <c:v>45952.6875</c:v>
                </c:pt>
                <c:pt idx="7073">
                  <c:v>45952.729166666664</c:v>
                </c:pt>
                <c:pt idx="7074">
                  <c:v>45952.770833333336</c:v>
                </c:pt>
                <c:pt idx="7075">
                  <c:v>45952.8125</c:v>
                </c:pt>
                <c:pt idx="7076">
                  <c:v>45952.854166666664</c:v>
                </c:pt>
                <c:pt idx="7077">
                  <c:v>45952.895833333336</c:v>
                </c:pt>
                <c:pt idx="7078">
                  <c:v>45952.9375</c:v>
                </c:pt>
                <c:pt idx="7079">
                  <c:v>45952.979166666664</c:v>
                </c:pt>
                <c:pt idx="7080">
                  <c:v>45953.020833333336</c:v>
                </c:pt>
                <c:pt idx="7081">
                  <c:v>45953.0625</c:v>
                </c:pt>
                <c:pt idx="7082">
                  <c:v>45953.104166666664</c:v>
                </c:pt>
                <c:pt idx="7083">
                  <c:v>45953.145833333336</c:v>
                </c:pt>
                <c:pt idx="7084">
                  <c:v>45953.1875</c:v>
                </c:pt>
                <c:pt idx="7085">
                  <c:v>45953.229166666664</c:v>
                </c:pt>
                <c:pt idx="7086">
                  <c:v>45953.270833333336</c:v>
                </c:pt>
                <c:pt idx="7087">
                  <c:v>45953.3125</c:v>
                </c:pt>
                <c:pt idx="7088">
                  <c:v>45953.354166666664</c:v>
                </c:pt>
                <c:pt idx="7089">
                  <c:v>45953.395833333336</c:v>
                </c:pt>
                <c:pt idx="7090">
                  <c:v>45953.4375</c:v>
                </c:pt>
                <c:pt idx="7091">
                  <c:v>45953.479166666664</c:v>
                </c:pt>
                <c:pt idx="7092">
                  <c:v>45953.520833333336</c:v>
                </c:pt>
                <c:pt idx="7093">
                  <c:v>45953.5625</c:v>
                </c:pt>
                <c:pt idx="7094">
                  <c:v>45953.604166666664</c:v>
                </c:pt>
                <c:pt idx="7095">
                  <c:v>45953.645833333336</c:v>
                </c:pt>
                <c:pt idx="7096">
                  <c:v>45953.6875</c:v>
                </c:pt>
                <c:pt idx="7097">
                  <c:v>45953.729166666664</c:v>
                </c:pt>
                <c:pt idx="7098">
                  <c:v>45953.770833333336</c:v>
                </c:pt>
                <c:pt idx="7099">
                  <c:v>45953.8125</c:v>
                </c:pt>
                <c:pt idx="7100">
                  <c:v>45953.854166666664</c:v>
                </c:pt>
                <c:pt idx="7101">
                  <c:v>45953.895833333336</c:v>
                </c:pt>
                <c:pt idx="7102">
                  <c:v>45953.9375</c:v>
                </c:pt>
                <c:pt idx="7103">
                  <c:v>45953.979166666664</c:v>
                </c:pt>
                <c:pt idx="7104">
                  <c:v>45954.020833333336</c:v>
                </c:pt>
                <c:pt idx="7105">
                  <c:v>45954.0625</c:v>
                </c:pt>
                <c:pt idx="7106">
                  <c:v>45954.104166666664</c:v>
                </c:pt>
                <c:pt idx="7107">
                  <c:v>45954.145833333336</c:v>
                </c:pt>
                <c:pt idx="7108">
                  <c:v>45954.1875</c:v>
                </c:pt>
                <c:pt idx="7109">
                  <c:v>45954.229166666664</c:v>
                </c:pt>
                <c:pt idx="7110">
                  <c:v>45954.270833333336</c:v>
                </c:pt>
                <c:pt idx="7111">
                  <c:v>45954.3125</c:v>
                </c:pt>
                <c:pt idx="7112">
                  <c:v>45954.354166666664</c:v>
                </c:pt>
                <c:pt idx="7113">
                  <c:v>45954.395833333336</c:v>
                </c:pt>
                <c:pt idx="7114">
                  <c:v>45954.4375</c:v>
                </c:pt>
                <c:pt idx="7115">
                  <c:v>45954.479166666664</c:v>
                </c:pt>
                <c:pt idx="7116">
                  <c:v>45954.520833333336</c:v>
                </c:pt>
                <c:pt idx="7117">
                  <c:v>45954.5625</c:v>
                </c:pt>
                <c:pt idx="7118">
                  <c:v>45954.604166666664</c:v>
                </c:pt>
                <c:pt idx="7119">
                  <c:v>45954.645833333336</c:v>
                </c:pt>
                <c:pt idx="7120">
                  <c:v>45954.6875</c:v>
                </c:pt>
                <c:pt idx="7121">
                  <c:v>45954.729166666664</c:v>
                </c:pt>
                <c:pt idx="7122">
                  <c:v>45954.770833333336</c:v>
                </c:pt>
                <c:pt idx="7123">
                  <c:v>45954.8125</c:v>
                </c:pt>
                <c:pt idx="7124">
                  <c:v>45954.854166666664</c:v>
                </c:pt>
                <c:pt idx="7125">
                  <c:v>45954.895833333336</c:v>
                </c:pt>
                <c:pt idx="7126">
                  <c:v>45954.9375</c:v>
                </c:pt>
                <c:pt idx="7127">
                  <c:v>45954.979166666664</c:v>
                </c:pt>
                <c:pt idx="7128">
                  <c:v>45955.020833333336</c:v>
                </c:pt>
                <c:pt idx="7129">
                  <c:v>45955.0625</c:v>
                </c:pt>
                <c:pt idx="7130">
                  <c:v>45955.104166666664</c:v>
                </c:pt>
                <c:pt idx="7131">
                  <c:v>45955.145833333336</c:v>
                </c:pt>
                <c:pt idx="7132">
                  <c:v>45955.1875</c:v>
                </c:pt>
                <c:pt idx="7133">
                  <c:v>45955.229166666664</c:v>
                </c:pt>
                <c:pt idx="7134">
                  <c:v>45955.270833333336</c:v>
                </c:pt>
                <c:pt idx="7135">
                  <c:v>45955.3125</c:v>
                </c:pt>
                <c:pt idx="7136">
                  <c:v>45955.354166666664</c:v>
                </c:pt>
                <c:pt idx="7137">
                  <c:v>45955.395833333336</c:v>
                </c:pt>
                <c:pt idx="7138">
                  <c:v>45955.4375</c:v>
                </c:pt>
                <c:pt idx="7139">
                  <c:v>45955.479166666664</c:v>
                </c:pt>
                <c:pt idx="7140">
                  <c:v>45955.520833333336</c:v>
                </c:pt>
                <c:pt idx="7141">
                  <c:v>45955.5625</c:v>
                </c:pt>
                <c:pt idx="7142">
                  <c:v>45955.604166666664</c:v>
                </c:pt>
                <c:pt idx="7143">
                  <c:v>45955.645833333336</c:v>
                </c:pt>
                <c:pt idx="7144">
                  <c:v>45955.6875</c:v>
                </c:pt>
                <c:pt idx="7145">
                  <c:v>45955.729166666664</c:v>
                </c:pt>
                <c:pt idx="7146">
                  <c:v>45955.770833333336</c:v>
                </c:pt>
                <c:pt idx="7147">
                  <c:v>45955.8125</c:v>
                </c:pt>
                <c:pt idx="7148">
                  <c:v>45955.854166666664</c:v>
                </c:pt>
                <c:pt idx="7149">
                  <c:v>45955.895833333336</c:v>
                </c:pt>
                <c:pt idx="7150">
                  <c:v>45955.9375</c:v>
                </c:pt>
                <c:pt idx="7151">
                  <c:v>45955.979166666664</c:v>
                </c:pt>
                <c:pt idx="7152">
                  <c:v>45956.020833333336</c:v>
                </c:pt>
                <c:pt idx="7153">
                  <c:v>45956.0625</c:v>
                </c:pt>
                <c:pt idx="7154">
                  <c:v>45956.104166666664</c:v>
                </c:pt>
                <c:pt idx="7155">
                  <c:v>45956.145833333336</c:v>
                </c:pt>
                <c:pt idx="7156">
                  <c:v>45956.1875</c:v>
                </c:pt>
                <c:pt idx="7157">
                  <c:v>45956.229166666664</c:v>
                </c:pt>
                <c:pt idx="7158">
                  <c:v>45956.270833333336</c:v>
                </c:pt>
                <c:pt idx="7159">
                  <c:v>45956.3125</c:v>
                </c:pt>
                <c:pt idx="7160">
                  <c:v>45956.354166666664</c:v>
                </c:pt>
                <c:pt idx="7161">
                  <c:v>45956.395833333336</c:v>
                </c:pt>
                <c:pt idx="7162">
                  <c:v>45956.4375</c:v>
                </c:pt>
                <c:pt idx="7163">
                  <c:v>45956.479166666664</c:v>
                </c:pt>
                <c:pt idx="7164">
                  <c:v>45956.520833333336</c:v>
                </c:pt>
                <c:pt idx="7165">
                  <c:v>45956.5625</c:v>
                </c:pt>
                <c:pt idx="7166">
                  <c:v>45956.604166666664</c:v>
                </c:pt>
                <c:pt idx="7167">
                  <c:v>45956.645833333336</c:v>
                </c:pt>
                <c:pt idx="7168">
                  <c:v>45956.6875</c:v>
                </c:pt>
                <c:pt idx="7169">
                  <c:v>45956.729166666664</c:v>
                </c:pt>
                <c:pt idx="7170">
                  <c:v>45956.770833333336</c:v>
                </c:pt>
                <c:pt idx="7171">
                  <c:v>45956.8125</c:v>
                </c:pt>
                <c:pt idx="7172">
                  <c:v>45956.854166666664</c:v>
                </c:pt>
                <c:pt idx="7173">
                  <c:v>45956.895833333336</c:v>
                </c:pt>
                <c:pt idx="7174">
                  <c:v>45956.9375</c:v>
                </c:pt>
                <c:pt idx="7175">
                  <c:v>45956.979166666664</c:v>
                </c:pt>
                <c:pt idx="7176">
                  <c:v>45957.020833333336</c:v>
                </c:pt>
                <c:pt idx="7177">
                  <c:v>45957.0625</c:v>
                </c:pt>
                <c:pt idx="7178">
                  <c:v>45957.104166666664</c:v>
                </c:pt>
                <c:pt idx="7179">
                  <c:v>45957.145833333336</c:v>
                </c:pt>
                <c:pt idx="7180">
                  <c:v>45957.1875</c:v>
                </c:pt>
                <c:pt idx="7181">
                  <c:v>45957.229166666664</c:v>
                </c:pt>
                <c:pt idx="7182">
                  <c:v>45957.270833333336</c:v>
                </c:pt>
                <c:pt idx="7183">
                  <c:v>45957.3125</c:v>
                </c:pt>
                <c:pt idx="7184">
                  <c:v>45957.354166666664</c:v>
                </c:pt>
                <c:pt idx="7185">
                  <c:v>45957.395833333336</c:v>
                </c:pt>
                <c:pt idx="7186">
                  <c:v>45957.4375</c:v>
                </c:pt>
                <c:pt idx="7187">
                  <c:v>45957.479166666664</c:v>
                </c:pt>
                <c:pt idx="7188">
                  <c:v>45957.520833333336</c:v>
                </c:pt>
                <c:pt idx="7189">
                  <c:v>45957.5625</c:v>
                </c:pt>
                <c:pt idx="7190">
                  <c:v>45957.604166666664</c:v>
                </c:pt>
                <c:pt idx="7191">
                  <c:v>45957.645833333336</c:v>
                </c:pt>
                <c:pt idx="7192">
                  <c:v>45957.6875</c:v>
                </c:pt>
                <c:pt idx="7193">
                  <c:v>45957.729166666664</c:v>
                </c:pt>
                <c:pt idx="7194">
                  <c:v>45957.770833333336</c:v>
                </c:pt>
                <c:pt idx="7195">
                  <c:v>45957.8125</c:v>
                </c:pt>
                <c:pt idx="7196">
                  <c:v>45957.854166666664</c:v>
                </c:pt>
                <c:pt idx="7197">
                  <c:v>45957.895833333336</c:v>
                </c:pt>
                <c:pt idx="7198">
                  <c:v>45957.9375</c:v>
                </c:pt>
                <c:pt idx="7199">
                  <c:v>45957.979166666664</c:v>
                </c:pt>
                <c:pt idx="7200">
                  <c:v>45958.020833333336</c:v>
                </c:pt>
                <c:pt idx="7201">
                  <c:v>45958.0625</c:v>
                </c:pt>
                <c:pt idx="7202">
                  <c:v>45958.104166666664</c:v>
                </c:pt>
                <c:pt idx="7203">
                  <c:v>45958.145833333336</c:v>
                </c:pt>
                <c:pt idx="7204">
                  <c:v>45958.1875</c:v>
                </c:pt>
                <c:pt idx="7205">
                  <c:v>45958.229166666664</c:v>
                </c:pt>
                <c:pt idx="7206">
                  <c:v>45958.270833333336</c:v>
                </c:pt>
                <c:pt idx="7207">
                  <c:v>45958.3125</c:v>
                </c:pt>
                <c:pt idx="7208">
                  <c:v>45958.354166666664</c:v>
                </c:pt>
                <c:pt idx="7209">
                  <c:v>45958.395833333336</c:v>
                </c:pt>
                <c:pt idx="7210">
                  <c:v>45958.4375</c:v>
                </c:pt>
                <c:pt idx="7211">
                  <c:v>45958.479166666664</c:v>
                </c:pt>
                <c:pt idx="7212">
                  <c:v>45958.520833333336</c:v>
                </c:pt>
                <c:pt idx="7213">
                  <c:v>45958.5625</c:v>
                </c:pt>
                <c:pt idx="7214">
                  <c:v>45958.604166666664</c:v>
                </c:pt>
                <c:pt idx="7215">
                  <c:v>45958.645833333336</c:v>
                </c:pt>
                <c:pt idx="7216">
                  <c:v>45958.6875</c:v>
                </c:pt>
                <c:pt idx="7217">
                  <c:v>45958.729166666664</c:v>
                </c:pt>
                <c:pt idx="7218">
                  <c:v>45958.770833333336</c:v>
                </c:pt>
                <c:pt idx="7219">
                  <c:v>45958.8125</c:v>
                </c:pt>
                <c:pt idx="7220">
                  <c:v>45958.854166666664</c:v>
                </c:pt>
                <c:pt idx="7221">
                  <c:v>45958.895833333336</c:v>
                </c:pt>
                <c:pt idx="7222">
                  <c:v>45958.9375</c:v>
                </c:pt>
                <c:pt idx="7223">
                  <c:v>45958.979166666664</c:v>
                </c:pt>
                <c:pt idx="7224">
                  <c:v>45959.020833333336</c:v>
                </c:pt>
                <c:pt idx="7225">
                  <c:v>45959.0625</c:v>
                </c:pt>
                <c:pt idx="7226">
                  <c:v>45959.104166666664</c:v>
                </c:pt>
                <c:pt idx="7227">
                  <c:v>45959.145833333336</c:v>
                </c:pt>
                <c:pt idx="7228">
                  <c:v>45959.1875</c:v>
                </c:pt>
                <c:pt idx="7229">
                  <c:v>45959.229166666664</c:v>
                </c:pt>
                <c:pt idx="7230">
                  <c:v>45959.270833333336</c:v>
                </c:pt>
                <c:pt idx="7231">
                  <c:v>45959.3125</c:v>
                </c:pt>
                <c:pt idx="7232">
                  <c:v>45959.354166666664</c:v>
                </c:pt>
                <c:pt idx="7233">
                  <c:v>45959.395833333336</c:v>
                </c:pt>
                <c:pt idx="7234">
                  <c:v>45959.4375</c:v>
                </c:pt>
                <c:pt idx="7235">
                  <c:v>45959.479166666664</c:v>
                </c:pt>
                <c:pt idx="7236">
                  <c:v>45959.520833333336</c:v>
                </c:pt>
                <c:pt idx="7237">
                  <c:v>45959.5625</c:v>
                </c:pt>
                <c:pt idx="7238">
                  <c:v>45959.604166666664</c:v>
                </c:pt>
                <c:pt idx="7239">
                  <c:v>45959.645833333336</c:v>
                </c:pt>
                <c:pt idx="7240">
                  <c:v>45959.6875</c:v>
                </c:pt>
                <c:pt idx="7241">
                  <c:v>45959.729166666664</c:v>
                </c:pt>
                <c:pt idx="7242">
                  <c:v>45959.770833333336</c:v>
                </c:pt>
                <c:pt idx="7243">
                  <c:v>45959.8125</c:v>
                </c:pt>
                <c:pt idx="7244">
                  <c:v>45959.854166666664</c:v>
                </c:pt>
                <c:pt idx="7245">
                  <c:v>45959.895833333336</c:v>
                </c:pt>
                <c:pt idx="7246">
                  <c:v>45959.9375</c:v>
                </c:pt>
                <c:pt idx="7247">
                  <c:v>45959.979166666664</c:v>
                </c:pt>
                <c:pt idx="7248">
                  <c:v>45960.020833333336</c:v>
                </c:pt>
                <c:pt idx="7249">
                  <c:v>45960.0625</c:v>
                </c:pt>
                <c:pt idx="7250">
                  <c:v>45960.104166666664</c:v>
                </c:pt>
                <c:pt idx="7251">
                  <c:v>45960.145833333336</c:v>
                </c:pt>
                <c:pt idx="7252">
                  <c:v>45960.1875</c:v>
                </c:pt>
                <c:pt idx="7253">
                  <c:v>45960.229166666664</c:v>
                </c:pt>
                <c:pt idx="7254">
                  <c:v>45960.270833333336</c:v>
                </c:pt>
                <c:pt idx="7255">
                  <c:v>45960.3125</c:v>
                </c:pt>
                <c:pt idx="7256">
                  <c:v>45960.354166666664</c:v>
                </c:pt>
                <c:pt idx="7257">
                  <c:v>45960.395833333336</c:v>
                </c:pt>
                <c:pt idx="7258">
                  <c:v>45960.4375</c:v>
                </c:pt>
                <c:pt idx="7259">
                  <c:v>45960.479166666664</c:v>
                </c:pt>
                <c:pt idx="7260">
                  <c:v>45960.520833333336</c:v>
                </c:pt>
                <c:pt idx="7261">
                  <c:v>45960.5625</c:v>
                </c:pt>
                <c:pt idx="7262">
                  <c:v>45960.604166666664</c:v>
                </c:pt>
                <c:pt idx="7263">
                  <c:v>45960.645833333336</c:v>
                </c:pt>
                <c:pt idx="7264">
                  <c:v>45960.6875</c:v>
                </c:pt>
                <c:pt idx="7265">
                  <c:v>45960.729166666664</c:v>
                </c:pt>
                <c:pt idx="7266">
                  <c:v>45960.770833333336</c:v>
                </c:pt>
                <c:pt idx="7267">
                  <c:v>45960.8125</c:v>
                </c:pt>
                <c:pt idx="7268">
                  <c:v>45960.854166666664</c:v>
                </c:pt>
                <c:pt idx="7269">
                  <c:v>45960.895833333336</c:v>
                </c:pt>
                <c:pt idx="7270">
                  <c:v>45960.9375</c:v>
                </c:pt>
                <c:pt idx="7271">
                  <c:v>45960.979166666664</c:v>
                </c:pt>
                <c:pt idx="7272">
                  <c:v>45961.020833333336</c:v>
                </c:pt>
                <c:pt idx="7273">
                  <c:v>45961.0625</c:v>
                </c:pt>
                <c:pt idx="7274">
                  <c:v>45961.104166666664</c:v>
                </c:pt>
                <c:pt idx="7275">
                  <c:v>45961.145833333336</c:v>
                </c:pt>
                <c:pt idx="7276">
                  <c:v>45961.1875</c:v>
                </c:pt>
                <c:pt idx="7277">
                  <c:v>45961.229166666664</c:v>
                </c:pt>
                <c:pt idx="7278">
                  <c:v>45961.270833333336</c:v>
                </c:pt>
                <c:pt idx="7279">
                  <c:v>45961.3125</c:v>
                </c:pt>
                <c:pt idx="7280">
                  <c:v>45961.354166666664</c:v>
                </c:pt>
                <c:pt idx="7281">
                  <c:v>45961.395833333336</c:v>
                </c:pt>
                <c:pt idx="7282">
                  <c:v>45961.4375</c:v>
                </c:pt>
                <c:pt idx="7283">
                  <c:v>45961.479166666664</c:v>
                </c:pt>
                <c:pt idx="7284">
                  <c:v>45961.520833333336</c:v>
                </c:pt>
                <c:pt idx="7285">
                  <c:v>45961.5625</c:v>
                </c:pt>
                <c:pt idx="7286">
                  <c:v>45961.604166666664</c:v>
                </c:pt>
                <c:pt idx="7287">
                  <c:v>45961.645833333336</c:v>
                </c:pt>
                <c:pt idx="7288">
                  <c:v>45961.6875</c:v>
                </c:pt>
                <c:pt idx="7289">
                  <c:v>45961.729166666664</c:v>
                </c:pt>
                <c:pt idx="7290">
                  <c:v>45961.770833333336</c:v>
                </c:pt>
                <c:pt idx="7291">
                  <c:v>45961.8125</c:v>
                </c:pt>
                <c:pt idx="7292">
                  <c:v>45961.854166666664</c:v>
                </c:pt>
                <c:pt idx="7293">
                  <c:v>45961.895833333336</c:v>
                </c:pt>
                <c:pt idx="7294">
                  <c:v>45961.9375</c:v>
                </c:pt>
                <c:pt idx="7295">
                  <c:v>45961.979166666664</c:v>
                </c:pt>
                <c:pt idx="7296">
                  <c:v>45962.020833333336</c:v>
                </c:pt>
                <c:pt idx="7297">
                  <c:v>45962.0625</c:v>
                </c:pt>
                <c:pt idx="7298">
                  <c:v>45962.104166666664</c:v>
                </c:pt>
                <c:pt idx="7299">
                  <c:v>45962.145833333336</c:v>
                </c:pt>
                <c:pt idx="7300">
                  <c:v>45962.1875</c:v>
                </c:pt>
                <c:pt idx="7301">
                  <c:v>45962.229166666664</c:v>
                </c:pt>
                <c:pt idx="7302">
                  <c:v>45962.270833333336</c:v>
                </c:pt>
                <c:pt idx="7303">
                  <c:v>45962.3125</c:v>
                </c:pt>
                <c:pt idx="7304">
                  <c:v>45962.354166666664</c:v>
                </c:pt>
                <c:pt idx="7305">
                  <c:v>45962.395833333336</c:v>
                </c:pt>
                <c:pt idx="7306">
                  <c:v>45962.4375</c:v>
                </c:pt>
                <c:pt idx="7307">
                  <c:v>45962.479166666664</c:v>
                </c:pt>
                <c:pt idx="7308">
                  <c:v>45962.520833333336</c:v>
                </c:pt>
                <c:pt idx="7309">
                  <c:v>45962.5625</c:v>
                </c:pt>
                <c:pt idx="7310">
                  <c:v>45962.604166666664</c:v>
                </c:pt>
                <c:pt idx="7311">
                  <c:v>45962.645833333336</c:v>
                </c:pt>
                <c:pt idx="7312">
                  <c:v>45962.6875</c:v>
                </c:pt>
                <c:pt idx="7313">
                  <c:v>45962.729166666664</c:v>
                </c:pt>
                <c:pt idx="7314">
                  <c:v>45962.770833333336</c:v>
                </c:pt>
                <c:pt idx="7315">
                  <c:v>45962.8125</c:v>
                </c:pt>
                <c:pt idx="7316">
                  <c:v>45962.854166666664</c:v>
                </c:pt>
                <c:pt idx="7317">
                  <c:v>45962.895833333336</c:v>
                </c:pt>
                <c:pt idx="7318">
                  <c:v>45962.9375</c:v>
                </c:pt>
                <c:pt idx="7319">
                  <c:v>45962.979166666664</c:v>
                </c:pt>
                <c:pt idx="7320">
                  <c:v>45963.020833333336</c:v>
                </c:pt>
                <c:pt idx="7321">
                  <c:v>45963.0625</c:v>
                </c:pt>
                <c:pt idx="7322">
                  <c:v>45963.104166666664</c:v>
                </c:pt>
                <c:pt idx="7323">
                  <c:v>45963.145833333336</c:v>
                </c:pt>
                <c:pt idx="7324">
                  <c:v>45963.1875</c:v>
                </c:pt>
                <c:pt idx="7325">
                  <c:v>45963.229166666664</c:v>
                </c:pt>
                <c:pt idx="7326">
                  <c:v>45963.270833333336</c:v>
                </c:pt>
                <c:pt idx="7327">
                  <c:v>45963.3125</c:v>
                </c:pt>
                <c:pt idx="7328">
                  <c:v>45963.354166666664</c:v>
                </c:pt>
                <c:pt idx="7329">
                  <c:v>45963.395833333336</c:v>
                </c:pt>
                <c:pt idx="7330">
                  <c:v>45963.4375</c:v>
                </c:pt>
                <c:pt idx="7331">
                  <c:v>45963.479166666664</c:v>
                </c:pt>
                <c:pt idx="7332">
                  <c:v>45963.520833333336</c:v>
                </c:pt>
                <c:pt idx="7333">
                  <c:v>45963.5625</c:v>
                </c:pt>
                <c:pt idx="7334">
                  <c:v>45963.604166666664</c:v>
                </c:pt>
                <c:pt idx="7335">
                  <c:v>45963.645833333336</c:v>
                </c:pt>
                <c:pt idx="7336">
                  <c:v>45963.6875</c:v>
                </c:pt>
                <c:pt idx="7337">
                  <c:v>45963.729166666664</c:v>
                </c:pt>
                <c:pt idx="7338">
                  <c:v>45963.770833333336</c:v>
                </c:pt>
                <c:pt idx="7339">
                  <c:v>45963.8125</c:v>
                </c:pt>
                <c:pt idx="7340">
                  <c:v>45963.854166666664</c:v>
                </c:pt>
                <c:pt idx="7341">
                  <c:v>45963.895833333336</c:v>
                </c:pt>
                <c:pt idx="7342">
                  <c:v>45963.9375</c:v>
                </c:pt>
                <c:pt idx="7343">
                  <c:v>45963.979166666664</c:v>
                </c:pt>
                <c:pt idx="7344">
                  <c:v>45964.020833333336</c:v>
                </c:pt>
                <c:pt idx="7345">
                  <c:v>45964.0625</c:v>
                </c:pt>
                <c:pt idx="7346">
                  <c:v>45964.104166666664</c:v>
                </c:pt>
                <c:pt idx="7347">
                  <c:v>45964.145833333336</c:v>
                </c:pt>
                <c:pt idx="7348">
                  <c:v>45964.1875</c:v>
                </c:pt>
                <c:pt idx="7349">
                  <c:v>45964.229166666664</c:v>
                </c:pt>
                <c:pt idx="7350">
                  <c:v>45964.270833333336</c:v>
                </c:pt>
                <c:pt idx="7351">
                  <c:v>45964.3125</c:v>
                </c:pt>
                <c:pt idx="7352">
                  <c:v>45964.354166666664</c:v>
                </c:pt>
                <c:pt idx="7353">
                  <c:v>45964.395833333336</c:v>
                </c:pt>
                <c:pt idx="7354">
                  <c:v>45964.4375</c:v>
                </c:pt>
                <c:pt idx="7355">
                  <c:v>45964.479166666664</c:v>
                </c:pt>
                <c:pt idx="7356">
                  <c:v>45964.520833333336</c:v>
                </c:pt>
                <c:pt idx="7357">
                  <c:v>45964.5625</c:v>
                </c:pt>
                <c:pt idx="7358">
                  <c:v>45964.604166666664</c:v>
                </c:pt>
                <c:pt idx="7359">
                  <c:v>45964.645833333336</c:v>
                </c:pt>
                <c:pt idx="7360">
                  <c:v>45964.6875</c:v>
                </c:pt>
                <c:pt idx="7361">
                  <c:v>45964.729166666664</c:v>
                </c:pt>
                <c:pt idx="7362">
                  <c:v>45964.770833333336</c:v>
                </c:pt>
                <c:pt idx="7363">
                  <c:v>45964.8125</c:v>
                </c:pt>
                <c:pt idx="7364">
                  <c:v>45964.854166666664</c:v>
                </c:pt>
                <c:pt idx="7365">
                  <c:v>45964.895833333336</c:v>
                </c:pt>
                <c:pt idx="7366">
                  <c:v>45964.9375</c:v>
                </c:pt>
                <c:pt idx="7367">
                  <c:v>45964.979166666664</c:v>
                </c:pt>
                <c:pt idx="7368">
                  <c:v>45965.020833333336</c:v>
                </c:pt>
                <c:pt idx="7369">
                  <c:v>45965.0625</c:v>
                </c:pt>
                <c:pt idx="7370">
                  <c:v>45965.104166666664</c:v>
                </c:pt>
                <c:pt idx="7371">
                  <c:v>45965.145833333336</c:v>
                </c:pt>
                <c:pt idx="7372">
                  <c:v>45965.1875</c:v>
                </c:pt>
                <c:pt idx="7373">
                  <c:v>45965.229166666664</c:v>
                </c:pt>
                <c:pt idx="7374">
                  <c:v>45965.270833333336</c:v>
                </c:pt>
                <c:pt idx="7375">
                  <c:v>45965.3125</c:v>
                </c:pt>
                <c:pt idx="7376">
                  <c:v>45965.354166666664</c:v>
                </c:pt>
                <c:pt idx="7377">
                  <c:v>45965.395833333336</c:v>
                </c:pt>
                <c:pt idx="7378">
                  <c:v>45965.4375</c:v>
                </c:pt>
                <c:pt idx="7379">
                  <c:v>45965.479166666664</c:v>
                </c:pt>
                <c:pt idx="7380">
                  <c:v>45965.520833333336</c:v>
                </c:pt>
                <c:pt idx="7381">
                  <c:v>45965.5625</c:v>
                </c:pt>
                <c:pt idx="7382">
                  <c:v>45965.604166666664</c:v>
                </c:pt>
                <c:pt idx="7383">
                  <c:v>45965.645833333336</c:v>
                </c:pt>
                <c:pt idx="7384">
                  <c:v>45965.6875</c:v>
                </c:pt>
                <c:pt idx="7385">
                  <c:v>45965.729166666664</c:v>
                </c:pt>
                <c:pt idx="7386">
                  <c:v>45965.770833333336</c:v>
                </c:pt>
                <c:pt idx="7387">
                  <c:v>45965.8125</c:v>
                </c:pt>
                <c:pt idx="7388">
                  <c:v>45965.854166666664</c:v>
                </c:pt>
                <c:pt idx="7389">
                  <c:v>45965.895833333336</c:v>
                </c:pt>
                <c:pt idx="7390">
                  <c:v>45965.9375</c:v>
                </c:pt>
                <c:pt idx="7391">
                  <c:v>45965.979166666664</c:v>
                </c:pt>
                <c:pt idx="7392">
                  <c:v>45966.020833333336</c:v>
                </c:pt>
                <c:pt idx="7393">
                  <c:v>45966.0625</c:v>
                </c:pt>
                <c:pt idx="7394">
                  <c:v>45966.104166666664</c:v>
                </c:pt>
                <c:pt idx="7395">
                  <c:v>45966.145833333336</c:v>
                </c:pt>
                <c:pt idx="7396">
                  <c:v>45966.1875</c:v>
                </c:pt>
                <c:pt idx="7397">
                  <c:v>45966.229166666664</c:v>
                </c:pt>
                <c:pt idx="7398">
                  <c:v>45966.270833333336</c:v>
                </c:pt>
                <c:pt idx="7399">
                  <c:v>45966.3125</c:v>
                </c:pt>
                <c:pt idx="7400">
                  <c:v>45966.354166666664</c:v>
                </c:pt>
                <c:pt idx="7401">
                  <c:v>45966.395833333336</c:v>
                </c:pt>
                <c:pt idx="7402">
                  <c:v>45966.4375</c:v>
                </c:pt>
                <c:pt idx="7403">
                  <c:v>45966.479166666664</c:v>
                </c:pt>
                <c:pt idx="7404">
                  <c:v>45966.520833333336</c:v>
                </c:pt>
                <c:pt idx="7405">
                  <c:v>45966.5625</c:v>
                </c:pt>
                <c:pt idx="7406">
                  <c:v>45966.604166666664</c:v>
                </c:pt>
                <c:pt idx="7407">
                  <c:v>45966.645833333336</c:v>
                </c:pt>
                <c:pt idx="7408">
                  <c:v>45966.6875</c:v>
                </c:pt>
                <c:pt idx="7409">
                  <c:v>45966.729166666664</c:v>
                </c:pt>
                <c:pt idx="7410">
                  <c:v>45966.770833333336</c:v>
                </c:pt>
                <c:pt idx="7411">
                  <c:v>45966.8125</c:v>
                </c:pt>
                <c:pt idx="7412">
                  <c:v>45966.854166666664</c:v>
                </c:pt>
                <c:pt idx="7413">
                  <c:v>45966.895833333336</c:v>
                </c:pt>
                <c:pt idx="7414">
                  <c:v>45966.9375</c:v>
                </c:pt>
                <c:pt idx="7415">
                  <c:v>45966.979166666664</c:v>
                </c:pt>
                <c:pt idx="7416">
                  <c:v>45967.020833333336</c:v>
                </c:pt>
                <c:pt idx="7417">
                  <c:v>45967.0625</c:v>
                </c:pt>
                <c:pt idx="7418">
                  <c:v>45967.104166666664</c:v>
                </c:pt>
                <c:pt idx="7419">
                  <c:v>45967.145833333336</c:v>
                </c:pt>
                <c:pt idx="7420">
                  <c:v>45967.1875</c:v>
                </c:pt>
                <c:pt idx="7421">
                  <c:v>45967.229166666664</c:v>
                </c:pt>
                <c:pt idx="7422">
                  <c:v>45967.270833333336</c:v>
                </c:pt>
                <c:pt idx="7423">
                  <c:v>45967.3125</c:v>
                </c:pt>
                <c:pt idx="7424">
                  <c:v>45967.354166666664</c:v>
                </c:pt>
                <c:pt idx="7425">
                  <c:v>45967.395833333336</c:v>
                </c:pt>
                <c:pt idx="7426">
                  <c:v>45967.4375</c:v>
                </c:pt>
                <c:pt idx="7427">
                  <c:v>45967.479166666664</c:v>
                </c:pt>
                <c:pt idx="7428">
                  <c:v>45967.520833333336</c:v>
                </c:pt>
                <c:pt idx="7429">
                  <c:v>45967.5625</c:v>
                </c:pt>
                <c:pt idx="7430">
                  <c:v>45967.604166666664</c:v>
                </c:pt>
                <c:pt idx="7431">
                  <c:v>45967.645833333336</c:v>
                </c:pt>
                <c:pt idx="7432">
                  <c:v>45967.6875</c:v>
                </c:pt>
                <c:pt idx="7433">
                  <c:v>45967.729166666664</c:v>
                </c:pt>
                <c:pt idx="7434">
                  <c:v>45967.770833333336</c:v>
                </c:pt>
                <c:pt idx="7435">
                  <c:v>45967.8125</c:v>
                </c:pt>
                <c:pt idx="7436">
                  <c:v>45967.854166666664</c:v>
                </c:pt>
                <c:pt idx="7437">
                  <c:v>45967.895833333336</c:v>
                </c:pt>
                <c:pt idx="7438">
                  <c:v>45967.9375</c:v>
                </c:pt>
                <c:pt idx="7439">
                  <c:v>45967.979166666664</c:v>
                </c:pt>
                <c:pt idx="7440">
                  <c:v>45968.020833333336</c:v>
                </c:pt>
                <c:pt idx="7441">
                  <c:v>45968.0625</c:v>
                </c:pt>
                <c:pt idx="7442">
                  <c:v>45968.104166666664</c:v>
                </c:pt>
                <c:pt idx="7443">
                  <c:v>45968.145833333336</c:v>
                </c:pt>
                <c:pt idx="7444">
                  <c:v>45968.1875</c:v>
                </c:pt>
                <c:pt idx="7445">
                  <c:v>45968.229166666664</c:v>
                </c:pt>
                <c:pt idx="7446">
                  <c:v>45968.270833333336</c:v>
                </c:pt>
                <c:pt idx="7447">
                  <c:v>45968.3125</c:v>
                </c:pt>
                <c:pt idx="7448">
                  <c:v>45968.354166666664</c:v>
                </c:pt>
                <c:pt idx="7449">
                  <c:v>45968.395833333336</c:v>
                </c:pt>
                <c:pt idx="7450">
                  <c:v>45968.4375</c:v>
                </c:pt>
                <c:pt idx="7451">
                  <c:v>45968.479166666664</c:v>
                </c:pt>
                <c:pt idx="7452">
                  <c:v>45968.520833333336</c:v>
                </c:pt>
                <c:pt idx="7453">
                  <c:v>45968.5625</c:v>
                </c:pt>
                <c:pt idx="7454">
                  <c:v>45968.604166666664</c:v>
                </c:pt>
                <c:pt idx="7455">
                  <c:v>45968.645833333336</c:v>
                </c:pt>
                <c:pt idx="7456">
                  <c:v>45968.6875</c:v>
                </c:pt>
                <c:pt idx="7457">
                  <c:v>45968.729166666664</c:v>
                </c:pt>
                <c:pt idx="7458">
                  <c:v>45968.770833333336</c:v>
                </c:pt>
                <c:pt idx="7459">
                  <c:v>45968.8125</c:v>
                </c:pt>
                <c:pt idx="7460">
                  <c:v>45968.854166666664</c:v>
                </c:pt>
                <c:pt idx="7461">
                  <c:v>45968.895833333336</c:v>
                </c:pt>
                <c:pt idx="7462">
                  <c:v>45968.9375</c:v>
                </c:pt>
                <c:pt idx="7463">
                  <c:v>45968.979166666664</c:v>
                </c:pt>
                <c:pt idx="7464">
                  <c:v>45969.020833333336</c:v>
                </c:pt>
                <c:pt idx="7465">
                  <c:v>45969.0625</c:v>
                </c:pt>
                <c:pt idx="7466">
                  <c:v>45969.104166666664</c:v>
                </c:pt>
                <c:pt idx="7467">
                  <c:v>45969.145833333336</c:v>
                </c:pt>
                <c:pt idx="7468">
                  <c:v>45969.1875</c:v>
                </c:pt>
                <c:pt idx="7469">
                  <c:v>45969.229166666664</c:v>
                </c:pt>
                <c:pt idx="7470">
                  <c:v>45969.270833333336</c:v>
                </c:pt>
                <c:pt idx="7471">
                  <c:v>45969.3125</c:v>
                </c:pt>
                <c:pt idx="7472">
                  <c:v>45969.354166666664</c:v>
                </c:pt>
                <c:pt idx="7473">
                  <c:v>45969.395833333336</c:v>
                </c:pt>
                <c:pt idx="7474">
                  <c:v>45969.4375</c:v>
                </c:pt>
                <c:pt idx="7475">
                  <c:v>45969.479166666664</c:v>
                </c:pt>
                <c:pt idx="7476">
                  <c:v>45969.520833333336</c:v>
                </c:pt>
                <c:pt idx="7477">
                  <c:v>45969.5625</c:v>
                </c:pt>
                <c:pt idx="7478">
                  <c:v>45969.604166666664</c:v>
                </c:pt>
                <c:pt idx="7479">
                  <c:v>45969.645833333336</c:v>
                </c:pt>
                <c:pt idx="7480">
                  <c:v>45969.6875</c:v>
                </c:pt>
                <c:pt idx="7481">
                  <c:v>45969.729166666664</c:v>
                </c:pt>
                <c:pt idx="7482">
                  <c:v>45969.770833333336</c:v>
                </c:pt>
                <c:pt idx="7483">
                  <c:v>45969.8125</c:v>
                </c:pt>
                <c:pt idx="7484">
                  <c:v>45969.854166666664</c:v>
                </c:pt>
                <c:pt idx="7485">
                  <c:v>45969.895833333336</c:v>
                </c:pt>
                <c:pt idx="7486">
                  <c:v>45969.9375</c:v>
                </c:pt>
                <c:pt idx="7487">
                  <c:v>45969.979166666664</c:v>
                </c:pt>
                <c:pt idx="7488">
                  <c:v>45970.020833333336</c:v>
                </c:pt>
                <c:pt idx="7489">
                  <c:v>45970.0625</c:v>
                </c:pt>
                <c:pt idx="7490">
                  <c:v>45970.104166666664</c:v>
                </c:pt>
                <c:pt idx="7491">
                  <c:v>45970.145833333336</c:v>
                </c:pt>
                <c:pt idx="7492">
                  <c:v>45970.1875</c:v>
                </c:pt>
                <c:pt idx="7493">
                  <c:v>45970.229166666664</c:v>
                </c:pt>
                <c:pt idx="7494">
                  <c:v>45970.270833333336</c:v>
                </c:pt>
                <c:pt idx="7495">
                  <c:v>45970.3125</c:v>
                </c:pt>
                <c:pt idx="7496">
                  <c:v>45970.354166666664</c:v>
                </c:pt>
                <c:pt idx="7497">
                  <c:v>45970.395833333336</c:v>
                </c:pt>
                <c:pt idx="7498">
                  <c:v>45970.4375</c:v>
                </c:pt>
                <c:pt idx="7499">
                  <c:v>45970.479166666664</c:v>
                </c:pt>
                <c:pt idx="7500">
                  <c:v>45970.520833333336</c:v>
                </c:pt>
                <c:pt idx="7501">
                  <c:v>45970.5625</c:v>
                </c:pt>
                <c:pt idx="7502">
                  <c:v>45970.604166666664</c:v>
                </c:pt>
                <c:pt idx="7503">
                  <c:v>45970.645833333336</c:v>
                </c:pt>
                <c:pt idx="7504">
                  <c:v>45970.6875</c:v>
                </c:pt>
                <c:pt idx="7505">
                  <c:v>45970.729166666664</c:v>
                </c:pt>
                <c:pt idx="7506">
                  <c:v>45970.770833333336</c:v>
                </c:pt>
                <c:pt idx="7507">
                  <c:v>45970.8125</c:v>
                </c:pt>
                <c:pt idx="7508">
                  <c:v>45970.854166666664</c:v>
                </c:pt>
                <c:pt idx="7509">
                  <c:v>45970.895833333336</c:v>
                </c:pt>
                <c:pt idx="7510">
                  <c:v>45970.9375</c:v>
                </c:pt>
                <c:pt idx="7511">
                  <c:v>45970.979166666664</c:v>
                </c:pt>
                <c:pt idx="7512">
                  <c:v>45971.020833333336</c:v>
                </c:pt>
                <c:pt idx="7513">
                  <c:v>45971.0625</c:v>
                </c:pt>
                <c:pt idx="7514">
                  <c:v>45971.104166666664</c:v>
                </c:pt>
                <c:pt idx="7515">
                  <c:v>45971.145833333336</c:v>
                </c:pt>
                <c:pt idx="7516">
                  <c:v>45971.1875</c:v>
                </c:pt>
                <c:pt idx="7517">
                  <c:v>45971.229166666664</c:v>
                </c:pt>
                <c:pt idx="7518">
                  <c:v>45971.270833333336</c:v>
                </c:pt>
                <c:pt idx="7519">
                  <c:v>45971.3125</c:v>
                </c:pt>
                <c:pt idx="7520">
                  <c:v>45971.354166666664</c:v>
                </c:pt>
                <c:pt idx="7521">
                  <c:v>45971.395833333336</c:v>
                </c:pt>
                <c:pt idx="7522">
                  <c:v>45971.4375</c:v>
                </c:pt>
                <c:pt idx="7523">
                  <c:v>45971.479166666664</c:v>
                </c:pt>
                <c:pt idx="7524">
                  <c:v>45971.520833333336</c:v>
                </c:pt>
                <c:pt idx="7525">
                  <c:v>45971.5625</c:v>
                </c:pt>
                <c:pt idx="7526">
                  <c:v>45971.604166666664</c:v>
                </c:pt>
                <c:pt idx="7527">
                  <c:v>45971.645833333336</c:v>
                </c:pt>
                <c:pt idx="7528">
                  <c:v>45971.6875</c:v>
                </c:pt>
                <c:pt idx="7529">
                  <c:v>45971.729166666664</c:v>
                </c:pt>
                <c:pt idx="7530">
                  <c:v>45971.770833333336</c:v>
                </c:pt>
                <c:pt idx="7531">
                  <c:v>45971.8125</c:v>
                </c:pt>
                <c:pt idx="7532">
                  <c:v>45971.854166666664</c:v>
                </c:pt>
                <c:pt idx="7533">
                  <c:v>45971.895833333336</c:v>
                </c:pt>
                <c:pt idx="7534">
                  <c:v>45971.9375</c:v>
                </c:pt>
                <c:pt idx="7535">
                  <c:v>45971.979166666664</c:v>
                </c:pt>
                <c:pt idx="7536">
                  <c:v>45972.020833333336</c:v>
                </c:pt>
                <c:pt idx="7537">
                  <c:v>45972.0625</c:v>
                </c:pt>
                <c:pt idx="7538">
                  <c:v>45972.104166666664</c:v>
                </c:pt>
                <c:pt idx="7539">
                  <c:v>45972.145833333336</c:v>
                </c:pt>
                <c:pt idx="7540">
                  <c:v>45972.1875</c:v>
                </c:pt>
                <c:pt idx="7541">
                  <c:v>45972.229166666664</c:v>
                </c:pt>
                <c:pt idx="7542">
                  <c:v>45972.270833333336</c:v>
                </c:pt>
                <c:pt idx="7543">
                  <c:v>45972.3125</c:v>
                </c:pt>
                <c:pt idx="7544">
                  <c:v>45972.354166666664</c:v>
                </c:pt>
                <c:pt idx="7545">
                  <c:v>45972.395833333336</c:v>
                </c:pt>
                <c:pt idx="7546">
                  <c:v>45972.4375</c:v>
                </c:pt>
                <c:pt idx="7547">
                  <c:v>45972.479166666664</c:v>
                </c:pt>
                <c:pt idx="7548">
                  <c:v>45972.520833333336</c:v>
                </c:pt>
                <c:pt idx="7549">
                  <c:v>45972.5625</c:v>
                </c:pt>
                <c:pt idx="7550">
                  <c:v>45972.604166666664</c:v>
                </c:pt>
                <c:pt idx="7551">
                  <c:v>45972.645833333336</c:v>
                </c:pt>
                <c:pt idx="7552">
                  <c:v>45972.6875</c:v>
                </c:pt>
                <c:pt idx="7553">
                  <c:v>45972.729166666664</c:v>
                </c:pt>
                <c:pt idx="7554">
                  <c:v>45972.770833333336</c:v>
                </c:pt>
                <c:pt idx="7555">
                  <c:v>45972.8125</c:v>
                </c:pt>
                <c:pt idx="7556">
                  <c:v>45972.854166666664</c:v>
                </c:pt>
                <c:pt idx="7557">
                  <c:v>45972.895833333336</c:v>
                </c:pt>
                <c:pt idx="7558">
                  <c:v>45972.9375</c:v>
                </c:pt>
                <c:pt idx="7559">
                  <c:v>45972.979166666664</c:v>
                </c:pt>
                <c:pt idx="7560">
                  <c:v>45973.020833333336</c:v>
                </c:pt>
                <c:pt idx="7561">
                  <c:v>45973.0625</c:v>
                </c:pt>
                <c:pt idx="7562">
                  <c:v>45973.104166666664</c:v>
                </c:pt>
                <c:pt idx="7563">
                  <c:v>45973.145833333336</c:v>
                </c:pt>
                <c:pt idx="7564">
                  <c:v>45973.1875</c:v>
                </c:pt>
                <c:pt idx="7565">
                  <c:v>45973.229166666664</c:v>
                </c:pt>
                <c:pt idx="7566">
                  <c:v>45973.270833333336</c:v>
                </c:pt>
                <c:pt idx="7567">
                  <c:v>45973.3125</c:v>
                </c:pt>
                <c:pt idx="7568">
                  <c:v>45973.354166666664</c:v>
                </c:pt>
                <c:pt idx="7569">
                  <c:v>45973.395833333336</c:v>
                </c:pt>
                <c:pt idx="7570">
                  <c:v>45973.4375</c:v>
                </c:pt>
                <c:pt idx="7571">
                  <c:v>45973.479166666664</c:v>
                </c:pt>
                <c:pt idx="7572">
                  <c:v>45973.520833333336</c:v>
                </c:pt>
                <c:pt idx="7573">
                  <c:v>45973.5625</c:v>
                </c:pt>
                <c:pt idx="7574">
                  <c:v>45973.604166666664</c:v>
                </c:pt>
                <c:pt idx="7575">
                  <c:v>45973.645833333336</c:v>
                </c:pt>
                <c:pt idx="7576">
                  <c:v>45973.6875</c:v>
                </c:pt>
                <c:pt idx="7577">
                  <c:v>45973.729166666664</c:v>
                </c:pt>
                <c:pt idx="7578">
                  <c:v>45973.770833333336</c:v>
                </c:pt>
                <c:pt idx="7579">
                  <c:v>45973.8125</c:v>
                </c:pt>
                <c:pt idx="7580">
                  <c:v>45973.854166666664</c:v>
                </c:pt>
                <c:pt idx="7581">
                  <c:v>45973.895833333336</c:v>
                </c:pt>
                <c:pt idx="7582">
                  <c:v>45973.9375</c:v>
                </c:pt>
                <c:pt idx="7583">
                  <c:v>45973.979166666664</c:v>
                </c:pt>
                <c:pt idx="7584">
                  <c:v>45974.020833333336</c:v>
                </c:pt>
                <c:pt idx="7585">
                  <c:v>45974.0625</c:v>
                </c:pt>
                <c:pt idx="7586">
                  <c:v>45974.104166666664</c:v>
                </c:pt>
                <c:pt idx="7587">
                  <c:v>45974.145833333336</c:v>
                </c:pt>
                <c:pt idx="7588">
                  <c:v>45974.1875</c:v>
                </c:pt>
                <c:pt idx="7589">
                  <c:v>45974.229166666664</c:v>
                </c:pt>
                <c:pt idx="7590">
                  <c:v>45974.270833333336</c:v>
                </c:pt>
                <c:pt idx="7591">
                  <c:v>45974.3125</c:v>
                </c:pt>
                <c:pt idx="7592">
                  <c:v>45974.354166666664</c:v>
                </c:pt>
                <c:pt idx="7593">
                  <c:v>45974.395833333336</c:v>
                </c:pt>
                <c:pt idx="7594">
                  <c:v>45974.4375</c:v>
                </c:pt>
                <c:pt idx="7595">
                  <c:v>45974.479166666664</c:v>
                </c:pt>
                <c:pt idx="7596">
                  <c:v>45974.520833333336</c:v>
                </c:pt>
                <c:pt idx="7597">
                  <c:v>45974.5625</c:v>
                </c:pt>
                <c:pt idx="7598">
                  <c:v>45974.604166666664</c:v>
                </c:pt>
                <c:pt idx="7599">
                  <c:v>45974.645833333336</c:v>
                </c:pt>
                <c:pt idx="7600">
                  <c:v>45974.6875</c:v>
                </c:pt>
                <c:pt idx="7601">
                  <c:v>45974.729166666664</c:v>
                </c:pt>
                <c:pt idx="7602">
                  <c:v>45974.770833333336</c:v>
                </c:pt>
                <c:pt idx="7603">
                  <c:v>45974.8125</c:v>
                </c:pt>
                <c:pt idx="7604">
                  <c:v>45974.854166666664</c:v>
                </c:pt>
                <c:pt idx="7605">
                  <c:v>45974.895833333336</c:v>
                </c:pt>
                <c:pt idx="7606">
                  <c:v>45974.9375</c:v>
                </c:pt>
                <c:pt idx="7607">
                  <c:v>45974.979166666664</c:v>
                </c:pt>
                <c:pt idx="7608">
                  <c:v>45975.020833333336</c:v>
                </c:pt>
                <c:pt idx="7609">
                  <c:v>45975.0625</c:v>
                </c:pt>
                <c:pt idx="7610">
                  <c:v>45975.104166666664</c:v>
                </c:pt>
                <c:pt idx="7611">
                  <c:v>45975.145833333336</c:v>
                </c:pt>
                <c:pt idx="7612">
                  <c:v>45975.1875</c:v>
                </c:pt>
                <c:pt idx="7613">
                  <c:v>45975.229166666664</c:v>
                </c:pt>
                <c:pt idx="7614">
                  <c:v>45975.270833333336</c:v>
                </c:pt>
                <c:pt idx="7615">
                  <c:v>45975.3125</c:v>
                </c:pt>
                <c:pt idx="7616">
                  <c:v>45975.354166666664</c:v>
                </c:pt>
                <c:pt idx="7617">
                  <c:v>45975.395833333336</c:v>
                </c:pt>
                <c:pt idx="7618">
                  <c:v>45975.4375</c:v>
                </c:pt>
                <c:pt idx="7619">
                  <c:v>45975.479166666664</c:v>
                </c:pt>
                <c:pt idx="7620">
                  <c:v>45975.520833333336</c:v>
                </c:pt>
                <c:pt idx="7621">
                  <c:v>45975.5625</c:v>
                </c:pt>
                <c:pt idx="7622">
                  <c:v>45975.604166666664</c:v>
                </c:pt>
                <c:pt idx="7623">
                  <c:v>45975.645833333336</c:v>
                </c:pt>
                <c:pt idx="7624">
                  <c:v>45975.6875</c:v>
                </c:pt>
                <c:pt idx="7625">
                  <c:v>45975.729166666664</c:v>
                </c:pt>
                <c:pt idx="7626">
                  <c:v>45975.770833333336</c:v>
                </c:pt>
                <c:pt idx="7627">
                  <c:v>45975.8125</c:v>
                </c:pt>
                <c:pt idx="7628">
                  <c:v>45975.854166666664</c:v>
                </c:pt>
                <c:pt idx="7629">
                  <c:v>45975.895833333336</c:v>
                </c:pt>
                <c:pt idx="7630">
                  <c:v>45975.9375</c:v>
                </c:pt>
                <c:pt idx="7631">
                  <c:v>45975.979166666664</c:v>
                </c:pt>
                <c:pt idx="7632">
                  <c:v>45976.020833333336</c:v>
                </c:pt>
                <c:pt idx="7633">
                  <c:v>45976.0625</c:v>
                </c:pt>
                <c:pt idx="7634">
                  <c:v>45976.104166666664</c:v>
                </c:pt>
                <c:pt idx="7635">
                  <c:v>45976.145833333336</c:v>
                </c:pt>
                <c:pt idx="7636">
                  <c:v>45976.1875</c:v>
                </c:pt>
                <c:pt idx="7637">
                  <c:v>45976.229166666664</c:v>
                </c:pt>
                <c:pt idx="7638">
                  <c:v>45976.270833333336</c:v>
                </c:pt>
                <c:pt idx="7639">
                  <c:v>45976.3125</c:v>
                </c:pt>
                <c:pt idx="7640">
                  <c:v>45976.354166666664</c:v>
                </c:pt>
                <c:pt idx="7641">
                  <c:v>45976.395833333336</c:v>
                </c:pt>
                <c:pt idx="7642">
                  <c:v>45976.4375</c:v>
                </c:pt>
                <c:pt idx="7643">
                  <c:v>45976.479166666664</c:v>
                </c:pt>
                <c:pt idx="7644">
                  <c:v>45976.520833333336</c:v>
                </c:pt>
                <c:pt idx="7645">
                  <c:v>45976.5625</c:v>
                </c:pt>
                <c:pt idx="7646">
                  <c:v>45976.604166666664</c:v>
                </c:pt>
                <c:pt idx="7647">
                  <c:v>45976.645833333336</c:v>
                </c:pt>
                <c:pt idx="7648">
                  <c:v>45976.6875</c:v>
                </c:pt>
                <c:pt idx="7649">
                  <c:v>45976.729166666664</c:v>
                </c:pt>
                <c:pt idx="7650">
                  <c:v>45976.770833333336</c:v>
                </c:pt>
                <c:pt idx="7651">
                  <c:v>45976.8125</c:v>
                </c:pt>
                <c:pt idx="7652">
                  <c:v>45976.854166666664</c:v>
                </c:pt>
                <c:pt idx="7653">
                  <c:v>45976.895833333336</c:v>
                </c:pt>
                <c:pt idx="7654">
                  <c:v>45976.9375</c:v>
                </c:pt>
                <c:pt idx="7655">
                  <c:v>45976.979166666664</c:v>
                </c:pt>
                <c:pt idx="7656">
                  <c:v>45977.020833333336</c:v>
                </c:pt>
                <c:pt idx="7657">
                  <c:v>45977.0625</c:v>
                </c:pt>
                <c:pt idx="7658">
                  <c:v>45977.104166666664</c:v>
                </c:pt>
                <c:pt idx="7659">
                  <c:v>45977.145833333336</c:v>
                </c:pt>
                <c:pt idx="7660">
                  <c:v>45977.1875</c:v>
                </c:pt>
                <c:pt idx="7661">
                  <c:v>45977.229166666664</c:v>
                </c:pt>
                <c:pt idx="7662">
                  <c:v>45977.270833333336</c:v>
                </c:pt>
                <c:pt idx="7663">
                  <c:v>45977.3125</c:v>
                </c:pt>
                <c:pt idx="7664">
                  <c:v>45977.354166666664</c:v>
                </c:pt>
                <c:pt idx="7665">
                  <c:v>45977.395833333336</c:v>
                </c:pt>
                <c:pt idx="7666">
                  <c:v>45977.4375</c:v>
                </c:pt>
                <c:pt idx="7667">
                  <c:v>45977.479166666664</c:v>
                </c:pt>
                <c:pt idx="7668">
                  <c:v>45977.520833333336</c:v>
                </c:pt>
                <c:pt idx="7669">
                  <c:v>45977.5625</c:v>
                </c:pt>
                <c:pt idx="7670">
                  <c:v>45977.604166666664</c:v>
                </c:pt>
                <c:pt idx="7671">
                  <c:v>45977.645833333336</c:v>
                </c:pt>
                <c:pt idx="7672">
                  <c:v>45977.6875</c:v>
                </c:pt>
                <c:pt idx="7673">
                  <c:v>45977.729166666664</c:v>
                </c:pt>
                <c:pt idx="7674">
                  <c:v>45977.770833333336</c:v>
                </c:pt>
                <c:pt idx="7675">
                  <c:v>45977.8125</c:v>
                </c:pt>
                <c:pt idx="7676">
                  <c:v>45977.854166666664</c:v>
                </c:pt>
                <c:pt idx="7677">
                  <c:v>45977.895833333336</c:v>
                </c:pt>
                <c:pt idx="7678">
                  <c:v>45977.9375</c:v>
                </c:pt>
                <c:pt idx="7679">
                  <c:v>45977.979166666664</c:v>
                </c:pt>
                <c:pt idx="7680">
                  <c:v>45978.020833333336</c:v>
                </c:pt>
                <c:pt idx="7681">
                  <c:v>45978.0625</c:v>
                </c:pt>
                <c:pt idx="7682">
                  <c:v>45978.104166666664</c:v>
                </c:pt>
                <c:pt idx="7683">
                  <c:v>45978.145833333336</c:v>
                </c:pt>
                <c:pt idx="7684">
                  <c:v>45978.1875</c:v>
                </c:pt>
                <c:pt idx="7685">
                  <c:v>45978.229166666664</c:v>
                </c:pt>
                <c:pt idx="7686">
                  <c:v>45978.270833333336</c:v>
                </c:pt>
                <c:pt idx="7687">
                  <c:v>45978.3125</c:v>
                </c:pt>
                <c:pt idx="7688">
                  <c:v>45978.354166666664</c:v>
                </c:pt>
                <c:pt idx="7689">
                  <c:v>45978.395833333336</c:v>
                </c:pt>
                <c:pt idx="7690">
                  <c:v>45978.4375</c:v>
                </c:pt>
                <c:pt idx="7691">
                  <c:v>45978.479166666664</c:v>
                </c:pt>
                <c:pt idx="7692">
                  <c:v>45978.520833333336</c:v>
                </c:pt>
                <c:pt idx="7693">
                  <c:v>45978.5625</c:v>
                </c:pt>
                <c:pt idx="7694">
                  <c:v>45978.604166666664</c:v>
                </c:pt>
                <c:pt idx="7695">
                  <c:v>45978.645833333336</c:v>
                </c:pt>
                <c:pt idx="7696">
                  <c:v>45978.6875</c:v>
                </c:pt>
                <c:pt idx="7697">
                  <c:v>45978.729166666664</c:v>
                </c:pt>
                <c:pt idx="7698">
                  <c:v>45978.770833333336</c:v>
                </c:pt>
                <c:pt idx="7699">
                  <c:v>45978.8125</c:v>
                </c:pt>
                <c:pt idx="7700">
                  <c:v>45978.854166666664</c:v>
                </c:pt>
                <c:pt idx="7701">
                  <c:v>45978.895833333336</c:v>
                </c:pt>
                <c:pt idx="7702">
                  <c:v>45978.9375</c:v>
                </c:pt>
                <c:pt idx="7703">
                  <c:v>45978.979166666664</c:v>
                </c:pt>
                <c:pt idx="7704">
                  <c:v>45979.020833333336</c:v>
                </c:pt>
                <c:pt idx="7705">
                  <c:v>45979.0625</c:v>
                </c:pt>
                <c:pt idx="7706">
                  <c:v>45979.104166666664</c:v>
                </c:pt>
                <c:pt idx="7707">
                  <c:v>45979.145833333336</c:v>
                </c:pt>
                <c:pt idx="7708">
                  <c:v>45979.1875</c:v>
                </c:pt>
                <c:pt idx="7709">
                  <c:v>45979.229166666664</c:v>
                </c:pt>
                <c:pt idx="7710">
                  <c:v>45979.270833333336</c:v>
                </c:pt>
                <c:pt idx="7711">
                  <c:v>45979.3125</c:v>
                </c:pt>
                <c:pt idx="7712">
                  <c:v>45979.354166666664</c:v>
                </c:pt>
                <c:pt idx="7713">
                  <c:v>45979.395833333336</c:v>
                </c:pt>
                <c:pt idx="7714">
                  <c:v>45979.4375</c:v>
                </c:pt>
                <c:pt idx="7715">
                  <c:v>45979.479166666664</c:v>
                </c:pt>
                <c:pt idx="7716">
                  <c:v>45979.520833333336</c:v>
                </c:pt>
                <c:pt idx="7717">
                  <c:v>45979.5625</c:v>
                </c:pt>
                <c:pt idx="7718">
                  <c:v>45979.604166666664</c:v>
                </c:pt>
                <c:pt idx="7719">
                  <c:v>45979.645833333336</c:v>
                </c:pt>
                <c:pt idx="7720">
                  <c:v>45979.6875</c:v>
                </c:pt>
                <c:pt idx="7721">
                  <c:v>45979.729166666664</c:v>
                </c:pt>
                <c:pt idx="7722">
                  <c:v>45979.770833333336</c:v>
                </c:pt>
                <c:pt idx="7723">
                  <c:v>45979.8125</c:v>
                </c:pt>
                <c:pt idx="7724">
                  <c:v>45979.854166666664</c:v>
                </c:pt>
                <c:pt idx="7725">
                  <c:v>45979.895833333336</c:v>
                </c:pt>
                <c:pt idx="7726">
                  <c:v>45979.9375</c:v>
                </c:pt>
                <c:pt idx="7727">
                  <c:v>45979.979166666664</c:v>
                </c:pt>
                <c:pt idx="7728">
                  <c:v>45980.020833333336</c:v>
                </c:pt>
                <c:pt idx="7729">
                  <c:v>45980.0625</c:v>
                </c:pt>
                <c:pt idx="7730">
                  <c:v>45980.104166666664</c:v>
                </c:pt>
                <c:pt idx="7731">
                  <c:v>45980.145833333336</c:v>
                </c:pt>
                <c:pt idx="7732">
                  <c:v>45980.1875</c:v>
                </c:pt>
                <c:pt idx="7733">
                  <c:v>45980.229166666664</c:v>
                </c:pt>
                <c:pt idx="7734">
                  <c:v>45980.270833333336</c:v>
                </c:pt>
                <c:pt idx="7735">
                  <c:v>45980.3125</c:v>
                </c:pt>
                <c:pt idx="7736">
                  <c:v>45980.354166666664</c:v>
                </c:pt>
                <c:pt idx="7737">
                  <c:v>45980.395833333336</c:v>
                </c:pt>
                <c:pt idx="7738">
                  <c:v>45980.4375</c:v>
                </c:pt>
                <c:pt idx="7739">
                  <c:v>45980.479166666664</c:v>
                </c:pt>
                <c:pt idx="7740">
                  <c:v>45980.520833333336</c:v>
                </c:pt>
                <c:pt idx="7741">
                  <c:v>45980.5625</c:v>
                </c:pt>
                <c:pt idx="7742">
                  <c:v>45980.604166666664</c:v>
                </c:pt>
                <c:pt idx="7743">
                  <c:v>45980.645833333336</c:v>
                </c:pt>
                <c:pt idx="7744">
                  <c:v>45980.6875</c:v>
                </c:pt>
                <c:pt idx="7745">
                  <c:v>45980.729166666664</c:v>
                </c:pt>
                <c:pt idx="7746">
                  <c:v>45980.770833333336</c:v>
                </c:pt>
                <c:pt idx="7747">
                  <c:v>45980.8125</c:v>
                </c:pt>
                <c:pt idx="7748">
                  <c:v>45980.854166666664</c:v>
                </c:pt>
                <c:pt idx="7749">
                  <c:v>45980.895833333336</c:v>
                </c:pt>
                <c:pt idx="7750">
                  <c:v>45980.9375</c:v>
                </c:pt>
                <c:pt idx="7751">
                  <c:v>45980.979166666664</c:v>
                </c:pt>
                <c:pt idx="7752">
                  <c:v>45981.020833333336</c:v>
                </c:pt>
                <c:pt idx="7753">
                  <c:v>45981.0625</c:v>
                </c:pt>
                <c:pt idx="7754">
                  <c:v>45981.104166666664</c:v>
                </c:pt>
                <c:pt idx="7755">
                  <c:v>45981.145833333336</c:v>
                </c:pt>
                <c:pt idx="7756">
                  <c:v>45981.1875</c:v>
                </c:pt>
                <c:pt idx="7757">
                  <c:v>45981.229166666664</c:v>
                </c:pt>
                <c:pt idx="7758">
                  <c:v>45981.270833333336</c:v>
                </c:pt>
                <c:pt idx="7759">
                  <c:v>45981.3125</c:v>
                </c:pt>
                <c:pt idx="7760">
                  <c:v>45981.354166666664</c:v>
                </c:pt>
                <c:pt idx="7761">
                  <c:v>45981.395833333336</c:v>
                </c:pt>
                <c:pt idx="7762">
                  <c:v>45981.4375</c:v>
                </c:pt>
                <c:pt idx="7763">
                  <c:v>45981.479166666664</c:v>
                </c:pt>
                <c:pt idx="7764">
                  <c:v>45981.520833333336</c:v>
                </c:pt>
                <c:pt idx="7765">
                  <c:v>45981.5625</c:v>
                </c:pt>
                <c:pt idx="7766">
                  <c:v>45981.604166666664</c:v>
                </c:pt>
                <c:pt idx="7767">
                  <c:v>45981.645833333336</c:v>
                </c:pt>
                <c:pt idx="7768">
                  <c:v>45981.6875</c:v>
                </c:pt>
                <c:pt idx="7769">
                  <c:v>45981.729166666664</c:v>
                </c:pt>
                <c:pt idx="7770">
                  <c:v>45981.770833333336</c:v>
                </c:pt>
                <c:pt idx="7771">
                  <c:v>45981.8125</c:v>
                </c:pt>
                <c:pt idx="7772">
                  <c:v>45981.854166666664</c:v>
                </c:pt>
                <c:pt idx="7773">
                  <c:v>45981.895833333336</c:v>
                </c:pt>
                <c:pt idx="7774">
                  <c:v>45981.9375</c:v>
                </c:pt>
                <c:pt idx="7775">
                  <c:v>45981.979166666664</c:v>
                </c:pt>
                <c:pt idx="7776">
                  <c:v>45982.020833333336</c:v>
                </c:pt>
                <c:pt idx="7777">
                  <c:v>45982.0625</c:v>
                </c:pt>
                <c:pt idx="7778">
                  <c:v>45982.104166666664</c:v>
                </c:pt>
                <c:pt idx="7779">
                  <c:v>45982.145833333336</c:v>
                </c:pt>
                <c:pt idx="7780">
                  <c:v>45982.1875</c:v>
                </c:pt>
                <c:pt idx="7781">
                  <c:v>45982.229166666664</c:v>
                </c:pt>
                <c:pt idx="7782">
                  <c:v>45982.270833333336</c:v>
                </c:pt>
                <c:pt idx="7783">
                  <c:v>45982.3125</c:v>
                </c:pt>
                <c:pt idx="7784">
                  <c:v>45982.354166666664</c:v>
                </c:pt>
                <c:pt idx="7785">
                  <c:v>45982.395833333336</c:v>
                </c:pt>
                <c:pt idx="7786">
                  <c:v>45982.4375</c:v>
                </c:pt>
                <c:pt idx="7787">
                  <c:v>45982.479166666664</c:v>
                </c:pt>
                <c:pt idx="7788">
                  <c:v>45982.520833333336</c:v>
                </c:pt>
                <c:pt idx="7789">
                  <c:v>45982.5625</c:v>
                </c:pt>
                <c:pt idx="7790">
                  <c:v>45982.604166666664</c:v>
                </c:pt>
                <c:pt idx="7791">
                  <c:v>45982.645833333336</c:v>
                </c:pt>
                <c:pt idx="7792">
                  <c:v>45982.6875</c:v>
                </c:pt>
                <c:pt idx="7793">
                  <c:v>45982.729166666664</c:v>
                </c:pt>
                <c:pt idx="7794">
                  <c:v>45982.770833333336</c:v>
                </c:pt>
                <c:pt idx="7795">
                  <c:v>45982.8125</c:v>
                </c:pt>
                <c:pt idx="7796">
                  <c:v>45982.854166666664</c:v>
                </c:pt>
                <c:pt idx="7797">
                  <c:v>45982.895833333336</c:v>
                </c:pt>
                <c:pt idx="7798">
                  <c:v>45982.9375</c:v>
                </c:pt>
                <c:pt idx="7799">
                  <c:v>45982.979166666664</c:v>
                </c:pt>
                <c:pt idx="7800">
                  <c:v>45983.020833333336</c:v>
                </c:pt>
                <c:pt idx="7801">
                  <c:v>45983.0625</c:v>
                </c:pt>
                <c:pt idx="7802">
                  <c:v>45983.104166666664</c:v>
                </c:pt>
                <c:pt idx="7803">
                  <c:v>45983.145833333336</c:v>
                </c:pt>
                <c:pt idx="7804">
                  <c:v>45983.1875</c:v>
                </c:pt>
                <c:pt idx="7805">
                  <c:v>45983.229166666664</c:v>
                </c:pt>
                <c:pt idx="7806">
                  <c:v>45983.270833333336</c:v>
                </c:pt>
                <c:pt idx="7807">
                  <c:v>45983.3125</c:v>
                </c:pt>
                <c:pt idx="7808">
                  <c:v>45983.354166666664</c:v>
                </c:pt>
                <c:pt idx="7809">
                  <c:v>45983.395833333336</c:v>
                </c:pt>
                <c:pt idx="7810">
                  <c:v>45983.4375</c:v>
                </c:pt>
                <c:pt idx="7811">
                  <c:v>45983.479166666664</c:v>
                </c:pt>
                <c:pt idx="7812">
                  <c:v>45983.520833333336</c:v>
                </c:pt>
                <c:pt idx="7813">
                  <c:v>45983.5625</c:v>
                </c:pt>
                <c:pt idx="7814">
                  <c:v>45983.604166666664</c:v>
                </c:pt>
                <c:pt idx="7815">
                  <c:v>45983.645833333336</c:v>
                </c:pt>
                <c:pt idx="7816">
                  <c:v>45983.6875</c:v>
                </c:pt>
                <c:pt idx="7817">
                  <c:v>45983.729166666664</c:v>
                </c:pt>
                <c:pt idx="7818">
                  <c:v>45983.770833333336</c:v>
                </c:pt>
                <c:pt idx="7819">
                  <c:v>45983.8125</c:v>
                </c:pt>
                <c:pt idx="7820">
                  <c:v>45983.854166666664</c:v>
                </c:pt>
                <c:pt idx="7821">
                  <c:v>45983.895833333336</c:v>
                </c:pt>
                <c:pt idx="7822">
                  <c:v>45983.9375</c:v>
                </c:pt>
                <c:pt idx="7823">
                  <c:v>45983.979166666664</c:v>
                </c:pt>
                <c:pt idx="7824">
                  <c:v>45984.020833333336</c:v>
                </c:pt>
                <c:pt idx="7825">
                  <c:v>45984.0625</c:v>
                </c:pt>
                <c:pt idx="7826">
                  <c:v>45984.104166666664</c:v>
                </c:pt>
                <c:pt idx="7827">
                  <c:v>45984.145833333336</c:v>
                </c:pt>
                <c:pt idx="7828">
                  <c:v>45984.1875</c:v>
                </c:pt>
                <c:pt idx="7829">
                  <c:v>45984.229166666664</c:v>
                </c:pt>
                <c:pt idx="7830">
                  <c:v>45984.270833333336</c:v>
                </c:pt>
                <c:pt idx="7831">
                  <c:v>45984.3125</c:v>
                </c:pt>
                <c:pt idx="7832">
                  <c:v>45984.354166666664</c:v>
                </c:pt>
                <c:pt idx="7833">
                  <c:v>45984.395833333336</c:v>
                </c:pt>
                <c:pt idx="7834">
                  <c:v>45984.4375</c:v>
                </c:pt>
                <c:pt idx="7835">
                  <c:v>45984.479166666664</c:v>
                </c:pt>
                <c:pt idx="7836">
                  <c:v>45984.520833333336</c:v>
                </c:pt>
                <c:pt idx="7837">
                  <c:v>45984.5625</c:v>
                </c:pt>
                <c:pt idx="7838">
                  <c:v>45984.604166666664</c:v>
                </c:pt>
                <c:pt idx="7839">
                  <c:v>45984.645833333336</c:v>
                </c:pt>
                <c:pt idx="7840">
                  <c:v>45984.6875</c:v>
                </c:pt>
                <c:pt idx="7841">
                  <c:v>45984.729166666664</c:v>
                </c:pt>
                <c:pt idx="7842">
                  <c:v>45984.770833333336</c:v>
                </c:pt>
                <c:pt idx="7843">
                  <c:v>45984.8125</c:v>
                </c:pt>
                <c:pt idx="7844">
                  <c:v>45984.854166666664</c:v>
                </c:pt>
                <c:pt idx="7845">
                  <c:v>45984.895833333336</c:v>
                </c:pt>
                <c:pt idx="7846">
                  <c:v>45984.9375</c:v>
                </c:pt>
                <c:pt idx="7847">
                  <c:v>45984.979166666664</c:v>
                </c:pt>
                <c:pt idx="7848">
                  <c:v>45985.020833333336</c:v>
                </c:pt>
                <c:pt idx="7849">
                  <c:v>45985.0625</c:v>
                </c:pt>
                <c:pt idx="7850">
                  <c:v>45985.104166666664</c:v>
                </c:pt>
                <c:pt idx="7851">
                  <c:v>45985.145833333336</c:v>
                </c:pt>
                <c:pt idx="7852">
                  <c:v>45985.1875</c:v>
                </c:pt>
                <c:pt idx="7853">
                  <c:v>45985.229166666664</c:v>
                </c:pt>
                <c:pt idx="7854">
                  <c:v>45985.270833333336</c:v>
                </c:pt>
                <c:pt idx="7855">
                  <c:v>45985.3125</c:v>
                </c:pt>
                <c:pt idx="7856">
                  <c:v>45985.354166666664</c:v>
                </c:pt>
                <c:pt idx="7857">
                  <c:v>45985.395833333336</c:v>
                </c:pt>
                <c:pt idx="7858">
                  <c:v>45985.4375</c:v>
                </c:pt>
                <c:pt idx="7859">
                  <c:v>45985.479166666664</c:v>
                </c:pt>
                <c:pt idx="7860">
                  <c:v>45985.520833333336</c:v>
                </c:pt>
                <c:pt idx="7861">
                  <c:v>45985.5625</c:v>
                </c:pt>
                <c:pt idx="7862">
                  <c:v>45985.604166666664</c:v>
                </c:pt>
                <c:pt idx="7863">
                  <c:v>45985.645833333336</c:v>
                </c:pt>
                <c:pt idx="7864">
                  <c:v>45985.6875</c:v>
                </c:pt>
                <c:pt idx="7865">
                  <c:v>45985.729166666664</c:v>
                </c:pt>
                <c:pt idx="7866">
                  <c:v>45985.770833333336</c:v>
                </c:pt>
                <c:pt idx="7867">
                  <c:v>45985.8125</c:v>
                </c:pt>
                <c:pt idx="7868">
                  <c:v>45985.854166666664</c:v>
                </c:pt>
                <c:pt idx="7869">
                  <c:v>45985.895833333336</c:v>
                </c:pt>
                <c:pt idx="7870">
                  <c:v>45985.9375</c:v>
                </c:pt>
                <c:pt idx="7871">
                  <c:v>45985.979166666664</c:v>
                </c:pt>
                <c:pt idx="7872">
                  <c:v>45986.020833333336</c:v>
                </c:pt>
                <c:pt idx="7873">
                  <c:v>45986.0625</c:v>
                </c:pt>
                <c:pt idx="7874">
                  <c:v>45986.104166666664</c:v>
                </c:pt>
                <c:pt idx="7875">
                  <c:v>45986.145833333336</c:v>
                </c:pt>
                <c:pt idx="7876">
                  <c:v>45986.1875</c:v>
                </c:pt>
                <c:pt idx="7877">
                  <c:v>45986.229166666664</c:v>
                </c:pt>
                <c:pt idx="7878">
                  <c:v>45986.270833333336</c:v>
                </c:pt>
                <c:pt idx="7879">
                  <c:v>45986.3125</c:v>
                </c:pt>
                <c:pt idx="7880">
                  <c:v>45986.354166666664</c:v>
                </c:pt>
                <c:pt idx="7881">
                  <c:v>45986.395833333336</c:v>
                </c:pt>
                <c:pt idx="7882">
                  <c:v>45986.4375</c:v>
                </c:pt>
                <c:pt idx="7883">
                  <c:v>45986.479166666664</c:v>
                </c:pt>
                <c:pt idx="7884">
                  <c:v>45986.520833333336</c:v>
                </c:pt>
                <c:pt idx="7885">
                  <c:v>45986.5625</c:v>
                </c:pt>
                <c:pt idx="7886">
                  <c:v>45986.604166666664</c:v>
                </c:pt>
                <c:pt idx="7887">
                  <c:v>45986.645833333336</c:v>
                </c:pt>
                <c:pt idx="7888">
                  <c:v>45986.6875</c:v>
                </c:pt>
                <c:pt idx="7889">
                  <c:v>45986.729166666664</c:v>
                </c:pt>
                <c:pt idx="7890">
                  <c:v>45986.770833333336</c:v>
                </c:pt>
                <c:pt idx="7891">
                  <c:v>45986.8125</c:v>
                </c:pt>
                <c:pt idx="7892">
                  <c:v>45986.854166666664</c:v>
                </c:pt>
                <c:pt idx="7893">
                  <c:v>45986.895833333336</c:v>
                </c:pt>
                <c:pt idx="7894">
                  <c:v>45986.9375</c:v>
                </c:pt>
                <c:pt idx="7895">
                  <c:v>45986.979166666664</c:v>
                </c:pt>
                <c:pt idx="7896">
                  <c:v>45987.020833333336</c:v>
                </c:pt>
                <c:pt idx="7897">
                  <c:v>45987.0625</c:v>
                </c:pt>
                <c:pt idx="7898">
                  <c:v>45987.104166666664</c:v>
                </c:pt>
                <c:pt idx="7899">
                  <c:v>45987.145833333336</c:v>
                </c:pt>
                <c:pt idx="7900">
                  <c:v>45987.1875</c:v>
                </c:pt>
                <c:pt idx="7901">
                  <c:v>45987.229166666664</c:v>
                </c:pt>
                <c:pt idx="7902">
                  <c:v>45987.270833333336</c:v>
                </c:pt>
                <c:pt idx="7903">
                  <c:v>45987.3125</c:v>
                </c:pt>
                <c:pt idx="7904">
                  <c:v>45987.354166666664</c:v>
                </c:pt>
                <c:pt idx="7905">
                  <c:v>45987.395833333336</c:v>
                </c:pt>
                <c:pt idx="7906">
                  <c:v>45987.4375</c:v>
                </c:pt>
                <c:pt idx="7907">
                  <c:v>45987.479166666664</c:v>
                </c:pt>
                <c:pt idx="7908">
                  <c:v>45987.520833333336</c:v>
                </c:pt>
                <c:pt idx="7909">
                  <c:v>45987.5625</c:v>
                </c:pt>
                <c:pt idx="7910">
                  <c:v>45987.604166666664</c:v>
                </c:pt>
                <c:pt idx="7911">
                  <c:v>45987.645833333336</c:v>
                </c:pt>
                <c:pt idx="7912">
                  <c:v>45987.6875</c:v>
                </c:pt>
                <c:pt idx="7913">
                  <c:v>45987.729166666664</c:v>
                </c:pt>
                <c:pt idx="7914">
                  <c:v>45987.770833333336</c:v>
                </c:pt>
                <c:pt idx="7915">
                  <c:v>45987.8125</c:v>
                </c:pt>
                <c:pt idx="7916">
                  <c:v>45987.854166666664</c:v>
                </c:pt>
                <c:pt idx="7917">
                  <c:v>45987.895833333336</c:v>
                </c:pt>
                <c:pt idx="7918">
                  <c:v>45987.9375</c:v>
                </c:pt>
                <c:pt idx="7919">
                  <c:v>45987.979166666664</c:v>
                </c:pt>
                <c:pt idx="7920">
                  <c:v>45988.020833333336</c:v>
                </c:pt>
                <c:pt idx="7921">
                  <c:v>45988.0625</c:v>
                </c:pt>
                <c:pt idx="7922">
                  <c:v>45988.104166666664</c:v>
                </c:pt>
                <c:pt idx="7923">
                  <c:v>45988.145833333336</c:v>
                </c:pt>
                <c:pt idx="7924">
                  <c:v>45988.1875</c:v>
                </c:pt>
                <c:pt idx="7925">
                  <c:v>45988.229166666664</c:v>
                </c:pt>
                <c:pt idx="7926">
                  <c:v>45988.270833333336</c:v>
                </c:pt>
                <c:pt idx="7927">
                  <c:v>45988.3125</c:v>
                </c:pt>
                <c:pt idx="7928">
                  <c:v>45988.354166666664</c:v>
                </c:pt>
                <c:pt idx="7929">
                  <c:v>45988.395833333336</c:v>
                </c:pt>
                <c:pt idx="7930">
                  <c:v>45988.4375</c:v>
                </c:pt>
                <c:pt idx="7931">
                  <c:v>45988.479166666664</c:v>
                </c:pt>
                <c:pt idx="7932">
                  <c:v>45988.520833333336</c:v>
                </c:pt>
                <c:pt idx="7933">
                  <c:v>45988.5625</c:v>
                </c:pt>
                <c:pt idx="7934">
                  <c:v>45988.604166666664</c:v>
                </c:pt>
                <c:pt idx="7935">
                  <c:v>45988.645833333336</c:v>
                </c:pt>
                <c:pt idx="7936">
                  <c:v>45988.6875</c:v>
                </c:pt>
                <c:pt idx="7937">
                  <c:v>45988.729166666664</c:v>
                </c:pt>
                <c:pt idx="7938">
                  <c:v>45988.770833333336</c:v>
                </c:pt>
                <c:pt idx="7939">
                  <c:v>45988.8125</c:v>
                </c:pt>
                <c:pt idx="7940">
                  <c:v>45988.854166666664</c:v>
                </c:pt>
                <c:pt idx="7941">
                  <c:v>45988.895833333336</c:v>
                </c:pt>
                <c:pt idx="7942">
                  <c:v>45988.9375</c:v>
                </c:pt>
                <c:pt idx="7943">
                  <c:v>45988.979166666664</c:v>
                </c:pt>
                <c:pt idx="7944">
                  <c:v>45989.020833333336</c:v>
                </c:pt>
                <c:pt idx="7945">
                  <c:v>45989.0625</c:v>
                </c:pt>
                <c:pt idx="7946">
                  <c:v>45989.104166666664</c:v>
                </c:pt>
                <c:pt idx="7947">
                  <c:v>45989.145833333336</c:v>
                </c:pt>
                <c:pt idx="7948">
                  <c:v>45989.1875</c:v>
                </c:pt>
                <c:pt idx="7949">
                  <c:v>45989.229166666664</c:v>
                </c:pt>
                <c:pt idx="7950">
                  <c:v>45989.270833333336</c:v>
                </c:pt>
                <c:pt idx="7951">
                  <c:v>45989.3125</c:v>
                </c:pt>
                <c:pt idx="7952">
                  <c:v>45989.354166666664</c:v>
                </c:pt>
                <c:pt idx="7953">
                  <c:v>45989.395833333336</c:v>
                </c:pt>
                <c:pt idx="7954">
                  <c:v>45989.4375</c:v>
                </c:pt>
                <c:pt idx="7955">
                  <c:v>45989.479166666664</c:v>
                </c:pt>
                <c:pt idx="7956">
                  <c:v>45989.520833333336</c:v>
                </c:pt>
                <c:pt idx="7957">
                  <c:v>45989.5625</c:v>
                </c:pt>
                <c:pt idx="7958">
                  <c:v>45989.604166666664</c:v>
                </c:pt>
                <c:pt idx="7959">
                  <c:v>45989.645833333336</c:v>
                </c:pt>
                <c:pt idx="7960">
                  <c:v>45989.6875</c:v>
                </c:pt>
                <c:pt idx="7961">
                  <c:v>45989.729166666664</c:v>
                </c:pt>
                <c:pt idx="7962">
                  <c:v>45989.770833333336</c:v>
                </c:pt>
                <c:pt idx="7963">
                  <c:v>45989.8125</c:v>
                </c:pt>
                <c:pt idx="7964">
                  <c:v>45989.854166666664</c:v>
                </c:pt>
                <c:pt idx="7965">
                  <c:v>45989.895833333336</c:v>
                </c:pt>
                <c:pt idx="7966">
                  <c:v>45989.9375</c:v>
                </c:pt>
                <c:pt idx="7967">
                  <c:v>45989.979166666664</c:v>
                </c:pt>
                <c:pt idx="7968">
                  <c:v>45990.020833333336</c:v>
                </c:pt>
                <c:pt idx="7969">
                  <c:v>45990.0625</c:v>
                </c:pt>
                <c:pt idx="7970">
                  <c:v>45990.104166666664</c:v>
                </c:pt>
                <c:pt idx="7971">
                  <c:v>45990.145833333336</c:v>
                </c:pt>
                <c:pt idx="7972">
                  <c:v>45990.1875</c:v>
                </c:pt>
                <c:pt idx="7973">
                  <c:v>45990.229166666664</c:v>
                </c:pt>
                <c:pt idx="7974">
                  <c:v>45990.270833333336</c:v>
                </c:pt>
                <c:pt idx="7975">
                  <c:v>45990.3125</c:v>
                </c:pt>
                <c:pt idx="7976">
                  <c:v>45990.354166666664</c:v>
                </c:pt>
                <c:pt idx="7977">
                  <c:v>45990.395833333336</c:v>
                </c:pt>
                <c:pt idx="7978">
                  <c:v>45990.4375</c:v>
                </c:pt>
                <c:pt idx="7979">
                  <c:v>45990.479166666664</c:v>
                </c:pt>
                <c:pt idx="7980">
                  <c:v>45990.520833333336</c:v>
                </c:pt>
                <c:pt idx="7981">
                  <c:v>45990.5625</c:v>
                </c:pt>
                <c:pt idx="7982">
                  <c:v>45990.604166666664</c:v>
                </c:pt>
                <c:pt idx="7983">
                  <c:v>45990.645833333336</c:v>
                </c:pt>
                <c:pt idx="7984">
                  <c:v>45990.6875</c:v>
                </c:pt>
                <c:pt idx="7985">
                  <c:v>45990.729166666664</c:v>
                </c:pt>
                <c:pt idx="7986">
                  <c:v>45990.770833333336</c:v>
                </c:pt>
                <c:pt idx="7987">
                  <c:v>45990.8125</c:v>
                </c:pt>
                <c:pt idx="7988">
                  <c:v>45990.854166666664</c:v>
                </c:pt>
                <c:pt idx="7989">
                  <c:v>45990.895833333336</c:v>
                </c:pt>
                <c:pt idx="7990">
                  <c:v>45990.9375</c:v>
                </c:pt>
                <c:pt idx="7991">
                  <c:v>45990.979166666664</c:v>
                </c:pt>
                <c:pt idx="7992">
                  <c:v>45991.020833333336</c:v>
                </c:pt>
                <c:pt idx="7993">
                  <c:v>45991.0625</c:v>
                </c:pt>
                <c:pt idx="7994">
                  <c:v>45991.104166666664</c:v>
                </c:pt>
                <c:pt idx="7995">
                  <c:v>45991.145833333336</c:v>
                </c:pt>
                <c:pt idx="7996">
                  <c:v>45991.1875</c:v>
                </c:pt>
                <c:pt idx="7997">
                  <c:v>45991.229166666664</c:v>
                </c:pt>
                <c:pt idx="7998">
                  <c:v>45991.270833333336</c:v>
                </c:pt>
                <c:pt idx="7999">
                  <c:v>45991.3125</c:v>
                </c:pt>
                <c:pt idx="8000">
                  <c:v>45991.354166666664</c:v>
                </c:pt>
                <c:pt idx="8001">
                  <c:v>45991.395833333336</c:v>
                </c:pt>
                <c:pt idx="8002">
                  <c:v>45991.4375</c:v>
                </c:pt>
                <c:pt idx="8003">
                  <c:v>45991.479166666664</c:v>
                </c:pt>
                <c:pt idx="8004">
                  <c:v>45991.520833333336</c:v>
                </c:pt>
                <c:pt idx="8005">
                  <c:v>45991.5625</c:v>
                </c:pt>
                <c:pt idx="8006">
                  <c:v>45991.604166666664</c:v>
                </c:pt>
                <c:pt idx="8007">
                  <c:v>45991.645833333336</c:v>
                </c:pt>
                <c:pt idx="8008">
                  <c:v>45991.6875</c:v>
                </c:pt>
                <c:pt idx="8009">
                  <c:v>45991.729166666664</c:v>
                </c:pt>
                <c:pt idx="8010">
                  <c:v>45991.770833333336</c:v>
                </c:pt>
                <c:pt idx="8011">
                  <c:v>45991.8125</c:v>
                </c:pt>
                <c:pt idx="8012">
                  <c:v>45991.854166666664</c:v>
                </c:pt>
                <c:pt idx="8013">
                  <c:v>45991.895833333336</c:v>
                </c:pt>
                <c:pt idx="8014">
                  <c:v>45991.9375</c:v>
                </c:pt>
                <c:pt idx="8015">
                  <c:v>45991.979166666664</c:v>
                </c:pt>
                <c:pt idx="8016">
                  <c:v>45992.020833333336</c:v>
                </c:pt>
                <c:pt idx="8017">
                  <c:v>45992.0625</c:v>
                </c:pt>
                <c:pt idx="8018">
                  <c:v>45992.104166666664</c:v>
                </c:pt>
                <c:pt idx="8019">
                  <c:v>45992.145833333336</c:v>
                </c:pt>
                <c:pt idx="8020">
                  <c:v>45992.1875</c:v>
                </c:pt>
                <c:pt idx="8021">
                  <c:v>45992.229166666664</c:v>
                </c:pt>
                <c:pt idx="8022">
                  <c:v>45992.270833333336</c:v>
                </c:pt>
                <c:pt idx="8023">
                  <c:v>45992.3125</c:v>
                </c:pt>
                <c:pt idx="8024">
                  <c:v>45992.354166666664</c:v>
                </c:pt>
                <c:pt idx="8025">
                  <c:v>45992.395833333336</c:v>
                </c:pt>
                <c:pt idx="8026">
                  <c:v>45992.4375</c:v>
                </c:pt>
                <c:pt idx="8027">
                  <c:v>45992.479166666664</c:v>
                </c:pt>
                <c:pt idx="8028">
                  <c:v>45992.520833333336</c:v>
                </c:pt>
                <c:pt idx="8029">
                  <c:v>45992.5625</c:v>
                </c:pt>
                <c:pt idx="8030">
                  <c:v>45992.604166666664</c:v>
                </c:pt>
                <c:pt idx="8031">
                  <c:v>45992.645833333336</c:v>
                </c:pt>
                <c:pt idx="8032">
                  <c:v>45992.6875</c:v>
                </c:pt>
                <c:pt idx="8033">
                  <c:v>45992.729166666664</c:v>
                </c:pt>
                <c:pt idx="8034">
                  <c:v>45992.770833333336</c:v>
                </c:pt>
                <c:pt idx="8035">
                  <c:v>45992.8125</c:v>
                </c:pt>
                <c:pt idx="8036">
                  <c:v>45992.854166666664</c:v>
                </c:pt>
                <c:pt idx="8037">
                  <c:v>45992.895833333336</c:v>
                </c:pt>
                <c:pt idx="8038">
                  <c:v>45992.9375</c:v>
                </c:pt>
                <c:pt idx="8039">
                  <c:v>45992.979166666664</c:v>
                </c:pt>
                <c:pt idx="8040">
                  <c:v>45993.020833333336</c:v>
                </c:pt>
                <c:pt idx="8041">
                  <c:v>45993.0625</c:v>
                </c:pt>
                <c:pt idx="8042">
                  <c:v>45993.104166666664</c:v>
                </c:pt>
                <c:pt idx="8043">
                  <c:v>45993.145833333336</c:v>
                </c:pt>
                <c:pt idx="8044">
                  <c:v>45993.1875</c:v>
                </c:pt>
                <c:pt idx="8045">
                  <c:v>45993.229166666664</c:v>
                </c:pt>
                <c:pt idx="8046">
                  <c:v>45993.270833333336</c:v>
                </c:pt>
                <c:pt idx="8047">
                  <c:v>45993.3125</c:v>
                </c:pt>
                <c:pt idx="8048">
                  <c:v>45993.354166666664</c:v>
                </c:pt>
                <c:pt idx="8049">
                  <c:v>45993.395833333336</c:v>
                </c:pt>
                <c:pt idx="8050">
                  <c:v>45993.4375</c:v>
                </c:pt>
                <c:pt idx="8051">
                  <c:v>45993.479166666664</c:v>
                </c:pt>
                <c:pt idx="8052">
                  <c:v>45993.520833333336</c:v>
                </c:pt>
                <c:pt idx="8053">
                  <c:v>45993.5625</c:v>
                </c:pt>
                <c:pt idx="8054">
                  <c:v>45993.604166666664</c:v>
                </c:pt>
                <c:pt idx="8055">
                  <c:v>45993.645833333336</c:v>
                </c:pt>
                <c:pt idx="8056">
                  <c:v>45993.6875</c:v>
                </c:pt>
                <c:pt idx="8057">
                  <c:v>45993.729166666664</c:v>
                </c:pt>
                <c:pt idx="8058">
                  <c:v>45993.770833333336</c:v>
                </c:pt>
                <c:pt idx="8059">
                  <c:v>45993.8125</c:v>
                </c:pt>
                <c:pt idx="8060">
                  <c:v>45993.854166666664</c:v>
                </c:pt>
                <c:pt idx="8061">
                  <c:v>45993.895833333336</c:v>
                </c:pt>
                <c:pt idx="8062">
                  <c:v>45993.9375</c:v>
                </c:pt>
                <c:pt idx="8063">
                  <c:v>45993.979166666664</c:v>
                </c:pt>
                <c:pt idx="8064">
                  <c:v>45994.020833333336</c:v>
                </c:pt>
                <c:pt idx="8065">
                  <c:v>45994.0625</c:v>
                </c:pt>
                <c:pt idx="8066">
                  <c:v>45994.104166666664</c:v>
                </c:pt>
                <c:pt idx="8067">
                  <c:v>45994.145833333336</c:v>
                </c:pt>
                <c:pt idx="8068">
                  <c:v>45994.1875</c:v>
                </c:pt>
                <c:pt idx="8069">
                  <c:v>45994.229166666664</c:v>
                </c:pt>
                <c:pt idx="8070">
                  <c:v>45994.270833333336</c:v>
                </c:pt>
                <c:pt idx="8071">
                  <c:v>45994.3125</c:v>
                </c:pt>
                <c:pt idx="8072">
                  <c:v>45994.354166666664</c:v>
                </c:pt>
                <c:pt idx="8073">
                  <c:v>45994.395833333336</c:v>
                </c:pt>
                <c:pt idx="8074">
                  <c:v>45994.4375</c:v>
                </c:pt>
                <c:pt idx="8075">
                  <c:v>45994.479166666664</c:v>
                </c:pt>
                <c:pt idx="8076">
                  <c:v>45994.520833333336</c:v>
                </c:pt>
                <c:pt idx="8077">
                  <c:v>45994.5625</c:v>
                </c:pt>
                <c:pt idx="8078">
                  <c:v>45994.604166666664</c:v>
                </c:pt>
                <c:pt idx="8079">
                  <c:v>45994.645833333336</c:v>
                </c:pt>
                <c:pt idx="8080">
                  <c:v>45994.6875</c:v>
                </c:pt>
                <c:pt idx="8081">
                  <c:v>45994.729166666664</c:v>
                </c:pt>
                <c:pt idx="8082">
                  <c:v>45994.770833333336</c:v>
                </c:pt>
                <c:pt idx="8083">
                  <c:v>45994.8125</c:v>
                </c:pt>
                <c:pt idx="8084">
                  <c:v>45994.854166666664</c:v>
                </c:pt>
                <c:pt idx="8085">
                  <c:v>45994.895833333336</c:v>
                </c:pt>
                <c:pt idx="8086">
                  <c:v>45994.9375</c:v>
                </c:pt>
                <c:pt idx="8087">
                  <c:v>45994.979166666664</c:v>
                </c:pt>
                <c:pt idx="8088">
                  <c:v>45995.020833333336</c:v>
                </c:pt>
                <c:pt idx="8089">
                  <c:v>45995.0625</c:v>
                </c:pt>
                <c:pt idx="8090">
                  <c:v>45995.104166666664</c:v>
                </c:pt>
                <c:pt idx="8091">
                  <c:v>45995.145833333336</c:v>
                </c:pt>
                <c:pt idx="8092">
                  <c:v>45995.1875</c:v>
                </c:pt>
                <c:pt idx="8093">
                  <c:v>45995.229166666664</c:v>
                </c:pt>
                <c:pt idx="8094">
                  <c:v>45995.270833333336</c:v>
                </c:pt>
                <c:pt idx="8095">
                  <c:v>45995.3125</c:v>
                </c:pt>
                <c:pt idx="8096">
                  <c:v>45995.354166666664</c:v>
                </c:pt>
                <c:pt idx="8097">
                  <c:v>45995.395833333336</c:v>
                </c:pt>
                <c:pt idx="8098">
                  <c:v>45995.4375</c:v>
                </c:pt>
                <c:pt idx="8099">
                  <c:v>45995.479166666664</c:v>
                </c:pt>
                <c:pt idx="8100">
                  <c:v>45995.520833333336</c:v>
                </c:pt>
                <c:pt idx="8101">
                  <c:v>45995.5625</c:v>
                </c:pt>
                <c:pt idx="8102">
                  <c:v>45995.604166666664</c:v>
                </c:pt>
                <c:pt idx="8103">
                  <c:v>45995.645833333336</c:v>
                </c:pt>
                <c:pt idx="8104">
                  <c:v>45995.6875</c:v>
                </c:pt>
                <c:pt idx="8105">
                  <c:v>45995.729166666664</c:v>
                </c:pt>
                <c:pt idx="8106">
                  <c:v>45995.770833333336</c:v>
                </c:pt>
                <c:pt idx="8107">
                  <c:v>45995.8125</c:v>
                </c:pt>
                <c:pt idx="8108">
                  <c:v>45995.854166666664</c:v>
                </c:pt>
                <c:pt idx="8109">
                  <c:v>45995.895833333336</c:v>
                </c:pt>
                <c:pt idx="8110">
                  <c:v>45995.9375</c:v>
                </c:pt>
                <c:pt idx="8111">
                  <c:v>45995.979166666664</c:v>
                </c:pt>
                <c:pt idx="8112">
                  <c:v>45996.020833333336</c:v>
                </c:pt>
                <c:pt idx="8113">
                  <c:v>45996.0625</c:v>
                </c:pt>
                <c:pt idx="8114">
                  <c:v>45996.104166666664</c:v>
                </c:pt>
                <c:pt idx="8115">
                  <c:v>45996.145833333336</c:v>
                </c:pt>
                <c:pt idx="8116">
                  <c:v>45996.1875</c:v>
                </c:pt>
                <c:pt idx="8117">
                  <c:v>45996.229166666664</c:v>
                </c:pt>
                <c:pt idx="8118">
                  <c:v>45996.270833333336</c:v>
                </c:pt>
                <c:pt idx="8119">
                  <c:v>45996.3125</c:v>
                </c:pt>
                <c:pt idx="8120">
                  <c:v>45996.354166666664</c:v>
                </c:pt>
                <c:pt idx="8121">
                  <c:v>45996.395833333336</c:v>
                </c:pt>
                <c:pt idx="8122">
                  <c:v>45996.4375</c:v>
                </c:pt>
                <c:pt idx="8123">
                  <c:v>45996.479166666664</c:v>
                </c:pt>
                <c:pt idx="8124">
                  <c:v>45996.520833333336</c:v>
                </c:pt>
                <c:pt idx="8125">
                  <c:v>45996.5625</c:v>
                </c:pt>
                <c:pt idx="8126">
                  <c:v>45996.604166666664</c:v>
                </c:pt>
                <c:pt idx="8127">
                  <c:v>45996.645833333336</c:v>
                </c:pt>
                <c:pt idx="8128">
                  <c:v>45996.6875</c:v>
                </c:pt>
                <c:pt idx="8129">
                  <c:v>45996.729166666664</c:v>
                </c:pt>
                <c:pt idx="8130">
                  <c:v>45996.770833333336</c:v>
                </c:pt>
                <c:pt idx="8131">
                  <c:v>45996.8125</c:v>
                </c:pt>
                <c:pt idx="8132">
                  <c:v>45996.854166666664</c:v>
                </c:pt>
                <c:pt idx="8133">
                  <c:v>45996.895833333336</c:v>
                </c:pt>
                <c:pt idx="8134">
                  <c:v>45996.9375</c:v>
                </c:pt>
                <c:pt idx="8135">
                  <c:v>45996.979166666664</c:v>
                </c:pt>
                <c:pt idx="8136">
                  <c:v>45997.020833333336</c:v>
                </c:pt>
                <c:pt idx="8137">
                  <c:v>45997.0625</c:v>
                </c:pt>
                <c:pt idx="8138">
                  <c:v>45997.104166666664</c:v>
                </c:pt>
                <c:pt idx="8139">
                  <c:v>45997.145833333336</c:v>
                </c:pt>
                <c:pt idx="8140">
                  <c:v>45997.1875</c:v>
                </c:pt>
                <c:pt idx="8141">
                  <c:v>45997.229166666664</c:v>
                </c:pt>
                <c:pt idx="8142">
                  <c:v>45997.270833333336</c:v>
                </c:pt>
                <c:pt idx="8143">
                  <c:v>45997.3125</c:v>
                </c:pt>
                <c:pt idx="8144">
                  <c:v>45997.354166666664</c:v>
                </c:pt>
                <c:pt idx="8145">
                  <c:v>45997.395833333336</c:v>
                </c:pt>
                <c:pt idx="8146">
                  <c:v>45997.4375</c:v>
                </c:pt>
                <c:pt idx="8147">
                  <c:v>45997.479166666664</c:v>
                </c:pt>
                <c:pt idx="8148">
                  <c:v>45997.520833333336</c:v>
                </c:pt>
                <c:pt idx="8149">
                  <c:v>45997.5625</c:v>
                </c:pt>
                <c:pt idx="8150">
                  <c:v>45997.604166666664</c:v>
                </c:pt>
                <c:pt idx="8151">
                  <c:v>45997.645833333336</c:v>
                </c:pt>
                <c:pt idx="8152">
                  <c:v>45997.6875</c:v>
                </c:pt>
                <c:pt idx="8153">
                  <c:v>45997.729166666664</c:v>
                </c:pt>
                <c:pt idx="8154">
                  <c:v>45997.770833333336</c:v>
                </c:pt>
                <c:pt idx="8155">
                  <c:v>45997.8125</c:v>
                </c:pt>
                <c:pt idx="8156">
                  <c:v>45997.854166666664</c:v>
                </c:pt>
                <c:pt idx="8157">
                  <c:v>45997.895833333336</c:v>
                </c:pt>
                <c:pt idx="8158">
                  <c:v>45997.9375</c:v>
                </c:pt>
                <c:pt idx="8159">
                  <c:v>45997.979166666664</c:v>
                </c:pt>
                <c:pt idx="8160">
                  <c:v>45998.020833333336</c:v>
                </c:pt>
                <c:pt idx="8161">
                  <c:v>45998.0625</c:v>
                </c:pt>
                <c:pt idx="8162">
                  <c:v>45998.104166666664</c:v>
                </c:pt>
                <c:pt idx="8163">
                  <c:v>45998.145833333336</c:v>
                </c:pt>
                <c:pt idx="8164">
                  <c:v>45998.1875</c:v>
                </c:pt>
                <c:pt idx="8165">
                  <c:v>45998.229166666664</c:v>
                </c:pt>
                <c:pt idx="8166">
                  <c:v>45998.270833333336</c:v>
                </c:pt>
                <c:pt idx="8167">
                  <c:v>45998.3125</c:v>
                </c:pt>
                <c:pt idx="8168">
                  <c:v>45998.354166666664</c:v>
                </c:pt>
                <c:pt idx="8169">
                  <c:v>45998.395833333336</c:v>
                </c:pt>
                <c:pt idx="8170">
                  <c:v>45998.4375</c:v>
                </c:pt>
                <c:pt idx="8171">
                  <c:v>45998.479166666664</c:v>
                </c:pt>
                <c:pt idx="8172">
                  <c:v>45998.520833333336</c:v>
                </c:pt>
                <c:pt idx="8173">
                  <c:v>45998.5625</c:v>
                </c:pt>
                <c:pt idx="8174">
                  <c:v>45998.604166666664</c:v>
                </c:pt>
                <c:pt idx="8175">
                  <c:v>45998.645833333336</c:v>
                </c:pt>
                <c:pt idx="8176">
                  <c:v>45998.6875</c:v>
                </c:pt>
                <c:pt idx="8177">
                  <c:v>45998.729166666664</c:v>
                </c:pt>
                <c:pt idx="8178">
                  <c:v>45998.770833333336</c:v>
                </c:pt>
                <c:pt idx="8179">
                  <c:v>45998.8125</c:v>
                </c:pt>
                <c:pt idx="8180">
                  <c:v>45998.854166666664</c:v>
                </c:pt>
                <c:pt idx="8181">
                  <c:v>45998.895833333336</c:v>
                </c:pt>
                <c:pt idx="8182">
                  <c:v>45998.9375</c:v>
                </c:pt>
                <c:pt idx="8183">
                  <c:v>45998.979166666664</c:v>
                </c:pt>
                <c:pt idx="8184">
                  <c:v>45999.020833333336</c:v>
                </c:pt>
                <c:pt idx="8185">
                  <c:v>45999.0625</c:v>
                </c:pt>
                <c:pt idx="8186">
                  <c:v>45999.104166666664</c:v>
                </c:pt>
                <c:pt idx="8187">
                  <c:v>45999.145833333336</c:v>
                </c:pt>
                <c:pt idx="8188">
                  <c:v>45999.1875</c:v>
                </c:pt>
                <c:pt idx="8189">
                  <c:v>45999.229166666664</c:v>
                </c:pt>
                <c:pt idx="8190">
                  <c:v>45999.270833333336</c:v>
                </c:pt>
                <c:pt idx="8191">
                  <c:v>45999.3125</c:v>
                </c:pt>
                <c:pt idx="8192">
                  <c:v>45999.354166666664</c:v>
                </c:pt>
                <c:pt idx="8193">
                  <c:v>45999.395833333336</c:v>
                </c:pt>
                <c:pt idx="8194">
                  <c:v>45999.4375</c:v>
                </c:pt>
                <c:pt idx="8195">
                  <c:v>45999.479166666664</c:v>
                </c:pt>
                <c:pt idx="8196">
                  <c:v>45999.520833333336</c:v>
                </c:pt>
                <c:pt idx="8197">
                  <c:v>45999.5625</c:v>
                </c:pt>
                <c:pt idx="8198">
                  <c:v>45999.604166666664</c:v>
                </c:pt>
                <c:pt idx="8199">
                  <c:v>45999.645833333336</c:v>
                </c:pt>
                <c:pt idx="8200">
                  <c:v>45999.6875</c:v>
                </c:pt>
                <c:pt idx="8201">
                  <c:v>45999.729166666664</c:v>
                </c:pt>
                <c:pt idx="8202">
                  <c:v>45999.770833333336</c:v>
                </c:pt>
                <c:pt idx="8203">
                  <c:v>45999.8125</c:v>
                </c:pt>
                <c:pt idx="8204">
                  <c:v>45999.854166666664</c:v>
                </c:pt>
                <c:pt idx="8205">
                  <c:v>45999.895833333336</c:v>
                </c:pt>
                <c:pt idx="8206">
                  <c:v>45999.9375</c:v>
                </c:pt>
                <c:pt idx="8207">
                  <c:v>45999.979166666664</c:v>
                </c:pt>
                <c:pt idx="8208">
                  <c:v>46000.020833333336</c:v>
                </c:pt>
                <c:pt idx="8209">
                  <c:v>46000.0625</c:v>
                </c:pt>
                <c:pt idx="8210">
                  <c:v>46000.104166666664</c:v>
                </c:pt>
                <c:pt idx="8211">
                  <c:v>46000.145833333336</c:v>
                </c:pt>
                <c:pt idx="8212">
                  <c:v>46000.1875</c:v>
                </c:pt>
                <c:pt idx="8213">
                  <c:v>46000.229166666664</c:v>
                </c:pt>
                <c:pt idx="8214">
                  <c:v>46000.270833333336</c:v>
                </c:pt>
                <c:pt idx="8215">
                  <c:v>46000.3125</c:v>
                </c:pt>
                <c:pt idx="8216">
                  <c:v>46000.354166666664</c:v>
                </c:pt>
                <c:pt idx="8217">
                  <c:v>46000.395833333336</c:v>
                </c:pt>
                <c:pt idx="8218">
                  <c:v>46000.4375</c:v>
                </c:pt>
                <c:pt idx="8219">
                  <c:v>46000.479166666664</c:v>
                </c:pt>
                <c:pt idx="8220">
                  <c:v>46000.520833333336</c:v>
                </c:pt>
                <c:pt idx="8221">
                  <c:v>46000.5625</c:v>
                </c:pt>
                <c:pt idx="8222">
                  <c:v>46000.604166666664</c:v>
                </c:pt>
                <c:pt idx="8223">
                  <c:v>46000.645833333336</c:v>
                </c:pt>
                <c:pt idx="8224">
                  <c:v>46000.6875</c:v>
                </c:pt>
                <c:pt idx="8225">
                  <c:v>46000.729166666664</c:v>
                </c:pt>
                <c:pt idx="8226">
                  <c:v>46000.770833333336</c:v>
                </c:pt>
                <c:pt idx="8227">
                  <c:v>46000.8125</c:v>
                </c:pt>
                <c:pt idx="8228">
                  <c:v>46000.854166666664</c:v>
                </c:pt>
                <c:pt idx="8229">
                  <c:v>46000.895833333336</c:v>
                </c:pt>
                <c:pt idx="8230">
                  <c:v>46000.9375</c:v>
                </c:pt>
                <c:pt idx="8231">
                  <c:v>46000.979166666664</c:v>
                </c:pt>
                <c:pt idx="8232">
                  <c:v>46001.020833333336</c:v>
                </c:pt>
                <c:pt idx="8233">
                  <c:v>46001.0625</c:v>
                </c:pt>
                <c:pt idx="8234">
                  <c:v>46001.104166666664</c:v>
                </c:pt>
                <c:pt idx="8235">
                  <c:v>46001.145833333336</c:v>
                </c:pt>
                <c:pt idx="8236">
                  <c:v>46001.1875</c:v>
                </c:pt>
                <c:pt idx="8237">
                  <c:v>46001.229166666664</c:v>
                </c:pt>
                <c:pt idx="8238">
                  <c:v>46001.270833333336</c:v>
                </c:pt>
                <c:pt idx="8239">
                  <c:v>46001.3125</c:v>
                </c:pt>
                <c:pt idx="8240">
                  <c:v>46001.354166666664</c:v>
                </c:pt>
                <c:pt idx="8241">
                  <c:v>46001.395833333336</c:v>
                </c:pt>
                <c:pt idx="8242">
                  <c:v>46001.4375</c:v>
                </c:pt>
                <c:pt idx="8243">
                  <c:v>46001.479166666664</c:v>
                </c:pt>
                <c:pt idx="8244">
                  <c:v>46001.520833333336</c:v>
                </c:pt>
                <c:pt idx="8245">
                  <c:v>46001.5625</c:v>
                </c:pt>
                <c:pt idx="8246">
                  <c:v>46001.604166666664</c:v>
                </c:pt>
                <c:pt idx="8247">
                  <c:v>46001.645833333336</c:v>
                </c:pt>
                <c:pt idx="8248">
                  <c:v>46001.6875</c:v>
                </c:pt>
                <c:pt idx="8249">
                  <c:v>46001.729166666664</c:v>
                </c:pt>
                <c:pt idx="8250">
                  <c:v>46001.770833333336</c:v>
                </c:pt>
                <c:pt idx="8251">
                  <c:v>46001.8125</c:v>
                </c:pt>
                <c:pt idx="8252">
                  <c:v>46001.854166666664</c:v>
                </c:pt>
                <c:pt idx="8253">
                  <c:v>46001.895833333336</c:v>
                </c:pt>
                <c:pt idx="8254">
                  <c:v>46001.9375</c:v>
                </c:pt>
                <c:pt idx="8255">
                  <c:v>46001.979166666664</c:v>
                </c:pt>
                <c:pt idx="8256">
                  <c:v>46002.020833333336</c:v>
                </c:pt>
                <c:pt idx="8257">
                  <c:v>46002.0625</c:v>
                </c:pt>
                <c:pt idx="8258">
                  <c:v>46002.104166666664</c:v>
                </c:pt>
                <c:pt idx="8259">
                  <c:v>46002.145833333336</c:v>
                </c:pt>
                <c:pt idx="8260">
                  <c:v>46002.1875</c:v>
                </c:pt>
                <c:pt idx="8261">
                  <c:v>46002.229166666664</c:v>
                </c:pt>
                <c:pt idx="8262">
                  <c:v>46002.270833333336</c:v>
                </c:pt>
                <c:pt idx="8263">
                  <c:v>46002.3125</c:v>
                </c:pt>
                <c:pt idx="8264">
                  <c:v>46002.354166666664</c:v>
                </c:pt>
                <c:pt idx="8265">
                  <c:v>46002.395833333336</c:v>
                </c:pt>
                <c:pt idx="8266">
                  <c:v>46002.4375</c:v>
                </c:pt>
                <c:pt idx="8267">
                  <c:v>46002.479166666664</c:v>
                </c:pt>
                <c:pt idx="8268">
                  <c:v>46002.520833333336</c:v>
                </c:pt>
                <c:pt idx="8269">
                  <c:v>46002.5625</c:v>
                </c:pt>
                <c:pt idx="8270">
                  <c:v>46002.604166666664</c:v>
                </c:pt>
                <c:pt idx="8271">
                  <c:v>46002.645833333336</c:v>
                </c:pt>
                <c:pt idx="8272">
                  <c:v>46002.6875</c:v>
                </c:pt>
                <c:pt idx="8273">
                  <c:v>46002.729166666664</c:v>
                </c:pt>
                <c:pt idx="8274">
                  <c:v>46002.770833333336</c:v>
                </c:pt>
                <c:pt idx="8275">
                  <c:v>46002.8125</c:v>
                </c:pt>
                <c:pt idx="8276">
                  <c:v>46002.854166666664</c:v>
                </c:pt>
                <c:pt idx="8277">
                  <c:v>46002.895833333336</c:v>
                </c:pt>
                <c:pt idx="8278">
                  <c:v>46002.9375</c:v>
                </c:pt>
                <c:pt idx="8279">
                  <c:v>46002.979166666664</c:v>
                </c:pt>
                <c:pt idx="8280">
                  <c:v>46003.020833333336</c:v>
                </c:pt>
                <c:pt idx="8281">
                  <c:v>46003.0625</c:v>
                </c:pt>
                <c:pt idx="8282">
                  <c:v>46003.104166666664</c:v>
                </c:pt>
                <c:pt idx="8283">
                  <c:v>46003.145833333336</c:v>
                </c:pt>
                <c:pt idx="8284">
                  <c:v>46003.1875</c:v>
                </c:pt>
                <c:pt idx="8285">
                  <c:v>46003.229166666664</c:v>
                </c:pt>
                <c:pt idx="8286">
                  <c:v>46003.270833333336</c:v>
                </c:pt>
                <c:pt idx="8287">
                  <c:v>46003.3125</c:v>
                </c:pt>
                <c:pt idx="8288">
                  <c:v>46003.354166666664</c:v>
                </c:pt>
                <c:pt idx="8289">
                  <c:v>46003.395833333336</c:v>
                </c:pt>
                <c:pt idx="8290">
                  <c:v>46003.4375</c:v>
                </c:pt>
                <c:pt idx="8291">
                  <c:v>46003.479166666664</c:v>
                </c:pt>
                <c:pt idx="8292">
                  <c:v>46003.520833333336</c:v>
                </c:pt>
                <c:pt idx="8293">
                  <c:v>46003.5625</c:v>
                </c:pt>
                <c:pt idx="8294">
                  <c:v>46003.604166666664</c:v>
                </c:pt>
                <c:pt idx="8295">
                  <c:v>46003.645833333336</c:v>
                </c:pt>
                <c:pt idx="8296">
                  <c:v>46003.6875</c:v>
                </c:pt>
                <c:pt idx="8297">
                  <c:v>46003.729166666664</c:v>
                </c:pt>
                <c:pt idx="8298">
                  <c:v>46003.770833333336</c:v>
                </c:pt>
                <c:pt idx="8299">
                  <c:v>46003.8125</c:v>
                </c:pt>
                <c:pt idx="8300">
                  <c:v>46003.854166666664</c:v>
                </c:pt>
                <c:pt idx="8301">
                  <c:v>46003.895833333336</c:v>
                </c:pt>
                <c:pt idx="8302">
                  <c:v>46003.9375</c:v>
                </c:pt>
                <c:pt idx="8303">
                  <c:v>46003.979166666664</c:v>
                </c:pt>
                <c:pt idx="8304">
                  <c:v>46004.020833333336</c:v>
                </c:pt>
                <c:pt idx="8305">
                  <c:v>46004.0625</c:v>
                </c:pt>
                <c:pt idx="8306">
                  <c:v>46004.104166666664</c:v>
                </c:pt>
                <c:pt idx="8307">
                  <c:v>46004.145833333336</c:v>
                </c:pt>
                <c:pt idx="8308">
                  <c:v>46004.1875</c:v>
                </c:pt>
                <c:pt idx="8309">
                  <c:v>46004.229166666664</c:v>
                </c:pt>
                <c:pt idx="8310">
                  <c:v>46004.270833333336</c:v>
                </c:pt>
                <c:pt idx="8311">
                  <c:v>46004.3125</c:v>
                </c:pt>
                <c:pt idx="8312">
                  <c:v>46004.354166666664</c:v>
                </c:pt>
                <c:pt idx="8313">
                  <c:v>46004.395833333336</c:v>
                </c:pt>
                <c:pt idx="8314">
                  <c:v>46004.4375</c:v>
                </c:pt>
                <c:pt idx="8315">
                  <c:v>46004.479166666664</c:v>
                </c:pt>
                <c:pt idx="8316">
                  <c:v>46004.520833333336</c:v>
                </c:pt>
                <c:pt idx="8317">
                  <c:v>46004.5625</c:v>
                </c:pt>
                <c:pt idx="8318">
                  <c:v>46004.604166666664</c:v>
                </c:pt>
                <c:pt idx="8319">
                  <c:v>46004.645833333336</c:v>
                </c:pt>
                <c:pt idx="8320">
                  <c:v>46004.6875</c:v>
                </c:pt>
                <c:pt idx="8321">
                  <c:v>46004.729166666664</c:v>
                </c:pt>
                <c:pt idx="8322">
                  <c:v>46004.770833333336</c:v>
                </c:pt>
                <c:pt idx="8323">
                  <c:v>46004.8125</c:v>
                </c:pt>
                <c:pt idx="8324">
                  <c:v>46004.854166666664</c:v>
                </c:pt>
                <c:pt idx="8325">
                  <c:v>46004.895833333336</c:v>
                </c:pt>
                <c:pt idx="8326">
                  <c:v>46004.9375</c:v>
                </c:pt>
                <c:pt idx="8327">
                  <c:v>46004.979166666664</c:v>
                </c:pt>
                <c:pt idx="8328">
                  <c:v>46005.020833333336</c:v>
                </c:pt>
                <c:pt idx="8329">
                  <c:v>46005.0625</c:v>
                </c:pt>
                <c:pt idx="8330">
                  <c:v>46005.104166666664</c:v>
                </c:pt>
                <c:pt idx="8331">
                  <c:v>46005.145833333336</c:v>
                </c:pt>
                <c:pt idx="8332">
                  <c:v>46005.1875</c:v>
                </c:pt>
                <c:pt idx="8333">
                  <c:v>46005.229166666664</c:v>
                </c:pt>
                <c:pt idx="8334">
                  <c:v>46005.270833333336</c:v>
                </c:pt>
                <c:pt idx="8335">
                  <c:v>46005.3125</c:v>
                </c:pt>
                <c:pt idx="8336">
                  <c:v>46005.354166666664</c:v>
                </c:pt>
                <c:pt idx="8337">
                  <c:v>46005.395833333336</c:v>
                </c:pt>
                <c:pt idx="8338">
                  <c:v>46005.4375</c:v>
                </c:pt>
                <c:pt idx="8339">
                  <c:v>46005.479166666664</c:v>
                </c:pt>
                <c:pt idx="8340">
                  <c:v>46005.520833333336</c:v>
                </c:pt>
                <c:pt idx="8341">
                  <c:v>46005.5625</c:v>
                </c:pt>
                <c:pt idx="8342">
                  <c:v>46005.604166666664</c:v>
                </c:pt>
                <c:pt idx="8343">
                  <c:v>46005.645833333336</c:v>
                </c:pt>
                <c:pt idx="8344">
                  <c:v>46005.6875</c:v>
                </c:pt>
                <c:pt idx="8345">
                  <c:v>46005.729166666664</c:v>
                </c:pt>
                <c:pt idx="8346">
                  <c:v>46005.770833333336</c:v>
                </c:pt>
                <c:pt idx="8347">
                  <c:v>46005.8125</c:v>
                </c:pt>
                <c:pt idx="8348">
                  <c:v>46005.854166666664</c:v>
                </c:pt>
                <c:pt idx="8349">
                  <c:v>46005.895833333336</c:v>
                </c:pt>
                <c:pt idx="8350">
                  <c:v>46005.9375</c:v>
                </c:pt>
                <c:pt idx="8351">
                  <c:v>46005.979166666664</c:v>
                </c:pt>
                <c:pt idx="8352">
                  <c:v>46006.020833333336</c:v>
                </c:pt>
                <c:pt idx="8353">
                  <c:v>46006.0625</c:v>
                </c:pt>
                <c:pt idx="8354">
                  <c:v>46006.104166666664</c:v>
                </c:pt>
                <c:pt idx="8355">
                  <c:v>46006.145833333336</c:v>
                </c:pt>
                <c:pt idx="8356">
                  <c:v>46006.1875</c:v>
                </c:pt>
                <c:pt idx="8357">
                  <c:v>46006.229166666664</c:v>
                </c:pt>
                <c:pt idx="8358">
                  <c:v>46006.270833333336</c:v>
                </c:pt>
                <c:pt idx="8359">
                  <c:v>46006.3125</c:v>
                </c:pt>
                <c:pt idx="8360">
                  <c:v>46006.354166666664</c:v>
                </c:pt>
                <c:pt idx="8361">
                  <c:v>46006.395833333336</c:v>
                </c:pt>
                <c:pt idx="8362">
                  <c:v>46006.4375</c:v>
                </c:pt>
                <c:pt idx="8363">
                  <c:v>46006.479166666664</c:v>
                </c:pt>
                <c:pt idx="8364">
                  <c:v>46006.520833333336</c:v>
                </c:pt>
                <c:pt idx="8365">
                  <c:v>46006.5625</c:v>
                </c:pt>
                <c:pt idx="8366">
                  <c:v>46006.604166666664</c:v>
                </c:pt>
                <c:pt idx="8367">
                  <c:v>46006.645833333336</c:v>
                </c:pt>
                <c:pt idx="8368">
                  <c:v>46006.6875</c:v>
                </c:pt>
                <c:pt idx="8369">
                  <c:v>46006.729166666664</c:v>
                </c:pt>
                <c:pt idx="8370">
                  <c:v>46006.770833333336</c:v>
                </c:pt>
                <c:pt idx="8371">
                  <c:v>46006.8125</c:v>
                </c:pt>
                <c:pt idx="8372">
                  <c:v>46006.854166666664</c:v>
                </c:pt>
                <c:pt idx="8373">
                  <c:v>46006.895833333336</c:v>
                </c:pt>
                <c:pt idx="8374">
                  <c:v>46006.9375</c:v>
                </c:pt>
                <c:pt idx="8375">
                  <c:v>46006.979166666664</c:v>
                </c:pt>
                <c:pt idx="8376">
                  <c:v>46007.020833333336</c:v>
                </c:pt>
                <c:pt idx="8377">
                  <c:v>46007.0625</c:v>
                </c:pt>
                <c:pt idx="8378">
                  <c:v>46007.104166666664</c:v>
                </c:pt>
                <c:pt idx="8379">
                  <c:v>46007.145833333336</c:v>
                </c:pt>
                <c:pt idx="8380">
                  <c:v>46007.1875</c:v>
                </c:pt>
                <c:pt idx="8381">
                  <c:v>46007.229166666664</c:v>
                </c:pt>
                <c:pt idx="8382">
                  <c:v>46007.270833333336</c:v>
                </c:pt>
                <c:pt idx="8383">
                  <c:v>46007.3125</c:v>
                </c:pt>
                <c:pt idx="8384">
                  <c:v>46007.354166666664</c:v>
                </c:pt>
                <c:pt idx="8385">
                  <c:v>46007.395833333336</c:v>
                </c:pt>
                <c:pt idx="8386">
                  <c:v>46007.4375</c:v>
                </c:pt>
                <c:pt idx="8387">
                  <c:v>46007.479166666664</c:v>
                </c:pt>
                <c:pt idx="8388">
                  <c:v>46007.520833333336</c:v>
                </c:pt>
                <c:pt idx="8389">
                  <c:v>46007.5625</c:v>
                </c:pt>
                <c:pt idx="8390">
                  <c:v>46007.604166666664</c:v>
                </c:pt>
                <c:pt idx="8391">
                  <c:v>46007.645833333336</c:v>
                </c:pt>
                <c:pt idx="8392">
                  <c:v>46007.6875</c:v>
                </c:pt>
                <c:pt idx="8393">
                  <c:v>46007.729166666664</c:v>
                </c:pt>
                <c:pt idx="8394">
                  <c:v>46007.770833333336</c:v>
                </c:pt>
                <c:pt idx="8395">
                  <c:v>46007.8125</c:v>
                </c:pt>
                <c:pt idx="8396">
                  <c:v>46007.854166666664</c:v>
                </c:pt>
                <c:pt idx="8397">
                  <c:v>46007.895833333336</c:v>
                </c:pt>
                <c:pt idx="8398">
                  <c:v>46007.9375</c:v>
                </c:pt>
                <c:pt idx="8399">
                  <c:v>46007.979166666664</c:v>
                </c:pt>
                <c:pt idx="8400">
                  <c:v>46008.020833333336</c:v>
                </c:pt>
                <c:pt idx="8401">
                  <c:v>46008.0625</c:v>
                </c:pt>
                <c:pt idx="8402">
                  <c:v>46008.104166666664</c:v>
                </c:pt>
                <c:pt idx="8403">
                  <c:v>46008.145833333336</c:v>
                </c:pt>
                <c:pt idx="8404">
                  <c:v>46008.1875</c:v>
                </c:pt>
                <c:pt idx="8405">
                  <c:v>46008.229166666664</c:v>
                </c:pt>
                <c:pt idx="8406">
                  <c:v>46008.270833333336</c:v>
                </c:pt>
                <c:pt idx="8407">
                  <c:v>46008.3125</c:v>
                </c:pt>
                <c:pt idx="8408">
                  <c:v>46008.354166666664</c:v>
                </c:pt>
                <c:pt idx="8409">
                  <c:v>46008.395833333336</c:v>
                </c:pt>
                <c:pt idx="8410">
                  <c:v>46008.4375</c:v>
                </c:pt>
                <c:pt idx="8411">
                  <c:v>46008.479166666664</c:v>
                </c:pt>
                <c:pt idx="8412">
                  <c:v>46008.520833333336</c:v>
                </c:pt>
                <c:pt idx="8413">
                  <c:v>46008.5625</c:v>
                </c:pt>
                <c:pt idx="8414">
                  <c:v>46008.604166666664</c:v>
                </c:pt>
                <c:pt idx="8415">
                  <c:v>46008.645833333336</c:v>
                </c:pt>
                <c:pt idx="8416">
                  <c:v>46008.6875</c:v>
                </c:pt>
                <c:pt idx="8417">
                  <c:v>46008.729166666664</c:v>
                </c:pt>
                <c:pt idx="8418">
                  <c:v>46008.770833333336</c:v>
                </c:pt>
                <c:pt idx="8419">
                  <c:v>46008.8125</c:v>
                </c:pt>
                <c:pt idx="8420">
                  <c:v>46008.854166666664</c:v>
                </c:pt>
                <c:pt idx="8421">
                  <c:v>46008.895833333336</c:v>
                </c:pt>
                <c:pt idx="8422">
                  <c:v>46008.9375</c:v>
                </c:pt>
                <c:pt idx="8423">
                  <c:v>46008.979166666664</c:v>
                </c:pt>
                <c:pt idx="8424">
                  <c:v>46009.020833333336</c:v>
                </c:pt>
                <c:pt idx="8425">
                  <c:v>46009.0625</c:v>
                </c:pt>
                <c:pt idx="8426">
                  <c:v>46009.104166666664</c:v>
                </c:pt>
                <c:pt idx="8427">
                  <c:v>46009.145833333336</c:v>
                </c:pt>
                <c:pt idx="8428">
                  <c:v>46009.1875</c:v>
                </c:pt>
                <c:pt idx="8429">
                  <c:v>46009.229166666664</c:v>
                </c:pt>
                <c:pt idx="8430">
                  <c:v>46009.270833333336</c:v>
                </c:pt>
                <c:pt idx="8431">
                  <c:v>46009.3125</c:v>
                </c:pt>
                <c:pt idx="8432">
                  <c:v>46009.354166666664</c:v>
                </c:pt>
                <c:pt idx="8433">
                  <c:v>46009.395833333336</c:v>
                </c:pt>
                <c:pt idx="8434">
                  <c:v>46009.4375</c:v>
                </c:pt>
                <c:pt idx="8435">
                  <c:v>46009.479166666664</c:v>
                </c:pt>
                <c:pt idx="8436">
                  <c:v>46009.520833333336</c:v>
                </c:pt>
                <c:pt idx="8437">
                  <c:v>46009.5625</c:v>
                </c:pt>
                <c:pt idx="8438">
                  <c:v>46009.604166666664</c:v>
                </c:pt>
                <c:pt idx="8439">
                  <c:v>46009.645833333336</c:v>
                </c:pt>
                <c:pt idx="8440">
                  <c:v>46009.6875</c:v>
                </c:pt>
                <c:pt idx="8441">
                  <c:v>46009.729166666664</c:v>
                </c:pt>
                <c:pt idx="8442">
                  <c:v>46009.770833333336</c:v>
                </c:pt>
                <c:pt idx="8443">
                  <c:v>46009.8125</c:v>
                </c:pt>
                <c:pt idx="8444">
                  <c:v>46009.854166666664</c:v>
                </c:pt>
                <c:pt idx="8445">
                  <c:v>46009.895833333336</c:v>
                </c:pt>
                <c:pt idx="8446">
                  <c:v>46009.9375</c:v>
                </c:pt>
                <c:pt idx="8447">
                  <c:v>46009.979166666664</c:v>
                </c:pt>
                <c:pt idx="8448">
                  <c:v>46010.020833333336</c:v>
                </c:pt>
                <c:pt idx="8449">
                  <c:v>46010.0625</c:v>
                </c:pt>
                <c:pt idx="8450">
                  <c:v>46010.104166666664</c:v>
                </c:pt>
                <c:pt idx="8451">
                  <c:v>46010.145833333336</c:v>
                </c:pt>
                <c:pt idx="8452">
                  <c:v>46010.1875</c:v>
                </c:pt>
                <c:pt idx="8453">
                  <c:v>46010.229166666664</c:v>
                </c:pt>
                <c:pt idx="8454">
                  <c:v>46010.270833333336</c:v>
                </c:pt>
                <c:pt idx="8455">
                  <c:v>46010.3125</c:v>
                </c:pt>
                <c:pt idx="8456">
                  <c:v>46010.354166666664</c:v>
                </c:pt>
                <c:pt idx="8457">
                  <c:v>46010.395833333336</c:v>
                </c:pt>
                <c:pt idx="8458">
                  <c:v>46010.4375</c:v>
                </c:pt>
                <c:pt idx="8459">
                  <c:v>46010.479166666664</c:v>
                </c:pt>
                <c:pt idx="8460">
                  <c:v>46010.520833333336</c:v>
                </c:pt>
                <c:pt idx="8461">
                  <c:v>46010.5625</c:v>
                </c:pt>
                <c:pt idx="8462">
                  <c:v>46010.604166666664</c:v>
                </c:pt>
                <c:pt idx="8463">
                  <c:v>46010.645833333336</c:v>
                </c:pt>
                <c:pt idx="8464">
                  <c:v>46010.6875</c:v>
                </c:pt>
                <c:pt idx="8465">
                  <c:v>46010.729166666664</c:v>
                </c:pt>
                <c:pt idx="8466">
                  <c:v>46010.770833333336</c:v>
                </c:pt>
                <c:pt idx="8467">
                  <c:v>46010.8125</c:v>
                </c:pt>
                <c:pt idx="8468">
                  <c:v>46010.854166666664</c:v>
                </c:pt>
                <c:pt idx="8469">
                  <c:v>46010.895833333336</c:v>
                </c:pt>
                <c:pt idx="8470">
                  <c:v>46010.9375</c:v>
                </c:pt>
                <c:pt idx="8471">
                  <c:v>46010.979166666664</c:v>
                </c:pt>
                <c:pt idx="8472">
                  <c:v>46011.020833333336</c:v>
                </c:pt>
                <c:pt idx="8473">
                  <c:v>46011.0625</c:v>
                </c:pt>
                <c:pt idx="8474">
                  <c:v>46011.104166666664</c:v>
                </c:pt>
                <c:pt idx="8475">
                  <c:v>46011.145833333336</c:v>
                </c:pt>
                <c:pt idx="8476">
                  <c:v>46011.1875</c:v>
                </c:pt>
                <c:pt idx="8477">
                  <c:v>46011.229166666664</c:v>
                </c:pt>
                <c:pt idx="8478">
                  <c:v>46011.270833333336</c:v>
                </c:pt>
                <c:pt idx="8479">
                  <c:v>46011.3125</c:v>
                </c:pt>
                <c:pt idx="8480">
                  <c:v>46011.354166666664</c:v>
                </c:pt>
                <c:pt idx="8481">
                  <c:v>46011.395833333336</c:v>
                </c:pt>
                <c:pt idx="8482">
                  <c:v>46011.4375</c:v>
                </c:pt>
                <c:pt idx="8483">
                  <c:v>46011.479166666664</c:v>
                </c:pt>
                <c:pt idx="8484">
                  <c:v>46011.520833333336</c:v>
                </c:pt>
                <c:pt idx="8485">
                  <c:v>46011.5625</c:v>
                </c:pt>
                <c:pt idx="8486">
                  <c:v>46011.604166666664</c:v>
                </c:pt>
                <c:pt idx="8487">
                  <c:v>46011.645833333336</c:v>
                </c:pt>
                <c:pt idx="8488">
                  <c:v>46011.6875</c:v>
                </c:pt>
                <c:pt idx="8489">
                  <c:v>46011.729166666664</c:v>
                </c:pt>
                <c:pt idx="8490">
                  <c:v>46011.770833333336</c:v>
                </c:pt>
                <c:pt idx="8491">
                  <c:v>46011.8125</c:v>
                </c:pt>
                <c:pt idx="8492">
                  <c:v>46011.854166666664</c:v>
                </c:pt>
                <c:pt idx="8493">
                  <c:v>46011.895833333336</c:v>
                </c:pt>
                <c:pt idx="8494">
                  <c:v>46011.9375</c:v>
                </c:pt>
                <c:pt idx="8495">
                  <c:v>46011.979166666664</c:v>
                </c:pt>
                <c:pt idx="8496">
                  <c:v>46012.020833333336</c:v>
                </c:pt>
                <c:pt idx="8497">
                  <c:v>46012.0625</c:v>
                </c:pt>
                <c:pt idx="8498">
                  <c:v>46012.104166666664</c:v>
                </c:pt>
                <c:pt idx="8499">
                  <c:v>46012.145833333336</c:v>
                </c:pt>
                <c:pt idx="8500">
                  <c:v>46012.1875</c:v>
                </c:pt>
                <c:pt idx="8501">
                  <c:v>46012.229166666664</c:v>
                </c:pt>
                <c:pt idx="8502">
                  <c:v>46012.270833333336</c:v>
                </c:pt>
                <c:pt idx="8503">
                  <c:v>46012.3125</c:v>
                </c:pt>
                <c:pt idx="8504">
                  <c:v>46012.354166666664</c:v>
                </c:pt>
                <c:pt idx="8505">
                  <c:v>46012.395833333336</c:v>
                </c:pt>
                <c:pt idx="8506">
                  <c:v>46012.4375</c:v>
                </c:pt>
                <c:pt idx="8507">
                  <c:v>46012.479166666664</c:v>
                </c:pt>
                <c:pt idx="8508">
                  <c:v>46012.520833333336</c:v>
                </c:pt>
                <c:pt idx="8509">
                  <c:v>46012.5625</c:v>
                </c:pt>
                <c:pt idx="8510">
                  <c:v>46012.604166666664</c:v>
                </c:pt>
                <c:pt idx="8511">
                  <c:v>46012.645833333336</c:v>
                </c:pt>
                <c:pt idx="8512">
                  <c:v>46012.6875</c:v>
                </c:pt>
                <c:pt idx="8513">
                  <c:v>46012.729166666664</c:v>
                </c:pt>
                <c:pt idx="8514">
                  <c:v>46012.770833333336</c:v>
                </c:pt>
                <c:pt idx="8515">
                  <c:v>46012.8125</c:v>
                </c:pt>
                <c:pt idx="8516">
                  <c:v>46012.854166666664</c:v>
                </c:pt>
                <c:pt idx="8517">
                  <c:v>46012.895833333336</c:v>
                </c:pt>
                <c:pt idx="8518">
                  <c:v>46012.9375</c:v>
                </c:pt>
                <c:pt idx="8519">
                  <c:v>46012.979166666664</c:v>
                </c:pt>
                <c:pt idx="8520">
                  <c:v>46013.020833333336</c:v>
                </c:pt>
                <c:pt idx="8521">
                  <c:v>46013.0625</c:v>
                </c:pt>
                <c:pt idx="8522">
                  <c:v>46013.104166666664</c:v>
                </c:pt>
                <c:pt idx="8523">
                  <c:v>46013.145833333336</c:v>
                </c:pt>
                <c:pt idx="8524">
                  <c:v>46013.1875</c:v>
                </c:pt>
                <c:pt idx="8525">
                  <c:v>46013.229166666664</c:v>
                </c:pt>
                <c:pt idx="8526">
                  <c:v>46013.270833333336</c:v>
                </c:pt>
                <c:pt idx="8527">
                  <c:v>46013.3125</c:v>
                </c:pt>
                <c:pt idx="8528">
                  <c:v>46013.354166666664</c:v>
                </c:pt>
                <c:pt idx="8529">
                  <c:v>46013.395833333336</c:v>
                </c:pt>
                <c:pt idx="8530">
                  <c:v>46013.4375</c:v>
                </c:pt>
                <c:pt idx="8531">
                  <c:v>46013.479166666664</c:v>
                </c:pt>
                <c:pt idx="8532">
                  <c:v>46013.520833333336</c:v>
                </c:pt>
                <c:pt idx="8533">
                  <c:v>46013.5625</c:v>
                </c:pt>
                <c:pt idx="8534">
                  <c:v>46013.604166666664</c:v>
                </c:pt>
                <c:pt idx="8535">
                  <c:v>46013.645833333336</c:v>
                </c:pt>
                <c:pt idx="8536">
                  <c:v>46013.6875</c:v>
                </c:pt>
                <c:pt idx="8537">
                  <c:v>46013.729166666664</c:v>
                </c:pt>
                <c:pt idx="8538">
                  <c:v>46013.770833333336</c:v>
                </c:pt>
                <c:pt idx="8539">
                  <c:v>46013.8125</c:v>
                </c:pt>
                <c:pt idx="8540">
                  <c:v>46013.854166666664</c:v>
                </c:pt>
                <c:pt idx="8541">
                  <c:v>46013.895833333336</c:v>
                </c:pt>
                <c:pt idx="8542">
                  <c:v>46013.9375</c:v>
                </c:pt>
                <c:pt idx="8543">
                  <c:v>46013.979166666664</c:v>
                </c:pt>
                <c:pt idx="8544">
                  <c:v>46014.020833333336</c:v>
                </c:pt>
                <c:pt idx="8545">
                  <c:v>46014.0625</c:v>
                </c:pt>
                <c:pt idx="8546">
                  <c:v>46014.104166666664</c:v>
                </c:pt>
                <c:pt idx="8547">
                  <c:v>46014.145833333336</c:v>
                </c:pt>
                <c:pt idx="8548">
                  <c:v>46014.1875</c:v>
                </c:pt>
                <c:pt idx="8549">
                  <c:v>46014.229166666664</c:v>
                </c:pt>
                <c:pt idx="8550">
                  <c:v>46014.270833333336</c:v>
                </c:pt>
                <c:pt idx="8551">
                  <c:v>46014.3125</c:v>
                </c:pt>
                <c:pt idx="8552">
                  <c:v>46014.354166666664</c:v>
                </c:pt>
                <c:pt idx="8553">
                  <c:v>46014.395833333336</c:v>
                </c:pt>
                <c:pt idx="8554">
                  <c:v>46014.4375</c:v>
                </c:pt>
                <c:pt idx="8555">
                  <c:v>46014.479166666664</c:v>
                </c:pt>
                <c:pt idx="8556">
                  <c:v>46014.520833333336</c:v>
                </c:pt>
                <c:pt idx="8557">
                  <c:v>46014.5625</c:v>
                </c:pt>
                <c:pt idx="8558">
                  <c:v>46014.604166666664</c:v>
                </c:pt>
                <c:pt idx="8559">
                  <c:v>46014.645833333336</c:v>
                </c:pt>
                <c:pt idx="8560">
                  <c:v>46014.6875</c:v>
                </c:pt>
                <c:pt idx="8561">
                  <c:v>46014.729166666664</c:v>
                </c:pt>
                <c:pt idx="8562">
                  <c:v>46014.770833333336</c:v>
                </c:pt>
                <c:pt idx="8563">
                  <c:v>46014.8125</c:v>
                </c:pt>
                <c:pt idx="8564">
                  <c:v>46014.854166666664</c:v>
                </c:pt>
                <c:pt idx="8565">
                  <c:v>46014.895833333336</c:v>
                </c:pt>
                <c:pt idx="8566">
                  <c:v>46014.9375</c:v>
                </c:pt>
                <c:pt idx="8567">
                  <c:v>46014.979166666664</c:v>
                </c:pt>
                <c:pt idx="8568">
                  <c:v>46015.020833333336</c:v>
                </c:pt>
                <c:pt idx="8569">
                  <c:v>46015.0625</c:v>
                </c:pt>
                <c:pt idx="8570">
                  <c:v>46015.104166666664</c:v>
                </c:pt>
                <c:pt idx="8571">
                  <c:v>46015.145833333336</c:v>
                </c:pt>
                <c:pt idx="8572">
                  <c:v>46015.1875</c:v>
                </c:pt>
                <c:pt idx="8573">
                  <c:v>46015.229166666664</c:v>
                </c:pt>
                <c:pt idx="8574">
                  <c:v>46015.270833333336</c:v>
                </c:pt>
                <c:pt idx="8575">
                  <c:v>46015.3125</c:v>
                </c:pt>
                <c:pt idx="8576">
                  <c:v>46015.354166666664</c:v>
                </c:pt>
                <c:pt idx="8577">
                  <c:v>46015.395833333336</c:v>
                </c:pt>
                <c:pt idx="8578">
                  <c:v>46015.4375</c:v>
                </c:pt>
                <c:pt idx="8579">
                  <c:v>46015.479166666664</c:v>
                </c:pt>
                <c:pt idx="8580">
                  <c:v>46015.520833333336</c:v>
                </c:pt>
                <c:pt idx="8581">
                  <c:v>46015.5625</c:v>
                </c:pt>
                <c:pt idx="8582">
                  <c:v>46015.604166666664</c:v>
                </c:pt>
                <c:pt idx="8583">
                  <c:v>46015.645833333336</c:v>
                </c:pt>
                <c:pt idx="8584">
                  <c:v>46015.6875</c:v>
                </c:pt>
                <c:pt idx="8585">
                  <c:v>46015.729166666664</c:v>
                </c:pt>
                <c:pt idx="8586">
                  <c:v>46015.770833333336</c:v>
                </c:pt>
                <c:pt idx="8587">
                  <c:v>46015.8125</c:v>
                </c:pt>
                <c:pt idx="8588">
                  <c:v>46015.854166666664</c:v>
                </c:pt>
                <c:pt idx="8589">
                  <c:v>46015.895833333336</c:v>
                </c:pt>
                <c:pt idx="8590">
                  <c:v>46015.9375</c:v>
                </c:pt>
                <c:pt idx="8591">
                  <c:v>46015.979166666664</c:v>
                </c:pt>
                <c:pt idx="8592">
                  <c:v>46016.020833333336</c:v>
                </c:pt>
                <c:pt idx="8593">
                  <c:v>46016.0625</c:v>
                </c:pt>
                <c:pt idx="8594">
                  <c:v>46016.104166666664</c:v>
                </c:pt>
                <c:pt idx="8595">
                  <c:v>46016.145833333336</c:v>
                </c:pt>
                <c:pt idx="8596">
                  <c:v>46016.1875</c:v>
                </c:pt>
                <c:pt idx="8597">
                  <c:v>46016.229166666664</c:v>
                </c:pt>
                <c:pt idx="8598">
                  <c:v>46016.270833333336</c:v>
                </c:pt>
                <c:pt idx="8599">
                  <c:v>46016.3125</c:v>
                </c:pt>
                <c:pt idx="8600">
                  <c:v>46016.354166666664</c:v>
                </c:pt>
                <c:pt idx="8601">
                  <c:v>46016.395833333336</c:v>
                </c:pt>
                <c:pt idx="8602">
                  <c:v>46016.4375</c:v>
                </c:pt>
                <c:pt idx="8603">
                  <c:v>46016.479166666664</c:v>
                </c:pt>
                <c:pt idx="8604">
                  <c:v>46016.520833333336</c:v>
                </c:pt>
                <c:pt idx="8605">
                  <c:v>46016.5625</c:v>
                </c:pt>
                <c:pt idx="8606">
                  <c:v>46016.604166666664</c:v>
                </c:pt>
                <c:pt idx="8607">
                  <c:v>46016.645833333336</c:v>
                </c:pt>
                <c:pt idx="8608">
                  <c:v>46016.6875</c:v>
                </c:pt>
                <c:pt idx="8609">
                  <c:v>46016.729166666664</c:v>
                </c:pt>
                <c:pt idx="8610">
                  <c:v>46016.770833333336</c:v>
                </c:pt>
                <c:pt idx="8611">
                  <c:v>46016.8125</c:v>
                </c:pt>
                <c:pt idx="8612">
                  <c:v>46016.854166666664</c:v>
                </c:pt>
                <c:pt idx="8613">
                  <c:v>46016.895833333336</c:v>
                </c:pt>
                <c:pt idx="8614">
                  <c:v>46016.9375</c:v>
                </c:pt>
                <c:pt idx="8615">
                  <c:v>46016.979166666664</c:v>
                </c:pt>
                <c:pt idx="8616">
                  <c:v>46017.020833333336</c:v>
                </c:pt>
                <c:pt idx="8617">
                  <c:v>46017.0625</c:v>
                </c:pt>
                <c:pt idx="8618">
                  <c:v>46017.104166666664</c:v>
                </c:pt>
                <c:pt idx="8619">
                  <c:v>46017.145833333336</c:v>
                </c:pt>
                <c:pt idx="8620">
                  <c:v>46017.1875</c:v>
                </c:pt>
                <c:pt idx="8621">
                  <c:v>46017.229166666664</c:v>
                </c:pt>
                <c:pt idx="8622">
                  <c:v>46017.270833333336</c:v>
                </c:pt>
                <c:pt idx="8623">
                  <c:v>46017.3125</c:v>
                </c:pt>
                <c:pt idx="8624">
                  <c:v>46017.354166666664</c:v>
                </c:pt>
                <c:pt idx="8625">
                  <c:v>46017.395833333336</c:v>
                </c:pt>
                <c:pt idx="8626">
                  <c:v>46017.4375</c:v>
                </c:pt>
                <c:pt idx="8627">
                  <c:v>46017.479166666664</c:v>
                </c:pt>
                <c:pt idx="8628">
                  <c:v>46017.520833333336</c:v>
                </c:pt>
                <c:pt idx="8629">
                  <c:v>46017.5625</c:v>
                </c:pt>
                <c:pt idx="8630">
                  <c:v>46017.604166666664</c:v>
                </c:pt>
                <c:pt idx="8631">
                  <c:v>46017.645833333336</c:v>
                </c:pt>
                <c:pt idx="8632">
                  <c:v>46017.6875</c:v>
                </c:pt>
                <c:pt idx="8633">
                  <c:v>46017.729166666664</c:v>
                </c:pt>
                <c:pt idx="8634">
                  <c:v>46017.770833333336</c:v>
                </c:pt>
                <c:pt idx="8635">
                  <c:v>46017.8125</c:v>
                </c:pt>
                <c:pt idx="8636">
                  <c:v>46017.854166666664</c:v>
                </c:pt>
                <c:pt idx="8637">
                  <c:v>46017.895833333336</c:v>
                </c:pt>
                <c:pt idx="8638">
                  <c:v>46017.9375</c:v>
                </c:pt>
                <c:pt idx="8639">
                  <c:v>46017.979166666664</c:v>
                </c:pt>
                <c:pt idx="8640">
                  <c:v>46018.020833333336</c:v>
                </c:pt>
                <c:pt idx="8641">
                  <c:v>46018.0625</c:v>
                </c:pt>
                <c:pt idx="8642">
                  <c:v>46018.104166666664</c:v>
                </c:pt>
                <c:pt idx="8643">
                  <c:v>46018.145833333336</c:v>
                </c:pt>
                <c:pt idx="8644">
                  <c:v>46018.1875</c:v>
                </c:pt>
                <c:pt idx="8645">
                  <c:v>46018.229166666664</c:v>
                </c:pt>
                <c:pt idx="8646">
                  <c:v>46018.270833333336</c:v>
                </c:pt>
                <c:pt idx="8647">
                  <c:v>46018.3125</c:v>
                </c:pt>
                <c:pt idx="8648">
                  <c:v>46018.354166666664</c:v>
                </c:pt>
                <c:pt idx="8649">
                  <c:v>46018.395833333336</c:v>
                </c:pt>
                <c:pt idx="8650">
                  <c:v>46018.4375</c:v>
                </c:pt>
                <c:pt idx="8651">
                  <c:v>46018.479166666664</c:v>
                </c:pt>
                <c:pt idx="8652">
                  <c:v>46018.520833333336</c:v>
                </c:pt>
                <c:pt idx="8653">
                  <c:v>46018.5625</c:v>
                </c:pt>
                <c:pt idx="8654">
                  <c:v>46018.604166666664</c:v>
                </c:pt>
                <c:pt idx="8655">
                  <c:v>46018.645833333336</c:v>
                </c:pt>
                <c:pt idx="8656">
                  <c:v>46018.6875</c:v>
                </c:pt>
                <c:pt idx="8657">
                  <c:v>46018.729166666664</c:v>
                </c:pt>
                <c:pt idx="8658">
                  <c:v>46018.770833333336</c:v>
                </c:pt>
                <c:pt idx="8659">
                  <c:v>46018.8125</c:v>
                </c:pt>
                <c:pt idx="8660">
                  <c:v>46018.854166666664</c:v>
                </c:pt>
                <c:pt idx="8661">
                  <c:v>46018.895833333336</c:v>
                </c:pt>
                <c:pt idx="8662">
                  <c:v>46018.9375</c:v>
                </c:pt>
                <c:pt idx="8663">
                  <c:v>46018.979166666664</c:v>
                </c:pt>
                <c:pt idx="8664">
                  <c:v>46019.020833333336</c:v>
                </c:pt>
                <c:pt idx="8665">
                  <c:v>46019.0625</c:v>
                </c:pt>
                <c:pt idx="8666">
                  <c:v>46019.104166666664</c:v>
                </c:pt>
                <c:pt idx="8667">
                  <c:v>46019.145833333336</c:v>
                </c:pt>
                <c:pt idx="8668">
                  <c:v>46019.1875</c:v>
                </c:pt>
                <c:pt idx="8669">
                  <c:v>46019.229166666664</c:v>
                </c:pt>
                <c:pt idx="8670">
                  <c:v>46019.270833333336</c:v>
                </c:pt>
                <c:pt idx="8671">
                  <c:v>46019.3125</c:v>
                </c:pt>
                <c:pt idx="8672">
                  <c:v>46019.354166666664</c:v>
                </c:pt>
                <c:pt idx="8673">
                  <c:v>46019.395833333336</c:v>
                </c:pt>
                <c:pt idx="8674">
                  <c:v>46019.4375</c:v>
                </c:pt>
                <c:pt idx="8675">
                  <c:v>46019.479166666664</c:v>
                </c:pt>
                <c:pt idx="8676">
                  <c:v>46019.520833333336</c:v>
                </c:pt>
                <c:pt idx="8677">
                  <c:v>46019.5625</c:v>
                </c:pt>
                <c:pt idx="8678">
                  <c:v>46019.604166666664</c:v>
                </c:pt>
                <c:pt idx="8679">
                  <c:v>46019.645833333336</c:v>
                </c:pt>
                <c:pt idx="8680">
                  <c:v>46019.6875</c:v>
                </c:pt>
                <c:pt idx="8681">
                  <c:v>46019.729166666664</c:v>
                </c:pt>
                <c:pt idx="8682">
                  <c:v>46019.770833333336</c:v>
                </c:pt>
                <c:pt idx="8683">
                  <c:v>46019.8125</c:v>
                </c:pt>
                <c:pt idx="8684">
                  <c:v>46019.854166666664</c:v>
                </c:pt>
                <c:pt idx="8685">
                  <c:v>46019.895833333336</c:v>
                </c:pt>
                <c:pt idx="8686">
                  <c:v>46019.9375</c:v>
                </c:pt>
                <c:pt idx="8687">
                  <c:v>46019.979166666664</c:v>
                </c:pt>
                <c:pt idx="8688">
                  <c:v>46020.020833333336</c:v>
                </c:pt>
                <c:pt idx="8689">
                  <c:v>46020.0625</c:v>
                </c:pt>
                <c:pt idx="8690">
                  <c:v>46020.104166666664</c:v>
                </c:pt>
                <c:pt idx="8691">
                  <c:v>46020.145833333336</c:v>
                </c:pt>
                <c:pt idx="8692">
                  <c:v>46020.1875</c:v>
                </c:pt>
                <c:pt idx="8693">
                  <c:v>46020.229166666664</c:v>
                </c:pt>
                <c:pt idx="8694">
                  <c:v>46020.270833333336</c:v>
                </c:pt>
                <c:pt idx="8695">
                  <c:v>46020.3125</c:v>
                </c:pt>
                <c:pt idx="8696">
                  <c:v>46020.354166666664</c:v>
                </c:pt>
                <c:pt idx="8697">
                  <c:v>46020.395833333336</c:v>
                </c:pt>
                <c:pt idx="8698">
                  <c:v>46020.4375</c:v>
                </c:pt>
                <c:pt idx="8699">
                  <c:v>46020.479166666664</c:v>
                </c:pt>
                <c:pt idx="8700">
                  <c:v>46020.520833333336</c:v>
                </c:pt>
                <c:pt idx="8701">
                  <c:v>46020.5625</c:v>
                </c:pt>
                <c:pt idx="8702">
                  <c:v>46020.604166666664</c:v>
                </c:pt>
                <c:pt idx="8703">
                  <c:v>46020.645833333336</c:v>
                </c:pt>
                <c:pt idx="8704">
                  <c:v>46020.6875</c:v>
                </c:pt>
                <c:pt idx="8705">
                  <c:v>46020.729166666664</c:v>
                </c:pt>
                <c:pt idx="8706">
                  <c:v>46020.770833333336</c:v>
                </c:pt>
                <c:pt idx="8707">
                  <c:v>46020.8125</c:v>
                </c:pt>
                <c:pt idx="8708">
                  <c:v>46020.854166666664</c:v>
                </c:pt>
                <c:pt idx="8709">
                  <c:v>46020.895833333336</c:v>
                </c:pt>
                <c:pt idx="8710">
                  <c:v>46020.9375</c:v>
                </c:pt>
                <c:pt idx="8711">
                  <c:v>46020.979166666664</c:v>
                </c:pt>
                <c:pt idx="8712">
                  <c:v>46021.020833333336</c:v>
                </c:pt>
                <c:pt idx="8713">
                  <c:v>46021.0625</c:v>
                </c:pt>
                <c:pt idx="8714">
                  <c:v>46021.104166666664</c:v>
                </c:pt>
                <c:pt idx="8715">
                  <c:v>46021.145833333336</c:v>
                </c:pt>
                <c:pt idx="8716">
                  <c:v>46021.1875</c:v>
                </c:pt>
                <c:pt idx="8717">
                  <c:v>46021.229166666664</c:v>
                </c:pt>
                <c:pt idx="8718">
                  <c:v>46021.270833333336</c:v>
                </c:pt>
                <c:pt idx="8719">
                  <c:v>46021.3125</c:v>
                </c:pt>
                <c:pt idx="8720">
                  <c:v>46021.354166666664</c:v>
                </c:pt>
                <c:pt idx="8721">
                  <c:v>46021.395833333336</c:v>
                </c:pt>
                <c:pt idx="8722">
                  <c:v>46021.4375</c:v>
                </c:pt>
                <c:pt idx="8723">
                  <c:v>46021.479166666664</c:v>
                </c:pt>
                <c:pt idx="8724">
                  <c:v>46021.520833333336</c:v>
                </c:pt>
                <c:pt idx="8725">
                  <c:v>46021.5625</c:v>
                </c:pt>
                <c:pt idx="8726">
                  <c:v>46021.604166666664</c:v>
                </c:pt>
                <c:pt idx="8727">
                  <c:v>46021.645833333336</c:v>
                </c:pt>
                <c:pt idx="8728">
                  <c:v>46021.6875</c:v>
                </c:pt>
                <c:pt idx="8729">
                  <c:v>46021.729166666664</c:v>
                </c:pt>
                <c:pt idx="8730">
                  <c:v>46021.770833333336</c:v>
                </c:pt>
                <c:pt idx="8731">
                  <c:v>46021.8125</c:v>
                </c:pt>
                <c:pt idx="8732">
                  <c:v>46021.854166666664</c:v>
                </c:pt>
                <c:pt idx="8733">
                  <c:v>46021.895833333336</c:v>
                </c:pt>
                <c:pt idx="8734">
                  <c:v>46021.9375</c:v>
                </c:pt>
                <c:pt idx="8735">
                  <c:v>46021.979166666664</c:v>
                </c:pt>
                <c:pt idx="8736">
                  <c:v>46022.020833333336</c:v>
                </c:pt>
                <c:pt idx="8737">
                  <c:v>46022.0625</c:v>
                </c:pt>
                <c:pt idx="8738">
                  <c:v>46022.104166666664</c:v>
                </c:pt>
                <c:pt idx="8739">
                  <c:v>46022.145833333336</c:v>
                </c:pt>
                <c:pt idx="8740">
                  <c:v>46022.1875</c:v>
                </c:pt>
                <c:pt idx="8741">
                  <c:v>46022.229166666664</c:v>
                </c:pt>
                <c:pt idx="8742">
                  <c:v>46022.270833333336</c:v>
                </c:pt>
                <c:pt idx="8743">
                  <c:v>46022.3125</c:v>
                </c:pt>
                <c:pt idx="8744">
                  <c:v>46022.354166666664</c:v>
                </c:pt>
                <c:pt idx="8745">
                  <c:v>46022.395833333336</c:v>
                </c:pt>
                <c:pt idx="8746">
                  <c:v>46022.4375</c:v>
                </c:pt>
                <c:pt idx="8747">
                  <c:v>46022.479166666664</c:v>
                </c:pt>
                <c:pt idx="8748">
                  <c:v>46022.520833333336</c:v>
                </c:pt>
                <c:pt idx="8749">
                  <c:v>46022.5625</c:v>
                </c:pt>
                <c:pt idx="8750">
                  <c:v>46022.604166666664</c:v>
                </c:pt>
                <c:pt idx="8751">
                  <c:v>46022.645833333336</c:v>
                </c:pt>
                <c:pt idx="8752">
                  <c:v>46022.6875</c:v>
                </c:pt>
              </c:numCache>
            </c:numRef>
          </c:cat>
          <c:val>
            <c:numRef>
              <c:f>'01-01-2025 a 01-09-2025'!$Q$4:$Q$8756</c:f>
              <c:numCache>
                <c:formatCode>General</c:formatCode>
                <c:ptCount val="87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417">
                  <c:v>0</c:v>
                </c:pt>
                <c:pt idx="418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8.9999999999999993E-3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0.316</c:v>
                </c:pt>
                <c:pt idx="5186">
                  <c:v>2.5000000000000001E-2</c:v>
                </c:pt>
                <c:pt idx="5187">
                  <c:v>6.6000000000000003E-2</c:v>
                </c:pt>
                <c:pt idx="5188">
                  <c:v>1.9E-2</c:v>
                </c:pt>
                <c:pt idx="5189">
                  <c:v>0</c:v>
                </c:pt>
                <c:pt idx="5190">
                  <c:v>0</c:v>
                </c:pt>
                <c:pt idx="5195">
                  <c:v>11.795999999999999</c:v>
                </c:pt>
                <c:pt idx="5197">
                  <c:v>12.768000000000001</c:v>
                </c:pt>
                <c:pt idx="5206">
                  <c:v>2.4E-2</c:v>
                </c:pt>
                <c:pt idx="5209">
                  <c:v>16.306000000000001</c:v>
                </c:pt>
                <c:pt idx="5210">
                  <c:v>18.420000000000002</c:v>
                </c:pt>
                <c:pt idx="5211">
                  <c:v>16.053000000000001</c:v>
                </c:pt>
                <c:pt idx="5212">
                  <c:v>8.2000000000000003E-2</c:v>
                </c:pt>
                <c:pt idx="5213">
                  <c:v>20.305</c:v>
                </c:pt>
                <c:pt idx="5214">
                  <c:v>16.331</c:v>
                </c:pt>
                <c:pt idx="5215">
                  <c:v>2.9049999999999998</c:v>
                </c:pt>
                <c:pt idx="5216">
                  <c:v>2E-3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33">
                  <c:v>9.1999999999999998E-2</c:v>
                </c:pt>
                <c:pt idx="5235">
                  <c:v>0.02</c:v>
                </c:pt>
                <c:pt idx="5236">
                  <c:v>1.7709999999999999</c:v>
                </c:pt>
                <c:pt idx="5237">
                  <c:v>18.193000000000001</c:v>
                </c:pt>
                <c:pt idx="5238">
                  <c:v>15.773999999999999</c:v>
                </c:pt>
                <c:pt idx="5239">
                  <c:v>8.0000000000000002E-3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8.9999999999999993E-3</c:v>
                </c:pt>
                <c:pt idx="5248">
                  <c:v>0</c:v>
                </c:pt>
                <c:pt idx="5251">
                  <c:v>18.774000000000001</c:v>
                </c:pt>
                <c:pt idx="5253">
                  <c:v>2.1999999999999999E-2</c:v>
                </c:pt>
                <c:pt idx="5254">
                  <c:v>2.3E-2</c:v>
                </c:pt>
                <c:pt idx="5255">
                  <c:v>4.0000000000000001E-3</c:v>
                </c:pt>
                <c:pt idx="5257">
                  <c:v>2.4E-2</c:v>
                </c:pt>
                <c:pt idx="5258">
                  <c:v>8.0000000000000002E-3</c:v>
                </c:pt>
                <c:pt idx="5259">
                  <c:v>0</c:v>
                </c:pt>
                <c:pt idx="5261">
                  <c:v>2.1000000000000001E-2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2.4E-2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1.7999999999999999E-2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2.5000000000000001E-2</c:v>
                </c:pt>
                <c:pt idx="5408">
                  <c:v>0</c:v>
                </c:pt>
                <c:pt idx="5409">
                  <c:v>0</c:v>
                </c:pt>
                <c:pt idx="5410">
                  <c:v>8.9999999999999993E-3</c:v>
                </c:pt>
                <c:pt idx="5411">
                  <c:v>0</c:v>
                </c:pt>
                <c:pt idx="5412">
                  <c:v>0</c:v>
                </c:pt>
                <c:pt idx="5413">
                  <c:v>8.9999999999999993E-3</c:v>
                </c:pt>
                <c:pt idx="5414">
                  <c:v>2.1000000000000001E-2</c:v>
                </c:pt>
                <c:pt idx="5415">
                  <c:v>0</c:v>
                </c:pt>
                <c:pt idx="5419">
                  <c:v>2.5999999999999999E-2</c:v>
                </c:pt>
                <c:pt idx="5420">
                  <c:v>0</c:v>
                </c:pt>
                <c:pt idx="5423">
                  <c:v>2.448</c:v>
                </c:pt>
                <c:pt idx="5424">
                  <c:v>8.9999999999999993E-3</c:v>
                </c:pt>
                <c:pt idx="5426">
                  <c:v>0.97699999999999998</c:v>
                </c:pt>
                <c:pt idx="5427">
                  <c:v>18.524999999999999</c:v>
                </c:pt>
                <c:pt idx="5428">
                  <c:v>18.739999999999998</c:v>
                </c:pt>
                <c:pt idx="5429">
                  <c:v>2.1999999999999999E-2</c:v>
                </c:pt>
                <c:pt idx="5430">
                  <c:v>0</c:v>
                </c:pt>
                <c:pt idx="5431">
                  <c:v>5.2999999999999999E-2</c:v>
                </c:pt>
                <c:pt idx="5432">
                  <c:v>1.9E-2</c:v>
                </c:pt>
                <c:pt idx="5433">
                  <c:v>2.4E-2</c:v>
                </c:pt>
                <c:pt idx="5434">
                  <c:v>0.42199999999999999</c:v>
                </c:pt>
                <c:pt idx="5435">
                  <c:v>7.0309999999999997</c:v>
                </c:pt>
                <c:pt idx="5438">
                  <c:v>13.808</c:v>
                </c:pt>
                <c:pt idx="5442">
                  <c:v>0.54600000000000004</c:v>
                </c:pt>
                <c:pt idx="5443">
                  <c:v>8.0000000000000002E-3</c:v>
                </c:pt>
                <c:pt idx="5444">
                  <c:v>0.30099999999999999</c:v>
                </c:pt>
                <c:pt idx="5445">
                  <c:v>5.3150000000000004</c:v>
                </c:pt>
                <c:pt idx="5446">
                  <c:v>2.5999999999999999E-2</c:v>
                </c:pt>
                <c:pt idx="5447">
                  <c:v>2E-3</c:v>
                </c:pt>
                <c:pt idx="5449">
                  <c:v>20.036000000000001</c:v>
                </c:pt>
                <c:pt idx="5450">
                  <c:v>0.53800000000000003</c:v>
                </c:pt>
                <c:pt idx="5451">
                  <c:v>2.1999999999999999E-2</c:v>
                </c:pt>
                <c:pt idx="5452">
                  <c:v>1.7999999999999999E-2</c:v>
                </c:pt>
                <c:pt idx="5454">
                  <c:v>0.02</c:v>
                </c:pt>
                <c:pt idx="5456">
                  <c:v>2.4910000000000001</c:v>
                </c:pt>
                <c:pt idx="5457">
                  <c:v>22.603000000000002</c:v>
                </c:pt>
                <c:pt idx="5459">
                  <c:v>16.265999999999998</c:v>
                </c:pt>
                <c:pt idx="5471">
                  <c:v>3.802</c:v>
                </c:pt>
                <c:pt idx="5478">
                  <c:v>16.818999999999999</c:v>
                </c:pt>
                <c:pt idx="5479">
                  <c:v>16.239999999999998</c:v>
                </c:pt>
                <c:pt idx="5481">
                  <c:v>0.02</c:v>
                </c:pt>
                <c:pt idx="5482">
                  <c:v>0.96199999999999997</c:v>
                </c:pt>
                <c:pt idx="5483">
                  <c:v>0.23499999999999999</c:v>
                </c:pt>
                <c:pt idx="5486">
                  <c:v>9.8510000000000009</c:v>
                </c:pt>
                <c:pt idx="5495">
                  <c:v>6.2E-2</c:v>
                </c:pt>
                <c:pt idx="5502">
                  <c:v>8.0000000000000002E-3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0.123</c:v>
                </c:pt>
                <c:pt idx="5512">
                  <c:v>18.393000000000001</c:v>
                </c:pt>
                <c:pt idx="5514">
                  <c:v>0.25600000000000001</c:v>
                </c:pt>
                <c:pt idx="5515">
                  <c:v>2.1999999999999999E-2</c:v>
                </c:pt>
                <c:pt idx="5516">
                  <c:v>3.5259999999999998</c:v>
                </c:pt>
                <c:pt idx="5517">
                  <c:v>2.5999999999999999E-2</c:v>
                </c:pt>
                <c:pt idx="5518">
                  <c:v>1.4530000000000001</c:v>
                </c:pt>
                <c:pt idx="5519">
                  <c:v>1.7999999999999999E-2</c:v>
                </c:pt>
                <c:pt idx="5520">
                  <c:v>4.0000000000000001E-3</c:v>
                </c:pt>
                <c:pt idx="5521">
                  <c:v>0.153</c:v>
                </c:pt>
                <c:pt idx="5522">
                  <c:v>2.5999999999999999E-2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6.5000000000000002E-2</c:v>
                </c:pt>
                <c:pt idx="5532">
                  <c:v>8.9999999999999993E-3</c:v>
                </c:pt>
                <c:pt idx="5533">
                  <c:v>2E-3</c:v>
                </c:pt>
                <c:pt idx="5542">
                  <c:v>6.9779999999999998</c:v>
                </c:pt>
                <c:pt idx="5544">
                  <c:v>1.9E-2</c:v>
                </c:pt>
                <c:pt idx="5545">
                  <c:v>0.02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2.5999999999999999E-2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705">
                  <c:v>22.969000000000001</c:v>
                </c:pt>
                <c:pt idx="5727">
                  <c:v>20.968</c:v>
                </c:pt>
                <c:pt idx="5728">
                  <c:v>20.806000000000001</c:v>
                </c:pt>
                <c:pt idx="5729">
                  <c:v>20.117999999999999</c:v>
                </c:pt>
                <c:pt idx="5730">
                  <c:v>19.834</c:v>
                </c:pt>
                <c:pt idx="5731">
                  <c:v>19.024999999999999</c:v>
                </c:pt>
                <c:pt idx="5732">
                  <c:v>19.274999999999999</c:v>
                </c:pt>
                <c:pt idx="5733">
                  <c:v>18.643000000000001</c:v>
                </c:pt>
                <c:pt idx="5734">
                  <c:v>19.135999999999999</c:v>
                </c:pt>
                <c:pt idx="5735">
                  <c:v>18.934000000000001</c:v>
                </c:pt>
                <c:pt idx="5736">
                  <c:v>19.405000000000001</c:v>
                </c:pt>
                <c:pt idx="5737">
                  <c:v>19.402000000000001</c:v>
                </c:pt>
                <c:pt idx="5738">
                  <c:v>19.623999999999999</c:v>
                </c:pt>
                <c:pt idx="5739">
                  <c:v>20.928000000000001</c:v>
                </c:pt>
                <c:pt idx="5740">
                  <c:v>20.141999999999999</c:v>
                </c:pt>
                <c:pt idx="5741">
                  <c:v>20.309000000000001</c:v>
                </c:pt>
                <c:pt idx="5742">
                  <c:v>21.411000000000001</c:v>
                </c:pt>
                <c:pt idx="5743">
                  <c:v>20.407</c:v>
                </c:pt>
                <c:pt idx="5744">
                  <c:v>19.373000000000001</c:v>
                </c:pt>
                <c:pt idx="5745">
                  <c:v>18.713000000000001</c:v>
                </c:pt>
                <c:pt idx="5746">
                  <c:v>19.126999999999999</c:v>
                </c:pt>
                <c:pt idx="5747">
                  <c:v>19.239000000000001</c:v>
                </c:pt>
                <c:pt idx="5748">
                  <c:v>19.094000000000001</c:v>
                </c:pt>
                <c:pt idx="5749">
                  <c:v>18.555</c:v>
                </c:pt>
                <c:pt idx="5750">
                  <c:v>18.675999999999998</c:v>
                </c:pt>
                <c:pt idx="5751">
                  <c:v>18.712</c:v>
                </c:pt>
                <c:pt idx="5752">
                  <c:v>20.100999999999999</c:v>
                </c:pt>
                <c:pt idx="5753">
                  <c:v>19.814</c:v>
                </c:pt>
                <c:pt idx="5754">
                  <c:v>20.420000000000002</c:v>
                </c:pt>
                <c:pt idx="5755">
                  <c:v>19.41</c:v>
                </c:pt>
                <c:pt idx="5756">
                  <c:v>18.606000000000002</c:v>
                </c:pt>
                <c:pt idx="5757">
                  <c:v>17.923999999999999</c:v>
                </c:pt>
                <c:pt idx="5758">
                  <c:v>18.605</c:v>
                </c:pt>
                <c:pt idx="5759">
                  <c:v>19.02</c:v>
                </c:pt>
                <c:pt idx="5760">
                  <c:v>0.49199999999999999</c:v>
                </c:pt>
                <c:pt idx="5761">
                  <c:v>8.9999999999999993E-3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42" formatCode="0">
                  <c:v>0</c:v>
                </c:pt>
                <c:pt idx="5843" formatCode="0">
                  <c:v>0</c:v>
                </c:pt>
                <c:pt idx="5844" formatCode="0">
                  <c:v>0</c:v>
                </c:pt>
                <c:pt idx="5845" formatCode="0">
                  <c:v>0</c:v>
                </c:pt>
                <c:pt idx="5846" formatCode="0">
                  <c:v>0</c:v>
                </c:pt>
                <c:pt idx="5847" formatCode="0">
                  <c:v>0</c:v>
                </c:pt>
                <c:pt idx="5848" formatCode="0">
                  <c:v>0</c:v>
                </c:pt>
                <c:pt idx="5849" formatCode="0">
                  <c:v>0</c:v>
                </c:pt>
                <c:pt idx="5850" formatCode="0">
                  <c:v>0</c:v>
                </c:pt>
                <c:pt idx="5851" formatCode="0">
                  <c:v>0</c:v>
                </c:pt>
                <c:pt idx="5852" formatCode="0">
                  <c:v>0</c:v>
                </c:pt>
                <c:pt idx="5853" formatCode="0">
                  <c:v>0</c:v>
                </c:pt>
                <c:pt idx="5854" formatCode="0">
                  <c:v>0</c:v>
                </c:pt>
                <c:pt idx="5855" formatCode="0">
                  <c:v>0</c:v>
                </c:pt>
                <c:pt idx="5856" formatCode="0">
                  <c:v>0</c:v>
                </c:pt>
                <c:pt idx="5857" formatCode="0">
                  <c:v>0</c:v>
                </c:pt>
                <c:pt idx="5858" formatCode="0">
                  <c:v>0</c:v>
                </c:pt>
                <c:pt idx="5859" formatCode="0">
                  <c:v>0</c:v>
                </c:pt>
                <c:pt idx="5860" formatCode="0">
                  <c:v>0</c:v>
                </c:pt>
                <c:pt idx="5861" formatCode="0">
                  <c:v>0</c:v>
                </c:pt>
                <c:pt idx="5862" formatCode="0">
                  <c:v>0</c:v>
                </c:pt>
                <c:pt idx="5863" formatCode="0">
                  <c:v>0</c:v>
                </c:pt>
                <c:pt idx="5864" formatCode="0">
                  <c:v>0</c:v>
                </c:pt>
                <c:pt idx="5865" formatCode="0">
                  <c:v>0</c:v>
                </c:pt>
                <c:pt idx="5866" formatCode="0">
                  <c:v>0</c:v>
                </c:pt>
                <c:pt idx="5867" formatCode="0">
                  <c:v>0</c:v>
                </c:pt>
                <c:pt idx="5868" formatCode="0">
                  <c:v>0</c:v>
                </c:pt>
                <c:pt idx="5869" formatCode="0">
                  <c:v>0</c:v>
                </c:pt>
                <c:pt idx="5870" formatCode="0">
                  <c:v>0</c:v>
                </c:pt>
                <c:pt idx="5871" formatCode="0">
                  <c:v>0</c:v>
                </c:pt>
                <c:pt idx="5872" formatCode="0">
                  <c:v>0</c:v>
                </c:pt>
                <c:pt idx="5873" formatCode="0">
                  <c:v>0</c:v>
                </c:pt>
                <c:pt idx="5874" formatCode="0">
                  <c:v>0</c:v>
                </c:pt>
                <c:pt idx="5875" formatCode="0">
                  <c:v>0</c:v>
                </c:pt>
                <c:pt idx="5876" formatCode="0">
                  <c:v>0</c:v>
                </c:pt>
                <c:pt idx="5877" formatCode="0">
                  <c:v>0</c:v>
                </c:pt>
                <c:pt idx="5878" formatCode="0">
                  <c:v>0</c:v>
                </c:pt>
                <c:pt idx="5879" formatCode="0">
                  <c:v>0</c:v>
                </c:pt>
                <c:pt idx="5880" formatCode="0">
                  <c:v>0</c:v>
                </c:pt>
                <c:pt idx="5881" formatCode="0">
                  <c:v>0</c:v>
                </c:pt>
                <c:pt idx="5882" formatCode="0">
                  <c:v>0</c:v>
                </c:pt>
                <c:pt idx="5883" formatCode="0">
                  <c:v>0</c:v>
                </c:pt>
                <c:pt idx="5884" formatCode="0">
                  <c:v>0</c:v>
                </c:pt>
                <c:pt idx="5885" formatCode="0">
                  <c:v>0</c:v>
                </c:pt>
                <c:pt idx="5886" formatCode="0">
                  <c:v>0</c:v>
                </c:pt>
                <c:pt idx="5887" formatCode="0">
                  <c:v>0</c:v>
                </c:pt>
                <c:pt idx="5888" formatCode="0">
                  <c:v>0</c:v>
                </c:pt>
                <c:pt idx="5889" formatCode="0">
                  <c:v>0</c:v>
                </c:pt>
                <c:pt idx="5890" formatCode="0">
                  <c:v>0</c:v>
                </c:pt>
                <c:pt idx="5891" formatCode="0">
                  <c:v>0</c:v>
                </c:pt>
                <c:pt idx="5892" formatCode="0">
                  <c:v>0</c:v>
                </c:pt>
                <c:pt idx="5893" formatCode="0">
                  <c:v>0</c:v>
                </c:pt>
                <c:pt idx="5894" formatCode="0">
                  <c:v>0</c:v>
                </c:pt>
                <c:pt idx="5895" formatCode="0">
                  <c:v>0</c:v>
                </c:pt>
                <c:pt idx="5896" formatCode="0">
                  <c:v>0</c:v>
                </c:pt>
                <c:pt idx="5897" formatCode="0">
                  <c:v>0</c:v>
                </c:pt>
                <c:pt idx="5898" formatCode="0">
                  <c:v>0</c:v>
                </c:pt>
                <c:pt idx="5899" formatCode="0">
                  <c:v>0</c:v>
                </c:pt>
                <c:pt idx="5900" formatCode="0">
                  <c:v>0</c:v>
                </c:pt>
                <c:pt idx="5901" formatCode="0">
                  <c:v>0</c:v>
                </c:pt>
                <c:pt idx="5902" formatCode="0">
                  <c:v>0</c:v>
                </c:pt>
                <c:pt idx="5903" formatCode="0">
                  <c:v>0</c:v>
                </c:pt>
                <c:pt idx="5904" formatCode="0">
                  <c:v>0</c:v>
                </c:pt>
                <c:pt idx="5905" formatCode="0">
                  <c:v>0</c:v>
                </c:pt>
                <c:pt idx="5906" formatCode="0">
                  <c:v>0</c:v>
                </c:pt>
                <c:pt idx="5907" formatCode="0">
                  <c:v>0</c:v>
                </c:pt>
                <c:pt idx="5908" formatCode="0">
                  <c:v>0</c:v>
                </c:pt>
                <c:pt idx="5909" formatCode="0">
                  <c:v>0</c:v>
                </c:pt>
                <c:pt idx="5910" formatCode="0">
                  <c:v>0</c:v>
                </c:pt>
                <c:pt idx="5911" formatCode="0">
                  <c:v>0</c:v>
                </c:pt>
                <c:pt idx="5912" formatCode="0">
                  <c:v>0</c:v>
                </c:pt>
                <c:pt idx="5913" formatCode="0">
                  <c:v>0</c:v>
                </c:pt>
                <c:pt idx="5914" formatCode="0">
                  <c:v>0</c:v>
                </c:pt>
                <c:pt idx="5915" formatCode="0">
                  <c:v>0</c:v>
                </c:pt>
                <c:pt idx="5916" formatCode="0">
                  <c:v>0</c:v>
                </c:pt>
                <c:pt idx="5917" formatCode="0">
                  <c:v>0</c:v>
                </c:pt>
                <c:pt idx="5918" formatCode="0">
                  <c:v>0</c:v>
                </c:pt>
                <c:pt idx="5919" formatCode="0">
                  <c:v>0</c:v>
                </c:pt>
                <c:pt idx="5920" formatCode="0">
                  <c:v>0</c:v>
                </c:pt>
                <c:pt idx="5921" formatCode="0">
                  <c:v>0</c:v>
                </c:pt>
                <c:pt idx="5922" formatCode="0">
                  <c:v>0</c:v>
                </c:pt>
                <c:pt idx="5923" formatCode="0">
                  <c:v>0</c:v>
                </c:pt>
                <c:pt idx="5924" formatCode="0">
                  <c:v>0</c:v>
                </c:pt>
                <c:pt idx="5925" formatCode="0">
                  <c:v>0</c:v>
                </c:pt>
                <c:pt idx="5926" formatCode="0">
                  <c:v>0</c:v>
                </c:pt>
                <c:pt idx="5927" formatCode="0">
                  <c:v>0</c:v>
                </c:pt>
                <c:pt idx="5928" formatCode="0">
                  <c:v>0</c:v>
                </c:pt>
                <c:pt idx="5929" formatCode="0">
                  <c:v>0</c:v>
                </c:pt>
                <c:pt idx="5930" formatCode="0">
                  <c:v>0</c:v>
                </c:pt>
                <c:pt idx="5931" formatCode="0">
                  <c:v>0</c:v>
                </c:pt>
                <c:pt idx="5932" formatCode="0">
                  <c:v>0</c:v>
                </c:pt>
                <c:pt idx="5933" formatCode="0">
                  <c:v>0</c:v>
                </c:pt>
                <c:pt idx="5934" formatCode="0">
                  <c:v>0</c:v>
                </c:pt>
                <c:pt idx="5935" formatCode="0">
                  <c:v>0</c:v>
                </c:pt>
                <c:pt idx="5936" formatCode="0">
                  <c:v>0</c:v>
                </c:pt>
                <c:pt idx="5937" formatCode="0">
                  <c:v>0</c:v>
                </c:pt>
                <c:pt idx="5938" formatCode="0">
                  <c:v>0</c:v>
                </c:pt>
                <c:pt idx="5939" formatCode="0">
                  <c:v>0</c:v>
                </c:pt>
                <c:pt idx="5940" formatCode="0">
                  <c:v>0</c:v>
                </c:pt>
                <c:pt idx="5941" formatCode="0">
                  <c:v>0</c:v>
                </c:pt>
                <c:pt idx="5942" formatCode="0">
                  <c:v>0</c:v>
                </c:pt>
                <c:pt idx="5943" formatCode="0">
                  <c:v>0</c:v>
                </c:pt>
                <c:pt idx="5944" formatCode="0">
                  <c:v>0</c:v>
                </c:pt>
                <c:pt idx="5945" formatCode="0">
                  <c:v>0</c:v>
                </c:pt>
                <c:pt idx="5946" formatCode="0">
                  <c:v>0</c:v>
                </c:pt>
                <c:pt idx="5947" formatCode="0">
                  <c:v>0</c:v>
                </c:pt>
                <c:pt idx="5948" formatCode="0">
                  <c:v>0</c:v>
                </c:pt>
                <c:pt idx="5949" formatCode="0">
                  <c:v>0</c:v>
                </c:pt>
                <c:pt idx="5950" formatCode="0">
                  <c:v>0</c:v>
                </c:pt>
                <c:pt idx="5951" formatCode="0">
                  <c:v>0</c:v>
                </c:pt>
                <c:pt idx="5952" formatCode="0">
                  <c:v>0</c:v>
                </c:pt>
                <c:pt idx="5953" formatCode="0">
                  <c:v>0</c:v>
                </c:pt>
                <c:pt idx="5954" formatCode="0">
                  <c:v>0</c:v>
                </c:pt>
                <c:pt idx="5955" formatCode="0">
                  <c:v>0</c:v>
                </c:pt>
                <c:pt idx="5956" formatCode="0">
                  <c:v>0</c:v>
                </c:pt>
                <c:pt idx="5957" formatCode="0">
                  <c:v>0</c:v>
                </c:pt>
                <c:pt idx="5958" formatCode="0">
                  <c:v>0</c:v>
                </c:pt>
                <c:pt idx="5959" formatCode="0">
                  <c:v>0</c:v>
                </c:pt>
                <c:pt idx="5960" formatCode="0">
                  <c:v>0</c:v>
                </c:pt>
                <c:pt idx="5961" formatCode="0">
                  <c:v>0</c:v>
                </c:pt>
                <c:pt idx="5962" formatCode="0">
                  <c:v>0</c:v>
                </c:pt>
                <c:pt idx="5963" formatCode="0">
                  <c:v>0</c:v>
                </c:pt>
                <c:pt idx="5964" formatCode="0">
                  <c:v>0</c:v>
                </c:pt>
                <c:pt idx="5965" formatCode="0">
                  <c:v>0</c:v>
                </c:pt>
                <c:pt idx="5966" formatCode="0">
                  <c:v>0</c:v>
                </c:pt>
                <c:pt idx="5967" formatCode="0">
                  <c:v>0</c:v>
                </c:pt>
                <c:pt idx="5968" formatCode="0">
                  <c:v>0</c:v>
                </c:pt>
                <c:pt idx="5969" formatCode="0">
                  <c:v>0</c:v>
                </c:pt>
                <c:pt idx="5970" formatCode="0">
                  <c:v>0</c:v>
                </c:pt>
                <c:pt idx="5971" formatCode="0">
                  <c:v>0</c:v>
                </c:pt>
                <c:pt idx="5972" formatCode="0">
                  <c:v>0</c:v>
                </c:pt>
                <c:pt idx="5973" formatCode="0">
                  <c:v>0</c:v>
                </c:pt>
                <c:pt idx="5974" formatCode="0">
                  <c:v>0</c:v>
                </c:pt>
                <c:pt idx="5975" formatCode="0">
                  <c:v>0</c:v>
                </c:pt>
                <c:pt idx="5976" formatCode="0">
                  <c:v>0</c:v>
                </c:pt>
                <c:pt idx="5977" formatCode="0">
                  <c:v>0</c:v>
                </c:pt>
                <c:pt idx="5978" formatCode="0">
                  <c:v>0</c:v>
                </c:pt>
                <c:pt idx="5979" formatCode="0">
                  <c:v>0</c:v>
                </c:pt>
                <c:pt idx="5980" formatCode="0">
                  <c:v>0</c:v>
                </c:pt>
                <c:pt idx="5981" formatCode="0">
                  <c:v>0</c:v>
                </c:pt>
                <c:pt idx="5982" formatCode="0">
                  <c:v>0</c:v>
                </c:pt>
                <c:pt idx="5983" formatCode="0">
                  <c:v>0</c:v>
                </c:pt>
                <c:pt idx="5984" formatCode="0">
                  <c:v>0</c:v>
                </c:pt>
                <c:pt idx="5985" formatCode="0">
                  <c:v>0</c:v>
                </c:pt>
                <c:pt idx="5986" formatCode="0">
                  <c:v>0</c:v>
                </c:pt>
                <c:pt idx="5987" formatCode="0">
                  <c:v>0</c:v>
                </c:pt>
                <c:pt idx="5988" formatCode="0">
                  <c:v>0</c:v>
                </c:pt>
                <c:pt idx="5989" formatCode="0">
                  <c:v>0</c:v>
                </c:pt>
                <c:pt idx="5990" formatCode="0">
                  <c:v>0</c:v>
                </c:pt>
                <c:pt idx="5991" formatCode="0">
                  <c:v>0</c:v>
                </c:pt>
                <c:pt idx="5992" formatCode="0">
                  <c:v>0</c:v>
                </c:pt>
                <c:pt idx="5993" formatCode="0">
                  <c:v>0</c:v>
                </c:pt>
                <c:pt idx="5994" formatCode="0">
                  <c:v>0</c:v>
                </c:pt>
                <c:pt idx="5995" formatCode="0">
                  <c:v>0</c:v>
                </c:pt>
                <c:pt idx="5996" formatCode="0">
                  <c:v>0</c:v>
                </c:pt>
                <c:pt idx="5997" formatCode="0">
                  <c:v>0</c:v>
                </c:pt>
                <c:pt idx="5998" formatCode="0">
                  <c:v>0</c:v>
                </c:pt>
                <c:pt idx="5999" formatCode="0">
                  <c:v>0</c:v>
                </c:pt>
                <c:pt idx="6000" formatCode="0">
                  <c:v>0</c:v>
                </c:pt>
                <c:pt idx="6001" formatCode="0">
                  <c:v>0</c:v>
                </c:pt>
                <c:pt idx="6002" formatCode="0">
                  <c:v>0</c:v>
                </c:pt>
                <c:pt idx="6003" formatCode="0">
                  <c:v>0</c:v>
                </c:pt>
                <c:pt idx="6004" formatCode="0">
                  <c:v>0</c:v>
                </c:pt>
                <c:pt idx="6005" formatCode="0">
                  <c:v>0</c:v>
                </c:pt>
                <c:pt idx="6006" formatCode="0">
                  <c:v>0</c:v>
                </c:pt>
                <c:pt idx="6007" formatCode="0">
                  <c:v>0</c:v>
                </c:pt>
                <c:pt idx="6008" formatCode="0">
                  <c:v>0</c:v>
                </c:pt>
                <c:pt idx="6009" formatCode="0">
                  <c:v>0</c:v>
                </c:pt>
                <c:pt idx="6010" formatCode="0">
                  <c:v>0</c:v>
                </c:pt>
                <c:pt idx="6011" formatCode="0">
                  <c:v>0</c:v>
                </c:pt>
                <c:pt idx="6012" formatCode="0">
                  <c:v>0</c:v>
                </c:pt>
                <c:pt idx="6013" formatCode="0">
                  <c:v>0</c:v>
                </c:pt>
                <c:pt idx="6014" formatCode="0">
                  <c:v>0</c:v>
                </c:pt>
                <c:pt idx="6015" formatCode="0">
                  <c:v>0</c:v>
                </c:pt>
                <c:pt idx="6016" formatCode="0">
                  <c:v>0</c:v>
                </c:pt>
                <c:pt idx="6017" formatCode="0">
                  <c:v>0</c:v>
                </c:pt>
                <c:pt idx="6018" formatCode="0">
                  <c:v>0</c:v>
                </c:pt>
                <c:pt idx="6019" formatCode="0">
                  <c:v>0</c:v>
                </c:pt>
                <c:pt idx="6020" formatCode="0">
                  <c:v>0</c:v>
                </c:pt>
                <c:pt idx="6021" formatCode="0">
                  <c:v>0</c:v>
                </c:pt>
                <c:pt idx="6022" formatCode="0">
                  <c:v>0</c:v>
                </c:pt>
                <c:pt idx="6023" formatCode="0">
                  <c:v>0</c:v>
                </c:pt>
                <c:pt idx="6024" formatCode="0">
                  <c:v>0</c:v>
                </c:pt>
                <c:pt idx="6025" formatCode="0">
                  <c:v>0</c:v>
                </c:pt>
                <c:pt idx="6026" formatCode="0">
                  <c:v>0</c:v>
                </c:pt>
                <c:pt idx="6027" formatCode="0">
                  <c:v>0</c:v>
                </c:pt>
                <c:pt idx="6028" formatCode="0">
                  <c:v>0</c:v>
                </c:pt>
                <c:pt idx="6029" formatCode="0">
                  <c:v>0</c:v>
                </c:pt>
                <c:pt idx="6030" formatCode="0">
                  <c:v>0</c:v>
                </c:pt>
                <c:pt idx="6031" formatCode="0">
                  <c:v>0</c:v>
                </c:pt>
                <c:pt idx="6032" formatCode="0">
                  <c:v>0</c:v>
                </c:pt>
                <c:pt idx="6033" formatCode="0">
                  <c:v>0</c:v>
                </c:pt>
                <c:pt idx="6034" formatCode="0">
                  <c:v>0</c:v>
                </c:pt>
                <c:pt idx="6035" formatCode="0">
                  <c:v>0</c:v>
                </c:pt>
                <c:pt idx="6036" formatCode="0">
                  <c:v>0</c:v>
                </c:pt>
                <c:pt idx="6037" formatCode="0">
                  <c:v>0</c:v>
                </c:pt>
                <c:pt idx="6038" formatCode="0">
                  <c:v>0</c:v>
                </c:pt>
                <c:pt idx="6039" formatCode="0">
                  <c:v>0</c:v>
                </c:pt>
                <c:pt idx="6040" formatCode="0">
                  <c:v>0</c:v>
                </c:pt>
                <c:pt idx="6041" formatCode="0">
                  <c:v>0</c:v>
                </c:pt>
                <c:pt idx="6042" formatCode="0">
                  <c:v>0</c:v>
                </c:pt>
                <c:pt idx="6043" formatCode="0">
                  <c:v>0</c:v>
                </c:pt>
                <c:pt idx="6044" formatCode="0">
                  <c:v>0</c:v>
                </c:pt>
                <c:pt idx="6045" formatCode="0">
                  <c:v>0</c:v>
                </c:pt>
                <c:pt idx="6046" formatCode="0">
                  <c:v>0</c:v>
                </c:pt>
                <c:pt idx="6047" formatCode="0">
                  <c:v>0</c:v>
                </c:pt>
                <c:pt idx="6048" formatCode="0">
                  <c:v>0</c:v>
                </c:pt>
                <c:pt idx="6049" formatCode="0">
                  <c:v>0</c:v>
                </c:pt>
                <c:pt idx="6050" formatCode="0">
                  <c:v>0</c:v>
                </c:pt>
                <c:pt idx="6051" formatCode="0">
                  <c:v>0</c:v>
                </c:pt>
                <c:pt idx="6052" formatCode="0">
                  <c:v>0</c:v>
                </c:pt>
                <c:pt idx="6053" formatCode="0">
                  <c:v>0</c:v>
                </c:pt>
                <c:pt idx="6054" formatCode="0">
                  <c:v>0</c:v>
                </c:pt>
                <c:pt idx="6055" formatCode="0">
                  <c:v>0</c:v>
                </c:pt>
                <c:pt idx="6056" formatCode="0">
                  <c:v>0</c:v>
                </c:pt>
                <c:pt idx="6057" formatCode="0">
                  <c:v>0</c:v>
                </c:pt>
                <c:pt idx="6058" formatCode="0">
                  <c:v>0</c:v>
                </c:pt>
                <c:pt idx="6059" formatCode="0">
                  <c:v>0</c:v>
                </c:pt>
                <c:pt idx="6060" formatCode="0">
                  <c:v>0</c:v>
                </c:pt>
                <c:pt idx="6061" formatCode="0">
                  <c:v>0</c:v>
                </c:pt>
                <c:pt idx="6062" formatCode="0">
                  <c:v>0</c:v>
                </c:pt>
                <c:pt idx="6063" formatCode="0">
                  <c:v>0</c:v>
                </c:pt>
                <c:pt idx="6064" formatCode="0">
                  <c:v>0</c:v>
                </c:pt>
                <c:pt idx="6065" formatCode="0">
                  <c:v>0</c:v>
                </c:pt>
                <c:pt idx="6066" formatCode="0">
                  <c:v>0</c:v>
                </c:pt>
                <c:pt idx="6067" formatCode="0">
                  <c:v>0</c:v>
                </c:pt>
                <c:pt idx="6068" formatCode="0">
                  <c:v>0</c:v>
                </c:pt>
                <c:pt idx="6069" formatCode="0">
                  <c:v>0</c:v>
                </c:pt>
                <c:pt idx="6070" formatCode="0">
                  <c:v>0</c:v>
                </c:pt>
                <c:pt idx="6071" formatCode="0">
                  <c:v>0</c:v>
                </c:pt>
                <c:pt idx="6072" formatCode="0">
                  <c:v>0</c:v>
                </c:pt>
                <c:pt idx="6073" formatCode="0">
                  <c:v>0</c:v>
                </c:pt>
                <c:pt idx="6074" formatCode="0">
                  <c:v>0</c:v>
                </c:pt>
                <c:pt idx="6075" formatCode="0">
                  <c:v>0</c:v>
                </c:pt>
                <c:pt idx="6076" formatCode="0">
                  <c:v>0</c:v>
                </c:pt>
                <c:pt idx="6077" formatCode="0">
                  <c:v>0</c:v>
                </c:pt>
                <c:pt idx="6078" formatCode="0">
                  <c:v>0</c:v>
                </c:pt>
                <c:pt idx="6079" formatCode="0">
                  <c:v>0</c:v>
                </c:pt>
                <c:pt idx="6080" formatCode="0">
                  <c:v>0</c:v>
                </c:pt>
                <c:pt idx="6081" formatCode="0">
                  <c:v>0</c:v>
                </c:pt>
                <c:pt idx="6082" formatCode="0">
                  <c:v>0</c:v>
                </c:pt>
                <c:pt idx="6083" formatCode="0">
                  <c:v>0</c:v>
                </c:pt>
                <c:pt idx="6084" formatCode="0">
                  <c:v>0</c:v>
                </c:pt>
                <c:pt idx="6085" formatCode="0">
                  <c:v>0</c:v>
                </c:pt>
                <c:pt idx="6086" formatCode="0">
                  <c:v>0</c:v>
                </c:pt>
                <c:pt idx="6087" formatCode="0">
                  <c:v>0</c:v>
                </c:pt>
                <c:pt idx="6088" formatCode="0">
                  <c:v>0</c:v>
                </c:pt>
                <c:pt idx="6089" formatCode="0">
                  <c:v>0</c:v>
                </c:pt>
                <c:pt idx="6090" formatCode="0">
                  <c:v>0</c:v>
                </c:pt>
                <c:pt idx="6091" formatCode="0">
                  <c:v>0</c:v>
                </c:pt>
                <c:pt idx="6092" formatCode="0">
                  <c:v>0</c:v>
                </c:pt>
                <c:pt idx="6093" formatCode="0">
                  <c:v>0</c:v>
                </c:pt>
                <c:pt idx="6094" formatCode="0">
                  <c:v>0</c:v>
                </c:pt>
                <c:pt idx="6095" formatCode="0">
                  <c:v>0</c:v>
                </c:pt>
                <c:pt idx="6096" formatCode="0">
                  <c:v>0</c:v>
                </c:pt>
                <c:pt idx="6097" formatCode="0">
                  <c:v>0</c:v>
                </c:pt>
                <c:pt idx="6098" formatCode="0">
                  <c:v>0</c:v>
                </c:pt>
                <c:pt idx="6099" formatCode="0">
                  <c:v>0</c:v>
                </c:pt>
                <c:pt idx="6100" formatCode="0">
                  <c:v>0</c:v>
                </c:pt>
                <c:pt idx="6101" formatCode="0">
                  <c:v>0</c:v>
                </c:pt>
                <c:pt idx="6102" formatCode="0">
                  <c:v>0</c:v>
                </c:pt>
                <c:pt idx="6103" formatCode="0">
                  <c:v>0</c:v>
                </c:pt>
                <c:pt idx="6104" formatCode="0">
                  <c:v>0</c:v>
                </c:pt>
                <c:pt idx="6105" formatCode="0">
                  <c:v>0</c:v>
                </c:pt>
                <c:pt idx="6106" formatCode="0">
                  <c:v>0</c:v>
                </c:pt>
                <c:pt idx="6107" formatCode="0">
                  <c:v>0</c:v>
                </c:pt>
                <c:pt idx="6108" formatCode="0">
                  <c:v>0</c:v>
                </c:pt>
                <c:pt idx="6109" formatCode="0">
                  <c:v>0</c:v>
                </c:pt>
                <c:pt idx="6110" formatCode="0">
                  <c:v>0</c:v>
                </c:pt>
                <c:pt idx="6111" formatCode="0">
                  <c:v>0</c:v>
                </c:pt>
                <c:pt idx="6112" formatCode="0">
                  <c:v>0</c:v>
                </c:pt>
                <c:pt idx="6113" formatCode="0">
                  <c:v>0</c:v>
                </c:pt>
                <c:pt idx="6114" formatCode="0">
                  <c:v>0</c:v>
                </c:pt>
                <c:pt idx="6115" formatCode="0">
                  <c:v>0</c:v>
                </c:pt>
                <c:pt idx="6116" formatCode="0">
                  <c:v>0</c:v>
                </c:pt>
                <c:pt idx="6117" formatCode="0">
                  <c:v>0</c:v>
                </c:pt>
                <c:pt idx="6118" formatCode="0">
                  <c:v>0</c:v>
                </c:pt>
                <c:pt idx="6119" formatCode="0">
                  <c:v>0</c:v>
                </c:pt>
                <c:pt idx="6120" formatCode="0">
                  <c:v>0</c:v>
                </c:pt>
                <c:pt idx="6121" formatCode="0">
                  <c:v>0</c:v>
                </c:pt>
                <c:pt idx="6122" formatCode="0">
                  <c:v>0</c:v>
                </c:pt>
                <c:pt idx="6123" formatCode="0">
                  <c:v>0</c:v>
                </c:pt>
                <c:pt idx="6124" formatCode="0">
                  <c:v>0</c:v>
                </c:pt>
                <c:pt idx="6125" formatCode="0">
                  <c:v>0</c:v>
                </c:pt>
                <c:pt idx="6126" formatCode="0">
                  <c:v>0</c:v>
                </c:pt>
                <c:pt idx="6127" formatCode="0">
                  <c:v>0</c:v>
                </c:pt>
                <c:pt idx="6128" formatCode="0">
                  <c:v>0</c:v>
                </c:pt>
                <c:pt idx="6129" formatCode="0">
                  <c:v>0</c:v>
                </c:pt>
                <c:pt idx="6130" formatCode="0">
                  <c:v>0</c:v>
                </c:pt>
                <c:pt idx="6131" formatCode="0">
                  <c:v>0</c:v>
                </c:pt>
                <c:pt idx="6132" formatCode="0">
                  <c:v>0</c:v>
                </c:pt>
                <c:pt idx="6133" formatCode="0">
                  <c:v>0</c:v>
                </c:pt>
                <c:pt idx="6134" formatCode="0">
                  <c:v>0</c:v>
                </c:pt>
                <c:pt idx="6135" formatCode="0">
                  <c:v>0</c:v>
                </c:pt>
                <c:pt idx="6136" formatCode="0">
                  <c:v>0</c:v>
                </c:pt>
                <c:pt idx="6137" formatCode="0">
                  <c:v>0</c:v>
                </c:pt>
                <c:pt idx="6138" formatCode="0">
                  <c:v>0</c:v>
                </c:pt>
                <c:pt idx="6139" formatCode="0">
                  <c:v>0</c:v>
                </c:pt>
                <c:pt idx="6140" formatCode="0">
                  <c:v>0</c:v>
                </c:pt>
                <c:pt idx="6141" formatCode="0">
                  <c:v>0</c:v>
                </c:pt>
                <c:pt idx="6142" formatCode="0">
                  <c:v>0</c:v>
                </c:pt>
                <c:pt idx="6143" formatCode="0">
                  <c:v>0</c:v>
                </c:pt>
                <c:pt idx="6144" formatCode="0">
                  <c:v>0</c:v>
                </c:pt>
                <c:pt idx="6145" formatCode="0">
                  <c:v>0</c:v>
                </c:pt>
                <c:pt idx="6146" formatCode="0">
                  <c:v>0</c:v>
                </c:pt>
                <c:pt idx="6147" formatCode="0">
                  <c:v>0</c:v>
                </c:pt>
                <c:pt idx="6148" formatCode="0">
                  <c:v>0</c:v>
                </c:pt>
                <c:pt idx="6149" formatCode="0">
                  <c:v>0</c:v>
                </c:pt>
                <c:pt idx="6150" formatCode="0">
                  <c:v>0</c:v>
                </c:pt>
                <c:pt idx="6151" formatCode="0">
                  <c:v>0</c:v>
                </c:pt>
                <c:pt idx="6152" formatCode="0">
                  <c:v>0</c:v>
                </c:pt>
                <c:pt idx="6153" formatCode="0">
                  <c:v>0</c:v>
                </c:pt>
                <c:pt idx="6154" formatCode="0">
                  <c:v>0</c:v>
                </c:pt>
                <c:pt idx="6155" formatCode="0">
                  <c:v>0</c:v>
                </c:pt>
                <c:pt idx="6156" formatCode="0">
                  <c:v>0</c:v>
                </c:pt>
                <c:pt idx="6157" formatCode="0">
                  <c:v>0</c:v>
                </c:pt>
                <c:pt idx="6158" formatCode="0">
                  <c:v>0</c:v>
                </c:pt>
                <c:pt idx="6159" formatCode="0">
                  <c:v>0</c:v>
                </c:pt>
                <c:pt idx="6160" formatCode="0">
                  <c:v>0</c:v>
                </c:pt>
                <c:pt idx="6161" formatCode="0">
                  <c:v>0</c:v>
                </c:pt>
                <c:pt idx="6162" formatCode="0">
                  <c:v>0</c:v>
                </c:pt>
                <c:pt idx="6163" formatCode="0">
                  <c:v>0</c:v>
                </c:pt>
                <c:pt idx="6164" formatCode="0">
                  <c:v>0</c:v>
                </c:pt>
                <c:pt idx="6165" formatCode="0">
                  <c:v>0</c:v>
                </c:pt>
                <c:pt idx="6166" formatCode="0">
                  <c:v>0</c:v>
                </c:pt>
                <c:pt idx="6167" formatCode="0">
                  <c:v>0</c:v>
                </c:pt>
                <c:pt idx="6168" formatCode="0">
                  <c:v>0</c:v>
                </c:pt>
                <c:pt idx="6169" formatCode="0">
                  <c:v>0</c:v>
                </c:pt>
                <c:pt idx="6170" formatCode="0">
                  <c:v>0</c:v>
                </c:pt>
                <c:pt idx="6171" formatCode="0">
                  <c:v>0</c:v>
                </c:pt>
                <c:pt idx="6172" formatCode="0">
                  <c:v>0</c:v>
                </c:pt>
                <c:pt idx="6173" formatCode="0">
                  <c:v>0</c:v>
                </c:pt>
                <c:pt idx="6174" formatCode="0">
                  <c:v>0</c:v>
                </c:pt>
                <c:pt idx="6175" formatCode="0">
                  <c:v>0</c:v>
                </c:pt>
                <c:pt idx="6176" formatCode="0">
                  <c:v>0</c:v>
                </c:pt>
                <c:pt idx="6177" formatCode="0">
                  <c:v>0</c:v>
                </c:pt>
                <c:pt idx="6178" formatCode="0">
                  <c:v>0</c:v>
                </c:pt>
                <c:pt idx="6179" formatCode="0">
                  <c:v>0</c:v>
                </c:pt>
                <c:pt idx="6180" formatCode="0">
                  <c:v>0</c:v>
                </c:pt>
                <c:pt idx="6181" formatCode="0">
                  <c:v>0</c:v>
                </c:pt>
                <c:pt idx="6182" formatCode="0">
                  <c:v>0</c:v>
                </c:pt>
                <c:pt idx="6183" formatCode="0">
                  <c:v>0</c:v>
                </c:pt>
                <c:pt idx="6184" formatCode="0">
                  <c:v>0</c:v>
                </c:pt>
                <c:pt idx="6185" formatCode="0">
                  <c:v>0</c:v>
                </c:pt>
                <c:pt idx="6186" formatCode="0">
                  <c:v>0</c:v>
                </c:pt>
                <c:pt idx="6187" formatCode="0">
                  <c:v>0</c:v>
                </c:pt>
                <c:pt idx="6188" formatCode="0">
                  <c:v>0</c:v>
                </c:pt>
                <c:pt idx="6189" formatCode="0">
                  <c:v>0</c:v>
                </c:pt>
                <c:pt idx="6190" formatCode="0">
                  <c:v>0</c:v>
                </c:pt>
                <c:pt idx="6191" formatCode="0">
                  <c:v>0</c:v>
                </c:pt>
                <c:pt idx="6192" formatCode="0">
                  <c:v>0</c:v>
                </c:pt>
                <c:pt idx="6193" formatCode="0">
                  <c:v>0</c:v>
                </c:pt>
                <c:pt idx="6194" formatCode="0">
                  <c:v>0</c:v>
                </c:pt>
                <c:pt idx="6195" formatCode="0">
                  <c:v>0</c:v>
                </c:pt>
                <c:pt idx="6196" formatCode="0">
                  <c:v>0</c:v>
                </c:pt>
                <c:pt idx="6197" formatCode="0">
                  <c:v>0</c:v>
                </c:pt>
                <c:pt idx="6198" formatCode="0">
                  <c:v>0</c:v>
                </c:pt>
                <c:pt idx="6199" formatCode="0">
                  <c:v>0</c:v>
                </c:pt>
                <c:pt idx="6200" formatCode="0">
                  <c:v>0</c:v>
                </c:pt>
                <c:pt idx="6201" formatCode="0">
                  <c:v>0</c:v>
                </c:pt>
                <c:pt idx="6202" formatCode="0">
                  <c:v>0</c:v>
                </c:pt>
                <c:pt idx="6203" formatCode="0">
                  <c:v>0</c:v>
                </c:pt>
                <c:pt idx="6204" formatCode="0">
                  <c:v>0</c:v>
                </c:pt>
                <c:pt idx="6205" formatCode="0">
                  <c:v>0</c:v>
                </c:pt>
                <c:pt idx="6206" formatCode="0">
                  <c:v>0</c:v>
                </c:pt>
                <c:pt idx="6207" formatCode="0">
                  <c:v>0</c:v>
                </c:pt>
                <c:pt idx="6208" formatCode="0">
                  <c:v>0</c:v>
                </c:pt>
                <c:pt idx="6209" formatCode="0">
                  <c:v>0</c:v>
                </c:pt>
                <c:pt idx="6210" formatCode="0">
                  <c:v>0</c:v>
                </c:pt>
                <c:pt idx="6211" formatCode="0">
                  <c:v>0</c:v>
                </c:pt>
                <c:pt idx="6212" formatCode="0">
                  <c:v>0</c:v>
                </c:pt>
                <c:pt idx="6213" formatCode="0">
                  <c:v>0</c:v>
                </c:pt>
                <c:pt idx="6214" formatCode="0">
                  <c:v>0</c:v>
                </c:pt>
                <c:pt idx="6215" formatCode="0">
                  <c:v>0</c:v>
                </c:pt>
                <c:pt idx="6216" formatCode="0">
                  <c:v>0</c:v>
                </c:pt>
                <c:pt idx="6217" formatCode="0">
                  <c:v>0</c:v>
                </c:pt>
                <c:pt idx="6218" formatCode="0">
                  <c:v>0</c:v>
                </c:pt>
                <c:pt idx="6219" formatCode="0">
                  <c:v>0</c:v>
                </c:pt>
                <c:pt idx="6220" formatCode="0">
                  <c:v>0</c:v>
                </c:pt>
                <c:pt idx="6221" formatCode="0">
                  <c:v>0</c:v>
                </c:pt>
                <c:pt idx="6222" formatCode="0">
                  <c:v>0</c:v>
                </c:pt>
                <c:pt idx="6223" formatCode="0">
                  <c:v>0</c:v>
                </c:pt>
                <c:pt idx="6224" formatCode="0">
                  <c:v>0</c:v>
                </c:pt>
                <c:pt idx="6225" formatCode="0">
                  <c:v>0</c:v>
                </c:pt>
                <c:pt idx="6226" formatCode="0">
                  <c:v>0</c:v>
                </c:pt>
                <c:pt idx="6227" formatCode="0">
                  <c:v>0</c:v>
                </c:pt>
                <c:pt idx="6228" formatCode="0">
                  <c:v>0</c:v>
                </c:pt>
                <c:pt idx="6229" formatCode="0">
                  <c:v>0</c:v>
                </c:pt>
                <c:pt idx="6230" formatCode="0">
                  <c:v>0</c:v>
                </c:pt>
                <c:pt idx="6231" formatCode="0">
                  <c:v>0</c:v>
                </c:pt>
                <c:pt idx="6232" formatCode="0">
                  <c:v>0</c:v>
                </c:pt>
                <c:pt idx="6233" formatCode="0">
                  <c:v>0</c:v>
                </c:pt>
                <c:pt idx="6234" formatCode="0">
                  <c:v>0</c:v>
                </c:pt>
                <c:pt idx="6235" formatCode="0">
                  <c:v>0</c:v>
                </c:pt>
                <c:pt idx="6236" formatCode="0">
                  <c:v>0</c:v>
                </c:pt>
                <c:pt idx="6237" formatCode="0">
                  <c:v>0</c:v>
                </c:pt>
                <c:pt idx="6238" formatCode="0">
                  <c:v>0</c:v>
                </c:pt>
                <c:pt idx="6239" formatCode="0">
                  <c:v>0</c:v>
                </c:pt>
                <c:pt idx="6240" formatCode="0">
                  <c:v>0</c:v>
                </c:pt>
                <c:pt idx="6241" formatCode="0">
                  <c:v>0</c:v>
                </c:pt>
                <c:pt idx="6242" formatCode="0">
                  <c:v>0</c:v>
                </c:pt>
                <c:pt idx="6243" formatCode="0">
                  <c:v>0</c:v>
                </c:pt>
                <c:pt idx="6244" formatCode="0">
                  <c:v>0</c:v>
                </c:pt>
                <c:pt idx="6245" formatCode="0">
                  <c:v>0</c:v>
                </c:pt>
                <c:pt idx="6246" formatCode="0">
                  <c:v>0</c:v>
                </c:pt>
                <c:pt idx="6247" formatCode="0">
                  <c:v>0</c:v>
                </c:pt>
                <c:pt idx="6248" formatCode="0">
                  <c:v>0</c:v>
                </c:pt>
                <c:pt idx="6249" formatCode="0">
                  <c:v>0</c:v>
                </c:pt>
                <c:pt idx="6250" formatCode="0">
                  <c:v>0</c:v>
                </c:pt>
                <c:pt idx="6251" formatCode="0">
                  <c:v>0</c:v>
                </c:pt>
                <c:pt idx="6252" formatCode="0">
                  <c:v>0</c:v>
                </c:pt>
                <c:pt idx="6253" formatCode="0">
                  <c:v>0</c:v>
                </c:pt>
                <c:pt idx="6254" formatCode="0">
                  <c:v>0</c:v>
                </c:pt>
                <c:pt idx="6255" formatCode="0">
                  <c:v>0</c:v>
                </c:pt>
                <c:pt idx="6256" formatCode="0">
                  <c:v>0</c:v>
                </c:pt>
                <c:pt idx="6257" formatCode="0">
                  <c:v>0</c:v>
                </c:pt>
                <c:pt idx="6258" formatCode="0">
                  <c:v>0</c:v>
                </c:pt>
                <c:pt idx="6259" formatCode="0">
                  <c:v>0</c:v>
                </c:pt>
                <c:pt idx="6260" formatCode="0">
                  <c:v>0</c:v>
                </c:pt>
                <c:pt idx="6261" formatCode="0">
                  <c:v>0</c:v>
                </c:pt>
                <c:pt idx="6262" formatCode="0">
                  <c:v>0</c:v>
                </c:pt>
                <c:pt idx="6263" formatCode="0">
                  <c:v>0</c:v>
                </c:pt>
                <c:pt idx="6264" formatCode="0">
                  <c:v>0</c:v>
                </c:pt>
                <c:pt idx="6265" formatCode="0">
                  <c:v>0</c:v>
                </c:pt>
                <c:pt idx="6266" formatCode="0">
                  <c:v>0</c:v>
                </c:pt>
                <c:pt idx="6267" formatCode="0">
                  <c:v>0</c:v>
                </c:pt>
                <c:pt idx="6268" formatCode="0">
                  <c:v>0</c:v>
                </c:pt>
                <c:pt idx="6269" formatCode="0">
                  <c:v>0</c:v>
                </c:pt>
                <c:pt idx="6270" formatCode="0">
                  <c:v>0</c:v>
                </c:pt>
                <c:pt idx="6271" formatCode="0">
                  <c:v>0</c:v>
                </c:pt>
                <c:pt idx="6272" formatCode="0">
                  <c:v>0</c:v>
                </c:pt>
                <c:pt idx="6273" formatCode="0">
                  <c:v>0</c:v>
                </c:pt>
                <c:pt idx="6274" formatCode="0">
                  <c:v>0</c:v>
                </c:pt>
                <c:pt idx="6275" formatCode="0">
                  <c:v>0</c:v>
                </c:pt>
                <c:pt idx="6276" formatCode="0">
                  <c:v>0</c:v>
                </c:pt>
                <c:pt idx="6277" formatCode="0">
                  <c:v>0</c:v>
                </c:pt>
                <c:pt idx="6278" formatCode="0">
                  <c:v>0</c:v>
                </c:pt>
                <c:pt idx="6279" formatCode="0">
                  <c:v>0</c:v>
                </c:pt>
                <c:pt idx="6280" formatCode="0">
                  <c:v>0</c:v>
                </c:pt>
                <c:pt idx="6281" formatCode="0">
                  <c:v>0</c:v>
                </c:pt>
                <c:pt idx="6282" formatCode="0">
                  <c:v>0</c:v>
                </c:pt>
                <c:pt idx="6283" formatCode="0">
                  <c:v>0</c:v>
                </c:pt>
                <c:pt idx="6284" formatCode="0">
                  <c:v>0</c:v>
                </c:pt>
                <c:pt idx="6285" formatCode="0">
                  <c:v>0</c:v>
                </c:pt>
                <c:pt idx="6286" formatCode="0">
                  <c:v>0</c:v>
                </c:pt>
                <c:pt idx="6287" formatCode="0">
                  <c:v>0</c:v>
                </c:pt>
                <c:pt idx="6288" formatCode="0">
                  <c:v>0</c:v>
                </c:pt>
                <c:pt idx="6289" formatCode="0">
                  <c:v>0</c:v>
                </c:pt>
                <c:pt idx="6290" formatCode="0">
                  <c:v>0</c:v>
                </c:pt>
                <c:pt idx="6291" formatCode="0">
                  <c:v>0</c:v>
                </c:pt>
                <c:pt idx="6292" formatCode="0">
                  <c:v>0</c:v>
                </c:pt>
                <c:pt idx="6293" formatCode="0">
                  <c:v>0</c:v>
                </c:pt>
                <c:pt idx="6294" formatCode="0">
                  <c:v>0</c:v>
                </c:pt>
                <c:pt idx="6295" formatCode="0">
                  <c:v>0</c:v>
                </c:pt>
                <c:pt idx="6296" formatCode="0">
                  <c:v>0</c:v>
                </c:pt>
                <c:pt idx="6297" formatCode="0">
                  <c:v>0</c:v>
                </c:pt>
                <c:pt idx="6298" formatCode="0">
                  <c:v>0</c:v>
                </c:pt>
                <c:pt idx="6299" formatCode="0">
                  <c:v>0</c:v>
                </c:pt>
                <c:pt idx="6300" formatCode="0">
                  <c:v>0</c:v>
                </c:pt>
                <c:pt idx="6301" formatCode="0">
                  <c:v>0</c:v>
                </c:pt>
                <c:pt idx="6302" formatCode="0">
                  <c:v>0</c:v>
                </c:pt>
                <c:pt idx="6303" formatCode="0">
                  <c:v>0</c:v>
                </c:pt>
                <c:pt idx="6304" formatCode="0">
                  <c:v>0</c:v>
                </c:pt>
                <c:pt idx="6305" formatCode="0">
                  <c:v>0</c:v>
                </c:pt>
                <c:pt idx="6306" formatCode="0">
                  <c:v>0</c:v>
                </c:pt>
                <c:pt idx="6307" formatCode="0">
                  <c:v>0</c:v>
                </c:pt>
                <c:pt idx="6308" formatCode="0">
                  <c:v>0</c:v>
                </c:pt>
                <c:pt idx="6309" formatCode="0">
                  <c:v>0</c:v>
                </c:pt>
                <c:pt idx="6310" formatCode="0">
                  <c:v>0</c:v>
                </c:pt>
                <c:pt idx="6311" formatCode="0">
                  <c:v>0</c:v>
                </c:pt>
                <c:pt idx="6312" formatCode="0">
                  <c:v>0</c:v>
                </c:pt>
                <c:pt idx="6313" formatCode="0">
                  <c:v>0</c:v>
                </c:pt>
                <c:pt idx="6314" formatCode="0">
                  <c:v>0</c:v>
                </c:pt>
                <c:pt idx="6315" formatCode="0">
                  <c:v>0</c:v>
                </c:pt>
                <c:pt idx="6316" formatCode="0">
                  <c:v>0</c:v>
                </c:pt>
                <c:pt idx="6317" formatCode="0">
                  <c:v>0</c:v>
                </c:pt>
                <c:pt idx="6318" formatCode="0">
                  <c:v>0</c:v>
                </c:pt>
                <c:pt idx="6319" formatCode="0">
                  <c:v>0</c:v>
                </c:pt>
                <c:pt idx="6320" formatCode="0">
                  <c:v>0</c:v>
                </c:pt>
                <c:pt idx="6321" formatCode="0">
                  <c:v>0</c:v>
                </c:pt>
                <c:pt idx="6322" formatCode="0">
                  <c:v>0</c:v>
                </c:pt>
                <c:pt idx="6323" formatCode="0">
                  <c:v>0</c:v>
                </c:pt>
                <c:pt idx="6324" formatCode="0">
                  <c:v>0</c:v>
                </c:pt>
                <c:pt idx="6325" formatCode="0">
                  <c:v>0</c:v>
                </c:pt>
                <c:pt idx="6326" formatCode="0">
                  <c:v>0</c:v>
                </c:pt>
                <c:pt idx="6327" formatCode="0">
                  <c:v>0</c:v>
                </c:pt>
                <c:pt idx="6328" formatCode="0">
                  <c:v>0</c:v>
                </c:pt>
                <c:pt idx="6329" formatCode="0">
                  <c:v>0</c:v>
                </c:pt>
                <c:pt idx="6330" formatCode="0">
                  <c:v>0</c:v>
                </c:pt>
                <c:pt idx="6331" formatCode="0">
                  <c:v>0</c:v>
                </c:pt>
                <c:pt idx="6332" formatCode="0">
                  <c:v>0</c:v>
                </c:pt>
                <c:pt idx="6333" formatCode="0">
                  <c:v>0</c:v>
                </c:pt>
                <c:pt idx="6334" formatCode="0">
                  <c:v>0</c:v>
                </c:pt>
                <c:pt idx="6335" formatCode="0">
                  <c:v>0</c:v>
                </c:pt>
                <c:pt idx="6336" formatCode="0">
                  <c:v>0</c:v>
                </c:pt>
                <c:pt idx="6337" formatCode="0">
                  <c:v>0</c:v>
                </c:pt>
                <c:pt idx="6338" formatCode="0">
                  <c:v>0</c:v>
                </c:pt>
                <c:pt idx="6339" formatCode="0">
                  <c:v>0</c:v>
                </c:pt>
                <c:pt idx="6340" formatCode="0">
                  <c:v>0</c:v>
                </c:pt>
                <c:pt idx="6341" formatCode="0">
                  <c:v>0</c:v>
                </c:pt>
                <c:pt idx="6342" formatCode="0">
                  <c:v>0</c:v>
                </c:pt>
                <c:pt idx="6343" formatCode="0">
                  <c:v>0</c:v>
                </c:pt>
                <c:pt idx="6344" formatCode="0">
                  <c:v>0</c:v>
                </c:pt>
                <c:pt idx="6345" formatCode="0">
                  <c:v>0</c:v>
                </c:pt>
                <c:pt idx="6346" formatCode="0">
                  <c:v>0</c:v>
                </c:pt>
                <c:pt idx="6347" formatCode="0">
                  <c:v>0</c:v>
                </c:pt>
                <c:pt idx="6348" formatCode="0">
                  <c:v>0</c:v>
                </c:pt>
                <c:pt idx="6349" formatCode="0">
                  <c:v>0</c:v>
                </c:pt>
                <c:pt idx="6350" formatCode="0">
                  <c:v>0</c:v>
                </c:pt>
                <c:pt idx="6351" formatCode="0">
                  <c:v>0</c:v>
                </c:pt>
                <c:pt idx="6352" formatCode="0">
                  <c:v>0</c:v>
                </c:pt>
                <c:pt idx="6353" formatCode="0">
                  <c:v>0</c:v>
                </c:pt>
                <c:pt idx="6354" formatCode="0">
                  <c:v>0</c:v>
                </c:pt>
                <c:pt idx="6355" formatCode="0">
                  <c:v>0</c:v>
                </c:pt>
                <c:pt idx="6356" formatCode="0">
                  <c:v>0</c:v>
                </c:pt>
                <c:pt idx="6357" formatCode="0">
                  <c:v>0</c:v>
                </c:pt>
                <c:pt idx="6358" formatCode="0">
                  <c:v>0</c:v>
                </c:pt>
                <c:pt idx="6359" formatCode="0">
                  <c:v>0</c:v>
                </c:pt>
                <c:pt idx="6360" formatCode="0">
                  <c:v>0</c:v>
                </c:pt>
                <c:pt idx="6361" formatCode="0">
                  <c:v>0</c:v>
                </c:pt>
                <c:pt idx="6362" formatCode="0">
                  <c:v>0</c:v>
                </c:pt>
                <c:pt idx="6363" formatCode="0">
                  <c:v>0</c:v>
                </c:pt>
                <c:pt idx="6364" formatCode="0">
                  <c:v>0</c:v>
                </c:pt>
                <c:pt idx="6365" formatCode="0">
                  <c:v>0</c:v>
                </c:pt>
                <c:pt idx="6366" formatCode="0">
                  <c:v>0</c:v>
                </c:pt>
                <c:pt idx="6367" formatCode="0">
                  <c:v>0</c:v>
                </c:pt>
                <c:pt idx="6368" formatCode="0">
                  <c:v>0</c:v>
                </c:pt>
                <c:pt idx="6369" formatCode="0">
                  <c:v>0</c:v>
                </c:pt>
                <c:pt idx="6370" formatCode="0">
                  <c:v>0</c:v>
                </c:pt>
                <c:pt idx="6371" formatCode="0">
                  <c:v>0</c:v>
                </c:pt>
                <c:pt idx="6372" formatCode="0">
                  <c:v>0</c:v>
                </c:pt>
                <c:pt idx="6373" formatCode="0">
                  <c:v>0</c:v>
                </c:pt>
                <c:pt idx="6374" formatCode="0">
                  <c:v>0</c:v>
                </c:pt>
                <c:pt idx="6375" formatCode="0">
                  <c:v>0</c:v>
                </c:pt>
                <c:pt idx="6376" formatCode="0">
                  <c:v>0</c:v>
                </c:pt>
                <c:pt idx="6377" formatCode="0">
                  <c:v>0</c:v>
                </c:pt>
                <c:pt idx="6378" formatCode="0">
                  <c:v>0</c:v>
                </c:pt>
                <c:pt idx="6379" formatCode="0">
                  <c:v>0</c:v>
                </c:pt>
                <c:pt idx="6380" formatCode="0">
                  <c:v>0</c:v>
                </c:pt>
                <c:pt idx="6381" formatCode="0">
                  <c:v>0</c:v>
                </c:pt>
                <c:pt idx="6382" formatCode="0">
                  <c:v>0</c:v>
                </c:pt>
                <c:pt idx="6383" formatCode="0">
                  <c:v>0</c:v>
                </c:pt>
                <c:pt idx="6384" formatCode="0">
                  <c:v>0</c:v>
                </c:pt>
                <c:pt idx="6385" formatCode="0">
                  <c:v>0</c:v>
                </c:pt>
                <c:pt idx="6386" formatCode="0">
                  <c:v>0</c:v>
                </c:pt>
                <c:pt idx="6387" formatCode="0">
                  <c:v>0</c:v>
                </c:pt>
                <c:pt idx="6388" formatCode="0">
                  <c:v>0</c:v>
                </c:pt>
                <c:pt idx="6389" formatCode="0">
                  <c:v>0</c:v>
                </c:pt>
                <c:pt idx="6390" formatCode="0">
                  <c:v>0</c:v>
                </c:pt>
                <c:pt idx="6391" formatCode="0">
                  <c:v>0</c:v>
                </c:pt>
                <c:pt idx="6392" formatCode="0">
                  <c:v>0</c:v>
                </c:pt>
                <c:pt idx="6393" formatCode="0">
                  <c:v>0</c:v>
                </c:pt>
                <c:pt idx="6394" formatCode="0">
                  <c:v>0</c:v>
                </c:pt>
                <c:pt idx="6395" formatCode="0">
                  <c:v>0</c:v>
                </c:pt>
                <c:pt idx="6396" formatCode="0">
                  <c:v>0</c:v>
                </c:pt>
                <c:pt idx="6397" formatCode="0">
                  <c:v>0</c:v>
                </c:pt>
                <c:pt idx="6398" formatCode="0">
                  <c:v>0</c:v>
                </c:pt>
                <c:pt idx="6399" formatCode="0">
                  <c:v>0</c:v>
                </c:pt>
                <c:pt idx="6400" formatCode="0">
                  <c:v>0</c:v>
                </c:pt>
                <c:pt idx="6401" formatCode="0">
                  <c:v>0</c:v>
                </c:pt>
                <c:pt idx="6402" formatCode="0">
                  <c:v>0</c:v>
                </c:pt>
                <c:pt idx="6403" formatCode="0">
                  <c:v>0</c:v>
                </c:pt>
                <c:pt idx="6404" formatCode="0">
                  <c:v>0</c:v>
                </c:pt>
                <c:pt idx="6405" formatCode="0">
                  <c:v>0</c:v>
                </c:pt>
                <c:pt idx="6406" formatCode="0">
                  <c:v>0</c:v>
                </c:pt>
                <c:pt idx="6407" formatCode="0">
                  <c:v>0</c:v>
                </c:pt>
                <c:pt idx="6408" formatCode="0">
                  <c:v>0</c:v>
                </c:pt>
                <c:pt idx="6409" formatCode="0">
                  <c:v>0</c:v>
                </c:pt>
                <c:pt idx="6410" formatCode="0">
                  <c:v>0</c:v>
                </c:pt>
                <c:pt idx="6411" formatCode="0">
                  <c:v>0</c:v>
                </c:pt>
                <c:pt idx="6412" formatCode="0">
                  <c:v>0</c:v>
                </c:pt>
                <c:pt idx="6413" formatCode="0">
                  <c:v>0</c:v>
                </c:pt>
                <c:pt idx="6414" formatCode="0">
                  <c:v>0</c:v>
                </c:pt>
                <c:pt idx="6415" formatCode="0">
                  <c:v>0</c:v>
                </c:pt>
                <c:pt idx="6416" formatCode="0">
                  <c:v>0</c:v>
                </c:pt>
                <c:pt idx="6417" formatCode="0">
                  <c:v>0</c:v>
                </c:pt>
                <c:pt idx="6418" formatCode="0">
                  <c:v>0</c:v>
                </c:pt>
                <c:pt idx="6419" formatCode="0">
                  <c:v>0</c:v>
                </c:pt>
                <c:pt idx="6420" formatCode="0">
                  <c:v>0</c:v>
                </c:pt>
                <c:pt idx="6421" formatCode="0">
                  <c:v>0</c:v>
                </c:pt>
                <c:pt idx="6422" formatCode="0">
                  <c:v>0</c:v>
                </c:pt>
                <c:pt idx="6423" formatCode="0">
                  <c:v>0</c:v>
                </c:pt>
                <c:pt idx="6424" formatCode="0">
                  <c:v>0</c:v>
                </c:pt>
                <c:pt idx="6425" formatCode="0">
                  <c:v>0</c:v>
                </c:pt>
                <c:pt idx="6426" formatCode="0">
                  <c:v>0</c:v>
                </c:pt>
                <c:pt idx="6427" formatCode="0">
                  <c:v>0</c:v>
                </c:pt>
                <c:pt idx="6428" formatCode="0">
                  <c:v>0</c:v>
                </c:pt>
                <c:pt idx="6429" formatCode="0">
                  <c:v>0</c:v>
                </c:pt>
                <c:pt idx="6430" formatCode="0">
                  <c:v>0</c:v>
                </c:pt>
                <c:pt idx="6431" formatCode="0">
                  <c:v>0</c:v>
                </c:pt>
                <c:pt idx="6432" formatCode="0">
                  <c:v>0</c:v>
                </c:pt>
                <c:pt idx="6433" formatCode="0">
                  <c:v>0</c:v>
                </c:pt>
                <c:pt idx="6434" formatCode="0">
                  <c:v>0</c:v>
                </c:pt>
                <c:pt idx="6435" formatCode="0">
                  <c:v>0</c:v>
                </c:pt>
                <c:pt idx="6436" formatCode="0">
                  <c:v>0</c:v>
                </c:pt>
                <c:pt idx="6437" formatCode="0">
                  <c:v>0</c:v>
                </c:pt>
                <c:pt idx="6438" formatCode="0">
                  <c:v>0</c:v>
                </c:pt>
                <c:pt idx="6439" formatCode="0">
                  <c:v>0</c:v>
                </c:pt>
                <c:pt idx="6440" formatCode="0">
                  <c:v>0</c:v>
                </c:pt>
                <c:pt idx="6441" formatCode="0">
                  <c:v>0</c:v>
                </c:pt>
                <c:pt idx="6442" formatCode="0">
                  <c:v>0</c:v>
                </c:pt>
                <c:pt idx="6443" formatCode="0">
                  <c:v>0</c:v>
                </c:pt>
                <c:pt idx="6444" formatCode="0">
                  <c:v>0</c:v>
                </c:pt>
                <c:pt idx="6445" formatCode="0">
                  <c:v>0</c:v>
                </c:pt>
                <c:pt idx="6446" formatCode="0">
                  <c:v>0</c:v>
                </c:pt>
                <c:pt idx="6447" formatCode="0">
                  <c:v>0</c:v>
                </c:pt>
                <c:pt idx="6448" formatCode="0">
                  <c:v>0</c:v>
                </c:pt>
                <c:pt idx="6449" formatCode="0">
                  <c:v>0</c:v>
                </c:pt>
                <c:pt idx="6450" formatCode="0">
                  <c:v>0</c:v>
                </c:pt>
                <c:pt idx="6451" formatCode="0">
                  <c:v>0</c:v>
                </c:pt>
                <c:pt idx="6452" formatCode="0">
                  <c:v>0</c:v>
                </c:pt>
                <c:pt idx="6453" formatCode="0">
                  <c:v>0</c:v>
                </c:pt>
                <c:pt idx="6454" formatCode="0">
                  <c:v>0</c:v>
                </c:pt>
                <c:pt idx="6455" formatCode="0">
                  <c:v>0</c:v>
                </c:pt>
                <c:pt idx="6456" formatCode="0">
                  <c:v>0</c:v>
                </c:pt>
                <c:pt idx="6457" formatCode="0">
                  <c:v>0</c:v>
                </c:pt>
                <c:pt idx="6458" formatCode="0">
                  <c:v>0</c:v>
                </c:pt>
                <c:pt idx="6459" formatCode="0">
                  <c:v>0</c:v>
                </c:pt>
                <c:pt idx="6460" formatCode="0">
                  <c:v>0</c:v>
                </c:pt>
                <c:pt idx="6461" formatCode="0">
                  <c:v>0</c:v>
                </c:pt>
                <c:pt idx="6462" formatCode="0">
                  <c:v>0</c:v>
                </c:pt>
                <c:pt idx="6463" formatCode="0">
                  <c:v>0</c:v>
                </c:pt>
                <c:pt idx="6464" formatCode="0">
                  <c:v>0</c:v>
                </c:pt>
                <c:pt idx="6465" formatCode="0">
                  <c:v>0</c:v>
                </c:pt>
                <c:pt idx="6466" formatCode="0">
                  <c:v>0</c:v>
                </c:pt>
                <c:pt idx="6467" formatCode="0">
                  <c:v>0</c:v>
                </c:pt>
                <c:pt idx="6468" formatCode="0">
                  <c:v>0</c:v>
                </c:pt>
                <c:pt idx="6469" formatCode="0">
                  <c:v>0</c:v>
                </c:pt>
                <c:pt idx="6470" formatCode="0">
                  <c:v>0</c:v>
                </c:pt>
                <c:pt idx="6471" formatCode="0">
                  <c:v>0</c:v>
                </c:pt>
                <c:pt idx="6472" formatCode="0">
                  <c:v>0</c:v>
                </c:pt>
                <c:pt idx="6473" formatCode="0">
                  <c:v>0</c:v>
                </c:pt>
                <c:pt idx="6474" formatCode="0">
                  <c:v>0</c:v>
                </c:pt>
                <c:pt idx="6475" formatCode="0">
                  <c:v>0</c:v>
                </c:pt>
                <c:pt idx="6476" formatCode="0">
                  <c:v>0</c:v>
                </c:pt>
                <c:pt idx="6477" formatCode="0">
                  <c:v>0</c:v>
                </c:pt>
                <c:pt idx="6478" formatCode="0">
                  <c:v>0</c:v>
                </c:pt>
                <c:pt idx="6479" formatCode="0">
                  <c:v>0</c:v>
                </c:pt>
                <c:pt idx="6480" formatCode="0">
                  <c:v>0</c:v>
                </c:pt>
                <c:pt idx="6481" formatCode="0">
                  <c:v>0</c:v>
                </c:pt>
                <c:pt idx="6482" formatCode="0">
                  <c:v>0</c:v>
                </c:pt>
                <c:pt idx="6483" formatCode="0">
                  <c:v>0</c:v>
                </c:pt>
                <c:pt idx="6484" formatCode="0">
                  <c:v>0</c:v>
                </c:pt>
                <c:pt idx="6485" formatCode="0">
                  <c:v>0</c:v>
                </c:pt>
                <c:pt idx="6486" formatCode="0">
                  <c:v>0</c:v>
                </c:pt>
                <c:pt idx="6487" formatCode="0">
                  <c:v>0</c:v>
                </c:pt>
                <c:pt idx="6488" formatCode="0">
                  <c:v>0</c:v>
                </c:pt>
                <c:pt idx="6489" formatCode="0">
                  <c:v>0</c:v>
                </c:pt>
                <c:pt idx="6490" formatCode="0">
                  <c:v>0</c:v>
                </c:pt>
                <c:pt idx="6491" formatCode="0">
                  <c:v>0</c:v>
                </c:pt>
                <c:pt idx="6492" formatCode="0">
                  <c:v>0</c:v>
                </c:pt>
                <c:pt idx="6493" formatCode="0">
                  <c:v>0</c:v>
                </c:pt>
                <c:pt idx="6494" formatCode="0">
                  <c:v>0</c:v>
                </c:pt>
                <c:pt idx="6495" formatCode="0">
                  <c:v>0</c:v>
                </c:pt>
                <c:pt idx="6496" formatCode="0">
                  <c:v>0</c:v>
                </c:pt>
                <c:pt idx="6497" formatCode="0">
                  <c:v>0</c:v>
                </c:pt>
                <c:pt idx="6498" formatCode="0">
                  <c:v>0</c:v>
                </c:pt>
                <c:pt idx="6499" formatCode="0">
                  <c:v>0</c:v>
                </c:pt>
                <c:pt idx="6500" formatCode="0">
                  <c:v>0</c:v>
                </c:pt>
                <c:pt idx="6501" formatCode="0">
                  <c:v>0</c:v>
                </c:pt>
                <c:pt idx="6502" formatCode="0">
                  <c:v>0</c:v>
                </c:pt>
                <c:pt idx="6503" formatCode="0">
                  <c:v>0</c:v>
                </c:pt>
                <c:pt idx="6504" formatCode="0">
                  <c:v>0</c:v>
                </c:pt>
                <c:pt idx="6505" formatCode="0">
                  <c:v>0</c:v>
                </c:pt>
                <c:pt idx="6506" formatCode="0">
                  <c:v>0</c:v>
                </c:pt>
                <c:pt idx="6507" formatCode="0">
                  <c:v>0</c:v>
                </c:pt>
                <c:pt idx="6508" formatCode="0">
                  <c:v>0</c:v>
                </c:pt>
                <c:pt idx="6509" formatCode="0">
                  <c:v>0</c:v>
                </c:pt>
                <c:pt idx="6510" formatCode="0">
                  <c:v>0</c:v>
                </c:pt>
                <c:pt idx="6511" formatCode="0">
                  <c:v>0</c:v>
                </c:pt>
                <c:pt idx="6512" formatCode="0">
                  <c:v>0</c:v>
                </c:pt>
                <c:pt idx="6513" formatCode="0">
                  <c:v>0</c:v>
                </c:pt>
                <c:pt idx="6514" formatCode="0">
                  <c:v>0</c:v>
                </c:pt>
                <c:pt idx="6515" formatCode="0">
                  <c:v>0</c:v>
                </c:pt>
                <c:pt idx="6516" formatCode="0">
                  <c:v>0</c:v>
                </c:pt>
                <c:pt idx="6517" formatCode="0">
                  <c:v>0</c:v>
                </c:pt>
                <c:pt idx="6518" formatCode="0">
                  <c:v>0</c:v>
                </c:pt>
                <c:pt idx="6519" formatCode="0">
                  <c:v>0</c:v>
                </c:pt>
                <c:pt idx="6520" formatCode="0">
                  <c:v>0</c:v>
                </c:pt>
                <c:pt idx="6521" formatCode="0">
                  <c:v>0</c:v>
                </c:pt>
                <c:pt idx="6522" formatCode="0">
                  <c:v>0</c:v>
                </c:pt>
                <c:pt idx="6523" formatCode="0">
                  <c:v>0</c:v>
                </c:pt>
                <c:pt idx="6524" formatCode="0">
                  <c:v>0</c:v>
                </c:pt>
                <c:pt idx="6525" formatCode="0">
                  <c:v>0</c:v>
                </c:pt>
                <c:pt idx="6526" formatCode="0">
                  <c:v>0</c:v>
                </c:pt>
                <c:pt idx="6527" formatCode="0">
                  <c:v>0</c:v>
                </c:pt>
                <c:pt idx="6528" formatCode="0">
                  <c:v>0</c:v>
                </c:pt>
                <c:pt idx="6529" formatCode="0">
                  <c:v>0</c:v>
                </c:pt>
                <c:pt idx="6530" formatCode="0">
                  <c:v>0</c:v>
                </c:pt>
                <c:pt idx="6531" formatCode="0">
                  <c:v>0</c:v>
                </c:pt>
                <c:pt idx="6532" formatCode="0">
                  <c:v>0</c:v>
                </c:pt>
                <c:pt idx="6533" formatCode="0">
                  <c:v>0</c:v>
                </c:pt>
                <c:pt idx="6534" formatCode="0">
                  <c:v>0</c:v>
                </c:pt>
                <c:pt idx="6535" formatCode="0">
                  <c:v>0</c:v>
                </c:pt>
                <c:pt idx="6536" formatCode="0">
                  <c:v>0</c:v>
                </c:pt>
                <c:pt idx="6537" formatCode="0">
                  <c:v>0</c:v>
                </c:pt>
                <c:pt idx="6538" formatCode="0">
                  <c:v>0</c:v>
                </c:pt>
                <c:pt idx="6539" formatCode="0">
                  <c:v>0</c:v>
                </c:pt>
                <c:pt idx="6540" formatCode="0">
                  <c:v>0</c:v>
                </c:pt>
                <c:pt idx="6541" formatCode="0">
                  <c:v>0</c:v>
                </c:pt>
                <c:pt idx="6542" formatCode="0">
                  <c:v>0</c:v>
                </c:pt>
                <c:pt idx="6543" formatCode="0">
                  <c:v>0</c:v>
                </c:pt>
                <c:pt idx="6544" formatCode="0">
                  <c:v>0</c:v>
                </c:pt>
                <c:pt idx="6545" formatCode="0">
                  <c:v>0</c:v>
                </c:pt>
                <c:pt idx="6546" formatCode="0">
                  <c:v>0</c:v>
                </c:pt>
                <c:pt idx="6547" formatCode="0">
                  <c:v>0</c:v>
                </c:pt>
                <c:pt idx="6548" formatCode="0">
                  <c:v>0</c:v>
                </c:pt>
                <c:pt idx="6549" formatCode="0">
                  <c:v>0</c:v>
                </c:pt>
                <c:pt idx="6550" formatCode="0">
                  <c:v>0</c:v>
                </c:pt>
                <c:pt idx="6551" formatCode="0">
                  <c:v>0</c:v>
                </c:pt>
                <c:pt idx="6552" formatCode="0">
                  <c:v>0</c:v>
                </c:pt>
                <c:pt idx="6553" formatCode="0">
                  <c:v>0</c:v>
                </c:pt>
                <c:pt idx="6554" formatCode="0">
                  <c:v>0</c:v>
                </c:pt>
                <c:pt idx="6555" formatCode="0">
                  <c:v>0</c:v>
                </c:pt>
                <c:pt idx="6556" formatCode="0">
                  <c:v>0</c:v>
                </c:pt>
                <c:pt idx="6557" formatCode="0">
                  <c:v>0</c:v>
                </c:pt>
                <c:pt idx="6558" formatCode="0">
                  <c:v>0</c:v>
                </c:pt>
                <c:pt idx="6559" formatCode="0">
                  <c:v>0</c:v>
                </c:pt>
                <c:pt idx="6560" formatCode="0">
                  <c:v>0</c:v>
                </c:pt>
                <c:pt idx="6561" formatCode="0">
                  <c:v>0</c:v>
                </c:pt>
                <c:pt idx="6562" formatCode="0">
                  <c:v>0</c:v>
                </c:pt>
                <c:pt idx="6563" formatCode="0">
                  <c:v>0</c:v>
                </c:pt>
                <c:pt idx="6564" formatCode="0">
                  <c:v>0</c:v>
                </c:pt>
                <c:pt idx="6565" formatCode="0">
                  <c:v>0</c:v>
                </c:pt>
                <c:pt idx="6566" formatCode="0">
                  <c:v>0</c:v>
                </c:pt>
                <c:pt idx="6567" formatCode="0">
                  <c:v>0</c:v>
                </c:pt>
                <c:pt idx="6568" formatCode="0">
                  <c:v>0</c:v>
                </c:pt>
                <c:pt idx="6569" formatCode="0">
                  <c:v>0</c:v>
                </c:pt>
                <c:pt idx="6570" formatCode="0">
                  <c:v>0</c:v>
                </c:pt>
                <c:pt idx="6571" formatCode="0">
                  <c:v>0</c:v>
                </c:pt>
                <c:pt idx="6572" formatCode="0">
                  <c:v>0</c:v>
                </c:pt>
                <c:pt idx="6573" formatCode="0">
                  <c:v>0</c:v>
                </c:pt>
                <c:pt idx="6574" formatCode="0">
                  <c:v>0</c:v>
                </c:pt>
                <c:pt idx="6575" formatCode="0">
                  <c:v>0</c:v>
                </c:pt>
                <c:pt idx="6576" formatCode="0">
                  <c:v>0</c:v>
                </c:pt>
                <c:pt idx="6577" formatCode="0">
                  <c:v>0</c:v>
                </c:pt>
                <c:pt idx="6578" formatCode="0">
                  <c:v>0</c:v>
                </c:pt>
                <c:pt idx="6579" formatCode="0">
                  <c:v>0</c:v>
                </c:pt>
                <c:pt idx="6580" formatCode="0">
                  <c:v>0</c:v>
                </c:pt>
                <c:pt idx="6581" formatCode="0">
                  <c:v>0</c:v>
                </c:pt>
                <c:pt idx="6582" formatCode="0">
                  <c:v>0</c:v>
                </c:pt>
                <c:pt idx="6583" formatCode="0">
                  <c:v>0</c:v>
                </c:pt>
                <c:pt idx="6584" formatCode="0">
                  <c:v>0</c:v>
                </c:pt>
                <c:pt idx="6585" formatCode="0">
                  <c:v>0</c:v>
                </c:pt>
                <c:pt idx="6586" formatCode="0">
                  <c:v>0</c:v>
                </c:pt>
                <c:pt idx="6587" formatCode="0">
                  <c:v>0</c:v>
                </c:pt>
                <c:pt idx="6588" formatCode="0">
                  <c:v>0</c:v>
                </c:pt>
                <c:pt idx="6589" formatCode="0">
                  <c:v>0</c:v>
                </c:pt>
                <c:pt idx="6590" formatCode="0">
                  <c:v>0</c:v>
                </c:pt>
                <c:pt idx="6591" formatCode="0">
                  <c:v>0</c:v>
                </c:pt>
                <c:pt idx="6592" formatCode="0">
                  <c:v>0</c:v>
                </c:pt>
                <c:pt idx="6593" formatCode="0">
                  <c:v>0</c:v>
                </c:pt>
                <c:pt idx="6594" formatCode="0">
                  <c:v>0</c:v>
                </c:pt>
                <c:pt idx="6595" formatCode="0">
                  <c:v>0</c:v>
                </c:pt>
                <c:pt idx="6596" formatCode="0">
                  <c:v>0</c:v>
                </c:pt>
                <c:pt idx="6597" formatCode="0">
                  <c:v>0</c:v>
                </c:pt>
                <c:pt idx="6598" formatCode="0">
                  <c:v>0</c:v>
                </c:pt>
                <c:pt idx="6599" formatCode="0">
                  <c:v>0</c:v>
                </c:pt>
                <c:pt idx="6600" formatCode="0">
                  <c:v>0</c:v>
                </c:pt>
                <c:pt idx="6601" formatCode="0">
                  <c:v>0</c:v>
                </c:pt>
                <c:pt idx="6602" formatCode="0">
                  <c:v>0</c:v>
                </c:pt>
                <c:pt idx="6603" formatCode="0">
                  <c:v>0</c:v>
                </c:pt>
                <c:pt idx="6604" formatCode="0">
                  <c:v>0</c:v>
                </c:pt>
                <c:pt idx="6605" formatCode="0">
                  <c:v>0</c:v>
                </c:pt>
                <c:pt idx="6606" formatCode="0">
                  <c:v>0</c:v>
                </c:pt>
                <c:pt idx="6607" formatCode="0">
                  <c:v>0</c:v>
                </c:pt>
                <c:pt idx="6608" formatCode="0">
                  <c:v>0</c:v>
                </c:pt>
                <c:pt idx="6609" formatCode="0">
                  <c:v>0</c:v>
                </c:pt>
                <c:pt idx="6610" formatCode="0">
                  <c:v>0</c:v>
                </c:pt>
                <c:pt idx="6611" formatCode="0">
                  <c:v>0</c:v>
                </c:pt>
                <c:pt idx="6612" formatCode="0">
                  <c:v>0</c:v>
                </c:pt>
                <c:pt idx="6613" formatCode="0">
                  <c:v>0</c:v>
                </c:pt>
                <c:pt idx="6614" formatCode="0">
                  <c:v>0</c:v>
                </c:pt>
                <c:pt idx="6615" formatCode="0">
                  <c:v>0</c:v>
                </c:pt>
                <c:pt idx="6616" formatCode="0">
                  <c:v>0</c:v>
                </c:pt>
                <c:pt idx="6617" formatCode="0">
                  <c:v>0</c:v>
                </c:pt>
                <c:pt idx="6618" formatCode="0">
                  <c:v>0</c:v>
                </c:pt>
                <c:pt idx="6619" formatCode="0">
                  <c:v>0</c:v>
                </c:pt>
                <c:pt idx="6620" formatCode="0">
                  <c:v>0</c:v>
                </c:pt>
                <c:pt idx="6621" formatCode="0">
                  <c:v>0</c:v>
                </c:pt>
                <c:pt idx="6622" formatCode="0">
                  <c:v>0</c:v>
                </c:pt>
                <c:pt idx="6623" formatCode="0">
                  <c:v>0</c:v>
                </c:pt>
                <c:pt idx="6624" formatCode="0">
                  <c:v>0</c:v>
                </c:pt>
                <c:pt idx="6625" formatCode="0">
                  <c:v>0</c:v>
                </c:pt>
                <c:pt idx="6626" formatCode="0">
                  <c:v>0</c:v>
                </c:pt>
                <c:pt idx="6627" formatCode="0">
                  <c:v>0</c:v>
                </c:pt>
                <c:pt idx="6628" formatCode="0">
                  <c:v>0</c:v>
                </c:pt>
                <c:pt idx="6629" formatCode="0">
                  <c:v>0</c:v>
                </c:pt>
                <c:pt idx="6630" formatCode="0">
                  <c:v>0</c:v>
                </c:pt>
                <c:pt idx="6631" formatCode="0">
                  <c:v>0</c:v>
                </c:pt>
                <c:pt idx="6632" formatCode="0">
                  <c:v>0</c:v>
                </c:pt>
                <c:pt idx="6633" formatCode="0">
                  <c:v>0</c:v>
                </c:pt>
                <c:pt idx="6634" formatCode="0">
                  <c:v>0</c:v>
                </c:pt>
                <c:pt idx="6635" formatCode="0">
                  <c:v>0</c:v>
                </c:pt>
                <c:pt idx="6636" formatCode="0">
                  <c:v>0</c:v>
                </c:pt>
                <c:pt idx="6637" formatCode="0">
                  <c:v>0</c:v>
                </c:pt>
                <c:pt idx="6638" formatCode="0">
                  <c:v>0</c:v>
                </c:pt>
                <c:pt idx="6639" formatCode="0">
                  <c:v>0</c:v>
                </c:pt>
                <c:pt idx="6640" formatCode="0">
                  <c:v>0</c:v>
                </c:pt>
                <c:pt idx="6641" formatCode="0">
                  <c:v>0</c:v>
                </c:pt>
                <c:pt idx="6642" formatCode="0">
                  <c:v>0</c:v>
                </c:pt>
                <c:pt idx="6643" formatCode="0">
                  <c:v>0</c:v>
                </c:pt>
                <c:pt idx="6644" formatCode="0">
                  <c:v>0</c:v>
                </c:pt>
                <c:pt idx="6645" formatCode="0">
                  <c:v>0</c:v>
                </c:pt>
                <c:pt idx="6646" formatCode="0">
                  <c:v>0</c:v>
                </c:pt>
                <c:pt idx="6647" formatCode="0">
                  <c:v>0</c:v>
                </c:pt>
                <c:pt idx="6648" formatCode="0">
                  <c:v>0</c:v>
                </c:pt>
                <c:pt idx="6649" formatCode="0">
                  <c:v>0</c:v>
                </c:pt>
                <c:pt idx="6650" formatCode="0">
                  <c:v>0</c:v>
                </c:pt>
                <c:pt idx="6651" formatCode="0">
                  <c:v>0</c:v>
                </c:pt>
                <c:pt idx="6652" formatCode="0">
                  <c:v>0</c:v>
                </c:pt>
                <c:pt idx="6653" formatCode="0">
                  <c:v>0</c:v>
                </c:pt>
                <c:pt idx="6654" formatCode="0">
                  <c:v>0</c:v>
                </c:pt>
                <c:pt idx="6655" formatCode="0">
                  <c:v>0</c:v>
                </c:pt>
                <c:pt idx="6656" formatCode="0">
                  <c:v>0</c:v>
                </c:pt>
                <c:pt idx="6657" formatCode="0">
                  <c:v>0</c:v>
                </c:pt>
                <c:pt idx="6658" formatCode="0">
                  <c:v>0</c:v>
                </c:pt>
                <c:pt idx="6659" formatCode="0">
                  <c:v>0</c:v>
                </c:pt>
                <c:pt idx="6660" formatCode="0">
                  <c:v>0</c:v>
                </c:pt>
                <c:pt idx="6661" formatCode="0">
                  <c:v>0</c:v>
                </c:pt>
                <c:pt idx="6662" formatCode="0">
                  <c:v>0</c:v>
                </c:pt>
                <c:pt idx="6663" formatCode="0">
                  <c:v>0</c:v>
                </c:pt>
                <c:pt idx="6664" formatCode="0">
                  <c:v>0</c:v>
                </c:pt>
                <c:pt idx="6665" formatCode="0">
                  <c:v>0</c:v>
                </c:pt>
                <c:pt idx="6666" formatCode="0">
                  <c:v>0</c:v>
                </c:pt>
                <c:pt idx="6667" formatCode="0">
                  <c:v>0</c:v>
                </c:pt>
                <c:pt idx="6668" formatCode="0">
                  <c:v>0</c:v>
                </c:pt>
                <c:pt idx="6669" formatCode="0">
                  <c:v>0</c:v>
                </c:pt>
                <c:pt idx="6670" formatCode="0">
                  <c:v>0</c:v>
                </c:pt>
                <c:pt idx="6671" formatCode="0">
                  <c:v>0</c:v>
                </c:pt>
                <c:pt idx="6672" formatCode="0">
                  <c:v>0</c:v>
                </c:pt>
                <c:pt idx="6673" formatCode="0">
                  <c:v>0</c:v>
                </c:pt>
                <c:pt idx="6674" formatCode="0">
                  <c:v>0</c:v>
                </c:pt>
                <c:pt idx="6675" formatCode="0">
                  <c:v>0</c:v>
                </c:pt>
                <c:pt idx="6676" formatCode="0">
                  <c:v>0</c:v>
                </c:pt>
                <c:pt idx="6677" formatCode="0">
                  <c:v>0</c:v>
                </c:pt>
                <c:pt idx="6678" formatCode="0">
                  <c:v>0</c:v>
                </c:pt>
                <c:pt idx="6679" formatCode="0">
                  <c:v>0</c:v>
                </c:pt>
                <c:pt idx="6680" formatCode="0">
                  <c:v>0</c:v>
                </c:pt>
                <c:pt idx="6681" formatCode="0">
                  <c:v>0</c:v>
                </c:pt>
                <c:pt idx="6682" formatCode="0">
                  <c:v>0</c:v>
                </c:pt>
                <c:pt idx="6683" formatCode="0">
                  <c:v>0</c:v>
                </c:pt>
                <c:pt idx="6684" formatCode="0">
                  <c:v>0</c:v>
                </c:pt>
                <c:pt idx="6685" formatCode="0">
                  <c:v>0</c:v>
                </c:pt>
                <c:pt idx="6686" formatCode="0">
                  <c:v>0</c:v>
                </c:pt>
                <c:pt idx="6687" formatCode="0">
                  <c:v>0</c:v>
                </c:pt>
                <c:pt idx="6688" formatCode="0">
                  <c:v>0</c:v>
                </c:pt>
                <c:pt idx="6689" formatCode="0">
                  <c:v>0</c:v>
                </c:pt>
                <c:pt idx="6690" formatCode="0">
                  <c:v>0</c:v>
                </c:pt>
                <c:pt idx="6691" formatCode="0">
                  <c:v>0</c:v>
                </c:pt>
                <c:pt idx="6692" formatCode="0">
                  <c:v>0</c:v>
                </c:pt>
                <c:pt idx="6693" formatCode="0">
                  <c:v>0</c:v>
                </c:pt>
                <c:pt idx="6694" formatCode="0">
                  <c:v>0</c:v>
                </c:pt>
                <c:pt idx="6695" formatCode="0">
                  <c:v>0</c:v>
                </c:pt>
                <c:pt idx="6696" formatCode="0">
                  <c:v>0</c:v>
                </c:pt>
                <c:pt idx="6697" formatCode="0">
                  <c:v>0</c:v>
                </c:pt>
                <c:pt idx="6698" formatCode="0">
                  <c:v>0</c:v>
                </c:pt>
                <c:pt idx="6699" formatCode="0">
                  <c:v>0</c:v>
                </c:pt>
                <c:pt idx="6700" formatCode="0">
                  <c:v>0</c:v>
                </c:pt>
                <c:pt idx="6701" formatCode="0">
                  <c:v>0</c:v>
                </c:pt>
                <c:pt idx="6702" formatCode="0">
                  <c:v>0</c:v>
                </c:pt>
                <c:pt idx="6703" formatCode="0">
                  <c:v>0</c:v>
                </c:pt>
                <c:pt idx="6704" formatCode="0">
                  <c:v>0</c:v>
                </c:pt>
                <c:pt idx="6705" formatCode="0">
                  <c:v>0</c:v>
                </c:pt>
                <c:pt idx="6706" formatCode="0">
                  <c:v>0</c:v>
                </c:pt>
                <c:pt idx="6707" formatCode="0">
                  <c:v>0</c:v>
                </c:pt>
                <c:pt idx="6708" formatCode="0">
                  <c:v>0</c:v>
                </c:pt>
                <c:pt idx="6709" formatCode="0">
                  <c:v>0</c:v>
                </c:pt>
                <c:pt idx="6710" formatCode="0">
                  <c:v>0</c:v>
                </c:pt>
                <c:pt idx="6711" formatCode="0">
                  <c:v>0</c:v>
                </c:pt>
                <c:pt idx="6712" formatCode="0">
                  <c:v>0</c:v>
                </c:pt>
                <c:pt idx="6713" formatCode="0">
                  <c:v>0</c:v>
                </c:pt>
                <c:pt idx="6714" formatCode="0">
                  <c:v>0</c:v>
                </c:pt>
                <c:pt idx="6715" formatCode="0">
                  <c:v>0</c:v>
                </c:pt>
                <c:pt idx="6716" formatCode="0">
                  <c:v>0</c:v>
                </c:pt>
                <c:pt idx="6717" formatCode="0">
                  <c:v>0</c:v>
                </c:pt>
                <c:pt idx="6718" formatCode="0">
                  <c:v>0</c:v>
                </c:pt>
                <c:pt idx="6719" formatCode="0">
                  <c:v>0</c:v>
                </c:pt>
                <c:pt idx="6720" formatCode="0">
                  <c:v>0</c:v>
                </c:pt>
                <c:pt idx="6721" formatCode="0">
                  <c:v>0</c:v>
                </c:pt>
                <c:pt idx="6722" formatCode="0">
                  <c:v>0</c:v>
                </c:pt>
                <c:pt idx="6723" formatCode="0">
                  <c:v>0</c:v>
                </c:pt>
                <c:pt idx="6724" formatCode="0">
                  <c:v>0</c:v>
                </c:pt>
                <c:pt idx="6725" formatCode="0">
                  <c:v>0</c:v>
                </c:pt>
                <c:pt idx="6726" formatCode="0">
                  <c:v>0</c:v>
                </c:pt>
                <c:pt idx="6727" formatCode="0">
                  <c:v>0</c:v>
                </c:pt>
                <c:pt idx="6728" formatCode="0">
                  <c:v>0</c:v>
                </c:pt>
                <c:pt idx="6729" formatCode="0">
                  <c:v>0</c:v>
                </c:pt>
                <c:pt idx="6730" formatCode="0">
                  <c:v>0</c:v>
                </c:pt>
                <c:pt idx="6731" formatCode="0">
                  <c:v>0</c:v>
                </c:pt>
                <c:pt idx="6732" formatCode="0">
                  <c:v>0</c:v>
                </c:pt>
                <c:pt idx="6733" formatCode="0">
                  <c:v>0</c:v>
                </c:pt>
                <c:pt idx="6734" formatCode="0">
                  <c:v>0</c:v>
                </c:pt>
                <c:pt idx="6735" formatCode="0">
                  <c:v>0</c:v>
                </c:pt>
                <c:pt idx="6736" formatCode="0">
                  <c:v>0</c:v>
                </c:pt>
                <c:pt idx="6737" formatCode="0">
                  <c:v>0</c:v>
                </c:pt>
                <c:pt idx="6738" formatCode="0">
                  <c:v>0</c:v>
                </c:pt>
                <c:pt idx="6739" formatCode="0">
                  <c:v>0</c:v>
                </c:pt>
                <c:pt idx="6740" formatCode="0">
                  <c:v>0</c:v>
                </c:pt>
                <c:pt idx="6741" formatCode="0">
                  <c:v>0</c:v>
                </c:pt>
                <c:pt idx="6742" formatCode="0">
                  <c:v>0</c:v>
                </c:pt>
                <c:pt idx="6743" formatCode="0">
                  <c:v>0</c:v>
                </c:pt>
                <c:pt idx="6744" formatCode="0">
                  <c:v>0</c:v>
                </c:pt>
                <c:pt idx="6745" formatCode="0">
                  <c:v>0</c:v>
                </c:pt>
                <c:pt idx="6746" formatCode="0">
                  <c:v>0</c:v>
                </c:pt>
                <c:pt idx="6747" formatCode="0">
                  <c:v>0</c:v>
                </c:pt>
                <c:pt idx="6748" formatCode="0">
                  <c:v>0</c:v>
                </c:pt>
                <c:pt idx="6749" formatCode="0">
                  <c:v>0</c:v>
                </c:pt>
                <c:pt idx="6750" formatCode="0">
                  <c:v>0</c:v>
                </c:pt>
                <c:pt idx="6751" formatCode="0">
                  <c:v>0</c:v>
                </c:pt>
                <c:pt idx="6752" formatCode="0">
                  <c:v>0</c:v>
                </c:pt>
                <c:pt idx="6753" formatCode="0">
                  <c:v>0</c:v>
                </c:pt>
                <c:pt idx="6754" formatCode="0">
                  <c:v>0</c:v>
                </c:pt>
                <c:pt idx="6755" formatCode="0">
                  <c:v>0</c:v>
                </c:pt>
                <c:pt idx="6756" formatCode="0">
                  <c:v>0</c:v>
                </c:pt>
                <c:pt idx="6757" formatCode="0">
                  <c:v>0</c:v>
                </c:pt>
                <c:pt idx="6758" formatCode="0">
                  <c:v>0</c:v>
                </c:pt>
                <c:pt idx="6759" formatCode="0">
                  <c:v>0</c:v>
                </c:pt>
                <c:pt idx="6760" formatCode="0">
                  <c:v>0</c:v>
                </c:pt>
                <c:pt idx="6761" formatCode="0">
                  <c:v>0</c:v>
                </c:pt>
                <c:pt idx="6762" formatCode="0">
                  <c:v>0</c:v>
                </c:pt>
                <c:pt idx="6763" formatCode="0">
                  <c:v>0</c:v>
                </c:pt>
                <c:pt idx="6764" formatCode="0">
                  <c:v>0</c:v>
                </c:pt>
                <c:pt idx="6765" formatCode="0">
                  <c:v>0</c:v>
                </c:pt>
                <c:pt idx="6766" formatCode="0">
                  <c:v>0</c:v>
                </c:pt>
                <c:pt idx="6767" formatCode="0">
                  <c:v>0</c:v>
                </c:pt>
                <c:pt idx="6768" formatCode="0">
                  <c:v>0</c:v>
                </c:pt>
                <c:pt idx="6769" formatCode="0">
                  <c:v>0</c:v>
                </c:pt>
                <c:pt idx="6770" formatCode="0">
                  <c:v>0</c:v>
                </c:pt>
                <c:pt idx="6771" formatCode="0">
                  <c:v>0</c:v>
                </c:pt>
                <c:pt idx="6772" formatCode="0">
                  <c:v>0</c:v>
                </c:pt>
                <c:pt idx="6773" formatCode="0">
                  <c:v>0</c:v>
                </c:pt>
                <c:pt idx="6774" formatCode="0">
                  <c:v>0</c:v>
                </c:pt>
                <c:pt idx="6775" formatCode="0">
                  <c:v>0</c:v>
                </c:pt>
                <c:pt idx="6776" formatCode="0">
                  <c:v>0</c:v>
                </c:pt>
                <c:pt idx="6777" formatCode="0">
                  <c:v>0</c:v>
                </c:pt>
                <c:pt idx="6778" formatCode="0">
                  <c:v>0</c:v>
                </c:pt>
                <c:pt idx="6779" formatCode="0">
                  <c:v>0</c:v>
                </c:pt>
                <c:pt idx="6780" formatCode="0">
                  <c:v>0</c:v>
                </c:pt>
                <c:pt idx="6781" formatCode="0">
                  <c:v>0</c:v>
                </c:pt>
                <c:pt idx="6782" formatCode="0">
                  <c:v>0</c:v>
                </c:pt>
                <c:pt idx="6783" formatCode="0">
                  <c:v>0</c:v>
                </c:pt>
                <c:pt idx="6784" formatCode="0">
                  <c:v>0</c:v>
                </c:pt>
                <c:pt idx="6785" formatCode="0">
                  <c:v>0</c:v>
                </c:pt>
                <c:pt idx="6786" formatCode="0">
                  <c:v>0</c:v>
                </c:pt>
                <c:pt idx="6787" formatCode="0">
                  <c:v>0</c:v>
                </c:pt>
                <c:pt idx="6788" formatCode="0">
                  <c:v>0</c:v>
                </c:pt>
                <c:pt idx="6789" formatCode="0">
                  <c:v>0</c:v>
                </c:pt>
                <c:pt idx="6790" formatCode="0">
                  <c:v>0</c:v>
                </c:pt>
                <c:pt idx="6791" formatCode="0">
                  <c:v>0</c:v>
                </c:pt>
                <c:pt idx="6792" formatCode="0">
                  <c:v>0</c:v>
                </c:pt>
                <c:pt idx="6793" formatCode="0">
                  <c:v>0</c:v>
                </c:pt>
                <c:pt idx="6794" formatCode="0">
                  <c:v>0</c:v>
                </c:pt>
                <c:pt idx="6795" formatCode="0">
                  <c:v>0</c:v>
                </c:pt>
                <c:pt idx="6796" formatCode="0">
                  <c:v>0</c:v>
                </c:pt>
                <c:pt idx="6797" formatCode="0">
                  <c:v>0</c:v>
                </c:pt>
                <c:pt idx="6798" formatCode="0">
                  <c:v>0</c:v>
                </c:pt>
                <c:pt idx="6799" formatCode="0">
                  <c:v>0</c:v>
                </c:pt>
                <c:pt idx="6800" formatCode="0">
                  <c:v>0</c:v>
                </c:pt>
                <c:pt idx="6801" formatCode="0">
                  <c:v>0</c:v>
                </c:pt>
                <c:pt idx="6802" formatCode="0">
                  <c:v>0</c:v>
                </c:pt>
                <c:pt idx="6803" formatCode="0">
                  <c:v>0</c:v>
                </c:pt>
                <c:pt idx="6804" formatCode="0">
                  <c:v>0</c:v>
                </c:pt>
                <c:pt idx="6805" formatCode="0">
                  <c:v>0</c:v>
                </c:pt>
                <c:pt idx="6806" formatCode="0">
                  <c:v>0</c:v>
                </c:pt>
                <c:pt idx="6807" formatCode="0">
                  <c:v>0</c:v>
                </c:pt>
                <c:pt idx="6808" formatCode="0">
                  <c:v>0</c:v>
                </c:pt>
                <c:pt idx="6809" formatCode="0">
                  <c:v>0</c:v>
                </c:pt>
                <c:pt idx="6810" formatCode="0">
                  <c:v>0</c:v>
                </c:pt>
                <c:pt idx="6811" formatCode="0">
                  <c:v>0</c:v>
                </c:pt>
                <c:pt idx="6812" formatCode="0">
                  <c:v>0</c:v>
                </c:pt>
                <c:pt idx="6813" formatCode="0">
                  <c:v>0</c:v>
                </c:pt>
                <c:pt idx="6814" formatCode="0">
                  <c:v>0</c:v>
                </c:pt>
                <c:pt idx="6815" formatCode="0">
                  <c:v>0</c:v>
                </c:pt>
                <c:pt idx="6816" formatCode="0">
                  <c:v>0</c:v>
                </c:pt>
                <c:pt idx="6817" formatCode="0">
                  <c:v>0</c:v>
                </c:pt>
                <c:pt idx="6818" formatCode="0">
                  <c:v>0</c:v>
                </c:pt>
                <c:pt idx="6819" formatCode="0">
                  <c:v>0</c:v>
                </c:pt>
                <c:pt idx="6820" formatCode="0">
                  <c:v>0</c:v>
                </c:pt>
                <c:pt idx="6821" formatCode="0">
                  <c:v>0</c:v>
                </c:pt>
                <c:pt idx="6822" formatCode="0">
                  <c:v>0</c:v>
                </c:pt>
                <c:pt idx="6823" formatCode="0">
                  <c:v>0</c:v>
                </c:pt>
                <c:pt idx="6824" formatCode="0">
                  <c:v>0</c:v>
                </c:pt>
                <c:pt idx="6825" formatCode="0">
                  <c:v>0</c:v>
                </c:pt>
                <c:pt idx="6826" formatCode="0">
                  <c:v>0</c:v>
                </c:pt>
                <c:pt idx="6827" formatCode="0">
                  <c:v>0</c:v>
                </c:pt>
                <c:pt idx="6828" formatCode="0">
                  <c:v>0</c:v>
                </c:pt>
                <c:pt idx="6829" formatCode="0">
                  <c:v>0</c:v>
                </c:pt>
                <c:pt idx="6830" formatCode="0">
                  <c:v>0</c:v>
                </c:pt>
                <c:pt idx="6831" formatCode="0">
                  <c:v>0</c:v>
                </c:pt>
                <c:pt idx="6832" formatCode="0">
                  <c:v>0</c:v>
                </c:pt>
                <c:pt idx="6833" formatCode="0">
                  <c:v>0</c:v>
                </c:pt>
                <c:pt idx="6834" formatCode="0">
                  <c:v>0</c:v>
                </c:pt>
                <c:pt idx="6835" formatCode="0">
                  <c:v>0</c:v>
                </c:pt>
                <c:pt idx="6836" formatCode="0">
                  <c:v>0</c:v>
                </c:pt>
                <c:pt idx="6837" formatCode="0">
                  <c:v>0</c:v>
                </c:pt>
                <c:pt idx="6838" formatCode="0">
                  <c:v>0</c:v>
                </c:pt>
                <c:pt idx="6839" formatCode="0">
                  <c:v>0</c:v>
                </c:pt>
                <c:pt idx="6840" formatCode="0">
                  <c:v>0</c:v>
                </c:pt>
                <c:pt idx="6841" formatCode="0">
                  <c:v>0</c:v>
                </c:pt>
                <c:pt idx="6842" formatCode="0">
                  <c:v>0</c:v>
                </c:pt>
                <c:pt idx="6843" formatCode="0">
                  <c:v>0</c:v>
                </c:pt>
                <c:pt idx="6844" formatCode="0">
                  <c:v>0</c:v>
                </c:pt>
                <c:pt idx="6845" formatCode="0">
                  <c:v>0</c:v>
                </c:pt>
                <c:pt idx="6846" formatCode="0">
                  <c:v>0</c:v>
                </c:pt>
                <c:pt idx="6847" formatCode="0">
                  <c:v>0</c:v>
                </c:pt>
                <c:pt idx="6848" formatCode="0">
                  <c:v>0</c:v>
                </c:pt>
                <c:pt idx="6849" formatCode="0">
                  <c:v>0</c:v>
                </c:pt>
                <c:pt idx="6850" formatCode="0">
                  <c:v>0</c:v>
                </c:pt>
                <c:pt idx="6851" formatCode="0">
                  <c:v>0</c:v>
                </c:pt>
                <c:pt idx="6852" formatCode="0">
                  <c:v>0</c:v>
                </c:pt>
                <c:pt idx="6853" formatCode="0">
                  <c:v>0</c:v>
                </c:pt>
                <c:pt idx="6854" formatCode="0">
                  <c:v>0</c:v>
                </c:pt>
                <c:pt idx="6855" formatCode="0">
                  <c:v>0</c:v>
                </c:pt>
                <c:pt idx="6856" formatCode="0">
                  <c:v>0</c:v>
                </c:pt>
                <c:pt idx="6857" formatCode="0">
                  <c:v>0</c:v>
                </c:pt>
                <c:pt idx="6858" formatCode="0">
                  <c:v>0</c:v>
                </c:pt>
                <c:pt idx="6859" formatCode="0">
                  <c:v>0</c:v>
                </c:pt>
                <c:pt idx="6860" formatCode="0">
                  <c:v>0</c:v>
                </c:pt>
                <c:pt idx="6861" formatCode="0">
                  <c:v>0</c:v>
                </c:pt>
                <c:pt idx="6862" formatCode="0">
                  <c:v>0</c:v>
                </c:pt>
                <c:pt idx="6863" formatCode="0">
                  <c:v>0</c:v>
                </c:pt>
                <c:pt idx="6864" formatCode="0">
                  <c:v>0</c:v>
                </c:pt>
                <c:pt idx="6865" formatCode="0">
                  <c:v>0</c:v>
                </c:pt>
                <c:pt idx="6866" formatCode="0">
                  <c:v>0</c:v>
                </c:pt>
                <c:pt idx="6867" formatCode="0">
                  <c:v>0</c:v>
                </c:pt>
                <c:pt idx="6868" formatCode="0">
                  <c:v>0</c:v>
                </c:pt>
                <c:pt idx="6869" formatCode="0">
                  <c:v>0</c:v>
                </c:pt>
                <c:pt idx="6870" formatCode="0">
                  <c:v>0</c:v>
                </c:pt>
                <c:pt idx="6871" formatCode="0">
                  <c:v>0</c:v>
                </c:pt>
                <c:pt idx="6872" formatCode="0">
                  <c:v>0</c:v>
                </c:pt>
                <c:pt idx="6873" formatCode="0">
                  <c:v>0</c:v>
                </c:pt>
                <c:pt idx="6874" formatCode="0">
                  <c:v>0</c:v>
                </c:pt>
                <c:pt idx="6875" formatCode="0">
                  <c:v>0</c:v>
                </c:pt>
                <c:pt idx="6876" formatCode="0">
                  <c:v>0</c:v>
                </c:pt>
                <c:pt idx="6877" formatCode="0">
                  <c:v>0</c:v>
                </c:pt>
                <c:pt idx="6878" formatCode="0">
                  <c:v>0</c:v>
                </c:pt>
                <c:pt idx="6879" formatCode="0">
                  <c:v>0</c:v>
                </c:pt>
                <c:pt idx="6880" formatCode="0">
                  <c:v>0</c:v>
                </c:pt>
                <c:pt idx="6881" formatCode="0">
                  <c:v>0</c:v>
                </c:pt>
                <c:pt idx="6882" formatCode="0">
                  <c:v>0</c:v>
                </c:pt>
                <c:pt idx="6883" formatCode="0">
                  <c:v>0</c:v>
                </c:pt>
                <c:pt idx="6884" formatCode="0">
                  <c:v>0</c:v>
                </c:pt>
                <c:pt idx="6885" formatCode="0">
                  <c:v>0</c:v>
                </c:pt>
                <c:pt idx="6886" formatCode="0">
                  <c:v>0</c:v>
                </c:pt>
                <c:pt idx="6887" formatCode="0">
                  <c:v>0</c:v>
                </c:pt>
                <c:pt idx="6888" formatCode="0">
                  <c:v>0</c:v>
                </c:pt>
                <c:pt idx="6889" formatCode="0">
                  <c:v>0</c:v>
                </c:pt>
                <c:pt idx="6890" formatCode="0">
                  <c:v>0</c:v>
                </c:pt>
                <c:pt idx="6891" formatCode="0">
                  <c:v>0</c:v>
                </c:pt>
                <c:pt idx="6892" formatCode="0">
                  <c:v>0</c:v>
                </c:pt>
                <c:pt idx="6893" formatCode="0">
                  <c:v>0</c:v>
                </c:pt>
                <c:pt idx="6894" formatCode="0">
                  <c:v>0</c:v>
                </c:pt>
                <c:pt idx="6895" formatCode="0">
                  <c:v>0</c:v>
                </c:pt>
                <c:pt idx="6896" formatCode="0">
                  <c:v>0</c:v>
                </c:pt>
                <c:pt idx="6897" formatCode="0">
                  <c:v>0</c:v>
                </c:pt>
                <c:pt idx="6898" formatCode="0">
                  <c:v>0</c:v>
                </c:pt>
                <c:pt idx="6899" formatCode="0">
                  <c:v>0</c:v>
                </c:pt>
                <c:pt idx="6900" formatCode="0">
                  <c:v>0</c:v>
                </c:pt>
                <c:pt idx="6901" formatCode="0">
                  <c:v>0</c:v>
                </c:pt>
                <c:pt idx="6902" formatCode="0">
                  <c:v>0</c:v>
                </c:pt>
                <c:pt idx="6903" formatCode="0">
                  <c:v>0</c:v>
                </c:pt>
                <c:pt idx="6904" formatCode="0">
                  <c:v>0</c:v>
                </c:pt>
                <c:pt idx="6905" formatCode="0">
                  <c:v>0</c:v>
                </c:pt>
                <c:pt idx="6906" formatCode="0">
                  <c:v>0</c:v>
                </c:pt>
                <c:pt idx="6907" formatCode="0">
                  <c:v>0</c:v>
                </c:pt>
                <c:pt idx="6908" formatCode="0">
                  <c:v>0</c:v>
                </c:pt>
                <c:pt idx="6909" formatCode="0">
                  <c:v>0</c:v>
                </c:pt>
                <c:pt idx="6910" formatCode="0">
                  <c:v>0</c:v>
                </c:pt>
                <c:pt idx="6911" formatCode="0">
                  <c:v>0</c:v>
                </c:pt>
                <c:pt idx="6912" formatCode="0">
                  <c:v>0</c:v>
                </c:pt>
                <c:pt idx="6913" formatCode="0">
                  <c:v>0</c:v>
                </c:pt>
                <c:pt idx="6914" formatCode="0">
                  <c:v>0</c:v>
                </c:pt>
                <c:pt idx="6915" formatCode="0">
                  <c:v>0</c:v>
                </c:pt>
                <c:pt idx="6916" formatCode="0">
                  <c:v>0</c:v>
                </c:pt>
                <c:pt idx="6917" formatCode="0">
                  <c:v>0</c:v>
                </c:pt>
                <c:pt idx="6918" formatCode="0">
                  <c:v>0</c:v>
                </c:pt>
                <c:pt idx="6919" formatCode="0">
                  <c:v>0</c:v>
                </c:pt>
                <c:pt idx="6920" formatCode="0">
                  <c:v>0</c:v>
                </c:pt>
                <c:pt idx="6921" formatCode="0">
                  <c:v>0</c:v>
                </c:pt>
                <c:pt idx="6922" formatCode="0">
                  <c:v>0</c:v>
                </c:pt>
                <c:pt idx="6923" formatCode="0">
                  <c:v>0</c:v>
                </c:pt>
                <c:pt idx="6924" formatCode="0">
                  <c:v>0</c:v>
                </c:pt>
                <c:pt idx="6925" formatCode="0">
                  <c:v>0</c:v>
                </c:pt>
                <c:pt idx="6926" formatCode="0">
                  <c:v>0</c:v>
                </c:pt>
                <c:pt idx="6927" formatCode="0">
                  <c:v>0</c:v>
                </c:pt>
                <c:pt idx="6928" formatCode="0">
                  <c:v>0</c:v>
                </c:pt>
                <c:pt idx="6929" formatCode="0">
                  <c:v>0</c:v>
                </c:pt>
                <c:pt idx="6930" formatCode="0">
                  <c:v>0</c:v>
                </c:pt>
                <c:pt idx="6931" formatCode="0">
                  <c:v>0</c:v>
                </c:pt>
                <c:pt idx="6932" formatCode="0">
                  <c:v>0</c:v>
                </c:pt>
                <c:pt idx="6933" formatCode="0">
                  <c:v>0</c:v>
                </c:pt>
                <c:pt idx="6934" formatCode="0">
                  <c:v>0</c:v>
                </c:pt>
                <c:pt idx="6935" formatCode="0">
                  <c:v>0</c:v>
                </c:pt>
                <c:pt idx="6936" formatCode="0">
                  <c:v>0</c:v>
                </c:pt>
                <c:pt idx="6937" formatCode="0">
                  <c:v>0</c:v>
                </c:pt>
                <c:pt idx="6938" formatCode="0">
                  <c:v>0</c:v>
                </c:pt>
                <c:pt idx="6939" formatCode="0">
                  <c:v>0</c:v>
                </c:pt>
                <c:pt idx="6940" formatCode="0">
                  <c:v>0</c:v>
                </c:pt>
                <c:pt idx="6941" formatCode="0">
                  <c:v>0</c:v>
                </c:pt>
                <c:pt idx="6942" formatCode="0">
                  <c:v>0</c:v>
                </c:pt>
                <c:pt idx="6943" formatCode="0">
                  <c:v>0</c:v>
                </c:pt>
                <c:pt idx="6944" formatCode="0">
                  <c:v>0</c:v>
                </c:pt>
                <c:pt idx="6945" formatCode="0">
                  <c:v>0</c:v>
                </c:pt>
                <c:pt idx="6946" formatCode="0">
                  <c:v>0</c:v>
                </c:pt>
                <c:pt idx="6947" formatCode="0">
                  <c:v>0</c:v>
                </c:pt>
                <c:pt idx="6948" formatCode="0">
                  <c:v>0</c:v>
                </c:pt>
                <c:pt idx="6949" formatCode="0">
                  <c:v>0</c:v>
                </c:pt>
                <c:pt idx="6950" formatCode="0">
                  <c:v>0</c:v>
                </c:pt>
                <c:pt idx="6951" formatCode="0">
                  <c:v>0</c:v>
                </c:pt>
                <c:pt idx="6952" formatCode="0">
                  <c:v>0</c:v>
                </c:pt>
                <c:pt idx="6953" formatCode="0">
                  <c:v>0</c:v>
                </c:pt>
                <c:pt idx="6954" formatCode="0">
                  <c:v>0</c:v>
                </c:pt>
                <c:pt idx="6955" formatCode="0">
                  <c:v>0</c:v>
                </c:pt>
                <c:pt idx="6956" formatCode="0">
                  <c:v>0</c:v>
                </c:pt>
                <c:pt idx="6957" formatCode="0">
                  <c:v>0</c:v>
                </c:pt>
                <c:pt idx="6958" formatCode="0">
                  <c:v>0</c:v>
                </c:pt>
                <c:pt idx="6959" formatCode="0">
                  <c:v>0</c:v>
                </c:pt>
                <c:pt idx="6960" formatCode="0">
                  <c:v>0</c:v>
                </c:pt>
                <c:pt idx="6961" formatCode="0">
                  <c:v>0</c:v>
                </c:pt>
                <c:pt idx="6962" formatCode="0">
                  <c:v>0</c:v>
                </c:pt>
                <c:pt idx="6963" formatCode="0">
                  <c:v>0</c:v>
                </c:pt>
                <c:pt idx="6964" formatCode="0">
                  <c:v>0</c:v>
                </c:pt>
                <c:pt idx="6965" formatCode="0">
                  <c:v>0</c:v>
                </c:pt>
                <c:pt idx="6966" formatCode="0">
                  <c:v>0</c:v>
                </c:pt>
                <c:pt idx="6967" formatCode="0">
                  <c:v>0</c:v>
                </c:pt>
                <c:pt idx="6968" formatCode="0">
                  <c:v>0</c:v>
                </c:pt>
                <c:pt idx="6969" formatCode="0">
                  <c:v>0</c:v>
                </c:pt>
                <c:pt idx="6970" formatCode="0">
                  <c:v>0</c:v>
                </c:pt>
                <c:pt idx="6971" formatCode="0">
                  <c:v>0</c:v>
                </c:pt>
                <c:pt idx="6972" formatCode="0">
                  <c:v>0</c:v>
                </c:pt>
                <c:pt idx="6973" formatCode="0">
                  <c:v>0</c:v>
                </c:pt>
                <c:pt idx="6974" formatCode="0">
                  <c:v>0</c:v>
                </c:pt>
                <c:pt idx="6975" formatCode="0">
                  <c:v>0</c:v>
                </c:pt>
                <c:pt idx="6976" formatCode="0">
                  <c:v>0</c:v>
                </c:pt>
                <c:pt idx="6977" formatCode="0">
                  <c:v>0</c:v>
                </c:pt>
                <c:pt idx="6978" formatCode="0">
                  <c:v>0</c:v>
                </c:pt>
                <c:pt idx="6979" formatCode="0">
                  <c:v>0</c:v>
                </c:pt>
                <c:pt idx="6980" formatCode="0">
                  <c:v>0</c:v>
                </c:pt>
                <c:pt idx="6981" formatCode="0">
                  <c:v>0</c:v>
                </c:pt>
                <c:pt idx="6982" formatCode="0">
                  <c:v>0</c:v>
                </c:pt>
                <c:pt idx="6983" formatCode="0">
                  <c:v>0</c:v>
                </c:pt>
                <c:pt idx="6984" formatCode="0">
                  <c:v>0</c:v>
                </c:pt>
                <c:pt idx="6985" formatCode="0">
                  <c:v>0</c:v>
                </c:pt>
                <c:pt idx="6986" formatCode="0">
                  <c:v>0</c:v>
                </c:pt>
                <c:pt idx="6987" formatCode="0">
                  <c:v>0</c:v>
                </c:pt>
                <c:pt idx="6988" formatCode="0">
                  <c:v>0</c:v>
                </c:pt>
                <c:pt idx="6989" formatCode="0">
                  <c:v>0</c:v>
                </c:pt>
                <c:pt idx="6990" formatCode="0">
                  <c:v>0</c:v>
                </c:pt>
                <c:pt idx="6991" formatCode="0">
                  <c:v>0</c:v>
                </c:pt>
                <c:pt idx="6992" formatCode="0">
                  <c:v>0</c:v>
                </c:pt>
                <c:pt idx="6993" formatCode="0">
                  <c:v>0</c:v>
                </c:pt>
                <c:pt idx="6994" formatCode="0">
                  <c:v>0</c:v>
                </c:pt>
                <c:pt idx="6995" formatCode="0">
                  <c:v>0</c:v>
                </c:pt>
                <c:pt idx="6996" formatCode="0">
                  <c:v>0</c:v>
                </c:pt>
                <c:pt idx="6997" formatCode="0">
                  <c:v>0</c:v>
                </c:pt>
                <c:pt idx="6998" formatCode="0">
                  <c:v>0</c:v>
                </c:pt>
                <c:pt idx="6999" formatCode="0">
                  <c:v>0</c:v>
                </c:pt>
                <c:pt idx="7000" formatCode="0">
                  <c:v>0</c:v>
                </c:pt>
                <c:pt idx="7001" formatCode="0">
                  <c:v>0</c:v>
                </c:pt>
                <c:pt idx="7002" formatCode="0">
                  <c:v>0</c:v>
                </c:pt>
                <c:pt idx="7003" formatCode="0">
                  <c:v>0</c:v>
                </c:pt>
                <c:pt idx="7004" formatCode="0">
                  <c:v>0</c:v>
                </c:pt>
                <c:pt idx="7005" formatCode="0">
                  <c:v>0</c:v>
                </c:pt>
                <c:pt idx="7006" formatCode="0">
                  <c:v>0</c:v>
                </c:pt>
                <c:pt idx="7007" formatCode="0">
                  <c:v>0</c:v>
                </c:pt>
                <c:pt idx="7008" formatCode="0">
                  <c:v>0</c:v>
                </c:pt>
                <c:pt idx="7009" formatCode="0">
                  <c:v>0</c:v>
                </c:pt>
                <c:pt idx="7010" formatCode="0">
                  <c:v>0</c:v>
                </c:pt>
                <c:pt idx="7011" formatCode="0">
                  <c:v>0</c:v>
                </c:pt>
                <c:pt idx="7012" formatCode="0">
                  <c:v>0</c:v>
                </c:pt>
                <c:pt idx="7013" formatCode="0">
                  <c:v>0</c:v>
                </c:pt>
                <c:pt idx="7014" formatCode="0">
                  <c:v>0</c:v>
                </c:pt>
                <c:pt idx="7015" formatCode="0">
                  <c:v>0</c:v>
                </c:pt>
                <c:pt idx="7016" formatCode="0">
                  <c:v>0</c:v>
                </c:pt>
                <c:pt idx="7017" formatCode="0">
                  <c:v>0</c:v>
                </c:pt>
                <c:pt idx="7018" formatCode="0">
                  <c:v>0</c:v>
                </c:pt>
                <c:pt idx="7019" formatCode="0">
                  <c:v>0</c:v>
                </c:pt>
                <c:pt idx="7020" formatCode="0">
                  <c:v>0</c:v>
                </c:pt>
                <c:pt idx="7021" formatCode="0">
                  <c:v>0</c:v>
                </c:pt>
                <c:pt idx="7022" formatCode="0">
                  <c:v>0</c:v>
                </c:pt>
                <c:pt idx="7023" formatCode="0">
                  <c:v>0</c:v>
                </c:pt>
                <c:pt idx="7024" formatCode="0">
                  <c:v>0</c:v>
                </c:pt>
                <c:pt idx="7025" formatCode="0">
                  <c:v>0</c:v>
                </c:pt>
                <c:pt idx="7026" formatCode="0">
                  <c:v>0</c:v>
                </c:pt>
                <c:pt idx="7027" formatCode="0">
                  <c:v>0</c:v>
                </c:pt>
                <c:pt idx="7028" formatCode="0">
                  <c:v>0</c:v>
                </c:pt>
                <c:pt idx="7029" formatCode="0">
                  <c:v>0</c:v>
                </c:pt>
                <c:pt idx="7030" formatCode="0">
                  <c:v>0</c:v>
                </c:pt>
                <c:pt idx="7031" formatCode="0">
                  <c:v>0</c:v>
                </c:pt>
                <c:pt idx="7032" formatCode="0">
                  <c:v>0</c:v>
                </c:pt>
                <c:pt idx="7033" formatCode="0">
                  <c:v>0</c:v>
                </c:pt>
                <c:pt idx="7034" formatCode="0">
                  <c:v>0</c:v>
                </c:pt>
                <c:pt idx="7035" formatCode="0">
                  <c:v>0</c:v>
                </c:pt>
                <c:pt idx="7036" formatCode="0">
                  <c:v>0</c:v>
                </c:pt>
                <c:pt idx="7037" formatCode="0">
                  <c:v>0</c:v>
                </c:pt>
                <c:pt idx="7038" formatCode="0">
                  <c:v>0</c:v>
                </c:pt>
                <c:pt idx="7039" formatCode="0">
                  <c:v>0</c:v>
                </c:pt>
                <c:pt idx="7040" formatCode="0">
                  <c:v>0</c:v>
                </c:pt>
                <c:pt idx="7041" formatCode="0">
                  <c:v>0</c:v>
                </c:pt>
                <c:pt idx="7042" formatCode="0">
                  <c:v>0</c:v>
                </c:pt>
                <c:pt idx="7043" formatCode="0">
                  <c:v>0</c:v>
                </c:pt>
                <c:pt idx="7044" formatCode="0">
                  <c:v>0</c:v>
                </c:pt>
                <c:pt idx="7045" formatCode="0">
                  <c:v>0</c:v>
                </c:pt>
                <c:pt idx="7046" formatCode="0">
                  <c:v>0</c:v>
                </c:pt>
                <c:pt idx="7047" formatCode="0">
                  <c:v>0</c:v>
                </c:pt>
                <c:pt idx="7048" formatCode="0">
                  <c:v>0</c:v>
                </c:pt>
                <c:pt idx="7049" formatCode="0">
                  <c:v>0</c:v>
                </c:pt>
                <c:pt idx="7050" formatCode="0">
                  <c:v>0</c:v>
                </c:pt>
                <c:pt idx="7051" formatCode="0">
                  <c:v>0</c:v>
                </c:pt>
                <c:pt idx="7052" formatCode="0">
                  <c:v>0</c:v>
                </c:pt>
                <c:pt idx="7053" formatCode="0">
                  <c:v>0</c:v>
                </c:pt>
                <c:pt idx="7054" formatCode="0">
                  <c:v>0</c:v>
                </c:pt>
                <c:pt idx="7055" formatCode="0">
                  <c:v>0</c:v>
                </c:pt>
                <c:pt idx="7056" formatCode="0">
                  <c:v>0</c:v>
                </c:pt>
                <c:pt idx="7057" formatCode="0">
                  <c:v>0</c:v>
                </c:pt>
                <c:pt idx="7058" formatCode="0">
                  <c:v>0</c:v>
                </c:pt>
                <c:pt idx="7059" formatCode="0">
                  <c:v>0</c:v>
                </c:pt>
                <c:pt idx="7060" formatCode="0">
                  <c:v>0</c:v>
                </c:pt>
                <c:pt idx="7061" formatCode="0">
                  <c:v>0</c:v>
                </c:pt>
                <c:pt idx="7062" formatCode="0">
                  <c:v>0</c:v>
                </c:pt>
                <c:pt idx="7063" formatCode="0">
                  <c:v>0</c:v>
                </c:pt>
                <c:pt idx="7064" formatCode="0">
                  <c:v>0</c:v>
                </c:pt>
                <c:pt idx="7065" formatCode="0">
                  <c:v>0</c:v>
                </c:pt>
                <c:pt idx="7066" formatCode="0">
                  <c:v>0</c:v>
                </c:pt>
                <c:pt idx="7067" formatCode="0">
                  <c:v>0</c:v>
                </c:pt>
                <c:pt idx="7068" formatCode="0">
                  <c:v>0</c:v>
                </c:pt>
                <c:pt idx="7069" formatCode="0">
                  <c:v>0</c:v>
                </c:pt>
                <c:pt idx="7070" formatCode="0">
                  <c:v>0</c:v>
                </c:pt>
                <c:pt idx="7071" formatCode="0">
                  <c:v>0</c:v>
                </c:pt>
                <c:pt idx="7072" formatCode="0">
                  <c:v>0</c:v>
                </c:pt>
                <c:pt idx="7073" formatCode="0">
                  <c:v>0</c:v>
                </c:pt>
                <c:pt idx="7074" formatCode="0">
                  <c:v>0</c:v>
                </c:pt>
                <c:pt idx="7075" formatCode="0">
                  <c:v>0</c:v>
                </c:pt>
                <c:pt idx="7076" formatCode="0">
                  <c:v>0</c:v>
                </c:pt>
                <c:pt idx="7077" formatCode="0">
                  <c:v>0</c:v>
                </c:pt>
                <c:pt idx="7078" formatCode="0">
                  <c:v>0</c:v>
                </c:pt>
                <c:pt idx="7079" formatCode="0">
                  <c:v>0</c:v>
                </c:pt>
                <c:pt idx="7080" formatCode="0">
                  <c:v>0</c:v>
                </c:pt>
                <c:pt idx="7081" formatCode="0">
                  <c:v>0</c:v>
                </c:pt>
                <c:pt idx="7082" formatCode="0">
                  <c:v>0</c:v>
                </c:pt>
                <c:pt idx="7083" formatCode="0">
                  <c:v>0</c:v>
                </c:pt>
                <c:pt idx="7084" formatCode="0">
                  <c:v>0</c:v>
                </c:pt>
                <c:pt idx="7085" formatCode="0">
                  <c:v>0</c:v>
                </c:pt>
                <c:pt idx="7086" formatCode="0">
                  <c:v>0</c:v>
                </c:pt>
                <c:pt idx="7087" formatCode="0">
                  <c:v>0</c:v>
                </c:pt>
                <c:pt idx="7088" formatCode="0">
                  <c:v>0</c:v>
                </c:pt>
                <c:pt idx="7089" formatCode="0">
                  <c:v>0</c:v>
                </c:pt>
                <c:pt idx="7090" formatCode="0">
                  <c:v>0</c:v>
                </c:pt>
                <c:pt idx="7091" formatCode="0">
                  <c:v>0</c:v>
                </c:pt>
                <c:pt idx="7092" formatCode="0">
                  <c:v>0</c:v>
                </c:pt>
                <c:pt idx="7093" formatCode="0">
                  <c:v>0</c:v>
                </c:pt>
                <c:pt idx="7094" formatCode="0">
                  <c:v>0</c:v>
                </c:pt>
                <c:pt idx="7095" formatCode="0">
                  <c:v>0</c:v>
                </c:pt>
                <c:pt idx="7096" formatCode="0">
                  <c:v>0</c:v>
                </c:pt>
                <c:pt idx="7097" formatCode="0">
                  <c:v>0</c:v>
                </c:pt>
                <c:pt idx="7098" formatCode="0">
                  <c:v>0</c:v>
                </c:pt>
                <c:pt idx="7099" formatCode="0">
                  <c:v>0</c:v>
                </c:pt>
                <c:pt idx="7100" formatCode="0">
                  <c:v>0</c:v>
                </c:pt>
                <c:pt idx="7101" formatCode="0">
                  <c:v>0</c:v>
                </c:pt>
                <c:pt idx="7102" formatCode="0">
                  <c:v>0</c:v>
                </c:pt>
                <c:pt idx="7103" formatCode="0">
                  <c:v>0</c:v>
                </c:pt>
                <c:pt idx="7104" formatCode="0">
                  <c:v>0</c:v>
                </c:pt>
                <c:pt idx="7105" formatCode="0">
                  <c:v>0</c:v>
                </c:pt>
                <c:pt idx="7106" formatCode="0">
                  <c:v>0</c:v>
                </c:pt>
                <c:pt idx="7107" formatCode="0">
                  <c:v>0</c:v>
                </c:pt>
                <c:pt idx="7108" formatCode="0">
                  <c:v>0</c:v>
                </c:pt>
                <c:pt idx="7109" formatCode="0">
                  <c:v>0</c:v>
                </c:pt>
                <c:pt idx="7110" formatCode="0">
                  <c:v>0</c:v>
                </c:pt>
                <c:pt idx="7111" formatCode="0">
                  <c:v>0</c:v>
                </c:pt>
                <c:pt idx="7112" formatCode="0">
                  <c:v>0</c:v>
                </c:pt>
                <c:pt idx="7113" formatCode="0">
                  <c:v>0</c:v>
                </c:pt>
                <c:pt idx="7114" formatCode="0">
                  <c:v>0</c:v>
                </c:pt>
                <c:pt idx="7115" formatCode="0">
                  <c:v>0</c:v>
                </c:pt>
                <c:pt idx="7116" formatCode="0">
                  <c:v>0</c:v>
                </c:pt>
                <c:pt idx="7117" formatCode="0">
                  <c:v>0</c:v>
                </c:pt>
                <c:pt idx="7118" formatCode="0">
                  <c:v>0</c:v>
                </c:pt>
                <c:pt idx="7119" formatCode="0">
                  <c:v>0</c:v>
                </c:pt>
                <c:pt idx="7120" formatCode="0">
                  <c:v>0</c:v>
                </c:pt>
                <c:pt idx="7121" formatCode="0">
                  <c:v>0</c:v>
                </c:pt>
                <c:pt idx="7122" formatCode="0">
                  <c:v>0</c:v>
                </c:pt>
                <c:pt idx="7123" formatCode="0">
                  <c:v>0</c:v>
                </c:pt>
                <c:pt idx="7124" formatCode="0">
                  <c:v>0</c:v>
                </c:pt>
                <c:pt idx="7125" formatCode="0">
                  <c:v>0</c:v>
                </c:pt>
                <c:pt idx="7126" formatCode="0">
                  <c:v>0</c:v>
                </c:pt>
                <c:pt idx="7127" formatCode="0">
                  <c:v>0</c:v>
                </c:pt>
                <c:pt idx="7128" formatCode="0">
                  <c:v>0</c:v>
                </c:pt>
                <c:pt idx="7129" formatCode="0">
                  <c:v>0</c:v>
                </c:pt>
                <c:pt idx="7130" formatCode="0">
                  <c:v>0</c:v>
                </c:pt>
                <c:pt idx="7131" formatCode="0">
                  <c:v>0</c:v>
                </c:pt>
                <c:pt idx="7132" formatCode="0">
                  <c:v>0</c:v>
                </c:pt>
                <c:pt idx="7133" formatCode="0">
                  <c:v>0</c:v>
                </c:pt>
                <c:pt idx="7134" formatCode="0">
                  <c:v>0</c:v>
                </c:pt>
                <c:pt idx="7135" formatCode="0">
                  <c:v>0</c:v>
                </c:pt>
                <c:pt idx="7136" formatCode="0">
                  <c:v>0</c:v>
                </c:pt>
                <c:pt idx="7137" formatCode="0">
                  <c:v>0</c:v>
                </c:pt>
                <c:pt idx="7138" formatCode="0">
                  <c:v>0</c:v>
                </c:pt>
                <c:pt idx="7139" formatCode="0">
                  <c:v>0</c:v>
                </c:pt>
                <c:pt idx="7140" formatCode="0">
                  <c:v>0</c:v>
                </c:pt>
                <c:pt idx="7141" formatCode="0">
                  <c:v>0</c:v>
                </c:pt>
                <c:pt idx="7142" formatCode="0">
                  <c:v>0</c:v>
                </c:pt>
                <c:pt idx="7143" formatCode="0">
                  <c:v>0</c:v>
                </c:pt>
                <c:pt idx="7144" formatCode="0">
                  <c:v>0</c:v>
                </c:pt>
                <c:pt idx="7145" formatCode="0">
                  <c:v>0</c:v>
                </c:pt>
                <c:pt idx="7146" formatCode="0">
                  <c:v>0</c:v>
                </c:pt>
                <c:pt idx="7147" formatCode="0">
                  <c:v>0</c:v>
                </c:pt>
                <c:pt idx="7148" formatCode="0">
                  <c:v>0</c:v>
                </c:pt>
                <c:pt idx="7149" formatCode="0">
                  <c:v>0</c:v>
                </c:pt>
                <c:pt idx="7150" formatCode="0">
                  <c:v>0</c:v>
                </c:pt>
                <c:pt idx="7151" formatCode="0">
                  <c:v>0</c:v>
                </c:pt>
                <c:pt idx="7152" formatCode="0">
                  <c:v>0</c:v>
                </c:pt>
                <c:pt idx="7153" formatCode="0">
                  <c:v>0</c:v>
                </c:pt>
                <c:pt idx="7154" formatCode="0">
                  <c:v>0</c:v>
                </c:pt>
                <c:pt idx="7155" formatCode="0">
                  <c:v>0</c:v>
                </c:pt>
                <c:pt idx="7156" formatCode="0">
                  <c:v>0</c:v>
                </c:pt>
                <c:pt idx="7157" formatCode="0">
                  <c:v>0</c:v>
                </c:pt>
                <c:pt idx="7158" formatCode="0">
                  <c:v>0</c:v>
                </c:pt>
                <c:pt idx="7159" formatCode="0">
                  <c:v>0</c:v>
                </c:pt>
                <c:pt idx="7160" formatCode="0">
                  <c:v>0</c:v>
                </c:pt>
                <c:pt idx="7161" formatCode="0">
                  <c:v>0</c:v>
                </c:pt>
                <c:pt idx="7162" formatCode="0">
                  <c:v>0</c:v>
                </c:pt>
                <c:pt idx="7163" formatCode="0">
                  <c:v>0</c:v>
                </c:pt>
                <c:pt idx="7164" formatCode="0">
                  <c:v>0</c:v>
                </c:pt>
                <c:pt idx="7165" formatCode="0">
                  <c:v>0</c:v>
                </c:pt>
                <c:pt idx="7166" formatCode="0">
                  <c:v>0</c:v>
                </c:pt>
                <c:pt idx="7167" formatCode="0">
                  <c:v>0</c:v>
                </c:pt>
                <c:pt idx="7168" formatCode="0">
                  <c:v>0</c:v>
                </c:pt>
                <c:pt idx="7169" formatCode="0">
                  <c:v>0</c:v>
                </c:pt>
                <c:pt idx="7170" formatCode="0">
                  <c:v>0</c:v>
                </c:pt>
                <c:pt idx="7171" formatCode="0">
                  <c:v>0</c:v>
                </c:pt>
                <c:pt idx="7172" formatCode="0">
                  <c:v>0</c:v>
                </c:pt>
                <c:pt idx="7173" formatCode="0">
                  <c:v>0</c:v>
                </c:pt>
                <c:pt idx="7174" formatCode="0">
                  <c:v>0</c:v>
                </c:pt>
                <c:pt idx="7175" formatCode="0">
                  <c:v>0</c:v>
                </c:pt>
                <c:pt idx="7176" formatCode="0">
                  <c:v>0</c:v>
                </c:pt>
                <c:pt idx="7177" formatCode="0">
                  <c:v>0</c:v>
                </c:pt>
                <c:pt idx="7178" formatCode="0">
                  <c:v>0</c:v>
                </c:pt>
                <c:pt idx="7179" formatCode="0">
                  <c:v>0</c:v>
                </c:pt>
                <c:pt idx="7180" formatCode="0">
                  <c:v>0</c:v>
                </c:pt>
                <c:pt idx="7181" formatCode="0">
                  <c:v>0</c:v>
                </c:pt>
                <c:pt idx="7182" formatCode="0">
                  <c:v>0</c:v>
                </c:pt>
                <c:pt idx="7183" formatCode="0">
                  <c:v>0</c:v>
                </c:pt>
                <c:pt idx="7184" formatCode="0">
                  <c:v>0</c:v>
                </c:pt>
                <c:pt idx="7185" formatCode="0">
                  <c:v>0</c:v>
                </c:pt>
                <c:pt idx="7186" formatCode="0">
                  <c:v>0</c:v>
                </c:pt>
                <c:pt idx="7187" formatCode="0">
                  <c:v>0</c:v>
                </c:pt>
                <c:pt idx="7188" formatCode="0">
                  <c:v>0</c:v>
                </c:pt>
                <c:pt idx="7189" formatCode="0">
                  <c:v>0</c:v>
                </c:pt>
                <c:pt idx="7190" formatCode="0">
                  <c:v>0</c:v>
                </c:pt>
                <c:pt idx="7191" formatCode="0">
                  <c:v>0</c:v>
                </c:pt>
                <c:pt idx="7192" formatCode="0">
                  <c:v>0</c:v>
                </c:pt>
                <c:pt idx="7193" formatCode="0">
                  <c:v>0</c:v>
                </c:pt>
                <c:pt idx="7194" formatCode="0">
                  <c:v>0</c:v>
                </c:pt>
                <c:pt idx="7195" formatCode="0">
                  <c:v>0</c:v>
                </c:pt>
                <c:pt idx="7196" formatCode="0">
                  <c:v>0</c:v>
                </c:pt>
                <c:pt idx="7197" formatCode="0">
                  <c:v>0</c:v>
                </c:pt>
                <c:pt idx="7198" formatCode="0">
                  <c:v>0</c:v>
                </c:pt>
                <c:pt idx="7199" formatCode="0">
                  <c:v>0</c:v>
                </c:pt>
                <c:pt idx="7200" formatCode="0">
                  <c:v>0</c:v>
                </c:pt>
                <c:pt idx="7201" formatCode="0">
                  <c:v>0</c:v>
                </c:pt>
                <c:pt idx="7202" formatCode="0">
                  <c:v>0</c:v>
                </c:pt>
                <c:pt idx="7203" formatCode="0">
                  <c:v>0</c:v>
                </c:pt>
                <c:pt idx="7204" formatCode="0">
                  <c:v>0</c:v>
                </c:pt>
                <c:pt idx="7205" formatCode="0">
                  <c:v>0</c:v>
                </c:pt>
                <c:pt idx="7206" formatCode="0">
                  <c:v>0</c:v>
                </c:pt>
                <c:pt idx="7207" formatCode="0">
                  <c:v>0</c:v>
                </c:pt>
                <c:pt idx="7208" formatCode="0">
                  <c:v>0</c:v>
                </c:pt>
                <c:pt idx="7209" formatCode="0">
                  <c:v>0</c:v>
                </c:pt>
                <c:pt idx="7210" formatCode="0">
                  <c:v>0</c:v>
                </c:pt>
                <c:pt idx="7211" formatCode="0">
                  <c:v>0</c:v>
                </c:pt>
                <c:pt idx="7212" formatCode="0">
                  <c:v>0</c:v>
                </c:pt>
                <c:pt idx="7213" formatCode="0">
                  <c:v>0</c:v>
                </c:pt>
                <c:pt idx="7214" formatCode="0">
                  <c:v>0</c:v>
                </c:pt>
                <c:pt idx="7215" formatCode="0">
                  <c:v>0</c:v>
                </c:pt>
                <c:pt idx="7216" formatCode="0">
                  <c:v>0</c:v>
                </c:pt>
                <c:pt idx="7217" formatCode="0">
                  <c:v>0</c:v>
                </c:pt>
                <c:pt idx="7218" formatCode="0">
                  <c:v>0</c:v>
                </c:pt>
                <c:pt idx="7219" formatCode="0">
                  <c:v>0</c:v>
                </c:pt>
                <c:pt idx="7220" formatCode="0">
                  <c:v>0</c:v>
                </c:pt>
                <c:pt idx="7221" formatCode="0">
                  <c:v>0</c:v>
                </c:pt>
                <c:pt idx="7222" formatCode="0">
                  <c:v>0</c:v>
                </c:pt>
                <c:pt idx="7223" formatCode="0">
                  <c:v>0</c:v>
                </c:pt>
                <c:pt idx="7224" formatCode="0">
                  <c:v>0</c:v>
                </c:pt>
                <c:pt idx="7225" formatCode="0">
                  <c:v>0</c:v>
                </c:pt>
                <c:pt idx="7226" formatCode="0">
                  <c:v>0</c:v>
                </c:pt>
                <c:pt idx="7227" formatCode="0">
                  <c:v>0</c:v>
                </c:pt>
                <c:pt idx="7228" formatCode="0">
                  <c:v>0</c:v>
                </c:pt>
                <c:pt idx="7229" formatCode="0">
                  <c:v>0</c:v>
                </c:pt>
                <c:pt idx="7230" formatCode="0">
                  <c:v>0</c:v>
                </c:pt>
                <c:pt idx="7231" formatCode="0">
                  <c:v>0</c:v>
                </c:pt>
                <c:pt idx="7232" formatCode="0">
                  <c:v>0</c:v>
                </c:pt>
                <c:pt idx="7233" formatCode="0">
                  <c:v>0</c:v>
                </c:pt>
                <c:pt idx="7234" formatCode="0">
                  <c:v>0</c:v>
                </c:pt>
                <c:pt idx="7235" formatCode="0">
                  <c:v>0</c:v>
                </c:pt>
                <c:pt idx="7236" formatCode="0">
                  <c:v>0</c:v>
                </c:pt>
                <c:pt idx="7237" formatCode="0">
                  <c:v>0</c:v>
                </c:pt>
                <c:pt idx="7238" formatCode="0">
                  <c:v>0</c:v>
                </c:pt>
                <c:pt idx="7239" formatCode="0">
                  <c:v>0</c:v>
                </c:pt>
                <c:pt idx="7240" formatCode="0">
                  <c:v>0</c:v>
                </c:pt>
                <c:pt idx="7241" formatCode="0">
                  <c:v>0</c:v>
                </c:pt>
                <c:pt idx="7242" formatCode="0">
                  <c:v>0</c:v>
                </c:pt>
                <c:pt idx="7243" formatCode="0">
                  <c:v>0</c:v>
                </c:pt>
                <c:pt idx="7244" formatCode="0">
                  <c:v>0</c:v>
                </c:pt>
                <c:pt idx="7245" formatCode="0">
                  <c:v>0</c:v>
                </c:pt>
                <c:pt idx="7246" formatCode="0">
                  <c:v>0</c:v>
                </c:pt>
                <c:pt idx="7247" formatCode="0">
                  <c:v>0</c:v>
                </c:pt>
                <c:pt idx="7248" formatCode="0">
                  <c:v>0</c:v>
                </c:pt>
                <c:pt idx="7249" formatCode="0">
                  <c:v>0</c:v>
                </c:pt>
                <c:pt idx="7250" formatCode="0">
                  <c:v>0</c:v>
                </c:pt>
                <c:pt idx="7251" formatCode="0">
                  <c:v>0</c:v>
                </c:pt>
                <c:pt idx="7252" formatCode="0">
                  <c:v>0</c:v>
                </c:pt>
                <c:pt idx="7253" formatCode="0">
                  <c:v>0</c:v>
                </c:pt>
                <c:pt idx="7254" formatCode="0">
                  <c:v>0</c:v>
                </c:pt>
                <c:pt idx="7255" formatCode="0">
                  <c:v>0</c:v>
                </c:pt>
                <c:pt idx="7256" formatCode="0">
                  <c:v>0</c:v>
                </c:pt>
                <c:pt idx="7257" formatCode="0">
                  <c:v>0</c:v>
                </c:pt>
                <c:pt idx="7258" formatCode="0">
                  <c:v>0</c:v>
                </c:pt>
                <c:pt idx="7259" formatCode="0">
                  <c:v>0</c:v>
                </c:pt>
                <c:pt idx="7260" formatCode="0">
                  <c:v>0</c:v>
                </c:pt>
                <c:pt idx="7261" formatCode="0">
                  <c:v>0</c:v>
                </c:pt>
                <c:pt idx="7262" formatCode="0">
                  <c:v>0</c:v>
                </c:pt>
                <c:pt idx="7263" formatCode="0">
                  <c:v>0</c:v>
                </c:pt>
                <c:pt idx="7264" formatCode="0">
                  <c:v>0</c:v>
                </c:pt>
                <c:pt idx="7265" formatCode="0">
                  <c:v>0</c:v>
                </c:pt>
                <c:pt idx="7266" formatCode="0">
                  <c:v>0</c:v>
                </c:pt>
                <c:pt idx="7267" formatCode="0">
                  <c:v>0</c:v>
                </c:pt>
                <c:pt idx="7268" formatCode="0">
                  <c:v>0</c:v>
                </c:pt>
                <c:pt idx="7269" formatCode="0">
                  <c:v>0</c:v>
                </c:pt>
                <c:pt idx="7270" formatCode="0">
                  <c:v>0</c:v>
                </c:pt>
                <c:pt idx="7271" formatCode="0">
                  <c:v>0</c:v>
                </c:pt>
                <c:pt idx="7272" formatCode="0">
                  <c:v>0</c:v>
                </c:pt>
                <c:pt idx="7273" formatCode="0">
                  <c:v>0</c:v>
                </c:pt>
                <c:pt idx="7274" formatCode="0">
                  <c:v>0</c:v>
                </c:pt>
                <c:pt idx="7275" formatCode="0">
                  <c:v>0</c:v>
                </c:pt>
                <c:pt idx="7276" formatCode="0">
                  <c:v>0</c:v>
                </c:pt>
                <c:pt idx="7277" formatCode="0">
                  <c:v>0</c:v>
                </c:pt>
                <c:pt idx="7278" formatCode="0">
                  <c:v>0</c:v>
                </c:pt>
                <c:pt idx="7279" formatCode="0">
                  <c:v>0</c:v>
                </c:pt>
                <c:pt idx="7280" formatCode="0">
                  <c:v>0</c:v>
                </c:pt>
                <c:pt idx="7281" formatCode="0">
                  <c:v>0</c:v>
                </c:pt>
                <c:pt idx="7282" formatCode="0">
                  <c:v>0</c:v>
                </c:pt>
                <c:pt idx="7283" formatCode="0">
                  <c:v>0</c:v>
                </c:pt>
                <c:pt idx="7284" formatCode="0">
                  <c:v>0</c:v>
                </c:pt>
                <c:pt idx="7285" formatCode="0">
                  <c:v>0</c:v>
                </c:pt>
                <c:pt idx="7286" formatCode="0">
                  <c:v>0</c:v>
                </c:pt>
                <c:pt idx="7287" formatCode="0">
                  <c:v>0</c:v>
                </c:pt>
                <c:pt idx="7288" formatCode="0">
                  <c:v>0</c:v>
                </c:pt>
                <c:pt idx="7289" formatCode="0">
                  <c:v>0</c:v>
                </c:pt>
                <c:pt idx="7290" formatCode="0">
                  <c:v>0</c:v>
                </c:pt>
                <c:pt idx="7291" formatCode="0">
                  <c:v>0</c:v>
                </c:pt>
                <c:pt idx="7292" formatCode="0">
                  <c:v>0</c:v>
                </c:pt>
                <c:pt idx="7293" formatCode="0">
                  <c:v>0</c:v>
                </c:pt>
                <c:pt idx="7294" formatCode="0">
                  <c:v>0</c:v>
                </c:pt>
                <c:pt idx="7295" formatCode="0">
                  <c:v>0</c:v>
                </c:pt>
                <c:pt idx="7296" formatCode="0">
                  <c:v>0</c:v>
                </c:pt>
                <c:pt idx="7297" formatCode="0">
                  <c:v>0</c:v>
                </c:pt>
                <c:pt idx="7298" formatCode="0">
                  <c:v>0</c:v>
                </c:pt>
                <c:pt idx="7299" formatCode="0">
                  <c:v>0</c:v>
                </c:pt>
                <c:pt idx="7300" formatCode="0">
                  <c:v>0</c:v>
                </c:pt>
                <c:pt idx="7301" formatCode="0">
                  <c:v>0</c:v>
                </c:pt>
                <c:pt idx="7302" formatCode="0">
                  <c:v>0</c:v>
                </c:pt>
                <c:pt idx="7303" formatCode="0">
                  <c:v>0</c:v>
                </c:pt>
                <c:pt idx="7304" formatCode="0">
                  <c:v>0</c:v>
                </c:pt>
                <c:pt idx="7305" formatCode="0">
                  <c:v>0</c:v>
                </c:pt>
                <c:pt idx="7306" formatCode="0">
                  <c:v>0</c:v>
                </c:pt>
                <c:pt idx="7307" formatCode="0">
                  <c:v>0</c:v>
                </c:pt>
                <c:pt idx="7308" formatCode="0">
                  <c:v>0</c:v>
                </c:pt>
                <c:pt idx="7309" formatCode="0">
                  <c:v>0</c:v>
                </c:pt>
                <c:pt idx="7310" formatCode="0">
                  <c:v>0</c:v>
                </c:pt>
                <c:pt idx="7311" formatCode="0">
                  <c:v>0</c:v>
                </c:pt>
                <c:pt idx="7312" formatCode="0">
                  <c:v>0</c:v>
                </c:pt>
                <c:pt idx="7313" formatCode="0">
                  <c:v>0</c:v>
                </c:pt>
                <c:pt idx="7314" formatCode="0">
                  <c:v>0</c:v>
                </c:pt>
                <c:pt idx="7315" formatCode="0">
                  <c:v>0</c:v>
                </c:pt>
                <c:pt idx="7316" formatCode="0">
                  <c:v>0</c:v>
                </c:pt>
                <c:pt idx="7317" formatCode="0">
                  <c:v>0</c:v>
                </c:pt>
                <c:pt idx="7318" formatCode="0">
                  <c:v>0</c:v>
                </c:pt>
                <c:pt idx="7319" formatCode="0">
                  <c:v>0</c:v>
                </c:pt>
                <c:pt idx="7320" formatCode="0">
                  <c:v>0</c:v>
                </c:pt>
                <c:pt idx="7321" formatCode="0">
                  <c:v>0</c:v>
                </c:pt>
                <c:pt idx="7322" formatCode="0">
                  <c:v>0</c:v>
                </c:pt>
                <c:pt idx="7323" formatCode="0">
                  <c:v>0</c:v>
                </c:pt>
                <c:pt idx="7324" formatCode="0">
                  <c:v>0</c:v>
                </c:pt>
                <c:pt idx="7325" formatCode="0">
                  <c:v>0</c:v>
                </c:pt>
                <c:pt idx="7326" formatCode="0">
                  <c:v>0</c:v>
                </c:pt>
                <c:pt idx="7327" formatCode="0">
                  <c:v>0</c:v>
                </c:pt>
                <c:pt idx="7328" formatCode="0">
                  <c:v>0</c:v>
                </c:pt>
                <c:pt idx="7329" formatCode="0">
                  <c:v>0</c:v>
                </c:pt>
                <c:pt idx="7330" formatCode="0">
                  <c:v>0</c:v>
                </c:pt>
                <c:pt idx="7331" formatCode="0">
                  <c:v>0</c:v>
                </c:pt>
                <c:pt idx="7332" formatCode="0">
                  <c:v>0</c:v>
                </c:pt>
                <c:pt idx="7333" formatCode="0">
                  <c:v>0</c:v>
                </c:pt>
                <c:pt idx="7334" formatCode="0">
                  <c:v>0</c:v>
                </c:pt>
                <c:pt idx="7335" formatCode="0">
                  <c:v>0</c:v>
                </c:pt>
                <c:pt idx="7336" formatCode="0">
                  <c:v>0</c:v>
                </c:pt>
                <c:pt idx="7337" formatCode="0">
                  <c:v>0</c:v>
                </c:pt>
                <c:pt idx="7338" formatCode="0">
                  <c:v>0</c:v>
                </c:pt>
                <c:pt idx="7339" formatCode="0">
                  <c:v>0</c:v>
                </c:pt>
                <c:pt idx="7340" formatCode="0">
                  <c:v>0</c:v>
                </c:pt>
                <c:pt idx="7341" formatCode="0">
                  <c:v>0</c:v>
                </c:pt>
                <c:pt idx="7342" formatCode="0">
                  <c:v>0</c:v>
                </c:pt>
                <c:pt idx="7343" formatCode="0">
                  <c:v>0</c:v>
                </c:pt>
                <c:pt idx="7344" formatCode="0">
                  <c:v>0</c:v>
                </c:pt>
                <c:pt idx="7345" formatCode="0">
                  <c:v>0</c:v>
                </c:pt>
                <c:pt idx="7346" formatCode="0">
                  <c:v>0</c:v>
                </c:pt>
                <c:pt idx="7347" formatCode="0">
                  <c:v>0</c:v>
                </c:pt>
                <c:pt idx="7348" formatCode="0">
                  <c:v>0</c:v>
                </c:pt>
                <c:pt idx="7349" formatCode="0">
                  <c:v>0</c:v>
                </c:pt>
                <c:pt idx="7350" formatCode="0">
                  <c:v>0</c:v>
                </c:pt>
                <c:pt idx="7351" formatCode="0">
                  <c:v>0</c:v>
                </c:pt>
                <c:pt idx="7352" formatCode="0">
                  <c:v>0</c:v>
                </c:pt>
                <c:pt idx="7353" formatCode="0">
                  <c:v>0</c:v>
                </c:pt>
                <c:pt idx="7354" formatCode="0">
                  <c:v>0</c:v>
                </c:pt>
                <c:pt idx="7355" formatCode="0">
                  <c:v>0</c:v>
                </c:pt>
                <c:pt idx="7356" formatCode="0">
                  <c:v>0</c:v>
                </c:pt>
                <c:pt idx="7357" formatCode="0">
                  <c:v>0</c:v>
                </c:pt>
                <c:pt idx="7358" formatCode="0">
                  <c:v>0</c:v>
                </c:pt>
                <c:pt idx="7359" formatCode="0">
                  <c:v>0</c:v>
                </c:pt>
                <c:pt idx="7360" formatCode="0">
                  <c:v>0</c:v>
                </c:pt>
                <c:pt idx="7361" formatCode="0">
                  <c:v>0</c:v>
                </c:pt>
                <c:pt idx="7362" formatCode="0">
                  <c:v>0</c:v>
                </c:pt>
                <c:pt idx="7363" formatCode="0">
                  <c:v>0</c:v>
                </c:pt>
                <c:pt idx="7364" formatCode="0">
                  <c:v>0</c:v>
                </c:pt>
                <c:pt idx="7365" formatCode="0">
                  <c:v>0</c:v>
                </c:pt>
                <c:pt idx="7366" formatCode="0">
                  <c:v>0</c:v>
                </c:pt>
                <c:pt idx="7367" formatCode="0">
                  <c:v>0</c:v>
                </c:pt>
                <c:pt idx="7368" formatCode="0">
                  <c:v>0</c:v>
                </c:pt>
                <c:pt idx="7369" formatCode="0">
                  <c:v>0</c:v>
                </c:pt>
                <c:pt idx="7370" formatCode="0">
                  <c:v>0</c:v>
                </c:pt>
                <c:pt idx="7371" formatCode="0">
                  <c:v>0</c:v>
                </c:pt>
                <c:pt idx="7372" formatCode="0">
                  <c:v>0</c:v>
                </c:pt>
                <c:pt idx="7373" formatCode="0">
                  <c:v>0</c:v>
                </c:pt>
                <c:pt idx="7374" formatCode="0">
                  <c:v>0</c:v>
                </c:pt>
                <c:pt idx="7375" formatCode="0">
                  <c:v>0</c:v>
                </c:pt>
                <c:pt idx="7376" formatCode="0">
                  <c:v>0</c:v>
                </c:pt>
                <c:pt idx="7377" formatCode="0">
                  <c:v>0</c:v>
                </c:pt>
                <c:pt idx="7378" formatCode="0">
                  <c:v>0</c:v>
                </c:pt>
                <c:pt idx="7379" formatCode="0">
                  <c:v>0</c:v>
                </c:pt>
                <c:pt idx="7380" formatCode="0">
                  <c:v>0</c:v>
                </c:pt>
                <c:pt idx="7381" formatCode="0">
                  <c:v>0</c:v>
                </c:pt>
                <c:pt idx="7382" formatCode="0">
                  <c:v>0</c:v>
                </c:pt>
                <c:pt idx="7383" formatCode="0">
                  <c:v>0</c:v>
                </c:pt>
                <c:pt idx="7384" formatCode="0">
                  <c:v>0</c:v>
                </c:pt>
                <c:pt idx="7385" formatCode="0">
                  <c:v>0</c:v>
                </c:pt>
                <c:pt idx="7386" formatCode="0">
                  <c:v>0</c:v>
                </c:pt>
                <c:pt idx="7387" formatCode="0">
                  <c:v>0</c:v>
                </c:pt>
                <c:pt idx="7388" formatCode="0">
                  <c:v>0</c:v>
                </c:pt>
                <c:pt idx="7389" formatCode="0">
                  <c:v>0</c:v>
                </c:pt>
                <c:pt idx="7390" formatCode="0">
                  <c:v>0</c:v>
                </c:pt>
                <c:pt idx="7391" formatCode="0">
                  <c:v>0</c:v>
                </c:pt>
                <c:pt idx="7392" formatCode="0">
                  <c:v>0</c:v>
                </c:pt>
                <c:pt idx="7393" formatCode="0">
                  <c:v>0</c:v>
                </c:pt>
                <c:pt idx="7394" formatCode="0">
                  <c:v>0</c:v>
                </c:pt>
                <c:pt idx="7395" formatCode="0">
                  <c:v>0</c:v>
                </c:pt>
                <c:pt idx="7396" formatCode="0">
                  <c:v>0</c:v>
                </c:pt>
                <c:pt idx="7397" formatCode="0">
                  <c:v>0</c:v>
                </c:pt>
                <c:pt idx="7398" formatCode="0">
                  <c:v>0</c:v>
                </c:pt>
                <c:pt idx="7399" formatCode="0">
                  <c:v>0</c:v>
                </c:pt>
                <c:pt idx="7400" formatCode="0">
                  <c:v>0</c:v>
                </c:pt>
                <c:pt idx="7401" formatCode="0">
                  <c:v>0</c:v>
                </c:pt>
                <c:pt idx="7402" formatCode="0">
                  <c:v>0</c:v>
                </c:pt>
                <c:pt idx="7403" formatCode="0">
                  <c:v>0</c:v>
                </c:pt>
                <c:pt idx="7404" formatCode="0">
                  <c:v>0</c:v>
                </c:pt>
                <c:pt idx="7405" formatCode="0">
                  <c:v>0</c:v>
                </c:pt>
                <c:pt idx="7406" formatCode="0">
                  <c:v>0</c:v>
                </c:pt>
                <c:pt idx="7407" formatCode="0">
                  <c:v>0</c:v>
                </c:pt>
                <c:pt idx="7408" formatCode="0">
                  <c:v>0</c:v>
                </c:pt>
                <c:pt idx="7409" formatCode="0">
                  <c:v>0</c:v>
                </c:pt>
                <c:pt idx="7410" formatCode="0">
                  <c:v>0</c:v>
                </c:pt>
                <c:pt idx="7411" formatCode="0">
                  <c:v>0</c:v>
                </c:pt>
                <c:pt idx="7412" formatCode="0">
                  <c:v>0</c:v>
                </c:pt>
                <c:pt idx="7413" formatCode="0">
                  <c:v>0</c:v>
                </c:pt>
                <c:pt idx="7414" formatCode="0">
                  <c:v>0</c:v>
                </c:pt>
                <c:pt idx="7415" formatCode="0">
                  <c:v>0</c:v>
                </c:pt>
                <c:pt idx="7416" formatCode="0">
                  <c:v>0</c:v>
                </c:pt>
                <c:pt idx="7417" formatCode="0">
                  <c:v>0</c:v>
                </c:pt>
                <c:pt idx="7418" formatCode="0">
                  <c:v>0</c:v>
                </c:pt>
                <c:pt idx="7419" formatCode="0">
                  <c:v>0</c:v>
                </c:pt>
                <c:pt idx="7420" formatCode="0">
                  <c:v>0</c:v>
                </c:pt>
                <c:pt idx="7421" formatCode="0">
                  <c:v>0</c:v>
                </c:pt>
                <c:pt idx="7422" formatCode="0">
                  <c:v>0</c:v>
                </c:pt>
                <c:pt idx="7423" formatCode="0">
                  <c:v>0</c:v>
                </c:pt>
                <c:pt idx="7424" formatCode="0">
                  <c:v>0</c:v>
                </c:pt>
                <c:pt idx="7425" formatCode="0">
                  <c:v>0</c:v>
                </c:pt>
                <c:pt idx="7426" formatCode="0">
                  <c:v>0</c:v>
                </c:pt>
                <c:pt idx="7427" formatCode="0">
                  <c:v>0</c:v>
                </c:pt>
                <c:pt idx="7428" formatCode="0">
                  <c:v>0</c:v>
                </c:pt>
                <c:pt idx="7429" formatCode="0">
                  <c:v>0</c:v>
                </c:pt>
                <c:pt idx="7430" formatCode="0">
                  <c:v>0</c:v>
                </c:pt>
                <c:pt idx="7431" formatCode="0">
                  <c:v>0</c:v>
                </c:pt>
                <c:pt idx="7432" formatCode="0">
                  <c:v>0</c:v>
                </c:pt>
                <c:pt idx="7433" formatCode="0">
                  <c:v>0</c:v>
                </c:pt>
                <c:pt idx="7434" formatCode="0">
                  <c:v>0</c:v>
                </c:pt>
                <c:pt idx="7435" formatCode="0">
                  <c:v>0</c:v>
                </c:pt>
                <c:pt idx="7436" formatCode="0">
                  <c:v>0</c:v>
                </c:pt>
                <c:pt idx="7437" formatCode="0">
                  <c:v>0</c:v>
                </c:pt>
                <c:pt idx="7438" formatCode="0">
                  <c:v>0</c:v>
                </c:pt>
                <c:pt idx="7439" formatCode="0">
                  <c:v>0</c:v>
                </c:pt>
                <c:pt idx="7440" formatCode="0">
                  <c:v>0</c:v>
                </c:pt>
                <c:pt idx="7441" formatCode="0">
                  <c:v>0</c:v>
                </c:pt>
                <c:pt idx="7442" formatCode="0">
                  <c:v>0</c:v>
                </c:pt>
                <c:pt idx="7443" formatCode="0">
                  <c:v>0</c:v>
                </c:pt>
                <c:pt idx="7444" formatCode="0">
                  <c:v>0</c:v>
                </c:pt>
                <c:pt idx="7445" formatCode="0">
                  <c:v>0</c:v>
                </c:pt>
                <c:pt idx="7446" formatCode="0">
                  <c:v>0</c:v>
                </c:pt>
                <c:pt idx="7447" formatCode="0">
                  <c:v>0</c:v>
                </c:pt>
                <c:pt idx="7448" formatCode="0">
                  <c:v>0</c:v>
                </c:pt>
                <c:pt idx="7449" formatCode="0">
                  <c:v>0</c:v>
                </c:pt>
                <c:pt idx="7450" formatCode="0">
                  <c:v>0</c:v>
                </c:pt>
                <c:pt idx="7451" formatCode="0">
                  <c:v>0</c:v>
                </c:pt>
                <c:pt idx="7452" formatCode="0">
                  <c:v>0</c:v>
                </c:pt>
                <c:pt idx="7453" formatCode="0">
                  <c:v>0</c:v>
                </c:pt>
                <c:pt idx="7454" formatCode="0">
                  <c:v>0</c:v>
                </c:pt>
                <c:pt idx="7455" formatCode="0">
                  <c:v>0</c:v>
                </c:pt>
                <c:pt idx="7456" formatCode="0">
                  <c:v>0</c:v>
                </c:pt>
                <c:pt idx="7457" formatCode="0">
                  <c:v>0</c:v>
                </c:pt>
                <c:pt idx="7458" formatCode="0">
                  <c:v>0</c:v>
                </c:pt>
                <c:pt idx="7459" formatCode="0">
                  <c:v>0</c:v>
                </c:pt>
                <c:pt idx="7460" formatCode="0">
                  <c:v>0</c:v>
                </c:pt>
                <c:pt idx="7461" formatCode="0">
                  <c:v>0</c:v>
                </c:pt>
                <c:pt idx="7462" formatCode="0">
                  <c:v>0</c:v>
                </c:pt>
                <c:pt idx="7463" formatCode="0">
                  <c:v>0</c:v>
                </c:pt>
                <c:pt idx="7464" formatCode="0">
                  <c:v>0</c:v>
                </c:pt>
                <c:pt idx="7465" formatCode="0">
                  <c:v>0</c:v>
                </c:pt>
                <c:pt idx="7466" formatCode="0">
                  <c:v>0</c:v>
                </c:pt>
                <c:pt idx="7467" formatCode="0">
                  <c:v>0</c:v>
                </c:pt>
                <c:pt idx="7468" formatCode="0">
                  <c:v>0</c:v>
                </c:pt>
                <c:pt idx="7469" formatCode="0">
                  <c:v>0</c:v>
                </c:pt>
                <c:pt idx="7470" formatCode="0">
                  <c:v>0</c:v>
                </c:pt>
                <c:pt idx="7471" formatCode="0">
                  <c:v>0</c:v>
                </c:pt>
                <c:pt idx="7472" formatCode="0">
                  <c:v>0</c:v>
                </c:pt>
                <c:pt idx="7473" formatCode="0">
                  <c:v>0</c:v>
                </c:pt>
                <c:pt idx="7474" formatCode="0">
                  <c:v>0</c:v>
                </c:pt>
                <c:pt idx="7475" formatCode="0">
                  <c:v>0</c:v>
                </c:pt>
                <c:pt idx="7476" formatCode="0">
                  <c:v>0</c:v>
                </c:pt>
                <c:pt idx="7477" formatCode="0">
                  <c:v>0</c:v>
                </c:pt>
                <c:pt idx="7478" formatCode="0">
                  <c:v>0</c:v>
                </c:pt>
                <c:pt idx="7479" formatCode="0">
                  <c:v>0</c:v>
                </c:pt>
                <c:pt idx="7480" formatCode="0">
                  <c:v>0</c:v>
                </c:pt>
                <c:pt idx="7481" formatCode="0">
                  <c:v>0</c:v>
                </c:pt>
                <c:pt idx="7482" formatCode="0">
                  <c:v>0</c:v>
                </c:pt>
                <c:pt idx="7483" formatCode="0">
                  <c:v>0</c:v>
                </c:pt>
                <c:pt idx="7484" formatCode="0">
                  <c:v>0</c:v>
                </c:pt>
                <c:pt idx="7485" formatCode="0">
                  <c:v>0</c:v>
                </c:pt>
                <c:pt idx="7486" formatCode="0">
                  <c:v>0</c:v>
                </c:pt>
                <c:pt idx="7487" formatCode="0">
                  <c:v>0</c:v>
                </c:pt>
                <c:pt idx="7488" formatCode="0">
                  <c:v>0</c:v>
                </c:pt>
                <c:pt idx="7489" formatCode="0">
                  <c:v>0</c:v>
                </c:pt>
                <c:pt idx="7490" formatCode="0">
                  <c:v>0</c:v>
                </c:pt>
                <c:pt idx="7491" formatCode="0">
                  <c:v>0</c:v>
                </c:pt>
                <c:pt idx="7492" formatCode="0">
                  <c:v>0</c:v>
                </c:pt>
                <c:pt idx="7493" formatCode="0">
                  <c:v>0</c:v>
                </c:pt>
                <c:pt idx="7494" formatCode="0">
                  <c:v>0</c:v>
                </c:pt>
                <c:pt idx="7495" formatCode="0">
                  <c:v>0</c:v>
                </c:pt>
                <c:pt idx="7496" formatCode="0">
                  <c:v>0</c:v>
                </c:pt>
                <c:pt idx="7497" formatCode="0">
                  <c:v>0</c:v>
                </c:pt>
                <c:pt idx="7498" formatCode="0">
                  <c:v>0</c:v>
                </c:pt>
                <c:pt idx="7499" formatCode="0">
                  <c:v>0</c:v>
                </c:pt>
                <c:pt idx="7500" formatCode="0">
                  <c:v>0</c:v>
                </c:pt>
                <c:pt idx="7501" formatCode="0">
                  <c:v>0</c:v>
                </c:pt>
                <c:pt idx="7502" formatCode="0">
                  <c:v>0</c:v>
                </c:pt>
                <c:pt idx="7503" formatCode="0">
                  <c:v>0</c:v>
                </c:pt>
                <c:pt idx="7504" formatCode="0">
                  <c:v>0</c:v>
                </c:pt>
                <c:pt idx="7505" formatCode="0">
                  <c:v>0</c:v>
                </c:pt>
                <c:pt idx="7506" formatCode="0">
                  <c:v>0</c:v>
                </c:pt>
                <c:pt idx="7507" formatCode="0">
                  <c:v>0</c:v>
                </c:pt>
                <c:pt idx="7508" formatCode="0">
                  <c:v>0</c:v>
                </c:pt>
                <c:pt idx="7509" formatCode="0">
                  <c:v>0</c:v>
                </c:pt>
                <c:pt idx="7510" formatCode="0">
                  <c:v>0</c:v>
                </c:pt>
                <c:pt idx="7511" formatCode="0">
                  <c:v>0</c:v>
                </c:pt>
                <c:pt idx="7512" formatCode="0">
                  <c:v>0</c:v>
                </c:pt>
                <c:pt idx="7513" formatCode="0">
                  <c:v>0</c:v>
                </c:pt>
                <c:pt idx="7514" formatCode="0">
                  <c:v>0</c:v>
                </c:pt>
                <c:pt idx="7515" formatCode="0">
                  <c:v>0</c:v>
                </c:pt>
                <c:pt idx="7516" formatCode="0">
                  <c:v>0</c:v>
                </c:pt>
                <c:pt idx="7517" formatCode="0">
                  <c:v>0</c:v>
                </c:pt>
                <c:pt idx="7518" formatCode="0">
                  <c:v>0</c:v>
                </c:pt>
                <c:pt idx="7519" formatCode="0">
                  <c:v>0</c:v>
                </c:pt>
                <c:pt idx="7520" formatCode="0">
                  <c:v>0</c:v>
                </c:pt>
                <c:pt idx="7521" formatCode="0">
                  <c:v>0</c:v>
                </c:pt>
                <c:pt idx="7522" formatCode="0">
                  <c:v>0</c:v>
                </c:pt>
                <c:pt idx="7523" formatCode="0">
                  <c:v>0</c:v>
                </c:pt>
                <c:pt idx="7524" formatCode="0">
                  <c:v>0</c:v>
                </c:pt>
                <c:pt idx="7525" formatCode="0">
                  <c:v>0</c:v>
                </c:pt>
                <c:pt idx="7526" formatCode="0">
                  <c:v>0</c:v>
                </c:pt>
                <c:pt idx="7527" formatCode="0">
                  <c:v>0</c:v>
                </c:pt>
                <c:pt idx="7528" formatCode="0">
                  <c:v>0</c:v>
                </c:pt>
                <c:pt idx="7529" formatCode="0">
                  <c:v>0</c:v>
                </c:pt>
                <c:pt idx="7530" formatCode="0">
                  <c:v>0</c:v>
                </c:pt>
                <c:pt idx="7531" formatCode="0">
                  <c:v>0</c:v>
                </c:pt>
                <c:pt idx="7532" formatCode="0">
                  <c:v>0</c:v>
                </c:pt>
                <c:pt idx="7533" formatCode="0">
                  <c:v>0</c:v>
                </c:pt>
                <c:pt idx="7534" formatCode="0">
                  <c:v>0</c:v>
                </c:pt>
                <c:pt idx="7535" formatCode="0">
                  <c:v>0</c:v>
                </c:pt>
                <c:pt idx="7536" formatCode="0">
                  <c:v>0</c:v>
                </c:pt>
                <c:pt idx="7537" formatCode="0">
                  <c:v>0</c:v>
                </c:pt>
                <c:pt idx="7538" formatCode="0">
                  <c:v>0</c:v>
                </c:pt>
                <c:pt idx="7539" formatCode="0">
                  <c:v>0</c:v>
                </c:pt>
                <c:pt idx="7540" formatCode="0">
                  <c:v>0</c:v>
                </c:pt>
                <c:pt idx="7541" formatCode="0">
                  <c:v>0</c:v>
                </c:pt>
                <c:pt idx="7542" formatCode="0">
                  <c:v>0</c:v>
                </c:pt>
                <c:pt idx="7543" formatCode="0">
                  <c:v>0</c:v>
                </c:pt>
                <c:pt idx="7544" formatCode="0">
                  <c:v>0</c:v>
                </c:pt>
                <c:pt idx="7545" formatCode="0">
                  <c:v>0</c:v>
                </c:pt>
                <c:pt idx="7546" formatCode="0">
                  <c:v>0</c:v>
                </c:pt>
                <c:pt idx="7547" formatCode="0">
                  <c:v>0</c:v>
                </c:pt>
                <c:pt idx="7548" formatCode="0">
                  <c:v>0</c:v>
                </c:pt>
                <c:pt idx="7549" formatCode="0">
                  <c:v>0</c:v>
                </c:pt>
                <c:pt idx="7550" formatCode="0">
                  <c:v>0</c:v>
                </c:pt>
                <c:pt idx="7551" formatCode="0">
                  <c:v>0</c:v>
                </c:pt>
                <c:pt idx="7552" formatCode="0">
                  <c:v>0</c:v>
                </c:pt>
                <c:pt idx="7553" formatCode="0">
                  <c:v>0</c:v>
                </c:pt>
                <c:pt idx="7554" formatCode="0">
                  <c:v>0</c:v>
                </c:pt>
                <c:pt idx="7555" formatCode="0">
                  <c:v>0</c:v>
                </c:pt>
                <c:pt idx="7556" formatCode="0">
                  <c:v>0</c:v>
                </c:pt>
                <c:pt idx="7557" formatCode="0">
                  <c:v>0</c:v>
                </c:pt>
                <c:pt idx="7558" formatCode="0">
                  <c:v>0</c:v>
                </c:pt>
                <c:pt idx="7559" formatCode="0">
                  <c:v>0</c:v>
                </c:pt>
                <c:pt idx="7560" formatCode="0">
                  <c:v>0</c:v>
                </c:pt>
                <c:pt idx="7561" formatCode="0">
                  <c:v>0</c:v>
                </c:pt>
                <c:pt idx="7562" formatCode="0">
                  <c:v>0</c:v>
                </c:pt>
                <c:pt idx="7563" formatCode="0">
                  <c:v>0</c:v>
                </c:pt>
                <c:pt idx="7564" formatCode="0">
                  <c:v>0</c:v>
                </c:pt>
                <c:pt idx="7565" formatCode="0">
                  <c:v>0</c:v>
                </c:pt>
                <c:pt idx="7566" formatCode="0">
                  <c:v>0</c:v>
                </c:pt>
                <c:pt idx="7567" formatCode="0">
                  <c:v>0</c:v>
                </c:pt>
                <c:pt idx="7568" formatCode="0">
                  <c:v>0</c:v>
                </c:pt>
                <c:pt idx="7569" formatCode="0">
                  <c:v>0</c:v>
                </c:pt>
                <c:pt idx="7570" formatCode="0">
                  <c:v>0</c:v>
                </c:pt>
                <c:pt idx="7571" formatCode="0">
                  <c:v>0</c:v>
                </c:pt>
                <c:pt idx="7572" formatCode="0">
                  <c:v>0</c:v>
                </c:pt>
                <c:pt idx="7573" formatCode="0">
                  <c:v>0</c:v>
                </c:pt>
                <c:pt idx="7574" formatCode="0">
                  <c:v>0</c:v>
                </c:pt>
                <c:pt idx="7575" formatCode="0">
                  <c:v>0</c:v>
                </c:pt>
                <c:pt idx="7576" formatCode="0">
                  <c:v>0</c:v>
                </c:pt>
                <c:pt idx="7577" formatCode="0">
                  <c:v>0</c:v>
                </c:pt>
                <c:pt idx="7578" formatCode="0">
                  <c:v>0</c:v>
                </c:pt>
                <c:pt idx="7579" formatCode="0">
                  <c:v>0</c:v>
                </c:pt>
                <c:pt idx="7580" formatCode="0">
                  <c:v>0</c:v>
                </c:pt>
                <c:pt idx="7581" formatCode="0">
                  <c:v>0</c:v>
                </c:pt>
                <c:pt idx="7582" formatCode="0">
                  <c:v>0</c:v>
                </c:pt>
                <c:pt idx="7583" formatCode="0">
                  <c:v>0</c:v>
                </c:pt>
                <c:pt idx="7584" formatCode="0">
                  <c:v>0</c:v>
                </c:pt>
                <c:pt idx="7585" formatCode="0">
                  <c:v>0</c:v>
                </c:pt>
                <c:pt idx="7586" formatCode="0">
                  <c:v>0</c:v>
                </c:pt>
                <c:pt idx="7587" formatCode="0">
                  <c:v>0</c:v>
                </c:pt>
                <c:pt idx="7588" formatCode="0">
                  <c:v>0</c:v>
                </c:pt>
                <c:pt idx="7589" formatCode="0">
                  <c:v>0</c:v>
                </c:pt>
                <c:pt idx="7590" formatCode="0">
                  <c:v>0</c:v>
                </c:pt>
                <c:pt idx="7591" formatCode="0">
                  <c:v>0</c:v>
                </c:pt>
                <c:pt idx="7592" formatCode="0">
                  <c:v>0</c:v>
                </c:pt>
                <c:pt idx="7593" formatCode="0">
                  <c:v>0</c:v>
                </c:pt>
                <c:pt idx="7594" formatCode="0">
                  <c:v>0</c:v>
                </c:pt>
                <c:pt idx="7595" formatCode="0">
                  <c:v>0</c:v>
                </c:pt>
                <c:pt idx="7596" formatCode="0">
                  <c:v>0</c:v>
                </c:pt>
                <c:pt idx="7597" formatCode="0">
                  <c:v>0</c:v>
                </c:pt>
                <c:pt idx="7598" formatCode="0">
                  <c:v>0</c:v>
                </c:pt>
                <c:pt idx="7599" formatCode="0">
                  <c:v>0</c:v>
                </c:pt>
                <c:pt idx="7600" formatCode="0">
                  <c:v>0</c:v>
                </c:pt>
                <c:pt idx="7601" formatCode="0">
                  <c:v>0</c:v>
                </c:pt>
                <c:pt idx="7602" formatCode="0">
                  <c:v>0</c:v>
                </c:pt>
                <c:pt idx="7603" formatCode="0">
                  <c:v>0</c:v>
                </c:pt>
                <c:pt idx="7604" formatCode="0">
                  <c:v>0</c:v>
                </c:pt>
                <c:pt idx="7605" formatCode="0">
                  <c:v>0</c:v>
                </c:pt>
                <c:pt idx="7606" formatCode="0">
                  <c:v>0</c:v>
                </c:pt>
                <c:pt idx="7607" formatCode="0">
                  <c:v>0</c:v>
                </c:pt>
                <c:pt idx="7608" formatCode="0">
                  <c:v>0</c:v>
                </c:pt>
                <c:pt idx="7609" formatCode="0">
                  <c:v>0</c:v>
                </c:pt>
                <c:pt idx="7610" formatCode="0">
                  <c:v>0</c:v>
                </c:pt>
                <c:pt idx="7611" formatCode="0">
                  <c:v>0</c:v>
                </c:pt>
                <c:pt idx="7612" formatCode="0">
                  <c:v>0</c:v>
                </c:pt>
                <c:pt idx="7613" formatCode="0">
                  <c:v>0</c:v>
                </c:pt>
                <c:pt idx="7614" formatCode="0">
                  <c:v>0</c:v>
                </c:pt>
                <c:pt idx="7615" formatCode="0">
                  <c:v>0</c:v>
                </c:pt>
                <c:pt idx="7616" formatCode="0">
                  <c:v>0</c:v>
                </c:pt>
                <c:pt idx="7617" formatCode="0">
                  <c:v>0</c:v>
                </c:pt>
                <c:pt idx="7618" formatCode="0">
                  <c:v>0</c:v>
                </c:pt>
                <c:pt idx="7619" formatCode="0">
                  <c:v>0</c:v>
                </c:pt>
                <c:pt idx="7620" formatCode="0">
                  <c:v>0</c:v>
                </c:pt>
                <c:pt idx="7621" formatCode="0">
                  <c:v>0</c:v>
                </c:pt>
                <c:pt idx="7622" formatCode="0">
                  <c:v>0</c:v>
                </c:pt>
                <c:pt idx="7623" formatCode="0">
                  <c:v>0</c:v>
                </c:pt>
                <c:pt idx="7624" formatCode="0">
                  <c:v>0</c:v>
                </c:pt>
                <c:pt idx="7625" formatCode="0">
                  <c:v>0</c:v>
                </c:pt>
                <c:pt idx="7626" formatCode="0">
                  <c:v>0</c:v>
                </c:pt>
                <c:pt idx="7627" formatCode="0">
                  <c:v>0</c:v>
                </c:pt>
                <c:pt idx="7628" formatCode="0">
                  <c:v>0</c:v>
                </c:pt>
                <c:pt idx="7629" formatCode="0">
                  <c:v>0</c:v>
                </c:pt>
                <c:pt idx="7630" formatCode="0">
                  <c:v>0</c:v>
                </c:pt>
                <c:pt idx="7631" formatCode="0">
                  <c:v>0</c:v>
                </c:pt>
                <c:pt idx="7632" formatCode="0">
                  <c:v>0</c:v>
                </c:pt>
                <c:pt idx="7633" formatCode="0">
                  <c:v>0</c:v>
                </c:pt>
                <c:pt idx="7634" formatCode="0">
                  <c:v>0</c:v>
                </c:pt>
                <c:pt idx="7635" formatCode="0">
                  <c:v>0</c:v>
                </c:pt>
                <c:pt idx="7636" formatCode="0">
                  <c:v>0</c:v>
                </c:pt>
                <c:pt idx="7637" formatCode="0">
                  <c:v>0</c:v>
                </c:pt>
                <c:pt idx="7638" formatCode="0">
                  <c:v>0</c:v>
                </c:pt>
                <c:pt idx="7639" formatCode="0">
                  <c:v>0</c:v>
                </c:pt>
                <c:pt idx="7640" formatCode="0">
                  <c:v>0</c:v>
                </c:pt>
                <c:pt idx="7641" formatCode="0">
                  <c:v>0</c:v>
                </c:pt>
                <c:pt idx="7642" formatCode="0">
                  <c:v>0</c:v>
                </c:pt>
                <c:pt idx="7643" formatCode="0">
                  <c:v>0</c:v>
                </c:pt>
                <c:pt idx="7644" formatCode="0">
                  <c:v>0</c:v>
                </c:pt>
                <c:pt idx="7645" formatCode="0">
                  <c:v>0</c:v>
                </c:pt>
                <c:pt idx="7646" formatCode="0">
                  <c:v>0</c:v>
                </c:pt>
                <c:pt idx="7647" formatCode="0">
                  <c:v>0</c:v>
                </c:pt>
                <c:pt idx="7648" formatCode="0">
                  <c:v>0</c:v>
                </c:pt>
                <c:pt idx="7649" formatCode="0">
                  <c:v>0</c:v>
                </c:pt>
                <c:pt idx="7650" formatCode="0">
                  <c:v>0</c:v>
                </c:pt>
                <c:pt idx="7651" formatCode="0">
                  <c:v>0</c:v>
                </c:pt>
                <c:pt idx="7652" formatCode="0">
                  <c:v>0</c:v>
                </c:pt>
                <c:pt idx="7653" formatCode="0">
                  <c:v>0</c:v>
                </c:pt>
                <c:pt idx="7654" formatCode="0">
                  <c:v>0</c:v>
                </c:pt>
                <c:pt idx="7655" formatCode="0">
                  <c:v>0</c:v>
                </c:pt>
                <c:pt idx="7656" formatCode="0">
                  <c:v>0</c:v>
                </c:pt>
                <c:pt idx="7657" formatCode="0">
                  <c:v>0</c:v>
                </c:pt>
                <c:pt idx="7658" formatCode="0">
                  <c:v>0</c:v>
                </c:pt>
                <c:pt idx="7659" formatCode="0">
                  <c:v>0</c:v>
                </c:pt>
                <c:pt idx="7660" formatCode="0">
                  <c:v>0</c:v>
                </c:pt>
                <c:pt idx="7661" formatCode="0">
                  <c:v>0</c:v>
                </c:pt>
                <c:pt idx="7662" formatCode="0">
                  <c:v>0</c:v>
                </c:pt>
                <c:pt idx="7663" formatCode="0">
                  <c:v>0</c:v>
                </c:pt>
                <c:pt idx="7664" formatCode="0">
                  <c:v>0</c:v>
                </c:pt>
                <c:pt idx="7665" formatCode="0">
                  <c:v>0</c:v>
                </c:pt>
                <c:pt idx="7666" formatCode="0">
                  <c:v>0</c:v>
                </c:pt>
                <c:pt idx="7667" formatCode="0">
                  <c:v>0</c:v>
                </c:pt>
                <c:pt idx="7668" formatCode="0">
                  <c:v>0</c:v>
                </c:pt>
                <c:pt idx="7669" formatCode="0">
                  <c:v>0</c:v>
                </c:pt>
                <c:pt idx="7670" formatCode="0">
                  <c:v>0</c:v>
                </c:pt>
                <c:pt idx="7671" formatCode="0">
                  <c:v>0</c:v>
                </c:pt>
                <c:pt idx="7672" formatCode="0">
                  <c:v>0</c:v>
                </c:pt>
                <c:pt idx="7673" formatCode="0">
                  <c:v>0</c:v>
                </c:pt>
                <c:pt idx="7674" formatCode="0">
                  <c:v>0</c:v>
                </c:pt>
                <c:pt idx="7675" formatCode="0">
                  <c:v>0</c:v>
                </c:pt>
                <c:pt idx="7676" formatCode="0">
                  <c:v>0</c:v>
                </c:pt>
                <c:pt idx="7677" formatCode="0">
                  <c:v>0</c:v>
                </c:pt>
                <c:pt idx="7678" formatCode="0">
                  <c:v>0</c:v>
                </c:pt>
                <c:pt idx="7679" formatCode="0">
                  <c:v>0</c:v>
                </c:pt>
                <c:pt idx="7680" formatCode="0">
                  <c:v>0</c:v>
                </c:pt>
                <c:pt idx="7681" formatCode="0">
                  <c:v>0</c:v>
                </c:pt>
                <c:pt idx="7682" formatCode="0">
                  <c:v>0</c:v>
                </c:pt>
                <c:pt idx="7683" formatCode="0">
                  <c:v>0</c:v>
                </c:pt>
                <c:pt idx="7684" formatCode="0">
                  <c:v>0</c:v>
                </c:pt>
                <c:pt idx="7685" formatCode="0">
                  <c:v>0</c:v>
                </c:pt>
                <c:pt idx="7686" formatCode="0">
                  <c:v>0</c:v>
                </c:pt>
                <c:pt idx="7687" formatCode="0">
                  <c:v>0</c:v>
                </c:pt>
                <c:pt idx="7688" formatCode="0">
                  <c:v>0</c:v>
                </c:pt>
                <c:pt idx="7689" formatCode="0">
                  <c:v>0</c:v>
                </c:pt>
                <c:pt idx="7690" formatCode="0">
                  <c:v>0</c:v>
                </c:pt>
                <c:pt idx="7691" formatCode="0">
                  <c:v>0</c:v>
                </c:pt>
                <c:pt idx="7692" formatCode="0">
                  <c:v>0</c:v>
                </c:pt>
                <c:pt idx="7693" formatCode="0">
                  <c:v>0</c:v>
                </c:pt>
                <c:pt idx="7694" formatCode="0">
                  <c:v>0</c:v>
                </c:pt>
                <c:pt idx="7695" formatCode="0">
                  <c:v>0</c:v>
                </c:pt>
                <c:pt idx="7696" formatCode="0">
                  <c:v>0</c:v>
                </c:pt>
                <c:pt idx="7697" formatCode="0">
                  <c:v>0</c:v>
                </c:pt>
                <c:pt idx="7698" formatCode="0">
                  <c:v>0</c:v>
                </c:pt>
                <c:pt idx="7699" formatCode="0">
                  <c:v>0</c:v>
                </c:pt>
                <c:pt idx="7700" formatCode="0">
                  <c:v>0</c:v>
                </c:pt>
                <c:pt idx="7701" formatCode="0">
                  <c:v>0</c:v>
                </c:pt>
                <c:pt idx="7702" formatCode="0">
                  <c:v>0</c:v>
                </c:pt>
                <c:pt idx="7703" formatCode="0">
                  <c:v>0</c:v>
                </c:pt>
                <c:pt idx="7704" formatCode="0">
                  <c:v>0</c:v>
                </c:pt>
                <c:pt idx="7705" formatCode="0">
                  <c:v>0</c:v>
                </c:pt>
                <c:pt idx="7706" formatCode="0">
                  <c:v>0</c:v>
                </c:pt>
                <c:pt idx="7707" formatCode="0">
                  <c:v>0</c:v>
                </c:pt>
                <c:pt idx="7708" formatCode="0">
                  <c:v>0</c:v>
                </c:pt>
                <c:pt idx="7709" formatCode="0">
                  <c:v>0</c:v>
                </c:pt>
                <c:pt idx="7710" formatCode="0">
                  <c:v>0</c:v>
                </c:pt>
                <c:pt idx="7711" formatCode="0">
                  <c:v>0</c:v>
                </c:pt>
                <c:pt idx="7712" formatCode="0">
                  <c:v>0</c:v>
                </c:pt>
                <c:pt idx="7713" formatCode="0">
                  <c:v>0</c:v>
                </c:pt>
                <c:pt idx="7714" formatCode="0">
                  <c:v>0</c:v>
                </c:pt>
                <c:pt idx="7715" formatCode="0">
                  <c:v>0</c:v>
                </c:pt>
                <c:pt idx="7716" formatCode="0">
                  <c:v>0</c:v>
                </c:pt>
                <c:pt idx="7717" formatCode="0">
                  <c:v>0</c:v>
                </c:pt>
                <c:pt idx="7718" formatCode="0">
                  <c:v>0</c:v>
                </c:pt>
                <c:pt idx="7719" formatCode="0">
                  <c:v>0</c:v>
                </c:pt>
                <c:pt idx="7720" formatCode="0">
                  <c:v>0</c:v>
                </c:pt>
                <c:pt idx="7721" formatCode="0">
                  <c:v>0</c:v>
                </c:pt>
                <c:pt idx="7722" formatCode="0">
                  <c:v>0</c:v>
                </c:pt>
                <c:pt idx="7723" formatCode="0">
                  <c:v>0</c:v>
                </c:pt>
                <c:pt idx="7724" formatCode="0">
                  <c:v>0</c:v>
                </c:pt>
                <c:pt idx="7725" formatCode="0">
                  <c:v>0</c:v>
                </c:pt>
                <c:pt idx="7726" formatCode="0">
                  <c:v>0</c:v>
                </c:pt>
                <c:pt idx="7727" formatCode="0">
                  <c:v>0</c:v>
                </c:pt>
                <c:pt idx="7728" formatCode="0">
                  <c:v>0</c:v>
                </c:pt>
                <c:pt idx="7729" formatCode="0">
                  <c:v>0</c:v>
                </c:pt>
                <c:pt idx="7730" formatCode="0">
                  <c:v>0</c:v>
                </c:pt>
                <c:pt idx="7731" formatCode="0">
                  <c:v>0</c:v>
                </c:pt>
                <c:pt idx="7732" formatCode="0">
                  <c:v>0</c:v>
                </c:pt>
                <c:pt idx="7733" formatCode="0">
                  <c:v>0</c:v>
                </c:pt>
                <c:pt idx="7734" formatCode="0">
                  <c:v>0</c:v>
                </c:pt>
                <c:pt idx="7735" formatCode="0">
                  <c:v>0</c:v>
                </c:pt>
                <c:pt idx="7736" formatCode="0">
                  <c:v>0</c:v>
                </c:pt>
                <c:pt idx="7737" formatCode="0">
                  <c:v>0</c:v>
                </c:pt>
                <c:pt idx="7738" formatCode="0">
                  <c:v>0</c:v>
                </c:pt>
                <c:pt idx="7739" formatCode="0">
                  <c:v>0</c:v>
                </c:pt>
                <c:pt idx="7740" formatCode="0">
                  <c:v>0</c:v>
                </c:pt>
                <c:pt idx="7741" formatCode="0">
                  <c:v>0</c:v>
                </c:pt>
                <c:pt idx="7742" formatCode="0">
                  <c:v>0</c:v>
                </c:pt>
                <c:pt idx="7743" formatCode="0">
                  <c:v>0</c:v>
                </c:pt>
                <c:pt idx="7744" formatCode="0">
                  <c:v>0</c:v>
                </c:pt>
                <c:pt idx="7745" formatCode="0">
                  <c:v>0</c:v>
                </c:pt>
                <c:pt idx="7746" formatCode="0">
                  <c:v>0</c:v>
                </c:pt>
                <c:pt idx="7747" formatCode="0">
                  <c:v>0</c:v>
                </c:pt>
                <c:pt idx="7748" formatCode="0">
                  <c:v>0</c:v>
                </c:pt>
                <c:pt idx="7749" formatCode="0">
                  <c:v>0</c:v>
                </c:pt>
                <c:pt idx="7750" formatCode="0">
                  <c:v>0</c:v>
                </c:pt>
                <c:pt idx="7751" formatCode="0">
                  <c:v>0</c:v>
                </c:pt>
                <c:pt idx="7752" formatCode="0">
                  <c:v>0</c:v>
                </c:pt>
                <c:pt idx="7753" formatCode="0">
                  <c:v>0</c:v>
                </c:pt>
                <c:pt idx="7754" formatCode="0">
                  <c:v>0</c:v>
                </c:pt>
                <c:pt idx="7755" formatCode="0">
                  <c:v>0</c:v>
                </c:pt>
                <c:pt idx="7756" formatCode="0">
                  <c:v>0</c:v>
                </c:pt>
                <c:pt idx="7757" formatCode="0">
                  <c:v>0</c:v>
                </c:pt>
                <c:pt idx="7758" formatCode="0">
                  <c:v>0</c:v>
                </c:pt>
                <c:pt idx="7759" formatCode="0">
                  <c:v>0</c:v>
                </c:pt>
                <c:pt idx="7760" formatCode="0">
                  <c:v>0</c:v>
                </c:pt>
                <c:pt idx="7761" formatCode="0">
                  <c:v>0</c:v>
                </c:pt>
                <c:pt idx="7762" formatCode="0">
                  <c:v>0</c:v>
                </c:pt>
                <c:pt idx="7763" formatCode="0">
                  <c:v>0</c:v>
                </c:pt>
                <c:pt idx="7764" formatCode="0">
                  <c:v>0</c:v>
                </c:pt>
                <c:pt idx="7765" formatCode="0">
                  <c:v>0</c:v>
                </c:pt>
                <c:pt idx="7766" formatCode="0">
                  <c:v>0</c:v>
                </c:pt>
                <c:pt idx="7767" formatCode="0">
                  <c:v>0</c:v>
                </c:pt>
                <c:pt idx="7768" formatCode="0">
                  <c:v>0</c:v>
                </c:pt>
                <c:pt idx="7769" formatCode="0">
                  <c:v>0</c:v>
                </c:pt>
                <c:pt idx="7770" formatCode="0">
                  <c:v>0</c:v>
                </c:pt>
                <c:pt idx="7771" formatCode="0">
                  <c:v>0</c:v>
                </c:pt>
                <c:pt idx="7772" formatCode="0">
                  <c:v>0</c:v>
                </c:pt>
                <c:pt idx="7773" formatCode="0">
                  <c:v>0</c:v>
                </c:pt>
                <c:pt idx="7774" formatCode="0">
                  <c:v>0</c:v>
                </c:pt>
                <c:pt idx="7775" formatCode="0">
                  <c:v>0</c:v>
                </c:pt>
                <c:pt idx="7776" formatCode="0">
                  <c:v>0</c:v>
                </c:pt>
                <c:pt idx="7777" formatCode="0">
                  <c:v>0</c:v>
                </c:pt>
                <c:pt idx="7778" formatCode="0">
                  <c:v>0</c:v>
                </c:pt>
                <c:pt idx="7779" formatCode="0">
                  <c:v>0</c:v>
                </c:pt>
                <c:pt idx="7780" formatCode="0">
                  <c:v>0</c:v>
                </c:pt>
                <c:pt idx="7781" formatCode="0">
                  <c:v>0</c:v>
                </c:pt>
                <c:pt idx="7782" formatCode="0">
                  <c:v>0</c:v>
                </c:pt>
                <c:pt idx="7783" formatCode="0">
                  <c:v>0</c:v>
                </c:pt>
                <c:pt idx="7784" formatCode="0">
                  <c:v>0</c:v>
                </c:pt>
                <c:pt idx="7785" formatCode="0">
                  <c:v>0</c:v>
                </c:pt>
                <c:pt idx="7786" formatCode="0">
                  <c:v>0</c:v>
                </c:pt>
                <c:pt idx="7787" formatCode="0">
                  <c:v>0</c:v>
                </c:pt>
                <c:pt idx="7788" formatCode="0">
                  <c:v>0</c:v>
                </c:pt>
                <c:pt idx="7789" formatCode="0">
                  <c:v>0</c:v>
                </c:pt>
                <c:pt idx="7790" formatCode="0">
                  <c:v>0</c:v>
                </c:pt>
                <c:pt idx="7791" formatCode="0">
                  <c:v>0</c:v>
                </c:pt>
                <c:pt idx="7792" formatCode="0">
                  <c:v>0</c:v>
                </c:pt>
                <c:pt idx="7793" formatCode="0">
                  <c:v>0</c:v>
                </c:pt>
                <c:pt idx="7794" formatCode="0">
                  <c:v>0</c:v>
                </c:pt>
                <c:pt idx="7795" formatCode="0">
                  <c:v>0</c:v>
                </c:pt>
                <c:pt idx="7796" formatCode="0">
                  <c:v>0</c:v>
                </c:pt>
                <c:pt idx="7797" formatCode="0">
                  <c:v>0</c:v>
                </c:pt>
                <c:pt idx="7798" formatCode="0">
                  <c:v>0</c:v>
                </c:pt>
                <c:pt idx="7799" formatCode="0">
                  <c:v>0</c:v>
                </c:pt>
                <c:pt idx="7800" formatCode="0">
                  <c:v>0</c:v>
                </c:pt>
                <c:pt idx="7801" formatCode="0">
                  <c:v>0</c:v>
                </c:pt>
                <c:pt idx="7802" formatCode="0">
                  <c:v>0</c:v>
                </c:pt>
                <c:pt idx="7803" formatCode="0">
                  <c:v>0</c:v>
                </c:pt>
                <c:pt idx="7804" formatCode="0">
                  <c:v>0</c:v>
                </c:pt>
                <c:pt idx="7805" formatCode="0">
                  <c:v>0</c:v>
                </c:pt>
                <c:pt idx="7806" formatCode="0">
                  <c:v>0</c:v>
                </c:pt>
                <c:pt idx="7807" formatCode="0">
                  <c:v>0</c:v>
                </c:pt>
                <c:pt idx="7808" formatCode="0">
                  <c:v>0</c:v>
                </c:pt>
                <c:pt idx="7809" formatCode="0">
                  <c:v>0</c:v>
                </c:pt>
                <c:pt idx="7810" formatCode="0">
                  <c:v>0</c:v>
                </c:pt>
                <c:pt idx="7811" formatCode="0">
                  <c:v>0</c:v>
                </c:pt>
                <c:pt idx="7812" formatCode="0">
                  <c:v>0</c:v>
                </c:pt>
                <c:pt idx="7813" formatCode="0">
                  <c:v>0</c:v>
                </c:pt>
                <c:pt idx="7814" formatCode="0">
                  <c:v>0</c:v>
                </c:pt>
                <c:pt idx="7815" formatCode="0">
                  <c:v>0</c:v>
                </c:pt>
                <c:pt idx="7816" formatCode="0">
                  <c:v>0</c:v>
                </c:pt>
                <c:pt idx="7817" formatCode="0">
                  <c:v>0</c:v>
                </c:pt>
                <c:pt idx="7818" formatCode="0">
                  <c:v>0</c:v>
                </c:pt>
                <c:pt idx="7819" formatCode="0">
                  <c:v>0</c:v>
                </c:pt>
                <c:pt idx="7820" formatCode="0">
                  <c:v>0</c:v>
                </c:pt>
                <c:pt idx="7821" formatCode="0">
                  <c:v>0</c:v>
                </c:pt>
                <c:pt idx="7822" formatCode="0">
                  <c:v>0</c:v>
                </c:pt>
                <c:pt idx="7823" formatCode="0">
                  <c:v>0</c:v>
                </c:pt>
                <c:pt idx="7824" formatCode="0">
                  <c:v>0</c:v>
                </c:pt>
                <c:pt idx="7825" formatCode="0">
                  <c:v>0</c:v>
                </c:pt>
                <c:pt idx="7826" formatCode="0">
                  <c:v>0</c:v>
                </c:pt>
                <c:pt idx="7827" formatCode="0">
                  <c:v>0</c:v>
                </c:pt>
                <c:pt idx="7828" formatCode="0">
                  <c:v>0</c:v>
                </c:pt>
                <c:pt idx="7829" formatCode="0">
                  <c:v>0</c:v>
                </c:pt>
                <c:pt idx="7830" formatCode="0">
                  <c:v>0</c:v>
                </c:pt>
                <c:pt idx="7831" formatCode="0">
                  <c:v>0</c:v>
                </c:pt>
                <c:pt idx="7832" formatCode="0">
                  <c:v>0</c:v>
                </c:pt>
                <c:pt idx="7833" formatCode="0">
                  <c:v>0</c:v>
                </c:pt>
                <c:pt idx="7834" formatCode="0">
                  <c:v>0</c:v>
                </c:pt>
                <c:pt idx="7835" formatCode="0">
                  <c:v>0</c:v>
                </c:pt>
                <c:pt idx="7836" formatCode="0">
                  <c:v>0</c:v>
                </c:pt>
                <c:pt idx="7837" formatCode="0">
                  <c:v>0</c:v>
                </c:pt>
                <c:pt idx="7838" formatCode="0">
                  <c:v>0</c:v>
                </c:pt>
                <c:pt idx="7839" formatCode="0">
                  <c:v>0</c:v>
                </c:pt>
                <c:pt idx="7840" formatCode="0">
                  <c:v>0</c:v>
                </c:pt>
                <c:pt idx="7841" formatCode="0">
                  <c:v>0</c:v>
                </c:pt>
                <c:pt idx="7842" formatCode="0">
                  <c:v>0</c:v>
                </c:pt>
                <c:pt idx="7843" formatCode="0">
                  <c:v>0</c:v>
                </c:pt>
                <c:pt idx="7844" formatCode="0">
                  <c:v>0</c:v>
                </c:pt>
                <c:pt idx="7845" formatCode="0">
                  <c:v>0</c:v>
                </c:pt>
                <c:pt idx="7846" formatCode="0">
                  <c:v>0</c:v>
                </c:pt>
                <c:pt idx="7847" formatCode="0">
                  <c:v>0</c:v>
                </c:pt>
                <c:pt idx="7848" formatCode="0">
                  <c:v>0</c:v>
                </c:pt>
                <c:pt idx="7849" formatCode="0">
                  <c:v>0</c:v>
                </c:pt>
                <c:pt idx="7850" formatCode="0">
                  <c:v>0</c:v>
                </c:pt>
                <c:pt idx="7851" formatCode="0">
                  <c:v>0</c:v>
                </c:pt>
                <c:pt idx="7852" formatCode="0">
                  <c:v>0</c:v>
                </c:pt>
                <c:pt idx="7853" formatCode="0">
                  <c:v>0</c:v>
                </c:pt>
                <c:pt idx="7854" formatCode="0">
                  <c:v>0</c:v>
                </c:pt>
                <c:pt idx="7855" formatCode="0">
                  <c:v>0</c:v>
                </c:pt>
                <c:pt idx="7856" formatCode="0">
                  <c:v>0</c:v>
                </c:pt>
                <c:pt idx="7857" formatCode="0">
                  <c:v>0</c:v>
                </c:pt>
                <c:pt idx="7858" formatCode="0">
                  <c:v>0</c:v>
                </c:pt>
                <c:pt idx="7859" formatCode="0">
                  <c:v>0</c:v>
                </c:pt>
                <c:pt idx="7860" formatCode="0">
                  <c:v>0</c:v>
                </c:pt>
                <c:pt idx="7861" formatCode="0">
                  <c:v>0</c:v>
                </c:pt>
                <c:pt idx="7862" formatCode="0">
                  <c:v>0</c:v>
                </c:pt>
                <c:pt idx="7863" formatCode="0">
                  <c:v>0</c:v>
                </c:pt>
                <c:pt idx="7864" formatCode="0">
                  <c:v>0</c:v>
                </c:pt>
                <c:pt idx="7865" formatCode="0">
                  <c:v>0</c:v>
                </c:pt>
                <c:pt idx="7866" formatCode="0">
                  <c:v>0</c:v>
                </c:pt>
                <c:pt idx="7867" formatCode="0">
                  <c:v>0</c:v>
                </c:pt>
                <c:pt idx="7868" formatCode="0">
                  <c:v>0</c:v>
                </c:pt>
                <c:pt idx="7869" formatCode="0">
                  <c:v>0</c:v>
                </c:pt>
                <c:pt idx="7870" formatCode="0">
                  <c:v>0</c:v>
                </c:pt>
                <c:pt idx="7871" formatCode="0">
                  <c:v>0</c:v>
                </c:pt>
                <c:pt idx="7872" formatCode="0">
                  <c:v>0</c:v>
                </c:pt>
                <c:pt idx="7873" formatCode="0">
                  <c:v>0</c:v>
                </c:pt>
                <c:pt idx="7874" formatCode="0">
                  <c:v>0</c:v>
                </c:pt>
                <c:pt idx="7875" formatCode="0">
                  <c:v>0</c:v>
                </c:pt>
                <c:pt idx="7876" formatCode="0">
                  <c:v>0</c:v>
                </c:pt>
                <c:pt idx="7877" formatCode="0">
                  <c:v>0</c:v>
                </c:pt>
                <c:pt idx="7878" formatCode="0">
                  <c:v>0</c:v>
                </c:pt>
                <c:pt idx="7879" formatCode="0">
                  <c:v>0</c:v>
                </c:pt>
                <c:pt idx="7880" formatCode="0">
                  <c:v>0</c:v>
                </c:pt>
                <c:pt idx="7881" formatCode="0">
                  <c:v>0</c:v>
                </c:pt>
                <c:pt idx="7882" formatCode="0">
                  <c:v>0</c:v>
                </c:pt>
                <c:pt idx="7883" formatCode="0">
                  <c:v>0</c:v>
                </c:pt>
                <c:pt idx="7884" formatCode="0">
                  <c:v>0</c:v>
                </c:pt>
                <c:pt idx="7885" formatCode="0">
                  <c:v>0</c:v>
                </c:pt>
                <c:pt idx="7886" formatCode="0">
                  <c:v>0</c:v>
                </c:pt>
                <c:pt idx="7887" formatCode="0">
                  <c:v>0</c:v>
                </c:pt>
                <c:pt idx="7888" formatCode="0">
                  <c:v>0</c:v>
                </c:pt>
                <c:pt idx="7889" formatCode="0">
                  <c:v>0</c:v>
                </c:pt>
                <c:pt idx="7890" formatCode="0">
                  <c:v>0</c:v>
                </c:pt>
                <c:pt idx="7891" formatCode="0">
                  <c:v>0</c:v>
                </c:pt>
                <c:pt idx="7892" formatCode="0">
                  <c:v>0</c:v>
                </c:pt>
                <c:pt idx="7893" formatCode="0">
                  <c:v>0</c:v>
                </c:pt>
                <c:pt idx="7894" formatCode="0">
                  <c:v>0</c:v>
                </c:pt>
                <c:pt idx="7895" formatCode="0">
                  <c:v>0</c:v>
                </c:pt>
                <c:pt idx="7896" formatCode="0">
                  <c:v>0</c:v>
                </c:pt>
                <c:pt idx="7897" formatCode="0">
                  <c:v>0</c:v>
                </c:pt>
                <c:pt idx="7898" formatCode="0">
                  <c:v>0</c:v>
                </c:pt>
                <c:pt idx="7899" formatCode="0">
                  <c:v>0</c:v>
                </c:pt>
                <c:pt idx="7900" formatCode="0">
                  <c:v>0</c:v>
                </c:pt>
                <c:pt idx="7901" formatCode="0">
                  <c:v>0</c:v>
                </c:pt>
                <c:pt idx="7902" formatCode="0">
                  <c:v>0</c:v>
                </c:pt>
                <c:pt idx="7903" formatCode="0">
                  <c:v>0</c:v>
                </c:pt>
                <c:pt idx="7904" formatCode="0">
                  <c:v>0</c:v>
                </c:pt>
                <c:pt idx="7905" formatCode="0">
                  <c:v>0</c:v>
                </c:pt>
                <c:pt idx="7906" formatCode="0">
                  <c:v>0</c:v>
                </c:pt>
                <c:pt idx="7907" formatCode="0">
                  <c:v>0</c:v>
                </c:pt>
                <c:pt idx="7908" formatCode="0">
                  <c:v>0</c:v>
                </c:pt>
                <c:pt idx="7909" formatCode="0">
                  <c:v>0</c:v>
                </c:pt>
                <c:pt idx="7910" formatCode="0">
                  <c:v>0</c:v>
                </c:pt>
                <c:pt idx="7911" formatCode="0">
                  <c:v>0</c:v>
                </c:pt>
                <c:pt idx="7912" formatCode="0">
                  <c:v>0</c:v>
                </c:pt>
                <c:pt idx="7913" formatCode="0">
                  <c:v>0</c:v>
                </c:pt>
                <c:pt idx="7914" formatCode="0">
                  <c:v>0</c:v>
                </c:pt>
                <c:pt idx="7915" formatCode="0">
                  <c:v>0</c:v>
                </c:pt>
                <c:pt idx="7916" formatCode="0">
                  <c:v>0</c:v>
                </c:pt>
                <c:pt idx="7917" formatCode="0">
                  <c:v>0</c:v>
                </c:pt>
                <c:pt idx="7918" formatCode="0">
                  <c:v>0</c:v>
                </c:pt>
                <c:pt idx="7919" formatCode="0">
                  <c:v>0</c:v>
                </c:pt>
                <c:pt idx="7920" formatCode="0">
                  <c:v>0</c:v>
                </c:pt>
                <c:pt idx="7921" formatCode="0">
                  <c:v>0</c:v>
                </c:pt>
                <c:pt idx="7922" formatCode="0">
                  <c:v>0</c:v>
                </c:pt>
                <c:pt idx="7923" formatCode="0">
                  <c:v>0</c:v>
                </c:pt>
                <c:pt idx="7924" formatCode="0">
                  <c:v>0</c:v>
                </c:pt>
                <c:pt idx="7925" formatCode="0">
                  <c:v>0</c:v>
                </c:pt>
                <c:pt idx="7926" formatCode="0">
                  <c:v>0</c:v>
                </c:pt>
                <c:pt idx="7927" formatCode="0">
                  <c:v>0</c:v>
                </c:pt>
                <c:pt idx="7928" formatCode="0">
                  <c:v>0</c:v>
                </c:pt>
                <c:pt idx="7929" formatCode="0">
                  <c:v>0</c:v>
                </c:pt>
                <c:pt idx="7930" formatCode="0">
                  <c:v>0</c:v>
                </c:pt>
                <c:pt idx="7931" formatCode="0">
                  <c:v>0</c:v>
                </c:pt>
                <c:pt idx="7932" formatCode="0">
                  <c:v>0</c:v>
                </c:pt>
                <c:pt idx="7933" formatCode="0">
                  <c:v>0</c:v>
                </c:pt>
                <c:pt idx="7934" formatCode="0">
                  <c:v>0</c:v>
                </c:pt>
                <c:pt idx="7935" formatCode="0">
                  <c:v>0</c:v>
                </c:pt>
                <c:pt idx="7936" formatCode="0">
                  <c:v>0</c:v>
                </c:pt>
                <c:pt idx="7937" formatCode="0">
                  <c:v>0</c:v>
                </c:pt>
                <c:pt idx="7938" formatCode="0">
                  <c:v>0</c:v>
                </c:pt>
                <c:pt idx="7939" formatCode="0">
                  <c:v>0</c:v>
                </c:pt>
                <c:pt idx="7940" formatCode="0">
                  <c:v>0</c:v>
                </c:pt>
                <c:pt idx="7941" formatCode="0">
                  <c:v>0</c:v>
                </c:pt>
                <c:pt idx="7942" formatCode="0">
                  <c:v>0</c:v>
                </c:pt>
                <c:pt idx="7943" formatCode="0">
                  <c:v>0</c:v>
                </c:pt>
                <c:pt idx="7944" formatCode="0">
                  <c:v>0</c:v>
                </c:pt>
                <c:pt idx="7945" formatCode="0">
                  <c:v>0</c:v>
                </c:pt>
                <c:pt idx="7946" formatCode="0">
                  <c:v>0</c:v>
                </c:pt>
                <c:pt idx="7947" formatCode="0">
                  <c:v>0</c:v>
                </c:pt>
                <c:pt idx="7948" formatCode="0">
                  <c:v>0</c:v>
                </c:pt>
                <c:pt idx="7949" formatCode="0">
                  <c:v>0</c:v>
                </c:pt>
                <c:pt idx="7950" formatCode="0">
                  <c:v>0</c:v>
                </c:pt>
                <c:pt idx="7951" formatCode="0">
                  <c:v>0</c:v>
                </c:pt>
                <c:pt idx="7952" formatCode="0">
                  <c:v>0</c:v>
                </c:pt>
                <c:pt idx="7953" formatCode="0">
                  <c:v>0</c:v>
                </c:pt>
                <c:pt idx="7954" formatCode="0">
                  <c:v>0</c:v>
                </c:pt>
                <c:pt idx="7955" formatCode="0">
                  <c:v>0</c:v>
                </c:pt>
                <c:pt idx="7956" formatCode="0">
                  <c:v>0</c:v>
                </c:pt>
                <c:pt idx="7957" formatCode="0">
                  <c:v>0</c:v>
                </c:pt>
                <c:pt idx="7958" formatCode="0">
                  <c:v>0</c:v>
                </c:pt>
                <c:pt idx="7959" formatCode="0">
                  <c:v>0</c:v>
                </c:pt>
                <c:pt idx="7960" formatCode="0">
                  <c:v>0</c:v>
                </c:pt>
                <c:pt idx="7961" formatCode="0">
                  <c:v>0</c:v>
                </c:pt>
                <c:pt idx="7962" formatCode="0">
                  <c:v>0</c:v>
                </c:pt>
                <c:pt idx="7963" formatCode="0">
                  <c:v>0</c:v>
                </c:pt>
                <c:pt idx="7964" formatCode="0">
                  <c:v>0</c:v>
                </c:pt>
                <c:pt idx="7965" formatCode="0">
                  <c:v>0</c:v>
                </c:pt>
                <c:pt idx="7966" formatCode="0">
                  <c:v>0</c:v>
                </c:pt>
                <c:pt idx="7967" formatCode="0">
                  <c:v>0</c:v>
                </c:pt>
                <c:pt idx="7968" formatCode="0">
                  <c:v>0</c:v>
                </c:pt>
                <c:pt idx="7969" formatCode="0">
                  <c:v>0</c:v>
                </c:pt>
                <c:pt idx="7970" formatCode="0">
                  <c:v>0</c:v>
                </c:pt>
                <c:pt idx="7971" formatCode="0">
                  <c:v>0</c:v>
                </c:pt>
                <c:pt idx="7972" formatCode="0">
                  <c:v>0</c:v>
                </c:pt>
                <c:pt idx="7973" formatCode="0">
                  <c:v>0</c:v>
                </c:pt>
                <c:pt idx="7974" formatCode="0">
                  <c:v>0</c:v>
                </c:pt>
                <c:pt idx="7975" formatCode="0">
                  <c:v>0</c:v>
                </c:pt>
                <c:pt idx="7976" formatCode="0">
                  <c:v>0</c:v>
                </c:pt>
                <c:pt idx="7977" formatCode="0">
                  <c:v>0</c:v>
                </c:pt>
                <c:pt idx="7978" formatCode="0">
                  <c:v>0</c:v>
                </c:pt>
                <c:pt idx="7979" formatCode="0">
                  <c:v>0</c:v>
                </c:pt>
                <c:pt idx="7980" formatCode="0">
                  <c:v>0</c:v>
                </c:pt>
                <c:pt idx="7981" formatCode="0">
                  <c:v>0</c:v>
                </c:pt>
                <c:pt idx="7982" formatCode="0">
                  <c:v>0</c:v>
                </c:pt>
                <c:pt idx="7983" formatCode="0">
                  <c:v>0</c:v>
                </c:pt>
                <c:pt idx="7984" formatCode="0">
                  <c:v>0</c:v>
                </c:pt>
                <c:pt idx="7985" formatCode="0">
                  <c:v>0</c:v>
                </c:pt>
                <c:pt idx="7986" formatCode="0">
                  <c:v>0</c:v>
                </c:pt>
                <c:pt idx="7987" formatCode="0">
                  <c:v>0</c:v>
                </c:pt>
                <c:pt idx="7988" formatCode="0">
                  <c:v>0</c:v>
                </c:pt>
                <c:pt idx="7989" formatCode="0">
                  <c:v>0</c:v>
                </c:pt>
                <c:pt idx="7990" formatCode="0">
                  <c:v>0</c:v>
                </c:pt>
                <c:pt idx="7991" formatCode="0">
                  <c:v>0</c:v>
                </c:pt>
                <c:pt idx="7992" formatCode="0">
                  <c:v>0</c:v>
                </c:pt>
                <c:pt idx="7993" formatCode="0">
                  <c:v>0</c:v>
                </c:pt>
                <c:pt idx="7994" formatCode="0">
                  <c:v>0</c:v>
                </c:pt>
                <c:pt idx="7995" formatCode="0">
                  <c:v>0</c:v>
                </c:pt>
                <c:pt idx="7996" formatCode="0">
                  <c:v>0</c:v>
                </c:pt>
                <c:pt idx="7997" formatCode="0">
                  <c:v>0</c:v>
                </c:pt>
                <c:pt idx="7998" formatCode="0">
                  <c:v>0</c:v>
                </c:pt>
                <c:pt idx="7999" formatCode="0">
                  <c:v>0</c:v>
                </c:pt>
                <c:pt idx="8000" formatCode="0">
                  <c:v>0</c:v>
                </c:pt>
                <c:pt idx="8001" formatCode="0">
                  <c:v>0</c:v>
                </c:pt>
                <c:pt idx="8002" formatCode="0">
                  <c:v>0</c:v>
                </c:pt>
                <c:pt idx="8003" formatCode="0">
                  <c:v>0</c:v>
                </c:pt>
                <c:pt idx="8004" formatCode="0">
                  <c:v>0</c:v>
                </c:pt>
                <c:pt idx="8005" formatCode="0">
                  <c:v>0</c:v>
                </c:pt>
                <c:pt idx="8006" formatCode="0">
                  <c:v>0</c:v>
                </c:pt>
                <c:pt idx="8007" formatCode="0">
                  <c:v>0</c:v>
                </c:pt>
                <c:pt idx="8008" formatCode="0">
                  <c:v>0</c:v>
                </c:pt>
                <c:pt idx="8009" formatCode="0">
                  <c:v>0</c:v>
                </c:pt>
                <c:pt idx="8010" formatCode="0">
                  <c:v>0</c:v>
                </c:pt>
                <c:pt idx="8011" formatCode="0">
                  <c:v>0</c:v>
                </c:pt>
                <c:pt idx="8012" formatCode="0">
                  <c:v>0</c:v>
                </c:pt>
                <c:pt idx="8013" formatCode="0">
                  <c:v>0</c:v>
                </c:pt>
                <c:pt idx="8014" formatCode="0">
                  <c:v>0</c:v>
                </c:pt>
                <c:pt idx="8015" formatCode="0">
                  <c:v>0</c:v>
                </c:pt>
                <c:pt idx="8016" formatCode="0">
                  <c:v>0</c:v>
                </c:pt>
                <c:pt idx="8017" formatCode="0">
                  <c:v>0</c:v>
                </c:pt>
                <c:pt idx="8018" formatCode="0">
                  <c:v>0</c:v>
                </c:pt>
                <c:pt idx="8019" formatCode="0">
                  <c:v>0</c:v>
                </c:pt>
                <c:pt idx="8020" formatCode="0">
                  <c:v>0</c:v>
                </c:pt>
                <c:pt idx="8021" formatCode="0">
                  <c:v>0</c:v>
                </c:pt>
                <c:pt idx="8022" formatCode="0">
                  <c:v>0</c:v>
                </c:pt>
                <c:pt idx="8023" formatCode="0">
                  <c:v>0</c:v>
                </c:pt>
                <c:pt idx="8024" formatCode="0">
                  <c:v>0</c:v>
                </c:pt>
                <c:pt idx="8025" formatCode="0">
                  <c:v>0</c:v>
                </c:pt>
                <c:pt idx="8026" formatCode="0">
                  <c:v>0</c:v>
                </c:pt>
                <c:pt idx="8027" formatCode="0">
                  <c:v>0</c:v>
                </c:pt>
                <c:pt idx="8028" formatCode="0">
                  <c:v>0</c:v>
                </c:pt>
                <c:pt idx="8029" formatCode="0">
                  <c:v>0</c:v>
                </c:pt>
                <c:pt idx="8030" formatCode="0">
                  <c:v>0</c:v>
                </c:pt>
                <c:pt idx="8031" formatCode="0">
                  <c:v>0</c:v>
                </c:pt>
                <c:pt idx="8032" formatCode="0">
                  <c:v>0</c:v>
                </c:pt>
                <c:pt idx="8033" formatCode="0">
                  <c:v>0</c:v>
                </c:pt>
                <c:pt idx="8034" formatCode="0">
                  <c:v>0</c:v>
                </c:pt>
                <c:pt idx="8035" formatCode="0">
                  <c:v>0</c:v>
                </c:pt>
                <c:pt idx="8036" formatCode="0">
                  <c:v>0</c:v>
                </c:pt>
                <c:pt idx="8037" formatCode="0">
                  <c:v>0</c:v>
                </c:pt>
                <c:pt idx="8038" formatCode="0">
                  <c:v>0</c:v>
                </c:pt>
                <c:pt idx="8039" formatCode="0">
                  <c:v>0</c:v>
                </c:pt>
                <c:pt idx="8040" formatCode="0">
                  <c:v>0</c:v>
                </c:pt>
                <c:pt idx="8041" formatCode="0">
                  <c:v>0</c:v>
                </c:pt>
                <c:pt idx="8042" formatCode="0">
                  <c:v>0</c:v>
                </c:pt>
                <c:pt idx="8043" formatCode="0">
                  <c:v>0</c:v>
                </c:pt>
                <c:pt idx="8044" formatCode="0">
                  <c:v>0</c:v>
                </c:pt>
                <c:pt idx="8045" formatCode="0">
                  <c:v>0</c:v>
                </c:pt>
                <c:pt idx="8046" formatCode="0">
                  <c:v>0</c:v>
                </c:pt>
                <c:pt idx="8047" formatCode="0">
                  <c:v>0</c:v>
                </c:pt>
                <c:pt idx="8048" formatCode="0">
                  <c:v>0</c:v>
                </c:pt>
                <c:pt idx="8049" formatCode="0">
                  <c:v>0</c:v>
                </c:pt>
                <c:pt idx="8050" formatCode="0">
                  <c:v>0</c:v>
                </c:pt>
                <c:pt idx="8051" formatCode="0">
                  <c:v>0</c:v>
                </c:pt>
                <c:pt idx="8052" formatCode="0">
                  <c:v>0</c:v>
                </c:pt>
                <c:pt idx="8053" formatCode="0">
                  <c:v>0</c:v>
                </c:pt>
                <c:pt idx="8054" formatCode="0">
                  <c:v>0</c:v>
                </c:pt>
                <c:pt idx="8055" formatCode="0">
                  <c:v>0</c:v>
                </c:pt>
                <c:pt idx="8056" formatCode="0">
                  <c:v>0</c:v>
                </c:pt>
                <c:pt idx="8057" formatCode="0">
                  <c:v>0</c:v>
                </c:pt>
                <c:pt idx="8058" formatCode="0">
                  <c:v>0</c:v>
                </c:pt>
                <c:pt idx="8059" formatCode="0">
                  <c:v>0</c:v>
                </c:pt>
                <c:pt idx="8060" formatCode="0">
                  <c:v>0</c:v>
                </c:pt>
                <c:pt idx="8061" formatCode="0">
                  <c:v>0</c:v>
                </c:pt>
                <c:pt idx="8062" formatCode="0">
                  <c:v>0</c:v>
                </c:pt>
                <c:pt idx="8063" formatCode="0">
                  <c:v>0</c:v>
                </c:pt>
                <c:pt idx="8064" formatCode="0">
                  <c:v>0</c:v>
                </c:pt>
                <c:pt idx="8065" formatCode="0">
                  <c:v>0</c:v>
                </c:pt>
                <c:pt idx="8066" formatCode="0">
                  <c:v>0</c:v>
                </c:pt>
                <c:pt idx="8067" formatCode="0">
                  <c:v>0</c:v>
                </c:pt>
                <c:pt idx="8068" formatCode="0">
                  <c:v>0</c:v>
                </c:pt>
                <c:pt idx="8069" formatCode="0">
                  <c:v>0</c:v>
                </c:pt>
                <c:pt idx="8070" formatCode="0">
                  <c:v>0</c:v>
                </c:pt>
                <c:pt idx="8071" formatCode="0">
                  <c:v>0</c:v>
                </c:pt>
                <c:pt idx="8072" formatCode="0">
                  <c:v>0</c:v>
                </c:pt>
                <c:pt idx="8073" formatCode="0">
                  <c:v>0</c:v>
                </c:pt>
                <c:pt idx="8074" formatCode="0">
                  <c:v>0</c:v>
                </c:pt>
                <c:pt idx="8075" formatCode="0">
                  <c:v>0</c:v>
                </c:pt>
                <c:pt idx="8076" formatCode="0">
                  <c:v>0</c:v>
                </c:pt>
                <c:pt idx="8077" formatCode="0">
                  <c:v>0</c:v>
                </c:pt>
                <c:pt idx="8078" formatCode="0">
                  <c:v>0</c:v>
                </c:pt>
                <c:pt idx="8079" formatCode="0">
                  <c:v>0</c:v>
                </c:pt>
                <c:pt idx="8080" formatCode="0">
                  <c:v>0</c:v>
                </c:pt>
                <c:pt idx="8081" formatCode="0">
                  <c:v>0</c:v>
                </c:pt>
                <c:pt idx="8082" formatCode="0">
                  <c:v>0</c:v>
                </c:pt>
                <c:pt idx="8083" formatCode="0">
                  <c:v>0</c:v>
                </c:pt>
                <c:pt idx="8084" formatCode="0">
                  <c:v>0</c:v>
                </c:pt>
                <c:pt idx="8085" formatCode="0">
                  <c:v>0</c:v>
                </c:pt>
                <c:pt idx="8086" formatCode="0">
                  <c:v>0</c:v>
                </c:pt>
                <c:pt idx="8087" formatCode="0">
                  <c:v>0</c:v>
                </c:pt>
                <c:pt idx="8088" formatCode="0">
                  <c:v>0</c:v>
                </c:pt>
                <c:pt idx="8089" formatCode="0">
                  <c:v>0</c:v>
                </c:pt>
                <c:pt idx="8090" formatCode="0">
                  <c:v>0</c:v>
                </c:pt>
                <c:pt idx="8091" formatCode="0">
                  <c:v>0</c:v>
                </c:pt>
                <c:pt idx="8092" formatCode="0">
                  <c:v>0</c:v>
                </c:pt>
                <c:pt idx="8093" formatCode="0">
                  <c:v>0</c:v>
                </c:pt>
                <c:pt idx="8094" formatCode="0">
                  <c:v>0</c:v>
                </c:pt>
                <c:pt idx="8095" formatCode="0">
                  <c:v>0</c:v>
                </c:pt>
                <c:pt idx="8096" formatCode="0">
                  <c:v>0</c:v>
                </c:pt>
                <c:pt idx="8097" formatCode="0">
                  <c:v>0</c:v>
                </c:pt>
                <c:pt idx="8098" formatCode="0">
                  <c:v>0</c:v>
                </c:pt>
                <c:pt idx="8099" formatCode="0">
                  <c:v>0</c:v>
                </c:pt>
                <c:pt idx="8100" formatCode="0">
                  <c:v>0</c:v>
                </c:pt>
                <c:pt idx="8101" formatCode="0">
                  <c:v>0</c:v>
                </c:pt>
                <c:pt idx="8102" formatCode="0">
                  <c:v>0</c:v>
                </c:pt>
                <c:pt idx="8103" formatCode="0">
                  <c:v>0</c:v>
                </c:pt>
                <c:pt idx="8104" formatCode="0">
                  <c:v>0</c:v>
                </c:pt>
                <c:pt idx="8105" formatCode="0">
                  <c:v>0</c:v>
                </c:pt>
                <c:pt idx="8106" formatCode="0">
                  <c:v>0</c:v>
                </c:pt>
                <c:pt idx="8107" formatCode="0">
                  <c:v>0</c:v>
                </c:pt>
                <c:pt idx="8108" formatCode="0">
                  <c:v>0</c:v>
                </c:pt>
                <c:pt idx="8109" formatCode="0">
                  <c:v>0</c:v>
                </c:pt>
                <c:pt idx="8110" formatCode="0">
                  <c:v>0</c:v>
                </c:pt>
                <c:pt idx="8111" formatCode="0">
                  <c:v>0</c:v>
                </c:pt>
                <c:pt idx="8112" formatCode="0">
                  <c:v>0</c:v>
                </c:pt>
                <c:pt idx="8113" formatCode="0">
                  <c:v>0</c:v>
                </c:pt>
                <c:pt idx="8114" formatCode="0">
                  <c:v>0</c:v>
                </c:pt>
                <c:pt idx="8115" formatCode="0">
                  <c:v>0</c:v>
                </c:pt>
                <c:pt idx="8116" formatCode="0">
                  <c:v>0</c:v>
                </c:pt>
                <c:pt idx="8117" formatCode="0">
                  <c:v>0</c:v>
                </c:pt>
                <c:pt idx="8118" formatCode="0">
                  <c:v>0</c:v>
                </c:pt>
                <c:pt idx="8119" formatCode="0">
                  <c:v>0</c:v>
                </c:pt>
                <c:pt idx="8120" formatCode="0">
                  <c:v>0</c:v>
                </c:pt>
                <c:pt idx="8121" formatCode="0">
                  <c:v>0</c:v>
                </c:pt>
                <c:pt idx="8122" formatCode="0">
                  <c:v>0</c:v>
                </c:pt>
                <c:pt idx="8123" formatCode="0">
                  <c:v>0</c:v>
                </c:pt>
                <c:pt idx="8124" formatCode="0">
                  <c:v>0</c:v>
                </c:pt>
                <c:pt idx="8125" formatCode="0">
                  <c:v>0</c:v>
                </c:pt>
                <c:pt idx="8126" formatCode="0">
                  <c:v>0</c:v>
                </c:pt>
                <c:pt idx="8127" formatCode="0">
                  <c:v>0</c:v>
                </c:pt>
                <c:pt idx="8128" formatCode="0">
                  <c:v>0</c:v>
                </c:pt>
                <c:pt idx="8129" formatCode="0">
                  <c:v>0</c:v>
                </c:pt>
                <c:pt idx="8130" formatCode="0">
                  <c:v>0</c:v>
                </c:pt>
                <c:pt idx="8131" formatCode="0">
                  <c:v>0</c:v>
                </c:pt>
                <c:pt idx="8132" formatCode="0">
                  <c:v>0</c:v>
                </c:pt>
                <c:pt idx="8133" formatCode="0">
                  <c:v>0</c:v>
                </c:pt>
                <c:pt idx="8134" formatCode="0">
                  <c:v>0</c:v>
                </c:pt>
                <c:pt idx="8135" formatCode="0">
                  <c:v>0</c:v>
                </c:pt>
                <c:pt idx="8136" formatCode="0">
                  <c:v>0</c:v>
                </c:pt>
                <c:pt idx="8137" formatCode="0">
                  <c:v>0</c:v>
                </c:pt>
                <c:pt idx="8138" formatCode="0">
                  <c:v>0</c:v>
                </c:pt>
                <c:pt idx="8139" formatCode="0">
                  <c:v>0</c:v>
                </c:pt>
                <c:pt idx="8140" formatCode="0">
                  <c:v>0</c:v>
                </c:pt>
                <c:pt idx="8141" formatCode="0">
                  <c:v>0</c:v>
                </c:pt>
                <c:pt idx="8142" formatCode="0">
                  <c:v>0</c:v>
                </c:pt>
                <c:pt idx="8143" formatCode="0">
                  <c:v>0</c:v>
                </c:pt>
                <c:pt idx="8144" formatCode="0">
                  <c:v>0</c:v>
                </c:pt>
                <c:pt idx="8145" formatCode="0">
                  <c:v>0</c:v>
                </c:pt>
                <c:pt idx="8146" formatCode="0">
                  <c:v>0</c:v>
                </c:pt>
                <c:pt idx="8147" formatCode="0">
                  <c:v>0</c:v>
                </c:pt>
                <c:pt idx="8148" formatCode="0">
                  <c:v>0</c:v>
                </c:pt>
                <c:pt idx="8149" formatCode="0">
                  <c:v>0</c:v>
                </c:pt>
                <c:pt idx="8150" formatCode="0">
                  <c:v>0</c:v>
                </c:pt>
                <c:pt idx="8151" formatCode="0">
                  <c:v>0</c:v>
                </c:pt>
                <c:pt idx="8152" formatCode="0">
                  <c:v>0</c:v>
                </c:pt>
                <c:pt idx="8153" formatCode="0">
                  <c:v>0</c:v>
                </c:pt>
                <c:pt idx="8154" formatCode="0">
                  <c:v>0</c:v>
                </c:pt>
                <c:pt idx="8155" formatCode="0">
                  <c:v>0</c:v>
                </c:pt>
                <c:pt idx="8156" formatCode="0">
                  <c:v>0</c:v>
                </c:pt>
                <c:pt idx="8157" formatCode="0">
                  <c:v>0</c:v>
                </c:pt>
                <c:pt idx="8158" formatCode="0">
                  <c:v>0</c:v>
                </c:pt>
                <c:pt idx="8159" formatCode="0">
                  <c:v>0</c:v>
                </c:pt>
                <c:pt idx="8160" formatCode="0">
                  <c:v>0</c:v>
                </c:pt>
                <c:pt idx="8161" formatCode="0">
                  <c:v>0</c:v>
                </c:pt>
                <c:pt idx="8162" formatCode="0">
                  <c:v>0</c:v>
                </c:pt>
                <c:pt idx="8163" formatCode="0">
                  <c:v>0</c:v>
                </c:pt>
                <c:pt idx="8164" formatCode="0">
                  <c:v>0</c:v>
                </c:pt>
                <c:pt idx="8165" formatCode="0">
                  <c:v>0</c:v>
                </c:pt>
                <c:pt idx="8166" formatCode="0">
                  <c:v>0</c:v>
                </c:pt>
                <c:pt idx="8167" formatCode="0">
                  <c:v>0</c:v>
                </c:pt>
                <c:pt idx="8168" formatCode="0">
                  <c:v>0</c:v>
                </c:pt>
                <c:pt idx="8169" formatCode="0">
                  <c:v>0</c:v>
                </c:pt>
                <c:pt idx="8170" formatCode="0">
                  <c:v>0</c:v>
                </c:pt>
                <c:pt idx="8171" formatCode="0">
                  <c:v>0</c:v>
                </c:pt>
                <c:pt idx="8172" formatCode="0">
                  <c:v>0</c:v>
                </c:pt>
                <c:pt idx="8173" formatCode="0">
                  <c:v>0</c:v>
                </c:pt>
                <c:pt idx="8174" formatCode="0">
                  <c:v>0</c:v>
                </c:pt>
                <c:pt idx="8175" formatCode="0">
                  <c:v>0</c:v>
                </c:pt>
                <c:pt idx="8176" formatCode="0">
                  <c:v>0</c:v>
                </c:pt>
                <c:pt idx="8177" formatCode="0">
                  <c:v>0</c:v>
                </c:pt>
                <c:pt idx="8178" formatCode="0">
                  <c:v>0</c:v>
                </c:pt>
                <c:pt idx="8179" formatCode="0">
                  <c:v>0</c:v>
                </c:pt>
                <c:pt idx="8180" formatCode="0">
                  <c:v>0</c:v>
                </c:pt>
                <c:pt idx="8181" formatCode="0">
                  <c:v>0</c:v>
                </c:pt>
                <c:pt idx="8182" formatCode="0">
                  <c:v>0</c:v>
                </c:pt>
                <c:pt idx="8183" formatCode="0">
                  <c:v>0</c:v>
                </c:pt>
                <c:pt idx="8184" formatCode="0">
                  <c:v>0</c:v>
                </c:pt>
                <c:pt idx="8185" formatCode="0">
                  <c:v>0</c:v>
                </c:pt>
                <c:pt idx="8186" formatCode="0">
                  <c:v>0</c:v>
                </c:pt>
                <c:pt idx="8187" formatCode="0">
                  <c:v>0</c:v>
                </c:pt>
                <c:pt idx="8188" formatCode="0">
                  <c:v>0</c:v>
                </c:pt>
                <c:pt idx="8189" formatCode="0">
                  <c:v>0</c:v>
                </c:pt>
                <c:pt idx="8190" formatCode="0">
                  <c:v>0</c:v>
                </c:pt>
                <c:pt idx="8191" formatCode="0">
                  <c:v>0</c:v>
                </c:pt>
                <c:pt idx="8192" formatCode="0">
                  <c:v>0</c:v>
                </c:pt>
                <c:pt idx="8193" formatCode="0">
                  <c:v>0</c:v>
                </c:pt>
                <c:pt idx="8194" formatCode="0">
                  <c:v>0</c:v>
                </c:pt>
                <c:pt idx="8195" formatCode="0">
                  <c:v>0</c:v>
                </c:pt>
                <c:pt idx="8196" formatCode="0">
                  <c:v>0</c:v>
                </c:pt>
                <c:pt idx="8197" formatCode="0">
                  <c:v>0</c:v>
                </c:pt>
                <c:pt idx="8198" formatCode="0">
                  <c:v>0</c:v>
                </c:pt>
                <c:pt idx="8199" formatCode="0">
                  <c:v>0</c:v>
                </c:pt>
                <c:pt idx="8200" formatCode="0">
                  <c:v>0</c:v>
                </c:pt>
                <c:pt idx="8201" formatCode="0">
                  <c:v>0</c:v>
                </c:pt>
                <c:pt idx="8202" formatCode="0">
                  <c:v>0</c:v>
                </c:pt>
                <c:pt idx="8203" formatCode="0">
                  <c:v>0</c:v>
                </c:pt>
                <c:pt idx="8204" formatCode="0">
                  <c:v>0</c:v>
                </c:pt>
                <c:pt idx="8205" formatCode="0">
                  <c:v>0</c:v>
                </c:pt>
                <c:pt idx="8206" formatCode="0">
                  <c:v>0</c:v>
                </c:pt>
                <c:pt idx="8207" formatCode="0">
                  <c:v>0</c:v>
                </c:pt>
                <c:pt idx="8208" formatCode="0">
                  <c:v>0</c:v>
                </c:pt>
                <c:pt idx="8209" formatCode="0">
                  <c:v>0</c:v>
                </c:pt>
                <c:pt idx="8210" formatCode="0">
                  <c:v>0</c:v>
                </c:pt>
                <c:pt idx="8211" formatCode="0">
                  <c:v>0</c:v>
                </c:pt>
                <c:pt idx="8212" formatCode="0">
                  <c:v>0</c:v>
                </c:pt>
                <c:pt idx="8213" formatCode="0">
                  <c:v>0</c:v>
                </c:pt>
                <c:pt idx="8214" formatCode="0">
                  <c:v>0</c:v>
                </c:pt>
                <c:pt idx="8215" formatCode="0">
                  <c:v>0</c:v>
                </c:pt>
                <c:pt idx="8216" formatCode="0">
                  <c:v>0</c:v>
                </c:pt>
                <c:pt idx="8217" formatCode="0">
                  <c:v>0</c:v>
                </c:pt>
                <c:pt idx="8218" formatCode="0">
                  <c:v>0</c:v>
                </c:pt>
                <c:pt idx="8219" formatCode="0">
                  <c:v>0</c:v>
                </c:pt>
                <c:pt idx="8220" formatCode="0">
                  <c:v>0</c:v>
                </c:pt>
                <c:pt idx="8221" formatCode="0">
                  <c:v>0</c:v>
                </c:pt>
                <c:pt idx="8222" formatCode="0">
                  <c:v>0</c:v>
                </c:pt>
                <c:pt idx="8223" formatCode="0">
                  <c:v>0</c:v>
                </c:pt>
                <c:pt idx="8224" formatCode="0">
                  <c:v>0</c:v>
                </c:pt>
                <c:pt idx="8225" formatCode="0">
                  <c:v>0</c:v>
                </c:pt>
                <c:pt idx="8226" formatCode="0">
                  <c:v>0</c:v>
                </c:pt>
                <c:pt idx="8227" formatCode="0">
                  <c:v>0</c:v>
                </c:pt>
                <c:pt idx="8228" formatCode="0">
                  <c:v>0</c:v>
                </c:pt>
                <c:pt idx="8229" formatCode="0">
                  <c:v>0</c:v>
                </c:pt>
                <c:pt idx="8230" formatCode="0">
                  <c:v>0</c:v>
                </c:pt>
                <c:pt idx="8231" formatCode="0">
                  <c:v>0</c:v>
                </c:pt>
                <c:pt idx="8232" formatCode="0">
                  <c:v>0</c:v>
                </c:pt>
                <c:pt idx="8233" formatCode="0">
                  <c:v>0</c:v>
                </c:pt>
                <c:pt idx="8234" formatCode="0">
                  <c:v>0</c:v>
                </c:pt>
                <c:pt idx="8235" formatCode="0">
                  <c:v>0</c:v>
                </c:pt>
                <c:pt idx="8236" formatCode="0">
                  <c:v>0</c:v>
                </c:pt>
                <c:pt idx="8237" formatCode="0">
                  <c:v>0</c:v>
                </c:pt>
                <c:pt idx="8238" formatCode="0">
                  <c:v>0</c:v>
                </c:pt>
                <c:pt idx="8239" formatCode="0">
                  <c:v>0</c:v>
                </c:pt>
                <c:pt idx="8240" formatCode="0">
                  <c:v>0</c:v>
                </c:pt>
                <c:pt idx="8241" formatCode="0">
                  <c:v>0</c:v>
                </c:pt>
                <c:pt idx="8242" formatCode="0">
                  <c:v>0</c:v>
                </c:pt>
                <c:pt idx="8243" formatCode="0">
                  <c:v>0</c:v>
                </c:pt>
                <c:pt idx="8244" formatCode="0">
                  <c:v>0</c:v>
                </c:pt>
                <c:pt idx="8245" formatCode="0">
                  <c:v>0</c:v>
                </c:pt>
                <c:pt idx="8246" formatCode="0">
                  <c:v>0</c:v>
                </c:pt>
                <c:pt idx="8247" formatCode="0">
                  <c:v>0</c:v>
                </c:pt>
                <c:pt idx="8248" formatCode="0">
                  <c:v>0</c:v>
                </c:pt>
                <c:pt idx="8249" formatCode="0">
                  <c:v>0</c:v>
                </c:pt>
                <c:pt idx="8250" formatCode="0">
                  <c:v>0</c:v>
                </c:pt>
                <c:pt idx="8251" formatCode="0">
                  <c:v>0</c:v>
                </c:pt>
                <c:pt idx="8252" formatCode="0">
                  <c:v>0</c:v>
                </c:pt>
                <c:pt idx="8253" formatCode="0">
                  <c:v>0</c:v>
                </c:pt>
                <c:pt idx="8254" formatCode="0">
                  <c:v>0</c:v>
                </c:pt>
                <c:pt idx="8255" formatCode="0">
                  <c:v>0</c:v>
                </c:pt>
                <c:pt idx="8256" formatCode="0">
                  <c:v>0</c:v>
                </c:pt>
                <c:pt idx="8257" formatCode="0">
                  <c:v>0</c:v>
                </c:pt>
                <c:pt idx="8258" formatCode="0">
                  <c:v>0</c:v>
                </c:pt>
                <c:pt idx="8259" formatCode="0">
                  <c:v>0</c:v>
                </c:pt>
                <c:pt idx="8260" formatCode="0">
                  <c:v>0</c:v>
                </c:pt>
                <c:pt idx="8261" formatCode="0">
                  <c:v>0</c:v>
                </c:pt>
                <c:pt idx="8262" formatCode="0">
                  <c:v>0</c:v>
                </c:pt>
                <c:pt idx="8263" formatCode="0">
                  <c:v>0</c:v>
                </c:pt>
                <c:pt idx="8264" formatCode="0">
                  <c:v>0</c:v>
                </c:pt>
                <c:pt idx="8265" formatCode="0">
                  <c:v>0</c:v>
                </c:pt>
                <c:pt idx="8266" formatCode="0">
                  <c:v>0</c:v>
                </c:pt>
                <c:pt idx="8267" formatCode="0">
                  <c:v>0</c:v>
                </c:pt>
                <c:pt idx="8268" formatCode="0">
                  <c:v>0</c:v>
                </c:pt>
                <c:pt idx="8269" formatCode="0">
                  <c:v>0</c:v>
                </c:pt>
                <c:pt idx="8270" formatCode="0">
                  <c:v>0</c:v>
                </c:pt>
                <c:pt idx="8271" formatCode="0">
                  <c:v>0</c:v>
                </c:pt>
                <c:pt idx="8272" formatCode="0">
                  <c:v>0</c:v>
                </c:pt>
                <c:pt idx="8273" formatCode="0">
                  <c:v>0</c:v>
                </c:pt>
                <c:pt idx="8274" formatCode="0">
                  <c:v>0</c:v>
                </c:pt>
                <c:pt idx="8275" formatCode="0">
                  <c:v>0</c:v>
                </c:pt>
                <c:pt idx="8276" formatCode="0">
                  <c:v>0</c:v>
                </c:pt>
                <c:pt idx="8277" formatCode="0">
                  <c:v>0</c:v>
                </c:pt>
                <c:pt idx="8278" formatCode="0">
                  <c:v>0</c:v>
                </c:pt>
                <c:pt idx="8279" formatCode="0">
                  <c:v>0</c:v>
                </c:pt>
                <c:pt idx="8280" formatCode="0">
                  <c:v>0</c:v>
                </c:pt>
                <c:pt idx="8281" formatCode="0">
                  <c:v>0</c:v>
                </c:pt>
                <c:pt idx="8282" formatCode="0">
                  <c:v>0</c:v>
                </c:pt>
                <c:pt idx="8283" formatCode="0">
                  <c:v>0</c:v>
                </c:pt>
                <c:pt idx="8284" formatCode="0">
                  <c:v>0</c:v>
                </c:pt>
                <c:pt idx="8285" formatCode="0">
                  <c:v>0</c:v>
                </c:pt>
                <c:pt idx="8286" formatCode="0">
                  <c:v>0</c:v>
                </c:pt>
                <c:pt idx="8287" formatCode="0">
                  <c:v>0</c:v>
                </c:pt>
                <c:pt idx="8288" formatCode="0">
                  <c:v>0</c:v>
                </c:pt>
                <c:pt idx="8289" formatCode="0">
                  <c:v>0</c:v>
                </c:pt>
                <c:pt idx="8290" formatCode="0">
                  <c:v>0</c:v>
                </c:pt>
                <c:pt idx="8291" formatCode="0">
                  <c:v>0</c:v>
                </c:pt>
                <c:pt idx="8292" formatCode="0">
                  <c:v>0</c:v>
                </c:pt>
                <c:pt idx="8293" formatCode="0">
                  <c:v>0</c:v>
                </c:pt>
                <c:pt idx="8294" formatCode="0">
                  <c:v>0</c:v>
                </c:pt>
                <c:pt idx="8295" formatCode="0">
                  <c:v>0</c:v>
                </c:pt>
                <c:pt idx="8296" formatCode="0">
                  <c:v>0</c:v>
                </c:pt>
                <c:pt idx="8297" formatCode="0">
                  <c:v>0</c:v>
                </c:pt>
                <c:pt idx="8298" formatCode="0">
                  <c:v>0</c:v>
                </c:pt>
                <c:pt idx="8299" formatCode="0">
                  <c:v>0</c:v>
                </c:pt>
                <c:pt idx="8300" formatCode="0">
                  <c:v>0</c:v>
                </c:pt>
                <c:pt idx="8301" formatCode="0">
                  <c:v>0</c:v>
                </c:pt>
                <c:pt idx="8302" formatCode="0">
                  <c:v>0</c:v>
                </c:pt>
                <c:pt idx="8303" formatCode="0">
                  <c:v>0</c:v>
                </c:pt>
                <c:pt idx="8304" formatCode="0">
                  <c:v>0</c:v>
                </c:pt>
                <c:pt idx="8305" formatCode="0">
                  <c:v>0</c:v>
                </c:pt>
                <c:pt idx="8306" formatCode="0">
                  <c:v>0</c:v>
                </c:pt>
                <c:pt idx="8307" formatCode="0">
                  <c:v>0</c:v>
                </c:pt>
                <c:pt idx="8308" formatCode="0">
                  <c:v>0</c:v>
                </c:pt>
                <c:pt idx="8309" formatCode="0">
                  <c:v>0</c:v>
                </c:pt>
                <c:pt idx="8310" formatCode="0">
                  <c:v>0</c:v>
                </c:pt>
                <c:pt idx="8311" formatCode="0">
                  <c:v>0</c:v>
                </c:pt>
                <c:pt idx="8312" formatCode="0">
                  <c:v>0</c:v>
                </c:pt>
                <c:pt idx="8313" formatCode="0">
                  <c:v>0</c:v>
                </c:pt>
                <c:pt idx="8314" formatCode="0">
                  <c:v>0</c:v>
                </c:pt>
                <c:pt idx="8315" formatCode="0">
                  <c:v>0</c:v>
                </c:pt>
                <c:pt idx="8316" formatCode="0">
                  <c:v>0</c:v>
                </c:pt>
                <c:pt idx="8317" formatCode="0">
                  <c:v>0</c:v>
                </c:pt>
                <c:pt idx="8318" formatCode="0">
                  <c:v>0</c:v>
                </c:pt>
                <c:pt idx="8319" formatCode="0">
                  <c:v>0</c:v>
                </c:pt>
                <c:pt idx="8320" formatCode="0">
                  <c:v>0</c:v>
                </c:pt>
                <c:pt idx="8321" formatCode="0">
                  <c:v>0</c:v>
                </c:pt>
                <c:pt idx="8322" formatCode="0">
                  <c:v>0</c:v>
                </c:pt>
                <c:pt idx="8323" formatCode="0">
                  <c:v>0</c:v>
                </c:pt>
                <c:pt idx="8324" formatCode="0">
                  <c:v>0</c:v>
                </c:pt>
                <c:pt idx="8325" formatCode="0">
                  <c:v>0</c:v>
                </c:pt>
                <c:pt idx="8326" formatCode="0">
                  <c:v>0</c:v>
                </c:pt>
                <c:pt idx="8327" formatCode="0">
                  <c:v>0</c:v>
                </c:pt>
                <c:pt idx="8328" formatCode="0">
                  <c:v>0</c:v>
                </c:pt>
                <c:pt idx="8329" formatCode="0">
                  <c:v>0</c:v>
                </c:pt>
                <c:pt idx="8330" formatCode="0">
                  <c:v>0</c:v>
                </c:pt>
                <c:pt idx="8331" formatCode="0">
                  <c:v>0</c:v>
                </c:pt>
                <c:pt idx="8332" formatCode="0">
                  <c:v>0</c:v>
                </c:pt>
                <c:pt idx="8333" formatCode="0">
                  <c:v>0</c:v>
                </c:pt>
                <c:pt idx="8334" formatCode="0">
                  <c:v>0</c:v>
                </c:pt>
                <c:pt idx="8335" formatCode="0">
                  <c:v>0</c:v>
                </c:pt>
                <c:pt idx="8336" formatCode="0">
                  <c:v>0</c:v>
                </c:pt>
                <c:pt idx="8337" formatCode="0">
                  <c:v>0</c:v>
                </c:pt>
                <c:pt idx="8338" formatCode="0">
                  <c:v>0</c:v>
                </c:pt>
                <c:pt idx="8339" formatCode="0">
                  <c:v>0</c:v>
                </c:pt>
                <c:pt idx="8340" formatCode="0">
                  <c:v>0</c:v>
                </c:pt>
                <c:pt idx="8341" formatCode="0">
                  <c:v>0</c:v>
                </c:pt>
                <c:pt idx="8342" formatCode="0">
                  <c:v>0</c:v>
                </c:pt>
                <c:pt idx="8343" formatCode="0">
                  <c:v>0</c:v>
                </c:pt>
                <c:pt idx="8344" formatCode="0">
                  <c:v>0</c:v>
                </c:pt>
                <c:pt idx="8345" formatCode="0">
                  <c:v>0</c:v>
                </c:pt>
                <c:pt idx="8346" formatCode="0">
                  <c:v>0</c:v>
                </c:pt>
                <c:pt idx="8347" formatCode="0">
                  <c:v>0</c:v>
                </c:pt>
                <c:pt idx="8348" formatCode="0">
                  <c:v>0</c:v>
                </c:pt>
                <c:pt idx="8349" formatCode="0">
                  <c:v>0</c:v>
                </c:pt>
                <c:pt idx="8350" formatCode="0">
                  <c:v>0</c:v>
                </c:pt>
                <c:pt idx="8351" formatCode="0">
                  <c:v>0</c:v>
                </c:pt>
                <c:pt idx="8352" formatCode="0">
                  <c:v>0</c:v>
                </c:pt>
                <c:pt idx="8353" formatCode="0">
                  <c:v>0</c:v>
                </c:pt>
                <c:pt idx="8354" formatCode="0">
                  <c:v>0</c:v>
                </c:pt>
                <c:pt idx="8355" formatCode="0">
                  <c:v>0</c:v>
                </c:pt>
                <c:pt idx="8356" formatCode="0">
                  <c:v>0</c:v>
                </c:pt>
                <c:pt idx="8357" formatCode="0">
                  <c:v>0</c:v>
                </c:pt>
                <c:pt idx="8358" formatCode="0">
                  <c:v>0</c:v>
                </c:pt>
                <c:pt idx="8359" formatCode="0">
                  <c:v>0</c:v>
                </c:pt>
                <c:pt idx="8360" formatCode="0">
                  <c:v>0</c:v>
                </c:pt>
                <c:pt idx="8361" formatCode="0">
                  <c:v>0</c:v>
                </c:pt>
                <c:pt idx="8362" formatCode="0">
                  <c:v>0</c:v>
                </c:pt>
                <c:pt idx="8363" formatCode="0">
                  <c:v>0</c:v>
                </c:pt>
                <c:pt idx="8364" formatCode="0">
                  <c:v>0</c:v>
                </c:pt>
                <c:pt idx="8365" formatCode="0">
                  <c:v>0</c:v>
                </c:pt>
                <c:pt idx="8366" formatCode="0">
                  <c:v>0</c:v>
                </c:pt>
                <c:pt idx="8367" formatCode="0">
                  <c:v>0</c:v>
                </c:pt>
                <c:pt idx="8368" formatCode="0">
                  <c:v>0</c:v>
                </c:pt>
                <c:pt idx="8369" formatCode="0">
                  <c:v>0</c:v>
                </c:pt>
                <c:pt idx="8370" formatCode="0">
                  <c:v>0</c:v>
                </c:pt>
                <c:pt idx="8371" formatCode="0">
                  <c:v>0</c:v>
                </c:pt>
                <c:pt idx="8372" formatCode="0">
                  <c:v>0</c:v>
                </c:pt>
                <c:pt idx="8373" formatCode="0">
                  <c:v>0</c:v>
                </c:pt>
                <c:pt idx="8374" formatCode="0">
                  <c:v>0</c:v>
                </c:pt>
                <c:pt idx="8375" formatCode="0">
                  <c:v>0</c:v>
                </c:pt>
                <c:pt idx="8376" formatCode="0">
                  <c:v>0</c:v>
                </c:pt>
                <c:pt idx="8377" formatCode="0">
                  <c:v>0</c:v>
                </c:pt>
                <c:pt idx="8378" formatCode="0">
                  <c:v>0</c:v>
                </c:pt>
                <c:pt idx="8379" formatCode="0">
                  <c:v>0</c:v>
                </c:pt>
                <c:pt idx="8380" formatCode="0">
                  <c:v>0</c:v>
                </c:pt>
                <c:pt idx="8381" formatCode="0">
                  <c:v>0</c:v>
                </c:pt>
                <c:pt idx="8382" formatCode="0">
                  <c:v>0</c:v>
                </c:pt>
                <c:pt idx="8383" formatCode="0">
                  <c:v>0</c:v>
                </c:pt>
                <c:pt idx="8384" formatCode="0">
                  <c:v>0</c:v>
                </c:pt>
                <c:pt idx="8385" formatCode="0">
                  <c:v>0</c:v>
                </c:pt>
                <c:pt idx="8386" formatCode="0">
                  <c:v>0</c:v>
                </c:pt>
                <c:pt idx="8387" formatCode="0">
                  <c:v>0</c:v>
                </c:pt>
                <c:pt idx="8388" formatCode="0">
                  <c:v>0</c:v>
                </c:pt>
                <c:pt idx="8389" formatCode="0">
                  <c:v>0</c:v>
                </c:pt>
                <c:pt idx="8390" formatCode="0">
                  <c:v>0</c:v>
                </c:pt>
                <c:pt idx="8391" formatCode="0">
                  <c:v>0</c:v>
                </c:pt>
                <c:pt idx="8392" formatCode="0">
                  <c:v>0</c:v>
                </c:pt>
                <c:pt idx="8393" formatCode="0">
                  <c:v>0</c:v>
                </c:pt>
                <c:pt idx="8394" formatCode="0">
                  <c:v>0</c:v>
                </c:pt>
                <c:pt idx="8395" formatCode="0">
                  <c:v>0</c:v>
                </c:pt>
                <c:pt idx="8396" formatCode="0">
                  <c:v>0</c:v>
                </c:pt>
                <c:pt idx="8397" formatCode="0">
                  <c:v>0</c:v>
                </c:pt>
                <c:pt idx="8398" formatCode="0">
                  <c:v>0</c:v>
                </c:pt>
                <c:pt idx="8399" formatCode="0">
                  <c:v>0</c:v>
                </c:pt>
                <c:pt idx="8400" formatCode="0">
                  <c:v>0</c:v>
                </c:pt>
                <c:pt idx="8401" formatCode="0">
                  <c:v>0</c:v>
                </c:pt>
                <c:pt idx="8402" formatCode="0">
                  <c:v>0</c:v>
                </c:pt>
                <c:pt idx="8403" formatCode="0">
                  <c:v>0</c:v>
                </c:pt>
                <c:pt idx="8404" formatCode="0">
                  <c:v>0</c:v>
                </c:pt>
                <c:pt idx="8405" formatCode="0">
                  <c:v>0</c:v>
                </c:pt>
                <c:pt idx="8406" formatCode="0">
                  <c:v>0</c:v>
                </c:pt>
                <c:pt idx="8407" formatCode="0">
                  <c:v>0</c:v>
                </c:pt>
                <c:pt idx="8408" formatCode="0">
                  <c:v>0</c:v>
                </c:pt>
                <c:pt idx="8409" formatCode="0">
                  <c:v>0</c:v>
                </c:pt>
                <c:pt idx="8410" formatCode="0">
                  <c:v>0</c:v>
                </c:pt>
                <c:pt idx="8411" formatCode="0">
                  <c:v>0</c:v>
                </c:pt>
                <c:pt idx="8412" formatCode="0">
                  <c:v>0</c:v>
                </c:pt>
                <c:pt idx="8413" formatCode="0">
                  <c:v>0</c:v>
                </c:pt>
                <c:pt idx="8414" formatCode="0">
                  <c:v>0</c:v>
                </c:pt>
                <c:pt idx="8415" formatCode="0">
                  <c:v>0</c:v>
                </c:pt>
                <c:pt idx="8416" formatCode="0">
                  <c:v>0</c:v>
                </c:pt>
                <c:pt idx="8417" formatCode="0">
                  <c:v>0</c:v>
                </c:pt>
                <c:pt idx="8418" formatCode="0">
                  <c:v>0</c:v>
                </c:pt>
                <c:pt idx="8419" formatCode="0">
                  <c:v>0</c:v>
                </c:pt>
                <c:pt idx="8420" formatCode="0">
                  <c:v>0</c:v>
                </c:pt>
                <c:pt idx="8421" formatCode="0">
                  <c:v>0</c:v>
                </c:pt>
                <c:pt idx="8422" formatCode="0">
                  <c:v>0</c:v>
                </c:pt>
                <c:pt idx="8423" formatCode="0">
                  <c:v>0</c:v>
                </c:pt>
                <c:pt idx="8424" formatCode="0">
                  <c:v>0</c:v>
                </c:pt>
                <c:pt idx="8425" formatCode="0">
                  <c:v>0</c:v>
                </c:pt>
                <c:pt idx="8426" formatCode="0">
                  <c:v>0</c:v>
                </c:pt>
                <c:pt idx="8427" formatCode="0">
                  <c:v>0</c:v>
                </c:pt>
                <c:pt idx="8428" formatCode="0">
                  <c:v>0</c:v>
                </c:pt>
                <c:pt idx="8429" formatCode="0">
                  <c:v>0</c:v>
                </c:pt>
                <c:pt idx="8430" formatCode="0">
                  <c:v>0</c:v>
                </c:pt>
                <c:pt idx="8431" formatCode="0">
                  <c:v>0</c:v>
                </c:pt>
                <c:pt idx="8432" formatCode="0">
                  <c:v>0</c:v>
                </c:pt>
                <c:pt idx="8433" formatCode="0">
                  <c:v>0</c:v>
                </c:pt>
                <c:pt idx="8434" formatCode="0">
                  <c:v>0</c:v>
                </c:pt>
                <c:pt idx="8435" formatCode="0">
                  <c:v>0</c:v>
                </c:pt>
                <c:pt idx="8436" formatCode="0">
                  <c:v>0</c:v>
                </c:pt>
                <c:pt idx="8437" formatCode="0">
                  <c:v>0</c:v>
                </c:pt>
                <c:pt idx="8438" formatCode="0">
                  <c:v>0</c:v>
                </c:pt>
                <c:pt idx="8439" formatCode="0">
                  <c:v>0</c:v>
                </c:pt>
                <c:pt idx="8440" formatCode="0">
                  <c:v>0</c:v>
                </c:pt>
                <c:pt idx="8441" formatCode="0">
                  <c:v>0</c:v>
                </c:pt>
                <c:pt idx="8442" formatCode="0">
                  <c:v>0</c:v>
                </c:pt>
                <c:pt idx="8443" formatCode="0">
                  <c:v>0</c:v>
                </c:pt>
                <c:pt idx="8444" formatCode="0">
                  <c:v>0</c:v>
                </c:pt>
                <c:pt idx="8445" formatCode="0">
                  <c:v>0</c:v>
                </c:pt>
                <c:pt idx="8446" formatCode="0">
                  <c:v>0</c:v>
                </c:pt>
                <c:pt idx="8447" formatCode="0">
                  <c:v>0</c:v>
                </c:pt>
                <c:pt idx="8448" formatCode="0">
                  <c:v>0</c:v>
                </c:pt>
                <c:pt idx="8449" formatCode="0">
                  <c:v>0</c:v>
                </c:pt>
                <c:pt idx="8450" formatCode="0">
                  <c:v>0</c:v>
                </c:pt>
                <c:pt idx="8451" formatCode="0">
                  <c:v>0</c:v>
                </c:pt>
                <c:pt idx="8452" formatCode="0">
                  <c:v>0</c:v>
                </c:pt>
                <c:pt idx="8453" formatCode="0">
                  <c:v>0</c:v>
                </c:pt>
                <c:pt idx="8454" formatCode="0">
                  <c:v>0</c:v>
                </c:pt>
                <c:pt idx="8455" formatCode="0">
                  <c:v>0</c:v>
                </c:pt>
                <c:pt idx="8456" formatCode="0">
                  <c:v>0</c:v>
                </c:pt>
                <c:pt idx="8457" formatCode="0">
                  <c:v>0</c:v>
                </c:pt>
                <c:pt idx="8458" formatCode="0">
                  <c:v>0</c:v>
                </c:pt>
                <c:pt idx="8459" formatCode="0">
                  <c:v>0</c:v>
                </c:pt>
                <c:pt idx="8460" formatCode="0">
                  <c:v>0</c:v>
                </c:pt>
                <c:pt idx="8461" formatCode="0">
                  <c:v>0</c:v>
                </c:pt>
                <c:pt idx="8462" formatCode="0">
                  <c:v>0</c:v>
                </c:pt>
                <c:pt idx="8463" formatCode="0">
                  <c:v>0</c:v>
                </c:pt>
                <c:pt idx="8464" formatCode="0">
                  <c:v>0</c:v>
                </c:pt>
                <c:pt idx="8465" formatCode="0">
                  <c:v>0</c:v>
                </c:pt>
                <c:pt idx="8466" formatCode="0">
                  <c:v>0</c:v>
                </c:pt>
                <c:pt idx="8467" formatCode="0">
                  <c:v>0</c:v>
                </c:pt>
                <c:pt idx="8468" formatCode="0">
                  <c:v>0</c:v>
                </c:pt>
                <c:pt idx="8469" formatCode="0">
                  <c:v>0</c:v>
                </c:pt>
                <c:pt idx="8470" formatCode="0">
                  <c:v>0</c:v>
                </c:pt>
                <c:pt idx="8471" formatCode="0">
                  <c:v>0</c:v>
                </c:pt>
                <c:pt idx="8472" formatCode="0">
                  <c:v>0</c:v>
                </c:pt>
                <c:pt idx="8473" formatCode="0">
                  <c:v>0</c:v>
                </c:pt>
                <c:pt idx="8474" formatCode="0">
                  <c:v>0</c:v>
                </c:pt>
                <c:pt idx="8475" formatCode="0">
                  <c:v>0</c:v>
                </c:pt>
                <c:pt idx="8476" formatCode="0">
                  <c:v>0</c:v>
                </c:pt>
                <c:pt idx="8477" formatCode="0">
                  <c:v>0</c:v>
                </c:pt>
                <c:pt idx="8478" formatCode="0">
                  <c:v>0</c:v>
                </c:pt>
                <c:pt idx="8479" formatCode="0">
                  <c:v>0</c:v>
                </c:pt>
                <c:pt idx="8480" formatCode="0">
                  <c:v>0</c:v>
                </c:pt>
                <c:pt idx="8481" formatCode="0">
                  <c:v>0</c:v>
                </c:pt>
                <c:pt idx="8482" formatCode="0">
                  <c:v>0</c:v>
                </c:pt>
                <c:pt idx="8483" formatCode="0">
                  <c:v>0</c:v>
                </c:pt>
                <c:pt idx="8484" formatCode="0">
                  <c:v>0</c:v>
                </c:pt>
                <c:pt idx="8485" formatCode="0">
                  <c:v>0</c:v>
                </c:pt>
                <c:pt idx="8486" formatCode="0">
                  <c:v>0</c:v>
                </c:pt>
                <c:pt idx="8487" formatCode="0">
                  <c:v>0</c:v>
                </c:pt>
                <c:pt idx="8488" formatCode="0">
                  <c:v>0</c:v>
                </c:pt>
                <c:pt idx="8489" formatCode="0">
                  <c:v>0</c:v>
                </c:pt>
                <c:pt idx="8490" formatCode="0">
                  <c:v>0</c:v>
                </c:pt>
                <c:pt idx="8491" formatCode="0">
                  <c:v>0</c:v>
                </c:pt>
                <c:pt idx="8492" formatCode="0">
                  <c:v>0</c:v>
                </c:pt>
                <c:pt idx="8493" formatCode="0">
                  <c:v>0</c:v>
                </c:pt>
                <c:pt idx="8494" formatCode="0">
                  <c:v>0</c:v>
                </c:pt>
                <c:pt idx="8495" formatCode="0">
                  <c:v>0</c:v>
                </c:pt>
                <c:pt idx="8496" formatCode="0">
                  <c:v>0</c:v>
                </c:pt>
                <c:pt idx="8497" formatCode="0">
                  <c:v>0</c:v>
                </c:pt>
                <c:pt idx="8498" formatCode="0">
                  <c:v>0</c:v>
                </c:pt>
                <c:pt idx="8499" formatCode="0">
                  <c:v>0</c:v>
                </c:pt>
                <c:pt idx="8500" formatCode="0">
                  <c:v>0</c:v>
                </c:pt>
                <c:pt idx="8501" formatCode="0">
                  <c:v>0</c:v>
                </c:pt>
                <c:pt idx="8502" formatCode="0">
                  <c:v>0</c:v>
                </c:pt>
                <c:pt idx="8503" formatCode="0">
                  <c:v>0</c:v>
                </c:pt>
                <c:pt idx="8504" formatCode="0">
                  <c:v>0</c:v>
                </c:pt>
                <c:pt idx="8505" formatCode="0">
                  <c:v>0</c:v>
                </c:pt>
                <c:pt idx="8506" formatCode="0">
                  <c:v>0</c:v>
                </c:pt>
                <c:pt idx="8507" formatCode="0">
                  <c:v>0</c:v>
                </c:pt>
                <c:pt idx="8508" formatCode="0">
                  <c:v>0</c:v>
                </c:pt>
                <c:pt idx="8509" formatCode="0">
                  <c:v>0</c:v>
                </c:pt>
                <c:pt idx="8510" formatCode="0">
                  <c:v>0</c:v>
                </c:pt>
                <c:pt idx="8511" formatCode="0">
                  <c:v>0</c:v>
                </c:pt>
                <c:pt idx="8512" formatCode="0">
                  <c:v>0</c:v>
                </c:pt>
                <c:pt idx="8513" formatCode="0">
                  <c:v>0</c:v>
                </c:pt>
                <c:pt idx="8514" formatCode="0">
                  <c:v>0</c:v>
                </c:pt>
                <c:pt idx="8515" formatCode="0">
                  <c:v>0</c:v>
                </c:pt>
                <c:pt idx="8516" formatCode="0">
                  <c:v>0</c:v>
                </c:pt>
                <c:pt idx="8517" formatCode="0">
                  <c:v>0</c:v>
                </c:pt>
                <c:pt idx="8518" formatCode="0">
                  <c:v>0</c:v>
                </c:pt>
                <c:pt idx="8519" formatCode="0">
                  <c:v>0</c:v>
                </c:pt>
                <c:pt idx="8520" formatCode="0">
                  <c:v>0</c:v>
                </c:pt>
                <c:pt idx="8521" formatCode="0">
                  <c:v>0</c:v>
                </c:pt>
                <c:pt idx="8522" formatCode="0">
                  <c:v>0</c:v>
                </c:pt>
                <c:pt idx="8523" formatCode="0">
                  <c:v>0</c:v>
                </c:pt>
                <c:pt idx="8524" formatCode="0">
                  <c:v>0</c:v>
                </c:pt>
                <c:pt idx="8525" formatCode="0">
                  <c:v>0</c:v>
                </c:pt>
                <c:pt idx="8526" formatCode="0">
                  <c:v>0</c:v>
                </c:pt>
                <c:pt idx="8527" formatCode="0">
                  <c:v>0</c:v>
                </c:pt>
                <c:pt idx="8528" formatCode="0">
                  <c:v>0</c:v>
                </c:pt>
                <c:pt idx="8529" formatCode="0">
                  <c:v>0</c:v>
                </c:pt>
                <c:pt idx="8530" formatCode="0">
                  <c:v>0</c:v>
                </c:pt>
                <c:pt idx="8531" formatCode="0">
                  <c:v>0</c:v>
                </c:pt>
                <c:pt idx="8532" formatCode="0">
                  <c:v>0</c:v>
                </c:pt>
                <c:pt idx="8533" formatCode="0">
                  <c:v>0</c:v>
                </c:pt>
                <c:pt idx="8534" formatCode="0">
                  <c:v>0</c:v>
                </c:pt>
                <c:pt idx="8535" formatCode="0">
                  <c:v>0</c:v>
                </c:pt>
                <c:pt idx="8536" formatCode="0">
                  <c:v>0</c:v>
                </c:pt>
                <c:pt idx="8537" formatCode="0">
                  <c:v>0</c:v>
                </c:pt>
                <c:pt idx="8538" formatCode="0">
                  <c:v>0</c:v>
                </c:pt>
                <c:pt idx="8539" formatCode="0">
                  <c:v>0</c:v>
                </c:pt>
                <c:pt idx="8540" formatCode="0">
                  <c:v>0</c:v>
                </c:pt>
                <c:pt idx="8541" formatCode="0">
                  <c:v>0</c:v>
                </c:pt>
                <c:pt idx="8542" formatCode="0">
                  <c:v>0</c:v>
                </c:pt>
                <c:pt idx="8543" formatCode="0">
                  <c:v>0</c:v>
                </c:pt>
                <c:pt idx="8544" formatCode="0">
                  <c:v>0</c:v>
                </c:pt>
                <c:pt idx="8545" formatCode="0">
                  <c:v>0</c:v>
                </c:pt>
                <c:pt idx="8546" formatCode="0">
                  <c:v>0</c:v>
                </c:pt>
                <c:pt idx="8547" formatCode="0">
                  <c:v>0</c:v>
                </c:pt>
                <c:pt idx="8548" formatCode="0">
                  <c:v>0</c:v>
                </c:pt>
                <c:pt idx="8549" formatCode="0">
                  <c:v>0</c:v>
                </c:pt>
                <c:pt idx="8550" formatCode="0">
                  <c:v>0</c:v>
                </c:pt>
                <c:pt idx="8551" formatCode="0">
                  <c:v>0</c:v>
                </c:pt>
                <c:pt idx="8552" formatCode="0">
                  <c:v>0</c:v>
                </c:pt>
                <c:pt idx="8553" formatCode="0">
                  <c:v>0</c:v>
                </c:pt>
                <c:pt idx="8554" formatCode="0">
                  <c:v>0</c:v>
                </c:pt>
                <c:pt idx="8555" formatCode="0">
                  <c:v>0</c:v>
                </c:pt>
                <c:pt idx="8556" formatCode="0">
                  <c:v>0</c:v>
                </c:pt>
                <c:pt idx="8557" formatCode="0">
                  <c:v>0</c:v>
                </c:pt>
                <c:pt idx="8558" formatCode="0">
                  <c:v>0</c:v>
                </c:pt>
                <c:pt idx="8559" formatCode="0">
                  <c:v>0</c:v>
                </c:pt>
                <c:pt idx="8560" formatCode="0">
                  <c:v>0</c:v>
                </c:pt>
                <c:pt idx="8561" formatCode="0">
                  <c:v>0</c:v>
                </c:pt>
                <c:pt idx="8562" formatCode="0">
                  <c:v>0</c:v>
                </c:pt>
                <c:pt idx="8563" formatCode="0">
                  <c:v>0</c:v>
                </c:pt>
                <c:pt idx="8564" formatCode="0">
                  <c:v>0</c:v>
                </c:pt>
                <c:pt idx="8565" formatCode="0">
                  <c:v>0</c:v>
                </c:pt>
                <c:pt idx="8566" formatCode="0">
                  <c:v>0</c:v>
                </c:pt>
                <c:pt idx="8567" formatCode="0">
                  <c:v>0</c:v>
                </c:pt>
                <c:pt idx="8568" formatCode="0">
                  <c:v>0</c:v>
                </c:pt>
                <c:pt idx="8569" formatCode="0">
                  <c:v>0</c:v>
                </c:pt>
                <c:pt idx="8570" formatCode="0">
                  <c:v>0</c:v>
                </c:pt>
                <c:pt idx="8571" formatCode="0">
                  <c:v>0</c:v>
                </c:pt>
                <c:pt idx="8572" formatCode="0">
                  <c:v>0</c:v>
                </c:pt>
                <c:pt idx="8573" formatCode="0">
                  <c:v>0</c:v>
                </c:pt>
                <c:pt idx="8574" formatCode="0">
                  <c:v>0</c:v>
                </c:pt>
                <c:pt idx="8575" formatCode="0">
                  <c:v>0</c:v>
                </c:pt>
                <c:pt idx="8576" formatCode="0">
                  <c:v>0</c:v>
                </c:pt>
                <c:pt idx="8577" formatCode="0">
                  <c:v>0</c:v>
                </c:pt>
                <c:pt idx="8578" formatCode="0">
                  <c:v>0</c:v>
                </c:pt>
                <c:pt idx="8579" formatCode="0">
                  <c:v>0</c:v>
                </c:pt>
                <c:pt idx="8580" formatCode="0">
                  <c:v>0</c:v>
                </c:pt>
                <c:pt idx="8581" formatCode="0">
                  <c:v>0</c:v>
                </c:pt>
                <c:pt idx="8582" formatCode="0">
                  <c:v>0</c:v>
                </c:pt>
                <c:pt idx="8583" formatCode="0">
                  <c:v>0</c:v>
                </c:pt>
                <c:pt idx="8584" formatCode="0">
                  <c:v>0</c:v>
                </c:pt>
                <c:pt idx="8585" formatCode="0">
                  <c:v>0</c:v>
                </c:pt>
                <c:pt idx="8586" formatCode="0">
                  <c:v>0</c:v>
                </c:pt>
                <c:pt idx="8587" formatCode="0">
                  <c:v>0</c:v>
                </c:pt>
                <c:pt idx="8588" formatCode="0">
                  <c:v>0</c:v>
                </c:pt>
                <c:pt idx="8589" formatCode="0">
                  <c:v>0</c:v>
                </c:pt>
                <c:pt idx="8590" formatCode="0">
                  <c:v>0</c:v>
                </c:pt>
                <c:pt idx="8591" formatCode="0">
                  <c:v>0</c:v>
                </c:pt>
                <c:pt idx="8592" formatCode="0">
                  <c:v>0</c:v>
                </c:pt>
                <c:pt idx="8593" formatCode="0">
                  <c:v>0</c:v>
                </c:pt>
                <c:pt idx="8594" formatCode="0">
                  <c:v>0</c:v>
                </c:pt>
                <c:pt idx="8595" formatCode="0">
                  <c:v>0</c:v>
                </c:pt>
                <c:pt idx="8596" formatCode="0">
                  <c:v>0</c:v>
                </c:pt>
                <c:pt idx="8597" formatCode="0">
                  <c:v>0</c:v>
                </c:pt>
                <c:pt idx="8598" formatCode="0">
                  <c:v>0</c:v>
                </c:pt>
                <c:pt idx="8599" formatCode="0">
                  <c:v>0</c:v>
                </c:pt>
                <c:pt idx="8600" formatCode="0">
                  <c:v>0</c:v>
                </c:pt>
                <c:pt idx="8601" formatCode="0">
                  <c:v>0</c:v>
                </c:pt>
                <c:pt idx="8602" formatCode="0">
                  <c:v>0</c:v>
                </c:pt>
                <c:pt idx="8603" formatCode="0">
                  <c:v>0</c:v>
                </c:pt>
                <c:pt idx="8604" formatCode="0">
                  <c:v>0</c:v>
                </c:pt>
                <c:pt idx="8605" formatCode="0">
                  <c:v>0</c:v>
                </c:pt>
                <c:pt idx="8606" formatCode="0">
                  <c:v>0</c:v>
                </c:pt>
                <c:pt idx="8607" formatCode="0">
                  <c:v>0</c:v>
                </c:pt>
                <c:pt idx="8608" formatCode="0">
                  <c:v>0</c:v>
                </c:pt>
                <c:pt idx="8609" formatCode="0">
                  <c:v>0</c:v>
                </c:pt>
                <c:pt idx="8610" formatCode="0">
                  <c:v>0</c:v>
                </c:pt>
                <c:pt idx="8611" formatCode="0">
                  <c:v>0</c:v>
                </c:pt>
                <c:pt idx="8612" formatCode="0">
                  <c:v>0</c:v>
                </c:pt>
                <c:pt idx="8613" formatCode="0">
                  <c:v>0</c:v>
                </c:pt>
                <c:pt idx="8614" formatCode="0">
                  <c:v>0</c:v>
                </c:pt>
                <c:pt idx="8615" formatCode="0">
                  <c:v>0</c:v>
                </c:pt>
                <c:pt idx="8616" formatCode="0">
                  <c:v>0</c:v>
                </c:pt>
                <c:pt idx="8617" formatCode="0">
                  <c:v>0</c:v>
                </c:pt>
                <c:pt idx="8618" formatCode="0">
                  <c:v>0</c:v>
                </c:pt>
                <c:pt idx="8619" formatCode="0">
                  <c:v>0</c:v>
                </c:pt>
                <c:pt idx="8620" formatCode="0">
                  <c:v>0</c:v>
                </c:pt>
                <c:pt idx="8621" formatCode="0">
                  <c:v>0</c:v>
                </c:pt>
                <c:pt idx="8622" formatCode="0">
                  <c:v>0</c:v>
                </c:pt>
                <c:pt idx="8623" formatCode="0">
                  <c:v>0</c:v>
                </c:pt>
                <c:pt idx="8624" formatCode="0">
                  <c:v>0</c:v>
                </c:pt>
                <c:pt idx="8625" formatCode="0">
                  <c:v>0</c:v>
                </c:pt>
                <c:pt idx="8626" formatCode="0">
                  <c:v>0</c:v>
                </c:pt>
                <c:pt idx="8627" formatCode="0">
                  <c:v>0</c:v>
                </c:pt>
                <c:pt idx="8628" formatCode="0">
                  <c:v>0</c:v>
                </c:pt>
                <c:pt idx="8629" formatCode="0">
                  <c:v>0</c:v>
                </c:pt>
                <c:pt idx="8630" formatCode="0">
                  <c:v>0</c:v>
                </c:pt>
                <c:pt idx="8631" formatCode="0">
                  <c:v>0</c:v>
                </c:pt>
                <c:pt idx="8632" formatCode="0">
                  <c:v>0</c:v>
                </c:pt>
                <c:pt idx="8633" formatCode="0">
                  <c:v>0</c:v>
                </c:pt>
                <c:pt idx="8634" formatCode="0">
                  <c:v>0</c:v>
                </c:pt>
                <c:pt idx="8635" formatCode="0">
                  <c:v>0</c:v>
                </c:pt>
                <c:pt idx="8636" formatCode="0">
                  <c:v>0</c:v>
                </c:pt>
                <c:pt idx="8637" formatCode="0">
                  <c:v>0</c:v>
                </c:pt>
                <c:pt idx="8638" formatCode="0">
                  <c:v>0</c:v>
                </c:pt>
                <c:pt idx="8639" formatCode="0">
                  <c:v>0</c:v>
                </c:pt>
                <c:pt idx="8640" formatCode="0">
                  <c:v>0</c:v>
                </c:pt>
                <c:pt idx="8641" formatCode="0">
                  <c:v>0</c:v>
                </c:pt>
                <c:pt idx="8642" formatCode="0">
                  <c:v>0</c:v>
                </c:pt>
                <c:pt idx="8643" formatCode="0">
                  <c:v>0</c:v>
                </c:pt>
                <c:pt idx="8644" formatCode="0">
                  <c:v>0</c:v>
                </c:pt>
                <c:pt idx="8645" formatCode="0">
                  <c:v>0</c:v>
                </c:pt>
                <c:pt idx="8646" formatCode="0">
                  <c:v>0</c:v>
                </c:pt>
                <c:pt idx="8647" formatCode="0">
                  <c:v>0</c:v>
                </c:pt>
                <c:pt idx="8648" formatCode="0">
                  <c:v>0</c:v>
                </c:pt>
                <c:pt idx="8649" formatCode="0">
                  <c:v>0</c:v>
                </c:pt>
                <c:pt idx="8650" formatCode="0">
                  <c:v>0</c:v>
                </c:pt>
                <c:pt idx="8651" formatCode="0">
                  <c:v>0</c:v>
                </c:pt>
                <c:pt idx="8652" formatCode="0">
                  <c:v>0</c:v>
                </c:pt>
                <c:pt idx="8653" formatCode="0">
                  <c:v>0</c:v>
                </c:pt>
                <c:pt idx="8654" formatCode="0">
                  <c:v>0</c:v>
                </c:pt>
                <c:pt idx="8655" formatCode="0">
                  <c:v>0</c:v>
                </c:pt>
                <c:pt idx="8656" formatCode="0">
                  <c:v>0</c:v>
                </c:pt>
                <c:pt idx="8657" formatCode="0">
                  <c:v>0</c:v>
                </c:pt>
                <c:pt idx="8658" formatCode="0">
                  <c:v>0</c:v>
                </c:pt>
                <c:pt idx="8659" formatCode="0">
                  <c:v>0</c:v>
                </c:pt>
                <c:pt idx="8660" formatCode="0">
                  <c:v>0</c:v>
                </c:pt>
                <c:pt idx="8661" formatCode="0">
                  <c:v>0</c:v>
                </c:pt>
                <c:pt idx="8662" formatCode="0">
                  <c:v>0</c:v>
                </c:pt>
                <c:pt idx="8663" formatCode="0">
                  <c:v>0</c:v>
                </c:pt>
                <c:pt idx="8664" formatCode="0">
                  <c:v>0</c:v>
                </c:pt>
                <c:pt idx="8665" formatCode="0">
                  <c:v>0</c:v>
                </c:pt>
                <c:pt idx="8666" formatCode="0">
                  <c:v>0</c:v>
                </c:pt>
                <c:pt idx="8667" formatCode="0">
                  <c:v>0</c:v>
                </c:pt>
                <c:pt idx="8668" formatCode="0">
                  <c:v>0</c:v>
                </c:pt>
                <c:pt idx="8669" formatCode="0">
                  <c:v>0</c:v>
                </c:pt>
                <c:pt idx="8670" formatCode="0">
                  <c:v>0</c:v>
                </c:pt>
                <c:pt idx="8671" formatCode="0">
                  <c:v>0</c:v>
                </c:pt>
                <c:pt idx="8672" formatCode="0">
                  <c:v>0</c:v>
                </c:pt>
                <c:pt idx="8673" formatCode="0">
                  <c:v>0</c:v>
                </c:pt>
                <c:pt idx="8674" formatCode="0">
                  <c:v>0</c:v>
                </c:pt>
                <c:pt idx="8675" formatCode="0">
                  <c:v>0</c:v>
                </c:pt>
                <c:pt idx="8676" formatCode="0">
                  <c:v>0</c:v>
                </c:pt>
                <c:pt idx="8677" formatCode="0">
                  <c:v>0</c:v>
                </c:pt>
                <c:pt idx="8678" formatCode="0">
                  <c:v>0</c:v>
                </c:pt>
                <c:pt idx="8679" formatCode="0">
                  <c:v>0</c:v>
                </c:pt>
                <c:pt idx="8680" formatCode="0">
                  <c:v>0</c:v>
                </c:pt>
                <c:pt idx="8681" formatCode="0">
                  <c:v>0</c:v>
                </c:pt>
                <c:pt idx="8682" formatCode="0">
                  <c:v>0</c:v>
                </c:pt>
                <c:pt idx="8683" formatCode="0">
                  <c:v>0</c:v>
                </c:pt>
                <c:pt idx="8684" formatCode="0">
                  <c:v>0</c:v>
                </c:pt>
                <c:pt idx="8685" formatCode="0">
                  <c:v>0</c:v>
                </c:pt>
                <c:pt idx="8686" formatCode="0">
                  <c:v>0</c:v>
                </c:pt>
                <c:pt idx="8687" formatCode="0">
                  <c:v>0</c:v>
                </c:pt>
                <c:pt idx="8688" formatCode="0">
                  <c:v>0</c:v>
                </c:pt>
                <c:pt idx="8689" formatCode="0">
                  <c:v>0</c:v>
                </c:pt>
                <c:pt idx="8690" formatCode="0">
                  <c:v>0</c:v>
                </c:pt>
                <c:pt idx="8691" formatCode="0">
                  <c:v>0</c:v>
                </c:pt>
                <c:pt idx="8692" formatCode="0">
                  <c:v>0</c:v>
                </c:pt>
                <c:pt idx="8693" formatCode="0">
                  <c:v>0</c:v>
                </c:pt>
                <c:pt idx="8694" formatCode="0">
                  <c:v>0</c:v>
                </c:pt>
                <c:pt idx="8695" formatCode="0">
                  <c:v>0</c:v>
                </c:pt>
                <c:pt idx="8696" formatCode="0">
                  <c:v>0</c:v>
                </c:pt>
                <c:pt idx="8697" formatCode="0">
                  <c:v>0</c:v>
                </c:pt>
                <c:pt idx="8698" formatCode="0">
                  <c:v>0</c:v>
                </c:pt>
                <c:pt idx="8699" formatCode="0">
                  <c:v>0</c:v>
                </c:pt>
                <c:pt idx="8700" formatCode="0">
                  <c:v>0</c:v>
                </c:pt>
                <c:pt idx="8701" formatCode="0">
                  <c:v>0</c:v>
                </c:pt>
                <c:pt idx="8702" formatCode="0">
                  <c:v>0</c:v>
                </c:pt>
                <c:pt idx="8703" formatCode="0">
                  <c:v>0</c:v>
                </c:pt>
                <c:pt idx="8704" formatCode="0">
                  <c:v>0</c:v>
                </c:pt>
                <c:pt idx="8705" formatCode="0">
                  <c:v>0</c:v>
                </c:pt>
                <c:pt idx="8706" formatCode="0">
                  <c:v>0</c:v>
                </c:pt>
                <c:pt idx="8707" formatCode="0">
                  <c:v>0</c:v>
                </c:pt>
                <c:pt idx="8708" formatCode="0">
                  <c:v>0</c:v>
                </c:pt>
                <c:pt idx="8709" formatCode="0">
                  <c:v>0</c:v>
                </c:pt>
                <c:pt idx="8710" formatCode="0">
                  <c:v>0</c:v>
                </c:pt>
                <c:pt idx="8711" formatCode="0">
                  <c:v>0</c:v>
                </c:pt>
                <c:pt idx="8712" formatCode="0">
                  <c:v>0</c:v>
                </c:pt>
                <c:pt idx="8713" formatCode="0">
                  <c:v>0</c:v>
                </c:pt>
                <c:pt idx="8714" formatCode="0">
                  <c:v>0</c:v>
                </c:pt>
                <c:pt idx="8715" formatCode="0">
                  <c:v>0</c:v>
                </c:pt>
                <c:pt idx="8716" formatCode="0">
                  <c:v>0</c:v>
                </c:pt>
                <c:pt idx="8717" formatCode="0">
                  <c:v>0</c:v>
                </c:pt>
                <c:pt idx="8718" formatCode="0">
                  <c:v>0</c:v>
                </c:pt>
                <c:pt idx="8719" formatCode="0">
                  <c:v>0</c:v>
                </c:pt>
                <c:pt idx="8720" formatCode="0">
                  <c:v>0</c:v>
                </c:pt>
                <c:pt idx="8721" formatCode="0">
                  <c:v>0</c:v>
                </c:pt>
                <c:pt idx="8722" formatCode="0">
                  <c:v>0</c:v>
                </c:pt>
                <c:pt idx="8723" formatCode="0">
                  <c:v>0</c:v>
                </c:pt>
                <c:pt idx="8724" formatCode="0">
                  <c:v>0</c:v>
                </c:pt>
                <c:pt idx="8725" formatCode="0">
                  <c:v>0</c:v>
                </c:pt>
                <c:pt idx="8726" formatCode="0">
                  <c:v>0</c:v>
                </c:pt>
                <c:pt idx="8727" formatCode="0">
                  <c:v>0</c:v>
                </c:pt>
                <c:pt idx="8728" formatCode="0">
                  <c:v>0</c:v>
                </c:pt>
                <c:pt idx="8729" formatCode="0">
                  <c:v>0</c:v>
                </c:pt>
                <c:pt idx="8730" formatCode="0">
                  <c:v>0</c:v>
                </c:pt>
                <c:pt idx="8731" formatCode="0">
                  <c:v>0</c:v>
                </c:pt>
                <c:pt idx="8732" formatCode="0">
                  <c:v>0</c:v>
                </c:pt>
                <c:pt idx="8733" formatCode="0">
                  <c:v>0</c:v>
                </c:pt>
                <c:pt idx="8734" formatCode="0">
                  <c:v>0</c:v>
                </c:pt>
                <c:pt idx="8735" formatCode="0">
                  <c:v>0</c:v>
                </c:pt>
                <c:pt idx="8736" formatCode="0">
                  <c:v>0</c:v>
                </c:pt>
                <c:pt idx="8737" formatCode="0">
                  <c:v>0</c:v>
                </c:pt>
                <c:pt idx="8738" formatCode="0">
                  <c:v>0</c:v>
                </c:pt>
                <c:pt idx="8739" formatCode="0">
                  <c:v>0</c:v>
                </c:pt>
                <c:pt idx="8740" formatCode="0">
                  <c:v>0</c:v>
                </c:pt>
                <c:pt idx="8741" formatCode="0">
                  <c:v>0</c:v>
                </c:pt>
                <c:pt idx="8742" formatCode="0">
                  <c:v>0</c:v>
                </c:pt>
                <c:pt idx="8743" formatCode="0">
                  <c:v>0</c:v>
                </c:pt>
                <c:pt idx="8744" formatCode="0">
                  <c:v>0</c:v>
                </c:pt>
                <c:pt idx="8745" formatCode="0">
                  <c:v>0</c:v>
                </c:pt>
                <c:pt idx="8746" formatCode="0">
                  <c:v>0</c:v>
                </c:pt>
                <c:pt idx="8747" formatCode="0">
                  <c:v>0</c:v>
                </c:pt>
                <c:pt idx="8748" formatCode="0">
                  <c:v>0</c:v>
                </c:pt>
                <c:pt idx="8749" formatCode="0">
                  <c:v>0</c:v>
                </c:pt>
                <c:pt idx="8750" formatCode="0">
                  <c:v>0</c:v>
                </c:pt>
                <c:pt idx="8751" formatCode="0">
                  <c:v>0</c:v>
                </c:pt>
                <c:pt idx="8752" formatCode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C9-4909-BA03-8051BF7FC25C}"/>
            </c:ext>
          </c:extLst>
        </c:ser>
        <c:ser>
          <c:idx val="4"/>
          <c:order val="4"/>
          <c:tx>
            <c:v>Lim.Óxidos de Nitrogênio</c:v>
          </c:tx>
          <c:spPr>
            <a:ln w="158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'01-01-2025 a 01-09-2025'!$A$4:$A$8756</c:f>
              <c:numCache>
                <c:formatCode>m/d/yyyy\ h:mm</c:formatCode>
                <c:ptCount val="8753"/>
                <c:pt idx="0">
                  <c:v>45658.020833333336</c:v>
                </c:pt>
                <c:pt idx="1">
                  <c:v>45658.0625</c:v>
                </c:pt>
                <c:pt idx="2">
                  <c:v>45658.104166666664</c:v>
                </c:pt>
                <c:pt idx="3">
                  <c:v>45658.145833333336</c:v>
                </c:pt>
                <c:pt idx="4">
                  <c:v>45658.1875</c:v>
                </c:pt>
                <c:pt idx="5">
                  <c:v>45658.229166666664</c:v>
                </c:pt>
                <c:pt idx="6">
                  <c:v>45658.270833333336</c:v>
                </c:pt>
                <c:pt idx="7">
                  <c:v>45658.3125</c:v>
                </c:pt>
                <c:pt idx="8">
                  <c:v>45658.354166666664</c:v>
                </c:pt>
                <c:pt idx="9">
                  <c:v>45658.395833333336</c:v>
                </c:pt>
                <c:pt idx="10">
                  <c:v>45658.4375</c:v>
                </c:pt>
                <c:pt idx="11">
                  <c:v>45658.479166666664</c:v>
                </c:pt>
                <c:pt idx="12">
                  <c:v>45658.520833333336</c:v>
                </c:pt>
                <c:pt idx="13">
                  <c:v>45658.5625</c:v>
                </c:pt>
                <c:pt idx="14">
                  <c:v>45658.604166666664</c:v>
                </c:pt>
                <c:pt idx="15">
                  <c:v>45658.645833333336</c:v>
                </c:pt>
                <c:pt idx="16">
                  <c:v>45658.6875</c:v>
                </c:pt>
                <c:pt idx="17">
                  <c:v>45658.729166666664</c:v>
                </c:pt>
                <c:pt idx="18">
                  <c:v>45658.770833333336</c:v>
                </c:pt>
                <c:pt idx="19">
                  <c:v>45658.8125</c:v>
                </c:pt>
                <c:pt idx="20">
                  <c:v>45658.854166666664</c:v>
                </c:pt>
                <c:pt idx="21">
                  <c:v>45658.895833333336</c:v>
                </c:pt>
                <c:pt idx="22">
                  <c:v>45658.9375</c:v>
                </c:pt>
                <c:pt idx="23">
                  <c:v>45658.979166666664</c:v>
                </c:pt>
                <c:pt idx="24">
                  <c:v>45659.020833333336</c:v>
                </c:pt>
                <c:pt idx="25">
                  <c:v>45659.0625</c:v>
                </c:pt>
                <c:pt idx="26">
                  <c:v>45659.104166666664</c:v>
                </c:pt>
                <c:pt idx="27">
                  <c:v>45659.145833333336</c:v>
                </c:pt>
                <c:pt idx="28">
                  <c:v>45659.1875</c:v>
                </c:pt>
                <c:pt idx="29">
                  <c:v>45659.229166666664</c:v>
                </c:pt>
                <c:pt idx="30">
                  <c:v>45659.270833333336</c:v>
                </c:pt>
                <c:pt idx="31">
                  <c:v>45659.3125</c:v>
                </c:pt>
                <c:pt idx="32">
                  <c:v>45659.354166666664</c:v>
                </c:pt>
                <c:pt idx="33">
                  <c:v>45659.395833333336</c:v>
                </c:pt>
                <c:pt idx="34">
                  <c:v>45659.4375</c:v>
                </c:pt>
                <c:pt idx="35">
                  <c:v>45659.479166666664</c:v>
                </c:pt>
                <c:pt idx="36">
                  <c:v>45659.520833333336</c:v>
                </c:pt>
                <c:pt idx="37">
                  <c:v>45659.5625</c:v>
                </c:pt>
                <c:pt idx="38">
                  <c:v>45659.604166666664</c:v>
                </c:pt>
                <c:pt idx="39">
                  <c:v>45659.645833333336</c:v>
                </c:pt>
                <c:pt idx="40">
                  <c:v>45659.6875</c:v>
                </c:pt>
                <c:pt idx="41">
                  <c:v>45659.729166666664</c:v>
                </c:pt>
                <c:pt idx="42">
                  <c:v>45659.770833333336</c:v>
                </c:pt>
                <c:pt idx="43">
                  <c:v>45659.8125</c:v>
                </c:pt>
                <c:pt idx="44">
                  <c:v>45659.854166666664</c:v>
                </c:pt>
                <c:pt idx="45">
                  <c:v>45659.895833333336</c:v>
                </c:pt>
                <c:pt idx="46">
                  <c:v>45659.9375</c:v>
                </c:pt>
                <c:pt idx="47">
                  <c:v>45659.979166666664</c:v>
                </c:pt>
                <c:pt idx="48">
                  <c:v>45660.020833333336</c:v>
                </c:pt>
                <c:pt idx="49">
                  <c:v>45660.0625</c:v>
                </c:pt>
                <c:pt idx="50">
                  <c:v>45660.104166666664</c:v>
                </c:pt>
                <c:pt idx="51">
                  <c:v>45660.145833333336</c:v>
                </c:pt>
                <c:pt idx="52">
                  <c:v>45660.1875</c:v>
                </c:pt>
                <c:pt idx="53">
                  <c:v>45660.229166666664</c:v>
                </c:pt>
                <c:pt idx="54">
                  <c:v>45660.270833333336</c:v>
                </c:pt>
                <c:pt idx="55">
                  <c:v>45660.3125</c:v>
                </c:pt>
                <c:pt idx="56">
                  <c:v>45660.354166666664</c:v>
                </c:pt>
                <c:pt idx="57">
                  <c:v>45660.395833333336</c:v>
                </c:pt>
                <c:pt idx="58">
                  <c:v>45660.4375</c:v>
                </c:pt>
                <c:pt idx="59">
                  <c:v>45660.479166666664</c:v>
                </c:pt>
                <c:pt idx="60">
                  <c:v>45660.520833333336</c:v>
                </c:pt>
                <c:pt idx="61">
                  <c:v>45660.5625</c:v>
                </c:pt>
                <c:pt idx="62">
                  <c:v>45660.604166666664</c:v>
                </c:pt>
                <c:pt idx="63">
                  <c:v>45660.645833333336</c:v>
                </c:pt>
                <c:pt idx="64">
                  <c:v>45660.6875</c:v>
                </c:pt>
                <c:pt idx="65">
                  <c:v>45660.729166666664</c:v>
                </c:pt>
                <c:pt idx="66">
                  <c:v>45660.770833333336</c:v>
                </c:pt>
                <c:pt idx="67">
                  <c:v>45660.8125</c:v>
                </c:pt>
                <c:pt idx="68">
                  <c:v>45660.854166666664</c:v>
                </c:pt>
                <c:pt idx="69">
                  <c:v>45660.895833333336</c:v>
                </c:pt>
                <c:pt idx="70">
                  <c:v>45660.9375</c:v>
                </c:pt>
                <c:pt idx="71">
                  <c:v>45660.979166666664</c:v>
                </c:pt>
                <c:pt idx="72">
                  <c:v>45661.020833333336</c:v>
                </c:pt>
                <c:pt idx="73">
                  <c:v>45661.0625</c:v>
                </c:pt>
                <c:pt idx="74">
                  <c:v>45661.104166666664</c:v>
                </c:pt>
                <c:pt idx="75">
                  <c:v>45661.145833333336</c:v>
                </c:pt>
                <c:pt idx="76">
                  <c:v>45661.1875</c:v>
                </c:pt>
                <c:pt idx="77">
                  <c:v>45661.229166666664</c:v>
                </c:pt>
                <c:pt idx="78">
                  <c:v>45661.270833333336</c:v>
                </c:pt>
                <c:pt idx="79">
                  <c:v>45661.3125</c:v>
                </c:pt>
                <c:pt idx="80">
                  <c:v>45661.354166666664</c:v>
                </c:pt>
                <c:pt idx="81">
                  <c:v>45661.395833333336</c:v>
                </c:pt>
                <c:pt idx="82">
                  <c:v>45661.4375</c:v>
                </c:pt>
                <c:pt idx="83">
                  <c:v>45661.479166666664</c:v>
                </c:pt>
                <c:pt idx="84">
                  <c:v>45661.520833333336</c:v>
                </c:pt>
                <c:pt idx="85">
                  <c:v>45661.5625</c:v>
                </c:pt>
                <c:pt idx="86">
                  <c:v>45661.604166666664</c:v>
                </c:pt>
                <c:pt idx="87">
                  <c:v>45661.645833333336</c:v>
                </c:pt>
                <c:pt idx="88">
                  <c:v>45661.6875</c:v>
                </c:pt>
                <c:pt idx="89">
                  <c:v>45661.729166666664</c:v>
                </c:pt>
                <c:pt idx="90">
                  <c:v>45661.770833333336</c:v>
                </c:pt>
                <c:pt idx="91">
                  <c:v>45661.8125</c:v>
                </c:pt>
                <c:pt idx="92">
                  <c:v>45661.854166666664</c:v>
                </c:pt>
                <c:pt idx="93">
                  <c:v>45661.895833333336</c:v>
                </c:pt>
                <c:pt idx="94">
                  <c:v>45661.9375</c:v>
                </c:pt>
                <c:pt idx="95">
                  <c:v>45661.979166666664</c:v>
                </c:pt>
                <c:pt idx="96">
                  <c:v>45662.020833333336</c:v>
                </c:pt>
                <c:pt idx="97">
                  <c:v>45662.0625</c:v>
                </c:pt>
                <c:pt idx="98">
                  <c:v>45662.104166666664</c:v>
                </c:pt>
                <c:pt idx="99">
                  <c:v>45662.145833333336</c:v>
                </c:pt>
                <c:pt idx="100">
                  <c:v>45662.1875</c:v>
                </c:pt>
                <c:pt idx="101">
                  <c:v>45662.229166666664</c:v>
                </c:pt>
                <c:pt idx="102">
                  <c:v>45662.270833333336</c:v>
                </c:pt>
                <c:pt idx="103">
                  <c:v>45662.3125</c:v>
                </c:pt>
                <c:pt idx="104">
                  <c:v>45662.354166666664</c:v>
                </c:pt>
                <c:pt idx="105">
                  <c:v>45662.395833333336</c:v>
                </c:pt>
                <c:pt idx="106">
                  <c:v>45662.4375</c:v>
                </c:pt>
                <c:pt idx="107">
                  <c:v>45662.479166666664</c:v>
                </c:pt>
                <c:pt idx="108">
                  <c:v>45662.520833333336</c:v>
                </c:pt>
                <c:pt idx="109">
                  <c:v>45662.5625</c:v>
                </c:pt>
                <c:pt idx="110">
                  <c:v>45662.604166666664</c:v>
                </c:pt>
                <c:pt idx="111">
                  <c:v>45662.645833333336</c:v>
                </c:pt>
                <c:pt idx="112">
                  <c:v>45662.6875</c:v>
                </c:pt>
                <c:pt idx="113">
                  <c:v>45662.729166666664</c:v>
                </c:pt>
                <c:pt idx="114">
                  <c:v>45662.770833333336</c:v>
                </c:pt>
                <c:pt idx="115">
                  <c:v>45662.8125</c:v>
                </c:pt>
                <c:pt idx="116">
                  <c:v>45662.854166666664</c:v>
                </c:pt>
                <c:pt idx="117">
                  <c:v>45662.895833333336</c:v>
                </c:pt>
                <c:pt idx="118">
                  <c:v>45662.9375</c:v>
                </c:pt>
                <c:pt idx="119">
                  <c:v>45662.979166666664</c:v>
                </c:pt>
                <c:pt idx="120">
                  <c:v>45663.020833333336</c:v>
                </c:pt>
                <c:pt idx="121">
                  <c:v>45663.0625</c:v>
                </c:pt>
                <c:pt idx="122">
                  <c:v>45663.104166666664</c:v>
                </c:pt>
                <c:pt idx="123">
                  <c:v>45663.145833333336</c:v>
                </c:pt>
                <c:pt idx="124">
                  <c:v>45663.1875</c:v>
                </c:pt>
                <c:pt idx="125">
                  <c:v>45663.229166666664</c:v>
                </c:pt>
                <c:pt idx="126">
                  <c:v>45663.270833333336</c:v>
                </c:pt>
                <c:pt idx="127">
                  <c:v>45663.3125</c:v>
                </c:pt>
                <c:pt idx="128">
                  <c:v>45663.354166666664</c:v>
                </c:pt>
                <c:pt idx="129">
                  <c:v>45663.395833333336</c:v>
                </c:pt>
                <c:pt idx="130">
                  <c:v>45663.4375</c:v>
                </c:pt>
                <c:pt idx="131">
                  <c:v>45663.479166666664</c:v>
                </c:pt>
                <c:pt idx="132">
                  <c:v>45663.520833333336</c:v>
                </c:pt>
                <c:pt idx="133">
                  <c:v>45663.5625</c:v>
                </c:pt>
                <c:pt idx="134">
                  <c:v>45663.604166666664</c:v>
                </c:pt>
                <c:pt idx="135">
                  <c:v>45663.645833333336</c:v>
                </c:pt>
                <c:pt idx="136">
                  <c:v>45663.6875</c:v>
                </c:pt>
                <c:pt idx="137">
                  <c:v>45663.729166666664</c:v>
                </c:pt>
                <c:pt idx="138">
                  <c:v>45663.770833333336</c:v>
                </c:pt>
                <c:pt idx="139">
                  <c:v>45663.8125</c:v>
                </c:pt>
                <c:pt idx="140">
                  <c:v>45663.854166666664</c:v>
                </c:pt>
                <c:pt idx="141">
                  <c:v>45663.895833333336</c:v>
                </c:pt>
                <c:pt idx="142">
                  <c:v>45663.9375</c:v>
                </c:pt>
                <c:pt idx="143">
                  <c:v>45663.979166666664</c:v>
                </c:pt>
                <c:pt idx="144">
                  <c:v>45664.020833333336</c:v>
                </c:pt>
                <c:pt idx="145">
                  <c:v>45664.0625</c:v>
                </c:pt>
                <c:pt idx="146">
                  <c:v>45664.104166666664</c:v>
                </c:pt>
                <c:pt idx="147">
                  <c:v>45664.145833333336</c:v>
                </c:pt>
                <c:pt idx="148">
                  <c:v>45664.1875</c:v>
                </c:pt>
                <c:pt idx="149">
                  <c:v>45664.229166666664</c:v>
                </c:pt>
                <c:pt idx="150">
                  <c:v>45664.270833333336</c:v>
                </c:pt>
                <c:pt idx="151">
                  <c:v>45664.3125</c:v>
                </c:pt>
                <c:pt idx="152">
                  <c:v>45664.354166666664</c:v>
                </c:pt>
                <c:pt idx="153">
                  <c:v>45664.395833333336</c:v>
                </c:pt>
                <c:pt idx="154">
                  <c:v>45664.4375</c:v>
                </c:pt>
                <c:pt idx="155">
                  <c:v>45664.479166666664</c:v>
                </c:pt>
                <c:pt idx="156">
                  <c:v>45664.520833333336</c:v>
                </c:pt>
                <c:pt idx="157">
                  <c:v>45664.5625</c:v>
                </c:pt>
                <c:pt idx="158">
                  <c:v>45664.604166666664</c:v>
                </c:pt>
                <c:pt idx="159">
                  <c:v>45664.645833333336</c:v>
                </c:pt>
                <c:pt idx="160">
                  <c:v>45664.6875</c:v>
                </c:pt>
                <c:pt idx="161">
                  <c:v>45664.729166666664</c:v>
                </c:pt>
                <c:pt idx="162">
                  <c:v>45664.770833333336</c:v>
                </c:pt>
                <c:pt idx="163">
                  <c:v>45664.8125</c:v>
                </c:pt>
                <c:pt idx="164">
                  <c:v>45664.854166666664</c:v>
                </c:pt>
                <c:pt idx="165">
                  <c:v>45664.895833333336</c:v>
                </c:pt>
                <c:pt idx="166">
                  <c:v>45664.9375</c:v>
                </c:pt>
                <c:pt idx="167">
                  <c:v>45664.979166666664</c:v>
                </c:pt>
                <c:pt idx="168">
                  <c:v>45665.020833333336</c:v>
                </c:pt>
                <c:pt idx="169">
                  <c:v>45665.0625</c:v>
                </c:pt>
                <c:pt idx="170">
                  <c:v>45665.104166666664</c:v>
                </c:pt>
                <c:pt idx="171">
                  <c:v>45665.145833333336</c:v>
                </c:pt>
                <c:pt idx="172">
                  <c:v>45665.1875</c:v>
                </c:pt>
                <c:pt idx="173">
                  <c:v>45665.229166666664</c:v>
                </c:pt>
                <c:pt idx="174">
                  <c:v>45665.270833333336</c:v>
                </c:pt>
                <c:pt idx="175">
                  <c:v>45665.3125</c:v>
                </c:pt>
                <c:pt idx="176">
                  <c:v>45665.354166666664</c:v>
                </c:pt>
                <c:pt idx="177">
                  <c:v>45665.395833333336</c:v>
                </c:pt>
                <c:pt idx="178">
                  <c:v>45665.4375</c:v>
                </c:pt>
                <c:pt idx="179">
                  <c:v>45665.479166666664</c:v>
                </c:pt>
                <c:pt idx="180">
                  <c:v>45665.520833333336</c:v>
                </c:pt>
                <c:pt idx="181">
                  <c:v>45665.5625</c:v>
                </c:pt>
                <c:pt idx="182">
                  <c:v>45665.604166666664</c:v>
                </c:pt>
                <c:pt idx="183">
                  <c:v>45665.645833333336</c:v>
                </c:pt>
                <c:pt idx="184">
                  <c:v>45665.6875</c:v>
                </c:pt>
                <c:pt idx="185">
                  <c:v>45665.729166666664</c:v>
                </c:pt>
                <c:pt idx="186">
                  <c:v>45665.770833333336</c:v>
                </c:pt>
                <c:pt idx="187">
                  <c:v>45665.8125</c:v>
                </c:pt>
                <c:pt idx="188">
                  <c:v>45665.854166666664</c:v>
                </c:pt>
                <c:pt idx="189">
                  <c:v>45665.895833333336</c:v>
                </c:pt>
                <c:pt idx="190">
                  <c:v>45665.9375</c:v>
                </c:pt>
                <c:pt idx="191">
                  <c:v>45665.979166666664</c:v>
                </c:pt>
                <c:pt idx="192">
                  <c:v>45666.020833333336</c:v>
                </c:pt>
                <c:pt idx="193">
                  <c:v>45666.0625</c:v>
                </c:pt>
                <c:pt idx="194">
                  <c:v>45666.104166666664</c:v>
                </c:pt>
                <c:pt idx="195">
                  <c:v>45666.145833333336</c:v>
                </c:pt>
                <c:pt idx="196">
                  <c:v>45666.1875</c:v>
                </c:pt>
                <c:pt idx="197">
                  <c:v>45666.229166666664</c:v>
                </c:pt>
                <c:pt idx="198">
                  <c:v>45666.270833333336</c:v>
                </c:pt>
                <c:pt idx="199">
                  <c:v>45666.3125</c:v>
                </c:pt>
                <c:pt idx="200">
                  <c:v>45666.354166666664</c:v>
                </c:pt>
                <c:pt idx="201">
                  <c:v>45666.395833333336</c:v>
                </c:pt>
                <c:pt idx="202">
                  <c:v>45666.4375</c:v>
                </c:pt>
                <c:pt idx="203">
                  <c:v>45666.479166666664</c:v>
                </c:pt>
                <c:pt idx="204">
                  <c:v>45666.520833333336</c:v>
                </c:pt>
                <c:pt idx="205">
                  <c:v>45666.5625</c:v>
                </c:pt>
                <c:pt idx="206">
                  <c:v>45666.604166666664</c:v>
                </c:pt>
                <c:pt idx="207">
                  <c:v>45666.645833333336</c:v>
                </c:pt>
                <c:pt idx="208">
                  <c:v>45666.6875</c:v>
                </c:pt>
                <c:pt idx="209">
                  <c:v>45666.729166666664</c:v>
                </c:pt>
                <c:pt idx="210">
                  <c:v>45666.770833333336</c:v>
                </c:pt>
                <c:pt idx="211">
                  <c:v>45666.8125</c:v>
                </c:pt>
                <c:pt idx="212">
                  <c:v>45666.854166666664</c:v>
                </c:pt>
                <c:pt idx="213">
                  <c:v>45666.895833333336</c:v>
                </c:pt>
                <c:pt idx="214">
                  <c:v>45666.9375</c:v>
                </c:pt>
                <c:pt idx="215">
                  <c:v>45666.979166666664</c:v>
                </c:pt>
                <c:pt idx="216">
                  <c:v>45667.020833333336</c:v>
                </c:pt>
                <c:pt idx="217">
                  <c:v>45667.0625</c:v>
                </c:pt>
                <c:pt idx="218">
                  <c:v>45667.104166666664</c:v>
                </c:pt>
                <c:pt idx="219">
                  <c:v>45667.145833333336</c:v>
                </c:pt>
                <c:pt idx="220">
                  <c:v>45667.1875</c:v>
                </c:pt>
                <c:pt idx="221">
                  <c:v>45667.229166666664</c:v>
                </c:pt>
                <c:pt idx="222">
                  <c:v>45667.270833333336</c:v>
                </c:pt>
                <c:pt idx="223">
                  <c:v>45667.3125</c:v>
                </c:pt>
                <c:pt idx="224">
                  <c:v>45667.354166666664</c:v>
                </c:pt>
                <c:pt idx="225">
                  <c:v>45667.395833333336</c:v>
                </c:pt>
                <c:pt idx="226">
                  <c:v>45667.4375</c:v>
                </c:pt>
                <c:pt idx="227">
                  <c:v>45667.479166666664</c:v>
                </c:pt>
                <c:pt idx="228">
                  <c:v>45667.520833333336</c:v>
                </c:pt>
                <c:pt idx="229">
                  <c:v>45667.5625</c:v>
                </c:pt>
                <c:pt idx="230">
                  <c:v>45667.604166666664</c:v>
                </c:pt>
                <c:pt idx="231">
                  <c:v>45667.645833333336</c:v>
                </c:pt>
                <c:pt idx="232">
                  <c:v>45667.6875</c:v>
                </c:pt>
                <c:pt idx="233">
                  <c:v>45667.729166666664</c:v>
                </c:pt>
                <c:pt idx="234">
                  <c:v>45667.770833333336</c:v>
                </c:pt>
                <c:pt idx="235">
                  <c:v>45667.8125</c:v>
                </c:pt>
                <c:pt idx="236">
                  <c:v>45667.854166666664</c:v>
                </c:pt>
                <c:pt idx="237">
                  <c:v>45667.895833333336</c:v>
                </c:pt>
                <c:pt idx="238">
                  <c:v>45667.9375</c:v>
                </c:pt>
                <c:pt idx="239">
                  <c:v>45667.979166666664</c:v>
                </c:pt>
                <c:pt idx="240">
                  <c:v>45668.020833333336</c:v>
                </c:pt>
                <c:pt idx="241">
                  <c:v>45668.0625</c:v>
                </c:pt>
                <c:pt idx="242">
                  <c:v>45668.104166666664</c:v>
                </c:pt>
                <c:pt idx="243">
                  <c:v>45668.145833333336</c:v>
                </c:pt>
                <c:pt idx="244">
                  <c:v>45668.1875</c:v>
                </c:pt>
                <c:pt idx="245">
                  <c:v>45668.229166666664</c:v>
                </c:pt>
                <c:pt idx="246">
                  <c:v>45668.270833333336</c:v>
                </c:pt>
                <c:pt idx="247">
                  <c:v>45668.3125</c:v>
                </c:pt>
                <c:pt idx="248">
                  <c:v>45668.354166666664</c:v>
                </c:pt>
                <c:pt idx="249">
                  <c:v>45668.395833333336</c:v>
                </c:pt>
                <c:pt idx="250">
                  <c:v>45668.4375</c:v>
                </c:pt>
                <c:pt idx="251">
                  <c:v>45668.479166666664</c:v>
                </c:pt>
                <c:pt idx="252">
                  <c:v>45668.520833333336</c:v>
                </c:pt>
                <c:pt idx="253">
                  <c:v>45668.5625</c:v>
                </c:pt>
                <c:pt idx="254">
                  <c:v>45668.604166666664</c:v>
                </c:pt>
                <c:pt idx="255">
                  <c:v>45668.645833333336</c:v>
                </c:pt>
                <c:pt idx="256">
                  <c:v>45668.6875</c:v>
                </c:pt>
                <c:pt idx="257">
                  <c:v>45668.729166666664</c:v>
                </c:pt>
                <c:pt idx="258">
                  <c:v>45668.770833333336</c:v>
                </c:pt>
                <c:pt idx="259">
                  <c:v>45668.8125</c:v>
                </c:pt>
                <c:pt idx="260">
                  <c:v>45668.854166666664</c:v>
                </c:pt>
                <c:pt idx="261">
                  <c:v>45668.895833333336</c:v>
                </c:pt>
                <c:pt idx="262">
                  <c:v>45668.9375</c:v>
                </c:pt>
                <c:pt idx="263">
                  <c:v>45668.979166666664</c:v>
                </c:pt>
                <c:pt idx="264">
                  <c:v>45669.020833333336</c:v>
                </c:pt>
                <c:pt idx="265">
                  <c:v>45669.0625</c:v>
                </c:pt>
                <c:pt idx="266">
                  <c:v>45669.104166666664</c:v>
                </c:pt>
                <c:pt idx="267">
                  <c:v>45669.145833333336</c:v>
                </c:pt>
                <c:pt idx="268">
                  <c:v>45669.1875</c:v>
                </c:pt>
                <c:pt idx="269">
                  <c:v>45669.229166666664</c:v>
                </c:pt>
                <c:pt idx="270">
                  <c:v>45669.270833333336</c:v>
                </c:pt>
                <c:pt idx="271">
                  <c:v>45669.3125</c:v>
                </c:pt>
                <c:pt idx="272">
                  <c:v>45669.354166666664</c:v>
                </c:pt>
                <c:pt idx="273">
                  <c:v>45669.395833333336</c:v>
                </c:pt>
                <c:pt idx="274">
                  <c:v>45669.4375</c:v>
                </c:pt>
                <c:pt idx="275">
                  <c:v>45669.479166666664</c:v>
                </c:pt>
                <c:pt idx="276">
                  <c:v>45669.520833333336</c:v>
                </c:pt>
                <c:pt idx="277">
                  <c:v>45669.5625</c:v>
                </c:pt>
                <c:pt idx="278">
                  <c:v>45669.604166666664</c:v>
                </c:pt>
                <c:pt idx="279">
                  <c:v>45669.645833333336</c:v>
                </c:pt>
                <c:pt idx="280">
                  <c:v>45669.6875</c:v>
                </c:pt>
                <c:pt idx="281">
                  <c:v>45669.729166666664</c:v>
                </c:pt>
                <c:pt idx="282">
                  <c:v>45669.770833333336</c:v>
                </c:pt>
                <c:pt idx="283">
                  <c:v>45669.8125</c:v>
                </c:pt>
                <c:pt idx="284">
                  <c:v>45669.854166666664</c:v>
                </c:pt>
                <c:pt idx="285">
                  <c:v>45669.895833333336</c:v>
                </c:pt>
                <c:pt idx="286">
                  <c:v>45669.9375</c:v>
                </c:pt>
                <c:pt idx="287">
                  <c:v>45669.979166666664</c:v>
                </c:pt>
                <c:pt idx="288">
                  <c:v>45670.020833333336</c:v>
                </c:pt>
                <c:pt idx="289">
                  <c:v>45670.0625</c:v>
                </c:pt>
                <c:pt idx="290">
                  <c:v>45670.104166666664</c:v>
                </c:pt>
                <c:pt idx="291">
                  <c:v>45670.145833333336</c:v>
                </c:pt>
                <c:pt idx="292">
                  <c:v>45670.1875</c:v>
                </c:pt>
                <c:pt idx="293">
                  <c:v>45670.229166666664</c:v>
                </c:pt>
                <c:pt idx="294">
                  <c:v>45670.270833333336</c:v>
                </c:pt>
                <c:pt idx="295">
                  <c:v>45670.3125</c:v>
                </c:pt>
                <c:pt idx="296">
                  <c:v>45670.354166666664</c:v>
                </c:pt>
                <c:pt idx="297">
                  <c:v>45670.395833333336</c:v>
                </c:pt>
                <c:pt idx="298">
                  <c:v>45670.4375</c:v>
                </c:pt>
                <c:pt idx="299">
                  <c:v>45670.479166666664</c:v>
                </c:pt>
                <c:pt idx="300">
                  <c:v>45670.520833333336</c:v>
                </c:pt>
                <c:pt idx="301">
                  <c:v>45670.5625</c:v>
                </c:pt>
                <c:pt idx="302">
                  <c:v>45670.604166666664</c:v>
                </c:pt>
                <c:pt idx="303">
                  <c:v>45670.645833333336</c:v>
                </c:pt>
                <c:pt idx="304">
                  <c:v>45670.6875</c:v>
                </c:pt>
                <c:pt idx="305">
                  <c:v>45670.729166666664</c:v>
                </c:pt>
                <c:pt idx="306">
                  <c:v>45670.770833333336</c:v>
                </c:pt>
                <c:pt idx="307">
                  <c:v>45670.8125</c:v>
                </c:pt>
                <c:pt idx="308">
                  <c:v>45670.854166666664</c:v>
                </c:pt>
                <c:pt idx="309">
                  <c:v>45670.895833333336</c:v>
                </c:pt>
                <c:pt idx="310">
                  <c:v>45670.9375</c:v>
                </c:pt>
                <c:pt idx="311">
                  <c:v>45670.979166666664</c:v>
                </c:pt>
                <c:pt idx="312">
                  <c:v>45671.020833333336</c:v>
                </c:pt>
                <c:pt idx="313">
                  <c:v>45671.0625</c:v>
                </c:pt>
                <c:pt idx="314">
                  <c:v>45671.104166666664</c:v>
                </c:pt>
                <c:pt idx="315">
                  <c:v>45671.145833333336</c:v>
                </c:pt>
                <c:pt idx="316">
                  <c:v>45671.1875</c:v>
                </c:pt>
                <c:pt idx="317">
                  <c:v>45671.229166666664</c:v>
                </c:pt>
                <c:pt idx="318">
                  <c:v>45671.270833333336</c:v>
                </c:pt>
                <c:pt idx="319">
                  <c:v>45671.3125</c:v>
                </c:pt>
                <c:pt idx="320">
                  <c:v>45671.354166666664</c:v>
                </c:pt>
                <c:pt idx="321">
                  <c:v>45671.395833333336</c:v>
                </c:pt>
                <c:pt idx="322">
                  <c:v>45671.4375</c:v>
                </c:pt>
                <c:pt idx="323">
                  <c:v>45671.479166666664</c:v>
                </c:pt>
                <c:pt idx="324">
                  <c:v>45671.520833333336</c:v>
                </c:pt>
                <c:pt idx="325">
                  <c:v>45671.5625</c:v>
                </c:pt>
                <c:pt idx="326">
                  <c:v>45671.604166666664</c:v>
                </c:pt>
                <c:pt idx="327">
                  <c:v>45671.645833333336</c:v>
                </c:pt>
                <c:pt idx="328">
                  <c:v>45671.6875</c:v>
                </c:pt>
                <c:pt idx="329">
                  <c:v>45671.729166666664</c:v>
                </c:pt>
                <c:pt idx="330">
                  <c:v>45671.770833333336</c:v>
                </c:pt>
                <c:pt idx="331">
                  <c:v>45671.8125</c:v>
                </c:pt>
                <c:pt idx="332">
                  <c:v>45671.854166666664</c:v>
                </c:pt>
                <c:pt idx="333">
                  <c:v>45671.895833333336</c:v>
                </c:pt>
                <c:pt idx="334">
                  <c:v>45671.9375</c:v>
                </c:pt>
                <c:pt idx="335">
                  <c:v>45671.979166666664</c:v>
                </c:pt>
                <c:pt idx="336">
                  <c:v>45672.020833333336</c:v>
                </c:pt>
                <c:pt idx="337">
                  <c:v>45672.0625</c:v>
                </c:pt>
                <c:pt idx="338">
                  <c:v>45672.104166666664</c:v>
                </c:pt>
                <c:pt idx="339">
                  <c:v>45672.145833333336</c:v>
                </c:pt>
                <c:pt idx="340">
                  <c:v>45672.1875</c:v>
                </c:pt>
                <c:pt idx="341">
                  <c:v>45672.229166666664</c:v>
                </c:pt>
                <c:pt idx="342">
                  <c:v>45672.270833333336</c:v>
                </c:pt>
                <c:pt idx="343">
                  <c:v>45672.3125</c:v>
                </c:pt>
                <c:pt idx="344">
                  <c:v>45672.354166666664</c:v>
                </c:pt>
                <c:pt idx="345">
                  <c:v>45672.395833333336</c:v>
                </c:pt>
                <c:pt idx="346">
                  <c:v>45672.4375</c:v>
                </c:pt>
                <c:pt idx="347">
                  <c:v>45672.479166666664</c:v>
                </c:pt>
                <c:pt idx="348">
                  <c:v>45672.520833333336</c:v>
                </c:pt>
                <c:pt idx="349">
                  <c:v>45672.5625</c:v>
                </c:pt>
                <c:pt idx="350">
                  <c:v>45672.604166666664</c:v>
                </c:pt>
                <c:pt idx="351">
                  <c:v>45672.645833333336</c:v>
                </c:pt>
                <c:pt idx="352">
                  <c:v>45672.6875</c:v>
                </c:pt>
                <c:pt idx="353">
                  <c:v>45672.729166666664</c:v>
                </c:pt>
                <c:pt idx="354">
                  <c:v>45672.770833333336</c:v>
                </c:pt>
                <c:pt idx="355">
                  <c:v>45672.8125</c:v>
                </c:pt>
                <c:pt idx="356">
                  <c:v>45672.854166666664</c:v>
                </c:pt>
                <c:pt idx="357">
                  <c:v>45672.895833333336</c:v>
                </c:pt>
                <c:pt idx="358">
                  <c:v>45672.9375</c:v>
                </c:pt>
                <c:pt idx="359">
                  <c:v>45672.979166666664</c:v>
                </c:pt>
                <c:pt idx="360">
                  <c:v>45673.020833333336</c:v>
                </c:pt>
                <c:pt idx="361">
                  <c:v>45673.0625</c:v>
                </c:pt>
                <c:pt idx="362">
                  <c:v>45673.104166666664</c:v>
                </c:pt>
                <c:pt idx="363">
                  <c:v>45673.145833333336</c:v>
                </c:pt>
                <c:pt idx="364">
                  <c:v>45673.1875</c:v>
                </c:pt>
                <c:pt idx="365">
                  <c:v>45673.229166666664</c:v>
                </c:pt>
                <c:pt idx="366">
                  <c:v>45673.270833333336</c:v>
                </c:pt>
                <c:pt idx="367">
                  <c:v>45673.3125</c:v>
                </c:pt>
                <c:pt idx="368">
                  <c:v>45673.354166666664</c:v>
                </c:pt>
                <c:pt idx="369">
                  <c:v>45673.395833333336</c:v>
                </c:pt>
                <c:pt idx="370">
                  <c:v>45673.4375</c:v>
                </c:pt>
                <c:pt idx="371">
                  <c:v>45673.479166666664</c:v>
                </c:pt>
                <c:pt idx="372">
                  <c:v>45673.520833333336</c:v>
                </c:pt>
                <c:pt idx="373">
                  <c:v>45673.5625</c:v>
                </c:pt>
                <c:pt idx="374">
                  <c:v>45673.604166666664</c:v>
                </c:pt>
                <c:pt idx="375">
                  <c:v>45673.645833333336</c:v>
                </c:pt>
                <c:pt idx="376">
                  <c:v>45673.6875</c:v>
                </c:pt>
                <c:pt idx="377">
                  <c:v>45673.729166666664</c:v>
                </c:pt>
                <c:pt idx="378">
                  <c:v>45673.770833333336</c:v>
                </c:pt>
                <c:pt idx="379">
                  <c:v>45673.8125</c:v>
                </c:pt>
                <c:pt idx="380">
                  <c:v>45673.854166666664</c:v>
                </c:pt>
                <c:pt idx="381">
                  <c:v>45673.895833333336</c:v>
                </c:pt>
                <c:pt idx="382">
                  <c:v>45673.9375</c:v>
                </c:pt>
                <c:pt idx="383">
                  <c:v>45673.979166666664</c:v>
                </c:pt>
                <c:pt idx="384">
                  <c:v>45674.020833333336</c:v>
                </c:pt>
                <c:pt idx="385">
                  <c:v>45674.0625</c:v>
                </c:pt>
                <c:pt idx="386">
                  <c:v>45674.104166666664</c:v>
                </c:pt>
                <c:pt idx="387">
                  <c:v>45674.145833333336</c:v>
                </c:pt>
                <c:pt idx="388">
                  <c:v>45674.1875</c:v>
                </c:pt>
                <c:pt idx="389">
                  <c:v>45674.229166666664</c:v>
                </c:pt>
                <c:pt idx="390">
                  <c:v>45674.270833333336</c:v>
                </c:pt>
                <c:pt idx="391">
                  <c:v>45674.3125</c:v>
                </c:pt>
                <c:pt idx="392">
                  <c:v>45674.354166666664</c:v>
                </c:pt>
                <c:pt idx="393">
                  <c:v>45674.395833333336</c:v>
                </c:pt>
                <c:pt idx="394">
                  <c:v>45674.4375</c:v>
                </c:pt>
                <c:pt idx="395">
                  <c:v>45674.479166666664</c:v>
                </c:pt>
                <c:pt idx="396">
                  <c:v>45674.520833333336</c:v>
                </c:pt>
                <c:pt idx="397">
                  <c:v>45674.5625</c:v>
                </c:pt>
                <c:pt idx="398">
                  <c:v>45674.604166666664</c:v>
                </c:pt>
                <c:pt idx="399">
                  <c:v>45674.645833333336</c:v>
                </c:pt>
                <c:pt idx="400">
                  <c:v>45674.6875</c:v>
                </c:pt>
                <c:pt idx="401">
                  <c:v>45674.729166666664</c:v>
                </c:pt>
                <c:pt idx="402">
                  <c:v>45674.770833333336</c:v>
                </c:pt>
                <c:pt idx="403">
                  <c:v>45674.8125</c:v>
                </c:pt>
                <c:pt idx="404">
                  <c:v>45674.854166666664</c:v>
                </c:pt>
                <c:pt idx="405">
                  <c:v>45674.895833333336</c:v>
                </c:pt>
                <c:pt idx="406">
                  <c:v>45674.9375</c:v>
                </c:pt>
                <c:pt idx="407">
                  <c:v>45674.979166666664</c:v>
                </c:pt>
                <c:pt idx="408">
                  <c:v>45675.020833333336</c:v>
                </c:pt>
                <c:pt idx="409">
                  <c:v>45675.0625</c:v>
                </c:pt>
                <c:pt idx="410">
                  <c:v>45675.104166666664</c:v>
                </c:pt>
                <c:pt idx="411">
                  <c:v>45675.145833333336</c:v>
                </c:pt>
                <c:pt idx="412">
                  <c:v>45675.1875</c:v>
                </c:pt>
                <c:pt idx="413">
                  <c:v>45675.229166666664</c:v>
                </c:pt>
                <c:pt idx="414">
                  <c:v>45675.270833333336</c:v>
                </c:pt>
                <c:pt idx="415">
                  <c:v>45675.3125</c:v>
                </c:pt>
                <c:pt idx="416">
                  <c:v>45675.354166666664</c:v>
                </c:pt>
                <c:pt idx="417">
                  <c:v>45675.395833333336</c:v>
                </c:pt>
                <c:pt idx="418">
                  <c:v>45675.4375</c:v>
                </c:pt>
                <c:pt idx="419">
                  <c:v>45675.479166666664</c:v>
                </c:pt>
                <c:pt idx="420">
                  <c:v>45675.520833333336</c:v>
                </c:pt>
                <c:pt idx="421">
                  <c:v>45675.5625</c:v>
                </c:pt>
                <c:pt idx="422">
                  <c:v>45675.604166666664</c:v>
                </c:pt>
                <c:pt idx="423">
                  <c:v>45675.645833333336</c:v>
                </c:pt>
                <c:pt idx="424">
                  <c:v>45675.6875</c:v>
                </c:pt>
                <c:pt idx="425">
                  <c:v>45675.729166666664</c:v>
                </c:pt>
                <c:pt idx="426">
                  <c:v>45675.770833333336</c:v>
                </c:pt>
                <c:pt idx="427">
                  <c:v>45675.8125</c:v>
                </c:pt>
                <c:pt idx="428">
                  <c:v>45675.854166666664</c:v>
                </c:pt>
                <c:pt idx="429">
                  <c:v>45675.895833333336</c:v>
                </c:pt>
                <c:pt idx="430">
                  <c:v>45675.9375</c:v>
                </c:pt>
                <c:pt idx="431">
                  <c:v>45675.979166666664</c:v>
                </c:pt>
                <c:pt idx="432">
                  <c:v>45676.020833333336</c:v>
                </c:pt>
                <c:pt idx="433">
                  <c:v>45676.0625</c:v>
                </c:pt>
                <c:pt idx="434">
                  <c:v>45676.104166666664</c:v>
                </c:pt>
                <c:pt idx="435">
                  <c:v>45676.145833333336</c:v>
                </c:pt>
                <c:pt idx="436">
                  <c:v>45676.1875</c:v>
                </c:pt>
                <c:pt idx="437">
                  <c:v>45676.229166666664</c:v>
                </c:pt>
                <c:pt idx="438">
                  <c:v>45676.270833333336</c:v>
                </c:pt>
                <c:pt idx="439">
                  <c:v>45676.3125</c:v>
                </c:pt>
                <c:pt idx="440">
                  <c:v>45676.354166666664</c:v>
                </c:pt>
                <c:pt idx="441">
                  <c:v>45676.395833333336</c:v>
                </c:pt>
                <c:pt idx="442">
                  <c:v>45676.4375</c:v>
                </c:pt>
                <c:pt idx="443">
                  <c:v>45676.479166666664</c:v>
                </c:pt>
                <c:pt idx="444">
                  <c:v>45676.520833333336</c:v>
                </c:pt>
                <c:pt idx="445">
                  <c:v>45676.5625</c:v>
                </c:pt>
                <c:pt idx="446">
                  <c:v>45676.604166666664</c:v>
                </c:pt>
                <c:pt idx="447">
                  <c:v>45676.645833333336</c:v>
                </c:pt>
                <c:pt idx="448">
                  <c:v>45676.6875</c:v>
                </c:pt>
                <c:pt idx="449">
                  <c:v>45676.729166666664</c:v>
                </c:pt>
                <c:pt idx="450">
                  <c:v>45676.770833333336</c:v>
                </c:pt>
                <c:pt idx="451">
                  <c:v>45676.8125</c:v>
                </c:pt>
                <c:pt idx="452">
                  <c:v>45676.854166666664</c:v>
                </c:pt>
                <c:pt idx="453">
                  <c:v>45676.895833333336</c:v>
                </c:pt>
                <c:pt idx="454">
                  <c:v>45676.9375</c:v>
                </c:pt>
                <c:pt idx="455">
                  <c:v>45676.979166666664</c:v>
                </c:pt>
                <c:pt idx="456">
                  <c:v>45677.020833333336</c:v>
                </c:pt>
                <c:pt idx="457">
                  <c:v>45677.0625</c:v>
                </c:pt>
                <c:pt idx="458">
                  <c:v>45677.104166666664</c:v>
                </c:pt>
                <c:pt idx="459">
                  <c:v>45677.145833333336</c:v>
                </c:pt>
                <c:pt idx="460">
                  <c:v>45677.1875</c:v>
                </c:pt>
                <c:pt idx="461">
                  <c:v>45677.229166666664</c:v>
                </c:pt>
                <c:pt idx="462">
                  <c:v>45677.270833333336</c:v>
                </c:pt>
                <c:pt idx="463">
                  <c:v>45677.3125</c:v>
                </c:pt>
                <c:pt idx="464">
                  <c:v>45677.354166666664</c:v>
                </c:pt>
                <c:pt idx="465">
                  <c:v>45677.395833333336</c:v>
                </c:pt>
                <c:pt idx="466">
                  <c:v>45677.4375</c:v>
                </c:pt>
                <c:pt idx="467">
                  <c:v>45677.479166666664</c:v>
                </c:pt>
                <c:pt idx="468">
                  <c:v>45677.520833333336</c:v>
                </c:pt>
                <c:pt idx="469">
                  <c:v>45677.5625</c:v>
                </c:pt>
                <c:pt idx="470">
                  <c:v>45677.604166666664</c:v>
                </c:pt>
                <c:pt idx="471">
                  <c:v>45677.645833333336</c:v>
                </c:pt>
                <c:pt idx="472">
                  <c:v>45677.6875</c:v>
                </c:pt>
                <c:pt idx="473">
                  <c:v>45677.729166666664</c:v>
                </c:pt>
                <c:pt idx="474">
                  <c:v>45677.770833333336</c:v>
                </c:pt>
                <c:pt idx="475">
                  <c:v>45677.8125</c:v>
                </c:pt>
                <c:pt idx="476">
                  <c:v>45677.854166666664</c:v>
                </c:pt>
                <c:pt idx="477">
                  <c:v>45677.895833333336</c:v>
                </c:pt>
                <c:pt idx="478">
                  <c:v>45677.9375</c:v>
                </c:pt>
                <c:pt idx="479">
                  <c:v>45677.979166666664</c:v>
                </c:pt>
                <c:pt idx="480">
                  <c:v>45678.020833333336</c:v>
                </c:pt>
                <c:pt idx="481">
                  <c:v>45678.0625</c:v>
                </c:pt>
                <c:pt idx="482">
                  <c:v>45678.104166666664</c:v>
                </c:pt>
                <c:pt idx="483">
                  <c:v>45678.145833333336</c:v>
                </c:pt>
                <c:pt idx="484">
                  <c:v>45678.1875</c:v>
                </c:pt>
                <c:pt idx="485">
                  <c:v>45678.229166666664</c:v>
                </c:pt>
                <c:pt idx="486">
                  <c:v>45678.270833333336</c:v>
                </c:pt>
                <c:pt idx="487">
                  <c:v>45678.3125</c:v>
                </c:pt>
                <c:pt idx="488">
                  <c:v>45678.354166666664</c:v>
                </c:pt>
                <c:pt idx="489">
                  <c:v>45678.395833333336</c:v>
                </c:pt>
                <c:pt idx="490">
                  <c:v>45678.4375</c:v>
                </c:pt>
                <c:pt idx="491">
                  <c:v>45678.479166666664</c:v>
                </c:pt>
                <c:pt idx="492">
                  <c:v>45678.520833333336</c:v>
                </c:pt>
                <c:pt idx="493">
                  <c:v>45678.5625</c:v>
                </c:pt>
                <c:pt idx="494">
                  <c:v>45678.604166666664</c:v>
                </c:pt>
                <c:pt idx="495">
                  <c:v>45678.645833333336</c:v>
                </c:pt>
                <c:pt idx="496">
                  <c:v>45678.6875</c:v>
                </c:pt>
                <c:pt idx="497">
                  <c:v>45678.729166666664</c:v>
                </c:pt>
                <c:pt idx="498">
                  <c:v>45678.770833333336</c:v>
                </c:pt>
                <c:pt idx="499">
                  <c:v>45678.8125</c:v>
                </c:pt>
                <c:pt idx="500">
                  <c:v>45678.854166666664</c:v>
                </c:pt>
                <c:pt idx="501">
                  <c:v>45678.895833333336</c:v>
                </c:pt>
                <c:pt idx="502">
                  <c:v>45678.9375</c:v>
                </c:pt>
                <c:pt idx="503">
                  <c:v>45678.979166666664</c:v>
                </c:pt>
                <c:pt idx="504">
                  <c:v>45679.020833333336</c:v>
                </c:pt>
                <c:pt idx="505">
                  <c:v>45679.0625</c:v>
                </c:pt>
                <c:pt idx="506">
                  <c:v>45679.104166666664</c:v>
                </c:pt>
                <c:pt idx="507">
                  <c:v>45679.145833333336</c:v>
                </c:pt>
                <c:pt idx="508">
                  <c:v>45679.1875</c:v>
                </c:pt>
                <c:pt idx="509">
                  <c:v>45679.229166666664</c:v>
                </c:pt>
                <c:pt idx="510">
                  <c:v>45679.270833333336</c:v>
                </c:pt>
                <c:pt idx="511">
                  <c:v>45679.3125</c:v>
                </c:pt>
                <c:pt idx="512">
                  <c:v>45679.354166666664</c:v>
                </c:pt>
                <c:pt idx="513">
                  <c:v>45679.395833333336</c:v>
                </c:pt>
                <c:pt idx="514">
                  <c:v>45679.4375</c:v>
                </c:pt>
                <c:pt idx="515">
                  <c:v>45679.479166666664</c:v>
                </c:pt>
                <c:pt idx="516">
                  <c:v>45679.520833333336</c:v>
                </c:pt>
                <c:pt idx="517">
                  <c:v>45679.5625</c:v>
                </c:pt>
                <c:pt idx="518">
                  <c:v>45679.604166666664</c:v>
                </c:pt>
                <c:pt idx="519">
                  <c:v>45679.645833333336</c:v>
                </c:pt>
                <c:pt idx="520">
                  <c:v>45679.6875</c:v>
                </c:pt>
                <c:pt idx="521">
                  <c:v>45679.729166666664</c:v>
                </c:pt>
                <c:pt idx="522">
                  <c:v>45679.770833333336</c:v>
                </c:pt>
                <c:pt idx="523">
                  <c:v>45679.8125</c:v>
                </c:pt>
                <c:pt idx="524">
                  <c:v>45679.854166666664</c:v>
                </c:pt>
                <c:pt idx="525">
                  <c:v>45679.895833333336</c:v>
                </c:pt>
                <c:pt idx="526">
                  <c:v>45679.9375</c:v>
                </c:pt>
                <c:pt idx="527">
                  <c:v>45679.979166666664</c:v>
                </c:pt>
                <c:pt idx="528">
                  <c:v>45680.020833333336</c:v>
                </c:pt>
                <c:pt idx="529">
                  <c:v>45680.0625</c:v>
                </c:pt>
                <c:pt idx="530">
                  <c:v>45680.104166666664</c:v>
                </c:pt>
                <c:pt idx="531">
                  <c:v>45680.145833333336</c:v>
                </c:pt>
                <c:pt idx="532">
                  <c:v>45680.1875</c:v>
                </c:pt>
                <c:pt idx="533">
                  <c:v>45680.229166666664</c:v>
                </c:pt>
                <c:pt idx="534">
                  <c:v>45680.270833333336</c:v>
                </c:pt>
                <c:pt idx="535">
                  <c:v>45680.3125</c:v>
                </c:pt>
                <c:pt idx="536">
                  <c:v>45680.354166666664</c:v>
                </c:pt>
                <c:pt idx="537">
                  <c:v>45680.395833333336</c:v>
                </c:pt>
                <c:pt idx="538">
                  <c:v>45680.4375</c:v>
                </c:pt>
                <c:pt idx="539">
                  <c:v>45680.479166666664</c:v>
                </c:pt>
                <c:pt idx="540">
                  <c:v>45680.520833333336</c:v>
                </c:pt>
                <c:pt idx="541">
                  <c:v>45680.5625</c:v>
                </c:pt>
                <c:pt idx="542">
                  <c:v>45680.604166666664</c:v>
                </c:pt>
                <c:pt idx="543">
                  <c:v>45680.645833333336</c:v>
                </c:pt>
                <c:pt idx="544">
                  <c:v>45680.6875</c:v>
                </c:pt>
                <c:pt idx="545">
                  <c:v>45680.729166666664</c:v>
                </c:pt>
                <c:pt idx="546">
                  <c:v>45680.770833333336</c:v>
                </c:pt>
                <c:pt idx="547">
                  <c:v>45680.8125</c:v>
                </c:pt>
                <c:pt idx="548">
                  <c:v>45680.854166666664</c:v>
                </c:pt>
                <c:pt idx="549">
                  <c:v>45680.895833333336</c:v>
                </c:pt>
                <c:pt idx="550">
                  <c:v>45680.9375</c:v>
                </c:pt>
                <c:pt idx="551">
                  <c:v>45680.979166666664</c:v>
                </c:pt>
                <c:pt idx="552">
                  <c:v>45681.020833333336</c:v>
                </c:pt>
                <c:pt idx="553">
                  <c:v>45681.0625</c:v>
                </c:pt>
                <c:pt idx="554">
                  <c:v>45681.104166666664</c:v>
                </c:pt>
                <c:pt idx="555">
                  <c:v>45681.145833333336</c:v>
                </c:pt>
                <c:pt idx="556">
                  <c:v>45681.1875</c:v>
                </c:pt>
                <c:pt idx="557">
                  <c:v>45681.229166666664</c:v>
                </c:pt>
                <c:pt idx="558">
                  <c:v>45681.270833333336</c:v>
                </c:pt>
                <c:pt idx="559">
                  <c:v>45681.3125</c:v>
                </c:pt>
                <c:pt idx="560">
                  <c:v>45681.354166666664</c:v>
                </c:pt>
                <c:pt idx="561">
                  <c:v>45681.395833333336</c:v>
                </c:pt>
                <c:pt idx="562">
                  <c:v>45681.4375</c:v>
                </c:pt>
                <c:pt idx="563">
                  <c:v>45681.479166666664</c:v>
                </c:pt>
                <c:pt idx="564">
                  <c:v>45681.520833333336</c:v>
                </c:pt>
                <c:pt idx="565">
                  <c:v>45681.5625</c:v>
                </c:pt>
                <c:pt idx="566">
                  <c:v>45681.604166666664</c:v>
                </c:pt>
                <c:pt idx="567">
                  <c:v>45681.645833333336</c:v>
                </c:pt>
                <c:pt idx="568">
                  <c:v>45681.6875</c:v>
                </c:pt>
                <c:pt idx="569">
                  <c:v>45681.729166666664</c:v>
                </c:pt>
                <c:pt idx="570">
                  <c:v>45681.770833333336</c:v>
                </c:pt>
                <c:pt idx="571">
                  <c:v>45681.8125</c:v>
                </c:pt>
                <c:pt idx="572">
                  <c:v>45681.854166666664</c:v>
                </c:pt>
                <c:pt idx="573">
                  <c:v>45681.895833333336</c:v>
                </c:pt>
                <c:pt idx="574">
                  <c:v>45681.9375</c:v>
                </c:pt>
                <c:pt idx="575">
                  <c:v>45681.979166666664</c:v>
                </c:pt>
                <c:pt idx="576">
                  <c:v>45682.020833333336</c:v>
                </c:pt>
                <c:pt idx="577">
                  <c:v>45682.0625</c:v>
                </c:pt>
                <c:pt idx="578">
                  <c:v>45682.104166666664</c:v>
                </c:pt>
                <c:pt idx="579">
                  <c:v>45682.145833333336</c:v>
                </c:pt>
                <c:pt idx="580">
                  <c:v>45682.1875</c:v>
                </c:pt>
                <c:pt idx="581">
                  <c:v>45682.229166666664</c:v>
                </c:pt>
                <c:pt idx="582">
                  <c:v>45682.270833333336</c:v>
                </c:pt>
                <c:pt idx="583">
                  <c:v>45682.3125</c:v>
                </c:pt>
                <c:pt idx="584">
                  <c:v>45682.354166666664</c:v>
                </c:pt>
                <c:pt idx="585">
                  <c:v>45682.395833333336</c:v>
                </c:pt>
                <c:pt idx="586">
                  <c:v>45682.4375</c:v>
                </c:pt>
                <c:pt idx="587">
                  <c:v>45682.479166666664</c:v>
                </c:pt>
                <c:pt idx="588">
                  <c:v>45682.520833333336</c:v>
                </c:pt>
                <c:pt idx="589">
                  <c:v>45682.5625</c:v>
                </c:pt>
                <c:pt idx="590">
                  <c:v>45682.604166666664</c:v>
                </c:pt>
                <c:pt idx="591">
                  <c:v>45682.645833333336</c:v>
                </c:pt>
                <c:pt idx="592">
                  <c:v>45682.6875</c:v>
                </c:pt>
                <c:pt idx="593">
                  <c:v>45682.729166666664</c:v>
                </c:pt>
                <c:pt idx="594">
                  <c:v>45682.770833333336</c:v>
                </c:pt>
                <c:pt idx="595">
                  <c:v>45682.8125</c:v>
                </c:pt>
                <c:pt idx="596">
                  <c:v>45682.854166666664</c:v>
                </c:pt>
                <c:pt idx="597">
                  <c:v>45682.895833333336</c:v>
                </c:pt>
                <c:pt idx="598">
                  <c:v>45682.9375</c:v>
                </c:pt>
                <c:pt idx="599">
                  <c:v>45682.979166666664</c:v>
                </c:pt>
                <c:pt idx="600">
                  <c:v>45683.020833333336</c:v>
                </c:pt>
                <c:pt idx="601">
                  <c:v>45683.0625</c:v>
                </c:pt>
                <c:pt idx="602">
                  <c:v>45683.104166666664</c:v>
                </c:pt>
                <c:pt idx="603">
                  <c:v>45683.145833333336</c:v>
                </c:pt>
                <c:pt idx="604">
                  <c:v>45683.1875</c:v>
                </c:pt>
                <c:pt idx="605">
                  <c:v>45683.229166666664</c:v>
                </c:pt>
                <c:pt idx="606">
                  <c:v>45683.270833333336</c:v>
                </c:pt>
                <c:pt idx="607">
                  <c:v>45683.3125</c:v>
                </c:pt>
                <c:pt idx="608">
                  <c:v>45683.354166666664</c:v>
                </c:pt>
                <c:pt idx="609">
                  <c:v>45683.395833333336</c:v>
                </c:pt>
                <c:pt idx="610">
                  <c:v>45683.4375</c:v>
                </c:pt>
                <c:pt idx="611">
                  <c:v>45683.479166666664</c:v>
                </c:pt>
                <c:pt idx="612">
                  <c:v>45683.520833333336</c:v>
                </c:pt>
                <c:pt idx="613">
                  <c:v>45683.5625</c:v>
                </c:pt>
                <c:pt idx="614">
                  <c:v>45683.604166666664</c:v>
                </c:pt>
                <c:pt idx="615">
                  <c:v>45683.645833333336</c:v>
                </c:pt>
                <c:pt idx="616">
                  <c:v>45683.6875</c:v>
                </c:pt>
                <c:pt idx="617">
                  <c:v>45683.729166666664</c:v>
                </c:pt>
                <c:pt idx="618">
                  <c:v>45683.770833333336</c:v>
                </c:pt>
                <c:pt idx="619">
                  <c:v>45683.8125</c:v>
                </c:pt>
                <c:pt idx="620">
                  <c:v>45683.854166666664</c:v>
                </c:pt>
                <c:pt idx="621">
                  <c:v>45683.895833333336</c:v>
                </c:pt>
                <c:pt idx="622">
                  <c:v>45683.9375</c:v>
                </c:pt>
                <c:pt idx="623">
                  <c:v>45683.979166666664</c:v>
                </c:pt>
                <c:pt idx="624">
                  <c:v>45684.020833333336</c:v>
                </c:pt>
                <c:pt idx="625">
                  <c:v>45684.0625</c:v>
                </c:pt>
                <c:pt idx="626">
                  <c:v>45684.104166666664</c:v>
                </c:pt>
                <c:pt idx="627">
                  <c:v>45684.145833333336</c:v>
                </c:pt>
                <c:pt idx="628">
                  <c:v>45684.1875</c:v>
                </c:pt>
                <c:pt idx="629">
                  <c:v>45684.229166666664</c:v>
                </c:pt>
                <c:pt idx="630">
                  <c:v>45684.270833333336</c:v>
                </c:pt>
                <c:pt idx="631">
                  <c:v>45684.3125</c:v>
                </c:pt>
                <c:pt idx="632">
                  <c:v>45684.354166666664</c:v>
                </c:pt>
                <c:pt idx="633">
                  <c:v>45684.395833333336</c:v>
                </c:pt>
                <c:pt idx="634">
                  <c:v>45684.4375</c:v>
                </c:pt>
                <c:pt idx="635">
                  <c:v>45684.479166666664</c:v>
                </c:pt>
                <c:pt idx="636">
                  <c:v>45684.520833333336</c:v>
                </c:pt>
                <c:pt idx="637">
                  <c:v>45684.5625</c:v>
                </c:pt>
                <c:pt idx="638">
                  <c:v>45684.604166666664</c:v>
                </c:pt>
                <c:pt idx="639">
                  <c:v>45684.645833333336</c:v>
                </c:pt>
                <c:pt idx="640">
                  <c:v>45684.6875</c:v>
                </c:pt>
                <c:pt idx="641">
                  <c:v>45684.729166666664</c:v>
                </c:pt>
                <c:pt idx="642">
                  <c:v>45684.770833333336</c:v>
                </c:pt>
                <c:pt idx="643">
                  <c:v>45684.8125</c:v>
                </c:pt>
                <c:pt idx="644">
                  <c:v>45684.854166666664</c:v>
                </c:pt>
                <c:pt idx="645">
                  <c:v>45684.895833333336</c:v>
                </c:pt>
                <c:pt idx="646">
                  <c:v>45684.9375</c:v>
                </c:pt>
                <c:pt idx="647">
                  <c:v>45684.979166666664</c:v>
                </c:pt>
                <c:pt idx="648">
                  <c:v>45685.020833333336</c:v>
                </c:pt>
                <c:pt idx="649">
                  <c:v>45685.0625</c:v>
                </c:pt>
                <c:pt idx="650">
                  <c:v>45685.104166666664</c:v>
                </c:pt>
                <c:pt idx="651">
                  <c:v>45685.145833333336</c:v>
                </c:pt>
                <c:pt idx="652">
                  <c:v>45685.1875</c:v>
                </c:pt>
                <c:pt idx="653">
                  <c:v>45685.229166666664</c:v>
                </c:pt>
                <c:pt idx="654">
                  <c:v>45685.270833333336</c:v>
                </c:pt>
                <c:pt idx="655">
                  <c:v>45685.3125</c:v>
                </c:pt>
                <c:pt idx="656">
                  <c:v>45685.354166666664</c:v>
                </c:pt>
                <c:pt idx="657">
                  <c:v>45685.395833333336</c:v>
                </c:pt>
                <c:pt idx="658">
                  <c:v>45685.4375</c:v>
                </c:pt>
                <c:pt idx="659">
                  <c:v>45685.479166666664</c:v>
                </c:pt>
                <c:pt idx="660">
                  <c:v>45685.520833333336</c:v>
                </c:pt>
                <c:pt idx="661">
                  <c:v>45685.5625</c:v>
                </c:pt>
                <c:pt idx="662">
                  <c:v>45685.604166666664</c:v>
                </c:pt>
                <c:pt idx="663">
                  <c:v>45685.645833333336</c:v>
                </c:pt>
                <c:pt idx="664">
                  <c:v>45685.6875</c:v>
                </c:pt>
                <c:pt idx="665">
                  <c:v>45685.729166666664</c:v>
                </c:pt>
                <c:pt idx="666">
                  <c:v>45685.770833333336</c:v>
                </c:pt>
                <c:pt idx="667">
                  <c:v>45685.8125</c:v>
                </c:pt>
                <c:pt idx="668">
                  <c:v>45685.854166666664</c:v>
                </c:pt>
                <c:pt idx="669">
                  <c:v>45685.895833333336</c:v>
                </c:pt>
                <c:pt idx="670">
                  <c:v>45685.9375</c:v>
                </c:pt>
                <c:pt idx="671">
                  <c:v>45685.979166666664</c:v>
                </c:pt>
                <c:pt idx="672">
                  <c:v>45686.020833333336</c:v>
                </c:pt>
                <c:pt idx="673">
                  <c:v>45686.0625</c:v>
                </c:pt>
                <c:pt idx="674">
                  <c:v>45686.104166666664</c:v>
                </c:pt>
                <c:pt idx="675">
                  <c:v>45686.145833333336</c:v>
                </c:pt>
                <c:pt idx="676">
                  <c:v>45686.1875</c:v>
                </c:pt>
                <c:pt idx="677">
                  <c:v>45686.229166666664</c:v>
                </c:pt>
                <c:pt idx="678">
                  <c:v>45686.270833333336</c:v>
                </c:pt>
                <c:pt idx="679">
                  <c:v>45686.3125</c:v>
                </c:pt>
                <c:pt idx="680">
                  <c:v>45686.354166666664</c:v>
                </c:pt>
                <c:pt idx="681">
                  <c:v>45686.395833333336</c:v>
                </c:pt>
                <c:pt idx="682">
                  <c:v>45686.4375</c:v>
                </c:pt>
                <c:pt idx="683">
                  <c:v>45686.479166666664</c:v>
                </c:pt>
                <c:pt idx="684">
                  <c:v>45686.520833333336</c:v>
                </c:pt>
                <c:pt idx="685">
                  <c:v>45686.5625</c:v>
                </c:pt>
                <c:pt idx="686">
                  <c:v>45686.604166666664</c:v>
                </c:pt>
                <c:pt idx="687">
                  <c:v>45686.645833333336</c:v>
                </c:pt>
                <c:pt idx="688">
                  <c:v>45686.6875</c:v>
                </c:pt>
                <c:pt idx="689">
                  <c:v>45686.729166666664</c:v>
                </c:pt>
                <c:pt idx="690">
                  <c:v>45686.770833333336</c:v>
                </c:pt>
                <c:pt idx="691">
                  <c:v>45686.8125</c:v>
                </c:pt>
                <c:pt idx="692">
                  <c:v>45686.854166666664</c:v>
                </c:pt>
                <c:pt idx="693">
                  <c:v>45686.895833333336</c:v>
                </c:pt>
                <c:pt idx="694">
                  <c:v>45686.9375</c:v>
                </c:pt>
                <c:pt idx="695">
                  <c:v>45686.979166666664</c:v>
                </c:pt>
                <c:pt idx="696">
                  <c:v>45687.020833333336</c:v>
                </c:pt>
                <c:pt idx="697">
                  <c:v>45687.0625</c:v>
                </c:pt>
                <c:pt idx="698">
                  <c:v>45687.104166666664</c:v>
                </c:pt>
                <c:pt idx="699">
                  <c:v>45687.145833333336</c:v>
                </c:pt>
                <c:pt idx="700">
                  <c:v>45687.1875</c:v>
                </c:pt>
                <c:pt idx="701">
                  <c:v>45687.229166666664</c:v>
                </c:pt>
                <c:pt idx="702">
                  <c:v>45687.270833333336</c:v>
                </c:pt>
                <c:pt idx="703">
                  <c:v>45687.3125</c:v>
                </c:pt>
                <c:pt idx="704">
                  <c:v>45687.354166666664</c:v>
                </c:pt>
                <c:pt idx="705">
                  <c:v>45687.395833333336</c:v>
                </c:pt>
                <c:pt idx="706">
                  <c:v>45687.4375</c:v>
                </c:pt>
                <c:pt idx="707">
                  <c:v>45687.479166666664</c:v>
                </c:pt>
                <c:pt idx="708">
                  <c:v>45687.520833333336</c:v>
                </c:pt>
                <c:pt idx="709">
                  <c:v>45687.5625</c:v>
                </c:pt>
                <c:pt idx="710">
                  <c:v>45687.604166666664</c:v>
                </c:pt>
                <c:pt idx="711">
                  <c:v>45687.645833333336</c:v>
                </c:pt>
                <c:pt idx="712">
                  <c:v>45687.6875</c:v>
                </c:pt>
                <c:pt idx="713">
                  <c:v>45687.729166666664</c:v>
                </c:pt>
                <c:pt idx="714">
                  <c:v>45687.770833333336</c:v>
                </c:pt>
                <c:pt idx="715">
                  <c:v>45687.8125</c:v>
                </c:pt>
                <c:pt idx="716">
                  <c:v>45687.854166666664</c:v>
                </c:pt>
                <c:pt idx="717">
                  <c:v>45687.895833333336</c:v>
                </c:pt>
                <c:pt idx="718">
                  <c:v>45687.9375</c:v>
                </c:pt>
                <c:pt idx="719">
                  <c:v>45687.979166666664</c:v>
                </c:pt>
                <c:pt idx="720">
                  <c:v>45688.020833333336</c:v>
                </c:pt>
                <c:pt idx="721">
                  <c:v>45688.0625</c:v>
                </c:pt>
                <c:pt idx="722">
                  <c:v>45688.104166666664</c:v>
                </c:pt>
                <c:pt idx="723">
                  <c:v>45688.145833333336</c:v>
                </c:pt>
                <c:pt idx="724">
                  <c:v>45688.1875</c:v>
                </c:pt>
                <c:pt idx="725">
                  <c:v>45688.229166666664</c:v>
                </c:pt>
                <c:pt idx="726">
                  <c:v>45688.270833333336</c:v>
                </c:pt>
                <c:pt idx="727">
                  <c:v>45688.3125</c:v>
                </c:pt>
                <c:pt idx="728">
                  <c:v>45688.354166666664</c:v>
                </c:pt>
                <c:pt idx="729">
                  <c:v>45688.395833333336</c:v>
                </c:pt>
                <c:pt idx="730">
                  <c:v>45688.4375</c:v>
                </c:pt>
                <c:pt idx="731">
                  <c:v>45688.479166666664</c:v>
                </c:pt>
                <c:pt idx="732">
                  <c:v>45688.520833333336</c:v>
                </c:pt>
                <c:pt idx="733">
                  <c:v>45688.5625</c:v>
                </c:pt>
                <c:pt idx="734">
                  <c:v>45688.604166666664</c:v>
                </c:pt>
                <c:pt idx="735">
                  <c:v>45688.645833333336</c:v>
                </c:pt>
                <c:pt idx="736">
                  <c:v>45688.6875</c:v>
                </c:pt>
                <c:pt idx="737">
                  <c:v>45688.729166666664</c:v>
                </c:pt>
                <c:pt idx="738">
                  <c:v>45688.770833333336</c:v>
                </c:pt>
                <c:pt idx="739">
                  <c:v>45688.8125</c:v>
                </c:pt>
                <c:pt idx="740">
                  <c:v>45688.854166666664</c:v>
                </c:pt>
                <c:pt idx="741">
                  <c:v>45688.895833333336</c:v>
                </c:pt>
                <c:pt idx="742">
                  <c:v>45688.9375</c:v>
                </c:pt>
                <c:pt idx="743">
                  <c:v>45688.979166666664</c:v>
                </c:pt>
                <c:pt idx="744">
                  <c:v>45689.020833333336</c:v>
                </c:pt>
                <c:pt idx="745">
                  <c:v>45689.0625</c:v>
                </c:pt>
                <c:pt idx="746">
                  <c:v>45689.104166666664</c:v>
                </c:pt>
                <c:pt idx="747">
                  <c:v>45689.145833333336</c:v>
                </c:pt>
                <c:pt idx="748">
                  <c:v>45689.1875</c:v>
                </c:pt>
                <c:pt idx="749">
                  <c:v>45689.229166666664</c:v>
                </c:pt>
                <c:pt idx="750">
                  <c:v>45689.270833333336</c:v>
                </c:pt>
                <c:pt idx="751">
                  <c:v>45689.3125</c:v>
                </c:pt>
                <c:pt idx="752">
                  <c:v>45689.354166666664</c:v>
                </c:pt>
                <c:pt idx="753">
                  <c:v>45689.395833333336</c:v>
                </c:pt>
                <c:pt idx="754">
                  <c:v>45689.4375</c:v>
                </c:pt>
                <c:pt idx="755">
                  <c:v>45689.479166666664</c:v>
                </c:pt>
                <c:pt idx="756">
                  <c:v>45689.520833333336</c:v>
                </c:pt>
                <c:pt idx="757">
                  <c:v>45689.5625</c:v>
                </c:pt>
                <c:pt idx="758">
                  <c:v>45689.604166666664</c:v>
                </c:pt>
                <c:pt idx="759">
                  <c:v>45689.645833333336</c:v>
                </c:pt>
                <c:pt idx="760">
                  <c:v>45689.6875</c:v>
                </c:pt>
                <c:pt idx="761">
                  <c:v>45689.729166666664</c:v>
                </c:pt>
                <c:pt idx="762">
                  <c:v>45689.770833333336</c:v>
                </c:pt>
                <c:pt idx="763">
                  <c:v>45689.8125</c:v>
                </c:pt>
                <c:pt idx="764">
                  <c:v>45689.854166666664</c:v>
                </c:pt>
                <c:pt idx="765">
                  <c:v>45689.895833333336</c:v>
                </c:pt>
                <c:pt idx="766">
                  <c:v>45689.9375</c:v>
                </c:pt>
                <c:pt idx="767">
                  <c:v>45689.979166666664</c:v>
                </c:pt>
                <c:pt idx="768">
                  <c:v>45690.020833333336</c:v>
                </c:pt>
                <c:pt idx="769">
                  <c:v>45690.0625</c:v>
                </c:pt>
                <c:pt idx="770">
                  <c:v>45690.104166666664</c:v>
                </c:pt>
                <c:pt idx="771">
                  <c:v>45690.145833333336</c:v>
                </c:pt>
                <c:pt idx="772">
                  <c:v>45690.1875</c:v>
                </c:pt>
                <c:pt idx="773">
                  <c:v>45690.229166666664</c:v>
                </c:pt>
                <c:pt idx="774">
                  <c:v>45690.270833333336</c:v>
                </c:pt>
                <c:pt idx="775">
                  <c:v>45690.3125</c:v>
                </c:pt>
                <c:pt idx="776">
                  <c:v>45690.354166666664</c:v>
                </c:pt>
                <c:pt idx="777">
                  <c:v>45690.395833333336</c:v>
                </c:pt>
                <c:pt idx="778">
                  <c:v>45690.4375</c:v>
                </c:pt>
                <c:pt idx="779">
                  <c:v>45690.479166666664</c:v>
                </c:pt>
                <c:pt idx="780">
                  <c:v>45690.520833333336</c:v>
                </c:pt>
                <c:pt idx="781">
                  <c:v>45690.5625</c:v>
                </c:pt>
                <c:pt idx="782">
                  <c:v>45690.604166666664</c:v>
                </c:pt>
                <c:pt idx="783">
                  <c:v>45690.645833333336</c:v>
                </c:pt>
                <c:pt idx="784">
                  <c:v>45690.6875</c:v>
                </c:pt>
                <c:pt idx="785">
                  <c:v>45690.729166666664</c:v>
                </c:pt>
                <c:pt idx="786">
                  <c:v>45690.770833333336</c:v>
                </c:pt>
                <c:pt idx="787">
                  <c:v>45690.8125</c:v>
                </c:pt>
                <c:pt idx="788">
                  <c:v>45690.854166666664</c:v>
                </c:pt>
                <c:pt idx="789">
                  <c:v>45690.895833333336</c:v>
                </c:pt>
                <c:pt idx="790">
                  <c:v>45690.9375</c:v>
                </c:pt>
                <c:pt idx="791">
                  <c:v>45690.979166666664</c:v>
                </c:pt>
                <c:pt idx="792">
                  <c:v>45691.020833333336</c:v>
                </c:pt>
                <c:pt idx="793">
                  <c:v>45691.0625</c:v>
                </c:pt>
                <c:pt idx="794">
                  <c:v>45691.104166666664</c:v>
                </c:pt>
                <c:pt idx="795">
                  <c:v>45691.145833333336</c:v>
                </c:pt>
                <c:pt idx="796">
                  <c:v>45691.1875</c:v>
                </c:pt>
                <c:pt idx="797">
                  <c:v>45691.229166666664</c:v>
                </c:pt>
                <c:pt idx="798">
                  <c:v>45691.270833333336</c:v>
                </c:pt>
                <c:pt idx="799">
                  <c:v>45691.3125</c:v>
                </c:pt>
                <c:pt idx="800">
                  <c:v>45691.354166666664</c:v>
                </c:pt>
                <c:pt idx="801">
                  <c:v>45691.395833333336</c:v>
                </c:pt>
                <c:pt idx="802">
                  <c:v>45691.4375</c:v>
                </c:pt>
                <c:pt idx="803">
                  <c:v>45691.479166666664</c:v>
                </c:pt>
                <c:pt idx="804">
                  <c:v>45691.520833333336</c:v>
                </c:pt>
                <c:pt idx="805">
                  <c:v>45691.5625</c:v>
                </c:pt>
                <c:pt idx="806">
                  <c:v>45691.604166666664</c:v>
                </c:pt>
                <c:pt idx="807">
                  <c:v>45691.645833333336</c:v>
                </c:pt>
                <c:pt idx="808">
                  <c:v>45691.6875</c:v>
                </c:pt>
                <c:pt idx="809">
                  <c:v>45691.729166666664</c:v>
                </c:pt>
                <c:pt idx="810">
                  <c:v>45691.770833333336</c:v>
                </c:pt>
                <c:pt idx="811">
                  <c:v>45691.8125</c:v>
                </c:pt>
                <c:pt idx="812">
                  <c:v>45691.854166666664</c:v>
                </c:pt>
                <c:pt idx="813">
                  <c:v>45691.895833333336</c:v>
                </c:pt>
                <c:pt idx="814">
                  <c:v>45691.9375</c:v>
                </c:pt>
                <c:pt idx="815">
                  <c:v>45691.979166666664</c:v>
                </c:pt>
                <c:pt idx="816">
                  <c:v>45692.020833333336</c:v>
                </c:pt>
                <c:pt idx="817">
                  <c:v>45692.0625</c:v>
                </c:pt>
                <c:pt idx="818">
                  <c:v>45692.104166666664</c:v>
                </c:pt>
                <c:pt idx="819">
                  <c:v>45692.145833333336</c:v>
                </c:pt>
                <c:pt idx="820">
                  <c:v>45692.1875</c:v>
                </c:pt>
                <c:pt idx="821">
                  <c:v>45692.229166666664</c:v>
                </c:pt>
                <c:pt idx="822">
                  <c:v>45692.270833333336</c:v>
                </c:pt>
                <c:pt idx="823">
                  <c:v>45692.3125</c:v>
                </c:pt>
                <c:pt idx="824">
                  <c:v>45692.354166666664</c:v>
                </c:pt>
                <c:pt idx="825">
                  <c:v>45692.395833333336</c:v>
                </c:pt>
                <c:pt idx="826">
                  <c:v>45692.4375</c:v>
                </c:pt>
                <c:pt idx="827">
                  <c:v>45692.479166666664</c:v>
                </c:pt>
                <c:pt idx="828">
                  <c:v>45692.520833333336</c:v>
                </c:pt>
                <c:pt idx="829">
                  <c:v>45692.5625</c:v>
                </c:pt>
                <c:pt idx="830">
                  <c:v>45692.604166666664</c:v>
                </c:pt>
                <c:pt idx="831">
                  <c:v>45692.645833333336</c:v>
                </c:pt>
                <c:pt idx="832">
                  <c:v>45692.6875</c:v>
                </c:pt>
                <c:pt idx="833">
                  <c:v>45692.729166666664</c:v>
                </c:pt>
                <c:pt idx="834">
                  <c:v>45692.770833333336</c:v>
                </c:pt>
                <c:pt idx="835">
                  <c:v>45692.8125</c:v>
                </c:pt>
                <c:pt idx="836">
                  <c:v>45692.854166666664</c:v>
                </c:pt>
                <c:pt idx="837">
                  <c:v>45692.895833333336</c:v>
                </c:pt>
                <c:pt idx="838">
                  <c:v>45692.9375</c:v>
                </c:pt>
                <c:pt idx="839">
                  <c:v>45692.979166666664</c:v>
                </c:pt>
                <c:pt idx="840">
                  <c:v>45693.020833333336</c:v>
                </c:pt>
                <c:pt idx="841">
                  <c:v>45693.0625</c:v>
                </c:pt>
                <c:pt idx="842">
                  <c:v>45693.104166666664</c:v>
                </c:pt>
                <c:pt idx="843">
                  <c:v>45693.145833333336</c:v>
                </c:pt>
                <c:pt idx="844">
                  <c:v>45693.1875</c:v>
                </c:pt>
                <c:pt idx="845">
                  <c:v>45693.229166666664</c:v>
                </c:pt>
                <c:pt idx="846">
                  <c:v>45693.270833333336</c:v>
                </c:pt>
                <c:pt idx="847">
                  <c:v>45693.3125</c:v>
                </c:pt>
                <c:pt idx="848">
                  <c:v>45693.354166666664</c:v>
                </c:pt>
                <c:pt idx="849">
                  <c:v>45693.395833333336</c:v>
                </c:pt>
                <c:pt idx="850">
                  <c:v>45693.4375</c:v>
                </c:pt>
                <c:pt idx="851">
                  <c:v>45693.479166666664</c:v>
                </c:pt>
                <c:pt idx="852">
                  <c:v>45693.520833333336</c:v>
                </c:pt>
                <c:pt idx="853">
                  <c:v>45693.5625</c:v>
                </c:pt>
                <c:pt idx="854">
                  <c:v>45693.604166666664</c:v>
                </c:pt>
                <c:pt idx="855">
                  <c:v>45693.645833333336</c:v>
                </c:pt>
                <c:pt idx="856">
                  <c:v>45693.6875</c:v>
                </c:pt>
                <c:pt idx="857">
                  <c:v>45693.729166666664</c:v>
                </c:pt>
                <c:pt idx="858">
                  <c:v>45693.770833333336</c:v>
                </c:pt>
                <c:pt idx="859">
                  <c:v>45693.8125</c:v>
                </c:pt>
                <c:pt idx="860">
                  <c:v>45693.854166666664</c:v>
                </c:pt>
                <c:pt idx="861">
                  <c:v>45693.895833333336</c:v>
                </c:pt>
                <c:pt idx="862">
                  <c:v>45693.9375</c:v>
                </c:pt>
                <c:pt idx="863">
                  <c:v>45693.979166666664</c:v>
                </c:pt>
                <c:pt idx="864">
                  <c:v>45694.020833333336</c:v>
                </c:pt>
                <c:pt idx="865">
                  <c:v>45694.0625</c:v>
                </c:pt>
                <c:pt idx="866">
                  <c:v>45694.104166666664</c:v>
                </c:pt>
                <c:pt idx="867">
                  <c:v>45694.145833333336</c:v>
                </c:pt>
                <c:pt idx="868">
                  <c:v>45694.1875</c:v>
                </c:pt>
                <c:pt idx="869">
                  <c:v>45694.229166666664</c:v>
                </c:pt>
                <c:pt idx="870">
                  <c:v>45694.270833333336</c:v>
                </c:pt>
                <c:pt idx="871">
                  <c:v>45694.3125</c:v>
                </c:pt>
                <c:pt idx="872">
                  <c:v>45694.354166666664</c:v>
                </c:pt>
                <c:pt idx="873">
                  <c:v>45694.395833333336</c:v>
                </c:pt>
                <c:pt idx="874">
                  <c:v>45694.4375</c:v>
                </c:pt>
                <c:pt idx="875">
                  <c:v>45694.479166666664</c:v>
                </c:pt>
                <c:pt idx="876">
                  <c:v>45694.520833333336</c:v>
                </c:pt>
                <c:pt idx="877">
                  <c:v>45694.5625</c:v>
                </c:pt>
                <c:pt idx="878">
                  <c:v>45694.604166666664</c:v>
                </c:pt>
                <c:pt idx="879">
                  <c:v>45694.645833333336</c:v>
                </c:pt>
                <c:pt idx="880">
                  <c:v>45694.6875</c:v>
                </c:pt>
                <c:pt idx="881">
                  <c:v>45694.729166666664</c:v>
                </c:pt>
                <c:pt idx="882">
                  <c:v>45694.770833333336</c:v>
                </c:pt>
                <c:pt idx="883">
                  <c:v>45694.8125</c:v>
                </c:pt>
                <c:pt idx="884">
                  <c:v>45694.854166666664</c:v>
                </c:pt>
                <c:pt idx="885">
                  <c:v>45694.895833333336</c:v>
                </c:pt>
                <c:pt idx="886">
                  <c:v>45694.9375</c:v>
                </c:pt>
                <c:pt idx="887">
                  <c:v>45694.979166666664</c:v>
                </c:pt>
                <c:pt idx="888">
                  <c:v>45695.020833333336</c:v>
                </c:pt>
                <c:pt idx="889">
                  <c:v>45695.0625</c:v>
                </c:pt>
                <c:pt idx="890">
                  <c:v>45695.104166666664</c:v>
                </c:pt>
                <c:pt idx="891">
                  <c:v>45695.145833333336</c:v>
                </c:pt>
                <c:pt idx="892">
                  <c:v>45695.1875</c:v>
                </c:pt>
                <c:pt idx="893">
                  <c:v>45695.229166666664</c:v>
                </c:pt>
                <c:pt idx="894">
                  <c:v>45695.270833333336</c:v>
                </c:pt>
                <c:pt idx="895">
                  <c:v>45695.3125</c:v>
                </c:pt>
                <c:pt idx="896">
                  <c:v>45695.354166666664</c:v>
                </c:pt>
                <c:pt idx="897">
                  <c:v>45695.395833333336</c:v>
                </c:pt>
                <c:pt idx="898">
                  <c:v>45695.4375</c:v>
                </c:pt>
                <c:pt idx="899">
                  <c:v>45695.479166666664</c:v>
                </c:pt>
                <c:pt idx="900">
                  <c:v>45695.520833333336</c:v>
                </c:pt>
                <c:pt idx="901">
                  <c:v>45695.5625</c:v>
                </c:pt>
                <c:pt idx="902">
                  <c:v>45695.604166666664</c:v>
                </c:pt>
                <c:pt idx="903">
                  <c:v>45695.645833333336</c:v>
                </c:pt>
                <c:pt idx="904">
                  <c:v>45695.6875</c:v>
                </c:pt>
                <c:pt idx="905">
                  <c:v>45695.729166666664</c:v>
                </c:pt>
                <c:pt idx="906">
                  <c:v>45695.770833333336</c:v>
                </c:pt>
                <c:pt idx="907">
                  <c:v>45695.8125</c:v>
                </c:pt>
                <c:pt idx="908">
                  <c:v>45695.854166666664</c:v>
                </c:pt>
                <c:pt idx="909">
                  <c:v>45695.895833333336</c:v>
                </c:pt>
                <c:pt idx="910">
                  <c:v>45695.9375</c:v>
                </c:pt>
                <c:pt idx="911">
                  <c:v>45695.979166666664</c:v>
                </c:pt>
                <c:pt idx="912">
                  <c:v>45696.020833333336</c:v>
                </c:pt>
                <c:pt idx="913">
                  <c:v>45696.0625</c:v>
                </c:pt>
                <c:pt idx="914">
                  <c:v>45696.104166666664</c:v>
                </c:pt>
                <c:pt idx="915">
                  <c:v>45696.145833333336</c:v>
                </c:pt>
                <c:pt idx="916">
                  <c:v>45696.1875</c:v>
                </c:pt>
                <c:pt idx="917">
                  <c:v>45696.229166666664</c:v>
                </c:pt>
                <c:pt idx="918">
                  <c:v>45696.270833333336</c:v>
                </c:pt>
                <c:pt idx="919">
                  <c:v>45696.3125</c:v>
                </c:pt>
                <c:pt idx="920">
                  <c:v>45696.354166666664</c:v>
                </c:pt>
                <c:pt idx="921">
                  <c:v>45696.395833333336</c:v>
                </c:pt>
                <c:pt idx="922">
                  <c:v>45696.4375</c:v>
                </c:pt>
                <c:pt idx="923">
                  <c:v>45696.479166666664</c:v>
                </c:pt>
                <c:pt idx="924">
                  <c:v>45696.520833333336</c:v>
                </c:pt>
                <c:pt idx="925">
                  <c:v>45696.5625</c:v>
                </c:pt>
                <c:pt idx="926">
                  <c:v>45696.604166666664</c:v>
                </c:pt>
                <c:pt idx="927">
                  <c:v>45696.645833333336</c:v>
                </c:pt>
                <c:pt idx="928">
                  <c:v>45696.6875</c:v>
                </c:pt>
                <c:pt idx="929">
                  <c:v>45696.729166666664</c:v>
                </c:pt>
                <c:pt idx="930">
                  <c:v>45696.770833333336</c:v>
                </c:pt>
                <c:pt idx="931">
                  <c:v>45696.8125</c:v>
                </c:pt>
                <c:pt idx="932">
                  <c:v>45696.854166666664</c:v>
                </c:pt>
                <c:pt idx="933">
                  <c:v>45696.895833333336</c:v>
                </c:pt>
                <c:pt idx="934">
                  <c:v>45696.9375</c:v>
                </c:pt>
                <c:pt idx="935">
                  <c:v>45696.979166666664</c:v>
                </c:pt>
                <c:pt idx="936">
                  <c:v>45697.020833333336</c:v>
                </c:pt>
                <c:pt idx="937">
                  <c:v>45697.0625</c:v>
                </c:pt>
                <c:pt idx="938">
                  <c:v>45697.104166666664</c:v>
                </c:pt>
                <c:pt idx="939">
                  <c:v>45697.145833333336</c:v>
                </c:pt>
                <c:pt idx="940">
                  <c:v>45697.1875</c:v>
                </c:pt>
                <c:pt idx="941">
                  <c:v>45697.229166666664</c:v>
                </c:pt>
                <c:pt idx="942">
                  <c:v>45697.270833333336</c:v>
                </c:pt>
                <c:pt idx="943">
                  <c:v>45697.3125</c:v>
                </c:pt>
                <c:pt idx="944">
                  <c:v>45697.354166666664</c:v>
                </c:pt>
                <c:pt idx="945">
                  <c:v>45697.395833333336</c:v>
                </c:pt>
                <c:pt idx="946">
                  <c:v>45697.4375</c:v>
                </c:pt>
                <c:pt idx="947">
                  <c:v>45697.479166666664</c:v>
                </c:pt>
                <c:pt idx="948">
                  <c:v>45697.520833333336</c:v>
                </c:pt>
                <c:pt idx="949">
                  <c:v>45697.5625</c:v>
                </c:pt>
                <c:pt idx="950">
                  <c:v>45697.604166666664</c:v>
                </c:pt>
                <c:pt idx="951">
                  <c:v>45697.645833333336</c:v>
                </c:pt>
                <c:pt idx="952">
                  <c:v>45697.6875</c:v>
                </c:pt>
                <c:pt idx="953">
                  <c:v>45697.729166666664</c:v>
                </c:pt>
                <c:pt idx="954">
                  <c:v>45697.770833333336</c:v>
                </c:pt>
                <c:pt idx="955">
                  <c:v>45697.8125</c:v>
                </c:pt>
                <c:pt idx="956">
                  <c:v>45697.854166666664</c:v>
                </c:pt>
                <c:pt idx="957">
                  <c:v>45697.895833333336</c:v>
                </c:pt>
                <c:pt idx="958">
                  <c:v>45697.9375</c:v>
                </c:pt>
                <c:pt idx="959">
                  <c:v>45697.979166666664</c:v>
                </c:pt>
                <c:pt idx="960">
                  <c:v>45698.020833333336</c:v>
                </c:pt>
                <c:pt idx="961">
                  <c:v>45698.0625</c:v>
                </c:pt>
                <c:pt idx="962">
                  <c:v>45698.104166666664</c:v>
                </c:pt>
                <c:pt idx="963">
                  <c:v>45698.145833333336</c:v>
                </c:pt>
                <c:pt idx="964">
                  <c:v>45698.1875</c:v>
                </c:pt>
                <c:pt idx="965">
                  <c:v>45698.229166666664</c:v>
                </c:pt>
                <c:pt idx="966">
                  <c:v>45698.270833333336</c:v>
                </c:pt>
                <c:pt idx="967">
                  <c:v>45698.3125</c:v>
                </c:pt>
                <c:pt idx="968">
                  <c:v>45698.354166666664</c:v>
                </c:pt>
                <c:pt idx="969">
                  <c:v>45698.395833333336</c:v>
                </c:pt>
                <c:pt idx="970">
                  <c:v>45698.4375</c:v>
                </c:pt>
                <c:pt idx="971">
                  <c:v>45698.479166666664</c:v>
                </c:pt>
                <c:pt idx="972">
                  <c:v>45698.520833333336</c:v>
                </c:pt>
                <c:pt idx="973">
                  <c:v>45698.5625</c:v>
                </c:pt>
                <c:pt idx="974">
                  <c:v>45698.604166666664</c:v>
                </c:pt>
                <c:pt idx="975">
                  <c:v>45698.645833333336</c:v>
                </c:pt>
                <c:pt idx="976">
                  <c:v>45698.6875</c:v>
                </c:pt>
                <c:pt idx="977">
                  <c:v>45698.729166666664</c:v>
                </c:pt>
                <c:pt idx="978">
                  <c:v>45698.770833333336</c:v>
                </c:pt>
                <c:pt idx="979">
                  <c:v>45698.8125</c:v>
                </c:pt>
                <c:pt idx="980">
                  <c:v>45698.854166666664</c:v>
                </c:pt>
                <c:pt idx="981">
                  <c:v>45698.895833333336</c:v>
                </c:pt>
                <c:pt idx="982">
                  <c:v>45698.9375</c:v>
                </c:pt>
                <c:pt idx="983">
                  <c:v>45698.979166666664</c:v>
                </c:pt>
                <c:pt idx="984">
                  <c:v>45699.020833333336</c:v>
                </c:pt>
                <c:pt idx="985">
                  <c:v>45699.0625</c:v>
                </c:pt>
                <c:pt idx="986">
                  <c:v>45699.104166666664</c:v>
                </c:pt>
                <c:pt idx="987">
                  <c:v>45699.145833333336</c:v>
                </c:pt>
                <c:pt idx="988">
                  <c:v>45699.1875</c:v>
                </c:pt>
                <c:pt idx="989">
                  <c:v>45699.229166666664</c:v>
                </c:pt>
                <c:pt idx="990">
                  <c:v>45699.270833333336</c:v>
                </c:pt>
                <c:pt idx="991">
                  <c:v>45699.3125</c:v>
                </c:pt>
                <c:pt idx="992">
                  <c:v>45699.354166666664</c:v>
                </c:pt>
                <c:pt idx="993">
                  <c:v>45699.395833333336</c:v>
                </c:pt>
                <c:pt idx="994">
                  <c:v>45699.4375</c:v>
                </c:pt>
                <c:pt idx="995">
                  <c:v>45699.479166666664</c:v>
                </c:pt>
                <c:pt idx="996">
                  <c:v>45699.520833333336</c:v>
                </c:pt>
                <c:pt idx="997">
                  <c:v>45699.5625</c:v>
                </c:pt>
                <c:pt idx="998">
                  <c:v>45699.604166666664</c:v>
                </c:pt>
                <c:pt idx="999">
                  <c:v>45699.645833333336</c:v>
                </c:pt>
                <c:pt idx="1000">
                  <c:v>45699.6875</c:v>
                </c:pt>
                <c:pt idx="1001">
                  <c:v>45699.729166666664</c:v>
                </c:pt>
                <c:pt idx="1002">
                  <c:v>45699.770833333336</c:v>
                </c:pt>
                <c:pt idx="1003">
                  <c:v>45699.8125</c:v>
                </c:pt>
                <c:pt idx="1004">
                  <c:v>45699.854166666664</c:v>
                </c:pt>
                <c:pt idx="1005">
                  <c:v>45699.895833333336</c:v>
                </c:pt>
                <c:pt idx="1006">
                  <c:v>45699.9375</c:v>
                </c:pt>
                <c:pt idx="1007">
                  <c:v>45699.979166666664</c:v>
                </c:pt>
                <c:pt idx="1008">
                  <c:v>45700.020833333336</c:v>
                </c:pt>
                <c:pt idx="1009">
                  <c:v>45700.0625</c:v>
                </c:pt>
                <c:pt idx="1010">
                  <c:v>45700.104166666664</c:v>
                </c:pt>
                <c:pt idx="1011">
                  <c:v>45700.145833333336</c:v>
                </c:pt>
                <c:pt idx="1012">
                  <c:v>45700.1875</c:v>
                </c:pt>
                <c:pt idx="1013">
                  <c:v>45700.229166666664</c:v>
                </c:pt>
                <c:pt idx="1014">
                  <c:v>45700.270833333336</c:v>
                </c:pt>
                <c:pt idx="1015">
                  <c:v>45700.3125</c:v>
                </c:pt>
                <c:pt idx="1016">
                  <c:v>45700.354166666664</c:v>
                </c:pt>
                <c:pt idx="1017">
                  <c:v>45700.395833333336</c:v>
                </c:pt>
                <c:pt idx="1018">
                  <c:v>45700.4375</c:v>
                </c:pt>
                <c:pt idx="1019">
                  <c:v>45700.479166666664</c:v>
                </c:pt>
                <c:pt idx="1020">
                  <c:v>45700.520833333336</c:v>
                </c:pt>
                <c:pt idx="1021">
                  <c:v>45700.5625</c:v>
                </c:pt>
                <c:pt idx="1022">
                  <c:v>45700.604166666664</c:v>
                </c:pt>
                <c:pt idx="1023">
                  <c:v>45700.645833333336</c:v>
                </c:pt>
                <c:pt idx="1024">
                  <c:v>45700.6875</c:v>
                </c:pt>
                <c:pt idx="1025">
                  <c:v>45700.729166666664</c:v>
                </c:pt>
                <c:pt idx="1026">
                  <c:v>45700.770833333336</c:v>
                </c:pt>
                <c:pt idx="1027">
                  <c:v>45700.8125</c:v>
                </c:pt>
                <c:pt idx="1028">
                  <c:v>45700.854166666664</c:v>
                </c:pt>
                <c:pt idx="1029">
                  <c:v>45700.895833333336</c:v>
                </c:pt>
                <c:pt idx="1030">
                  <c:v>45700.9375</c:v>
                </c:pt>
                <c:pt idx="1031">
                  <c:v>45700.979166666664</c:v>
                </c:pt>
                <c:pt idx="1032">
                  <c:v>45701.020833333336</c:v>
                </c:pt>
                <c:pt idx="1033">
                  <c:v>45701.0625</c:v>
                </c:pt>
                <c:pt idx="1034">
                  <c:v>45701.104166666664</c:v>
                </c:pt>
                <c:pt idx="1035">
                  <c:v>45701.145833333336</c:v>
                </c:pt>
                <c:pt idx="1036">
                  <c:v>45701.1875</c:v>
                </c:pt>
                <c:pt idx="1037">
                  <c:v>45701.229166666664</c:v>
                </c:pt>
                <c:pt idx="1038">
                  <c:v>45701.270833333336</c:v>
                </c:pt>
                <c:pt idx="1039">
                  <c:v>45701.3125</c:v>
                </c:pt>
                <c:pt idx="1040">
                  <c:v>45701.354166666664</c:v>
                </c:pt>
                <c:pt idx="1041">
                  <c:v>45701.395833333336</c:v>
                </c:pt>
                <c:pt idx="1042">
                  <c:v>45701.4375</c:v>
                </c:pt>
                <c:pt idx="1043">
                  <c:v>45701.479166666664</c:v>
                </c:pt>
                <c:pt idx="1044">
                  <c:v>45701.520833333336</c:v>
                </c:pt>
                <c:pt idx="1045">
                  <c:v>45701.5625</c:v>
                </c:pt>
                <c:pt idx="1046">
                  <c:v>45701.604166666664</c:v>
                </c:pt>
                <c:pt idx="1047">
                  <c:v>45701.645833333336</c:v>
                </c:pt>
                <c:pt idx="1048">
                  <c:v>45701.6875</c:v>
                </c:pt>
                <c:pt idx="1049">
                  <c:v>45701.729166666664</c:v>
                </c:pt>
                <c:pt idx="1050">
                  <c:v>45701.770833333336</c:v>
                </c:pt>
                <c:pt idx="1051">
                  <c:v>45701.8125</c:v>
                </c:pt>
                <c:pt idx="1052">
                  <c:v>45701.854166666664</c:v>
                </c:pt>
                <c:pt idx="1053">
                  <c:v>45701.895833333336</c:v>
                </c:pt>
                <c:pt idx="1054">
                  <c:v>45701.9375</c:v>
                </c:pt>
                <c:pt idx="1055">
                  <c:v>45701.979166666664</c:v>
                </c:pt>
                <c:pt idx="1056">
                  <c:v>45702.020833333336</c:v>
                </c:pt>
                <c:pt idx="1057">
                  <c:v>45702.0625</c:v>
                </c:pt>
                <c:pt idx="1058">
                  <c:v>45702.104166666664</c:v>
                </c:pt>
                <c:pt idx="1059">
                  <c:v>45702.145833333336</c:v>
                </c:pt>
                <c:pt idx="1060">
                  <c:v>45702.1875</c:v>
                </c:pt>
                <c:pt idx="1061">
                  <c:v>45702.229166666664</c:v>
                </c:pt>
                <c:pt idx="1062">
                  <c:v>45702.270833333336</c:v>
                </c:pt>
                <c:pt idx="1063">
                  <c:v>45702.3125</c:v>
                </c:pt>
                <c:pt idx="1064">
                  <c:v>45702.354166666664</c:v>
                </c:pt>
                <c:pt idx="1065">
                  <c:v>45702.395833333336</c:v>
                </c:pt>
                <c:pt idx="1066">
                  <c:v>45702.4375</c:v>
                </c:pt>
                <c:pt idx="1067">
                  <c:v>45702.479166666664</c:v>
                </c:pt>
                <c:pt idx="1068">
                  <c:v>45702.520833333336</c:v>
                </c:pt>
                <c:pt idx="1069">
                  <c:v>45702.5625</c:v>
                </c:pt>
                <c:pt idx="1070">
                  <c:v>45702.604166666664</c:v>
                </c:pt>
                <c:pt idx="1071">
                  <c:v>45702.645833333336</c:v>
                </c:pt>
                <c:pt idx="1072">
                  <c:v>45702.6875</c:v>
                </c:pt>
                <c:pt idx="1073">
                  <c:v>45702.729166666664</c:v>
                </c:pt>
                <c:pt idx="1074">
                  <c:v>45702.770833333336</c:v>
                </c:pt>
                <c:pt idx="1075">
                  <c:v>45702.8125</c:v>
                </c:pt>
                <c:pt idx="1076">
                  <c:v>45702.854166666664</c:v>
                </c:pt>
                <c:pt idx="1077">
                  <c:v>45702.895833333336</c:v>
                </c:pt>
                <c:pt idx="1078">
                  <c:v>45702.9375</c:v>
                </c:pt>
                <c:pt idx="1079">
                  <c:v>45702.979166666664</c:v>
                </c:pt>
                <c:pt idx="1080">
                  <c:v>45703.020833333336</c:v>
                </c:pt>
                <c:pt idx="1081">
                  <c:v>45703.0625</c:v>
                </c:pt>
                <c:pt idx="1082">
                  <c:v>45703.104166666664</c:v>
                </c:pt>
                <c:pt idx="1083">
                  <c:v>45703.145833333336</c:v>
                </c:pt>
                <c:pt idx="1084">
                  <c:v>45703.1875</c:v>
                </c:pt>
                <c:pt idx="1085">
                  <c:v>45703.229166666664</c:v>
                </c:pt>
                <c:pt idx="1086">
                  <c:v>45703.270833333336</c:v>
                </c:pt>
                <c:pt idx="1087">
                  <c:v>45703.3125</c:v>
                </c:pt>
                <c:pt idx="1088">
                  <c:v>45703.354166666664</c:v>
                </c:pt>
                <c:pt idx="1089">
                  <c:v>45703.395833333336</c:v>
                </c:pt>
                <c:pt idx="1090">
                  <c:v>45703.4375</c:v>
                </c:pt>
                <c:pt idx="1091">
                  <c:v>45703.479166666664</c:v>
                </c:pt>
                <c:pt idx="1092">
                  <c:v>45703.520833333336</c:v>
                </c:pt>
                <c:pt idx="1093">
                  <c:v>45703.5625</c:v>
                </c:pt>
                <c:pt idx="1094">
                  <c:v>45703.604166666664</c:v>
                </c:pt>
                <c:pt idx="1095">
                  <c:v>45703.645833333336</c:v>
                </c:pt>
                <c:pt idx="1096">
                  <c:v>45703.6875</c:v>
                </c:pt>
                <c:pt idx="1097">
                  <c:v>45703.729166666664</c:v>
                </c:pt>
                <c:pt idx="1098">
                  <c:v>45703.770833333336</c:v>
                </c:pt>
                <c:pt idx="1099">
                  <c:v>45703.8125</c:v>
                </c:pt>
                <c:pt idx="1100">
                  <c:v>45703.854166666664</c:v>
                </c:pt>
                <c:pt idx="1101">
                  <c:v>45703.895833333336</c:v>
                </c:pt>
                <c:pt idx="1102">
                  <c:v>45703.9375</c:v>
                </c:pt>
                <c:pt idx="1103">
                  <c:v>45703.979166666664</c:v>
                </c:pt>
                <c:pt idx="1104">
                  <c:v>45704.020833333336</c:v>
                </c:pt>
                <c:pt idx="1105">
                  <c:v>45704.0625</c:v>
                </c:pt>
                <c:pt idx="1106">
                  <c:v>45704.104166666664</c:v>
                </c:pt>
                <c:pt idx="1107">
                  <c:v>45704.145833333336</c:v>
                </c:pt>
                <c:pt idx="1108">
                  <c:v>45704.1875</c:v>
                </c:pt>
                <c:pt idx="1109">
                  <c:v>45704.229166666664</c:v>
                </c:pt>
                <c:pt idx="1110">
                  <c:v>45704.270833333336</c:v>
                </c:pt>
                <c:pt idx="1111">
                  <c:v>45704.3125</c:v>
                </c:pt>
                <c:pt idx="1112">
                  <c:v>45704.354166666664</c:v>
                </c:pt>
                <c:pt idx="1113">
                  <c:v>45704.395833333336</c:v>
                </c:pt>
                <c:pt idx="1114">
                  <c:v>45704.4375</c:v>
                </c:pt>
                <c:pt idx="1115">
                  <c:v>45704.479166666664</c:v>
                </c:pt>
                <c:pt idx="1116">
                  <c:v>45704.520833333336</c:v>
                </c:pt>
                <c:pt idx="1117">
                  <c:v>45704.5625</c:v>
                </c:pt>
                <c:pt idx="1118">
                  <c:v>45704.604166666664</c:v>
                </c:pt>
                <c:pt idx="1119">
                  <c:v>45704.645833333336</c:v>
                </c:pt>
                <c:pt idx="1120">
                  <c:v>45704.6875</c:v>
                </c:pt>
                <c:pt idx="1121">
                  <c:v>45704.729166666664</c:v>
                </c:pt>
                <c:pt idx="1122">
                  <c:v>45704.770833333336</c:v>
                </c:pt>
                <c:pt idx="1123">
                  <c:v>45704.8125</c:v>
                </c:pt>
                <c:pt idx="1124">
                  <c:v>45704.854166666664</c:v>
                </c:pt>
                <c:pt idx="1125">
                  <c:v>45704.895833333336</c:v>
                </c:pt>
                <c:pt idx="1126">
                  <c:v>45704.9375</c:v>
                </c:pt>
                <c:pt idx="1127">
                  <c:v>45704.979166666664</c:v>
                </c:pt>
                <c:pt idx="1128">
                  <c:v>45705.020833333336</c:v>
                </c:pt>
                <c:pt idx="1129">
                  <c:v>45705.0625</c:v>
                </c:pt>
                <c:pt idx="1130">
                  <c:v>45705.104166666664</c:v>
                </c:pt>
                <c:pt idx="1131">
                  <c:v>45705.145833333336</c:v>
                </c:pt>
                <c:pt idx="1132">
                  <c:v>45705.1875</c:v>
                </c:pt>
                <c:pt idx="1133">
                  <c:v>45705.229166666664</c:v>
                </c:pt>
                <c:pt idx="1134">
                  <c:v>45705.270833333336</c:v>
                </c:pt>
                <c:pt idx="1135">
                  <c:v>45705.3125</c:v>
                </c:pt>
                <c:pt idx="1136">
                  <c:v>45705.354166666664</c:v>
                </c:pt>
                <c:pt idx="1137">
                  <c:v>45705.395833333336</c:v>
                </c:pt>
                <c:pt idx="1138">
                  <c:v>45705.4375</c:v>
                </c:pt>
                <c:pt idx="1139">
                  <c:v>45705.479166666664</c:v>
                </c:pt>
                <c:pt idx="1140">
                  <c:v>45705.520833333336</c:v>
                </c:pt>
                <c:pt idx="1141">
                  <c:v>45705.5625</c:v>
                </c:pt>
                <c:pt idx="1142">
                  <c:v>45705.604166666664</c:v>
                </c:pt>
                <c:pt idx="1143">
                  <c:v>45705.645833333336</c:v>
                </c:pt>
                <c:pt idx="1144">
                  <c:v>45705.6875</c:v>
                </c:pt>
                <c:pt idx="1145">
                  <c:v>45705.729166666664</c:v>
                </c:pt>
                <c:pt idx="1146">
                  <c:v>45705.770833333336</c:v>
                </c:pt>
                <c:pt idx="1147">
                  <c:v>45705.8125</c:v>
                </c:pt>
                <c:pt idx="1148">
                  <c:v>45705.854166666664</c:v>
                </c:pt>
                <c:pt idx="1149">
                  <c:v>45705.895833333336</c:v>
                </c:pt>
                <c:pt idx="1150">
                  <c:v>45705.9375</c:v>
                </c:pt>
                <c:pt idx="1151">
                  <c:v>45705.979166666664</c:v>
                </c:pt>
                <c:pt idx="1152">
                  <c:v>45706.020833333336</c:v>
                </c:pt>
                <c:pt idx="1153">
                  <c:v>45706.0625</c:v>
                </c:pt>
                <c:pt idx="1154">
                  <c:v>45706.104166666664</c:v>
                </c:pt>
                <c:pt idx="1155">
                  <c:v>45706.145833333336</c:v>
                </c:pt>
                <c:pt idx="1156">
                  <c:v>45706.1875</c:v>
                </c:pt>
                <c:pt idx="1157">
                  <c:v>45706.229166666664</c:v>
                </c:pt>
                <c:pt idx="1158">
                  <c:v>45706.270833333336</c:v>
                </c:pt>
                <c:pt idx="1159">
                  <c:v>45706.3125</c:v>
                </c:pt>
                <c:pt idx="1160">
                  <c:v>45706.354166666664</c:v>
                </c:pt>
                <c:pt idx="1161">
                  <c:v>45706.395833333336</c:v>
                </c:pt>
                <c:pt idx="1162">
                  <c:v>45706.4375</c:v>
                </c:pt>
                <c:pt idx="1163">
                  <c:v>45706.479166666664</c:v>
                </c:pt>
                <c:pt idx="1164">
                  <c:v>45706.520833333336</c:v>
                </c:pt>
                <c:pt idx="1165">
                  <c:v>45706.5625</c:v>
                </c:pt>
                <c:pt idx="1166">
                  <c:v>45706.604166666664</c:v>
                </c:pt>
                <c:pt idx="1167">
                  <c:v>45706.645833333336</c:v>
                </c:pt>
                <c:pt idx="1168">
                  <c:v>45706.6875</c:v>
                </c:pt>
                <c:pt idx="1169">
                  <c:v>45706.729166666664</c:v>
                </c:pt>
                <c:pt idx="1170">
                  <c:v>45706.770833333336</c:v>
                </c:pt>
                <c:pt idx="1171">
                  <c:v>45706.8125</c:v>
                </c:pt>
                <c:pt idx="1172">
                  <c:v>45706.854166666664</c:v>
                </c:pt>
                <c:pt idx="1173">
                  <c:v>45706.895833333336</c:v>
                </c:pt>
                <c:pt idx="1174">
                  <c:v>45706.9375</c:v>
                </c:pt>
                <c:pt idx="1175">
                  <c:v>45706.979166666664</c:v>
                </c:pt>
                <c:pt idx="1176">
                  <c:v>45707.020833333336</c:v>
                </c:pt>
                <c:pt idx="1177">
                  <c:v>45707.0625</c:v>
                </c:pt>
                <c:pt idx="1178">
                  <c:v>45707.104166666664</c:v>
                </c:pt>
                <c:pt idx="1179">
                  <c:v>45707.145833333336</c:v>
                </c:pt>
                <c:pt idx="1180">
                  <c:v>45707.1875</c:v>
                </c:pt>
                <c:pt idx="1181">
                  <c:v>45707.229166666664</c:v>
                </c:pt>
                <c:pt idx="1182">
                  <c:v>45707.270833333336</c:v>
                </c:pt>
                <c:pt idx="1183">
                  <c:v>45707.3125</c:v>
                </c:pt>
                <c:pt idx="1184">
                  <c:v>45707.354166666664</c:v>
                </c:pt>
                <c:pt idx="1185">
                  <c:v>45707.395833333336</c:v>
                </c:pt>
                <c:pt idx="1186">
                  <c:v>45707.4375</c:v>
                </c:pt>
                <c:pt idx="1187">
                  <c:v>45707.479166666664</c:v>
                </c:pt>
                <c:pt idx="1188">
                  <c:v>45707.520833333336</c:v>
                </c:pt>
                <c:pt idx="1189">
                  <c:v>45707.5625</c:v>
                </c:pt>
                <c:pt idx="1190">
                  <c:v>45707.604166666664</c:v>
                </c:pt>
                <c:pt idx="1191">
                  <c:v>45707.645833333336</c:v>
                </c:pt>
                <c:pt idx="1192">
                  <c:v>45707.6875</c:v>
                </c:pt>
                <c:pt idx="1193">
                  <c:v>45707.729166666664</c:v>
                </c:pt>
                <c:pt idx="1194">
                  <c:v>45707.770833333336</c:v>
                </c:pt>
                <c:pt idx="1195">
                  <c:v>45707.8125</c:v>
                </c:pt>
                <c:pt idx="1196">
                  <c:v>45707.854166666664</c:v>
                </c:pt>
                <c:pt idx="1197">
                  <c:v>45707.895833333336</c:v>
                </c:pt>
                <c:pt idx="1198">
                  <c:v>45707.9375</c:v>
                </c:pt>
                <c:pt idx="1199">
                  <c:v>45707.979166666664</c:v>
                </c:pt>
                <c:pt idx="1200">
                  <c:v>45708.020833333336</c:v>
                </c:pt>
                <c:pt idx="1201">
                  <c:v>45708.0625</c:v>
                </c:pt>
                <c:pt idx="1202">
                  <c:v>45708.104166666664</c:v>
                </c:pt>
                <c:pt idx="1203">
                  <c:v>45708.145833333336</c:v>
                </c:pt>
                <c:pt idx="1204">
                  <c:v>45708.1875</c:v>
                </c:pt>
                <c:pt idx="1205">
                  <c:v>45708.229166666664</c:v>
                </c:pt>
                <c:pt idx="1206">
                  <c:v>45708.270833333336</c:v>
                </c:pt>
                <c:pt idx="1207">
                  <c:v>45708.3125</c:v>
                </c:pt>
                <c:pt idx="1208">
                  <c:v>45708.354166666664</c:v>
                </c:pt>
                <c:pt idx="1209">
                  <c:v>45708.395833333336</c:v>
                </c:pt>
                <c:pt idx="1210">
                  <c:v>45708.4375</c:v>
                </c:pt>
                <c:pt idx="1211">
                  <c:v>45708.479166666664</c:v>
                </c:pt>
                <c:pt idx="1212">
                  <c:v>45708.520833333336</c:v>
                </c:pt>
                <c:pt idx="1213">
                  <c:v>45708.5625</c:v>
                </c:pt>
                <c:pt idx="1214">
                  <c:v>45708.604166666664</c:v>
                </c:pt>
                <c:pt idx="1215">
                  <c:v>45708.645833333336</c:v>
                </c:pt>
                <c:pt idx="1216">
                  <c:v>45708.6875</c:v>
                </c:pt>
                <c:pt idx="1217">
                  <c:v>45708.729166666664</c:v>
                </c:pt>
                <c:pt idx="1218">
                  <c:v>45708.770833333336</c:v>
                </c:pt>
                <c:pt idx="1219">
                  <c:v>45708.8125</c:v>
                </c:pt>
                <c:pt idx="1220">
                  <c:v>45708.854166666664</c:v>
                </c:pt>
                <c:pt idx="1221">
                  <c:v>45708.895833333336</c:v>
                </c:pt>
                <c:pt idx="1222">
                  <c:v>45708.9375</c:v>
                </c:pt>
                <c:pt idx="1223">
                  <c:v>45708.979166666664</c:v>
                </c:pt>
                <c:pt idx="1224">
                  <c:v>45709.020833333336</c:v>
                </c:pt>
                <c:pt idx="1225">
                  <c:v>45709.0625</c:v>
                </c:pt>
                <c:pt idx="1226">
                  <c:v>45709.104166666664</c:v>
                </c:pt>
                <c:pt idx="1227">
                  <c:v>45709.145833333336</c:v>
                </c:pt>
                <c:pt idx="1228">
                  <c:v>45709.1875</c:v>
                </c:pt>
                <c:pt idx="1229">
                  <c:v>45709.229166666664</c:v>
                </c:pt>
                <c:pt idx="1230">
                  <c:v>45709.270833333336</c:v>
                </c:pt>
                <c:pt idx="1231">
                  <c:v>45709.3125</c:v>
                </c:pt>
                <c:pt idx="1232">
                  <c:v>45709.354166666664</c:v>
                </c:pt>
                <c:pt idx="1233">
                  <c:v>45709.395833333336</c:v>
                </c:pt>
                <c:pt idx="1234">
                  <c:v>45709.4375</c:v>
                </c:pt>
                <c:pt idx="1235">
                  <c:v>45709.479166666664</c:v>
                </c:pt>
                <c:pt idx="1236">
                  <c:v>45709.520833333336</c:v>
                </c:pt>
                <c:pt idx="1237">
                  <c:v>45709.5625</c:v>
                </c:pt>
                <c:pt idx="1238">
                  <c:v>45709.604166666664</c:v>
                </c:pt>
                <c:pt idx="1239">
                  <c:v>45709.645833333336</c:v>
                </c:pt>
                <c:pt idx="1240">
                  <c:v>45709.6875</c:v>
                </c:pt>
                <c:pt idx="1241">
                  <c:v>45709.729166666664</c:v>
                </c:pt>
                <c:pt idx="1242">
                  <c:v>45709.770833333336</c:v>
                </c:pt>
                <c:pt idx="1243">
                  <c:v>45709.8125</c:v>
                </c:pt>
                <c:pt idx="1244">
                  <c:v>45709.854166666664</c:v>
                </c:pt>
                <c:pt idx="1245">
                  <c:v>45709.895833333336</c:v>
                </c:pt>
                <c:pt idx="1246">
                  <c:v>45709.9375</c:v>
                </c:pt>
                <c:pt idx="1247">
                  <c:v>45709.979166666664</c:v>
                </c:pt>
                <c:pt idx="1248">
                  <c:v>45710.020833333336</c:v>
                </c:pt>
                <c:pt idx="1249">
                  <c:v>45710.0625</c:v>
                </c:pt>
                <c:pt idx="1250">
                  <c:v>45710.104166666664</c:v>
                </c:pt>
                <c:pt idx="1251">
                  <c:v>45710.145833333336</c:v>
                </c:pt>
                <c:pt idx="1252">
                  <c:v>45710.1875</c:v>
                </c:pt>
                <c:pt idx="1253">
                  <c:v>45710.229166666664</c:v>
                </c:pt>
                <c:pt idx="1254">
                  <c:v>45710.270833333336</c:v>
                </c:pt>
                <c:pt idx="1255">
                  <c:v>45710.3125</c:v>
                </c:pt>
                <c:pt idx="1256">
                  <c:v>45710.354166666664</c:v>
                </c:pt>
                <c:pt idx="1257">
                  <c:v>45710.395833333336</c:v>
                </c:pt>
                <c:pt idx="1258">
                  <c:v>45710.4375</c:v>
                </c:pt>
                <c:pt idx="1259">
                  <c:v>45710.479166666664</c:v>
                </c:pt>
                <c:pt idx="1260">
                  <c:v>45710.520833333336</c:v>
                </c:pt>
                <c:pt idx="1261">
                  <c:v>45710.5625</c:v>
                </c:pt>
                <c:pt idx="1262">
                  <c:v>45710.604166666664</c:v>
                </c:pt>
                <c:pt idx="1263">
                  <c:v>45710.645833333336</c:v>
                </c:pt>
                <c:pt idx="1264">
                  <c:v>45710.6875</c:v>
                </c:pt>
                <c:pt idx="1265">
                  <c:v>45710.729166666664</c:v>
                </c:pt>
                <c:pt idx="1266">
                  <c:v>45710.770833333336</c:v>
                </c:pt>
                <c:pt idx="1267">
                  <c:v>45710.8125</c:v>
                </c:pt>
                <c:pt idx="1268">
                  <c:v>45710.854166666664</c:v>
                </c:pt>
                <c:pt idx="1269">
                  <c:v>45710.895833333336</c:v>
                </c:pt>
                <c:pt idx="1270">
                  <c:v>45710.9375</c:v>
                </c:pt>
                <c:pt idx="1271">
                  <c:v>45710.979166666664</c:v>
                </c:pt>
                <c:pt idx="1272">
                  <c:v>45711.020833333336</c:v>
                </c:pt>
                <c:pt idx="1273">
                  <c:v>45711.0625</c:v>
                </c:pt>
                <c:pt idx="1274">
                  <c:v>45711.104166666664</c:v>
                </c:pt>
                <c:pt idx="1275">
                  <c:v>45711.145833333336</c:v>
                </c:pt>
                <c:pt idx="1276">
                  <c:v>45711.1875</c:v>
                </c:pt>
                <c:pt idx="1277">
                  <c:v>45711.229166666664</c:v>
                </c:pt>
                <c:pt idx="1278">
                  <c:v>45711.270833333336</c:v>
                </c:pt>
                <c:pt idx="1279">
                  <c:v>45711.3125</c:v>
                </c:pt>
                <c:pt idx="1280">
                  <c:v>45711.354166666664</c:v>
                </c:pt>
                <c:pt idx="1281">
                  <c:v>45711.395833333336</c:v>
                </c:pt>
                <c:pt idx="1282">
                  <c:v>45711.4375</c:v>
                </c:pt>
                <c:pt idx="1283">
                  <c:v>45711.479166666664</c:v>
                </c:pt>
                <c:pt idx="1284">
                  <c:v>45711.520833333336</c:v>
                </c:pt>
                <c:pt idx="1285">
                  <c:v>45711.5625</c:v>
                </c:pt>
                <c:pt idx="1286">
                  <c:v>45711.604166666664</c:v>
                </c:pt>
                <c:pt idx="1287">
                  <c:v>45711.645833333336</c:v>
                </c:pt>
                <c:pt idx="1288">
                  <c:v>45711.6875</c:v>
                </c:pt>
                <c:pt idx="1289">
                  <c:v>45711.729166666664</c:v>
                </c:pt>
                <c:pt idx="1290">
                  <c:v>45711.770833333336</c:v>
                </c:pt>
                <c:pt idx="1291">
                  <c:v>45711.8125</c:v>
                </c:pt>
                <c:pt idx="1292">
                  <c:v>45711.854166666664</c:v>
                </c:pt>
                <c:pt idx="1293">
                  <c:v>45711.895833333336</c:v>
                </c:pt>
                <c:pt idx="1294">
                  <c:v>45711.9375</c:v>
                </c:pt>
                <c:pt idx="1295">
                  <c:v>45711.979166666664</c:v>
                </c:pt>
                <c:pt idx="1296">
                  <c:v>45712.020833333336</c:v>
                </c:pt>
                <c:pt idx="1297">
                  <c:v>45712.0625</c:v>
                </c:pt>
                <c:pt idx="1298">
                  <c:v>45712.104166666664</c:v>
                </c:pt>
                <c:pt idx="1299">
                  <c:v>45712.145833333336</c:v>
                </c:pt>
                <c:pt idx="1300">
                  <c:v>45712.1875</c:v>
                </c:pt>
                <c:pt idx="1301">
                  <c:v>45712.229166666664</c:v>
                </c:pt>
                <c:pt idx="1302">
                  <c:v>45712.270833333336</c:v>
                </c:pt>
                <c:pt idx="1303">
                  <c:v>45712.3125</c:v>
                </c:pt>
                <c:pt idx="1304">
                  <c:v>45712.354166666664</c:v>
                </c:pt>
                <c:pt idx="1305">
                  <c:v>45712.395833333336</c:v>
                </c:pt>
                <c:pt idx="1306">
                  <c:v>45712.4375</c:v>
                </c:pt>
                <c:pt idx="1307">
                  <c:v>45712.479166666664</c:v>
                </c:pt>
                <c:pt idx="1308">
                  <c:v>45712.520833333336</c:v>
                </c:pt>
                <c:pt idx="1309">
                  <c:v>45712.5625</c:v>
                </c:pt>
                <c:pt idx="1310">
                  <c:v>45712.604166666664</c:v>
                </c:pt>
                <c:pt idx="1311">
                  <c:v>45712.645833333336</c:v>
                </c:pt>
                <c:pt idx="1312">
                  <c:v>45712.6875</c:v>
                </c:pt>
                <c:pt idx="1313">
                  <c:v>45712.729166666664</c:v>
                </c:pt>
                <c:pt idx="1314">
                  <c:v>45712.770833333336</c:v>
                </c:pt>
                <c:pt idx="1315">
                  <c:v>45712.8125</c:v>
                </c:pt>
                <c:pt idx="1316">
                  <c:v>45712.854166666664</c:v>
                </c:pt>
                <c:pt idx="1317">
                  <c:v>45712.895833333336</c:v>
                </c:pt>
                <c:pt idx="1318">
                  <c:v>45712.9375</c:v>
                </c:pt>
                <c:pt idx="1319">
                  <c:v>45712.979166666664</c:v>
                </c:pt>
                <c:pt idx="1320">
                  <c:v>45713.020833333336</c:v>
                </c:pt>
                <c:pt idx="1321">
                  <c:v>45713.0625</c:v>
                </c:pt>
                <c:pt idx="1322">
                  <c:v>45713.104166666664</c:v>
                </c:pt>
                <c:pt idx="1323">
                  <c:v>45713.145833333336</c:v>
                </c:pt>
                <c:pt idx="1324">
                  <c:v>45713.1875</c:v>
                </c:pt>
                <c:pt idx="1325">
                  <c:v>45713.229166666664</c:v>
                </c:pt>
                <c:pt idx="1326">
                  <c:v>45713.270833333336</c:v>
                </c:pt>
                <c:pt idx="1327">
                  <c:v>45713.3125</c:v>
                </c:pt>
                <c:pt idx="1328">
                  <c:v>45713.354166666664</c:v>
                </c:pt>
                <c:pt idx="1329">
                  <c:v>45713.395833333336</c:v>
                </c:pt>
                <c:pt idx="1330">
                  <c:v>45713.4375</c:v>
                </c:pt>
                <c:pt idx="1331">
                  <c:v>45713.479166666664</c:v>
                </c:pt>
                <c:pt idx="1332">
                  <c:v>45713.520833333336</c:v>
                </c:pt>
                <c:pt idx="1333">
                  <c:v>45713.5625</c:v>
                </c:pt>
                <c:pt idx="1334">
                  <c:v>45713.604166666664</c:v>
                </c:pt>
                <c:pt idx="1335">
                  <c:v>45713.645833333336</c:v>
                </c:pt>
                <c:pt idx="1336">
                  <c:v>45713.6875</c:v>
                </c:pt>
                <c:pt idx="1337">
                  <c:v>45713.729166666664</c:v>
                </c:pt>
                <c:pt idx="1338">
                  <c:v>45713.770833333336</c:v>
                </c:pt>
                <c:pt idx="1339">
                  <c:v>45713.8125</c:v>
                </c:pt>
                <c:pt idx="1340">
                  <c:v>45713.854166666664</c:v>
                </c:pt>
                <c:pt idx="1341">
                  <c:v>45713.895833333336</c:v>
                </c:pt>
                <c:pt idx="1342">
                  <c:v>45713.9375</c:v>
                </c:pt>
                <c:pt idx="1343">
                  <c:v>45713.979166666664</c:v>
                </c:pt>
                <c:pt idx="1344">
                  <c:v>45714.020833333336</c:v>
                </c:pt>
                <c:pt idx="1345">
                  <c:v>45714.0625</c:v>
                </c:pt>
                <c:pt idx="1346">
                  <c:v>45714.104166666664</c:v>
                </c:pt>
                <c:pt idx="1347">
                  <c:v>45714.145833333336</c:v>
                </c:pt>
                <c:pt idx="1348">
                  <c:v>45714.1875</c:v>
                </c:pt>
                <c:pt idx="1349">
                  <c:v>45714.229166666664</c:v>
                </c:pt>
                <c:pt idx="1350">
                  <c:v>45714.270833333336</c:v>
                </c:pt>
                <c:pt idx="1351">
                  <c:v>45714.3125</c:v>
                </c:pt>
                <c:pt idx="1352">
                  <c:v>45714.354166666664</c:v>
                </c:pt>
                <c:pt idx="1353">
                  <c:v>45714.395833333336</c:v>
                </c:pt>
                <c:pt idx="1354">
                  <c:v>45714.4375</c:v>
                </c:pt>
                <c:pt idx="1355">
                  <c:v>45714.479166666664</c:v>
                </c:pt>
                <c:pt idx="1356">
                  <c:v>45714.520833333336</c:v>
                </c:pt>
                <c:pt idx="1357">
                  <c:v>45714.5625</c:v>
                </c:pt>
                <c:pt idx="1358">
                  <c:v>45714.604166666664</c:v>
                </c:pt>
                <c:pt idx="1359">
                  <c:v>45714.645833333336</c:v>
                </c:pt>
                <c:pt idx="1360">
                  <c:v>45714.6875</c:v>
                </c:pt>
                <c:pt idx="1361">
                  <c:v>45714.729166666664</c:v>
                </c:pt>
                <c:pt idx="1362">
                  <c:v>45714.770833333336</c:v>
                </c:pt>
                <c:pt idx="1363">
                  <c:v>45714.8125</c:v>
                </c:pt>
                <c:pt idx="1364">
                  <c:v>45714.854166666664</c:v>
                </c:pt>
                <c:pt idx="1365">
                  <c:v>45714.895833333336</c:v>
                </c:pt>
                <c:pt idx="1366">
                  <c:v>45714.9375</c:v>
                </c:pt>
                <c:pt idx="1367">
                  <c:v>45714.979166666664</c:v>
                </c:pt>
                <c:pt idx="1368">
                  <c:v>45715.020833333336</c:v>
                </c:pt>
                <c:pt idx="1369">
                  <c:v>45715.0625</c:v>
                </c:pt>
                <c:pt idx="1370">
                  <c:v>45715.104166666664</c:v>
                </c:pt>
                <c:pt idx="1371">
                  <c:v>45715.145833333336</c:v>
                </c:pt>
                <c:pt idx="1372">
                  <c:v>45715.1875</c:v>
                </c:pt>
                <c:pt idx="1373">
                  <c:v>45715.229166666664</c:v>
                </c:pt>
                <c:pt idx="1374">
                  <c:v>45715.270833333336</c:v>
                </c:pt>
                <c:pt idx="1375">
                  <c:v>45715.3125</c:v>
                </c:pt>
                <c:pt idx="1376">
                  <c:v>45715.354166666664</c:v>
                </c:pt>
                <c:pt idx="1377">
                  <c:v>45715.395833333336</c:v>
                </c:pt>
                <c:pt idx="1378">
                  <c:v>45715.4375</c:v>
                </c:pt>
                <c:pt idx="1379">
                  <c:v>45715.479166666664</c:v>
                </c:pt>
                <c:pt idx="1380">
                  <c:v>45715.520833333336</c:v>
                </c:pt>
                <c:pt idx="1381">
                  <c:v>45715.5625</c:v>
                </c:pt>
                <c:pt idx="1382">
                  <c:v>45715.604166666664</c:v>
                </c:pt>
                <c:pt idx="1383">
                  <c:v>45715.645833333336</c:v>
                </c:pt>
                <c:pt idx="1384">
                  <c:v>45715.6875</c:v>
                </c:pt>
                <c:pt idx="1385">
                  <c:v>45715.729166666664</c:v>
                </c:pt>
                <c:pt idx="1386">
                  <c:v>45715.770833333336</c:v>
                </c:pt>
                <c:pt idx="1387">
                  <c:v>45715.8125</c:v>
                </c:pt>
                <c:pt idx="1388">
                  <c:v>45715.854166666664</c:v>
                </c:pt>
                <c:pt idx="1389">
                  <c:v>45715.895833333336</c:v>
                </c:pt>
                <c:pt idx="1390">
                  <c:v>45715.9375</c:v>
                </c:pt>
                <c:pt idx="1391">
                  <c:v>45715.979166666664</c:v>
                </c:pt>
                <c:pt idx="1392">
                  <c:v>45716.020833333336</c:v>
                </c:pt>
                <c:pt idx="1393">
                  <c:v>45716.0625</c:v>
                </c:pt>
                <c:pt idx="1394">
                  <c:v>45716.104166666664</c:v>
                </c:pt>
                <c:pt idx="1395">
                  <c:v>45716.145833333336</c:v>
                </c:pt>
                <c:pt idx="1396">
                  <c:v>45716.1875</c:v>
                </c:pt>
                <c:pt idx="1397">
                  <c:v>45716.229166666664</c:v>
                </c:pt>
                <c:pt idx="1398">
                  <c:v>45716.270833333336</c:v>
                </c:pt>
                <c:pt idx="1399">
                  <c:v>45716.3125</c:v>
                </c:pt>
                <c:pt idx="1400">
                  <c:v>45716.354166666664</c:v>
                </c:pt>
                <c:pt idx="1401">
                  <c:v>45716.395833333336</c:v>
                </c:pt>
                <c:pt idx="1402">
                  <c:v>45716.4375</c:v>
                </c:pt>
                <c:pt idx="1403">
                  <c:v>45716.479166666664</c:v>
                </c:pt>
                <c:pt idx="1404">
                  <c:v>45716.520833333336</c:v>
                </c:pt>
                <c:pt idx="1405">
                  <c:v>45716.5625</c:v>
                </c:pt>
                <c:pt idx="1406">
                  <c:v>45716.604166666664</c:v>
                </c:pt>
                <c:pt idx="1407">
                  <c:v>45716.645833333336</c:v>
                </c:pt>
                <c:pt idx="1408">
                  <c:v>45716.6875</c:v>
                </c:pt>
                <c:pt idx="1409">
                  <c:v>45716.729166666664</c:v>
                </c:pt>
                <c:pt idx="1410">
                  <c:v>45716.770833333336</c:v>
                </c:pt>
                <c:pt idx="1411">
                  <c:v>45716.8125</c:v>
                </c:pt>
                <c:pt idx="1412">
                  <c:v>45716.854166666664</c:v>
                </c:pt>
                <c:pt idx="1413">
                  <c:v>45716.895833333336</c:v>
                </c:pt>
                <c:pt idx="1414">
                  <c:v>45716.9375</c:v>
                </c:pt>
                <c:pt idx="1415">
                  <c:v>45716.979166666664</c:v>
                </c:pt>
                <c:pt idx="1416">
                  <c:v>45717.020833333336</c:v>
                </c:pt>
                <c:pt idx="1417">
                  <c:v>45717.0625</c:v>
                </c:pt>
                <c:pt idx="1418">
                  <c:v>45717.104166666664</c:v>
                </c:pt>
                <c:pt idx="1419">
                  <c:v>45717.145833333336</c:v>
                </c:pt>
                <c:pt idx="1420">
                  <c:v>45717.1875</c:v>
                </c:pt>
                <c:pt idx="1421">
                  <c:v>45717.229166666664</c:v>
                </c:pt>
                <c:pt idx="1422">
                  <c:v>45717.270833333336</c:v>
                </c:pt>
                <c:pt idx="1423">
                  <c:v>45717.3125</c:v>
                </c:pt>
                <c:pt idx="1424">
                  <c:v>45717.354166666664</c:v>
                </c:pt>
                <c:pt idx="1425">
                  <c:v>45717.395833333336</c:v>
                </c:pt>
                <c:pt idx="1426">
                  <c:v>45717.4375</c:v>
                </c:pt>
                <c:pt idx="1427">
                  <c:v>45717.479166666664</c:v>
                </c:pt>
                <c:pt idx="1428">
                  <c:v>45717.520833333336</c:v>
                </c:pt>
                <c:pt idx="1429">
                  <c:v>45717.5625</c:v>
                </c:pt>
                <c:pt idx="1430">
                  <c:v>45717.604166666664</c:v>
                </c:pt>
                <c:pt idx="1431">
                  <c:v>45717.645833333336</c:v>
                </c:pt>
                <c:pt idx="1432">
                  <c:v>45717.6875</c:v>
                </c:pt>
                <c:pt idx="1433">
                  <c:v>45717.729166666664</c:v>
                </c:pt>
                <c:pt idx="1434">
                  <c:v>45717.770833333336</c:v>
                </c:pt>
                <c:pt idx="1435">
                  <c:v>45717.8125</c:v>
                </c:pt>
                <c:pt idx="1436">
                  <c:v>45717.854166666664</c:v>
                </c:pt>
                <c:pt idx="1437">
                  <c:v>45717.895833333336</c:v>
                </c:pt>
                <c:pt idx="1438">
                  <c:v>45717.9375</c:v>
                </c:pt>
                <c:pt idx="1439">
                  <c:v>45717.979166666664</c:v>
                </c:pt>
                <c:pt idx="1440">
                  <c:v>45718.020833333336</c:v>
                </c:pt>
                <c:pt idx="1441">
                  <c:v>45718.0625</c:v>
                </c:pt>
                <c:pt idx="1442">
                  <c:v>45718.104166666664</c:v>
                </c:pt>
                <c:pt idx="1443">
                  <c:v>45718.145833333336</c:v>
                </c:pt>
                <c:pt idx="1444">
                  <c:v>45718.1875</c:v>
                </c:pt>
                <c:pt idx="1445">
                  <c:v>45718.229166666664</c:v>
                </c:pt>
                <c:pt idx="1446">
                  <c:v>45718.270833333336</c:v>
                </c:pt>
                <c:pt idx="1447">
                  <c:v>45718.3125</c:v>
                </c:pt>
                <c:pt idx="1448">
                  <c:v>45718.354166666664</c:v>
                </c:pt>
                <c:pt idx="1449">
                  <c:v>45718.395833333336</c:v>
                </c:pt>
                <c:pt idx="1450">
                  <c:v>45718.4375</c:v>
                </c:pt>
                <c:pt idx="1451">
                  <c:v>45718.479166666664</c:v>
                </c:pt>
                <c:pt idx="1452">
                  <c:v>45718.520833333336</c:v>
                </c:pt>
                <c:pt idx="1453">
                  <c:v>45718.5625</c:v>
                </c:pt>
                <c:pt idx="1454">
                  <c:v>45718.604166666664</c:v>
                </c:pt>
                <c:pt idx="1455">
                  <c:v>45718.645833333336</c:v>
                </c:pt>
                <c:pt idx="1456">
                  <c:v>45718.6875</c:v>
                </c:pt>
                <c:pt idx="1457">
                  <c:v>45718.729166666664</c:v>
                </c:pt>
                <c:pt idx="1458">
                  <c:v>45718.770833333336</c:v>
                </c:pt>
                <c:pt idx="1459">
                  <c:v>45718.8125</c:v>
                </c:pt>
                <c:pt idx="1460">
                  <c:v>45718.854166666664</c:v>
                </c:pt>
                <c:pt idx="1461">
                  <c:v>45718.895833333336</c:v>
                </c:pt>
                <c:pt idx="1462">
                  <c:v>45718.9375</c:v>
                </c:pt>
                <c:pt idx="1463">
                  <c:v>45718.979166666664</c:v>
                </c:pt>
                <c:pt idx="1464">
                  <c:v>45719.020833333336</c:v>
                </c:pt>
                <c:pt idx="1465">
                  <c:v>45719.0625</c:v>
                </c:pt>
                <c:pt idx="1466">
                  <c:v>45719.104166666664</c:v>
                </c:pt>
                <c:pt idx="1467">
                  <c:v>45719.145833333336</c:v>
                </c:pt>
                <c:pt idx="1468">
                  <c:v>45719.1875</c:v>
                </c:pt>
                <c:pt idx="1469">
                  <c:v>45719.229166666664</c:v>
                </c:pt>
                <c:pt idx="1470">
                  <c:v>45719.270833333336</c:v>
                </c:pt>
                <c:pt idx="1471">
                  <c:v>45719.3125</c:v>
                </c:pt>
                <c:pt idx="1472">
                  <c:v>45719.354166666664</c:v>
                </c:pt>
                <c:pt idx="1473">
                  <c:v>45719.395833333336</c:v>
                </c:pt>
                <c:pt idx="1474">
                  <c:v>45719.4375</c:v>
                </c:pt>
                <c:pt idx="1475">
                  <c:v>45719.479166666664</c:v>
                </c:pt>
                <c:pt idx="1476">
                  <c:v>45719.520833333336</c:v>
                </c:pt>
                <c:pt idx="1477">
                  <c:v>45719.5625</c:v>
                </c:pt>
                <c:pt idx="1478">
                  <c:v>45719.604166666664</c:v>
                </c:pt>
                <c:pt idx="1479">
                  <c:v>45719.645833333336</c:v>
                </c:pt>
                <c:pt idx="1480">
                  <c:v>45719.6875</c:v>
                </c:pt>
                <c:pt idx="1481">
                  <c:v>45719.729166666664</c:v>
                </c:pt>
                <c:pt idx="1482">
                  <c:v>45719.770833333336</c:v>
                </c:pt>
                <c:pt idx="1483">
                  <c:v>45719.8125</c:v>
                </c:pt>
                <c:pt idx="1484">
                  <c:v>45719.854166666664</c:v>
                </c:pt>
                <c:pt idx="1485">
                  <c:v>45719.895833333336</c:v>
                </c:pt>
                <c:pt idx="1486">
                  <c:v>45719.9375</c:v>
                </c:pt>
                <c:pt idx="1487">
                  <c:v>45719.979166666664</c:v>
                </c:pt>
                <c:pt idx="1488">
                  <c:v>45720.020833333336</c:v>
                </c:pt>
                <c:pt idx="1489">
                  <c:v>45720.0625</c:v>
                </c:pt>
                <c:pt idx="1490">
                  <c:v>45720.104166666664</c:v>
                </c:pt>
                <c:pt idx="1491">
                  <c:v>45720.145833333336</c:v>
                </c:pt>
                <c:pt idx="1492">
                  <c:v>45720.1875</c:v>
                </c:pt>
                <c:pt idx="1493">
                  <c:v>45720.229166666664</c:v>
                </c:pt>
                <c:pt idx="1494">
                  <c:v>45720.270833333336</c:v>
                </c:pt>
                <c:pt idx="1495">
                  <c:v>45720.3125</c:v>
                </c:pt>
                <c:pt idx="1496">
                  <c:v>45720.354166666664</c:v>
                </c:pt>
                <c:pt idx="1497">
                  <c:v>45720.395833333336</c:v>
                </c:pt>
                <c:pt idx="1498">
                  <c:v>45720.4375</c:v>
                </c:pt>
                <c:pt idx="1499">
                  <c:v>45720.479166666664</c:v>
                </c:pt>
                <c:pt idx="1500">
                  <c:v>45720.520833333336</c:v>
                </c:pt>
                <c:pt idx="1501">
                  <c:v>45720.5625</c:v>
                </c:pt>
                <c:pt idx="1502">
                  <c:v>45720.604166666664</c:v>
                </c:pt>
                <c:pt idx="1503">
                  <c:v>45720.645833333336</c:v>
                </c:pt>
                <c:pt idx="1504">
                  <c:v>45720.6875</c:v>
                </c:pt>
                <c:pt idx="1505">
                  <c:v>45720.729166666664</c:v>
                </c:pt>
                <c:pt idx="1506">
                  <c:v>45720.770833333336</c:v>
                </c:pt>
                <c:pt idx="1507">
                  <c:v>45720.8125</c:v>
                </c:pt>
                <c:pt idx="1508">
                  <c:v>45720.854166666664</c:v>
                </c:pt>
                <c:pt idx="1509">
                  <c:v>45720.895833333336</c:v>
                </c:pt>
                <c:pt idx="1510">
                  <c:v>45720.9375</c:v>
                </c:pt>
                <c:pt idx="1511">
                  <c:v>45720.979166666664</c:v>
                </c:pt>
                <c:pt idx="1512">
                  <c:v>45721.020833333336</c:v>
                </c:pt>
                <c:pt idx="1513">
                  <c:v>45721.0625</c:v>
                </c:pt>
                <c:pt idx="1514">
                  <c:v>45721.104166666664</c:v>
                </c:pt>
                <c:pt idx="1515">
                  <c:v>45721.145833333336</c:v>
                </c:pt>
                <c:pt idx="1516">
                  <c:v>45721.1875</c:v>
                </c:pt>
                <c:pt idx="1517">
                  <c:v>45721.229166666664</c:v>
                </c:pt>
                <c:pt idx="1518">
                  <c:v>45721.270833333336</c:v>
                </c:pt>
                <c:pt idx="1519">
                  <c:v>45721.3125</c:v>
                </c:pt>
                <c:pt idx="1520">
                  <c:v>45721.354166666664</c:v>
                </c:pt>
                <c:pt idx="1521">
                  <c:v>45721.395833333336</c:v>
                </c:pt>
                <c:pt idx="1522">
                  <c:v>45721.4375</c:v>
                </c:pt>
                <c:pt idx="1523">
                  <c:v>45721.479166666664</c:v>
                </c:pt>
                <c:pt idx="1524">
                  <c:v>45721.520833333336</c:v>
                </c:pt>
                <c:pt idx="1525">
                  <c:v>45721.5625</c:v>
                </c:pt>
                <c:pt idx="1526">
                  <c:v>45721.604166666664</c:v>
                </c:pt>
                <c:pt idx="1527">
                  <c:v>45721.645833333336</c:v>
                </c:pt>
                <c:pt idx="1528">
                  <c:v>45721.6875</c:v>
                </c:pt>
                <c:pt idx="1529">
                  <c:v>45721.729166666664</c:v>
                </c:pt>
                <c:pt idx="1530">
                  <c:v>45721.770833333336</c:v>
                </c:pt>
                <c:pt idx="1531">
                  <c:v>45721.8125</c:v>
                </c:pt>
                <c:pt idx="1532">
                  <c:v>45721.854166666664</c:v>
                </c:pt>
                <c:pt idx="1533">
                  <c:v>45721.895833333336</c:v>
                </c:pt>
                <c:pt idx="1534">
                  <c:v>45721.9375</c:v>
                </c:pt>
                <c:pt idx="1535">
                  <c:v>45721.979166666664</c:v>
                </c:pt>
                <c:pt idx="1536">
                  <c:v>45722.020833333336</c:v>
                </c:pt>
                <c:pt idx="1537">
                  <c:v>45722.0625</c:v>
                </c:pt>
                <c:pt idx="1538">
                  <c:v>45722.104166666664</c:v>
                </c:pt>
                <c:pt idx="1539">
                  <c:v>45722.145833333336</c:v>
                </c:pt>
                <c:pt idx="1540">
                  <c:v>45722.1875</c:v>
                </c:pt>
                <c:pt idx="1541">
                  <c:v>45722.229166666664</c:v>
                </c:pt>
                <c:pt idx="1542">
                  <c:v>45722.270833333336</c:v>
                </c:pt>
                <c:pt idx="1543">
                  <c:v>45722.3125</c:v>
                </c:pt>
                <c:pt idx="1544">
                  <c:v>45722.354166666664</c:v>
                </c:pt>
                <c:pt idx="1545">
                  <c:v>45722.395833333336</c:v>
                </c:pt>
                <c:pt idx="1546">
                  <c:v>45722.4375</c:v>
                </c:pt>
                <c:pt idx="1547">
                  <c:v>45722.479166666664</c:v>
                </c:pt>
                <c:pt idx="1548">
                  <c:v>45722.520833333336</c:v>
                </c:pt>
                <c:pt idx="1549">
                  <c:v>45722.5625</c:v>
                </c:pt>
                <c:pt idx="1550">
                  <c:v>45722.604166666664</c:v>
                </c:pt>
                <c:pt idx="1551">
                  <c:v>45722.645833333336</c:v>
                </c:pt>
                <c:pt idx="1552">
                  <c:v>45722.6875</c:v>
                </c:pt>
                <c:pt idx="1553">
                  <c:v>45722.729166666664</c:v>
                </c:pt>
                <c:pt idx="1554">
                  <c:v>45722.770833333336</c:v>
                </c:pt>
                <c:pt idx="1555">
                  <c:v>45722.8125</c:v>
                </c:pt>
                <c:pt idx="1556">
                  <c:v>45722.854166666664</c:v>
                </c:pt>
                <c:pt idx="1557">
                  <c:v>45722.895833333336</c:v>
                </c:pt>
                <c:pt idx="1558">
                  <c:v>45722.9375</c:v>
                </c:pt>
                <c:pt idx="1559">
                  <c:v>45722.979166666664</c:v>
                </c:pt>
                <c:pt idx="1560">
                  <c:v>45723.020833333336</c:v>
                </c:pt>
                <c:pt idx="1561">
                  <c:v>45723.0625</c:v>
                </c:pt>
                <c:pt idx="1562">
                  <c:v>45723.104166666664</c:v>
                </c:pt>
                <c:pt idx="1563">
                  <c:v>45723.145833333336</c:v>
                </c:pt>
                <c:pt idx="1564">
                  <c:v>45723.1875</c:v>
                </c:pt>
                <c:pt idx="1565">
                  <c:v>45723.229166666664</c:v>
                </c:pt>
                <c:pt idx="1566">
                  <c:v>45723.270833333336</c:v>
                </c:pt>
                <c:pt idx="1567">
                  <c:v>45723.3125</c:v>
                </c:pt>
                <c:pt idx="1568">
                  <c:v>45723.354166666664</c:v>
                </c:pt>
                <c:pt idx="1569">
                  <c:v>45723.395833333336</c:v>
                </c:pt>
                <c:pt idx="1570">
                  <c:v>45723.4375</c:v>
                </c:pt>
                <c:pt idx="1571">
                  <c:v>45723.479166666664</c:v>
                </c:pt>
                <c:pt idx="1572">
                  <c:v>45723.520833333336</c:v>
                </c:pt>
                <c:pt idx="1573">
                  <c:v>45723.5625</c:v>
                </c:pt>
                <c:pt idx="1574">
                  <c:v>45723.604166666664</c:v>
                </c:pt>
                <c:pt idx="1575">
                  <c:v>45723.645833333336</c:v>
                </c:pt>
                <c:pt idx="1576">
                  <c:v>45723.6875</c:v>
                </c:pt>
                <c:pt idx="1577">
                  <c:v>45723.729166666664</c:v>
                </c:pt>
                <c:pt idx="1578">
                  <c:v>45723.770833333336</c:v>
                </c:pt>
                <c:pt idx="1579">
                  <c:v>45723.8125</c:v>
                </c:pt>
                <c:pt idx="1580">
                  <c:v>45723.854166666664</c:v>
                </c:pt>
                <c:pt idx="1581">
                  <c:v>45723.895833333336</c:v>
                </c:pt>
                <c:pt idx="1582">
                  <c:v>45723.9375</c:v>
                </c:pt>
                <c:pt idx="1583">
                  <c:v>45723.979166666664</c:v>
                </c:pt>
                <c:pt idx="1584">
                  <c:v>45724.020833333336</c:v>
                </c:pt>
                <c:pt idx="1585">
                  <c:v>45724.0625</c:v>
                </c:pt>
                <c:pt idx="1586">
                  <c:v>45724.104166666664</c:v>
                </c:pt>
                <c:pt idx="1587">
                  <c:v>45724.145833333336</c:v>
                </c:pt>
                <c:pt idx="1588">
                  <c:v>45724.1875</c:v>
                </c:pt>
                <c:pt idx="1589">
                  <c:v>45724.229166666664</c:v>
                </c:pt>
                <c:pt idx="1590">
                  <c:v>45724.270833333336</c:v>
                </c:pt>
                <c:pt idx="1591">
                  <c:v>45724.3125</c:v>
                </c:pt>
                <c:pt idx="1592">
                  <c:v>45724.354166666664</c:v>
                </c:pt>
                <c:pt idx="1593">
                  <c:v>45724.395833333336</c:v>
                </c:pt>
                <c:pt idx="1594">
                  <c:v>45724.4375</c:v>
                </c:pt>
                <c:pt idx="1595">
                  <c:v>45724.479166666664</c:v>
                </c:pt>
                <c:pt idx="1596">
                  <c:v>45724.520833333336</c:v>
                </c:pt>
                <c:pt idx="1597">
                  <c:v>45724.5625</c:v>
                </c:pt>
                <c:pt idx="1598">
                  <c:v>45724.604166666664</c:v>
                </c:pt>
                <c:pt idx="1599">
                  <c:v>45724.645833333336</c:v>
                </c:pt>
                <c:pt idx="1600">
                  <c:v>45724.6875</c:v>
                </c:pt>
                <c:pt idx="1601">
                  <c:v>45724.729166666664</c:v>
                </c:pt>
                <c:pt idx="1602">
                  <c:v>45724.770833333336</c:v>
                </c:pt>
                <c:pt idx="1603">
                  <c:v>45724.8125</c:v>
                </c:pt>
                <c:pt idx="1604">
                  <c:v>45724.854166666664</c:v>
                </c:pt>
                <c:pt idx="1605">
                  <c:v>45724.895833333336</c:v>
                </c:pt>
                <c:pt idx="1606">
                  <c:v>45724.9375</c:v>
                </c:pt>
                <c:pt idx="1607">
                  <c:v>45724.979166666664</c:v>
                </c:pt>
                <c:pt idx="1608">
                  <c:v>45725.020833333336</c:v>
                </c:pt>
                <c:pt idx="1609">
                  <c:v>45725.0625</c:v>
                </c:pt>
                <c:pt idx="1610">
                  <c:v>45725.104166666664</c:v>
                </c:pt>
                <c:pt idx="1611">
                  <c:v>45725.145833333336</c:v>
                </c:pt>
                <c:pt idx="1612">
                  <c:v>45725.1875</c:v>
                </c:pt>
                <c:pt idx="1613">
                  <c:v>45725.229166666664</c:v>
                </c:pt>
                <c:pt idx="1614">
                  <c:v>45725.270833333336</c:v>
                </c:pt>
                <c:pt idx="1615">
                  <c:v>45725.3125</c:v>
                </c:pt>
                <c:pt idx="1616">
                  <c:v>45725.354166666664</c:v>
                </c:pt>
                <c:pt idx="1617">
                  <c:v>45725.395833333336</c:v>
                </c:pt>
                <c:pt idx="1618">
                  <c:v>45725.4375</c:v>
                </c:pt>
                <c:pt idx="1619">
                  <c:v>45725.479166666664</c:v>
                </c:pt>
                <c:pt idx="1620">
                  <c:v>45725.520833333336</c:v>
                </c:pt>
                <c:pt idx="1621">
                  <c:v>45725.5625</c:v>
                </c:pt>
                <c:pt idx="1622">
                  <c:v>45725.604166666664</c:v>
                </c:pt>
                <c:pt idx="1623">
                  <c:v>45725.645833333336</c:v>
                </c:pt>
                <c:pt idx="1624">
                  <c:v>45725.6875</c:v>
                </c:pt>
                <c:pt idx="1625">
                  <c:v>45725.729166666664</c:v>
                </c:pt>
                <c:pt idx="1626">
                  <c:v>45725.770833333336</c:v>
                </c:pt>
                <c:pt idx="1627">
                  <c:v>45725.8125</c:v>
                </c:pt>
                <c:pt idx="1628">
                  <c:v>45725.854166666664</c:v>
                </c:pt>
                <c:pt idx="1629">
                  <c:v>45725.895833333336</c:v>
                </c:pt>
                <c:pt idx="1630">
                  <c:v>45725.9375</c:v>
                </c:pt>
                <c:pt idx="1631">
                  <c:v>45725.979166666664</c:v>
                </c:pt>
                <c:pt idx="1632">
                  <c:v>45726.020833333336</c:v>
                </c:pt>
                <c:pt idx="1633">
                  <c:v>45726.0625</c:v>
                </c:pt>
                <c:pt idx="1634">
                  <c:v>45726.104166666664</c:v>
                </c:pt>
                <c:pt idx="1635">
                  <c:v>45726.145833333336</c:v>
                </c:pt>
                <c:pt idx="1636">
                  <c:v>45726.1875</c:v>
                </c:pt>
                <c:pt idx="1637">
                  <c:v>45726.229166666664</c:v>
                </c:pt>
                <c:pt idx="1638">
                  <c:v>45726.270833333336</c:v>
                </c:pt>
                <c:pt idx="1639">
                  <c:v>45726.3125</c:v>
                </c:pt>
                <c:pt idx="1640">
                  <c:v>45726.354166666664</c:v>
                </c:pt>
                <c:pt idx="1641">
                  <c:v>45726.395833333336</c:v>
                </c:pt>
                <c:pt idx="1642">
                  <c:v>45726.4375</c:v>
                </c:pt>
                <c:pt idx="1643">
                  <c:v>45726.479166666664</c:v>
                </c:pt>
                <c:pt idx="1644">
                  <c:v>45726.520833333336</c:v>
                </c:pt>
                <c:pt idx="1645">
                  <c:v>45726.5625</c:v>
                </c:pt>
                <c:pt idx="1646">
                  <c:v>45726.604166666664</c:v>
                </c:pt>
                <c:pt idx="1647">
                  <c:v>45726.645833333336</c:v>
                </c:pt>
                <c:pt idx="1648">
                  <c:v>45726.6875</c:v>
                </c:pt>
                <c:pt idx="1649">
                  <c:v>45726.729166666664</c:v>
                </c:pt>
                <c:pt idx="1650">
                  <c:v>45726.770833333336</c:v>
                </c:pt>
                <c:pt idx="1651">
                  <c:v>45726.8125</c:v>
                </c:pt>
                <c:pt idx="1652">
                  <c:v>45726.854166666664</c:v>
                </c:pt>
                <c:pt idx="1653">
                  <c:v>45726.895833333336</c:v>
                </c:pt>
                <c:pt idx="1654">
                  <c:v>45726.9375</c:v>
                </c:pt>
                <c:pt idx="1655">
                  <c:v>45726.979166666664</c:v>
                </c:pt>
                <c:pt idx="1656">
                  <c:v>45727.020833333336</c:v>
                </c:pt>
                <c:pt idx="1657">
                  <c:v>45727.0625</c:v>
                </c:pt>
                <c:pt idx="1658">
                  <c:v>45727.104166666664</c:v>
                </c:pt>
                <c:pt idx="1659">
                  <c:v>45727.145833333336</c:v>
                </c:pt>
                <c:pt idx="1660">
                  <c:v>45727.1875</c:v>
                </c:pt>
                <c:pt idx="1661">
                  <c:v>45727.229166666664</c:v>
                </c:pt>
                <c:pt idx="1662">
                  <c:v>45727.270833333336</c:v>
                </c:pt>
                <c:pt idx="1663">
                  <c:v>45727.3125</c:v>
                </c:pt>
                <c:pt idx="1664">
                  <c:v>45727.354166666664</c:v>
                </c:pt>
                <c:pt idx="1665">
                  <c:v>45727.395833333336</c:v>
                </c:pt>
                <c:pt idx="1666">
                  <c:v>45727.4375</c:v>
                </c:pt>
                <c:pt idx="1667">
                  <c:v>45727.479166666664</c:v>
                </c:pt>
                <c:pt idx="1668">
                  <c:v>45727.520833333336</c:v>
                </c:pt>
                <c:pt idx="1669">
                  <c:v>45727.5625</c:v>
                </c:pt>
                <c:pt idx="1670">
                  <c:v>45727.604166666664</c:v>
                </c:pt>
                <c:pt idx="1671">
                  <c:v>45727.645833333336</c:v>
                </c:pt>
                <c:pt idx="1672">
                  <c:v>45727.6875</c:v>
                </c:pt>
                <c:pt idx="1673">
                  <c:v>45727.729166666664</c:v>
                </c:pt>
                <c:pt idx="1674">
                  <c:v>45727.770833333336</c:v>
                </c:pt>
                <c:pt idx="1675">
                  <c:v>45727.8125</c:v>
                </c:pt>
                <c:pt idx="1676">
                  <c:v>45727.854166666664</c:v>
                </c:pt>
                <c:pt idx="1677">
                  <c:v>45727.895833333336</c:v>
                </c:pt>
                <c:pt idx="1678">
                  <c:v>45727.9375</c:v>
                </c:pt>
                <c:pt idx="1679">
                  <c:v>45727.979166666664</c:v>
                </c:pt>
                <c:pt idx="1680">
                  <c:v>45728.020833333336</c:v>
                </c:pt>
                <c:pt idx="1681">
                  <c:v>45728.0625</c:v>
                </c:pt>
                <c:pt idx="1682">
                  <c:v>45728.104166666664</c:v>
                </c:pt>
                <c:pt idx="1683">
                  <c:v>45728.145833333336</c:v>
                </c:pt>
                <c:pt idx="1684">
                  <c:v>45728.1875</c:v>
                </c:pt>
                <c:pt idx="1685">
                  <c:v>45728.229166666664</c:v>
                </c:pt>
                <c:pt idx="1686">
                  <c:v>45728.270833333336</c:v>
                </c:pt>
                <c:pt idx="1687">
                  <c:v>45728.3125</c:v>
                </c:pt>
                <c:pt idx="1688">
                  <c:v>45728.354166666664</c:v>
                </c:pt>
                <c:pt idx="1689">
                  <c:v>45728.395833333336</c:v>
                </c:pt>
                <c:pt idx="1690">
                  <c:v>45728.4375</c:v>
                </c:pt>
                <c:pt idx="1691">
                  <c:v>45728.479166666664</c:v>
                </c:pt>
                <c:pt idx="1692">
                  <c:v>45728.520833333336</c:v>
                </c:pt>
                <c:pt idx="1693">
                  <c:v>45728.5625</c:v>
                </c:pt>
                <c:pt idx="1694">
                  <c:v>45728.604166666664</c:v>
                </c:pt>
                <c:pt idx="1695">
                  <c:v>45728.645833333336</c:v>
                </c:pt>
                <c:pt idx="1696">
                  <c:v>45728.6875</c:v>
                </c:pt>
                <c:pt idx="1697">
                  <c:v>45728.729166666664</c:v>
                </c:pt>
                <c:pt idx="1698">
                  <c:v>45728.770833333336</c:v>
                </c:pt>
                <c:pt idx="1699">
                  <c:v>45728.8125</c:v>
                </c:pt>
                <c:pt idx="1700">
                  <c:v>45728.854166666664</c:v>
                </c:pt>
                <c:pt idx="1701">
                  <c:v>45728.895833333336</c:v>
                </c:pt>
                <c:pt idx="1702">
                  <c:v>45728.9375</c:v>
                </c:pt>
                <c:pt idx="1703">
                  <c:v>45728.979166666664</c:v>
                </c:pt>
                <c:pt idx="1704">
                  <c:v>45729.020833333336</c:v>
                </c:pt>
                <c:pt idx="1705">
                  <c:v>45729.0625</c:v>
                </c:pt>
                <c:pt idx="1706">
                  <c:v>45729.104166666664</c:v>
                </c:pt>
                <c:pt idx="1707">
                  <c:v>45729.145833333336</c:v>
                </c:pt>
                <c:pt idx="1708">
                  <c:v>45729.1875</c:v>
                </c:pt>
                <c:pt idx="1709">
                  <c:v>45729.229166666664</c:v>
                </c:pt>
                <c:pt idx="1710">
                  <c:v>45729.270833333336</c:v>
                </c:pt>
                <c:pt idx="1711">
                  <c:v>45729.3125</c:v>
                </c:pt>
                <c:pt idx="1712">
                  <c:v>45729.354166666664</c:v>
                </c:pt>
                <c:pt idx="1713">
                  <c:v>45729.395833333336</c:v>
                </c:pt>
                <c:pt idx="1714">
                  <c:v>45729.4375</c:v>
                </c:pt>
                <c:pt idx="1715">
                  <c:v>45729.479166666664</c:v>
                </c:pt>
                <c:pt idx="1716">
                  <c:v>45729.520833333336</c:v>
                </c:pt>
                <c:pt idx="1717">
                  <c:v>45729.5625</c:v>
                </c:pt>
                <c:pt idx="1718">
                  <c:v>45729.604166666664</c:v>
                </c:pt>
                <c:pt idx="1719">
                  <c:v>45729.645833333336</c:v>
                </c:pt>
                <c:pt idx="1720">
                  <c:v>45729.6875</c:v>
                </c:pt>
                <c:pt idx="1721">
                  <c:v>45729.729166666664</c:v>
                </c:pt>
                <c:pt idx="1722">
                  <c:v>45729.770833333336</c:v>
                </c:pt>
                <c:pt idx="1723">
                  <c:v>45729.8125</c:v>
                </c:pt>
                <c:pt idx="1724">
                  <c:v>45729.854166666664</c:v>
                </c:pt>
                <c:pt idx="1725">
                  <c:v>45729.895833333336</c:v>
                </c:pt>
                <c:pt idx="1726">
                  <c:v>45729.9375</c:v>
                </c:pt>
                <c:pt idx="1727">
                  <c:v>45729.979166666664</c:v>
                </c:pt>
                <c:pt idx="1728">
                  <c:v>45730.020833333336</c:v>
                </c:pt>
                <c:pt idx="1729">
                  <c:v>45730.0625</c:v>
                </c:pt>
                <c:pt idx="1730">
                  <c:v>45730.104166666664</c:v>
                </c:pt>
                <c:pt idx="1731">
                  <c:v>45730.145833333336</c:v>
                </c:pt>
                <c:pt idx="1732">
                  <c:v>45730.1875</c:v>
                </c:pt>
                <c:pt idx="1733">
                  <c:v>45730.229166666664</c:v>
                </c:pt>
                <c:pt idx="1734">
                  <c:v>45730.270833333336</c:v>
                </c:pt>
                <c:pt idx="1735">
                  <c:v>45730.3125</c:v>
                </c:pt>
                <c:pt idx="1736">
                  <c:v>45730.354166666664</c:v>
                </c:pt>
                <c:pt idx="1737">
                  <c:v>45730.395833333336</c:v>
                </c:pt>
                <c:pt idx="1738">
                  <c:v>45730.4375</c:v>
                </c:pt>
                <c:pt idx="1739">
                  <c:v>45730.479166666664</c:v>
                </c:pt>
                <c:pt idx="1740">
                  <c:v>45730.520833333336</c:v>
                </c:pt>
                <c:pt idx="1741">
                  <c:v>45730.5625</c:v>
                </c:pt>
                <c:pt idx="1742">
                  <c:v>45730.604166666664</c:v>
                </c:pt>
                <c:pt idx="1743">
                  <c:v>45730.645833333336</c:v>
                </c:pt>
                <c:pt idx="1744">
                  <c:v>45730.6875</c:v>
                </c:pt>
                <c:pt idx="1745">
                  <c:v>45730.729166666664</c:v>
                </c:pt>
                <c:pt idx="1746">
                  <c:v>45730.770833333336</c:v>
                </c:pt>
                <c:pt idx="1747">
                  <c:v>45730.8125</c:v>
                </c:pt>
                <c:pt idx="1748">
                  <c:v>45730.854166666664</c:v>
                </c:pt>
                <c:pt idx="1749">
                  <c:v>45730.895833333336</c:v>
                </c:pt>
                <c:pt idx="1750">
                  <c:v>45730.9375</c:v>
                </c:pt>
                <c:pt idx="1751">
                  <c:v>45730.979166666664</c:v>
                </c:pt>
                <c:pt idx="1752">
                  <c:v>45731.020833333336</c:v>
                </c:pt>
                <c:pt idx="1753">
                  <c:v>45731.0625</c:v>
                </c:pt>
                <c:pt idx="1754">
                  <c:v>45731.104166666664</c:v>
                </c:pt>
                <c:pt idx="1755">
                  <c:v>45731.145833333336</c:v>
                </c:pt>
                <c:pt idx="1756">
                  <c:v>45731.1875</c:v>
                </c:pt>
                <c:pt idx="1757">
                  <c:v>45731.229166666664</c:v>
                </c:pt>
                <c:pt idx="1758">
                  <c:v>45731.270833333336</c:v>
                </c:pt>
                <c:pt idx="1759">
                  <c:v>45731.3125</c:v>
                </c:pt>
                <c:pt idx="1760">
                  <c:v>45731.354166666664</c:v>
                </c:pt>
                <c:pt idx="1761">
                  <c:v>45731.395833333336</c:v>
                </c:pt>
                <c:pt idx="1762">
                  <c:v>45731.4375</c:v>
                </c:pt>
                <c:pt idx="1763">
                  <c:v>45731.479166666664</c:v>
                </c:pt>
                <c:pt idx="1764">
                  <c:v>45731.520833333336</c:v>
                </c:pt>
                <c:pt idx="1765">
                  <c:v>45731.5625</c:v>
                </c:pt>
                <c:pt idx="1766">
                  <c:v>45731.604166666664</c:v>
                </c:pt>
                <c:pt idx="1767">
                  <c:v>45731.645833333336</c:v>
                </c:pt>
                <c:pt idx="1768">
                  <c:v>45731.6875</c:v>
                </c:pt>
                <c:pt idx="1769">
                  <c:v>45731.729166666664</c:v>
                </c:pt>
                <c:pt idx="1770">
                  <c:v>45731.770833333336</c:v>
                </c:pt>
                <c:pt idx="1771">
                  <c:v>45731.8125</c:v>
                </c:pt>
                <c:pt idx="1772">
                  <c:v>45731.854166666664</c:v>
                </c:pt>
                <c:pt idx="1773">
                  <c:v>45731.895833333336</c:v>
                </c:pt>
                <c:pt idx="1774">
                  <c:v>45731.9375</c:v>
                </c:pt>
                <c:pt idx="1775">
                  <c:v>45731.979166666664</c:v>
                </c:pt>
                <c:pt idx="1776">
                  <c:v>45732.020833333336</c:v>
                </c:pt>
                <c:pt idx="1777">
                  <c:v>45732.0625</c:v>
                </c:pt>
                <c:pt idx="1778">
                  <c:v>45732.104166666664</c:v>
                </c:pt>
                <c:pt idx="1779">
                  <c:v>45732.145833333336</c:v>
                </c:pt>
                <c:pt idx="1780">
                  <c:v>45732.1875</c:v>
                </c:pt>
                <c:pt idx="1781">
                  <c:v>45732.229166666664</c:v>
                </c:pt>
                <c:pt idx="1782">
                  <c:v>45732.270833333336</c:v>
                </c:pt>
                <c:pt idx="1783">
                  <c:v>45732.3125</c:v>
                </c:pt>
                <c:pt idx="1784">
                  <c:v>45732.354166666664</c:v>
                </c:pt>
                <c:pt idx="1785">
                  <c:v>45732.395833333336</c:v>
                </c:pt>
                <c:pt idx="1786">
                  <c:v>45732.4375</c:v>
                </c:pt>
                <c:pt idx="1787">
                  <c:v>45732.479166666664</c:v>
                </c:pt>
                <c:pt idx="1788">
                  <c:v>45732.520833333336</c:v>
                </c:pt>
                <c:pt idx="1789">
                  <c:v>45732.5625</c:v>
                </c:pt>
                <c:pt idx="1790">
                  <c:v>45732.604166666664</c:v>
                </c:pt>
                <c:pt idx="1791">
                  <c:v>45732.645833333336</c:v>
                </c:pt>
                <c:pt idx="1792">
                  <c:v>45732.6875</c:v>
                </c:pt>
                <c:pt idx="1793">
                  <c:v>45732.729166666664</c:v>
                </c:pt>
                <c:pt idx="1794">
                  <c:v>45732.770833333336</c:v>
                </c:pt>
                <c:pt idx="1795">
                  <c:v>45732.8125</c:v>
                </c:pt>
                <c:pt idx="1796">
                  <c:v>45732.854166666664</c:v>
                </c:pt>
                <c:pt idx="1797">
                  <c:v>45732.895833333336</c:v>
                </c:pt>
                <c:pt idx="1798">
                  <c:v>45732.9375</c:v>
                </c:pt>
                <c:pt idx="1799">
                  <c:v>45732.979166666664</c:v>
                </c:pt>
                <c:pt idx="1800">
                  <c:v>45733.020833333336</c:v>
                </c:pt>
                <c:pt idx="1801">
                  <c:v>45733.0625</c:v>
                </c:pt>
                <c:pt idx="1802">
                  <c:v>45733.104166666664</c:v>
                </c:pt>
                <c:pt idx="1803">
                  <c:v>45733.145833333336</c:v>
                </c:pt>
                <c:pt idx="1804">
                  <c:v>45733.1875</c:v>
                </c:pt>
                <c:pt idx="1805">
                  <c:v>45733.229166666664</c:v>
                </c:pt>
                <c:pt idx="1806">
                  <c:v>45733.270833333336</c:v>
                </c:pt>
                <c:pt idx="1807">
                  <c:v>45733.3125</c:v>
                </c:pt>
                <c:pt idx="1808">
                  <c:v>45733.354166666664</c:v>
                </c:pt>
                <c:pt idx="1809">
                  <c:v>45733.395833333336</c:v>
                </c:pt>
                <c:pt idx="1810">
                  <c:v>45733.4375</c:v>
                </c:pt>
                <c:pt idx="1811">
                  <c:v>45733.479166666664</c:v>
                </c:pt>
                <c:pt idx="1812">
                  <c:v>45733.520833333336</c:v>
                </c:pt>
                <c:pt idx="1813">
                  <c:v>45733.5625</c:v>
                </c:pt>
                <c:pt idx="1814">
                  <c:v>45733.604166666664</c:v>
                </c:pt>
                <c:pt idx="1815">
                  <c:v>45733.645833333336</c:v>
                </c:pt>
                <c:pt idx="1816">
                  <c:v>45733.6875</c:v>
                </c:pt>
                <c:pt idx="1817">
                  <c:v>45733.729166666664</c:v>
                </c:pt>
                <c:pt idx="1818">
                  <c:v>45733.770833333336</c:v>
                </c:pt>
                <c:pt idx="1819">
                  <c:v>45733.8125</c:v>
                </c:pt>
                <c:pt idx="1820">
                  <c:v>45733.854166666664</c:v>
                </c:pt>
                <c:pt idx="1821">
                  <c:v>45733.895833333336</c:v>
                </c:pt>
                <c:pt idx="1822">
                  <c:v>45733.9375</c:v>
                </c:pt>
                <c:pt idx="1823">
                  <c:v>45733.979166666664</c:v>
                </c:pt>
                <c:pt idx="1824">
                  <c:v>45734.020833333336</c:v>
                </c:pt>
                <c:pt idx="1825">
                  <c:v>45734.0625</c:v>
                </c:pt>
                <c:pt idx="1826">
                  <c:v>45734.104166666664</c:v>
                </c:pt>
                <c:pt idx="1827">
                  <c:v>45734.145833333336</c:v>
                </c:pt>
                <c:pt idx="1828">
                  <c:v>45734.1875</c:v>
                </c:pt>
                <c:pt idx="1829">
                  <c:v>45734.229166666664</c:v>
                </c:pt>
                <c:pt idx="1830">
                  <c:v>45734.270833333336</c:v>
                </c:pt>
                <c:pt idx="1831">
                  <c:v>45734.3125</c:v>
                </c:pt>
                <c:pt idx="1832">
                  <c:v>45734.354166666664</c:v>
                </c:pt>
                <c:pt idx="1833">
                  <c:v>45734.395833333336</c:v>
                </c:pt>
                <c:pt idx="1834">
                  <c:v>45734.4375</c:v>
                </c:pt>
                <c:pt idx="1835">
                  <c:v>45734.479166666664</c:v>
                </c:pt>
                <c:pt idx="1836">
                  <c:v>45734.520833333336</c:v>
                </c:pt>
                <c:pt idx="1837">
                  <c:v>45734.5625</c:v>
                </c:pt>
                <c:pt idx="1838">
                  <c:v>45734.604166666664</c:v>
                </c:pt>
                <c:pt idx="1839">
                  <c:v>45734.645833333336</c:v>
                </c:pt>
                <c:pt idx="1840">
                  <c:v>45734.6875</c:v>
                </c:pt>
                <c:pt idx="1841">
                  <c:v>45734.729166666664</c:v>
                </c:pt>
                <c:pt idx="1842">
                  <c:v>45734.770833333336</c:v>
                </c:pt>
                <c:pt idx="1843">
                  <c:v>45734.8125</c:v>
                </c:pt>
                <c:pt idx="1844">
                  <c:v>45734.854166666664</c:v>
                </c:pt>
                <c:pt idx="1845">
                  <c:v>45734.895833333336</c:v>
                </c:pt>
                <c:pt idx="1846">
                  <c:v>45734.9375</c:v>
                </c:pt>
                <c:pt idx="1847">
                  <c:v>45734.979166666664</c:v>
                </c:pt>
                <c:pt idx="1848">
                  <c:v>45735.020833333336</c:v>
                </c:pt>
                <c:pt idx="1849">
                  <c:v>45735.0625</c:v>
                </c:pt>
                <c:pt idx="1850">
                  <c:v>45735.104166666664</c:v>
                </c:pt>
                <c:pt idx="1851">
                  <c:v>45735.145833333336</c:v>
                </c:pt>
                <c:pt idx="1852">
                  <c:v>45735.1875</c:v>
                </c:pt>
                <c:pt idx="1853">
                  <c:v>45735.229166666664</c:v>
                </c:pt>
                <c:pt idx="1854">
                  <c:v>45735.270833333336</c:v>
                </c:pt>
                <c:pt idx="1855">
                  <c:v>45735.3125</c:v>
                </c:pt>
                <c:pt idx="1856">
                  <c:v>45735.354166666664</c:v>
                </c:pt>
                <c:pt idx="1857">
                  <c:v>45735.395833333336</c:v>
                </c:pt>
                <c:pt idx="1858">
                  <c:v>45735.4375</c:v>
                </c:pt>
                <c:pt idx="1859">
                  <c:v>45735.479166666664</c:v>
                </c:pt>
                <c:pt idx="1860">
                  <c:v>45735.520833333336</c:v>
                </c:pt>
                <c:pt idx="1861">
                  <c:v>45735.5625</c:v>
                </c:pt>
                <c:pt idx="1862">
                  <c:v>45735.604166666664</c:v>
                </c:pt>
                <c:pt idx="1863">
                  <c:v>45735.645833333336</c:v>
                </c:pt>
                <c:pt idx="1864">
                  <c:v>45735.6875</c:v>
                </c:pt>
                <c:pt idx="1865">
                  <c:v>45735.729166666664</c:v>
                </c:pt>
                <c:pt idx="1866">
                  <c:v>45735.770833333336</c:v>
                </c:pt>
                <c:pt idx="1867">
                  <c:v>45735.8125</c:v>
                </c:pt>
                <c:pt idx="1868">
                  <c:v>45735.854166666664</c:v>
                </c:pt>
                <c:pt idx="1869">
                  <c:v>45735.895833333336</c:v>
                </c:pt>
                <c:pt idx="1870">
                  <c:v>45735.9375</c:v>
                </c:pt>
                <c:pt idx="1871">
                  <c:v>45735.979166666664</c:v>
                </c:pt>
                <c:pt idx="1872">
                  <c:v>45736.020833333336</c:v>
                </c:pt>
                <c:pt idx="1873">
                  <c:v>45736.0625</c:v>
                </c:pt>
                <c:pt idx="1874">
                  <c:v>45736.104166666664</c:v>
                </c:pt>
                <c:pt idx="1875">
                  <c:v>45736.145833333336</c:v>
                </c:pt>
                <c:pt idx="1876">
                  <c:v>45736.1875</c:v>
                </c:pt>
                <c:pt idx="1877">
                  <c:v>45736.229166666664</c:v>
                </c:pt>
                <c:pt idx="1878">
                  <c:v>45736.270833333336</c:v>
                </c:pt>
                <c:pt idx="1879">
                  <c:v>45736.3125</c:v>
                </c:pt>
                <c:pt idx="1880">
                  <c:v>45736.354166666664</c:v>
                </c:pt>
                <c:pt idx="1881">
                  <c:v>45736.395833333336</c:v>
                </c:pt>
                <c:pt idx="1882">
                  <c:v>45736.4375</c:v>
                </c:pt>
                <c:pt idx="1883">
                  <c:v>45736.479166666664</c:v>
                </c:pt>
                <c:pt idx="1884">
                  <c:v>45736.520833333336</c:v>
                </c:pt>
                <c:pt idx="1885">
                  <c:v>45736.5625</c:v>
                </c:pt>
                <c:pt idx="1886">
                  <c:v>45736.604166666664</c:v>
                </c:pt>
                <c:pt idx="1887">
                  <c:v>45736.645833333336</c:v>
                </c:pt>
                <c:pt idx="1888">
                  <c:v>45736.6875</c:v>
                </c:pt>
                <c:pt idx="1889">
                  <c:v>45736.729166666664</c:v>
                </c:pt>
                <c:pt idx="1890">
                  <c:v>45736.770833333336</c:v>
                </c:pt>
                <c:pt idx="1891">
                  <c:v>45736.8125</c:v>
                </c:pt>
                <c:pt idx="1892">
                  <c:v>45736.854166666664</c:v>
                </c:pt>
                <c:pt idx="1893">
                  <c:v>45736.895833333336</c:v>
                </c:pt>
                <c:pt idx="1894">
                  <c:v>45736.9375</c:v>
                </c:pt>
                <c:pt idx="1895">
                  <c:v>45736.979166666664</c:v>
                </c:pt>
                <c:pt idx="1896">
                  <c:v>45737.020833333336</c:v>
                </c:pt>
                <c:pt idx="1897">
                  <c:v>45737.0625</c:v>
                </c:pt>
                <c:pt idx="1898">
                  <c:v>45737.104166666664</c:v>
                </c:pt>
                <c:pt idx="1899">
                  <c:v>45737.145833333336</c:v>
                </c:pt>
                <c:pt idx="1900">
                  <c:v>45737.1875</c:v>
                </c:pt>
                <c:pt idx="1901">
                  <c:v>45737.229166666664</c:v>
                </c:pt>
                <c:pt idx="1902">
                  <c:v>45737.270833333336</c:v>
                </c:pt>
                <c:pt idx="1903">
                  <c:v>45737.3125</c:v>
                </c:pt>
                <c:pt idx="1904">
                  <c:v>45737.354166666664</c:v>
                </c:pt>
                <c:pt idx="1905">
                  <c:v>45737.395833333336</c:v>
                </c:pt>
                <c:pt idx="1906">
                  <c:v>45737.4375</c:v>
                </c:pt>
                <c:pt idx="1907">
                  <c:v>45737.479166666664</c:v>
                </c:pt>
                <c:pt idx="1908">
                  <c:v>45737.520833333336</c:v>
                </c:pt>
                <c:pt idx="1909">
                  <c:v>45737.5625</c:v>
                </c:pt>
                <c:pt idx="1910">
                  <c:v>45737.604166666664</c:v>
                </c:pt>
                <c:pt idx="1911">
                  <c:v>45737.645833333336</c:v>
                </c:pt>
                <c:pt idx="1912">
                  <c:v>45737.6875</c:v>
                </c:pt>
                <c:pt idx="1913">
                  <c:v>45737.729166666664</c:v>
                </c:pt>
                <c:pt idx="1914">
                  <c:v>45737.770833333336</c:v>
                </c:pt>
                <c:pt idx="1915">
                  <c:v>45737.8125</c:v>
                </c:pt>
                <c:pt idx="1916">
                  <c:v>45737.854166666664</c:v>
                </c:pt>
                <c:pt idx="1917">
                  <c:v>45737.895833333336</c:v>
                </c:pt>
                <c:pt idx="1918">
                  <c:v>45737.9375</c:v>
                </c:pt>
                <c:pt idx="1919">
                  <c:v>45737.979166666664</c:v>
                </c:pt>
                <c:pt idx="1920">
                  <c:v>45738.020833333336</c:v>
                </c:pt>
                <c:pt idx="1921">
                  <c:v>45738.0625</c:v>
                </c:pt>
                <c:pt idx="1922">
                  <c:v>45738.104166666664</c:v>
                </c:pt>
                <c:pt idx="1923">
                  <c:v>45738.145833333336</c:v>
                </c:pt>
                <c:pt idx="1924">
                  <c:v>45738.1875</c:v>
                </c:pt>
                <c:pt idx="1925">
                  <c:v>45738.229166666664</c:v>
                </c:pt>
                <c:pt idx="1926">
                  <c:v>45738.270833333336</c:v>
                </c:pt>
                <c:pt idx="1927">
                  <c:v>45738.3125</c:v>
                </c:pt>
                <c:pt idx="1928">
                  <c:v>45738.354166666664</c:v>
                </c:pt>
                <c:pt idx="1929">
                  <c:v>45738.395833333336</c:v>
                </c:pt>
                <c:pt idx="1930">
                  <c:v>45738.4375</c:v>
                </c:pt>
                <c:pt idx="1931">
                  <c:v>45738.479166666664</c:v>
                </c:pt>
                <c:pt idx="1932">
                  <c:v>45738.520833333336</c:v>
                </c:pt>
                <c:pt idx="1933">
                  <c:v>45738.5625</c:v>
                </c:pt>
                <c:pt idx="1934">
                  <c:v>45738.604166666664</c:v>
                </c:pt>
                <c:pt idx="1935">
                  <c:v>45738.645833333336</c:v>
                </c:pt>
                <c:pt idx="1936">
                  <c:v>45738.6875</c:v>
                </c:pt>
                <c:pt idx="1937">
                  <c:v>45738.729166666664</c:v>
                </c:pt>
                <c:pt idx="1938">
                  <c:v>45738.770833333336</c:v>
                </c:pt>
                <c:pt idx="1939">
                  <c:v>45738.8125</c:v>
                </c:pt>
                <c:pt idx="1940">
                  <c:v>45738.854166666664</c:v>
                </c:pt>
                <c:pt idx="1941">
                  <c:v>45738.895833333336</c:v>
                </c:pt>
                <c:pt idx="1942">
                  <c:v>45738.9375</c:v>
                </c:pt>
                <c:pt idx="1943">
                  <c:v>45738.979166666664</c:v>
                </c:pt>
                <c:pt idx="1944">
                  <c:v>45739.020833333336</c:v>
                </c:pt>
                <c:pt idx="1945">
                  <c:v>45739.0625</c:v>
                </c:pt>
                <c:pt idx="1946">
                  <c:v>45739.104166666664</c:v>
                </c:pt>
                <c:pt idx="1947">
                  <c:v>45739.145833333336</c:v>
                </c:pt>
                <c:pt idx="1948">
                  <c:v>45739.1875</c:v>
                </c:pt>
                <c:pt idx="1949">
                  <c:v>45739.229166666664</c:v>
                </c:pt>
                <c:pt idx="1950">
                  <c:v>45739.270833333336</c:v>
                </c:pt>
                <c:pt idx="1951">
                  <c:v>45739.3125</c:v>
                </c:pt>
                <c:pt idx="1952">
                  <c:v>45739.354166666664</c:v>
                </c:pt>
                <c:pt idx="1953">
                  <c:v>45739.395833333336</c:v>
                </c:pt>
                <c:pt idx="1954">
                  <c:v>45739.4375</c:v>
                </c:pt>
                <c:pt idx="1955">
                  <c:v>45739.479166666664</c:v>
                </c:pt>
                <c:pt idx="1956">
                  <c:v>45739.520833333336</c:v>
                </c:pt>
                <c:pt idx="1957">
                  <c:v>45739.5625</c:v>
                </c:pt>
                <c:pt idx="1958">
                  <c:v>45739.604166666664</c:v>
                </c:pt>
                <c:pt idx="1959">
                  <c:v>45739.645833333336</c:v>
                </c:pt>
                <c:pt idx="1960">
                  <c:v>45739.6875</c:v>
                </c:pt>
                <c:pt idx="1961">
                  <c:v>45739.729166666664</c:v>
                </c:pt>
                <c:pt idx="1962">
                  <c:v>45739.770833333336</c:v>
                </c:pt>
                <c:pt idx="1963">
                  <c:v>45739.8125</c:v>
                </c:pt>
                <c:pt idx="1964">
                  <c:v>45739.854166666664</c:v>
                </c:pt>
                <c:pt idx="1965">
                  <c:v>45739.895833333336</c:v>
                </c:pt>
                <c:pt idx="1966">
                  <c:v>45739.9375</c:v>
                </c:pt>
                <c:pt idx="1967">
                  <c:v>45739.979166666664</c:v>
                </c:pt>
                <c:pt idx="1968">
                  <c:v>45740.020833333336</c:v>
                </c:pt>
                <c:pt idx="1969">
                  <c:v>45740.0625</c:v>
                </c:pt>
                <c:pt idx="1970">
                  <c:v>45740.104166666664</c:v>
                </c:pt>
                <c:pt idx="1971">
                  <c:v>45740.145833333336</c:v>
                </c:pt>
                <c:pt idx="1972">
                  <c:v>45740.1875</c:v>
                </c:pt>
                <c:pt idx="1973">
                  <c:v>45740.229166666664</c:v>
                </c:pt>
                <c:pt idx="1974">
                  <c:v>45740.270833333336</c:v>
                </c:pt>
                <c:pt idx="1975">
                  <c:v>45740.3125</c:v>
                </c:pt>
                <c:pt idx="1976">
                  <c:v>45740.354166666664</c:v>
                </c:pt>
                <c:pt idx="1977">
                  <c:v>45740.395833333336</c:v>
                </c:pt>
                <c:pt idx="1978">
                  <c:v>45740.4375</c:v>
                </c:pt>
                <c:pt idx="1979">
                  <c:v>45740.479166666664</c:v>
                </c:pt>
                <c:pt idx="1980">
                  <c:v>45740.520833333336</c:v>
                </c:pt>
                <c:pt idx="1981">
                  <c:v>45740.5625</c:v>
                </c:pt>
                <c:pt idx="1982">
                  <c:v>45740.604166666664</c:v>
                </c:pt>
                <c:pt idx="1983">
                  <c:v>45740.645833333336</c:v>
                </c:pt>
                <c:pt idx="1984">
                  <c:v>45740.6875</c:v>
                </c:pt>
                <c:pt idx="1985">
                  <c:v>45740.729166666664</c:v>
                </c:pt>
                <c:pt idx="1986">
                  <c:v>45740.770833333336</c:v>
                </c:pt>
                <c:pt idx="1987">
                  <c:v>45740.8125</c:v>
                </c:pt>
                <c:pt idx="1988">
                  <c:v>45740.854166666664</c:v>
                </c:pt>
                <c:pt idx="1989">
                  <c:v>45740.895833333336</c:v>
                </c:pt>
                <c:pt idx="1990">
                  <c:v>45740.9375</c:v>
                </c:pt>
                <c:pt idx="1991">
                  <c:v>45740.979166666664</c:v>
                </c:pt>
                <c:pt idx="1992">
                  <c:v>45741.020833333336</c:v>
                </c:pt>
                <c:pt idx="1993">
                  <c:v>45741.0625</c:v>
                </c:pt>
                <c:pt idx="1994">
                  <c:v>45741.104166666664</c:v>
                </c:pt>
                <c:pt idx="1995">
                  <c:v>45741.145833333336</c:v>
                </c:pt>
                <c:pt idx="1996">
                  <c:v>45741.1875</c:v>
                </c:pt>
                <c:pt idx="1997">
                  <c:v>45741.229166666664</c:v>
                </c:pt>
                <c:pt idx="1998">
                  <c:v>45741.270833333336</c:v>
                </c:pt>
                <c:pt idx="1999">
                  <c:v>45741.3125</c:v>
                </c:pt>
                <c:pt idx="2000">
                  <c:v>45741.354166666664</c:v>
                </c:pt>
                <c:pt idx="2001">
                  <c:v>45741.395833333336</c:v>
                </c:pt>
                <c:pt idx="2002">
                  <c:v>45741.4375</c:v>
                </c:pt>
                <c:pt idx="2003">
                  <c:v>45741.479166666664</c:v>
                </c:pt>
                <c:pt idx="2004">
                  <c:v>45741.520833333336</c:v>
                </c:pt>
                <c:pt idx="2005">
                  <c:v>45741.5625</c:v>
                </c:pt>
                <c:pt idx="2006">
                  <c:v>45741.604166666664</c:v>
                </c:pt>
                <c:pt idx="2007">
                  <c:v>45741.645833333336</c:v>
                </c:pt>
                <c:pt idx="2008">
                  <c:v>45741.6875</c:v>
                </c:pt>
                <c:pt idx="2009">
                  <c:v>45741.729166666664</c:v>
                </c:pt>
                <c:pt idx="2010">
                  <c:v>45741.770833333336</c:v>
                </c:pt>
                <c:pt idx="2011">
                  <c:v>45741.8125</c:v>
                </c:pt>
                <c:pt idx="2012">
                  <c:v>45741.854166666664</c:v>
                </c:pt>
                <c:pt idx="2013">
                  <c:v>45741.895833333336</c:v>
                </c:pt>
                <c:pt idx="2014">
                  <c:v>45741.9375</c:v>
                </c:pt>
                <c:pt idx="2015">
                  <c:v>45741.979166666664</c:v>
                </c:pt>
                <c:pt idx="2016">
                  <c:v>45742.020833333336</c:v>
                </c:pt>
                <c:pt idx="2017">
                  <c:v>45742.0625</c:v>
                </c:pt>
                <c:pt idx="2018">
                  <c:v>45742.104166666664</c:v>
                </c:pt>
                <c:pt idx="2019">
                  <c:v>45742.145833333336</c:v>
                </c:pt>
                <c:pt idx="2020">
                  <c:v>45742.1875</c:v>
                </c:pt>
                <c:pt idx="2021">
                  <c:v>45742.229166666664</c:v>
                </c:pt>
                <c:pt idx="2022">
                  <c:v>45742.270833333336</c:v>
                </c:pt>
                <c:pt idx="2023">
                  <c:v>45742.3125</c:v>
                </c:pt>
                <c:pt idx="2024">
                  <c:v>45742.354166666664</c:v>
                </c:pt>
                <c:pt idx="2025">
                  <c:v>45742.395833333336</c:v>
                </c:pt>
                <c:pt idx="2026">
                  <c:v>45742.4375</c:v>
                </c:pt>
                <c:pt idx="2027">
                  <c:v>45742.479166666664</c:v>
                </c:pt>
                <c:pt idx="2028">
                  <c:v>45742.520833333336</c:v>
                </c:pt>
                <c:pt idx="2029">
                  <c:v>45742.5625</c:v>
                </c:pt>
                <c:pt idx="2030">
                  <c:v>45742.604166666664</c:v>
                </c:pt>
                <c:pt idx="2031">
                  <c:v>45742.645833333336</c:v>
                </c:pt>
                <c:pt idx="2032">
                  <c:v>45742.6875</c:v>
                </c:pt>
                <c:pt idx="2033">
                  <c:v>45742.729166666664</c:v>
                </c:pt>
                <c:pt idx="2034">
                  <c:v>45742.770833333336</c:v>
                </c:pt>
                <c:pt idx="2035">
                  <c:v>45742.8125</c:v>
                </c:pt>
                <c:pt idx="2036">
                  <c:v>45742.854166666664</c:v>
                </c:pt>
                <c:pt idx="2037">
                  <c:v>45742.895833333336</c:v>
                </c:pt>
                <c:pt idx="2038">
                  <c:v>45742.9375</c:v>
                </c:pt>
                <c:pt idx="2039">
                  <c:v>45742.979166666664</c:v>
                </c:pt>
                <c:pt idx="2040">
                  <c:v>45743.020833333336</c:v>
                </c:pt>
                <c:pt idx="2041">
                  <c:v>45743.0625</c:v>
                </c:pt>
                <c:pt idx="2042">
                  <c:v>45743.104166666664</c:v>
                </c:pt>
                <c:pt idx="2043">
                  <c:v>45743.145833333336</c:v>
                </c:pt>
                <c:pt idx="2044">
                  <c:v>45743.1875</c:v>
                </c:pt>
                <c:pt idx="2045">
                  <c:v>45743.229166666664</c:v>
                </c:pt>
                <c:pt idx="2046">
                  <c:v>45743.270833333336</c:v>
                </c:pt>
                <c:pt idx="2047">
                  <c:v>45743.3125</c:v>
                </c:pt>
                <c:pt idx="2048">
                  <c:v>45743.354166666664</c:v>
                </c:pt>
                <c:pt idx="2049">
                  <c:v>45743.395833333336</c:v>
                </c:pt>
                <c:pt idx="2050">
                  <c:v>45743.4375</c:v>
                </c:pt>
                <c:pt idx="2051">
                  <c:v>45743.479166666664</c:v>
                </c:pt>
                <c:pt idx="2052">
                  <c:v>45743.520833333336</c:v>
                </c:pt>
                <c:pt idx="2053">
                  <c:v>45743.5625</c:v>
                </c:pt>
                <c:pt idx="2054">
                  <c:v>45743.604166666664</c:v>
                </c:pt>
                <c:pt idx="2055">
                  <c:v>45743.645833333336</c:v>
                </c:pt>
                <c:pt idx="2056">
                  <c:v>45743.6875</c:v>
                </c:pt>
                <c:pt idx="2057">
                  <c:v>45743.729166666664</c:v>
                </c:pt>
                <c:pt idx="2058">
                  <c:v>45743.770833333336</c:v>
                </c:pt>
                <c:pt idx="2059">
                  <c:v>45743.8125</c:v>
                </c:pt>
                <c:pt idx="2060">
                  <c:v>45743.854166666664</c:v>
                </c:pt>
                <c:pt idx="2061">
                  <c:v>45743.895833333336</c:v>
                </c:pt>
                <c:pt idx="2062">
                  <c:v>45743.9375</c:v>
                </c:pt>
                <c:pt idx="2063">
                  <c:v>45743.979166666664</c:v>
                </c:pt>
                <c:pt idx="2064">
                  <c:v>45744.020833333336</c:v>
                </c:pt>
                <c:pt idx="2065">
                  <c:v>45744.0625</c:v>
                </c:pt>
                <c:pt idx="2066">
                  <c:v>45744.104166666664</c:v>
                </c:pt>
                <c:pt idx="2067">
                  <c:v>45744.145833333336</c:v>
                </c:pt>
                <c:pt idx="2068">
                  <c:v>45744.1875</c:v>
                </c:pt>
                <c:pt idx="2069">
                  <c:v>45744.229166666664</c:v>
                </c:pt>
                <c:pt idx="2070">
                  <c:v>45744.270833333336</c:v>
                </c:pt>
                <c:pt idx="2071">
                  <c:v>45744.3125</c:v>
                </c:pt>
                <c:pt idx="2072">
                  <c:v>45744.354166666664</c:v>
                </c:pt>
                <c:pt idx="2073">
                  <c:v>45744.395833333336</c:v>
                </c:pt>
                <c:pt idx="2074">
                  <c:v>45744.4375</c:v>
                </c:pt>
                <c:pt idx="2075">
                  <c:v>45744.479166666664</c:v>
                </c:pt>
                <c:pt idx="2076">
                  <c:v>45744.520833333336</c:v>
                </c:pt>
                <c:pt idx="2077">
                  <c:v>45744.5625</c:v>
                </c:pt>
                <c:pt idx="2078">
                  <c:v>45744.604166666664</c:v>
                </c:pt>
                <c:pt idx="2079">
                  <c:v>45744.645833333336</c:v>
                </c:pt>
                <c:pt idx="2080">
                  <c:v>45744.6875</c:v>
                </c:pt>
                <c:pt idx="2081">
                  <c:v>45744.729166666664</c:v>
                </c:pt>
                <c:pt idx="2082">
                  <c:v>45744.770833333336</c:v>
                </c:pt>
                <c:pt idx="2083">
                  <c:v>45744.8125</c:v>
                </c:pt>
                <c:pt idx="2084">
                  <c:v>45744.854166666664</c:v>
                </c:pt>
                <c:pt idx="2085">
                  <c:v>45744.895833333336</c:v>
                </c:pt>
                <c:pt idx="2086">
                  <c:v>45744.9375</c:v>
                </c:pt>
                <c:pt idx="2087">
                  <c:v>45744.979166666664</c:v>
                </c:pt>
                <c:pt idx="2088">
                  <c:v>45745.020833333336</c:v>
                </c:pt>
                <c:pt idx="2089">
                  <c:v>45745.0625</c:v>
                </c:pt>
                <c:pt idx="2090">
                  <c:v>45745.104166666664</c:v>
                </c:pt>
                <c:pt idx="2091">
                  <c:v>45745.145833333336</c:v>
                </c:pt>
                <c:pt idx="2092">
                  <c:v>45745.1875</c:v>
                </c:pt>
                <c:pt idx="2093">
                  <c:v>45745.229166666664</c:v>
                </c:pt>
                <c:pt idx="2094">
                  <c:v>45745.270833333336</c:v>
                </c:pt>
                <c:pt idx="2095">
                  <c:v>45745.3125</c:v>
                </c:pt>
                <c:pt idx="2096">
                  <c:v>45745.354166666664</c:v>
                </c:pt>
                <c:pt idx="2097">
                  <c:v>45745.395833333336</c:v>
                </c:pt>
                <c:pt idx="2098">
                  <c:v>45745.4375</c:v>
                </c:pt>
                <c:pt idx="2099">
                  <c:v>45745.479166666664</c:v>
                </c:pt>
                <c:pt idx="2100">
                  <c:v>45745.520833333336</c:v>
                </c:pt>
                <c:pt idx="2101">
                  <c:v>45745.5625</c:v>
                </c:pt>
                <c:pt idx="2102">
                  <c:v>45745.604166666664</c:v>
                </c:pt>
                <c:pt idx="2103">
                  <c:v>45745.645833333336</c:v>
                </c:pt>
                <c:pt idx="2104">
                  <c:v>45745.6875</c:v>
                </c:pt>
                <c:pt idx="2105">
                  <c:v>45745.729166666664</c:v>
                </c:pt>
                <c:pt idx="2106">
                  <c:v>45745.770833333336</c:v>
                </c:pt>
                <c:pt idx="2107">
                  <c:v>45745.8125</c:v>
                </c:pt>
                <c:pt idx="2108">
                  <c:v>45745.854166666664</c:v>
                </c:pt>
                <c:pt idx="2109">
                  <c:v>45745.895833333336</c:v>
                </c:pt>
                <c:pt idx="2110">
                  <c:v>45745.9375</c:v>
                </c:pt>
                <c:pt idx="2111">
                  <c:v>45745.979166666664</c:v>
                </c:pt>
                <c:pt idx="2112">
                  <c:v>45746.020833333336</c:v>
                </c:pt>
                <c:pt idx="2113">
                  <c:v>45746.0625</c:v>
                </c:pt>
                <c:pt idx="2114">
                  <c:v>45746.104166666664</c:v>
                </c:pt>
                <c:pt idx="2115">
                  <c:v>45746.145833333336</c:v>
                </c:pt>
                <c:pt idx="2116">
                  <c:v>45746.1875</c:v>
                </c:pt>
                <c:pt idx="2117">
                  <c:v>45746.229166666664</c:v>
                </c:pt>
                <c:pt idx="2118">
                  <c:v>45746.270833333336</c:v>
                </c:pt>
                <c:pt idx="2119">
                  <c:v>45746.3125</c:v>
                </c:pt>
                <c:pt idx="2120">
                  <c:v>45746.354166666664</c:v>
                </c:pt>
                <c:pt idx="2121">
                  <c:v>45746.395833333336</c:v>
                </c:pt>
                <c:pt idx="2122">
                  <c:v>45746.4375</c:v>
                </c:pt>
                <c:pt idx="2123">
                  <c:v>45746.479166666664</c:v>
                </c:pt>
                <c:pt idx="2124">
                  <c:v>45746.520833333336</c:v>
                </c:pt>
                <c:pt idx="2125">
                  <c:v>45746.5625</c:v>
                </c:pt>
                <c:pt idx="2126">
                  <c:v>45746.604166666664</c:v>
                </c:pt>
                <c:pt idx="2127">
                  <c:v>45746.645833333336</c:v>
                </c:pt>
                <c:pt idx="2128">
                  <c:v>45746.6875</c:v>
                </c:pt>
                <c:pt idx="2129">
                  <c:v>45746.729166666664</c:v>
                </c:pt>
                <c:pt idx="2130">
                  <c:v>45746.770833333336</c:v>
                </c:pt>
                <c:pt idx="2131">
                  <c:v>45746.8125</c:v>
                </c:pt>
                <c:pt idx="2132">
                  <c:v>45746.854166666664</c:v>
                </c:pt>
                <c:pt idx="2133">
                  <c:v>45746.895833333336</c:v>
                </c:pt>
                <c:pt idx="2134">
                  <c:v>45746.9375</c:v>
                </c:pt>
                <c:pt idx="2135">
                  <c:v>45746.979166666664</c:v>
                </c:pt>
                <c:pt idx="2136">
                  <c:v>45747.020833333336</c:v>
                </c:pt>
                <c:pt idx="2137">
                  <c:v>45747.0625</c:v>
                </c:pt>
                <c:pt idx="2138">
                  <c:v>45747.104166666664</c:v>
                </c:pt>
                <c:pt idx="2139">
                  <c:v>45747.145833333336</c:v>
                </c:pt>
                <c:pt idx="2140">
                  <c:v>45747.1875</c:v>
                </c:pt>
                <c:pt idx="2141">
                  <c:v>45747.229166666664</c:v>
                </c:pt>
                <c:pt idx="2142">
                  <c:v>45747.270833333336</c:v>
                </c:pt>
                <c:pt idx="2143">
                  <c:v>45747.3125</c:v>
                </c:pt>
                <c:pt idx="2144">
                  <c:v>45747.354166666664</c:v>
                </c:pt>
                <c:pt idx="2145">
                  <c:v>45747.395833333336</c:v>
                </c:pt>
                <c:pt idx="2146">
                  <c:v>45747.4375</c:v>
                </c:pt>
                <c:pt idx="2147">
                  <c:v>45747.479166666664</c:v>
                </c:pt>
                <c:pt idx="2148">
                  <c:v>45747.520833333336</c:v>
                </c:pt>
                <c:pt idx="2149">
                  <c:v>45747.5625</c:v>
                </c:pt>
                <c:pt idx="2150">
                  <c:v>45747.604166666664</c:v>
                </c:pt>
                <c:pt idx="2151">
                  <c:v>45747.645833333336</c:v>
                </c:pt>
                <c:pt idx="2152">
                  <c:v>45747.6875</c:v>
                </c:pt>
                <c:pt idx="2153">
                  <c:v>45747.729166666664</c:v>
                </c:pt>
                <c:pt idx="2154">
                  <c:v>45747.770833333336</c:v>
                </c:pt>
                <c:pt idx="2155">
                  <c:v>45747.8125</c:v>
                </c:pt>
                <c:pt idx="2156">
                  <c:v>45747.854166666664</c:v>
                </c:pt>
                <c:pt idx="2157">
                  <c:v>45747.895833333336</c:v>
                </c:pt>
                <c:pt idx="2158">
                  <c:v>45747.9375</c:v>
                </c:pt>
                <c:pt idx="2159">
                  <c:v>45747.979166666664</c:v>
                </c:pt>
                <c:pt idx="2160">
                  <c:v>45748.020833333336</c:v>
                </c:pt>
                <c:pt idx="2161">
                  <c:v>45748.0625</c:v>
                </c:pt>
                <c:pt idx="2162">
                  <c:v>45748.104166666664</c:v>
                </c:pt>
                <c:pt idx="2163">
                  <c:v>45748.145833333336</c:v>
                </c:pt>
                <c:pt idx="2164">
                  <c:v>45748.1875</c:v>
                </c:pt>
                <c:pt idx="2165">
                  <c:v>45748.229166666664</c:v>
                </c:pt>
                <c:pt idx="2166">
                  <c:v>45748.270833333336</c:v>
                </c:pt>
                <c:pt idx="2167">
                  <c:v>45748.3125</c:v>
                </c:pt>
                <c:pt idx="2168">
                  <c:v>45748.354166666664</c:v>
                </c:pt>
                <c:pt idx="2169">
                  <c:v>45748.395833333336</c:v>
                </c:pt>
                <c:pt idx="2170">
                  <c:v>45748.4375</c:v>
                </c:pt>
                <c:pt idx="2171">
                  <c:v>45748.479166666664</c:v>
                </c:pt>
                <c:pt idx="2172">
                  <c:v>45748.520833333336</c:v>
                </c:pt>
                <c:pt idx="2173">
                  <c:v>45748.5625</c:v>
                </c:pt>
                <c:pt idx="2174">
                  <c:v>45748.604166666664</c:v>
                </c:pt>
                <c:pt idx="2175">
                  <c:v>45748.645833333336</c:v>
                </c:pt>
                <c:pt idx="2176">
                  <c:v>45748.6875</c:v>
                </c:pt>
                <c:pt idx="2177">
                  <c:v>45748.729166666664</c:v>
                </c:pt>
                <c:pt idx="2178">
                  <c:v>45748.770833333336</c:v>
                </c:pt>
                <c:pt idx="2179">
                  <c:v>45748.8125</c:v>
                </c:pt>
                <c:pt idx="2180">
                  <c:v>45748.854166666664</c:v>
                </c:pt>
                <c:pt idx="2181">
                  <c:v>45748.895833333336</c:v>
                </c:pt>
                <c:pt idx="2182">
                  <c:v>45748.9375</c:v>
                </c:pt>
                <c:pt idx="2183">
                  <c:v>45748.979166666664</c:v>
                </c:pt>
                <c:pt idx="2184">
                  <c:v>45749.020833333336</c:v>
                </c:pt>
                <c:pt idx="2185">
                  <c:v>45749.0625</c:v>
                </c:pt>
                <c:pt idx="2186">
                  <c:v>45749.104166666664</c:v>
                </c:pt>
                <c:pt idx="2187">
                  <c:v>45749.145833333336</c:v>
                </c:pt>
                <c:pt idx="2188">
                  <c:v>45749.1875</c:v>
                </c:pt>
                <c:pt idx="2189">
                  <c:v>45749.229166666664</c:v>
                </c:pt>
                <c:pt idx="2190">
                  <c:v>45749.270833333336</c:v>
                </c:pt>
                <c:pt idx="2191">
                  <c:v>45749.3125</c:v>
                </c:pt>
                <c:pt idx="2192">
                  <c:v>45749.354166666664</c:v>
                </c:pt>
                <c:pt idx="2193">
                  <c:v>45749.395833333336</c:v>
                </c:pt>
                <c:pt idx="2194">
                  <c:v>45749.4375</c:v>
                </c:pt>
                <c:pt idx="2195">
                  <c:v>45749.479166666664</c:v>
                </c:pt>
                <c:pt idx="2196">
                  <c:v>45749.520833333336</c:v>
                </c:pt>
                <c:pt idx="2197">
                  <c:v>45749.5625</c:v>
                </c:pt>
                <c:pt idx="2198">
                  <c:v>45749.604166666664</c:v>
                </c:pt>
                <c:pt idx="2199">
                  <c:v>45749.645833333336</c:v>
                </c:pt>
                <c:pt idx="2200">
                  <c:v>45749.6875</c:v>
                </c:pt>
                <c:pt idx="2201">
                  <c:v>45749.729166666664</c:v>
                </c:pt>
                <c:pt idx="2202">
                  <c:v>45749.770833333336</c:v>
                </c:pt>
                <c:pt idx="2203">
                  <c:v>45749.8125</c:v>
                </c:pt>
                <c:pt idx="2204">
                  <c:v>45749.854166666664</c:v>
                </c:pt>
                <c:pt idx="2205">
                  <c:v>45749.895833333336</c:v>
                </c:pt>
                <c:pt idx="2206">
                  <c:v>45749.9375</c:v>
                </c:pt>
                <c:pt idx="2207">
                  <c:v>45749.979166666664</c:v>
                </c:pt>
                <c:pt idx="2208">
                  <c:v>45750.020833333336</c:v>
                </c:pt>
                <c:pt idx="2209">
                  <c:v>45750.0625</c:v>
                </c:pt>
                <c:pt idx="2210">
                  <c:v>45750.104166666664</c:v>
                </c:pt>
                <c:pt idx="2211">
                  <c:v>45750.145833333336</c:v>
                </c:pt>
                <c:pt idx="2212">
                  <c:v>45750.1875</c:v>
                </c:pt>
                <c:pt idx="2213">
                  <c:v>45750.229166666664</c:v>
                </c:pt>
                <c:pt idx="2214">
                  <c:v>45750.270833333336</c:v>
                </c:pt>
                <c:pt idx="2215">
                  <c:v>45750.3125</c:v>
                </c:pt>
                <c:pt idx="2216">
                  <c:v>45750.354166666664</c:v>
                </c:pt>
                <c:pt idx="2217">
                  <c:v>45750.395833333336</c:v>
                </c:pt>
                <c:pt idx="2218">
                  <c:v>45750.4375</c:v>
                </c:pt>
                <c:pt idx="2219">
                  <c:v>45750.479166666664</c:v>
                </c:pt>
                <c:pt idx="2220">
                  <c:v>45750.520833333336</c:v>
                </c:pt>
                <c:pt idx="2221">
                  <c:v>45750.5625</c:v>
                </c:pt>
                <c:pt idx="2222">
                  <c:v>45750.604166666664</c:v>
                </c:pt>
                <c:pt idx="2223">
                  <c:v>45750.645833333336</c:v>
                </c:pt>
                <c:pt idx="2224">
                  <c:v>45750.6875</c:v>
                </c:pt>
                <c:pt idx="2225">
                  <c:v>45750.729166666664</c:v>
                </c:pt>
                <c:pt idx="2226">
                  <c:v>45750.770833333336</c:v>
                </c:pt>
                <c:pt idx="2227">
                  <c:v>45750.8125</c:v>
                </c:pt>
                <c:pt idx="2228">
                  <c:v>45750.854166666664</c:v>
                </c:pt>
                <c:pt idx="2229">
                  <c:v>45750.895833333336</c:v>
                </c:pt>
                <c:pt idx="2230">
                  <c:v>45750.9375</c:v>
                </c:pt>
                <c:pt idx="2231">
                  <c:v>45750.979166666664</c:v>
                </c:pt>
                <c:pt idx="2232">
                  <c:v>45751.020833333336</c:v>
                </c:pt>
                <c:pt idx="2233">
                  <c:v>45751.0625</c:v>
                </c:pt>
                <c:pt idx="2234">
                  <c:v>45751.104166666664</c:v>
                </c:pt>
                <c:pt idx="2235">
                  <c:v>45751.145833333336</c:v>
                </c:pt>
                <c:pt idx="2236">
                  <c:v>45751.1875</c:v>
                </c:pt>
                <c:pt idx="2237">
                  <c:v>45751.229166666664</c:v>
                </c:pt>
                <c:pt idx="2238">
                  <c:v>45751.270833333336</c:v>
                </c:pt>
                <c:pt idx="2239">
                  <c:v>45751.3125</c:v>
                </c:pt>
                <c:pt idx="2240">
                  <c:v>45751.354166666664</c:v>
                </c:pt>
                <c:pt idx="2241">
                  <c:v>45751.395833333336</c:v>
                </c:pt>
                <c:pt idx="2242">
                  <c:v>45751.4375</c:v>
                </c:pt>
                <c:pt idx="2243">
                  <c:v>45751.479166666664</c:v>
                </c:pt>
                <c:pt idx="2244">
                  <c:v>45751.520833333336</c:v>
                </c:pt>
                <c:pt idx="2245">
                  <c:v>45751.5625</c:v>
                </c:pt>
                <c:pt idx="2246">
                  <c:v>45751.604166666664</c:v>
                </c:pt>
                <c:pt idx="2247">
                  <c:v>45751.645833333336</c:v>
                </c:pt>
                <c:pt idx="2248">
                  <c:v>45751.6875</c:v>
                </c:pt>
                <c:pt idx="2249">
                  <c:v>45751.729166666664</c:v>
                </c:pt>
                <c:pt idx="2250">
                  <c:v>45751.770833333336</c:v>
                </c:pt>
                <c:pt idx="2251">
                  <c:v>45751.8125</c:v>
                </c:pt>
                <c:pt idx="2252">
                  <c:v>45751.854166666664</c:v>
                </c:pt>
                <c:pt idx="2253">
                  <c:v>45751.895833333336</c:v>
                </c:pt>
                <c:pt idx="2254">
                  <c:v>45751.9375</c:v>
                </c:pt>
                <c:pt idx="2255">
                  <c:v>45751.979166666664</c:v>
                </c:pt>
                <c:pt idx="2256">
                  <c:v>45752.020833333336</c:v>
                </c:pt>
                <c:pt idx="2257">
                  <c:v>45752.0625</c:v>
                </c:pt>
                <c:pt idx="2258">
                  <c:v>45752.104166666664</c:v>
                </c:pt>
                <c:pt idx="2259">
                  <c:v>45752.145833333336</c:v>
                </c:pt>
                <c:pt idx="2260">
                  <c:v>45752.1875</c:v>
                </c:pt>
                <c:pt idx="2261">
                  <c:v>45752.229166666664</c:v>
                </c:pt>
                <c:pt idx="2262">
                  <c:v>45752.270833333336</c:v>
                </c:pt>
                <c:pt idx="2263">
                  <c:v>45752.3125</c:v>
                </c:pt>
                <c:pt idx="2264">
                  <c:v>45752.354166666664</c:v>
                </c:pt>
                <c:pt idx="2265">
                  <c:v>45752.395833333336</c:v>
                </c:pt>
                <c:pt idx="2266">
                  <c:v>45752.4375</c:v>
                </c:pt>
                <c:pt idx="2267">
                  <c:v>45752.479166666664</c:v>
                </c:pt>
                <c:pt idx="2268">
                  <c:v>45752.520833333336</c:v>
                </c:pt>
                <c:pt idx="2269">
                  <c:v>45752.5625</c:v>
                </c:pt>
                <c:pt idx="2270">
                  <c:v>45752.604166666664</c:v>
                </c:pt>
                <c:pt idx="2271">
                  <c:v>45752.645833333336</c:v>
                </c:pt>
                <c:pt idx="2272">
                  <c:v>45752.6875</c:v>
                </c:pt>
                <c:pt idx="2273">
                  <c:v>45752.729166666664</c:v>
                </c:pt>
                <c:pt idx="2274">
                  <c:v>45752.770833333336</c:v>
                </c:pt>
                <c:pt idx="2275">
                  <c:v>45752.8125</c:v>
                </c:pt>
                <c:pt idx="2276">
                  <c:v>45752.854166666664</c:v>
                </c:pt>
                <c:pt idx="2277">
                  <c:v>45752.895833333336</c:v>
                </c:pt>
                <c:pt idx="2278">
                  <c:v>45752.9375</c:v>
                </c:pt>
                <c:pt idx="2279">
                  <c:v>45752.979166666664</c:v>
                </c:pt>
                <c:pt idx="2280">
                  <c:v>45753.020833333336</c:v>
                </c:pt>
                <c:pt idx="2281">
                  <c:v>45753.0625</c:v>
                </c:pt>
                <c:pt idx="2282">
                  <c:v>45753.104166666664</c:v>
                </c:pt>
                <c:pt idx="2283">
                  <c:v>45753.145833333336</c:v>
                </c:pt>
                <c:pt idx="2284">
                  <c:v>45753.1875</c:v>
                </c:pt>
                <c:pt idx="2285">
                  <c:v>45753.229166666664</c:v>
                </c:pt>
                <c:pt idx="2286">
                  <c:v>45753.270833333336</c:v>
                </c:pt>
                <c:pt idx="2287">
                  <c:v>45753.3125</c:v>
                </c:pt>
                <c:pt idx="2288">
                  <c:v>45753.354166666664</c:v>
                </c:pt>
                <c:pt idx="2289">
                  <c:v>45753.395833333336</c:v>
                </c:pt>
                <c:pt idx="2290">
                  <c:v>45753.4375</c:v>
                </c:pt>
                <c:pt idx="2291">
                  <c:v>45753.479166666664</c:v>
                </c:pt>
                <c:pt idx="2292">
                  <c:v>45753.520833333336</c:v>
                </c:pt>
                <c:pt idx="2293">
                  <c:v>45753.5625</c:v>
                </c:pt>
                <c:pt idx="2294">
                  <c:v>45753.604166666664</c:v>
                </c:pt>
                <c:pt idx="2295">
                  <c:v>45753.645833333336</c:v>
                </c:pt>
                <c:pt idx="2296">
                  <c:v>45753.6875</c:v>
                </c:pt>
                <c:pt idx="2297">
                  <c:v>45753.729166666664</c:v>
                </c:pt>
                <c:pt idx="2298">
                  <c:v>45753.770833333336</c:v>
                </c:pt>
                <c:pt idx="2299">
                  <c:v>45753.8125</c:v>
                </c:pt>
                <c:pt idx="2300">
                  <c:v>45753.854166666664</c:v>
                </c:pt>
                <c:pt idx="2301">
                  <c:v>45753.895833333336</c:v>
                </c:pt>
                <c:pt idx="2302">
                  <c:v>45753.9375</c:v>
                </c:pt>
                <c:pt idx="2303">
                  <c:v>45753.979166666664</c:v>
                </c:pt>
                <c:pt idx="2304">
                  <c:v>45754.020833333336</c:v>
                </c:pt>
                <c:pt idx="2305">
                  <c:v>45754.0625</c:v>
                </c:pt>
                <c:pt idx="2306">
                  <c:v>45754.104166666664</c:v>
                </c:pt>
                <c:pt idx="2307">
                  <c:v>45754.145833333336</c:v>
                </c:pt>
                <c:pt idx="2308">
                  <c:v>45754.1875</c:v>
                </c:pt>
                <c:pt idx="2309">
                  <c:v>45754.229166666664</c:v>
                </c:pt>
                <c:pt idx="2310">
                  <c:v>45754.270833333336</c:v>
                </c:pt>
                <c:pt idx="2311">
                  <c:v>45754.3125</c:v>
                </c:pt>
                <c:pt idx="2312">
                  <c:v>45754.354166666664</c:v>
                </c:pt>
                <c:pt idx="2313">
                  <c:v>45754.395833333336</c:v>
                </c:pt>
                <c:pt idx="2314">
                  <c:v>45754.4375</c:v>
                </c:pt>
                <c:pt idx="2315">
                  <c:v>45754.479166666664</c:v>
                </c:pt>
                <c:pt idx="2316">
                  <c:v>45754.520833333336</c:v>
                </c:pt>
                <c:pt idx="2317">
                  <c:v>45754.5625</c:v>
                </c:pt>
                <c:pt idx="2318">
                  <c:v>45754.604166666664</c:v>
                </c:pt>
                <c:pt idx="2319">
                  <c:v>45754.645833333336</c:v>
                </c:pt>
                <c:pt idx="2320">
                  <c:v>45754.6875</c:v>
                </c:pt>
                <c:pt idx="2321">
                  <c:v>45754.729166666664</c:v>
                </c:pt>
                <c:pt idx="2322">
                  <c:v>45754.770833333336</c:v>
                </c:pt>
                <c:pt idx="2323">
                  <c:v>45754.8125</c:v>
                </c:pt>
                <c:pt idx="2324">
                  <c:v>45754.854166666664</c:v>
                </c:pt>
                <c:pt idx="2325">
                  <c:v>45754.895833333336</c:v>
                </c:pt>
                <c:pt idx="2326">
                  <c:v>45754.9375</c:v>
                </c:pt>
                <c:pt idx="2327">
                  <c:v>45754.979166666664</c:v>
                </c:pt>
                <c:pt idx="2328">
                  <c:v>45755.020833333336</c:v>
                </c:pt>
                <c:pt idx="2329">
                  <c:v>45755.0625</c:v>
                </c:pt>
                <c:pt idx="2330">
                  <c:v>45755.104166666664</c:v>
                </c:pt>
                <c:pt idx="2331">
                  <c:v>45755.145833333336</c:v>
                </c:pt>
                <c:pt idx="2332">
                  <c:v>45755.1875</c:v>
                </c:pt>
                <c:pt idx="2333">
                  <c:v>45755.229166666664</c:v>
                </c:pt>
                <c:pt idx="2334">
                  <c:v>45755.270833333336</c:v>
                </c:pt>
                <c:pt idx="2335">
                  <c:v>45755.3125</c:v>
                </c:pt>
                <c:pt idx="2336">
                  <c:v>45755.354166666664</c:v>
                </c:pt>
                <c:pt idx="2337">
                  <c:v>45755.395833333336</c:v>
                </c:pt>
                <c:pt idx="2338">
                  <c:v>45755.4375</c:v>
                </c:pt>
                <c:pt idx="2339">
                  <c:v>45755.479166666664</c:v>
                </c:pt>
                <c:pt idx="2340">
                  <c:v>45755.520833333336</c:v>
                </c:pt>
                <c:pt idx="2341">
                  <c:v>45755.5625</c:v>
                </c:pt>
                <c:pt idx="2342">
                  <c:v>45755.604166666664</c:v>
                </c:pt>
                <c:pt idx="2343">
                  <c:v>45755.645833333336</c:v>
                </c:pt>
                <c:pt idx="2344">
                  <c:v>45755.6875</c:v>
                </c:pt>
                <c:pt idx="2345">
                  <c:v>45755.729166666664</c:v>
                </c:pt>
                <c:pt idx="2346">
                  <c:v>45755.770833333336</c:v>
                </c:pt>
                <c:pt idx="2347">
                  <c:v>45755.8125</c:v>
                </c:pt>
                <c:pt idx="2348">
                  <c:v>45755.854166666664</c:v>
                </c:pt>
                <c:pt idx="2349">
                  <c:v>45755.895833333336</c:v>
                </c:pt>
                <c:pt idx="2350">
                  <c:v>45755.9375</c:v>
                </c:pt>
                <c:pt idx="2351">
                  <c:v>45755.979166666664</c:v>
                </c:pt>
                <c:pt idx="2352">
                  <c:v>45756.020833333336</c:v>
                </c:pt>
                <c:pt idx="2353">
                  <c:v>45756.0625</c:v>
                </c:pt>
                <c:pt idx="2354">
                  <c:v>45756.104166666664</c:v>
                </c:pt>
                <c:pt idx="2355">
                  <c:v>45756.145833333336</c:v>
                </c:pt>
                <c:pt idx="2356">
                  <c:v>45756.1875</c:v>
                </c:pt>
                <c:pt idx="2357">
                  <c:v>45756.229166666664</c:v>
                </c:pt>
                <c:pt idx="2358">
                  <c:v>45756.270833333336</c:v>
                </c:pt>
                <c:pt idx="2359">
                  <c:v>45756.3125</c:v>
                </c:pt>
                <c:pt idx="2360">
                  <c:v>45756.354166666664</c:v>
                </c:pt>
                <c:pt idx="2361">
                  <c:v>45756.395833333336</c:v>
                </c:pt>
                <c:pt idx="2362">
                  <c:v>45756.4375</c:v>
                </c:pt>
                <c:pt idx="2363">
                  <c:v>45756.479166666664</c:v>
                </c:pt>
                <c:pt idx="2364">
                  <c:v>45756.520833333336</c:v>
                </c:pt>
                <c:pt idx="2365">
                  <c:v>45756.5625</c:v>
                </c:pt>
                <c:pt idx="2366">
                  <c:v>45756.604166666664</c:v>
                </c:pt>
                <c:pt idx="2367">
                  <c:v>45756.645833333336</c:v>
                </c:pt>
                <c:pt idx="2368">
                  <c:v>45756.6875</c:v>
                </c:pt>
                <c:pt idx="2369">
                  <c:v>45756.729166666664</c:v>
                </c:pt>
                <c:pt idx="2370">
                  <c:v>45756.770833333336</c:v>
                </c:pt>
                <c:pt idx="2371">
                  <c:v>45756.8125</c:v>
                </c:pt>
                <c:pt idx="2372">
                  <c:v>45756.854166666664</c:v>
                </c:pt>
                <c:pt idx="2373">
                  <c:v>45756.895833333336</c:v>
                </c:pt>
                <c:pt idx="2374">
                  <c:v>45756.9375</c:v>
                </c:pt>
                <c:pt idx="2375">
                  <c:v>45756.979166666664</c:v>
                </c:pt>
                <c:pt idx="2376">
                  <c:v>45757.020833333336</c:v>
                </c:pt>
                <c:pt idx="2377">
                  <c:v>45757.0625</c:v>
                </c:pt>
                <c:pt idx="2378">
                  <c:v>45757.104166666664</c:v>
                </c:pt>
                <c:pt idx="2379">
                  <c:v>45757.145833333336</c:v>
                </c:pt>
                <c:pt idx="2380">
                  <c:v>45757.1875</c:v>
                </c:pt>
                <c:pt idx="2381">
                  <c:v>45757.229166666664</c:v>
                </c:pt>
                <c:pt idx="2382">
                  <c:v>45757.270833333336</c:v>
                </c:pt>
                <c:pt idx="2383">
                  <c:v>45757.3125</c:v>
                </c:pt>
                <c:pt idx="2384">
                  <c:v>45757.354166666664</c:v>
                </c:pt>
                <c:pt idx="2385">
                  <c:v>45757.395833333336</c:v>
                </c:pt>
                <c:pt idx="2386">
                  <c:v>45757.4375</c:v>
                </c:pt>
                <c:pt idx="2387">
                  <c:v>45757.479166666664</c:v>
                </c:pt>
                <c:pt idx="2388">
                  <c:v>45757.520833333336</c:v>
                </c:pt>
                <c:pt idx="2389">
                  <c:v>45757.5625</c:v>
                </c:pt>
                <c:pt idx="2390">
                  <c:v>45757.604166666664</c:v>
                </c:pt>
                <c:pt idx="2391">
                  <c:v>45757.645833333336</c:v>
                </c:pt>
                <c:pt idx="2392">
                  <c:v>45757.6875</c:v>
                </c:pt>
                <c:pt idx="2393">
                  <c:v>45757.729166666664</c:v>
                </c:pt>
                <c:pt idx="2394">
                  <c:v>45757.770833333336</c:v>
                </c:pt>
                <c:pt idx="2395">
                  <c:v>45757.8125</c:v>
                </c:pt>
                <c:pt idx="2396">
                  <c:v>45757.854166666664</c:v>
                </c:pt>
                <c:pt idx="2397">
                  <c:v>45757.895833333336</c:v>
                </c:pt>
                <c:pt idx="2398">
                  <c:v>45757.9375</c:v>
                </c:pt>
                <c:pt idx="2399">
                  <c:v>45757.979166666664</c:v>
                </c:pt>
                <c:pt idx="2400">
                  <c:v>45758.020833333336</c:v>
                </c:pt>
                <c:pt idx="2401">
                  <c:v>45758.0625</c:v>
                </c:pt>
                <c:pt idx="2402">
                  <c:v>45758.104166666664</c:v>
                </c:pt>
                <c:pt idx="2403">
                  <c:v>45758.145833333336</c:v>
                </c:pt>
                <c:pt idx="2404">
                  <c:v>45758.1875</c:v>
                </c:pt>
                <c:pt idx="2405">
                  <c:v>45758.229166666664</c:v>
                </c:pt>
                <c:pt idx="2406">
                  <c:v>45758.270833333336</c:v>
                </c:pt>
                <c:pt idx="2407">
                  <c:v>45758.3125</c:v>
                </c:pt>
                <c:pt idx="2408">
                  <c:v>45758.354166666664</c:v>
                </c:pt>
                <c:pt idx="2409">
                  <c:v>45758.395833333336</c:v>
                </c:pt>
                <c:pt idx="2410">
                  <c:v>45758.4375</c:v>
                </c:pt>
                <c:pt idx="2411">
                  <c:v>45758.479166666664</c:v>
                </c:pt>
                <c:pt idx="2412">
                  <c:v>45758.520833333336</c:v>
                </c:pt>
                <c:pt idx="2413">
                  <c:v>45758.5625</c:v>
                </c:pt>
                <c:pt idx="2414">
                  <c:v>45758.604166666664</c:v>
                </c:pt>
                <c:pt idx="2415">
                  <c:v>45758.645833333336</c:v>
                </c:pt>
                <c:pt idx="2416">
                  <c:v>45758.6875</c:v>
                </c:pt>
                <c:pt idx="2417">
                  <c:v>45758.729166666664</c:v>
                </c:pt>
                <c:pt idx="2418">
                  <c:v>45758.770833333336</c:v>
                </c:pt>
                <c:pt idx="2419">
                  <c:v>45758.8125</c:v>
                </c:pt>
                <c:pt idx="2420">
                  <c:v>45758.854166666664</c:v>
                </c:pt>
                <c:pt idx="2421">
                  <c:v>45758.895833333336</c:v>
                </c:pt>
                <c:pt idx="2422">
                  <c:v>45758.9375</c:v>
                </c:pt>
                <c:pt idx="2423">
                  <c:v>45758.979166666664</c:v>
                </c:pt>
                <c:pt idx="2424">
                  <c:v>45759.020833333336</c:v>
                </c:pt>
                <c:pt idx="2425">
                  <c:v>45759.0625</c:v>
                </c:pt>
                <c:pt idx="2426">
                  <c:v>45759.104166666664</c:v>
                </c:pt>
                <c:pt idx="2427">
                  <c:v>45759.145833333336</c:v>
                </c:pt>
                <c:pt idx="2428">
                  <c:v>45759.1875</c:v>
                </c:pt>
                <c:pt idx="2429">
                  <c:v>45759.229166666664</c:v>
                </c:pt>
                <c:pt idx="2430">
                  <c:v>45759.270833333336</c:v>
                </c:pt>
                <c:pt idx="2431">
                  <c:v>45759.3125</c:v>
                </c:pt>
                <c:pt idx="2432">
                  <c:v>45759.354166666664</c:v>
                </c:pt>
                <c:pt idx="2433">
                  <c:v>45759.395833333336</c:v>
                </c:pt>
                <c:pt idx="2434">
                  <c:v>45759.4375</c:v>
                </c:pt>
                <c:pt idx="2435">
                  <c:v>45759.479166666664</c:v>
                </c:pt>
                <c:pt idx="2436">
                  <c:v>45759.520833333336</c:v>
                </c:pt>
                <c:pt idx="2437">
                  <c:v>45759.5625</c:v>
                </c:pt>
                <c:pt idx="2438">
                  <c:v>45759.604166666664</c:v>
                </c:pt>
                <c:pt idx="2439">
                  <c:v>45759.645833333336</c:v>
                </c:pt>
                <c:pt idx="2440">
                  <c:v>45759.6875</c:v>
                </c:pt>
                <c:pt idx="2441">
                  <c:v>45759.729166666664</c:v>
                </c:pt>
                <c:pt idx="2442">
                  <c:v>45759.770833333336</c:v>
                </c:pt>
                <c:pt idx="2443">
                  <c:v>45759.8125</c:v>
                </c:pt>
                <c:pt idx="2444">
                  <c:v>45759.854166666664</c:v>
                </c:pt>
                <c:pt idx="2445">
                  <c:v>45759.895833333336</c:v>
                </c:pt>
                <c:pt idx="2446">
                  <c:v>45759.9375</c:v>
                </c:pt>
                <c:pt idx="2447">
                  <c:v>45759.979166666664</c:v>
                </c:pt>
                <c:pt idx="2448">
                  <c:v>45760.020833333336</c:v>
                </c:pt>
                <c:pt idx="2449">
                  <c:v>45760.0625</c:v>
                </c:pt>
                <c:pt idx="2450">
                  <c:v>45760.104166666664</c:v>
                </c:pt>
                <c:pt idx="2451">
                  <c:v>45760.145833333336</c:v>
                </c:pt>
                <c:pt idx="2452">
                  <c:v>45760.1875</c:v>
                </c:pt>
                <c:pt idx="2453">
                  <c:v>45760.229166666664</c:v>
                </c:pt>
                <c:pt idx="2454">
                  <c:v>45760.270833333336</c:v>
                </c:pt>
                <c:pt idx="2455">
                  <c:v>45760.3125</c:v>
                </c:pt>
                <c:pt idx="2456">
                  <c:v>45760.354166666664</c:v>
                </c:pt>
                <c:pt idx="2457">
                  <c:v>45760.395833333336</c:v>
                </c:pt>
                <c:pt idx="2458">
                  <c:v>45760.4375</c:v>
                </c:pt>
                <c:pt idx="2459">
                  <c:v>45760.479166666664</c:v>
                </c:pt>
                <c:pt idx="2460">
                  <c:v>45760.520833333336</c:v>
                </c:pt>
                <c:pt idx="2461">
                  <c:v>45760.5625</c:v>
                </c:pt>
                <c:pt idx="2462">
                  <c:v>45760.604166666664</c:v>
                </c:pt>
                <c:pt idx="2463">
                  <c:v>45760.645833333336</c:v>
                </c:pt>
                <c:pt idx="2464">
                  <c:v>45760.6875</c:v>
                </c:pt>
                <c:pt idx="2465">
                  <c:v>45760.729166666664</c:v>
                </c:pt>
                <c:pt idx="2466">
                  <c:v>45760.770833333336</c:v>
                </c:pt>
                <c:pt idx="2467">
                  <c:v>45760.8125</c:v>
                </c:pt>
                <c:pt idx="2468">
                  <c:v>45760.854166666664</c:v>
                </c:pt>
                <c:pt idx="2469">
                  <c:v>45760.895833333336</c:v>
                </c:pt>
                <c:pt idx="2470">
                  <c:v>45760.9375</c:v>
                </c:pt>
                <c:pt idx="2471">
                  <c:v>45760.979166666664</c:v>
                </c:pt>
                <c:pt idx="2472">
                  <c:v>45761.020833333336</c:v>
                </c:pt>
                <c:pt idx="2473">
                  <c:v>45761.0625</c:v>
                </c:pt>
                <c:pt idx="2474">
                  <c:v>45761.104166666664</c:v>
                </c:pt>
                <c:pt idx="2475">
                  <c:v>45761.145833333336</c:v>
                </c:pt>
                <c:pt idx="2476">
                  <c:v>45761.1875</c:v>
                </c:pt>
                <c:pt idx="2477">
                  <c:v>45761.229166666664</c:v>
                </c:pt>
                <c:pt idx="2478">
                  <c:v>45761.270833333336</c:v>
                </c:pt>
                <c:pt idx="2479">
                  <c:v>45761.3125</c:v>
                </c:pt>
                <c:pt idx="2480">
                  <c:v>45761.354166666664</c:v>
                </c:pt>
                <c:pt idx="2481">
                  <c:v>45761.395833333336</c:v>
                </c:pt>
                <c:pt idx="2482">
                  <c:v>45761.4375</c:v>
                </c:pt>
                <c:pt idx="2483">
                  <c:v>45761.479166666664</c:v>
                </c:pt>
                <c:pt idx="2484">
                  <c:v>45761.520833333336</c:v>
                </c:pt>
                <c:pt idx="2485">
                  <c:v>45761.5625</c:v>
                </c:pt>
                <c:pt idx="2486">
                  <c:v>45761.604166666664</c:v>
                </c:pt>
                <c:pt idx="2487">
                  <c:v>45761.645833333336</c:v>
                </c:pt>
                <c:pt idx="2488">
                  <c:v>45761.6875</c:v>
                </c:pt>
                <c:pt idx="2489">
                  <c:v>45761.729166666664</c:v>
                </c:pt>
                <c:pt idx="2490">
                  <c:v>45761.770833333336</c:v>
                </c:pt>
                <c:pt idx="2491">
                  <c:v>45761.8125</c:v>
                </c:pt>
                <c:pt idx="2492">
                  <c:v>45761.854166666664</c:v>
                </c:pt>
                <c:pt idx="2493">
                  <c:v>45761.895833333336</c:v>
                </c:pt>
                <c:pt idx="2494">
                  <c:v>45761.9375</c:v>
                </c:pt>
                <c:pt idx="2495">
                  <c:v>45761.979166666664</c:v>
                </c:pt>
                <c:pt idx="2496">
                  <c:v>45762.020833333336</c:v>
                </c:pt>
                <c:pt idx="2497">
                  <c:v>45762.0625</c:v>
                </c:pt>
                <c:pt idx="2498">
                  <c:v>45762.104166666664</c:v>
                </c:pt>
                <c:pt idx="2499">
                  <c:v>45762.145833333336</c:v>
                </c:pt>
                <c:pt idx="2500">
                  <c:v>45762.1875</c:v>
                </c:pt>
                <c:pt idx="2501">
                  <c:v>45762.229166666664</c:v>
                </c:pt>
                <c:pt idx="2502">
                  <c:v>45762.270833333336</c:v>
                </c:pt>
                <c:pt idx="2503">
                  <c:v>45762.3125</c:v>
                </c:pt>
                <c:pt idx="2504">
                  <c:v>45762.354166666664</c:v>
                </c:pt>
                <c:pt idx="2505">
                  <c:v>45762.395833333336</c:v>
                </c:pt>
                <c:pt idx="2506">
                  <c:v>45762.4375</c:v>
                </c:pt>
                <c:pt idx="2507">
                  <c:v>45762.479166666664</c:v>
                </c:pt>
                <c:pt idx="2508">
                  <c:v>45762.520833333336</c:v>
                </c:pt>
                <c:pt idx="2509">
                  <c:v>45762.5625</c:v>
                </c:pt>
                <c:pt idx="2510">
                  <c:v>45762.604166666664</c:v>
                </c:pt>
                <c:pt idx="2511">
                  <c:v>45762.645833333336</c:v>
                </c:pt>
                <c:pt idx="2512">
                  <c:v>45762.6875</c:v>
                </c:pt>
                <c:pt idx="2513">
                  <c:v>45762.729166666664</c:v>
                </c:pt>
                <c:pt idx="2514">
                  <c:v>45762.770833333336</c:v>
                </c:pt>
                <c:pt idx="2515">
                  <c:v>45762.8125</c:v>
                </c:pt>
                <c:pt idx="2516">
                  <c:v>45762.854166666664</c:v>
                </c:pt>
                <c:pt idx="2517">
                  <c:v>45762.895833333336</c:v>
                </c:pt>
                <c:pt idx="2518">
                  <c:v>45762.9375</c:v>
                </c:pt>
                <c:pt idx="2519">
                  <c:v>45762.979166666664</c:v>
                </c:pt>
                <c:pt idx="2520">
                  <c:v>45763.020833333336</c:v>
                </c:pt>
                <c:pt idx="2521">
                  <c:v>45763.0625</c:v>
                </c:pt>
                <c:pt idx="2522">
                  <c:v>45763.104166666664</c:v>
                </c:pt>
                <c:pt idx="2523">
                  <c:v>45763.145833333336</c:v>
                </c:pt>
                <c:pt idx="2524">
                  <c:v>45763.1875</c:v>
                </c:pt>
                <c:pt idx="2525">
                  <c:v>45763.229166666664</c:v>
                </c:pt>
                <c:pt idx="2526">
                  <c:v>45763.270833333336</c:v>
                </c:pt>
                <c:pt idx="2527">
                  <c:v>45763.3125</c:v>
                </c:pt>
                <c:pt idx="2528">
                  <c:v>45763.354166666664</c:v>
                </c:pt>
                <c:pt idx="2529">
                  <c:v>45763.395833333336</c:v>
                </c:pt>
                <c:pt idx="2530">
                  <c:v>45763.4375</c:v>
                </c:pt>
                <c:pt idx="2531">
                  <c:v>45763.479166666664</c:v>
                </c:pt>
                <c:pt idx="2532">
                  <c:v>45763.520833333336</c:v>
                </c:pt>
                <c:pt idx="2533">
                  <c:v>45763.5625</c:v>
                </c:pt>
                <c:pt idx="2534">
                  <c:v>45763.604166666664</c:v>
                </c:pt>
                <c:pt idx="2535">
                  <c:v>45763.645833333336</c:v>
                </c:pt>
                <c:pt idx="2536">
                  <c:v>45763.6875</c:v>
                </c:pt>
                <c:pt idx="2537">
                  <c:v>45763.729166666664</c:v>
                </c:pt>
                <c:pt idx="2538">
                  <c:v>45763.770833333336</c:v>
                </c:pt>
                <c:pt idx="2539">
                  <c:v>45763.8125</c:v>
                </c:pt>
                <c:pt idx="2540">
                  <c:v>45763.854166666664</c:v>
                </c:pt>
                <c:pt idx="2541">
                  <c:v>45763.895833333336</c:v>
                </c:pt>
                <c:pt idx="2542">
                  <c:v>45763.9375</c:v>
                </c:pt>
                <c:pt idx="2543">
                  <c:v>45763.979166666664</c:v>
                </c:pt>
                <c:pt idx="2544">
                  <c:v>45764.020833333336</c:v>
                </c:pt>
                <c:pt idx="2545">
                  <c:v>45764.0625</c:v>
                </c:pt>
                <c:pt idx="2546">
                  <c:v>45764.104166666664</c:v>
                </c:pt>
                <c:pt idx="2547">
                  <c:v>45764.145833333336</c:v>
                </c:pt>
                <c:pt idx="2548">
                  <c:v>45764.1875</c:v>
                </c:pt>
                <c:pt idx="2549">
                  <c:v>45764.229166666664</c:v>
                </c:pt>
                <c:pt idx="2550">
                  <c:v>45764.270833333336</c:v>
                </c:pt>
                <c:pt idx="2551">
                  <c:v>45764.3125</c:v>
                </c:pt>
                <c:pt idx="2552">
                  <c:v>45764.354166666664</c:v>
                </c:pt>
                <c:pt idx="2553">
                  <c:v>45764.395833333336</c:v>
                </c:pt>
                <c:pt idx="2554">
                  <c:v>45764.4375</c:v>
                </c:pt>
                <c:pt idx="2555">
                  <c:v>45764.479166666664</c:v>
                </c:pt>
                <c:pt idx="2556">
                  <c:v>45764.520833333336</c:v>
                </c:pt>
                <c:pt idx="2557">
                  <c:v>45764.5625</c:v>
                </c:pt>
                <c:pt idx="2558">
                  <c:v>45764.604166666664</c:v>
                </c:pt>
                <c:pt idx="2559">
                  <c:v>45764.645833333336</c:v>
                </c:pt>
                <c:pt idx="2560">
                  <c:v>45764.6875</c:v>
                </c:pt>
                <c:pt idx="2561">
                  <c:v>45764.729166666664</c:v>
                </c:pt>
                <c:pt idx="2562">
                  <c:v>45764.770833333336</c:v>
                </c:pt>
                <c:pt idx="2563">
                  <c:v>45764.8125</c:v>
                </c:pt>
                <c:pt idx="2564">
                  <c:v>45764.854166666664</c:v>
                </c:pt>
                <c:pt idx="2565">
                  <c:v>45764.895833333336</c:v>
                </c:pt>
                <c:pt idx="2566">
                  <c:v>45764.9375</c:v>
                </c:pt>
                <c:pt idx="2567">
                  <c:v>45764.979166666664</c:v>
                </c:pt>
                <c:pt idx="2568">
                  <c:v>45765.020833333336</c:v>
                </c:pt>
                <c:pt idx="2569">
                  <c:v>45765.0625</c:v>
                </c:pt>
                <c:pt idx="2570">
                  <c:v>45765.104166666664</c:v>
                </c:pt>
                <c:pt idx="2571">
                  <c:v>45765.145833333336</c:v>
                </c:pt>
                <c:pt idx="2572">
                  <c:v>45765.1875</c:v>
                </c:pt>
                <c:pt idx="2573">
                  <c:v>45765.229166666664</c:v>
                </c:pt>
                <c:pt idx="2574">
                  <c:v>45765.270833333336</c:v>
                </c:pt>
                <c:pt idx="2575">
                  <c:v>45765.3125</c:v>
                </c:pt>
                <c:pt idx="2576">
                  <c:v>45765.354166666664</c:v>
                </c:pt>
                <c:pt idx="2577">
                  <c:v>45765.395833333336</c:v>
                </c:pt>
                <c:pt idx="2578">
                  <c:v>45765.4375</c:v>
                </c:pt>
                <c:pt idx="2579">
                  <c:v>45765.479166666664</c:v>
                </c:pt>
                <c:pt idx="2580">
                  <c:v>45765.520833333336</c:v>
                </c:pt>
                <c:pt idx="2581">
                  <c:v>45765.5625</c:v>
                </c:pt>
                <c:pt idx="2582">
                  <c:v>45765.604166666664</c:v>
                </c:pt>
                <c:pt idx="2583">
                  <c:v>45765.645833333336</c:v>
                </c:pt>
                <c:pt idx="2584">
                  <c:v>45765.6875</c:v>
                </c:pt>
                <c:pt idx="2585">
                  <c:v>45765.729166666664</c:v>
                </c:pt>
                <c:pt idx="2586">
                  <c:v>45765.770833333336</c:v>
                </c:pt>
                <c:pt idx="2587">
                  <c:v>45765.8125</c:v>
                </c:pt>
                <c:pt idx="2588">
                  <c:v>45765.854166666664</c:v>
                </c:pt>
                <c:pt idx="2589">
                  <c:v>45765.895833333336</c:v>
                </c:pt>
                <c:pt idx="2590">
                  <c:v>45765.9375</c:v>
                </c:pt>
                <c:pt idx="2591">
                  <c:v>45765.979166666664</c:v>
                </c:pt>
                <c:pt idx="2592">
                  <c:v>45766.020833333336</c:v>
                </c:pt>
                <c:pt idx="2593">
                  <c:v>45766.0625</c:v>
                </c:pt>
                <c:pt idx="2594">
                  <c:v>45766.104166666664</c:v>
                </c:pt>
                <c:pt idx="2595">
                  <c:v>45766.145833333336</c:v>
                </c:pt>
                <c:pt idx="2596">
                  <c:v>45766.1875</c:v>
                </c:pt>
                <c:pt idx="2597">
                  <c:v>45766.229166666664</c:v>
                </c:pt>
                <c:pt idx="2598">
                  <c:v>45766.270833333336</c:v>
                </c:pt>
                <c:pt idx="2599">
                  <c:v>45766.3125</c:v>
                </c:pt>
                <c:pt idx="2600">
                  <c:v>45766.354166666664</c:v>
                </c:pt>
                <c:pt idx="2601">
                  <c:v>45766.395833333336</c:v>
                </c:pt>
                <c:pt idx="2602">
                  <c:v>45766.4375</c:v>
                </c:pt>
                <c:pt idx="2603">
                  <c:v>45766.479166666664</c:v>
                </c:pt>
                <c:pt idx="2604">
                  <c:v>45766.520833333336</c:v>
                </c:pt>
                <c:pt idx="2605">
                  <c:v>45766.5625</c:v>
                </c:pt>
                <c:pt idx="2606">
                  <c:v>45766.604166666664</c:v>
                </c:pt>
                <c:pt idx="2607">
                  <c:v>45766.645833333336</c:v>
                </c:pt>
                <c:pt idx="2608">
                  <c:v>45766.6875</c:v>
                </c:pt>
                <c:pt idx="2609">
                  <c:v>45766.729166666664</c:v>
                </c:pt>
                <c:pt idx="2610">
                  <c:v>45766.770833333336</c:v>
                </c:pt>
                <c:pt idx="2611">
                  <c:v>45766.8125</c:v>
                </c:pt>
                <c:pt idx="2612">
                  <c:v>45766.854166666664</c:v>
                </c:pt>
                <c:pt idx="2613">
                  <c:v>45766.895833333336</c:v>
                </c:pt>
                <c:pt idx="2614">
                  <c:v>45766.9375</c:v>
                </c:pt>
                <c:pt idx="2615">
                  <c:v>45766.979166666664</c:v>
                </c:pt>
                <c:pt idx="2616">
                  <c:v>45767.020833333336</c:v>
                </c:pt>
                <c:pt idx="2617">
                  <c:v>45767.0625</c:v>
                </c:pt>
                <c:pt idx="2618">
                  <c:v>45767.104166666664</c:v>
                </c:pt>
                <c:pt idx="2619">
                  <c:v>45767.145833333336</c:v>
                </c:pt>
                <c:pt idx="2620">
                  <c:v>45767.1875</c:v>
                </c:pt>
                <c:pt idx="2621">
                  <c:v>45767.229166666664</c:v>
                </c:pt>
                <c:pt idx="2622">
                  <c:v>45767.270833333336</c:v>
                </c:pt>
                <c:pt idx="2623">
                  <c:v>45767.3125</c:v>
                </c:pt>
                <c:pt idx="2624">
                  <c:v>45767.354166666664</c:v>
                </c:pt>
                <c:pt idx="2625">
                  <c:v>45767.395833333336</c:v>
                </c:pt>
                <c:pt idx="2626">
                  <c:v>45767.4375</c:v>
                </c:pt>
                <c:pt idx="2627">
                  <c:v>45767.479166666664</c:v>
                </c:pt>
                <c:pt idx="2628">
                  <c:v>45767.520833333336</c:v>
                </c:pt>
                <c:pt idx="2629">
                  <c:v>45767.5625</c:v>
                </c:pt>
                <c:pt idx="2630">
                  <c:v>45767.604166666664</c:v>
                </c:pt>
                <c:pt idx="2631">
                  <c:v>45767.645833333336</c:v>
                </c:pt>
                <c:pt idx="2632">
                  <c:v>45767.6875</c:v>
                </c:pt>
                <c:pt idx="2633">
                  <c:v>45767.729166666664</c:v>
                </c:pt>
                <c:pt idx="2634">
                  <c:v>45767.770833333336</c:v>
                </c:pt>
                <c:pt idx="2635">
                  <c:v>45767.8125</c:v>
                </c:pt>
                <c:pt idx="2636">
                  <c:v>45767.854166666664</c:v>
                </c:pt>
                <c:pt idx="2637">
                  <c:v>45767.895833333336</c:v>
                </c:pt>
                <c:pt idx="2638">
                  <c:v>45767.9375</c:v>
                </c:pt>
                <c:pt idx="2639">
                  <c:v>45767.979166666664</c:v>
                </c:pt>
                <c:pt idx="2640">
                  <c:v>45768.020833333336</c:v>
                </c:pt>
                <c:pt idx="2641">
                  <c:v>45768.0625</c:v>
                </c:pt>
                <c:pt idx="2642">
                  <c:v>45768.104166666664</c:v>
                </c:pt>
                <c:pt idx="2643">
                  <c:v>45768.145833333336</c:v>
                </c:pt>
                <c:pt idx="2644">
                  <c:v>45768.1875</c:v>
                </c:pt>
                <c:pt idx="2645">
                  <c:v>45768.229166666664</c:v>
                </c:pt>
                <c:pt idx="2646">
                  <c:v>45768.270833333336</c:v>
                </c:pt>
                <c:pt idx="2647">
                  <c:v>45768.3125</c:v>
                </c:pt>
                <c:pt idx="2648">
                  <c:v>45768.354166666664</c:v>
                </c:pt>
                <c:pt idx="2649">
                  <c:v>45768.395833333336</c:v>
                </c:pt>
                <c:pt idx="2650">
                  <c:v>45768.4375</c:v>
                </c:pt>
                <c:pt idx="2651">
                  <c:v>45768.479166666664</c:v>
                </c:pt>
                <c:pt idx="2652">
                  <c:v>45768.520833333336</c:v>
                </c:pt>
                <c:pt idx="2653">
                  <c:v>45768.5625</c:v>
                </c:pt>
                <c:pt idx="2654">
                  <c:v>45768.604166666664</c:v>
                </c:pt>
                <c:pt idx="2655">
                  <c:v>45768.645833333336</c:v>
                </c:pt>
                <c:pt idx="2656">
                  <c:v>45768.6875</c:v>
                </c:pt>
                <c:pt idx="2657">
                  <c:v>45768.729166666664</c:v>
                </c:pt>
                <c:pt idx="2658">
                  <c:v>45768.770833333336</c:v>
                </c:pt>
                <c:pt idx="2659">
                  <c:v>45768.8125</c:v>
                </c:pt>
                <c:pt idx="2660">
                  <c:v>45768.854166666664</c:v>
                </c:pt>
                <c:pt idx="2661">
                  <c:v>45768.895833333336</c:v>
                </c:pt>
                <c:pt idx="2662">
                  <c:v>45768.9375</c:v>
                </c:pt>
                <c:pt idx="2663">
                  <c:v>45768.979166666664</c:v>
                </c:pt>
                <c:pt idx="2664">
                  <c:v>45769.020833333336</c:v>
                </c:pt>
                <c:pt idx="2665">
                  <c:v>45769.0625</c:v>
                </c:pt>
                <c:pt idx="2666">
                  <c:v>45769.104166666664</c:v>
                </c:pt>
                <c:pt idx="2667">
                  <c:v>45769.145833333336</c:v>
                </c:pt>
                <c:pt idx="2668">
                  <c:v>45769.1875</c:v>
                </c:pt>
                <c:pt idx="2669">
                  <c:v>45769.229166666664</c:v>
                </c:pt>
                <c:pt idx="2670">
                  <c:v>45769.270833333336</c:v>
                </c:pt>
                <c:pt idx="2671">
                  <c:v>45769.3125</c:v>
                </c:pt>
                <c:pt idx="2672">
                  <c:v>45769.354166666664</c:v>
                </c:pt>
                <c:pt idx="2673">
                  <c:v>45769.395833333336</c:v>
                </c:pt>
                <c:pt idx="2674">
                  <c:v>45769.4375</c:v>
                </c:pt>
                <c:pt idx="2675">
                  <c:v>45769.479166666664</c:v>
                </c:pt>
                <c:pt idx="2676">
                  <c:v>45769.520833333336</c:v>
                </c:pt>
                <c:pt idx="2677">
                  <c:v>45769.5625</c:v>
                </c:pt>
                <c:pt idx="2678">
                  <c:v>45769.604166666664</c:v>
                </c:pt>
                <c:pt idx="2679">
                  <c:v>45769.645833333336</c:v>
                </c:pt>
                <c:pt idx="2680">
                  <c:v>45769.6875</c:v>
                </c:pt>
                <c:pt idx="2681">
                  <c:v>45769.729166666664</c:v>
                </c:pt>
                <c:pt idx="2682">
                  <c:v>45769.770833333336</c:v>
                </c:pt>
                <c:pt idx="2683">
                  <c:v>45769.8125</c:v>
                </c:pt>
                <c:pt idx="2684">
                  <c:v>45769.854166666664</c:v>
                </c:pt>
                <c:pt idx="2685">
                  <c:v>45769.895833333336</c:v>
                </c:pt>
                <c:pt idx="2686">
                  <c:v>45769.9375</c:v>
                </c:pt>
                <c:pt idx="2687">
                  <c:v>45769.979166666664</c:v>
                </c:pt>
                <c:pt idx="2688">
                  <c:v>45770.020833333336</c:v>
                </c:pt>
                <c:pt idx="2689">
                  <c:v>45770.0625</c:v>
                </c:pt>
                <c:pt idx="2690">
                  <c:v>45770.104166666664</c:v>
                </c:pt>
                <c:pt idx="2691">
                  <c:v>45770.145833333336</c:v>
                </c:pt>
                <c:pt idx="2692">
                  <c:v>45770.1875</c:v>
                </c:pt>
                <c:pt idx="2693">
                  <c:v>45770.229166666664</c:v>
                </c:pt>
                <c:pt idx="2694">
                  <c:v>45770.270833333336</c:v>
                </c:pt>
                <c:pt idx="2695">
                  <c:v>45770.3125</c:v>
                </c:pt>
                <c:pt idx="2696">
                  <c:v>45770.354166666664</c:v>
                </c:pt>
                <c:pt idx="2697">
                  <c:v>45770.395833333336</c:v>
                </c:pt>
                <c:pt idx="2698">
                  <c:v>45770.4375</c:v>
                </c:pt>
                <c:pt idx="2699">
                  <c:v>45770.479166666664</c:v>
                </c:pt>
                <c:pt idx="2700">
                  <c:v>45770.520833333336</c:v>
                </c:pt>
                <c:pt idx="2701">
                  <c:v>45770.5625</c:v>
                </c:pt>
                <c:pt idx="2702">
                  <c:v>45770.604166666664</c:v>
                </c:pt>
                <c:pt idx="2703">
                  <c:v>45770.645833333336</c:v>
                </c:pt>
                <c:pt idx="2704">
                  <c:v>45770.6875</c:v>
                </c:pt>
                <c:pt idx="2705">
                  <c:v>45770.729166666664</c:v>
                </c:pt>
                <c:pt idx="2706">
                  <c:v>45770.770833333336</c:v>
                </c:pt>
                <c:pt idx="2707">
                  <c:v>45770.8125</c:v>
                </c:pt>
                <c:pt idx="2708">
                  <c:v>45770.854166666664</c:v>
                </c:pt>
                <c:pt idx="2709">
                  <c:v>45770.895833333336</c:v>
                </c:pt>
                <c:pt idx="2710">
                  <c:v>45770.9375</c:v>
                </c:pt>
                <c:pt idx="2711">
                  <c:v>45770.979166666664</c:v>
                </c:pt>
                <c:pt idx="2712">
                  <c:v>45771.020833333336</c:v>
                </c:pt>
                <c:pt idx="2713">
                  <c:v>45771.0625</c:v>
                </c:pt>
                <c:pt idx="2714">
                  <c:v>45771.104166666664</c:v>
                </c:pt>
                <c:pt idx="2715">
                  <c:v>45771.145833333336</c:v>
                </c:pt>
                <c:pt idx="2716">
                  <c:v>45771.1875</c:v>
                </c:pt>
                <c:pt idx="2717">
                  <c:v>45771.229166666664</c:v>
                </c:pt>
                <c:pt idx="2718">
                  <c:v>45771.270833333336</c:v>
                </c:pt>
                <c:pt idx="2719">
                  <c:v>45771.3125</c:v>
                </c:pt>
                <c:pt idx="2720">
                  <c:v>45771.354166666664</c:v>
                </c:pt>
                <c:pt idx="2721">
                  <c:v>45771.395833333336</c:v>
                </c:pt>
                <c:pt idx="2722">
                  <c:v>45771.4375</c:v>
                </c:pt>
                <c:pt idx="2723">
                  <c:v>45771.479166666664</c:v>
                </c:pt>
                <c:pt idx="2724">
                  <c:v>45771.520833333336</c:v>
                </c:pt>
                <c:pt idx="2725">
                  <c:v>45771.5625</c:v>
                </c:pt>
                <c:pt idx="2726">
                  <c:v>45771.604166666664</c:v>
                </c:pt>
                <c:pt idx="2727">
                  <c:v>45771.645833333336</c:v>
                </c:pt>
                <c:pt idx="2728">
                  <c:v>45771.6875</c:v>
                </c:pt>
                <c:pt idx="2729">
                  <c:v>45771.729166666664</c:v>
                </c:pt>
                <c:pt idx="2730">
                  <c:v>45771.770833333336</c:v>
                </c:pt>
                <c:pt idx="2731">
                  <c:v>45771.8125</c:v>
                </c:pt>
                <c:pt idx="2732">
                  <c:v>45771.854166666664</c:v>
                </c:pt>
                <c:pt idx="2733">
                  <c:v>45771.895833333336</c:v>
                </c:pt>
                <c:pt idx="2734">
                  <c:v>45771.9375</c:v>
                </c:pt>
                <c:pt idx="2735">
                  <c:v>45771.979166666664</c:v>
                </c:pt>
                <c:pt idx="2736">
                  <c:v>45772.020833333336</c:v>
                </c:pt>
                <c:pt idx="2737">
                  <c:v>45772.0625</c:v>
                </c:pt>
                <c:pt idx="2738">
                  <c:v>45772.104166666664</c:v>
                </c:pt>
                <c:pt idx="2739">
                  <c:v>45772.145833333336</c:v>
                </c:pt>
                <c:pt idx="2740">
                  <c:v>45772.1875</c:v>
                </c:pt>
                <c:pt idx="2741">
                  <c:v>45772.229166666664</c:v>
                </c:pt>
                <c:pt idx="2742">
                  <c:v>45772.270833333336</c:v>
                </c:pt>
                <c:pt idx="2743">
                  <c:v>45772.3125</c:v>
                </c:pt>
                <c:pt idx="2744">
                  <c:v>45772.354166666664</c:v>
                </c:pt>
                <c:pt idx="2745">
                  <c:v>45772.395833333336</c:v>
                </c:pt>
                <c:pt idx="2746">
                  <c:v>45772.4375</c:v>
                </c:pt>
                <c:pt idx="2747">
                  <c:v>45772.479166666664</c:v>
                </c:pt>
                <c:pt idx="2748">
                  <c:v>45772.520833333336</c:v>
                </c:pt>
                <c:pt idx="2749">
                  <c:v>45772.5625</c:v>
                </c:pt>
                <c:pt idx="2750">
                  <c:v>45772.604166666664</c:v>
                </c:pt>
                <c:pt idx="2751">
                  <c:v>45772.645833333336</c:v>
                </c:pt>
                <c:pt idx="2752">
                  <c:v>45772.6875</c:v>
                </c:pt>
                <c:pt idx="2753">
                  <c:v>45772.729166666664</c:v>
                </c:pt>
                <c:pt idx="2754">
                  <c:v>45772.770833333336</c:v>
                </c:pt>
                <c:pt idx="2755">
                  <c:v>45772.8125</c:v>
                </c:pt>
                <c:pt idx="2756">
                  <c:v>45772.854166666664</c:v>
                </c:pt>
                <c:pt idx="2757">
                  <c:v>45772.895833333336</c:v>
                </c:pt>
                <c:pt idx="2758">
                  <c:v>45772.9375</c:v>
                </c:pt>
                <c:pt idx="2759">
                  <c:v>45772.979166666664</c:v>
                </c:pt>
                <c:pt idx="2760">
                  <c:v>45773.020833333336</c:v>
                </c:pt>
                <c:pt idx="2761">
                  <c:v>45773.0625</c:v>
                </c:pt>
                <c:pt idx="2762">
                  <c:v>45773.104166666664</c:v>
                </c:pt>
                <c:pt idx="2763">
                  <c:v>45773.145833333336</c:v>
                </c:pt>
                <c:pt idx="2764">
                  <c:v>45773.1875</c:v>
                </c:pt>
                <c:pt idx="2765">
                  <c:v>45773.229166666664</c:v>
                </c:pt>
                <c:pt idx="2766">
                  <c:v>45773.270833333336</c:v>
                </c:pt>
                <c:pt idx="2767">
                  <c:v>45773.3125</c:v>
                </c:pt>
                <c:pt idx="2768">
                  <c:v>45773.354166666664</c:v>
                </c:pt>
                <c:pt idx="2769">
                  <c:v>45773.395833333336</c:v>
                </c:pt>
                <c:pt idx="2770">
                  <c:v>45773.4375</c:v>
                </c:pt>
                <c:pt idx="2771">
                  <c:v>45773.479166666664</c:v>
                </c:pt>
                <c:pt idx="2772">
                  <c:v>45773.520833333336</c:v>
                </c:pt>
                <c:pt idx="2773">
                  <c:v>45773.5625</c:v>
                </c:pt>
                <c:pt idx="2774">
                  <c:v>45773.604166666664</c:v>
                </c:pt>
                <c:pt idx="2775">
                  <c:v>45773.645833333336</c:v>
                </c:pt>
                <c:pt idx="2776">
                  <c:v>45773.6875</c:v>
                </c:pt>
                <c:pt idx="2777">
                  <c:v>45773.729166666664</c:v>
                </c:pt>
                <c:pt idx="2778">
                  <c:v>45773.770833333336</c:v>
                </c:pt>
                <c:pt idx="2779">
                  <c:v>45773.8125</c:v>
                </c:pt>
                <c:pt idx="2780">
                  <c:v>45773.854166666664</c:v>
                </c:pt>
                <c:pt idx="2781">
                  <c:v>45773.895833333336</c:v>
                </c:pt>
                <c:pt idx="2782">
                  <c:v>45773.9375</c:v>
                </c:pt>
                <c:pt idx="2783">
                  <c:v>45773.979166666664</c:v>
                </c:pt>
                <c:pt idx="2784">
                  <c:v>45774.020833333336</c:v>
                </c:pt>
                <c:pt idx="2785">
                  <c:v>45774.0625</c:v>
                </c:pt>
                <c:pt idx="2786">
                  <c:v>45774.104166666664</c:v>
                </c:pt>
                <c:pt idx="2787">
                  <c:v>45774.145833333336</c:v>
                </c:pt>
                <c:pt idx="2788">
                  <c:v>45774.1875</c:v>
                </c:pt>
                <c:pt idx="2789">
                  <c:v>45774.229166666664</c:v>
                </c:pt>
                <c:pt idx="2790">
                  <c:v>45774.270833333336</c:v>
                </c:pt>
                <c:pt idx="2791">
                  <c:v>45774.3125</c:v>
                </c:pt>
                <c:pt idx="2792">
                  <c:v>45774.354166666664</c:v>
                </c:pt>
                <c:pt idx="2793">
                  <c:v>45774.395833333336</c:v>
                </c:pt>
                <c:pt idx="2794">
                  <c:v>45774.4375</c:v>
                </c:pt>
                <c:pt idx="2795">
                  <c:v>45774.479166666664</c:v>
                </c:pt>
                <c:pt idx="2796">
                  <c:v>45774.520833333336</c:v>
                </c:pt>
                <c:pt idx="2797">
                  <c:v>45774.5625</c:v>
                </c:pt>
                <c:pt idx="2798">
                  <c:v>45774.604166666664</c:v>
                </c:pt>
                <c:pt idx="2799">
                  <c:v>45774.645833333336</c:v>
                </c:pt>
                <c:pt idx="2800">
                  <c:v>45774.6875</c:v>
                </c:pt>
                <c:pt idx="2801">
                  <c:v>45774.729166666664</c:v>
                </c:pt>
                <c:pt idx="2802">
                  <c:v>45774.770833333336</c:v>
                </c:pt>
                <c:pt idx="2803">
                  <c:v>45774.8125</c:v>
                </c:pt>
                <c:pt idx="2804">
                  <c:v>45774.854166666664</c:v>
                </c:pt>
                <c:pt idx="2805">
                  <c:v>45774.895833333336</c:v>
                </c:pt>
                <c:pt idx="2806">
                  <c:v>45774.9375</c:v>
                </c:pt>
                <c:pt idx="2807">
                  <c:v>45774.979166666664</c:v>
                </c:pt>
                <c:pt idx="2808">
                  <c:v>45775.020833333336</c:v>
                </c:pt>
                <c:pt idx="2809">
                  <c:v>45775.0625</c:v>
                </c:pt>
                <c:pt idx="2810">
                  <c:v>45775.104166666664</c:v>
                </c:pt>
                <c:pt idx="2811">
                  <c:v>45775.145833333336</c:v>
                </c:pt>
                <c:pt idx="2812">
                  <c:v>45775.1875</c:v>
                </c:pt>
                <c:pt idx="2813">
                  <c:v>45775.229166666664</c:v>
                </c:pt>
                <c:pt idx="2814">
                  <c:v>45775.270833333336</c:v>
                </c:pt>
                <c:pt idx="2815">
                  <c:v>45775.3125</c:v>
                </c:pt>
                <c:pt idx="2816">
                  <c:v>45775.354166666664</c:v>
                </c:pt>
                <c:pt idx="2817">
                  <c:v>45775.395833333336</c:v>
                </c:pt>
                <c:pt idx="2818">
                  <c:v>45775.4375</c:v>
                </c:pt>
                <c:pt idx="2819">
                  <c:v>45775.479166666664</c:v>
                </c:pt>
                <c:pt idx="2820">
                  <c:v>45775.520833333336</c:v>
                </c:pt>
                <c:pt idx="2821">
                  <c:v>45775.5625</c:v>
                </c:pt>
                <c:pt idx="2822">
                  <c:v>45775.604166666664</c:v>
                </c:pt>
                <c:pt idx="2823">
                  <c:v>45775.645833333336</c:v>
                </c:pt>
                <c:pt idx="2824">
                  <c:v>45775.6875</c:v>
                </c:pt>
                <c:pt idx="2825">
                  <c:v>45775.729166666664</c:v>
                </c:pt>
                <c:pt idx="2826">
                  <c:v>45775.770833333336</c:v>
                </c:pt>
                <c:pt idx="2827">
                  <c:v>45775.8125</c:v>
                </c:pt>
                <c:pt idx="2828">
                  <c:v>45775.854166666664</c:v>
                </c:pt>
                <c:pt idx="2829">
                  <c:v>45775.895833333336</c:v>
                </c:pt>
                <c:pt idx="2830">
                  <c:v>45775.9375</c:v>
                </c:pt>
                <c:pt idx="2831">
                  <c:v>45775.979166666664</c:v>
                </c:pt>
                <c:pt idx="2832">
                  <c:v>45776.020833333336</c:v>
                </c:pt>
                <c:pt idx="2833">
                  <c:v>45776.0625</c:v>
                </c:pt>
                <c:pt idx="2834">
                  <c:v>45776.104166666664</c:v>
                </c:pt>
                <c:pt idx="2835">
                  <c:v>45776.145833333336</c:v>
                </c:pt>
                <c:pt idx="2836">
                  <c:v>45776.1875</c:v>
                </c:pt>
                <c:pt idx="2837">
                  <c:v>45776.229166666664</c:v>
                </c:pt>
                <c:pt idx="2838">
                  <c:v>45776.270833333336</c:v>
                </c:pt>
                <c:pt idx="2839">
                  <c:v>45776.3125</c:v>
                </c:pt>
                <c:pt idx="2840">
                  <c:v>45776.354166666664</c:v>
                </c:pt>
                <c:pt idx="2841">
                  <c:v>45776.395833333336</c:v>
                </c:pt>
                <c:pt idx="2842">
                  <c:v>45776.4375</c:v>
                </c:pt>
                <c:pt idx="2843">
                  <c:v>45776.479166666664</c:v>
                </c:pt>
                <c:pt idx="2844">
                  <c:v>45776.520833333336</c:v>
                </c:pt>
                <c:pt idx="2845">
                  <c:v>45776.5625</c:v>
                </c:pt>
                <c:pt idx="2846">
                  <c:v>45776.604166666664</c:v>
                </c:pt>
                <c:pt idx="2847">
                  <c:v>45776.645833333336</c:v>
                </c:pt>
                <c:pt idx="2848">
                  <c:v>45776.6875</c:v>
                </c:pt>
                <c:pt idx="2849">
                  <c:v>45776.729166666664</c:v>
                </c:pt>
                <c:pt idx="2850">
                  <c:v>45776.770833333336</c:v>
                </c:pt>
                <c:pt idx="2851">
                  <c:v>45776.8125</c:v>
                </c:pt>
                <c:pt idx="2852">
                  <c:v>45776.854166666664</c:v>
                </c:pt>
                <c:pt idx="2853">
                  <c:v>45776.895833333336</c:v>
                </c:pt>
                <c:pt idx="2854">
                  <c:v>45776.9375</c:v>
                </c:pt>
                <c:pt idx="2855">
                  <c:v>45776.979166666664</c:v>
                </c:pt>
                <c:pt idx="2856">
                  <c:v>45777.020833333336</c:v>
                </c:pt>
                <c:pt idx="2857">
                  <c:v>45777.0625</c:v>
                </c:pt>
                <c:pt idx="2858">
                  <c:v>45777.104166666664</c:v>
                </c:pt>
                <c:pt idx="2859">
                  <c:v>45777.145833333336</c:v>
                </c:pt>
                <c:pt idx="2860">
                  <c:v>45777.1875</c:v>
                </c:pt>
                <c:pt idx="2861">
                  <c:v>45777.229166666664</c:v>
                </c:pt>
                <c:pt idx="2862">
                  <c:v>45777.270833333336</c:v>
                </c:pt>
                <c:pt idx="2863">
                  <c:v>45777.3125</c:v>
                </c:pt>
                <c:pt idx="2864">
                  <c:v>45777.354166666664</c:v>
                </c:pt>
                <c:pt idx="2865">
                  <c:v>45777.395833333336</c:v>
                </c:pt>
                <c:pt idx="2866">
                  <c:v>45777.4375</c:v>
                </c:pt>
                <c:pt idx="2867">
                  <c:v>45777.479166666664</c:v>
                </c:pt>
                <c:pt idx="2868">
                  <c:v>45777.520833333336</c:v>
                </c:pt>
                <c:pt idx="2869">
                  <c:v>45777.5625</c:v>
                </c:pt>
                <c:pt idx="2870">
                  <c:v>45777.604166666664</c:v>
                </c:pt>
                <c:pt idx="2871">
                  <c:v>45777.645833333336</c:v>
                </c:pt>
                <c:pt idx="2872">
                  <c:v>45777.6875</c:v>
                </c:pt>
                <c:pt idx="2873">
                  <c:v>45777.729166666664</c:v>
                </c:pt>
                <c:pt idx="2874">
                  <c:v>45777.770833333336</c:v>
                </c:pt>
                <c:pt idx="2875">
                  <c:v>45777.8125</c:v>
                </c:pt>
                <c:pt idx="2876">
                  <c:v>45777.854166666664</c:v>
                </c:pt>
                <c:pt idx="2877">
                  <c:v>45777.895833333336</c:v>
                </c:pt>
                <c:pt idx="2878">
                  <c:v>45777.9375</c:v>
                </c:pt>
                <c:pt idx="2879">
                  <c:v>45777.979166666664</c:v>
                </c:pt>
                <c:pt idx="2880">
                  <c:v>45778.020833333336</c:v>
                </c:pt>
                <c:pt idx="2881">
                  <c:v>45778.0625</c:v>
                </c:pt>
                <c:pt idx="2882">
                  <c:v>45778.104166666664</c:v>
                </c:pt>
                <c:pt idx="2883">
                  <c:v>45778.145833333336</c:v>
                </c:pt>
                <c:pt idx="2884">
                  <c:v>45778.1875</c:v>
                </c:pt>
                <c:pt idx="2885">
                  <c:v>45778.229166666664</c:v>
                </c:pt>
                <c:pt idx="2886">
                  <c:v>45778.270833333336</c:v>
                </c:pt>
                <c:pt idx="2887">
                  <c:v>45778.3125</c:v>
                </c:pt>
                <c:pt idx="2888">
                  <c:v>45778.354166666664</c:v>
                </c:pt>
                <c:pt idx="2889">
                  <c:v>45778.395833333336</c:v>
                </c:pt>
                <c:pt idx="2890">
                  <c:v>45778.4375</c:v>
                </c:pt>
                <c:pt idx="2891">
                  <c:v>45778.479166666664</c:v>
                </c:pt>
                <c:pt idx="2892">
                  <c:v>45778.520833333336</c:v>
                </c:pt>
                <c:pt idx="2893">
                  <c:v>45778.5625</c:v>
                </c:pt>
                <c:pt idx="2894">
                  <c:v>45778.604166666664</c:v>
                </c:pt>
                <c:pt idx="2895">
                  <c:v>45778.645833333336</c:v>
                </c:pt>
                <c:pt idx="2896">
                  <c:v>45778.6875</c:v>
                </c:pt>
                <c:pt idx="2897">
                  <c:v>45778.729166666664</c:v>
                </c:pt>
                <c:pt idx="2898">
                  <c:v>45778.770833333336</c:v>
                </c:pt>
                <c:pt idx="2899">
                  <c:v>45778.8125</c:v>
                </c:pt>
                <c:pt idx="2900">
                  <c:v>45778.854166666664</c:v>
                </c:pt>
                <c:pt idx="2901">
                  <c:v>45778.895833333336</c:v>
                </c:pt>
                <c:pt idx="2902">
                  <c:v>45778.9375</c:v>
                </c:pt>
                <c:pt idx="2903">
                  <c:v>45778.979166666664</c:v>
                </c:pt>
                <c:pt idx="2904">
                  <c:v>45779.020833333336</c:v>
                </c:pt>
                <c:pt idx="2905">
                  <c:v>45779.0625</c:v>
                </c:pt>
                <c:pt idx="2906">
                  <c:v>45779.104166666664</c:v>
                </c:pt>
                <c:pt idx="2907">
                  <c:v>45779.145833333336</c:v>
                </c:pt>
                <c:pt idx="2908">
                  <c:v>45779.1875</c:v>
                </c:pt>
                <c:pt idx="2909">
                  <c:v>45779.229166666664</c:v>
                </c:pt>
                <c:pt idx="2910">
                  <c:v>45779.270833333336</c:v>
                </c:pt>
                <c:pt idx="2911">
                  <c:v>45779.3125</c:v>
                </c:pt>
                <c:pt idx="2912">
                  <c:v>45779.354166666664</c:v>
                </c:pt>
                <c:pt idx="2913">
                  <c:v>45779.395833333336</c:v>
                </c:pt>
                <c:pt idx="2914">
                  <c:v>45779.4375</c:v>
                </c:pt>
                <c:pt idx="2915">
                  <c:v>45779.479166666664</c:v>
                </c:pt>
                <c:pt idx="2916">
                  <c:v>45779.520833333336</c:v>
                </c:pt>
                <c:pt idx="2917">
                  <c:v>45779.5625</c:v>
                </c:pt>
                <c:pt idx="2918">
                  <c:v>45779.604166666664</c:v>
                </c:pt>
                <c:pt idx="2919">
                  <c:v>45779.645833333336</c:v>
                </c:pt>
                <c:pt idx="2920">
                  <c:v>45779.6875</c:v>
                </c:pt>
                <c:pt idx="2921">
                  <c:v>45779.729166666664</c:v>
                </c:pt>
                <c:pt idx="2922">
                  <c:v>45779.770833333336</c:v>
                </c:pt>
                <c:pt idx="2923">
                  <c:v>45779.8125</c:v>
                </c:pt>
                <c:pt idx="2924">
                  <c:v>45779.854166666664</c:v>
                </c:pt>
                <c:pt idx="2925">
                  <c:v>45779.895833333336</c:v>
                </c:pt>
                <c:pt idx="2926">
                  <c:v>45779.9375</c:v>
                </c:pt>
                <c:pt idx="2927">
                  <c:v>45779.979166666664</c:v>
                </c:pt>
                <c:pt idx="2928">
                  <c:v>45780.020833333336</c:v>
                </c:pt>
                <c:pt idx="2929">
                  <c:v>45780.0625</c:v>
                </c:pt>
                <c:pt idx="2930">
                  <c:v>45780.104166666664</c:v>
                </c:pt>
                <c:pt idx="2931">
                  <c:v>45780.145833333336</c:v>
                </c:pt>
                <c:pt idx="2932">
                  <c:v>45780.1875</c:v>
                </c:pt>
                <c:pt idx="2933">
                  <c:v>45780.229166666664</c:v>
                </c:pt>
                <c:pt idx="2934">
                  <c:v>45780.270833333336</c:v>
                </c:pt>
                <c:pt idx="2935">
                  <c:v>45780.3125</c:v>
                </c:pt>
                <c:pt idx="2936">
                  <c:v>45780.354166666664</c:v>
                </c:pt>
                <c:pt idx="2937">
                  <c:v>45780.395833333336</c:v>
                </c:pt>
                <c:pt idx="2938">
                  <c:v>45780.4375</c:v>
                </c:pt>
                <c:pt idx="2939">
                  <c:v>45780.479166666664</c:v>
                </c:pt>
                <c:pt idx="2940">
                  <c:v>45780.520833333336</c:v>
                </c:pt>
                <c:pt idx="2941">
                  <c:v>45780.5625</c:v>
                </c:pt>
                <c:pt idx="2942">
                  <c:v>45780.604166666664</c:v>
                </c:pt>
                <c:pt idx="2943">
                  <c:v>45780.645833333336</c:v>
                </c:pt>
                <c:pt idx="2944">
                  <c:v>45780.6875</c:v>
                </c:pt>
                <c:pt idx="2945">
                  <c:v>45780.729166666664</c:v>
                </c:pt>
                <c:pt idx="2946">
                  <c:v>45780.770833333336</c:v>
                </c:pt>
                <c:pt idx="2947">
                  <c:v>45780.8125</c:v>
                </c:pt>
                <c:pt idx="2948">
                  <c:v>45780.854166666664</c:v>
                </c:pt>
                <c:pt idx="2949">
                  <c:v>45780.895833333336</c:v>
                </c:pt>
                <c:pt idx="2950">
                  <c:v>45780.9375</c:v>
                </c:pt>
                <c:pt idx="2951">
                  <c:v>45780.979166666664</c:v>
                </c:pt>
                <c:pt idx="2952">
                  <c:v>45781.020833333336</c:v>
                </c:pt>
                <c:pt idx="2953">
                  <c:v>45781.0625</c:v>
                </c:pt>
                <c:pt idx="2954">
                  <c:v>45781.104166666664</c:v>
                </c:pt>
                <c:pt idx="2955">
                  <c:v>45781.145833333336</c:v>
                </c:pt>
                <c:pt idx="2956">
                  <c:v>45781.1875</c:v>
                </c:pt>
                <c:pt idx="2957">
                  <c:v>45781.229166666664</c:v>
                </c:pt>
                <c:pt idx="2958">
                  <c:v>45781.270833333336</c:v>
                </c:pt>
                <c:pt idx="2959">
                  <c:v>45781.3125</c:v>
                </c:pt>
                <c:pt idx="2960">
                  <c:v>45781.354166666664</c:v>
                </c:pt>
                <c:pt idx="2961">
                  <c:v>45781.395833333336</c:v>
                </c:pt>
                <c:pt idx="2962">
                  <c:v>45781.4375</c:v>
                </c:pt>
                <c:pt idx="2963">
                  <c:v>45781.479166666664</c:v>
                </c:pt>
                <c:pt idx="2964">
                  <c:v>45781.520833333336</c:v>
                </c:pt>
                <c:pt idx="2965">
                  <c:v>45781.5625</c:v>
                </c:pt>
                <c:pt idx="2966">
                  <c:v>45781.604166666664</c:v>
                </c:pt>
                <c:pt idx="2967">
                  <c:v>45781.645833333336</c:v>
                </c:pt>
                <c:pt idx="2968">
                  <c:v>45781.6875</c:v>
                </c:pt>
                <c:pt idx="2969">
                  <c:v>45781.729166666664</c:v>
                </c:pt>
                <c:pt idx="2970">
                  <c:v>45781.770833333336</c:v>
                </c:pt>
                <c:pt idx="2971">
                  <c:v>45781.8125</c:v>
                </c:pt>
                <c:pt idx="2972">
                  <c:v>45781.854166666664</c:v>
                </c:pt>
                <c:pt idx="2973">
                  <c:v>45781.895833333336</c:v>
                </c:pt>
                <c:pt idx="2974">
                  <c:v>45781.9375</c:v>
                </c:pt>
                <c:pt idx="2975">
                  <c:v>45781.979166666664</c:v>
                </c:pt>
                <c:pt idx="2976">
                  <c:v>45782.020833333336</c:v>
                </c:pt>
                <c:pt idx="2977">
                  <c:v>45782.0625</c:v>
                </c:pt>
                <c:pt idx="2978">
                  <c:v>45782.104166666664</c:v>
                </c:pt>
                <c:pt idx="2979">
                  <c:v>45782.145833333336</c:v>
                </c:pt>
                <c:pt idx="2980">
                  <c:v>45782.1875</c:v>
                </c:pt>
                <c:pt idx="2981">
                  <c:v>45782.229166666664</c:v>
                </c:pt>
                <c:pt idx="2982">
                  <c:v>45782.270833333336</c:v>
                </c:pt>
                <c:pt idx="2983">
                  <c:v>45782.3125</c:v>
                </c:pt>
                <c:pt idx="2984">
                  <c:v>45782.354166666664</c:v>
                </c:pt>
                <c:pt idx="2985">
                  <c:v>45782.395833333336</c:v>
                </c:pt>
                <c:pt idx="2986">
                  <c:v>45782.4375</c:v>
                </c:pt>
                <c:pt idx="2987">
                  <c:v>45782.479166666664</c:v>
                </c:pt>
                <c:pt idx="2988">
                  <c:v>45782.520833333336</c:v>
                </c:pt>
                <c:pt idx="2989">
                  <c:v>45782.5625</c:v>
                </c:pt>
                <c:pt idx="2990">
                  <c:v>45782.604166666664</c:v>
                </c:pt>
                <c:pt idx="2991">
                  <c:v>45782.645833333336</c:v>
                </c:pt>
                <c:pt idx="2992">
                  <c:v>45782.6875</c:v>
                </c:pt>
                <c:pt idx="2993">
                  <c:v>45782.729166666664</c:v>
                </c:pt>
                <c:pt idx="2994">
                  <c:v>45782.770833333336</c:v>
                </c:pt>
                <c:pt idx="2995">
                  <c:v>45782.8125</c:v>
                </c:pt>
                <c:pt idx="2996">
                  <c:v>45782.854166666664</c:v>
                </c:pt>
                <c:pt idx="2997">
                  <c:v>45782.895833333336</c:v>
                </c:pt>
                <c:pt idx="2998">
                  <c:v>45782.9375</c:v>
                </c:pt>
                <c:pt idx="2999">
                  <c:v>45782.979166666664</c:v>
                </c:pt>
                <c:pt idx="3000">
                  <c:v>45783.020833333336</c:v>
                </c:pt>
                <c:pt idx="3001">
                  <c:v>45783.0625</c:v>
                </c:pt>
                <c:pt idx="3002">
                  <c:v>45783.104166666664</c:v>
                </c:pt>
                <c:pt idx="3003">
                  <c:v>45783.145833333336</c:v>
                </c:pt>
                <c:pt idx="3004">
                  <c:v>45783.1875</c:v>
                </c:pt>
                <c:pt idx="3005">
                  <c:v>45783.229166666664</c:v>
                </c:pt>
                <c:pt idx="3006">
                  <c:v>45783.270833333336</c:v>
                </c:pt>
                <c:pt idx="3007">
                  <c:v>45783.3125</c:v>
                </c:pt>
                <c:pt idx="3008">
                  <c:v>45783.354166666664</c:v>
                </c:pt>
                <c:pt idx="3009">
                  <c:v>45783.395833333336</c:v>
                </c:pt>
                <c:pt idx="3010">
                  <c:v>45783.4375</c:v>
                </c:pt>
                <c:pt idx="3011">
                  <c:v>45783.479166666664</c:v>
                </c:pt>
                <c:pt idx="3012">
                  <c:v>45783.520833333336</c:v>
                </c:pt>
                <c:pt idx="3013">
                  <c:v>45783.5625</c:v>
                </c:pt>
                <c:pt idx="3014">
                  <c:v>45783.604166666664</c:v>
                </c:pt>
                <c:pt idx="3015">
                  <c:v>45783.645833333336</c:v>
                </c:pt>
                <c:pt idx="3016">
                  <c:v>45783.6875</c:v>
                </c:pt>
                <c:pt idx="3017">
                  <c:v>45783.729166666664</c:v>
                </c:pt>
                <c:pt idx="3018">
                  <c:v>45783.770833333336</c:v>
                </c:pt>
                <c:pt idx="3019">
                  <c:v>45783.8125</c:v>
                </c:pt>
                <c:pt idx="3020">
                  <c:v>45783.854166666664</c:v>
                </c:pt>
                <c:pt idx="3021">
                  <c:v>45783.895833333336</c:v>
                </c:pt>
                <c:pt idx="3022">
                  <c:v>45783.9375</c:v>
                </c:pt>
                <c:pt idx="3023">
                  <c:v>45783.979166666664</c:v>
                </c:pt>
                <c:pt idx="3024">
                  <c:v>45784.020833333336</c:v>
                </c:pt>
                <c:pt idx="3025">
                  <c:v>45784.0625</c:v>
                </c:pt>
                <c:pt idx="3026">
                  <c:v>45784.104166666664</c:v>
                </c:pt>
                <c:pt idx="3027">
                  <c:v>45784.145833333336</c:v>
                </c:pt>
                <c:pt idx="3028">
                  <c:v>45784.1875</c:v>
                </c:pt>
                <c:pt idx="3029">
                  <c:v>45784.229166666664</c:v>
                </c:pt>
                <c:pt idx="3030">
                  <c:v>45784.270833333336</c:v>
                </c:pt>
                <c:pt idx="3031">
                  <c:v>45784.3125</c:v>
                </c:pt>
                <c:pt idx="3032">
                  <c:v>45784.354166666664</c:v>
                </c:pt>
                <c:pt idx="3033">
                  <c:v>45784.395833333336</c:v>
                </c:pt>
                <c:pt idx="3034">
                  <c:v>45784.4375</c:v>
                </c:pt>
                <c:pt idx="3035">
                  <c:v>45784.479166666664</c:v>
                </c:pt>
                <c:pt idx="3036">
                  <c:v>45784.520833333336</c:v>
                </c:pt>
                <c:pt idx="3037">
                  <c:v>45784.5625</c:v>
                </c:pt>
                <c:pt idx="3038">
                  <c:v>45784.604166666664</c:v>
                </c:pt>
                <c:pt idx="3039">
                  <c:v>45784.645833333336</c:v>
                </c:pt>
                <c:pt idx="3040">
                  <c:v>45784.6875</c:v>
                </c:pt>
                <c:pt idx="3041">
                  <c:v>45784.729166666664</c:v>
                </c:pt>
                <c:pt idx="3042">
                  <c:v>45784.770833333336</c:v>
                </c:pt>
                <c:pt idx="3043">
                  <c:v>45784.8125</c:v>
                </c:pt>
                <c:pt idx="3044">
                  <c:v>45784.854166666664</c:v>
                </c:pt>
                <c:pt idx="3045">
                  <c:v>45784.895833333336</c:v>
                </c:pt>
                <c:pt idx="3046">
                  <c:v>45784.9375</c:v>
                </c:pt>
                <c:pt idx="3047">
                  <c:v>45784.979166666664</c:v>
                </c:pt>
                <c:pt idx="3048">
                  <c:v>45785.020833333336</c:v>
                </c:pt>
                <c:pt idx="3049">
                  <c:v>45785.0625</c:v>
                </c:pt>
                <c:pt idx="3050">
                  <c:v>45785.104166666664</c:v>
                </c:pt>
                <c:pt idx="3051">
                  <c:v>45785.145833333336</c:v>
                </c:pt>
                <c:pt idx="3052">
                  <c:v>45785.1875</c:v>
                </c:pt>
                <c:pt idx="3053">
                  <c:v>45785.229166666664</c:v>
                </c:pt>
                <c:pt idx="3054">
                  <c:v>45785.270833333336</c:v>
                </c:pt>
                <c:pt idx="3055">
                  <c:v>45785.3125</c:v>
                </c:pt>
                <c:pt idx="3056">
                  <c:v>45785.354166666664</c:v>
                </c:pt>
                <c:pt idx="3057">
                  <c:v>45785.395833333336</c:v>
                </c:pt>
                <c:pt idx="3058">
                  <c:v>45785.4375</c:v>
                </c:pt>
                <c:pt idx="3059">
                  <c:v>45785.479166666664</c:v>
                </c:pt>
                <c:pt idx="3060">
                  <c:v>45785.520833333336</c:v>
                </c:pt>
                <c:pt idx="3061">
                  <c:v>45785.5625</c:v>
                </c:pt>
                <c:pt idx="3062">
                  <c:v>45785.604166666664</c:v>
                </c:pt>
                <c:pt idx="3063">
                  <c:v>45785.645833333336</c:v>
                </c:pt>
                <c:pt idx="3064">
                  <c:v>45785.6875</c:v>
                </c:pt>
                <c:pt idx="3065">
                  <c:v>45785.729166666664</c:v>
                </c:pt>
                <c:pt idx="3066">
                  <c:v>45785.770833333336</c:v>
                </c:pt>
                <c:pt idx="3067">
                  <c:v>45785.8125</c:v>
                </c:pt>
                <c:pt idx="3068">
                  <c:v>45785.854166666664</c:v>
                </c:pt>
                <c:pt idx="3069">
                  <c:v>45785.895833333336</c:v>
                </c:pt>
                <c:pt idx="3070">
                  <c:v>45785.9375</c:v>
                </c:pt>
                <c:pt idx="3071">
                  <c:v>45785.979166666664</c:v>
                </c:pt>
                <c:pt idx="3072">
                  <c:v>45786.020833333336</c:v>
                </c:pt>
                <c:pt idx="3073">
                  <c:v>45786.0625</c:v>
                </c:pt>
                <c:pt idx="3074">
                  <c:v>45786.104166666664</c:v>
                </c:pt>
                <c:pt idx="3075">
                  <c:v>45786.145833333336</c:v>
                </c:pt>
                <c:pt idx="3076">
                  <c:v>45786.1875</c:v>
                </c:pt>
                <c:pt idx="3077">
                  <c:v>45786.229166666664</c:v>
                </c:pt>
                <c:pt idx="3078">
                  <c:v>45786.270833333336</c:v>
                </c:pt>
                <c:pt idx="3079">
                  <c:v>45786.3125</c:v>
                </c:pt>
                <c:pt idx="3080">
                  <c:v>45786.354166666664</c:v>
                </c:pt>
                <c:pt idx="3081">
                  <c:v>45786.395833333336</c:v>
                </c:pt>
                <c:pt idx="3082">
                  <c:v>45786.4375</c:v>
                </c:pt>
                <c:pt idx="3083">
                  <c:v>45786.479166666664</c:v>
                </c:pt>
                <c:pt idx="3084">
                  <c:v>45786.520833333336</c:v>
                </c:pt>
                <c:pt idx="3085">
                  <c:v>45786.5625</c:v>
                </c:pt>
                <c:pt idx="3086">
                  <c:v>45786.604166666664</c:v>
                </c:pt>
                <c:pt idx="3087">
                  <c:v>45786.645833333336</c:v>
                </c:pt>
                <c:pt idx="3088">
                  <c:v>45786.6875</c:v>
                </c:pt>
                <c:pt idx="3089">
                  <c:v>45786.729166666664</c:v>
                </c:pt>
                <c:pt idx="3090">
                  <c:v>45786.770833333336</c:v>
                </c:pt>
                <c:pt idx="3091">
                  <c:v>45786.8125</c:v>
                </c:pt>
                <c:pt idx="3092">
                  <c:v>45786.854166666664</c:v>
                </c:pt>
                <c:pt idx="3093">
                  <c:v>45786.895833333336</c:v>
                </c:pt>
                <c:pt idx="3094">
                  <c:v>45786.9375</c:v>
                </c:pt>
                <c:pt idx="3095">
                  <c:v>45786.979166666664</c:v>
                </c:pt>
                <c:pt idx="3096">
                  <c:v>45787.020833333336</c:v>
                </c:pt>
                <c:pt idx="3097">
                  <c:v>45787.0625</c:v>
                </c:pt>
                <c:pt idx="3098">
                  <c:v>45787.104166666664</c:v>
                </c:pt>
                <c:pt idx="3099">
                  <c:v>45787.145833333336</c:v>
                </c:pt>
                <c:pt idx="3100">
                  <c:v>45787.1875</c:v>
                </c:pt>
                <c:pt idx="3101">
                  <c:v>45787.229166666664</c:v>
                </c:pt>
                <c:pt idx="3102">
                  <c:v>45787.270833333336</c:v>
                </c:pt>
                <c:pt idx="3103">
                  <c:v>45787.3125</c:v>
                </c:pt>
                <c:pt idx="3104">
                  <c:v>45787.354166666664</c:v>
                </c:pt>
                <c:pt idx="3105">
                  <c:v>45787.395833333336</c:v>
                </c:pt>
                <c:pt idx="3106">
                  <c:v>45787.4375</c:v>
                </c:pt>
                <c:pt idx="3107">
                  <c:v>45787.479166666664</c:v>
                </c:pt>
                <c:pt idx="3108">
                  <c:v>45787.520833333336</c:v>
                </c:pt>
                <c:pt idx="3109">
                  <c:v>45787.5625</c:v>
                </c:pt>
                <c:pt idx="3110">
                  <c:v>45787.604166666664</c:v>
                </c:pt>
                <c:pt idx="3111">
                  <c:v>45787.645833333336</c:v>
                </c:pt>
                <c:pt idx="3112">
                  <c:v>45787.6875</c:v>
                </c:pt>
                <c:pt idx="3113">
                  <c:v>45787.729166666664</c:v>
                </c:pt>
                <c:pt idx="3114">
                  <c:v>45787.770833333336</c:v>
                </c:pt>
                <c:pt idx="3115">
                  <c:v>45787.8125</c:v>
                </c:pt>
                <c:pt idx="3116">
                  <c:v>45787.854166666664</c:v>
                </c:pt>
                <c:pt idx="3117">
                  <c:v>45787.895833333336</c:v>
                </c:pt>
                <c:pt idx="3118">
                  <c:v>45787.9375</c:v>
                </c:pt>
                <c:pt idx="3119">
                  <c:v>45787.979166666664</c:v>
                </c:pt>
                <c:pt idx="3120">
                  <c:v>45788.020833333336</c:v>
                </c:pt>
                <c:pt idx="3121">
                  <c:v>45788.0625</c:v>
                </c:pt>
                <c:pt idx="3122">
                  <c:v>45788.104166666664</c:v>
                </c:pt>
                <c:pt idx="3123">
                  <c:v>45788.145833333336</c:v>
                </c:pt>
                <c:pt idx="3124">
                  <c:v>45788.1875</c:v>
                </c:pt>
                <c:pt idx="3125">
                  <c:v>45788.229166666664</c:v>
                </c:pt>
                <c:pt idx="3126">
                  <c:v>45788.270833333336</c:v>
                </c:pt>
                <c:pt idx="3127">
                  <c:v>45788.3125</c:v>
                </c:pt>
                <c:pt idx="3128">
                  <c:v>45788.354166666664</c:v>
                </c:pt>
                <c:pt idx="3129">
                  <c:v>45788.395833333336</c:v>
                </c:pt>
                <c:pt idx="3130">
                  <c:v>45788.4375</c:v>
                </c:pt>
                <c:pt idx="3131">
                  <c:v>45788.479166666664</c:v>
                </c:pt>
                <c:pt idx="3132">
                  <c:v>45788.520833333336</c:v>
                </c:pt>
                <c:pt idx="3133">
                  <c:v>45788.5625</c:v>
                </c:pt>
                <c:pt idx="3134">
                  <c:v>45788.604166666664</c:v>
                </c:pt>
                <c:pt idx="3135">
                  <c:v>45788.645833333336</c:v>
                </c:pt>
                <c:pt idx="3136">
                  <c:v>45788.6875</c:v>
                </c:pt>
                <c:pt idx="3137">
                  <c:v>45788.729166666664</c:v>
                </c:pt>
                <c:pt idx="3138">
                  <c:v>45788.770833333336</c:v>
                </c:pt>
                <c:pt idx="3139">
                  <c:v>45788.8125</c:v>
                </c:pt>
                <c:pt idx="3140">
                  <c:v>45788.854166666664</c:v>
                </c:pt>
                <c:pt idx="3141">
                  <c:v>45788.895833333336</c:v>
                </c:pt>
                <c:pt idx="3142">
                  <c:v>45788.9375</c:v>
                </c:pt>
                <c:pt idx="3143">
                  <c:v>45788.979166666664</c:v>
                </c:pt>
                <c:pt idx="3144">
                  <c:v>45789.020833333336</c:v>
                </c:pt>
                <c:pt idx="3145">
                  <c:v>45789.0625</c:v>
                </c:pt>
                <c:pt idx="3146">
                  <c:v>45789.104166666664</c:v>
                </c:pt>
                <c:pt idx="3147">
                  <c:v>45789.145833333336</c:v>
                </c:pt>
                <c:pt idx="3148">
                  <c:v>45789.1875</c:v>
                </c:pt>
                <c:pt idx="3149">
                  <c:v>45789.229166666664</c:v>
                </c:pt>
                <c:pt idx="3150">
                  <c:v>45789.270833333336</c:v>
                </c:pt>
                <c:pt idx="3151">
                  <c:v>45789.3125</c:v>
                </c:pt>
                <c:pt idx="3152">
                  <c:v>45789.354166666664</c:v>
                </c:pt>
                <c:pt idx="3153">
                  <c:v>45789.395833333336</c:v>
                </c:pt>
                <c:pt idx="3154">
                  <c:v>45789.4375</c:v>
                </c:pt>
                <c:pt idx="3155">
                  <c:v>45789.479166666664</c:v>
                </c:pt>
                <c:pt idx="3156">
                  <c:v>45789.520833333336</c:v>
                </c:pt>
                <c:pt idx="3157">
                  <c:v>45789.5625</c:v>
                </c:pt>
                <c:pt idx="3158">
                  <c:v>45789.604166666664</c:v>
                </c:pt>
                <c:pt idx="3159">
                  <c:v>45789.645833333336</c:v>
                </c:pt>
                <c:pt idx="3160">
                  <c:v>45789.6875</c:v>
                </c:pt>
                <c:pt idx="3161">
                  <c:v>45789.729166666664</c:v>
                </c:pt>
                <c:pt idx="3162">
                  <c:v>45789.770833333336</c:v>
                </c:pt>
                <c:pt idx="3163">
                  <c:v>45789.8125</c:v>
                </c:pt>
                <c:pt idx="3164">
                  <c:v>45789.854166666664</c:v>
                </c:pt>
                <c:pt idx="3165">
                  <c:v>45789.895833333336</c:v>
                </c:pt>
                <c:pt idx="3166">
                  <c:v>45789.9375</c:v>
                </c:pt>
                <c:pt idx="3167">
                  <c:v>45789.979166666664</c:v>
                </c:pt>
                <c:pt idx="3168">
                  <c:v>45790.020833333336</c:v>
                </c:pt>
                <c:pt idx="3169">
                  <c:v>45790.0625</c:v>
                </c:pt>
                <c:pt idx="3170">
                  <c:v>45790.104166666664</c:v>
                </c:pt>
                <c:pt idx="3171">
                  <c:v>45790.145833333336</c:v>
                </c:pt>
                <c:pt idx="3172">
                  <c:v>45790.1875</c:v>
                </c:pt>
                <c:pt idx="3173">
                  <c:v>45790.229166666664</c:v>
                </c:pt>
                <c:pt idx="3174">
                  <c:v>45790.270833333336</c:v>
                </c:pt>
                <c:pt idx="3175">
                  <c:v>45790.3125</c:v>
                </c:pt>
                <c:pt idx="3176">
                  <c:v>45790.354166666664</c:v>
                </c:pt>
                <c:pt idx="3177">
                  <c:v>45790.395833333336</c:v>
                </c:pt>
                <c:pt idx="3178">
                  <c:v>45790.4375</c:v>
                </c:pt>
                <c:pt idx="3179">
                  <c:v>45790.479166666664</c:v>
                </c:pt>
                <c:pt idx="3180">
                  <c:v>45790.520833333336</c:v>
                </c:pt>
                <c:pt idx="3181">
                  <c:v>45790.5625</c:v>
                </c:pt>
                <c:pt idx="3182">
                  <c:v>45790.604166666664</c:v>
                </c:pt>
                <c:pt idx="3183">
                  <c:v>45790.645833333336</c:v>
                </c:pt>
                <c:pt idx="3184">
                  <c:v>45790.6875</c:v>
                </c:pt>
                <c:pt idx="3185">
                  <c:v>45790.729166666664</c:v>
                </c:pt>
                <c:pt idx="3186">
                  <c:v>45790.770833333336</c:v>
                </c:pt>
                <c:pt idx="3187">
                  <c:v>45790.8125</c:v>
                </c:pt>
                <c:pt idx="3188">
                  <c:v>45790.854166666664</c:v>
                </c:pt>
                <c:pt idx="3189">
                  <c:v>45790.895833333336</c:v>
                </c:pt>
                <c:pt idx="3190">
                  <c:v>45790.9375</c:v>
                </c:pt>
                <c:pt idx="3191">
                  <c:v>45790.979166666664</c:v>
                </c:pt>
                <c:pt idx="3192">
                  <c:v>45791.020833333336</c:v>
                </c:pt>
                <c:pt idx="3193">
                  <c:v>45791.0625</c:v>
                </c:pt>
                <c:pt idx="3194">
                  <c:v>45791.104166666664</c:v>
                </c:pt>
                <c:pt idx="3195">
                  <c:v>45791.145833333336</c:v>
                </c:pt>
                <c:pt idx="3196">
                  <c:v>45791.1875</c:v>
                </c:pt>
                <c:pt idx="3197">
                  <c:v>45791.229166666664</c:v>
                </c:pt>
                <c:pt idx="3198">
                  <c:v>45791.270833333336</c:v>
                </c:pt>
                <c:pt idx="3199">
                  <c:v>45791.3125</c:v>
                </c:pt>
                <c:pt idx="3200">
                  <c:v>45791.354166666664</c:v>
                </c:pt>
                <c:pt idx="3201">
                  <c:v>45791.395833333336</c:v>
                </c:pt>
                <c:pt idx="3202">
                  <c:v>45791.4375</c:v>
                </c:pt>
                <c:pt idx="3203">
                  <c:v>45791.479166666664</c:v>
                </c:pt>
                <c:pt idx="3204">
                  <c:v>45791.520833333336</c:v>
                </c:pt>
                <c:pt idx="3205">
                  <c:v>45791.5625</c:v>
                </c:pt>
                <c:pt idx="3206">
                  <c:v>45791.604166666664</c:v>
                </c:pt>
                <c:pt idx="3207">
                  <c:v>45791.645833333336</c:v>
                </c:pt>
                <c:pt idx="3208">
                  <c:v>45791.6875</c:v>
                </c:pt>
                <c:pt idx="3209">
                  <c:v>45791.729166666664</c:v>
                </c:pt>
                <c:pt idx="3210">
                  <c:v>45791.770833333336</c:v>
                </c:pt>
                <c:pt idx="3211">
                  <c:v>45791.8125</c:v>
                </c:pt>
                <c:pt idx="3212">
                  <c:v>45791.854166666664</c:v>
                </c:pt>
                <c:pt idx="3213">
                  <c:v>45791.895833333336</c:v>
                </c:pt>
                <c:pt idx="3214">
                  <c:v>45791.9375</c:v>
                </c:pt>
                <c:pt idx="3215">
                  <c:v>45791.979166666664</c:v>
                </c:pt>
                <c:pt idx="3216">
                  <c:v>45792.020833333336</c:v>
                </c:pt>
                <c:pt idx="3217">
                  <c:v>45792.0625</c:v>
                </c:pt>
                <c:pt idx="3218">
                  <c:v>45792.104166666664</c:v>
                </c:pt>
                <c:pt idx="3219">
                  <c:v>45792.145833333336</c:v>
                </c:pt>
                <c:pt idx="3220">
                  <c:v>45792.1875</c:v>
                </c:pt>
                <c:pt idx="3221">
                  <c:v>45792.229166666664</c:v>
                </c:pt>
                <c:pt idx="3222">
                  <c:v>45792.270833333336</c:v>
                </c:pt>
                <c:pt idx="3223">
                  <c:v>45792.3125</c:v>
                </c:pt>
                <c:pt idx="3224">
                  <c:v>45792.354166666664</c:v>
                </c:pt>
                <c:pt idx="3225">
                  <c:v>45792.395833333336</c:v>
                </c:pt>
                <c:pt idx="3226">
                  <c:v>45792.4375</c:v>
                </c:pt>
                <c:pt idx="3227">
                  <c:v>45792.479166666664</c:v>
                </c:pt>
                <c:pt idx="3228">
                  <c:v>45792.520833333336</c:v>
                </c:pt>
                <c:pt idx="3229">
                  <c:v>45792.5625</c:v>
                </c:pt>
                <c:pt idx="3230">
                  <c:v>45792.604166666664</c:v>
                </c:pt>
                <c:pt idx="3231">
                  <c:v>45792.645833333336</c:v>
                </c:pt>
                <c:pt idx="3232">
                  <c:v>45792.6875</c:v>
                </c:pt>
                <c:pt idx="3233">
                  <c:v>45792.729166666664</c:v>
                </c:pt>
                <c:pt idx="3234">
                  <c:v>45792.770833333336</c:v>
                </c:pt>
                <c:pt idx="3235">
                  <c:v>45792.8125</c:v>
                </c:pt>
                <c:pt idx="3236">
                  <c:v>45792.854166666664</c:v>
                </c:pt>
                <c:pt idx="3237">
                  <c:v>45792.895833333336</c:v>
                </c:pt>
                <c:pt idx="3238">
                  <c:v>45792.9375</c:v>
                </c:pt>
                <c:pt idx="3239">
                  <c:v>45792.979166666664</c:v>
                </c:pt>
                <c:pt idx="3240">
                  <c:v>45793.020833333336</c:v>
                </c:pt>
                <c:pt idx="3241">
                  <c:v>45793.0625</c:v>
                </c:pt>
                <c:pt idx="3242">
                  <c:v>45793.104166666664</c:v>
                </c:pt>
                <c:pt idx="3243">
                  <c:v>45793.145833333336</c:v>
                </c:pt>
                <c:pt idx="3244">
                  <c:v>45793.1875</c:v>
                </c:pt>
                <c:pt idx="3245">
                  <c:v>45793.229166666664</c:v>
                </c:pt>
                <c:pt idx="3246">
                  <c:v>45793.270833333336</c:v>
                </c:pt>
                <c:pt idx="3247">
                  <c:v>45793.3125</c:v>
                </c:pt>
                <c:pt idx="3248">
                  <c:v>45793.354166666664</c:v>
                </c:pt>
                <c:pt idx="3249">
                  <c:v>45793.395833333336</c:v>
                </c:pt>
                <c:pt idx="3250">
                  <c:v>45793.4375</c:v>
                </c:pt>
                <c:pt idx="3251">
                  <c:v>45793.479166666664</c:v>
                </c:pt>
                <c:pt idx="3252">
                  <c:v>45793.520833333336</c:v>
                </c:pt>
                <c:pt idx="3253">
                  <c:v>45793.5625</c:v>
                </c:pt>
                <c:pt idx="3254">
                  <c:v>45793.604166666664</c:v>
                </c:pt>
                <c:pt idx="3255">
                  <c:v>45793.645833333336</c:v>
                </c:pt>
                <c:pt idx="3256">
                  <c:v>45793.6875</c:v>
                </c:pt>
                <c:pt idx="3257">
                  <c:v>45793.729166666664</c:v>
                </c:pt>
                <c:pt idx="3258">
                  <c:v>45793.770833333336</c:v>
                </c:pt>
                <c:pt idx="3259">
                  <c:v>45793.8125</c:v>
                </c:pt>
                <c:pt idx="3260">
                  <c:v>45793.854166666664</c:v>
                </c:pt>
                <c:pt idx="3261">
                  <c:v>45793.895833333336</c:v>
                </c:pt>
                <c:pt idx="3262">
                  <c:v>45793.9375</c:v>
                </c:pt>
                <c:pt idx="3263">
                  <c:v>45793.979166666664</c:v>
                </c:pt>
                <c:pt idx="3264">
                  <c:v>45794.020833333336</c:v>
                </c:pt>
                <c:pt idx="3265">
                  <c:v>45794.0625</c:v>
                </c:pt>
                <c:pt idx="3266">
                  <c:v>45794.104166666664</c:v>
                </c:pt>
                <c:pt idx="3267">
                  <c:v>45794.145833333336</c:v>
                </c:pt>
                <c:pt idx="3268">
                  <c:v>45794.1875</c:v>
                </c:pt>
                <c:pt idx="3269">
                  <c:v>45794.229166666664</c:v>
                </c:pt>
                <c:pt idx="3270">
                  <c:v>45794.270833333336</c:v>
                </c:pt>
                <c:pt idx="3271">
                  <c:v>45794.3125</c:v>
                </c:pt>
                <c:pt idx="3272">
                  <c:v>45794.354166666664</c:v>
                </c:pt>
                <c:pt idx="3273">
                  <c:v>45794.395833333336</c:v>
                </c:pt>
                <c:pt idx="3274">
                  <c:v>45794.4375</c:v>
                </c:pt>
                <c:pt idx="3275">
                  <c:v>45794.479166666664</c:v>
                </c:pt>
                <c:pt idx="3276">
                  <c:v>45794.520833333336</c:v>
                </c:pt>
                <c:pt idx="3277">
                  <c:v>45794.5625</c:v>
                </c:pt>
                <c:pt idx="3278">
                  <c:v>45794.604166666664</c:v>
                </c:pt>
                <c:pt idx="3279">
                  <c:v>45794.645833333336</c:v>
                </c:pt>
                <c:pt idx="3280">
                  <c:v>45794.6875</c:v>
                </c:pt>
                <c:pt idx="3281">
                  <c:v>45794.729166666664</c:v>
                </c:pt>
                <c:pt idx="3282">
                  <c:v>45794.770833333336</c:v>
                </c:pt>
                <c:pt idx="3283">
                  <c:v>45794.8125</c:v>
                </c:pt>
                <c:pt idx="3284">
                  <c:v>45794.854166666664</c:v>
                </c:pt>
                <c:pt idx="3285">
                  <c:v>45794.895833333336</c:v>
                </c:pt>
                <c:pt idx="3286">
                  <c:v>45794.9375</c:v>
                </c:pt>
                <c:pt idx="3287">
                  <c:v>45794.979166666664</c:v>
                </c:pt>
                <c:pt idx="3288">
                  <c:v>45795.020833333336</c:v>
                </c:pt>
                <c:pt idx="3289">
                  <c:v>45795.0625</c:v>
                </c:pt>
                <c:pt idx="3290">
                  <c:v>45795.104166666664</c:v>
                </c:pt>
                <c:pt idx="3291">
                  <c:v>45795.145833333336</c:v>
                </c:pt>
                <c:pt idx="3292">
                  <c:v>45795.1875</c:v>
                </c:pt>
                <c:pt idx="3293">
                  <c:v>45795.229166666664</c:v>
                </c:pt>
                <c:pt idx="3294">
                  <c:v>45795.270833333336</c:v>
                </c:pt>
                <c:pt idx="3295">
                  <c:v>45795.3125</c:v>
                </c:pt>
                <c:pt idx="3296">
                  <c:v>45795.354166666664</c:v>
                </c:pt>
                <c:pt idx="3297">
                  <c:v>45795.395833333336</c:v>
                </c:pt>
                <c:pt idx="3298">
                  <c:v>45795.4375</c:v>
                </c:pt>
                <c:pt idx="3299">
                  <c:v>45795.479166666664</c:v>
                </c:pt>
                <c:pt idx="3300">
                  <c:v>45795.520833333336</c:v>
                </c:pt>
                <c:pt idx="3301">
                  <c:v>45795.5625</c:v>
                </c:pt>
                <c:pt idx="3302">
                  <c:v>45795.604166666664</c:v>
                </c:pt>
                <c:pt idx="3303">
                  <c:v>45795.645833333336</c:v>
                </c:pt>
                <c:pt idx="3304">
                  <c:v>45795.6875</c:v>
                </c:pt>
                <c:pt idx="3305">
                  <c:v>45795.729166666664</c:v>
                </c:pt>
                <c:pt idx="3306">
                  <c:v>45795.770833333336</c:v>
                </c:pt>
                <c:pt idx="3307">
                  <c:v>45795.8125</c:v>
                </c:pt>
                <c:pt idx="3308">
                  <c:v>45795.854166666664</c:v>
                </c:pt>
                <c:pt idx="3309">
                  <c:v>45795.895833333336</c:v>
                </c:pt>
                <c:pt idx="3310">
                  <c:v>45795.9375</c:v>
                </c:pt>
                <c:pt idx="3311">
                  <c:v>45795.979166666664</c:v>
                </c:pt>
                <c:pt idx="3312">
                  <c:v>45796.020833333336</c:v>
                </c:pt>
                <c:pt idx="3313">
                  <c:v>45796.0625</c:v>
                </c:pt>
                <c:pt idx="3314">
                  <c:v>45796.104166666664</c:v>
                </c:pt>
                <c:pt idx="3315">
                  <c:v>45796.145833333336</c:v>
                </c:pt>
                <c:pt idx="3316">
                  <c:v>45796.1875</c:v>
                </c:pt>
                <c:pt idx="3317">
                  <c:v>45796.229166666664</c:v>
                </c:pt>
                <c:pt idx="3318">
                  <c:v>45796.270833333336</c:v>
                </c:pt>
                <c:pt idx="3319">
                  <c:v>45796.3125</c:v>
                </c:pt>
                <c:pt idx="3320">
                  <c:v>45796.354166666664</c:v>
                </c:pt>
                <c:pt idx="3321">
                  <c:v>45796.395833333336</c:v>
                </c:pt>
                <c:pt idx="3322">
                  <c:v>45796.4375</c:v>
                </c:pt>
                <c:pt idx="3323">
                  <c:v>45796.479166666664</c:v>
                </c:pt>
                <c:pt idx="3324">
                  <c:v>45796.520833333336</c:v>
                </c:pt>
                <c:pt idx="3325">
                  <c:v>45796.5625</c:v>
                </c:pt>
                <c:pt idx="3326">
                  <c:v>45796.604166666664</c:v>
                </c:pt>
                <c:pt idx="3327">
                  <c:v>45796.645833333336</c:v>
                </c:pt>
                <c:pt idx="3328">
                  <c:v>45796.6875</c:v>
                </c:pt>
                <c:pt idx="3329">
                  <c:v>45796.729166666664</c:v>
                </c:pt>
                <c:pt idx="3330">
                  <c:v>45796.770833333336</c:v>
                </c:pt>
                <c:pt idx="3331">
                  <c:v>45796.8125</c:v>
                </c:pt>
                <c:pt idx="3332">
                  <c:v>45796.854166666664</c:v>
                </c:pt>
                <c:pt idx="3333">
                  <c:v>45796.895833333336</c:v>
                </c:pt>
                <c:pt idx="3334">
                  <c:v>45796.9375</c:v>
                </c:pt>
                <c:pt idx="3335">
                  <c:v>45796.979166666664</c:v>
                </c:pt>
                <c:pt idx="3336">
                  <c:v>45797.020833333336</c:v>
                </c:pt>
                <c:pt idx="3337">
                  <c:v>45797.0625</c:v>
                </c:pt>
                <c:pt idx="3338">
                  <c:v>45797.104166666664</c:v>
                </c:pt>
                <c:pt idx="3339">
                  <c:v>45797.145833333336</c:v>
                </c:pt>
                <c:pt idx="3340">
                  <c:v>45797.1875</c:v>
                </c:pt>
                <c:pt idx="3341">
                  <c:v>45797.229166666664</c:v>
                </c:pt>
                <c:pt idx="3342">
                  <c:v>45797.270833333336</c:v>
                </c:pt>
                <c:pt idx="3343">
                  <c:v>45797.3125</c:v>
                </c:pt>
                <c:pt idx="3344">
                  <c:v>45797.354166666664</c:v>
                </c:pt>
                <c:pt idx="3345">
                  <c:v>45797.395833333336</c:v>
                </c:pt>
                <c:pt idx="3346">
                  <c:v>45797.4375</c:v>
                </c:pt>
                <c:pt idx="3347">
                  <c:v>45797.479166666664</c:v>
                </c:pt>
                <c:pt idx="3348">
                  <c:v>45797.520833333336</c:v>
                </c:pt>
                <c:pt idx="3349">
                  <c:v>45797.5625</c:v>
                </c:pt>
                <c:pt idx="3350">
                  <c:v>45797.604166666664</c:v>
                </c:pt>
                <c:pt idx="3351">
                  <c:v>45797.645833333336</c:v>
                </c:pt>
                <c:pt idx="3352">
                  <c:v>45797.6875</c:v>
                </c:pt>
                <c:pt idx="3353">
                  <c:v>45797.729166666664</c:v>
                </c:pt>
                <c:pt idx="3354">
                  <c:v>45797.770833333336</c:v>
                </c:pt>
                <c:pt idx="3355">
                  <c:v>45797.8125</c:v>
                </c:pt>
                <c:pt idx="3356">
                  <c:v>45797.854166666664</c:v>
                </c:pt>
                <c:pt idx="3357">
                  <c:v>45797.895833333336</c:v>
                </c:pt>
                <c:pt idx="3358">
                  <c:v>45797.9375</c:v>
                </c:pt>
                <c:pt idx="3359">
                  <c:v>45797.979166666664</c:v>
                </c:pt>
                <c:pt idx="3360">
                  <c:v>45798.020833333336</c:v>
                </c:pt>
                <c:pt idx="3361">
                  <c:v>45798.0625</c:v>
                </c:pt>
                <c:pt idx="3362">
                  <c:v>45798.104166666664</c:v>
                </c:pt>
                <c:pt idx="3363">
                  <c:v>45798.145833333336</c:v>
                </c:pt>
                <c:pt idx="3364">
                  <c:v>45798.1875</c:v>
                </c:pt>
                <c:pt idx="3365">
                  <c:v>45798.229166666664</c:v>
                </c:pt>
                <c:pt idx="3366">
                  <c:v>45798.270833333336</c:v>
                </c:pt>
                <c:pt idx="3367">
                  <c:v>45798.3125</c:v>
                </c:pt>
                <c:pt idx="3368">
                  <c:v>45798.354166666664</c:v>
                </c:pt>
                <c:pt idx="3369">
                  <c:v>45798.395833333336</c:v>
                </c:pt>
                <c:pt idx="3370">
                  <c:v>45798.4375</c:v>
                </c:pt>
                <c:pt idx="3371">
                  <c:v>45798.479166666664</c:v>
                </c:pt>
                <c:pt idx="3372">
                  <c:v>45798.520833333336</c:v>
                </c:pt>
                <c:pt idx="3373">
                  <c:v>45798.5625</c:v>
                </c:pt>
                <c:pt idx="3374">
                  <c:v>45798.604166666664</c:v>
                </c:pt>
                <c:pt idx="3375">
                  <c:v>45798.645833333336</c:v>
                </c:pt>
                <c:pt idx="3376">
                  <c:v>45798.6875</c:v>
                </c:pt>
                <c:pt idx="3377">
                  <c:v>45798.729166666664</c:v>
                </c:pt>
                <c:pt idx="3378">
                  <c:v>45798.770833333336</c:v>
                </c:pt>
                <c:pt idx="3379">
                  <c:v>45798.8125</c:v>
                </c:pt>
                <c:pt idx="3380">
                  <c:v>45798.854166666664</c:v>
                </c:pt>
                <c:pt idx="3381">
                  <c:v>45798.895833333336</c:v>
                </c:pt>
                <c:pt idx="3382">
                  <c:v>45798.9375</c:v>
                </c:pt>
                <c:pt idx="3383">
                  <c:v>45798.979166666664</c:v>
                </c:pt>
                <c:pt idx="3384">
                  <c:v>45799.020833333336</c:v>
                </c:pt>
                <c:pt idx="3385">
                  <c:v>45799.0625</c:v>
                </c:pt>
                <c:pt idx="3386">
                  <c:v>45799.104166666664</c:v>
                </c:pt>
                <c:pt idx="3387">
                  <c:v>45799.145833333336</c:v>
                </c:pt>
                <c:pt idx="3388">
                  <c:v>45799.1875</c:v>
                </c:pt>
                <c:pt idx="3389">
                  <c:v>45799.229166666664</c:v>
                </c:pt>
                <c:pt idx="3390">
                  <c:v>45799.270833333336</c:v>
                </c:pt>
                <c:pt idx="3391">
                  <c:v>45799.3125</c:v>
                </c:pt>
                <c:pt idx="3392">
                  <c:v>45799.354166666664</c:v>
                </c:pt>
                <c:pt idx="3393">
                  <c:v>45799.395833333336</c:v>
                </c:pt>
                <c:pt idx="3394">
                  <c:v>45799.4375</c:v>
                </c:pt>
                <c:pt idx="3395">
                  <c:v>45799.479166666664</c:v>
                </c:pt>
                <c:pt idx="3396">
                  <c:v>45799.520833333336</c:v>
                </c:pt>
                <c:pt idx="3397">
                  <c:v>45799.5625</c:v>
                </c:pt>
                <c:pt idx="3398">
                  <c:v>45799.604166666664</c:v>
                </c:pt>
                <c:pt idx="3399">
                  <c:v>45799.645833333336</c:v>
                </c:pt>
                <c:pt idx="3400">
                  <c:v>45799.6875</c:v>
                </c:pt>
                <c:pt idx="3401">
                  <c:v>45799.729166666664</c:v>
                </c:pt>
                <c:pt idx="3402">
                  <c:v>45799.770833333336</c:v>
                </c:pt>
                <c:pt idx="3403">
                  <c:v>45799.8125</c:v>
                </c:pt>
                <c:pt idx="3404">
                  <c:v>45799.854166666664</c:v>
                </c:pt>
                <c:pt idx="3405">
                  <c:v>45799.895833333336</c:v>
                </c:pt>
                <c:pt idx="3406">
                  <c:v>45799.9375</c:v>
                </c:pt>
                <c:pt idx="3407">
                  <c:v>45799.979166666664</c:v>
                </c:pt>
                <c:pt idx="3408">
                  <c:v>45800.020833333336</c:v>
                </c:pt>
                <c:pt idx="3409">
                  <c:v>45800.0625</c:v>
                </c:pt>
                <c:pt idx="3410">
                  <c:v>45800.104166666664</c:v>
                </c:pt>
                <c:pt idx="3411">
                  <c:v>45800.145833333336</c:v>
                </c:pt>
                <c:pt idx="3412">
                  <c:v>45800.1875</c:v>
                </c:pt>
                <c:pt idx="3413">
                  <c:v>45800.229166666664</c:v>
                </c:pt>
                <c:pt idx="3414">
                  <c:v>45800.270833333336</c:v>
                </c:pt>
                <c:pt idx="3415">
                  <c:v>45800.3125</c:v>
                </c:pt>
                <c:pt idx="3416">
                  <c:v>45800.354166666664</c:v>
                </c:pt>
                <c:pt idx="3417">
                  <c:v>45800.395833333336</c:v>
                </c:pt>
                <c:pt idx="3418">
                  <c:v>45800.4375</c:v>
                </c:pt>
                <c:pt idx="3419">
                  <c:v>45800.479166666664</c:v>
                </c:pt>
                <c:pt idx="3420">
                  <c:v>45800.520833333336</c:v>
                </c:pt>
                <c:pt idx="3421">
                  <c:v>45800.5625</c:v>
                </c:pt>
                <c:pt idx="3422">
                  <c:v>45800.604166666664</c:v>
                </c:pt>
                <c:pt idx="3423">
                  <c:v>45800.645833333336</c:v>
                </c:pt>
                <c:pt idx="3424">
                  <c:v>45800.6875</c:v>
                </c:pt>
                <c:pt idx="3425">
                  <c:v>45800.729166666664</c:v>
                </c:pt>
                <c:pt idx="3426">
                  <c:v>45800.770833333336</c:v>
                </c:pt>
                <c:pt idx="3427">
                  <c:v>45800.8125</c:v>
                </c:pt>
                <c:pt idx="3428">
                  <c:v>45800.854166666664</c:v>
                </c:pt>
                <c:pt idx="3429">
                  <c:v>45800.895833333336</c:v>
                </c:pt>
                <c:pt idx="3430">
                  <c:v>45800.9375</c:v>
                </c:pt>
                <c:pt idx="3431">
                  <c:v>45800.979166666664</c:v>
                </c:pt>
                <c:pt idx="3432">
                  <c:v>45801.020833333336</c:v>
                </c:pt>
                <c:pt idx="3433">
                  <c:v>45801.0625</c:v>
                </c:pt>
                <c:pt idx="3434">
                  <c:v>45801.104166666664</c:v>
                </c:pt>
                <c:pt idx="3435">
                  <c:v>45801.145833333336</c:v>
                </c:pt>
                <c:pt idx="3436">
                  <c:v>45801.1875</c:v>
                </c:pt>
                <c:pt idx="3437">
                  <c:v>45801.229166666664</c:v>
                </c:pt>
                <c:pt idx="3438">
                  <c:v>45801.270833333336</c:v>
                </c:pt>
                <c:pt idx="3439">
                  <c:v>45801.3125</c:v>
                </c:pt>
                <c:pt idx="3440">
                  <c:v>45801.354166666664</c:v>
                </c:pt>
                <c:pt idx="3441">
                  <c:v>45801.395833333336</c:v>
                </c:pt>
                <c:pt idx="3442">
                  <c:v>45801.4375</c:v>
                </c:pt>
                <c:pt idx="3443">
                  <c:v>45801.479166666664</c:v>
                </c:pt>
                <c:pt idx="3444">
                  <c:v>45801.520833333336</c:v>
                </c:pt>
                <c:pt idx="3445">
                  <c:v>45801.5625</c:v>
                </c:pt>
                <c:pt idx="3446">
                  <c:v>45801.604166666664</c:v>
                </c:pt>
                <c:pt idx="3447">
                  <c:v>45801.645833333336</c:v>
                </c:pt>
                <c:pt idx="3448">
                  <c:v>45801.6875</c:v>
                </c:pt>
                <c:pt idx="3449">
                  <c:v>45801.729166666664</c:v>
                </c:pt>
                <c:pt idx="3450">
                  <c:v>45801.770833333336</c:v>
                </c:pt>
                <c:pt idx="3451">
                  <c:v>45801.8125</c:v>
                </c:pt>
                <c:pt idx="3452">
                  <c:v>45801.854166666664</c:v>
                </c:pt>
                <c:pt idx="3453">
                  <c:v>45801.895833333336</c:v>
                </c:pt>
                <c:pt idx="3454">
                  <c:v>45801.9375</c:v>
                </c:pt>
                <c:pt idx="3455">
                  <c:v>45801.979166666664</c:v>
                </c:pt>
                <c:pt idx="3456">
                  <c:v>45802.020833333336</c:v>
                </c:pt>
                <c:pt idx="3457">
                  <c:v>45802.0625</c:v>
                </c:pt>
                <c:pt idx="3458">
                  <c:v>45802.104166666664</c:v>
                </c:pt>
                <c:pt idx="3459">
                  <c:v>45802.145833333336</c:v>
                </c:pt>
                <c:pt idx="3460">
                  <c:v>45802.1875</c:v>
                </c:pt>
                <c:pt idx="3461">
                  <c:v>45802.229166666664</c:v>
                </c:pt>
                <c:pt idx="3462">
                  <c:v>45802.270833333336</c:v>
                </c:pt>
                <c:pt idx="3463">
                  <c:v>45802.3125</c:v>
                </c:pt>
                <c:pt idx="3464">
                  <c:v>45802.354166666664</c:v>
                </c:pt>
                <c:pt idx="3465">
                  <c:v>45802.395833333336</c:v>
                </c:pt>
                <c:pt idx="3466">
                  <c:v>45802.4375</c:v>
                </c:pt>
                <c:pt idx="3467">
                  <c:v>45802.479166666664</c:v>
                </c:pt>
                <c:pt idx="3468">
                  <c:v>45802.520833333336</c:v>
                </c:pt>
                <c:pt idx="3469">
                  <c:v>45802.5625</c:v>
                </c:pt>
                <c:pt idx="3470">
                  <c:v>45802.604166666664</c:v>
                </c:pt>
                <c:pt idx="3471">
                  <c:v>45802.645833333336</c:v>
                </c:pt>
                <c:pt idx="3472">
                  <c:v>45802.6875</c:v>
                </c:pt>
                <c:pt idx="3473">
                  <c:v>45802.729166666664</c:v>
                </c:pt>
                <c:pt idx="3474">
                  <c:v>45802.770833333336</c:v>
                </c:pt>
                <c:pt idx="3475">
                  <c:v>45802.8125</c:v>
                </c:pt>
                <c:pt idx="3476">
                  <c:v>45802.854166666664</c:v>
                </c:pt>
                <c:pt idx="3477">
                  <c:v>45802.895833333336</c:v>
                </c:pt>
                <c:pt idx="3478">
                  <c:v>45802.9375</c:v>
                </c:pt>
                <c:pt idx="3479">
                  <c:v>45802.979166666664</c:v>
                </c:pt>
                <c:pt idx="3480">
                  <c:v>45803.020833333336</c:v>
                </c:pt>
                <c:pt idx="3481">
                  <c:v>45803.0625</c:v>
                </c:pt>
                <c:pt idx="3482">
                  <c:v>45803.104166666664</c:v>
                </c:pt>
                <c:pt idx="3483">
                  <c:v>45803.145833333336</c:v>
                </c:pt>
                <c:pt idx="3484">
                  <c:v>45803.1875</c:v>
                </c:pt>
                <c:pt idx="3485">
                  <c:v>45803.229166666664</c:v>
                </c:pt>
                <c:pt idx="3486">
                  <c:v>45803.270833333336</c:v>
                </c:pt>
                <c:pt idx="3487">
                  <c:v>45803.3125</c:v>
                </c:pt>
                <c:pt idx="3488">
                  <c:v>45803.354166666664</c:v>
                </c:pt>
                <c:pt idx="3489">
                  <c:v>45803.395833333336</c:v>
                </c:pt>
                <c:pt idx="3490">
                  <c:v>45803.4375</c:v>
                </c:pt>
                <c:pt idx="3491">
                  <c:v>45803.479166666664</c:v>
                </c:pt>
                <c:pt idx="3492">
                  <c:v>45803.520833333336</c:v>
                </c:pt>
                <c:pt idx="3493">
                  <c:v>45803.5625</c:v>
                </c:pt>
                <c:pt idx="3494">
                  <c:v>45803.604166666664</c:v>
                </c:pt>
                <c:pt idx="3495">
                  <c:v>45803.645833333336</c:v>
                </c:pt>
                <c:pt idx="3496">
                  <c:v>45803.6875</c:v>
                </c:pt>
                <c:pt idx="3497">
                  <c:v>45803.729166666664</c:v>
                </c:pt>
                <c:pt idx="3498">
                  <c:v>45803.770833333336</c:v>
                </c:pt>
                <c:pt idx="3499">
                  <c:v>45803.8125</c:v>
                </c:pt>
                <c:pt idx="3500">
                  <c:v>45803.854166666664</c:v>
                </c:pt>
                <c:pt idx="3501">
                  <c:v>45803.895833333336</c:v>
                </c:pt>
                <c:pt idx="3502">
                  <c:v>45803.9375</c:v>
                </c:pt>
                <c:pt idx="3503">
                  <c:v>45803.979166666664</c:v>
                </c:pt>
                <c:pt idx="3504">
                  <c:v>45804.020833333336</c:v>
                </c:pt>
                <c:pt idx="3505">
                  <c:v>45804.0625</c:v>
                </c:pt>
                <c:pt idx="3506">
                  <c:v>45804.104166666664</c:v>
                </c:pt>
                <c:pt idx="3507">
                  <c:v>45804.145833333336</c:v>
                </c:pt>
                <c:pt idx="3508">
                  <c:v>45804.1875</c:v>
                </c:pt>
                <c:pt idx="3509">
                  <c:v>45804.229166666664</c:v>
                </c:pt>
                <c:pt idx="3510">
                  <c:v>45804.270833333336</c:v>
                </c:pt>
                <c:pt idx="3511">
                  <c:v>45804.3125</c:v>
                </c:pt>
                <c:pt idx="3512">
                  <c:v>45804.354166666664</c:v>
                </c:pt>
                <c:pt idx="3513">
                  <c:v>45804.395833333336</c:v>
                </c:pt>
                <c:pt idx="3514">
                  <c:v>45804.4375</c:v>
                </c:pt>
                <c:pt idx="3515">
                  <c:v>45804.479166666664</c:v>
                </c:pt>
                <c:pt idx="3516">
                  <c:v>45804.520833333336</c:v>
                </c:pt>
                <c:pt idx="3517">
                  <c:v>45804.5625</c:v>
                </c:pt>
                <c:pt idx="3518">
                  <c:v>45804.604166666664</c:v>
                </c:pt>
                <c:pt idx="3519">
                  <c:v>45804.645833333336</c:v>
                </c:pt>
                <c:pt idx="3520">
                  <c:v>45804.6875</c:v>
                </c:pt>
                <c:pt idx="3521">
                  <c:v>45804.729166666664</c:v>
                </c:pt>
                <c:pt idx="3522">
                  <c:v>45804.770833333336</c:v>
                </c:pt>
                <c:pt idx="3523">
                  <c:v>45804.8125</c:v>
                </c:pt>
                <c:pt idx="3524">
                  <c:v>45804.854166666664</c:v>
                </c:pt>
                <c:pt idx="3525">
                  <c:v>45804.895833333336</c:v>
                </c:pt>
                <c:pt idx="3526">
                  <c:v>45804.9375</c:v>
                </c:pt>
                <c:pt idx="3527">
                  <c:v>45804.979166666664</c:v>
                </c:pt>
                <c:pt idx="3528">
                  <c:v>45805.020833333336</c:v>
                </c:pt>
                <c:pt idx="3529">
                  <c:v>45805.0625</c:v>
                </c:pt>
                <c:pt idx="3530">
                  <c:v>45805.104166666664</c:v>
                </c:pt>
                <c:pt idx="3531">
                  <c:v>45805.145833333336</c:v>
                </c:pt>
                <c:pt idx="3532">
                  <c:v>45805.1875</c:v>
                </c:pt>
                <c:pt idx="3533">
                  <c:v>45805.229166666664</c:v>
                </c:pt>
                <c:pt idx="3534">
                  <c:v>45805.270833333336</c:v>
                </c:pt>
                <c:pt idx="3535">
                  <c:v>45805.3125</c:v>
                </c:pt>
                <c:pt idx="3536">
                  <c:v>45805.354166666664</c:v>
                </c:pt>
                <c:pt idx="3537">
                  <c:v>45805.395833333336</c:v>
                </c:pt>
                <c:pt idx="3538">
                  <c:v>45805.4375</c:v>
                </c:pt>
                <c:pt idx="3539">
                  <c:v>45805.479166666664</c:v>
                </c:pt>
                <c:pt idx="3540">
                  <c:v>45805.520833333336</c:v>
                </c:pt>
                <c:pt idx="3541">
                  <c:v>45805.5625</c:v>
                </c:pt>
                <c:pt idx="3542">
                  <c:v>45805.604166666664</c:v>
                </c:pt>
                <c:pt idx="3543">
                  <c:v>45805.645833333336</c:v>
                </c:pt>
                <c:pt idx="3544">
                  <c:v>45805.6875</c:v>
                </c:pt>
                <c:pt idx="3545">
                  <c:v>45805.729166666664</c:v>
                </c:pt>
                <c:pt idx="3546">
                  <c:v>45805.770833333336</c:v>
                </c:pt>
                <c:pt idx="3547">
                  <c:v>45805.8125</c:v>
                </c:pt>
                <c:pt idx="3548">
                  <c:v>45805.854166666664</c:v>
                </c:pt>
                <c:pt idx="3549">
                  <c:v>45805.895833333336</c:v>
                </c:pt>
                <c:pt idx="3550">
                  <c:v>45805.9375</c:v>
                </c:pt>
                <c:pt idx="3551">
                  <c:v>45805.979166666664</c:v>
                </c:pt>
                <c:pt idx="3552">
                  <c:v>45806.020833333336</c:v>
                </c:pt>
                <c:pt idx="3553">
                  <c:v>45806.0625</c:v>
                </c:pt>
                <c:pt idx="3554">
                  <c:v>45806.104166666664</c:v>
                </c:pt>
                <c:pt idx="3555">
                  <c:v>45806.145833333336</c:v>
                </c:pt>
                <c:pt idx="3556">
                  <c:v>45806.1875</c:v>
                </c:pt>
                <c:pt idx="3557">
                  <c:v>45806.229166666664</c:v>
                </c:pt>
                <c:pt idx="3558">
                  <c:v>45806.270833333336</c:v>
                </c:pt>
                <c:pt idx="3559">
                  <c:v>45806.3125</c:v>
                </c:pt>
                <c:pt idx="3560">
                  <c:v>45806.354166666664</c:v>
                </c:pt>
                <c:pt idx="3561">
                  <c:v>45806.395833333336</c:v>
                </c:pt>
                <c:pt idx="3562">
                  <c:v>45806.4375</c:v>
                </c:pt>
                <c:pt idx="3563">
                  <c:v>45806.479166666664</c:v>
                </c:pt>
                <c:pt idx="3564">
                  <c:v>45806.520833333336</c:v>
                </c:pt>
                <c:pt idx="3565">
                  <c:v>45806.5625</c:v>
                </c:pt>
                <c:pt idx="3566">
                  <c:v>45806.604166666664</c:v>
                </c:pt>
                <c:pt idx="3567">
                  <c:v>45806.645833333336</c:v>
                </c:pt>
                <c:pt idx="3568">
                  <c:v>45806.6875</c:v>
                </c:pt>
                <c:pt idx="3569">
                  <c:v>45806.729166666664</c:v>
                </c:pt>
                <c:pt idx="3570">
                  <c:v>45806.770833333336</c:v>
                </c:pt>
                <c:pt idx="3571">
                  <c:v>45806.8125</c:v>
                </c:pt>
                <c:pt idx="3572">
                  <c:v>45806.854166666664</c:v>
                </c:pt>
                <c:pt idx="3573">
                  <c:v>45806.895833333336</c:v>
                </c:pt>
                <c:pt idx="3574">
                  <c:v>45806.9375</c:v>
                </c:pt>
                <c:pt idx="3575">
                  <c:v>45806.979166666664</c:v>
                </c:pt>
                <c:pt idx="3576">
                  <c:v>45807.020833333336</c:v>
                </c:pt>
                <c:pt idx="3577">
                  <c:v>45807.0625</c:v>
                </c:pt>
                <c:pt idx="3578">
                  <c:v>45807.104166666664</c:v>
                </c:pt>
                <c:pt idx="3579">
                  <c:v>45807.145833333336</c:v>
                </c:pt>
                <c:pt idx="3580">
                  <c:v>45807.1875</c:v>
                </c:pt>
                <c:pt idx="3581">
                  <c:v>45807.229166666664</c:v>
                </c:pt>
                <c:pt idx="3582">
                  <c:v>45807.270833333336</c:v>
                </c:pt>
                <c:pt idx="3583">
                  <c:v>45807.3125</c:v>
                </c:pt>
                <c:pt idx="3584">
                  <c:v>45807.354166666664</c:v>
                </c:pt>
                <c:pt idx="3585">
                  <c:v>45807.395833333336</c:v>
                </c:pt>
                <c:pt idx="3586">
                  <c:v>45807.4375</c:v>
                </c:pt>
                <c:pt idx="3587">
                  <c:v>45807.479166666664</c:v>
                </c:pt>
                <c:pt idx="3588">
                  <c:v>45807.520833333336</c:v>
                </c:pt>
                <c:pt idx="3589">
                  <c:v>45807.5625</c:v>
                </c:pt>
                <c:pt idx="3590">
                  <c:v>45807.604166666664</c:v>
                </c:pt>
                <c:pt idx="3591">
                  <c:v>45807.645833333336</c:v>
                </c:pt>
                <c:pt idx="3592">
                  <c:v>45807.6875</c:v>
                </c:pt>
                <c:pt idx="3593">
                  <c:v>45807.729166666664</c:v>
                </c:pt>
                <c:pt idx="3594">
                  <c:v>45807.770833333336</c:v>
                </c:pt>
                <c:pt idx="3595">
                  <c:v>45807.8125</c:v>
                </c:pt>
                <c:pt idx="3596">
                  <c:v>45807.854166666664</c:v>
                </c:pt>
                <c:pt idx="3597">
                  <c:v>45807.895833333336</c:v>
                </c:pt>
                <c:pt idx="3598">
                  <c:v>45807.9375</c:v>
                </c:pt>
                <c:pt idx="3599">
                  <c:v>45807.979166666664</c:v>
                </c:pt>
                <c:pt idx="3600">
                  <c:v>45808.020833333336</c:v>
                </c:pt>
                <c:pt idx="3601">
                  <c:v>45808.0625</c:v>
                </c:pt>
                <c:pt idx="3602">
                  <c:v>45808.104166666664</c:v>
                </c:pt>
                <c:pt idx="3603">
                  <c:v>45808.145833333336</c:v>
                </c:pt>
                <c:pt idx="3604">
                  <c:v>45808.1875</c:v>
                </c:pt>
                <c:pt idx="3605">
                  <c:v>45808.229166666664</c:v>
                </c:pt>
                <c:pt idx="3606">
                  <c:v>45808.270833333336</c:v>
                </c:pt>
                <c:pt idx="3607">
                  <c:v>45808.3125</c:v>
                </c:pt>
                <c:pt idx="3608">
                  <c:v>45808.354166666664</c:v>
                </c:pt>
                <c:pt idx="3609">
                  <c:v>45808.395833333336</c:v>
                </c:pt>
                <c:pt idx="3610">
                  <c:v>45808.4375</c:v>
                </c:pt>
                <c:pt idx="3611">
                  <c:v>45808.479166666664</c:v>
                </c:pt>
                <c:pt idx="3612">
                  <c:v>45808.520833333336</c:v>
                </c:pt>
                <c:pt idx="3613">
                  <c:v>45808.5625</c:v>
                </c:pt>
                <c:pt idx="3614">
                  <c:v>45808.604166666664</c:v>
                </c:pt>
                <c:pt idx="3615">
                  <c:v>45808.645833333336</c:v>
                </c:pt>
                <c:pt idx="3616">
                  <c:v>45808.6875</c:v>
                </c:pt>
                <c:pt idx="3617">
                  <c:v>45808.729166666664</c:v>
                </c:pt>
                <c:pt idx="3618">
                  <c:v>45808.770833333336</c:v>
                </c:pt>
                <c:pt idx="3619">
                  <c:v>45808.8125</c:v>
                </c:pt>
                <c:pt idx="3620">
                  <c:v>45808.854166666664</c:v>
                </c:pt>
                <c:pt idx="3621">
                  <c:v>45808.895833333336</c:v>
                </c:pt>
                <c:pt idx="3622">
                  <c:v>45808.9375</c:v>
                </c:pt>
                <c:pt idx="3623">
                  <c:v>45808.979166666664</c:v>
                </c:pt>
                <c:pt idx="3624">
                  <c:v>45809.020833333336</c:v>
                </c:pt>
                <c:pt idx="3625">
                  <c:v>45809.0625</c:v>
                </c:pt>
                <c:pt idx="3626">
                  <c:v>45809.104166666664</c:v>
                </c:pt>
                <c:pt idx="3627">
                  <c:v>45809.145833333336</c:v>
                </c:pt>
                <c:pt idx="3628">
                  <c:v>45809.1875</c:v>
                </c:pt>
                <c:pt idx="3629">
                  <c:v>45809.229166666664</c:v>
                </c:pt>
                <c:pt idx="3630">
                  <c:v>45809.270833333336</c:v>
                </c:pt>
                <c:pt idx="3631">
                  <c:v>45809.3125</c:v>
                </c:pt>
                <c:pt idx="3632">
                  <c:v>45809.354166666664</c:v>
                </c:pt>
                <c:pt idx="3633">
                  <c:v>45809.395833333336</c:v>
                </c:pt>
                <c:pt idx="3634">
                  <c:v>45809.4375</c:v>
                </c:pt>
                <c:pt idx="3635">
                  <c:v>45809.479166666664</c:v>
                </c:pt>
                <c:pt idx="3636">
                  <c:v>45809.520833333336</c:v>
                </c:pt>
                <c:pt idx="3637">
                  <c:v>45809.5625</c:v>
                </c:pt>
                <c:pt idx="3638">
                  <c:v>45809.604166666664</c:v>
                </c:pt>
                <c:pt idx="3639">
                  <c:v>45809.645833333336</c:v>
                </c:pt>
                <c:pt idx="3640">
                  <c:v>45809.6875</c:v>
                </c:pt>
                <c:pt idx="3641">
                  <c:v>45809.729166666664</c:v>
                </c:pt>
                <c:pt idx="3642">
                  <c:v>45809.770833333336</c:v>
                </c:pt>
                <c:pt idx="3643">
                  <c:v>45809.8125</c:v>
                </c:pt>
                <c:pt idx="3644">
                  <c:v>45809.854166666664</c:v>
                </c:pt>
                <c:pt idx="3645">
                  <c:v>45809.895833333336</c:v>
                </c:pt>
                <c:pt idx="3646">
                  <c:v>45809.9375</c:v>
                </c:pt>
                <c:pt idx="3647">
                  <c:v>45809.979166666664</c:v>
                </c:pt>
                <c:pt idx="3648">
                  <c:v>45810.020833333336</c:v>
                </c:pt>
                <c:pt idx="3649">
                  <c:v>45810.0625</c:v>
                </c:pt>
                <c:pt idx="3650">
                  <c:v>45810.104166666664</c:v>
                </c:pt>
                <c:pt idx="3651">
                  <c:v>45810.145833333336</c:v>
                </c:pt>
                <c:pt idx="3652">
                  <c:v>45810.1875</c:v>
                </c:pt>
                <c:pt idx="3653">
                  <c:v>45810.229166666664</c:v>
                </c:pt>
                <c:pt idx="3654">
                  <c:v>45810.270833333336</c:v>
                </c:pt>
                <c:pt idx="3655">
                  <c:v>45810.3125</c:v>
                </c:pt>
                <c:pt idx="3656">
                  <c:v>45810.354166666664</c:v>
                </c:pt>
                <c:pt idx="3657">
                  <c:v>45810.395833333336</c:v>
                </c:pt>
                <c:pt idx="3658">
                  <c:v>45810.4375</c:v>
                </c:pt>
                <c:pt idx="3659">
                  <c:v>45810.479166666664</c:v>
                </c:pt>
                <c:pt idx="3660">
                  <c:v>45810.520833333336</c:v>
                </c:pt>
                <c:pt idx="3661">
                  <c:v>45810.5625</c:v>
                </c:pt>
                <c:pt idx="3662">
                  <c:v>45810.604166666664</c:v>
                </c:pt>
                <c:pt idx="3663">
                  <c:v>45810.645833333336</c:v>
                </c:pt>
                <c:pt idx="3664">
                  <c:v>45810.6875</c:v>
                </c:pt>
                <c:pt idx="3665">
                  <c:v>45810.729166666664</c:v>
                </c:pt>
                <c:pt idx="3666">
                  <c:v>45810.770833333336</c:v>
                </c:pt>
                <c:pt idx="3667">
                  <c:v>45810.8125</c:v>
                </c:pt>
                <c:pt idx="3668">
                  <c:v>45810.854166666664</c:v>
                </c:pt>
                <c:pt idx="3669">
                  <c:v>45810.895833333336</c:v>
                </c:pt>
                <c:pt idx="3670">
                  <c:v>45810.9375</c:v>
                </c:pt>
                <c:pt idx="3671">
                  <c:v>45810.979166666664</c:v>
                </c:pt>
                <c:pt idx="3672">
                  <c:v>45811.020833333336</c:v>
                </c:pt>
                <c:pt idx="3673">
                  <c:v>45811.0625</c:v>
                </c:pt>
                <c:pt idx="3674">
                  <c:v>45811.104166666664</c:v>
                </c:pt>
                <c:pt idx="3675">
                  <c:v>45811.145833333336</c:v>
                </c:pt>
                <c:pt idx="3676">
                  <c:v>45811.1875</c:v>
                </c:pt>
                <c:pt idx="3677">
                  <c:v>45811.229166666664</c:v>
                </c:pt>
                <c:pt idx="3678">
                  <c:v>45811.270833333336</c:v>
                </c:pt>
                <c:pt idx="3679">
                  <c:v>45811.3125</c:v>
                </c:pt>
                <c:pt idx="3680">
                  <c:v>45811.354166666664</c:v>
                </c:pt>
                <c:pt idx="3681">
                  <c:v>45811.395833333336</c:v>
                </c:pt>
                <c:pt idx="3682">
                  <c:v>45811.4375</c:v>
                </c:pt>
                <c:pt idx="3683">
                  <c:v>45811.479166666664</c:v>
                </c:pt>
                <c:pt idx="3684">
                  <c:v>45811.520833333336</c:v>
                </c:pt>
                <c:pt idx="3685">
                  <c:v>45811.5625</c:v>
                </c:pt>
                <c:pt idx="3686">
                  <c:v>45811.604166666664</c:v>
                </c:pt>
                <c:pt idx="3687">
                  <c:v>45811.645833333336</c:v>
                </c:pt>
                <c:pt idx="3688">
                  <c:v>45811.6875</c:v>
                </c:pt>
                <c:pt idx="3689">
                  <c:v>45811.729166666664</c:v>
                </c:pt>
                <c:pt idx="3690">
                  <c:v>45811.770833333336</c:v>
                </c:pt>
                <c:pt idx="3691">
                  <c:v>45811.8125</c:v>
                </c:pt>
                <c:pt idx="3692">
                  <c:v>45811.854166666664</c:v>
                </c:pt>
                <c:pt idx="3693">
                  <c:v>45811.895833333336</c:v>
                </c:pt>
                <c:pt idx="3694">
                  <c:v>45811.9375</c:v>
                </c:pt>
                <c:pt idx="3695">
                  <c:v>45811.979166666664</c:v>
                </c:pt>
                <c:pt idx="3696">
                  <c:v>45812.020833333336</c:v>
                </c:pt>
                <c:pt idx="3697">
                  <c:v>45812.0625</c:v>
                </c:pt>
                <c:pt idx="3698">
                  <c:v>45812.104166666664</c:v>
                </c:pt>
                <c:pt idx="3699">
                  <c:v>45812.145833333336</c:v>
                </c:pt>
                <c:pt idx="3700">
                  <c:v>45812.1875</c:v>
                </c:pt>
                <c:pt idx="3701">
                  <c:v>45812.229166666664</c:v>
                </c:pt>
                <c:pt idx="3702">
                  <c:v>45812.270833333336</c:v>
                </c:pt>
                <c:pt idx="3703">
                  <c:v>45812.3125</c:v>
                </c:pt>
                <c:pt idx="3704">
                  <c:v>45812.354166666664</c:v>
                </c:pt>
                <c:pt idx="3705">
                  <c:v>45812.395833333336</c:v>
                </c:pt>
                <c:pt idx="3706">
                  <c:v>45812.4375</c:v>
                </c:pt>
                <c:pt idx="3707">
                  <c:v>45812.479166666664</c:v>
                </c:pt>
                <c:pt idx="3708">
                  <c:v>45812.520833333336</c:v>
                </c:pt>
                <c:pt idx="3709">
                  <c:v>45812.5625</c:v>
                </c:pt>
                <c:pt idx="3710">
                  <c:v>45812.604166666664</c:v>
                </c:pt>
                <c:pt idx="3711">
                  <c:v>45812.645833333336</c:v>
                </c:pt>
                <c:pt idx="3712">
                  <c:v>45812.6875</c:v>
                </c:pt>
                <c:pt idx="3713">
                  <c:v>45812.729166666664</c:v>
                </c:pt>
                <c:pt idx="3714">
                  <c:v>45812.770833333336</c:v>
                </c:pt>
                <c:pt idx="3715">
                  <c:v>45812.8125</c:v>
                </c:pt>
                <c:pt idx="3716">
                  <c:v>45812.854166666664</c:v>
                </c:pt>
                <c:pt idx="3717">
                  <c:v>45812.895833333336</c:v>
                </c:pt>
                <c:pt idx="3718">
                  <c:v>45812.9375</c:v>
                </c:pt>
                <c:pt idx="3719">
                  <c:v>45812.979166666664</c:v>
                </c:pt>
                <c:pt idx="3720">
                  <c:v>45813.020833333336</c:v>
                </c:pt>
                <c:pt idx="3721">
                  <c:v>45813.0625</c:v>
                </c:pt>
                <c:pt idx="3722">
                  <c:v>45813.104166666664</c:v>
                </c:pt>
                <c:pt idx="3723">
                  <c:v>45813.145833333336</c:v>
                </c:pt>
                <c:pt idx="3724">
                  <c:v>45813.1875</c:v>
                </c:pt>
                <c:pt idx="3725">
                  <c:v>45813.229166666664</c:v>
                </c:pt>
                <c:pt idx="3726">
                  <c:v>45813.270833333336</c:v>
                </c:pt>
                <c:pt idx="3727">
                  <c:v>45813.3125</c:v>
                </c:pt>
                <c:pt idx="3728">
                  <c:v>45813.354166666664</c:v>
                </c:pt>
                <c:pt idx="3729">
                  <c:v>45813.395833333336</c:v>
                </c:pt>
                <c:pt idx="3730">
                  <c:v>45813.4375</c:v>
                </c:pt>
                <c:pt idx="3731">
                  <c:v>45813.479166666664</c:v>
                </c:pt>
                <c:pt idx="3732">
                  <c:v>45813.520833333336</c:v>
                </c:pt>
                <c:pt idx="3733">
                  <c:v>45813.5625</c:v>
                </c:pt>
                <c:pt idx="3734">
                  <c:v>45813.604166666664</c:v>
                </c:pt>
                <c:pt idx="3735">
                  <c:v>45813.645833333336</c:v>
                </c:pt>
                <c:pt idx="3736">
                  <c:v>45813.6875</c:v>
                </c:pt>
                <c:pt idx="3737">
                  <c:v>45813.729166666664</c:v>
                </c:pt>
                <c:pt idx="3738">
                  <c:v>45813.770833333336</c:v>
                </c:pt>
                <c:pt idx="3739">
                  <c:v>45813.8125</c:v>
                </c:pt>
                <c:pt idx="3740">
                  <c:v>45813.854166666664</c:v>
                </c:pt>
                <c:pt idx="3741">
                  <c:v>45813.895833333336</c:v>
                </c:pt>
                <c:pt idx="3742">
                  <c:v>45813.9375</c:v>
                </c:pt>
                <c:pt idx="3743">
                  <c:v>45813.979166666664</c:v>
                </c:pt>
                <c:pt idx="3744">
                  <c:v>45814.020833333336</c:v>
                </c:pt>
                <c:pt idx="3745">
                  <c:v>45814.0625</c:v>
                </c:pt>
                <c:pt idx="3746">
                  <c:v>45814.104166666664</c:v>
                </c:pt>
                <c:pt idx="3747">
                  <c:v>45814.145833333336</c:v>
                </c:pt>
                <c:pt idx="3748">
                  <c:v>45814.1875</c:v>
                </c:pt>
                <c:pt idx="3749">
                  <c:v>45814.229166666664</c:v>
                </c:pt>
                <c:pt idx="3750">
                  <c:v>45814.270833333336</c:v>
                </c:pt>
                <c:pt idx="3751">
                  <c:v>45814.3125</c:v>
                </c:pt>
                <c:pt idx="3752">
                  <c:v>45814.354166666664</c:v>
                </c:pt>
                <c:pt idx="3753">
                  <c:v>45814.395833333336</c:v>
                </c:pt>
                <c:pt idx="3754">
                  <c:v>45814.4375</c:v>
                </c:pt>
                <c:pt idx="3755">
                  <c:v>45814.479166666664</c:v>
                </c:pt>
                <c:pt idx="3756">
                  <c:v>45814.520833333336</c:v>
                </c:pt>
                <c:pt idx="3757">
                  <c:v>45814.5625</c:v>
                </c:pt>
                <c:pt idx="3758">
                  <c:v>45814.604166666664</c:v>
                </c:pt>
                <c:pt idx="3759">
                  <c:v>45814.645833333336</c:v>
                </c:pt>
                <c:pt idx="3760">
                  <c:v>45814.6875</c:v>
                </c:pt>
                <c:pt idx="3761">
                  <c:v>45814.729166666664</c:v>
                </c:pt>
                <c:pt idx="3762">
                  <c:v>45814.770833333336</c:v>
                </c:pt>
                <c:pt idx="3763">
                  <c:v>45814.8125</c:v>
                </c:pt>
                <c:pt idx="3764">
                  <c:v>45814.854166666664</c:v>
                </c:pt>
                <c:pt idx="3765">
                  <c:v>45814.895833333336</c:v>
                </c:pt>
                <c:pt idx="3766">
                  <c:v>45814.9375</c:v>
                </c:pt>
                <c:pt idx="3767">
                  <c:v>45814.979166666664</c:v>
                </c:pt>
                <c:pt idx="3768">
                  <c:v>45815.020833333336</c:v>
                </c:pt>
                <c:pt idx="3769">
                  <c:v>45815.0625</c:v>
                </c:pt>
                <c:pt idx="3770">
                  <c:v>45815.104166666664</c:v>
                </c:pt>
                <c:pt idx="3771">
                  <c:v>45815.145833333336</c:v>
                </c:pt>
                <c:pt idx="3772">
                  <c:v>45815.1875</c:v>
                </c:pt>
                <c:pt idx="3773">
                  <c:v>45815.229166666664</c:v>
                </c:pt>
                <c:pt idx="3774">
                  <c:v>45815.270833333336</c:v>
                </c:pt>
                <c:pt idx="3775">
                  <c:v>45815.3125</c:v>
                </c:pt>
                <c:pt idx="3776">
                  <c:v>45815.354166666664</c:v>
                </c:pt>
                <c:pt idx="3777">
                  <c:v>45815.395833333336</c:v>
                </c:pt>
                <c:pt idx="3778">
                  <c:v>45815.4375</c:v>
                </c:pt>
                <c:pt idx="3779">
                  <c:v>45815.479166666664</c:v>
                </c:pt>
                <c:pt idx="3780">
                  <c:v>45815.520833333336</c:v>
                </c:pt>
                <c:pt idx="3781">
                  <c:v>45815.5625</c:v>
                </c:pt>
                <c:pt idx="3782">
                  <c:v>45815.604166666664</c:v>
                </c:pt>
                <c:pt idx="3783">
                  <c:v>45815.645833333336</c:v>
                </c:pt>
                <c:pt idx="3784">
                  <c:v>45815.6875</c:v>
                </c:pt>
                <c:pt idx="3785">
                  <c:v>45815.729166666664</c:v>
                </c:pt>
                <c:pt idx="3786">
                  <c:v>45815.770833333336</c:v>
                </c:pt>
                <c:pt idx="3787">
                  <c:v>45815.8125</c:v>
                </c:pt>
                <c:pt idx="3788">
                  <c:v>45815.854166666664</c:v>
                </c:pt>
                <c:pt idx="3789">
                  <c:v>45815.895833333336</c:v>
                </c:pt>
                <c:pt idx="3790">
                  <c:v>45815.9375</c:v>
                </c:pt>
                <c:pt idx="3791">
                  <c:v>45815.979166666664</c:v>
                </c:pt>
                <c:pt idx="3792">
                  <c:v>45816.020833333336</c:v>
                </c:pt>
                <c:pt idx="3793">
                  <c:v>45816.0625</c:v>
                </c:pt>
                <c:pt idx="3794">
                  <c:v>45816.104166666664</c:v>
                </c:pt>
                <c:pt idx="3795">
                  <c:v>45816.145833333336</c:v>
                </c:pt>
                <c:pt idx="3796">
                  <c:v>45816.1875</c:v>
                </c:pt>
                <c:pt idx="3797">
                  <c:v>45816.229166666664</c:v>
                </c:pt>
                <c:pt idx="3798">
                  <c:v>45816.270833333336</c:v>
                </c:pt>
                <c:pt idx="3799">
                  <c:v>45816.3125</c:v>
                </c:pt>
                <c:pt idx="3800">
                  <c:v>45816.354166666664</c:v>
                </c:pt>
                <c:pt idx="3801">
                  <c:v>45816.395833333336</c:v>
                </c:pt>
                <c:pt idx="3802">
                  <c:v>45816.4375</c:v>
                </c:pt>
                <c:pt idx="3803">
                  <c:v>45816.479166666664</c:v>
                </c:pt>
                <c:pt idx="3804">
                  <c:v>45816.520833333336</c:v>
                </c:pt>
                <c:pt idx="3805">
                  <c:v>45816.5625</c:v>
                </c:pt>
                <c:pt idx="3806">
                  <c:v>45816.604166666664</c:v>
                </c:pt>
                <c:pt idx="3807">
                  <c:v>45816.645833333336</c:v>
                </c:pt>
                <c:pt idx="3808">
                  <c:v>45816.6875</c:v>
                </c:pt>
                <c:pt idx="3809">
                  <c:v>45816.729166666664</c:v>
                </c:pt>
                <c:pt idx="3810">
                  <c:v>45816.770833333336</c:v>
                </c:pt>
                <c:pt idx="3811">
                  <c:v>45816.8125</c:v>
                </c:pt>
                <c:pt idx="3812">
                  <c:v>45816.854166666664</c:v>
                </c:pt>
                <c:pt idx="3813">
                  <c:v>45816.895833333336</c:v>
                </c:pt>
                <c:pt idx="3814">
                  <c:v>45816.9375</c:v>
                </c:pt>
                <c:pt idx="3815">
                  <c:v>45816.979166666664</c:v>
                </c:pt>
                <c:pt idx="3816">
                  <c:v>45817.020833333336</c:v>
                </c:pt>
                <c:pt idx="3817">
                  <c:v>45817.0625</c:v>
                </c:pt>
                <c:pt idx="3818">
                  <c:v>45817.104166666664</c:v>
                </c:pt>
                <c:pt idx="3819">
                  <c:v>45817.145833333336</c:v>
                </c:pt>
                <c:pt idx="3820">
                  <c:v>45817.1875</c:v>
                </c:pt>
                <c:pt idx="3821">
                  <c:v>45817.229166666664</c:v>
                </c:pt>
                <c:pt idx="3822">
                  <c:v>45817.270833333336</c:v>
                </c:pt>
                <c:pt idx="3823">
                  <c:v>45817.3125</c:v>
                </c:pt>
                <c:pt idx="3824">
                  <c:v>45817.354166666664</c:v>
                </c:pt>
                <c:pt idx="3825">
                  <c:v>45817.395833333336</c:v>
                </c:pt>
                <c:pt idx="3826">
                  <c:v>45817.4375</c:v>
                </c:pt>
                <c:pt idx="3827">
                  <c:v>45817.479166666664</c:v>
                </c:pt>
                <c:pt idx="3828">
                  <c:v>45817.520833333336</c:v>
                </c:pt>
                <c:pt idx="3829">
                  <c:v>45817.5625</c:v>
                </c:pt>
                <c:pt idx="3830">
                  <c:v>45817.604166666664</c:v>
                </c:pt>
                <c:pt idx="3831">
                  <c:v>45817.645833333336</c:v>
                </c:pt>
                <c:pt idx="3832">
                  <c:v>45817.6875</c:v>
                </c:pt>
                <c:pt idx="3833">
                  <c:v>45817.729166666664</c:v>
                </c:pt>
                <c:pt idx="3834">
                  <c:v>45817.770833333336</c:v>
                </c:pt>
                <c:pt idx="3835">
                  <c:v>45817.8125</c:v>
                </c:pt>
                <c:pt idx="3836">
                  <c:v>45817.854166666664</c:v>
                </c:pt>
                <c:pt idx="3837">
                  <c:v>45817.895833333336</c:v>
                </c:pt>
                <c:pt idx="3838">
                  <c:v>45817.9375</c:v>
                </c:pt>
                <c:pt idx="3839">
                  <c:v>45817.979166666664</c:v>
                </c:pt>
                <c:pt idx="3840">
                  <c:v>45818.020833333336</c:v>
                </c:pt>
                <c:pt idx="3841">
                  <c:v>45818.0625</c:v>
                </c:pt>
                <c:pt idx="3842">
                  <c:v>45818.104166666664</c:v>
                </c:pt>
                <c:pt idx="3843">
                  <c:v>45818.145833333336</c:v>
                </c:pt>
                <c:pt idx="3844">
                  <c:v>45818.1875</c:v>
                </c:pt>
                <c:pt idx="3845">
                  <c:v>45818.229166666664</c:v>
                </c:pt>
                <c:pt idx="3846">
                  <c:v>45818.270833333336</c:v>
                </c:pt>
                <c:pt idx="3847">
                  <c:v>45818.3125</c:v>
                </c:pt>
                <c:pt idx="3848">
                  <c:v>45818.354166666664</c:v>
                </c:pt>
                <c:pt idx="3849">
                  <c:v>45818.395833333336</c:v>
                </c:pt>
                <c:pt idx="3850">
                  <c:v>45818.4375</c:v>
                </c:pt>
                <c:pt idx="3851">
                  <c:v>45818.479166666664</c:v>
                </c:pt>
                <c:pt idx="3852">
                  <c:v>45818.520833333336</c:v>
                </c:pt>
                <c:pt idx="3853">
                  <c:v>45818.5625</c:v>
                </c:pt>
                <c:pt idx="3854">
                  <c:v>45818.604166666664</c:v>
                </c:pt>
                <c:pt idx="3855">
                  <c:v>45818.645833333336</c:v>
                </c:pt>
                <c:pt idx="3856">
                  <c:v>45818.6875</c:v>
                </c:pt>
                <c:pt idx="3857">
                  <c:v>45818.729166666664</c:v>
                </c:pt>
                <c:pt idx="3858">
                  <c:v>45818.770833333336</c:v>
                </c:pt>
                <c:pt idx="3859">
                  <c:v>45818.8125</c:v>
                </c:pt>
                <c:pt idx="3860">
                  <c:v>45818.854166666664</c:v>
                </c:pt>
                <c:pt idx="3861">
                  <c:v>45818.895833333336</c:v>
                </c:pt>
                <c:pt idx="3862">
                  <c:v>45818.9375</c:v>
                </c:pt>
                <c:pt idx="3863">
                  <c:v>45818.979166666664</c:v>
                </c:pt>
                <c:pt idx="3864">
                  <c:v>45819.020833333336</c:v>
                </c:pt>
                <c:pt idx="3865">
                  <c:v>45819.0625</c:v>
                </c:pt>
                <c:pt idx="3866">
                  <c:v>45819.104166666664</c:v>
                </c:pt>
                <c:pt idx="3867">
                  <c:v>45819.145833333336</c:v>
                </c:pt>
                <c:pt idx="3868">
                  <c:v>45819.1875</c:v>
                </c:pt>
                <c:pt idx="3869">
                  <c:v>45819.229166666664</c:v>
                </c:pt>
                <c:pt idx="3870">
                  <c:v>45819.270833333336</c:v>
                </c:pt>
                <c:pt idx="3871">
                  <c:v>45819.3125</c:v>
                </c:pt>
                <c:pt idx="3872">
                  <c:v>45819.354166666664</c:v>
                </c:pt>
                <c:pt idx="3873">
                  <c:v>45819.395833333336</c:v>
                </c:pt>
                <c:pt idx="3874">
                  <c:v>45819.4375</c:v>
                </c:pt>
                <c:pt idx="3875">
                  <c:v>45819.479166666664</c:v>
                </c:pt>
                <c:pt idx="3876">
                  <c:v>45819.520833333336</c:v>
                </c:pt>
                <c:pt idx="3877">
                  <c:v>45819.5625</c:v>
                </c:pt>
                <c:pt idx="3878">
                  <c:v>45819.604166666664</c:v>
                </c:pt>
                <c:pt idx="3879">
                  <c:v>45819.645833333336</c:v>
                </c:pt>
                <c:pt idx="3880">
                  <c:v>45819.6875</c:v>
                </c:pt>
                <c:pt idx="3881">
                  <c:v>45819.729166666664</c:v>
                </c:pt>
                <c:pt idx="3882">
                  <c:v>45819.770833333336</c:v>
                </c:pt>
                <c:pt idx="3883">
                  <c:v>45819.8125</c:v>
                </c:pt>
                <c:pt idx="3884">
                  <c:v>45819.854166666664</c:v>
                </c:pt>
                <c:pt idx="3885">
                  <c:v>45819.895833333336</c:v>
                </c:pt>
                <c:pt idx="3886">
                  <c:v>45819.9375</c:v>
                </c:pt>
                <c:pt idx="3887">
                  <c:v>45819.979166666664</c:v>
                </c:pt>
                <c:pt idx="3888">
                  <c:v>45820.020833333336</c:v>
                </c:pt>
                <c:pt idx="3889">
                  <c:v>45820.0625</c:v>
                </c:pt>
                <c:pt idx="3890">
                  <c:v>45820.104166666664</c:v>
                </c:pt>
                <c:pt idx="3891">
                  <c:v>45820.145833333336</c:v>
                </c:pt>
                <c:pt idx="3892">
                  <c:v>45820.1875</c:v>
                </c:pt>
                <c:pt idx="3893">
                  <c:v>45820.229166666664</c:v>
                </c:pt>
                <c:pt idx="3894">
                  <c:v>45820.270833333336</c:v>
                </c:pt>
                <c:pt idx="3895">
                  <c:v>45820.3125</c:v>
                </c:pt>
                <c:pt idx="3896">
                  <c:v>45820.354166666664</c:v>
                </c:pt>
                <c:pt idx="3897">
                  <c:v>45820.395833333336</c:v>
                </c:pt>
                <c:pt idx="3898">
                  <c:v>45820.4375</c:v>
                </c:pt>
                <c:pt idx="3899">
                  <c:v>45820.479166666664</c:v>
                </c:pt>
                <c:pt idx="3900">
                  <c:v>45820.520833333336</c:v>
                </c:pt>
                <c:pt idx="3901">
                  <c:v>45820.5625</c:v>
                </c:pt>
                <c:pt idx="3902">
                  <c:v>45820.604166666664</c:v>
                </c:pt>
                <c:pt idx="3903">
                  <c:v>45820.645833333336</c:v>
                </c:pt>
                <c:pt idx="3904">
                  <c:v>45820.6875</c:v>
                </c:pt>
                <c:pt idx="3905">
                  <c:v>45820.729166666664</c:v>
                </c:pt>
                <c:pt idx="3906">
                  <c:v>45820.770833333336</c:v>
                </c:pt>
                <c:pt idx="3907">
                  <c:v>45820.8125</c:v>
                </c:pt>
                <c:pt idx="3908">
                  <c:v>45820.854166666664</c:v>
                </c:pt>
                <c:pt idx="3909">
                  <c:v>45820.895833333336</c:v>
                </c:pt>
                <c:pt idx="3910">
                  <c:v>45820.9375</c:v>
                </c:pt>
                <c:pt idx="3911">
                  <c:v>45820.979166666664</c:v>
                </c:pt>
                <c:pt idx="3912">
                  <c:v>45821.020833333336</c:v>
                </c:pt>
                <c:pt idx="3913">
                  <c:v>45821.0625</c:v>
                </c:pt>
                <c:pt idx="3914">
                  <c:v>45821.104166666664</c:v>
                </c:pt>
                <c:pt idx="3915">
                  <c:v>45821.145833333336</c:v>
                </c:pt>
                <c:pt idx="3916">
                  <c:v>45821.1875</c:v>
                </c:pt>
                <c:pt idx="3917">
                  <c:v>45821.229166666664</c:v>
                </c:pt>
                <c:pt idx="3918">
                  <c:v>45821.270833333336</c:v>
                </c:pt>
                <c:pt idx="3919">
                  <c:v>45821.3125</c:v>
                </c:pt>
                <c:pt idx="3920">
                  <c:v>45821.354166666664</c:v>
                </c:pt>
                <c:pt idx="3921">
                  <c:v>45821.395833333336</c:v>
                </c:pt>
                <c:pt idx="3922">
                  <c:v>45821.4375</c:v>
                </c:pt>
                <c:pt idx="3923">
                  <c:v>45821.479166666664</c:v>
                </c:pt>
                <c:pt idx="3924">
                  <c:v>45821.520833333336</c:v>
                </c:pt>
                <c:pt idx="3925">
                  <c:v>45821.5625</c:v>
                </c:pt>
                <c:pt idx="3926">
                  <c:v>45821.604166666664</c:v>
                </c:pt>
                <c:pt idx="3927">
                  <c:v>45821.645833333336</c:v>
                </c:pt>
                <c:pt idx="3928">
                  <c:v>45821.6875</c:v>
                </c:pt>
                <c:pt idx="3929">
                  <c:v>45821.729166666664</c:v>
                </c:pt>
                <c:pt idx="3930">
                  <c:v>45821.770833333336</c:v>
                </c:pt>
                <c:pt idx="3931">
                  <c:v>45821.8125</c:v>
                </c:pt>
                <c:pt idx="3932">
                  <c:v>45821.854166666664</c:v>
                </c:pt>
                <c:pt idx="3933">
                  <c:v>45821.895833333336</c:v>
                </c:pt>
                <c:pt idx="3934">
                  <c:v>45821.9375</c:v>
                </c:pt>
                <c:pt idx="3935">
                  <c:v>45821.979166666664</c:v>
                </c:pt>
                <c:pt idx="3936">
                  <c:v>45822.020833333336</c:v>
                </c:pt>
                <c:pt idx="3937">
                  <c:v>45822.0625</c:v>
                </c:pt>
                <c:pt idx="3938">
                  <c:v>45822.104166666664</c:v>
                </c:pt>
                <c:pt idx="3939">
                  <c:v>45822.145833333336</c:v>
                </c:pt>
                <c:pt idx="3940">
                  <c:v>45822.1875</c:v>
                </c:pt>
                <c:pt idx="3941">
                  <c:v>45822.229166666664</c:v>
                </c:pt>
                <c:pt idx="3942">
                  <c:v>45822.270833333336</c:v>
                </c:pt>
                <c:pt idx="3943">
                  <c:v>45822.3125</c:v>
                </c:pt>
                <c:pt idx="3944">
                  <c:v>45822.354166666664</c:v>
                </c:pt>
                <c:pt idx="3945">
                  <c:v>45822.395833333336</c:v>
                </c:pt>
                <c:pt idx="3946">
                  <c:v>45822.4375</c:v>
                </c:pt>
                <c:pt idx="3947">
                  <c:v>45822.479166666664</c:v>
                </c:pt>
                <c:pt idx="3948">
                  <c:v>45822.520833333336</c:v>
                </c:pt>
                <c:pt idx="3949">
                  <c:v>45822.5625</c:v>
                </c:pt>
                <c:pt idx="3950">
                  <c:v>45822.604166666664</c:v>
                </c:pt>
                <c:pt idx="3951">
                  <c:v>45822.645833333336</c:v>
                </c:pt>
                <c:pt idx="3952">
                  <c:v>45822.6875</c:v>
                </c:pt>
                <c:pt idx="3953">
                  <c:v>45822.729166666664</c:v>
                </c:pt>
                <c:pt idx="3954">
                  <c:v>45822.770833333336</c:v>
                </c:pt>
                <c:pt idx="3955">
                  <c:v>45822.8125</c:v>
                </c:pt>
                <c:pt idx="3956">
                  <c:v>45822.854166666664</c:v>
                </c:pt>
                <c:pt idx="3957">
                  <c:v>45822.895833333336</c:v>
                </c:pt>
                <c:pt idx="3958">
                  <c:v>45822.9375</c:v>
                </c:pt>
                <c:pt idx="3959">
                  <c:v>45822.979166666664</c:v>
                </c:pt>
                <c:pt idx="3960">
                  <c:v>45823.020833333336</c:v>
                </c:pt>
                <c:pt idx="3961">
                  <c:v>45823.0625</c:v>
                </c:pt>
                <c:pt idx="3962">
                  <c:v>45823.104166666664</c:v>
                </c:pt>
                <c:pt idx="3963">
                  <c:v>45823.145833333336</c:v>
                </c:pt>
                <c:pt idx="3964">
                  <c:v>45823.1875</c:v>
                </c:pt>
                <c:pt idx="3965">
                  <c:v>45823.229166666664</c:v>
                </c:pt>
                <c:pt idx="3966">
                  <c:v>45823.270833333336</c:v>
                </c:pt>
                <c:pt idx="3967">
                  <c:v>45823.3125</c:v>
                </c:pt>
                <c:pt idx="3968">
                  <c:v>45823.354166666664</c:v>
                </c:pt>
                <c:pt idx="3969">
                  <c:v>45823.395833333336</c:v>
                </c:pt>
                <c:pt idx="3970">
                  <c:v>45823.4375</c:v>
                </c:pt>
                <c:pt idx="3971">
                  <c:v>45823.479166666664</c:v>
                </c:pt>
                <c:pt idx="3972">
                  <c:v>45823.520833333336</c:v>
                </c:pt>
                <c:pt idx="3973">
                  <c:v>45823.5625</c:v>
                </c:pt>
                <c:pt idx="3974">
                  <c:v>45823.604166666664</c:v>
                </c:pt>
                <c:pt idx="3975">
                  <c:v>45823.645833333336</c:v>
                </c:pt>
                <c:pt idx="3976">
                  <c:v>45823.6875</c:v>
                </c:pt>
                <c:pt idx="3977">
                  <c:v>45823.729166666664</c:v>
                </c:pt>
                <c:pt idx="3978">
                  <c:v>45823.770833333336</c:v>
                </c:pt>
                <c:pt idx="3979">
                  <c:v>45823.8125</c:v>
                </c:pt>
                <c:pt idx="3980">
                  <c:v>45823.854166666664</c:v>
                </c:pt>
                <c:pt idx="3981">
                  <c:v>45823.895833333336</c:v>
                </c:pt>
                <c:pt idx="3982">
                  <c:v>45823.9375</c:v>
                </c:pt>
                <c:pt idx="3983">
                  <c:v>45823.979166666664</c:v>
                </c:pt>
                <c:pt idx="3984">
                  <c:v>45824.020833333336</c:v>
                </c:pt>
                <c:pt idx="3985">
                  <c:v>45824.0625</c:v>
                </c:pt>
                <c:pt idx="3986">
                  <c:v>45824.104166666664</c:v>
                </c:pt>
                <c:pt idx="3987">
                  <c:v>45824.145833333336</c:v>
                </c:pt>
                <c:pt idx="3988">
                  <c:v>45824.1875</c:v>
                </c:pt>
                <c:pt idx="3989">
                  <c:v>45824.229166666664</c:v>
                </c:pt>
                <c:pt idx="3990">
                  <c:v>45824.270833333336</c:v>
                </c:pt>
                <c:pt idx="3991">
                  <c:v>45824.3125</c:v>
                </c:pt>
                <c:pt idx="3992">
                  <c:v>45824.354166666664</c:v>
                </c:pt>
                <c:pt idx="3993">
                  <c:v>45824.395833333336</c:v>
                </c:pt>
                <c:pt idx="3994">
                  <c:v>45824.4375</c:v>
                </c:pt>
                <c:pt idx="3995">
                  <c:v>45824.479166666664</c:v>
                </c:pt>
                <c:pt idx="3996">
                  <c:v>45824.520833333336</c:v>
                </c:pt>
                <c:pt idx="3997">
                  <c:v>45824.5625</c:v>
                </c:pt>
                <c:pt idx="3998">
                  <c:v>45824.604166666664</c:v>
                </c:pt>
                <c:pt idx="3999">
                  <c:v>45824.645833333336</c:v>
                </c:pt>
                <c:pt idx="4000">
                  <c:v>45824.6875</c:v>
                </c:pt>
                <c:pt idx="4001">
                  <c:v>45824.729166666664</c:v>
                </c:pt>
                <c:pt idx="4002">
                  <c:v>45824.770833333336</c:v>
                </c:pt>
                <c:pt idx="4003">
                  <c:v>45824.8125</c:v>
                </c:pt>
                <c:pt idx="4004">
                  <c:v>45824.854166666664</c:v>
                </c:pt>
                <c:pt idx="4005">
                  <c:v>45824.895833333336</c:v>
                </c:pt>
                <c:pt idx="4006">
                  <c:v>45824.9375</c:v>
                </c:pt>
                <c:pt idx="4007">
                  <c:v>45824.979166666664</c:v>
                </c:pt>
                <c:pt idx="4008">
                  <c:v>45825.020833333336</c:v>
                </c:pt>
                <c:pt idx="4009">
                  <c:v>45825.0625</c:v>
                </c:pt>
                <c:pt idx="4010">
                  <c:v>45825.104166666664</c:v>
                </c:pt>
                <c:pt idx="4011">
                  <c:v>45825.145833333336</c:v>
                </c:pt>
                <c:pt idx="4012">
                  <c:v>45825.1875</c:v>
                </c:pt>
                <c:pt idx="4013">
                  <c:v>45825.229166666664</c:v>
                </c:pt>
                <c:pt idx="4014">
                  <c:v>45825.270833333336</c:v>
                </c:pt>
                <c:pt idx="4015">
                  <c:v>45825.3125</c:v>
                </c:pt>
                <c:pt idx="4016">
                  <c:v>45825.354166666664</c:v>
                </c:pt>
                <c:pt idx="4017">
                  <c:v>45825.395833333336</c:v>
                </c:pt>
                <c:pt idx="4018">
                  <c:v>45825.4375</c:v>
                </c:pt>
                <c:pt idx="4019">
                  <c:v>45825.479166666664</c:v>
                </c:pt>
                <c:pt idx="4020">
                  <c:v>45825.520833333336</c:v>
                </c:pt>
                <c:pt idx="4021">
                  <c:v>45825.5625</c:v>
                </c:pt>
                <c:pt idx="4022">
                  <c:v>45825.604166666664</c:v>
                </c:pt>
                <c:pt idx="4023">
                  <c:v>45825.645833333336</c:v>
                </c:pt>
                <c:pt idx="4024">
                  <c:v>45825.6875</c:v>
                </c:pt>
                <c:pt idx="4025">
                  <c:v>45825.729166666664</c:v>
                </c:pt>
                <c:pt idx="4026">
                  <c:v>45825.770833333336</c:v>
                </c:pt>
                <c:pt idx="4027">
                  <c:v>45825.8125</c:v>
                </c:pt>
                <c:pt idx="4028">
                  <c:v>45825.854166666664</c:v>
                </c:pt>
                <c:pt idx="4029">
                  <c:v>45825.895833333336</c:v>
                </c:pt>
                <c:pt idx="4030">
                  <c:v>45825.9375</c:v>
                </c:pt>
                <c:pt idx="4031">
                  <c:v>45825.979166666664</c:v>
                </c:pt>
                <c:pt idx="4032">
                  <c:v>45826.020833333336</c:v>
                </c:pt>
                <c:pt idx="4033">
                  <c:v>45826.0625</c:v>
                </c:pt>
                <c:pt idx="4034">
                  <c:v>45826.104166666664</c:v>
                </c:pt>
                <c:pt idx="4035">
                  <c:v>45826.145833333336</c:v>
                </c:pt>
                <c:pt idx="4036">
                  <c:v>45826.1875</c:v>
                </c:pt>
                <c:pt idx="4037">
                  <c:v>45826.229166666664</c:v>
                </c:pt>
                <c:pt idx="4038">
                  <c:v>45826.270833333336</c:v>
                </c:pt>
                <c:pt idx="4039">
                  <c:v>45826.3125</c:v>
                </c:pt>
                <c:pt idx="4040">
                  <c:v>45826.354166666664</c:v>
                </c:pt>
                <c:pt idx="4041">
                  <c:v>45826.395833333336</c:v>
                </c:pt>
                <c:pt idx="4042">
                  <c:v>45826.4375</c:v>
                </c:pt>
                <c:pt idx="4043">
                  <c:v>45826.479166666664</c:v>
                </c:pt>
                <c:pt idx="4044">
                  <c:v>45826.520833333336</c:v>
                </c:pt>
                <c:pt idx="4045">
                  <c:v>45826.5625</c:v>
                </c:pt>
                <c:pt idx="4046">
                  <c:v>45826.604166666664</c:v>
                </c:pt>
                <c:pt idx="4047">
                  <c:v>45826.645833333336</c:v>
                </c:pt>
                <c:pt idx="4048">
                  <c:v>45826.6875</c:v>
                </c:pt>
                <c:pt idx="4049">
                  <c:v>45826.729166666664</c:v>
                </c:pt>
                <c:pt idx="4050">
                  <c:v>45826.770833333336</c:v>
                </c:pt>
                <c:pt idx="4051">
                  <c:v>45826.8125</c:v>
                </c:pt>
                <c:pt idx="4052">
                  <c:v>45826.854166666664</c:v>
                </c:pt>
                <c:pt idx="4053">
                  <c:v>45826.895833333336</c:v>
                </c:pt>
                <c:pt idx="4054">
                  <c:v>45826.9375</c:v>
                </c:pt>
                <c:pt idx="4055">
                  <c:v>45826.979166666664</c:v>
                </c:pt>
                <c:pt idx="4056">
                  <c:v>45827.020833333336</c:v>
                </c:pt>
                <c:pt idx="4057">
                  <c:v>45827.0625</c:v>
                </c:pt>
                <c:pt idx="4058">
                  <c:v>45827.104166666664</c:v>
                </c:pt>
                <c:pt idx="4059">
                  <c:v>45827.145833333336</c:v>
                </c:pt>
                <c:pt idx="4060">
                  <c:v>45827.1875</c:v>
                </c:pt>
                <c:pt idx="4061">
                  <c:v>45827.229166666664</c:v>
                </c:pt>
                <c:pt idx="4062">
                  <c:v>45827.270833333336</c:v>
                </c:pt>
                <c:pt idx="4063">
                  <c:v>45827.3125</c:v>
                </c:pt>
                <c:pt idx="4064">
                  <c:v>45827.354166666664</c:v>
                </c:pt>
                <c:pt idx="4065">
                  <c:v>45827.395833333336</c:v>
                </c:pt>
                <c:pt idx="4066">
                  <c:v>45827.4375</c:v>
                </c:pt>
                <c:pt idx="4067">
                  <c:v>45827.479166666664</c:v>
                </c:pt>
                <c:pt idx="4068">
                  <c:v>45827.520833333336</c:v>
                </c:pt>
                <c:pt idx="4069">
                  <c:v>45827.5625</c:v>
                </c:pt>
                <c:pt idx="4070">
                  <c:v>45827.604166666664</c:v>
                </c:pt>
                <c:pt idx="4071">
                  <c:v>45827.645833333336</c:v>
                </c:pt>
                <c:pt idx="4072">
                  <c:v>45827.6875</c:v>
                </c:pt>
                <c:pt idx="4073">
                  <c:v>45827.729166666664</c:v>
                </c:pt>
                <c:pt idx="4074">
                  <c:v>45827.770833333336</c:v>
                </c:pt>
                <c:pt idx="4075">
                  <c:v>45827.8125</c:v>
                </c:pt>
                <c:pt idx="4076">
                  <c:v>45827.854166666664</c:v>
                </c:pt>
                <c:pt idx="4077">
                  <c:v>45827.895833333336</c:v>
                </c:pt>
                <c:pt idx="4078">
                  <c:v>45827.9375</c:v>
                </c:pt>
                <c:pt idx="4079">
                  <c:v>45827.979166666664</c:v>
                </c:pt>
                <c:pt idx="4080">
                  <c:v>45828.020833333336</c:v>
                </c:pt>
                <c:pt idx="4081">
                  <c:v>45828.0625</c:v>
                </c:pt>
                <c:pt idx="4082">
                  <c:v>45828.104166666664</c:v>
                </c:pt>
                <c:pt idx="4083">
                  <c:v>45828.145833333336</c:v>
                </c:pt>
                <c:pt idx="4084">
                  <c:v>45828.1875</c:v>
                </c:pt>
                <c:pt idx="4085">
                  <c:v>45828.229166666664</c:v>
                </c:pt>
                <c:pt idx="4086">
                  <c:v>45828.270833333336</c:v>
                </c:pt>
                <c:pt idx="4087">
                  <c:v>45828.3125</c:v>
                </c:pt>
                <c:pt idx="4088">
                  <c:v>45828.354166666664</c:v>
                </c:pt>
                <c:pt idx="4089">
                  <c:v>45828.395833333336</c:v>
                </c:pt>
                <c:pt idx="4090">
                  <c:v>45828.4375</c:v>
                </c:pt>
                <c:pt idx="4091">
                  <c:v>45828.479166666664</c:v>
                </c:pt>
                <c:pt idx="4092">
                  <c:v>45828.520833333336</c:v>
                </c:pt>
                <c:pt idx="4093">
                  <c:v>45828.5625</c:v>
                </c:pt>
                <c:pt idx="4094">
                  <c:v>45828.604166666664</c:v>
                </c:pt>
                <c:pt idx="4095">
                  <c:v>45828.645833333336</c:v>
                </c:pt>
                <c:pt idx="4096">
                  <c:v>45828.6875</c:v>
                </c:pt>
                <c:pt idx="4097">
                  <c:v>45828.729166666664</c:v>
                </c:pt>
                <c:pt idx="4098">
                  <c:v>45828.770833333336</c:v>
                </c:pt>
                <c:pt idx="4099">
                  <c:v>45828.8125</c:v>
                </c:pt>
                <c:pt idx="4100">
                  <c:v>45828.854166666664</c:v>
                </c:pt>
                <c:pt idx="4101">
                  <c:v>45828.895833333336</c:v>
                </c:pt>
                <c:pt idx="4102">
                  <c:v>45828.9375</c:v>
                </c:pt>
                <c:pt idx="4103">
                  <c:v>45828.979166666664</c:v>
                </c:pt>
                <c:pt idx="4104">
                  <c:v>45829.020833333336</c:v>
                </c:pt>
                <c:pt idx="4105">
                  <c:v>45829.0625</c:v>
                </c:pt>
                <c:pt idx="4106">
                  <c:v>45829.104166666664</c:v>
                </c:pt>
                <c:pt idx="4107">
                  <c:v>45829.145833333336</c:v>
                </c:pt>
                <c:pt idx="4108">
                  <c:v>45829.1875</c:v>
                </c:pt>
                <c:pt idx="4109">
                  <c:v>45829.229166666664</c:v>
                </c:pt>
                <c:pt idx="4110">
                  <c:v>45829.270833333336</c:v>
                </c:pt>
                <c:pt idx="4111">
                  <c:v>45829.3125</c:v>
                </c:pt>
                <c:pt idx="4112">
                  <c:v>45829.354166666664</c:v>
                </c:pt>
                <c:pt idx="4113">
                  <c:v>45829.395833333336</c:v>
                </c:pt>
                <c:pt idx="4114">
                  <c:v>45829.4375</c:v>
                </c:pt>
                <c:pt idx="4115">
                  <c:v>45829.479166666664</c:v>
                </c:pt>
                <c:pt idx="4116">
                  <c:v>45829.520833333336</c:v>
                </c:pt>
                <c:pt idx="4117">
                  <c:v>45829.5625</c:v>
                </c:pt>
                <c:pt idx="4118">
                  <c:v>45829.604166666664</c:v>
                </c:pt>
                <c:pt idx="4119">
                  <c:v>45829.645833333336</c:v>
                </c:pt>
                <c:pt idx="4120">
                  <c:v>45829.6875</c:v>
                </c:pt>
                <c:pt idx="4121">
                  <c:v>45829.729166666664</c:v>
                </c:pt>
                <c:pt idx="4122">
                  <c:v>45829.770833333336</c:v>
                </c:pt>
                <c:pt idx="4123">
                  <c:v>45829.8125</c:v>
                </c:pt>
                <c:pt idx="4124">
                  <c:v>45829.854166666664</c:v>
                </c:pt>
                <c:pt idx="4125">
                  <c:v>45829.895833333336</c:v>
                </c:pt>
                <c:pt idx="4126">
                  <c:v>45829.9375</c:v>
                </c:pt>
                <c:pt idx="4127">
                  <c:v>45829.979166666664</c:v>
                </c:pt>
                <c:pt idx="4128">
                  <c:v>45830.020833333336</c:v>
                </c:pt>
                <c:pt idx="4129">
                  <c:v>45830.0625</c:v>
                </c:pt>
                <c:pt idx="4130">
                  <c:v>45830.104166666664</c:v>
                </c:pt>
                <c:pt idx="4131">
                  <c:v>45830.145833333336</c:v>
                </c:pt>
                <c:pt idx="4132">
                  <c:v>45830.1875</c:v>
                </c:pt>
                <c:pt idx="4133">
                  <c:v>45830.229166666664</c:v>
                </c:pt>
                <c:pt idx="4134">
                  <c:v>45830.270833333336</c:v>
                </c:pt>
                <c:pt idx="4135">
                  <c:v>45830.3125</c:v>
                </c:pt>
                <c:pt idx="4136">
                  <c:v>45830.354166666664</c:v>
                </c:pt>
                <c:pt idx="4137">
                  <c:v>45830.395833333336</c:v>
                </c:pt>
                <c:pt idx="4138">
                  <c:v>45830.4375</c:v>
                </c:pt>
                <c:pt idx="4139">
                  <c:v>45830.479166666664</c:v>
                </c:pt>
                <c:pt idx="4140">
                  <c:v>45830.520833333336</c:v>
                </c:pt>
                <c:pt idx="4141">
                  <c:v>45830.5625</c:v>
                </c:pt>
                <c:pt idx="4142">
                  <c:v>45830.604166666664</c:v>
                </c:pt>
                <c:pt idx="4143">
                  <c:v>45830.645833333336</c:v>
                </c:pt>
                <c:pt idx="4144">
                  <c:v>45830.6875</c:v>
                </c:pt>
                <c:pt idx="4145">
                  <c:v>45830.729166666664</c:v>
                </c:pt>
                <c:pt idx="4146">
                  <c:v>45830.770833333336</c:v>
                </c:pt>
                <c:pt idx="4147">
                  <c:v>45830.8125</c:v>
                </c:pt>
                <c:pt idx="4148">
                  <c:v>45830.854166666664</c:v>
                </c:pt>
                <c:pt idx="4149">
                  <c:v>45830.895833333336</c:v>
                </c:pt>
                <c:pt idx="4150">
                  <c:v>45830.9375</c:v>
                </c:pt>
                <c:pt idx="4151">
                  <c:v>45830.979166666664</c:v>
                </c:pt>
                <c:pt idx="4152">
                  <c:v>45831.020833333336</c:v>
                </c:pt>
                <c:pt idx="4153">
                  <c:v>45831.0625</c:v>
                </c:pt>
                <c:pt idx="4154">
                  <c:v>45831.104166666664</c:v>
                </c:pt>
                <c:pt idx="4155">
                  <c:v>45831.145833333336</c:v>
                </c:pt>
                <c:pt idx="4156">
                  <c:v>45831.1875</c:v>
                </c:pt>
                <c:pt idx="4157">
                  <c:v>45831.229166666664</c:v>
                </c:pt>
                <c:pt idx="4158">
                  <c:v>45831.270833333336</c:v>
                </c:pt>
                <c:pt idx="4159">
                  <c:v>45831.3125</c:v>
                </c:pt>
                <c:pt idx="4160">
                  <c:v>45831.354166666664</c:v>
                </c:pt>
                <c:pt idx="4161">
                  <c:v>45831.395833333336</c:v>
                </c:pt>
                <c:pt idx="4162">
                  <c:v>45831.4375</c:v>
                </c:pt>
                <c:pt idx="4163">
                  <c:v>45831.479166666664</c:v>
                </c:pt>
                <c:pt idx="4164">
                  <c:v>45831.520833333336</c:v>
                </c:pt>
                <c:pt idx="4165">
                  <c:v>45831.5625</c:v>
                </c:pt>
                <c:pt idx="4166">
                  <c:v>45831.604166666664</c:v>
                </c:pt>
                <c:pt idx="4167">
                  <c:v>45831.645833333336</c:v>
                </c:pt>
                <c:pt idx="4168">
                  <c:v>45831.6875</c:v>
                </c:pt>
                <c:pt idx="4169">
                  <c:v>45831.729166666664</c:v>
                </c:pt>
                <c:pt idx="4170">
                  <c:v>45831.770833333336</c:v>
                </c:pt>
                <c:pt idx="4171">
                  <c:v>45831.8125</c:v>
                </c:pt>
                <c:pt idx="4172">
                  <c:v>45831.854166666664</c:v>
                </c:pt>
                <c:pt idx="4173">
                  <c:v>45831.895833333336</c:v>
                </c:pt>
                <c:pt idx="4174">
                  <c:v>45831.9375</c:v>
                </c:pt>
                <c:pt idx="4175">
                  <c:v>45831.979166666664</c:v>
                </c:pt>
                <c:pt idx="4176">
                  <c:v>45832.020833333336</c:v>
                </c:pt>
                <c:pt idx="4177">
                  <c:v>45832.0625</c:v>
                </c:pt>
                <c:pt idx="4178">
                  <c:v>45832.104166666664</c:v>
                </c:pt>
                <c:pt idx="4179">
                  <c:v>45832.145833333336</c:v>
                </c:pt>
                <c:pt idx="4180">
                  <c:v>45832.1875</c:v>
                </c:pt>
                <c:pt idx="4181">
                  <c:v>45832.229166666664</c:v>
                </c:pt>
                <c:pt idx="4182">
                  <c:v>45832.270833333336</c:v>
                </c:pt>
                <c:pt idx="4183">
                  <c:v>45832.3125</c:v>
                </c:pt>
                <c:pt idx="4184">
                  <c:v>45832.354166666664</c:v>
                </c:pt>
                <c:pt idx="4185">
                  <c:v>45832.395833333336</c:v>
                </c:pt>
                <c:pt idx="4186">
                  <c:v>45832.4375</c:v>
                </c:pt>
                <c:pt idx="4187">
                  <c:v>45832.479166666664</c:v>
                </c:pt>
                <c:pt idx="4188">
                  <c:v>45832.520833333336</c:v>
                </c:pt>
                <c:pt idx="4189">
                  <c:v>45832.5625</c:v>
                </c:pt>
                <c:pt idx="4190">
                  <c:v>45832.604166666664</c:v>
                </c:pt>
                <c:pt idx="4191">
                  <c:v>45832.645833333336</c:v>
                </c:pt>
                <c:pt idx="4192">
                  <c:v>45832.6875</c:v>
                </c:pt>
                <c:pt idx="4193">
                  <c:v>45832.729166666664</c:v>
                </c:pt>
                <c:pt idx="4194">
                  <c:v>45832.770833333336</c:v>
                </c:pt>
                <c:pt idx="4195">
                  <c:v>45832.8125</c:v>
                </c:pt>
                <c:pt idx="4196">
                  <c:v>45832.854166666664</c:v>
                </c:pt>
                <c:pt idx="4197">
                  <c:v>45832.895833333336</c:v>
                </c:pt>
                <c:pt idx="4198">
                  <c:v>45832.9375</c:v>
                </c:pt>
                <c:pt idx="4199">
                  <c:v>45832.979166666664</c:v>
                </c:pt>
                <c:pt idx="4200">
                  <c:v>45833.020833333336</c:v>
                </c:pt>
                <c:pt idx="4201">
                  <c:v>45833.0625</c:v>
                </c:pt>
                <c:pt idx="4202">
                  <c:v>45833.104166666664</c:v>
                </c:pt>
                <c:pt idx="4203">
                  <c:v>45833.145833333336</c:v>
                </c:pt>
                <c:pt idx="4204">
                  <c:v>45833.1875</c:v>
                </c:pt>
                <c:pt idx="4205">
                  <c:v>45833.229166666664</c:v>
                </c:pt>
                <c:pt idx="4206">
                  <c:v>45833.270833333336</c:v>
                </c:pt>
                <c:pt idx="4207">
                  <c:v>45833.3125</c:v>
                </c:pt>
                <c:pt idx="4208">
                  <c:v>45833.354166666664</c:v>
                </c:pt>
                <c:pt idx="4209">
                  <c:v>45833.395833333336</c:v>
                </c:pt>
                <c:pt idx="4210">
                  <c:v>45833.4375</c:v>
                </c:pt>
                <c:pt idx="4211">
                  <c:v>45833.479166666664</c:v>
                </c:pt>
                <c:pt idx="4212">
                  <c:v>45833.520833333336</c:v>
                </c:pt>
                <c:pt idx="4213">
                  <c:v>45833.5625</c:v>
                </c:pt>
                <c:pt idx="4214">
                  <c:v>45833.604166666664</c:v>
                </c:pt>
                <c:pt idx="4215">
                  <c:v>45833.645833333336</c:v>
                </c:pt>
                <c:pt idx="4216">
                  <c:v>45833.6875</c:v>
                </c:pt>
                <c:pt idx="4217">
                  <c:v>45833.729166666664</c:v>
                </c:pt>
                <c:pt idx="4218">
                  <c:v>45833.770833333336</c:v>
                </c:pt>
                <c:pt idx="4219">
                  <c:v>45833.8125</c:v>
                </c:pt>
                <c:pt idx="4220">
                  <c:v>45833.854166666664</c:v>
                </c:pt>
                <c:pt idx="4221">
                  <c:v>45833.895833333336</c:v>
                </c:pt>
                <c:pt idx="4222">
                  <c:v>45833.9375</c:v>
                </c:pt>
                <c:pt idx="4223">
                  <c:v>45833.979166666664</c:v>
                </c:pt>
                <c:pt idx="4224">
                  <c:v>45834.020833333336</c:v>
                </c:pt>
                <c:pt idx="4225">
                  <c:v>45834.0625</c:v>
                </c:pt>
                <c:pt idx="4226">
                  <c:v>45834.104166666664</c:v>
                </c:pt>
                <c:pt idx="4227">
                  <c:v>45834.145833333336</c:v>
                </c:pt>
                <c:pt idx="4228">
                  <c:v>45834.1875</c:v>
                </c:pt>
                <c:pt idx="4229">
                  <c:v>45834.229166666664</c:v>
                </c:pt>
                <c:pt idx="4230">
                  <c:v>45834.270833333336</c:v>
                </c:pt>
                <c:pt idx="4231">
                  <c:v>45834.3125</c:v>
                </c:pt>
                <c:pt idx="4232">
                  <c:v>45834.354166666664</c:v>
                </c:pt>
                <c:pt idx="4233">
                  <c:v>45834.395833333336</c:v>
                </c:pt>
                <c:pt idx="4234">
                  <c:v>45834.4375</c:v>
                </c:pt>
                <c:pt idx="4235">
                  <c:v>45834.479166666664</c:v>
                </c:pt>
                <c:pt idx="4236">
                  <c:v>45834.520833333336</c:v>
                </c:pt>
                <c:pt idx="4237">
                  <c:v>45834.5625</c:v>
                </c:pt>
                <c:pt idx="4238">
                  <c:v>45834.604166666664</c:v>
                </c:pt>
                <c:pt idx="4239">
                  <c:v>45834.645833333336</c:v>
                </c:pt>
                <c:pt idx="4240">
                  <c:v>45834.6875</c:v>
                </c:pt>
                <c:pt idx="4241">
                  <c:v>45834.729166666664</c:v>
                </c:pt>
                <c:pt idx="4242">
                  <c:v>45834.770833333336</c:v>
                </c:pt>
                <c:pt idx="4243">
                  <c:v>45834.8125</c:v>
                </c:pt>
                <c:pt idx="4244">
                  <c:v>45834.854166666664</c:v>
                </c:pt>
                <c:pt idx="4245">
                  <c:v>45834.895833333336</c:v>
                </c:pt>
                <c:pt idx="4246">
                  <c:v>45834.9375</c:v>
                </c:pt>
                <c:pt idx="4247">
                  <c:v>45834.979166666664</c:v>
                </c:pt>
                <c:pt idx="4248">
                  <c:v>45835.020833333336</c:v>
                </c:pt>
                <c:pt idx="4249">
                  <c:v>45835.0625</c:v>
                </c:pt>
                <c:pt idx="4250">
                  <c:v>45835.104166666664</c:v>
                </c:pt>
                <c:pt idx="4251">
                  <c:v>45835.145833333336</c:v>
                </c:pt>
                <c:pt idx="4252">
                  <c:v>45835.1875</c:v>
                </c:pt>
                <c:pt idx="4253">
                  <c:v>45835.229166666664</c:v>
                </c:pt>
                <c:pt idx="4254">
                  <c:v>45835.270833333336</c:v>
                </c:pt>
                <c:pt idx="4255">
                  <c:v>45835.3125</c:v>
                </c:pt>
                <c:pt idx="4256">
                  <c:v>45835.354166666664</c:v>
                </c:pt>
                <c:pt idx="4257">
                  <c:v>45835.395833333336</c:v>
                </c:pt>
                <c:pt idx="4258">
                  <c:v>45835.4375</c:v>
                </c:pt>
                <c:pt idx="4259">
                  <c:v>45835.479166666664</c:v>
                </c:pt>
                <c:pt idx="4260">
                  <c:v>45835.520833333336</c:v>
                </c:pt>
                <c:pt idx="4261">
                  <c:v>45835.5625</c:v>
                </c:pt>
                <c:pt idx="4262">
                  <c:v>45835.604166666664</c:v>
                </c:pt>
                <c:pt idx="4263">
                  <c:v>45835.645833333336</c:v>
                </c:pt>
                <c:pt idx="4264">
                  <c:v>45835.6875</c:v>
                </c:pt>
                <c:pt idx="4265">
                  <c:v>45835.729166666664</c:v>
                </c:pt>
                <c:pt idx="4266">
                  <c:v>45835.770833333336</c:v>
                </c:pt>
                <c:pt idx="4267">
                  <c:v>45835.8125</c:v>
                </c:pt>
                <c:pt idx="4268">
                  <c:v>45835.854166666664</c:v>
                </c:pt>
                <c:pt idx="4269">
                  <c:v>45835.895833333336</c:v>
                </c:pt>
                <c:pt idx="4270">
                  <c:v>45835.9375</c:v>
                </c:pt>
                <c:pt idx="4271">
                  <c:v>45835.979166666664</c:v>
                </c:pt>
                <c:pt idx="4272">
                  <c:v>45836.020833333336</c:v>
                </c:pt>
                <c:pt idx="4273">
                  <c:v>45836.0625</c:v>
                </c:pt>
                <c:pt idx="4274">
                  <c:v>45836.104166666664</c:v>
                </c:pt>
                <c:pt idx="4275">
                  <c:v>45836.145833333336</c:v>
                </c:pt>
                <c:pt idx="4276">
                  <c:v>45836.1875</c:v>
                </c:pt>
                <c:pt idx="4277">
                  <c:v>45836.229166666664</c:v>
                </c:pt>
                <c:pt idx="4278">
                  <c:v>45836.270833333336</c:v>
                </c:pt>
                <c:pt idx="4279">
                  <c:v>45836.3125</c:v>
                </c:pt>
                <c:pt idx="4280">
                  <c:v>45836.354166666664</c:v>
                </c:pt>
                <c:pt idx="4281">
                  <c:v>45836.395833333336</c:v>
                </c:pt>
                <c:pt idx="4282">
                  <c:v>45836.4375</c:v>
                </c:pt>
                <c:pt idx="4283">
                  <c:v>45836.479166666664</c:v>
                </c:pt>
                <c:pt idx="4284">
                  <c:v>45836.520833333336</c:v>
                </c:pt>
                <c:pt idx="4285">
                  <c:v>45836.5625</c:v>
                </c:pt>
                <c:pt idx="4286">
                  <c:v>45836.604166666664</c:v>
                </c:pt>
                <c:pt idx="4287">
                  <c:v>45836.645833333336</c:v>
                </c:pt>
                <c:pt idx="4288">
                  <c:v>45836.6875</c:v>
                </c:pt>
                <c:pt idx="4289">
                  <c:v>45836.729166666664</c:v>
                </c:pt>
                <c:pt idx="4290">
                  <c:v>45836.770833333336</c:v>
                </c:pt>
                <c:pt idx="4291">
                  <c:v>45836.8125</c:v>
                </c:pt>
                <c:pt idx="4292">
                  <c:v>45836.854166666664</c:v>
                </c:pt>
                <c:pt idx="4293">
                  <c:v>45836.895833333336</c:v>
                </c:pt>
                <c:pt idx="4294">
                  <c:v>45836.9375</c:v>
                </c:pt>
                <c:pt idx="4295">
                  <c:v>45836.979166666664</c:v>
                </c:pt>
                <c:pt idx="4296">
                  <c:v>45837.020833333336</c:v>
                </c:pt>
                <c:pt idx="4297">
                  <c:v>45837.0625</c:v>
                </c:pt>
                <c:pt idx="4298">
                  <c:v>45837.104166666664</c:v>
                </c:pt>
                <c:pt idx="4299">
                  <c:v>45837.145833333336</c:v>
                </c:pt>
                <c:pt idx="4300">
                  <c:v>45837.1875</c:v>
                </c:pt>
                <c:pt idx="4301">
                  <c:v>45837.229166666664</c:v>
                </c:pt>
                <c:pt idx="4302">
                  <c:v>45837.270833333336</c:v>
                </c:pt>
                <c:pt idx="4303">
                  <c:v>45837.3125</c:v>
                </c:pt>
                <c:pt idx="4304">
                  <c:v>45837.354166666664</c:v>
                </c:pt>
                <c:pt idx="4305">
                  <c:v>45837.395833333336</c:v>
                </c:pt>
                <c:pt idx="4306">
                  <c:v>45837.4375</c:v>
                </c:pt>
                <c:pt idx="4307">
                  <c:v>45837.479166666664</c:v>
                </c:pt>
                <c:pt idx="4308">
                  <c:v>45837.520833333336</c:v>
                </c:pt>
                <c:pt idx="4309">
                  <c:v>45837.5625</c:v>
                </c:pt>
                <c:pt idx="4310">
                  <c:v>45837.604166666664</c:v>
                </c:pt>
                <c:pt idx="4311">
                  <c:v>45837.645833333336</c:v>
                </c:pt>
                <c:pt idx="4312">
                  <c:v>45837.6875</c:v>
                </c:pt>
                <c:pt idx="4313">
                  <c:v>45837.729166666664</c:v>
                </c:pt>
                <c:pt idx="4314">
                  <c:v>45837.770833333336</c:v>
                </c:pt>
                <c:pt idx="4315">
                  <c:v>45837.8125</c:v>
                </c:pt>
                <c:pt idx="4316">
                  <c:v>45837.854166666664</c:v>
                </c:pt>
                <c:pt idx="4317">
                  <c:v>45837.895833333336</c:v>
                </c:pt>
                <c:pt idx="4318">
                  <c:v>45837.9375</c:v>
                </c:pt>
                <c:pt idx="4319">
                  <c:v>45837.979166666664</c:v>
                </c:pt>
                <c:pt idx="4320">
                  <c:v>45838.020833333336</c:v>
                </c:pt>
                <c:pt idx="4321">
                  <c:v>45838.0625</c:v>
                </c:pt>
                <c:pt idx="4322">
                  <c:v>45838.104166666664</c:v>
                </c:pt>
                <c:pt idx="4323">
                  <c:v>45838.145833333336</c:v>
                </c:pt>
                <c:pt idx="4324">
                  <c:v>45838.1875</c:v>
                </c:pt>
                <c:pt idx="4325">
                  <c:v>45838.229166666664</c:v>
                </c:pt>
                <c:pt idx="4326">
                  <c:v>45838.270833333336</c:v>
                </c:pt>
                <c:pt idx="4327">
                  <c:v>45838.3125</c:v>
                </c:pt>
                <c:pt idx="4328">
                  <c:v>45838.354166666664</c:v>
                </c:pt>
                <c:pt idx="4329">
                  <c:v>45838.395833333336</c:v>
                </c:pt>
                <c:pt idx="4330">
                  <c:v>45838.4375</c:v>
                </c:pt>
                <c:pt idx="4331">
                  <c:v>45838.479166666664</c:v>
                </c:pt>
                <c:pt idx="4332">
                  <c:v>45838.520833333336</c:v>
                </c:pt>
                <c:pt idx="4333">
                  <c:v>45838.5625</c:v>
                </c:pt>
                <c:pt idx="4334">
                  <c:v>45838.604166666664</c:v>
                </c:pt>
                <c:pt idx="4335">
                  <c:v>45838.645833333336</c:v>
                </c:pt>
                <c:pt idx="4336">
                  <c:v>45838.6875</c:v>
                </c:pt>
                <c:pt idx="4337">
                  <c:v>45838.729166666664</c:v>
                </c:pt>
                <c:pt idx="4338">
                  <c:v>45838.770833333336</c:v>
                </c:pt>
                <c:pt idx="4339">
                  <c:v>45838.8125</c:v>
                </c:pt>
                <c:pt idx="4340">
                  <c:v>45838.854166666664</c:v>
                </c:pt>
                <c:pt idx="4341">
                  <c:v>45838.895833333336</c:v>
                </c:pt>
                <c:pt idx="4342">
                  <c:v>45838.9375</c:v>
                </c:pt>
                <c:pt idx="4343">
                  <c:v>45838.979166666664</c:v>
                </c:pt>
                <c:pt idx="4344">
                  <c:v>45839.020833333336</c:v>
                </c:pt>
                <c:pt idx="4345">
                  <c:v>45839.0625</c:v>
                </c:pt>
                <c:pt idx="4346">
                  <c:v>45839.104166666664</c:v>
                </c:pt>
                <c:pt idx="4347">
                  <c:v>45839.145833333336</c:v>
                </c:pt>
                <c:pt idx="4348">
                  <c:v>45839.1875</c:v>
                </c:pt>
                <c:pt idx="4349">
                  <c:v>45839.229166666664</c:v>
                </c:pt>
                <c:pt idx="4350">
                  <c:v>45839.270833333336</c:v>
                </c:pt>
                <c:pt idx="4351">
                  <c:v>45839.3125</c:v>
                </c:pt>
                <c:pt idx="4352">
                  <c:v>45839.354166666664</c:v>
                </c:pt>
                <c:pt idx="4353">
                  <c:v>45839.395833333336</c:v>
                </c:pt>
                <c:pt idx="4354">
                  <c:v>45839.4375</c:v>
                </c:pt>
                <c:pt idx="4355">
                  <c:v>45839.479166666664</c:v>
                </c:pt>
                <c:pt idx="4356">
                  <c:v>45839.520833333336</c:v>
                </c:pt>
                <c:pt idx="4357">
                  <c:v>45839.5625</c:v>
                </c:pt>
                <c:pt idx="4358">
                  <c:v>45839.604166666664</c:v>
                </c:pt>
                <c:pt idx="4359">
                  <c:v>45839.645833333336</c:v>
                </c:pt>
                <c:pt idx="4360">
                  <c:v>45839.6875</c:v>
                </c:pt>
                <c:pt idx="4361">
                  <c:v>45839.729166666664</c:v>
                </c:pt>
                <c:pt idx="4362">
                  <c:v>45839.770833333336</c:v>
                </c:pt>
                <c:pt idx="4363">
                  <c:v>45839.8125</c:v>
                </c:pt>
                <c:pt idx="4364">
                  <c:v>45839.854166666664</c:v>
                </c:pt>
                <c:pt idx="4365">
                  <c:v>45839.895833333336</c:v>
                </c:pt>
                <c:pt idx="4366">
                  <c:v>45839.9375</c:v>
                </c:pt>
                <c:pt idx="4367">
                  <c:v>45839.979166666664</c:v>
                </c:pt>
                <c:pt idx="4368">
                  <c:v>45840.020833333336</c:v>
                </c:pt>
                <c:pt idx="4369">
                  <c:v>45840.0625</c:v>
                </c:pt>
                <c:pt idx="4370">
                  <c:v>45840.104166666664</c:v>
                </c:pt>
                <c:pt idx="4371">
                  <c:v>45840.145833333336</c:v>
                </c:pt>
                <c:pt idx="4372">
                  <c:v>45840.1875</c:v>
                </c:pt>
                <c:pt idx="4373">
                  <c:v>45840.229166666664</c:v>
                </c:pt>
                <c:pt idx="4374">
                  <c:v>45840.270833333336</c:v>
                </c:pt>
                <c:pt idx="4375">
                  <c:v>45840.3125</c:v>
                </c:pt>
                <c:pt idx="4376">
                  <c:v>45840.354166666664</c:v>
                </c:pt>
                <c:pt idx="4377">
                  <c:v>45840.395833333336</c:v>
                </c:pt>
                <c:pt idx="4378">
                  <c:v>45840.4375</c:v>
                </c:pt>
                <c:pt idx="4379">
                  <c:v>45840.479166666664</c:v>
                </c:pt>
                <c:pt idx="4380">
                  <c:v>45840.520833333336</c:v>
                </c:pt>
                <c:pt idx="4381">
                  <c:v>45840.5625</c:v>
                </c:pt>
                <c:pt idx="4382">
                  <c:v>45840.604166666664</c:v>
                </c:pt>
                <c:pt idx="4383">
                  <c:v>45840.645833333336</c:v>
                </c:pt>
                <c:pt idx="4384">
                  <c:v>45840.6875</c:v>
                </c:pt>
                <c:pt idx="4385">
                  <c:v>45840.729166666664</c:v>
                </c:pt>
                <c:pt idx="4386">
                  <c:v>45840.770833333336</c:v>
                </c:pt>
                <c:pt idx="4387">
                  <c:v>45840.8125</c:v>
                </c:pt>
                <c:pt idx="4388">
                  <c:v>45840.854166666664</c:v>
                </c:pt>
                <c:pt idx="4389">
                  <c:v>45840.895833333336</c:v>
                </c:pt>
                <c:pt idx="4390">
                  <c:v>45840.9375</c:v>
                </c:pt>
                <c:pt idx="4391">
                  <c:v>45840.979166666664</c:v>
                </c:pt>
                <c:pt idx="4392">
                  <c:v>45841.020833333336</c:v>
                </c:pt>
                <c:pt idx="4393">
                  <c:v>45841.0625</c:v>
                </c:pt>
                <c:pt idx="4394">
                  <c:v>45841.104166666664</c:v>
                </c:pt>
                <c:pt idx="4395">
                  <c:v>45841.145833333336</c:v>
                </c:pt>
                <c:pt idx="4396">
                  <c:v>45841.1875</c:v>
                </c:pt>
                <c:pt idx="4397">
                  <c:v>45841.229166666664</c:v>
                </c:pt>
                <c:pt idx="4398">
                  <c:v>45841.270833333336</c:v>
                </c:pt>
                <c:pt idx="4399">
                  <c:v>45841.3125</c:v>
                </c:pt>
                <c:pt idx="4400">
                  <c:v>45841.354166666664</c:v>
                </c:pt>
                <c:pt idx="4401">
                  <c:v>45841.395833333336</c:v>
                </c:pt>
                <c:pt idx="4402">
                  <c:v>45841.4375</c:v>
                </c:pt>
                <c:pt idx="4403">
                  <c:v>45841.479166666664</c:v>
                </c:pt>
                <c:pt idx="4404">
                  <c:v>45841.520833333336</c:v>
                </c:pt>
                <c:pt idx="4405">
                  <c:v>45841.5625</c:v>
                </c:pt>
                <c:pt idx="4406">
                  <c:v>45841.604166666664</c:v>
                </c:pt>
                <c:pt idx="4407">
                  <c:v>45841.645833333336</c:v>
                </c:pt>
                <c:pt idx="4408">
                  <c:v>45841.6875</c:v>
                </c:pt>
                <c:pt idx="4409">
                  <c:v>45841.729166666664</c:v>
                </c:pt>
                <c:pt idx="4410">
                  <c:v>45841.770833333336</c:v>
                </c:pt>
                <c:pt idx="4411">
                  <c:v>45841.8125</c:v>
                </c:pt>
                <c:pt idx="4412">
                  <c:v>45841.854166666664</c:v>
                </c:pt>
                <c:pt idx="4413">
                  <c:v>45841.895833333336</c:v>
                </c:pt>
                <c:pt idx="4414">
                  <c:v>45841.9375</c:v>
                </c:pt>
                <c:pt idx="4415">
                  <c:v>45841.979166666664</c:v>
                </c:pt>
                <c:pt idx="4416">
                  <c:v>45842.020833333336</c:v>
                </c:pt>
                <c:pt idx="4417">
                  <c:v>45842.0625</c:v>
                </c:pt>
                <c:pt idx="4418">
                  <c:v>45842.104166666664</c:v>
                </c:pt>
                <c:pt idx="4419">
                  <c:v>45842.145833333336</c:v>
                </c:pt>
                <c:pt idx="4420">
                  <c:v>45842.1875</c:v>
                </c:pt>
                <c:pt idx="4421">
                  <c:v>45842.229166666664</c:v>
                </c:pt>
                <c:pt idx="4422">
                  <c:v>45842.270833333336</c:v>
                </c:pt>
                <c:pt idx="4423">
                  <c:v>45842.3125</c:v>
                </c:pt>
                <c:pt idx="4424">
                  <c:v>45842.354166666664</c:v>
                </c:pt>
                <c:pt idx="4425">
                  <c:v>45842.395833333336</c:v>
                </c:pt>
                <c:pt idx="4426">
                  <c:v>45842.4375</c:v>
                </c:pt>
                <c:pt idx="4427">
                  <c:v>45842.479166666664</c:v>
                </c:pt>
                <c:pt idx="4428">
                  <c:v>45842.520833333336</c:v>
                </c:pt>
                <c:pt idx="4429">
                  <c:v>45842.5625</c:v>
                </c:pt>
                <c:pt idx="4430">
                  <c:v>45842.604166666664</c:v>
                </c:pt>
                <c:pt idx="4431">
                  <c:v>45842.645833333336</c:v>
                </c:pt>
                <c:pt idx="4432">
                  <c:v>45842.6875</c:v>
                </c:pt>
                <c:pt idx="4433">
                  <c:v>45842.729166666664</c:v>
                </c:pt>
                <c:pt idx="4434">
                  <c:v>45842.770833333336</c:v>
                </c:pt>
                <c:pt idx="4435">
                  <c:v>45842.8125</c:v>
                </c:pt>
                <c:pt idx="4436">
                  <c:v>45842.854166666664</c:v>
                </c:pt>
                <c:pt idx="4437">
                  <c:v>45842.895833333336</c:v>
                </c:pt>
                <c:pt idx="4438">
                  <c:v>45842.9375</c:v>
                </c:pt>
                <c:pt idx="4439">
                  <c:v>45842.979166666664</c:v>
                </c:pt>
                <c:pt idx="4440">
                  <c:v>45843.020833333336</c:v>
                </c:pt>
                <c:pt idx="4441">
                  <c:v>45843.0625</c:v>
                </c:pt>
                <c:pt idx="4442">
                  <c:v>45843.104166666664</c:v>
                </c:pt>
                <c:pt idx="4443">
                  <c:v>45843.145833333336</c:v>
                </c:pt>
                <c:pt idx="4444">
                  <c:v>45843.1875</c:v>
                </c:pt>
                <c:pt idx="4445">
                  <c:v>45843.229166666664</c:v>
                </c:pt>
                <c:pt idx="4446">
                  <c:v>45843.270833333336</c:v>
                </c:pt>
                <c:pt idx="4447">
                  <c:v>45843.3125</c:v>
                </c:pt>
                <c:pt idx="4448">
                  <c:v>45843.354166666664</c:v>
                </c:pt>
                <c:pt idx="4449">
                  <c:v>45843.395833333336</c:v>
                </c:pt>
                <c:pt idx="4450">
                  <c:v>45843.4375</c:v>
                </c:pt>
                <c:pt idx="4451">
                  <c:v>45843.479166666664</c:v>
                </c:pt>
                <c:pt idx="4452">
                  <c:v>45843.520833333336</c:v>
                </c:pt>
                <c:pt idx="4453">
                  <c:v>45843.5625</c:v>
                </c:pt>
                <c:pt idx="4454">
                  <c:v>45843.604166666664</c:v>
                </c:pt>
                <c:pt idx="4455">
                  <c:v>45843.645833333336</c:v>
                </c:pt>
                <c:pt idx="4456">
                  <c:v>45843.6875</c:v>
                </c:pt>
                <c:pt idx="4457">
                  <c:v>45843.729166666664</c:v>
                </c:pt>
                <c:pt idx="4458">
                  <c:v>45843.770833333336</c:v>
                </c:pt>
                <c:pt idx="4459">
                  <c:v>45843.8125</c:v>
                </c:pt>
                <c:pt idx="4460">
                  <c:v>45843.854166666664</c:v>
                </c:pt>
                <c:pt idx="4461">
                  <c:v>45843.895833333336</c:v>
                </c:pt>
                <c:pt idx="4462">
                  <c:v>45843.9375</c:v>
                </c:pt>
                <c:pt idx="4463">
                  <c:v>45843.979166666664</c:v>
                </c:pt>
                <c:pt idx="4464">
                  <c:v>45844.020833333336</c:v>
                </c:pt>
                <c:pt idx="4465">
                  <c:v>45844.0625</c:v>
                </c:pt>
                <c:pt idx="4466">
                  <c:v>45844.104166666664</c:v>
                </c:pt>
                <c:pt idx="4467">
                  <c:v>45844.145833333336</c:v>
                </c:pt>
                <c:pt idx="4468">
                  <c:v>45844.1875</c:v>
                </c:pt>
                <c:pt idx="4469">
                  <c:v>45844.229166666664</c:v>
                </c:pt>
                <c:pt idx="4470">
                  <c:v>45844.270833333336</c:v>
                </c:pt>
                <c:pt idx="4471">
                  <c:v>45844.3125</c:v>
                </c:pt>
                <c:pt idx="4472">
                  <c:v>45844.354166666664</c:v>
                </c:pt>
                <c:pt idx="4473">
                  <c:v>45844.395833333336</c:v>
                </c:pt>
                <c:pt idx="4474">
                  <c:v>45844.4375</c:v>
                </c:pt>
                <c:pt idx="4475">
                  <c:v>45844.479166666664</c:v>
                </c:pt>
                <c:pt idx="4476">
                  <c:v>45844.520833333336</c:v>
                </c:pt>
                <c:pt idx="4477">
                  <c:v>45844.5625</c:v>
                </c:pt>
                <c:pt idx="4478">
                  <c:v>45844.604166666664</c:v>
                </c:pt>
                <c:pt idx="4479">
                  <c:v>45844.645833333336</c:v>
                </c:pt>
                <c:pt idx="4480">
                  <c:v>45844.6875</c:v>
                </c:pt>
                <c:pt idx="4481">
                  <c:v>45844.729166666664</c:v>
                </c:pt>
                <c:pt idx="4482">
                  <c:v>45844.770833333336</c:v>
                </c:pt>
                <c:pt idx="4483">
                  <c:v>45844.8125</c:v>
                </c:pt>
                <c:pt idx="4484">
                  <c:v>45844.854166666664</c:v>
                </c:pt>
                <c:pt idx="4485">
                  <c:v>45844.895833333336</c:v>
                </c:pt>
                <c:pt idx="4486">
                  <c:v>45844.9375</c:v>
                </c:pt>
                <c:pt idx="4487">
                  <c:v>45844.979166666664</c:v>
                </c:pt>
                <c:pt idx="4488">
                  <c:v>45845.020833333336</c:v>
                </c:pt>
                <c:pt idx="4489">
                  <c:v>45845.0625</c:v>
                </c:pt>
                <c:pt idx="4490">
                  <c:v>45845.104166666664</c:v>
                </c:pt>
                <c:pt idx="4491">
                  <c:v>45845.145833333336</c:v>
                </c:pt>
                <c:pt idx="4492">
                  <c:v>45845.1875</c:v>
                </c:pt>
                <c:pt idx="4493">
                  <c:v>45845.229166666664</c:v>
                </c:pt>
                <c:pt idx="4494">
                  <c:v>45845.270833333336</c:v>
                </c:pt>
                <c:pt idx="4495">
                  <c:v>45845.3125</c:v>
                </c:pt>
                <c:pt idx="4496">
                  <c:v>45845.354166666664</c:v>
                </c:pt>
                <c:pt idx="4497">
                  <c:v>45845.395833333336</c:v>
                </c:pt>
                <c:pt idx="4498">
                  <c:v>45845.4375</c:v>
                </c:pt>
                <c:pt idx="4499">
                  <c:v>45845.479166666664</c:v>
                </c:pt>
                <c:pt idx="4500">
                  <c:v>45845.520833333336</c:v>
                </c:pt>
                <c:pt idx="4501">
                  <c:v>45845.5625</c:v>
                </c:pt>
                <c:pt idx="4502">
                  <c:v>45845.604166666664</c:v>
                </c:pt>
                <c:pt idx="4503">
                  <c:v>45845.645833333336</c:v>
                </c:pt>
                <c:pt idx="4504">
                  <c:v>45845.6875</c:v>
                </c:pt>
                <c:pt idx="4505">
                  <c:v>45845.729166666664</c:v>
                </c:pt>
                <c:pt idx="4506">
                  <c:v>45845.770833333336</c:v>
                </c:pt>
                <c:pt idx="4507">
                  <c:v>45845.8125</c:v>
                </c:pt>
                <c:pt idx="4508">
                  <c:v>45845.854166666664</c:v>
                </c:pt>
                <c:pt idx="4509">
                  <c:v>45845.895833333336</c:v>
                </c:pt>
                <c:pt idx="4510">
                  <c:v>45845.9375</c:v>
                </c:pt>
                <c:pt idx="4511">
                  <c:v>45845.979166666664</c:v>
                </c:pt>
                <c:pt idx="4512">
                  <c:v>45846.020833333336</c:v>
                </c:pt>
                <c:pt idx="4513">
                  <c:v>45846.0625</c:v>
                </c:pt>
                <c:pt idx="4514">
                  <c:v>45846.104166666664</c:v>
                </c:pt>
                <c:pt idx="4515">
                  <c:v>45846.145833333336</c:v>
                </c:pt>
                <c:pt idx="4516">
                  <c:v>45846.1875</c:v>
                </c:pt>
                <c:pt idx="4517">
                  <c:v>45846.229166666664</c:v>
                </c:pt>
                <c:pt idx="4518">
                  <c:v>45846.270833333336</c:v>
                </c:pt>
                <c:pt idx="4519">
                  <c:v>45846.3125</c:v>
                </c:pt>
                <c:pt idx="4520">
                  <c:v>45846.354166666664</c:v>
                </c:pt>
                <c:pt idx="4521">
                  <c:v>45846.395833333336</c:v>
                </c:pt>
                <c:pt idx="4522">
                  <c:v>45846.4375</c:v>
                </c:pt>
                <c:pt idx="4523">
                  <c:v>45846.479166666664</c:v>
                </c:pt>
                <c:pt idx="4524">
                  <c:v>45846.520833333336</c:v>
                </c:pt>
                <c:pt idx="4525">
                  <c:v>45846.5625</c:v>
                </c:pt>
                <c:pt idx="4526">
                  <c:v>45846.604166666664</c:v>
                </c:pt>
                <c:pt idx="4527">
                  <c:v>45846.645833333336</c:v>
                </c:pt>
                <c:pt idx="4528">
                  <c:v>45846.6875</c:v>
                </c:pt>
                <c:pt idx="4529">
                  <c:v>45846.729166666664</c:v>
                </c:pt>
                <c:pt idx="4530">
                  <c:v>45846.770833333336</c:v>
                </c:pt>
                <c:pt idx="4531">
                  <c:v>45846.8125</c:v>
                </c:pt>
                <c:pt idx="4532">
                  <c:v>45846.854166666664</c:v>
                </c:pt>
                <c:pt idx="4533">
                  <c:v>45846.895833333336</c:v>
                </c:pt>
                <c:pt idx="4534">
                  <c:v>45846.9375</c:v>
                </c:pt>
                <c:pt idx="4535">
                  <c:v>45846.979166666664</c:v>
                </c:pt>
                <c:pt idx="4536">
                  <c:v>45847.020833333336</c:v>
                </c:pt>
                <c:pt idx="4537">
                  <c:v>45847.0625</c:v>
                </c:pt>
                <c:pt idx="4538">
                  <c:v>45847.104166666664</c:v>
                </c:pt>
                <c:pt idx="4539">
                  <c:v>45847.145833333336</c:v>
                </c:pt>
                <c:pt idx="4540">
                  <c:v>45847.1875</c:v>
                </c:pt>
                <c:pt idx="4541">
                  <c:v>45847.229166666664</c:v>
                </c:pt>
                <c:pt idx="4542">
                  <c:v>45847.270833333336</c:v>
                </c:pt>
                <c:pt idx="4543">
                  <c:v>45847.3125</c:v>
                </c:pt>
                <c:pt idx="4544">
                  <c:v>45847.354166666664</c:v>
                </c:pt>
                <c:pt idx="4545">
                  <c:v>45847.395833333336</c:v>
                </c:pt>
                <c:pt idx="4546">
                  <c:v>45847.4375</c:v>
                </c:pt>
                <c:pt idx="4547">
                  <c:v>45847.479166666664</c:v>
                </c:pt>
                <c:pt idx="4548">
                  <c:v>45847.520833333336</c:v>
                </c:pt>
                <c:pt idx="4549">
                  <c:v>45847.5625</c:v>
                </c:pt>
                <c:pt idx="4550">
                  <c:v>45847.604166666664</c:v>
                </c:pt>
                <c:pt idx="4551">
                  <c:v>45847.645833333336</c:v>
                </c:pt>
                <c:pt idx="4552">
                  <c:v>45847.6875</c:v>
                </c:pt>
                <c:pt idx="4553">
                  <c:v>45847.729166666664</c:v>
                </c:pt>
                <c:pt idx="4554">
                  <c:v>45847.770833333336</c:v>
                </c:pt>
                <c:pt idx="4555">
                  <c:v>45847.8125</c:v>
                </c:pt>
                <c:pt idx="4556">
                  <c:v>45847.854166666664</c:v>
                </c:pt>
                <c:pt idx="4557">
                  <c:v>45847.895833333336</c:v>
                </c:pt>
                <c:pt idx="4558">
                  <c:v>45847.9375</c:v>
                </c:pt>
                <c:pt idx="4559">
                  <c:v>45847.979166666664</c:v>
                </c:pt>
                <c:pt idx="4560">
                  <c:v>45848.020833333336</c:v>
                </c:pt>
                <c:pt idx="4561">
                  <c:v>45848.0625</c:v>
                </c:pt>
                <c:pt idx="4562">
                  <c:v>45848.104166666664</c:v>
                </c:pt>
                <c:pt idx="4563">
                  <c:v>45848.145833333336</c:v>
                </c:pt>
                <c:pt idx="4564">
                  <c:v>45848.1875</c:v>
                </c:pt>
                <c:pt idx="4565">
                  <c:v>45848.229166666664</c:v>
                </c:pt>
                <c:pt idx="4566">
                  <c:v>45848.270833333336</c:v>
                </c:pt>
                <c:pt idx="4567">
                  <c:v>45848.3125</c:v>
                </c:pt>
                <c:pt idx="4568">
                  <c:v>45848.354166666664</c:v>
                </c:pt>
                <c:pt idx="4569">
                  <c:v>45848.395833333336</c:v>
                </c:pt>
                <c:pt idx="4570">
                  <c:v>45848.4375</c:v>
                </c:pt>
                <c:pt idx="4571">
                  <c:v>45848.479166666664</c:v>
                </c:pt>
                <c:pt idx="4572">
                  <c:v>45848.520833333336</c:v>
                </c:pt>
                <c:pt idx="4573">
                  <c:v>45848.5625</c:v>
                </c:pt>
                <c:pt idx="4574">
                  <c:v>45848.604166666664</c:v>
                </c:pt>
                <c:pt idx="4575">
                  <c:v>45848.645833333336</c:v>
                </c:pt>
                <c:pt idx="4576">
                  <c:v>45848.6875</c:v>
                </c:pt>
                <c:pt idx="4577">
                  <c:v>45848.729166666664</c:v>
                </c:pt>
                <c:pt idx="4578">
                  <c:v>45848.770833333336</c:v>
                </c:pt>
                <c:pt idx="4579">
                  <c:v>45848.8125</c:v>
                </c:pt>
                <c:pt idx="4580">
                  <c:v>45848.854166666664</c:v>
                </c:pt>
                <c:pt idx="4581">
                  <c:v>45848.895833333336</c:v>
                </c:pt>
                <c:pt idx="4582">
                  <c:v>45848.9375</c:v>
                </c:pt>
                <c:pt idx="4583">
                  <c:v>45848.979166666664</c:v>
                </c:pt>
                <c:pt idx="4584">
                  <c:v>45849.020833333336</c:v>
                </c:pt>
                <c:pt idx="4585">
                  <c:v>45849.0625</c:v>
                </c:pt>
                <c:pt idx="4586">
                  <c:v>45849.104166666664</c:v>
                </c:pt>
                <c:pt idx="4587">
                  <c:v>45849.145833333336</c:v>
                </c:pt>
                <c:pt idx="4588">
                  <c:v>45849.1875</c:v>
                </c:pt>
                <c:pt idx="4589">
                  <c:v>45849.229166666664</c:v>
                </c:pt>
                <c:pt idx="4590">
                  <c:v>45849.270833333336</c:v>
                </c:pt>
                <c:pt idx="4591">
                  <c:v>45849.3125</c:v>
                </c:pt>
                <c:pt idx="4592">
                  <c:v>45849.354166666664</c:v>
                </c:pt>
                <c:pt idx="4593">
                  <c:v>45849.395833333336</c:v>
                </c:pt>
                <c:pt idx="4594">
                  <c:v>45849.4375</c:v>
                </c:pt>
                <c:pt idx="4595">
                  <c:v>45849.479166666664</c:v>
                </c:pt>
                <c:pt idx="4596">
                  <c:v>45849.520833333336</c:v>
                </c:pt>
                <c:pt idx="4597">
                  <c:v>45849.5625</c:v>
                </c:pt>
                <c:pt idx="4598">
                  <c:v>45849.604166666664</c:v>
                </c:pt>
                <c:pt idx="4599">
                  <c:v>45849.645833333336</c:v>
                </c:pt>
                <c:pt idx="4600">
                  <c:v>45849.6875</c:v>
                </c:pt>
                <c:pt idx="4601">
                  <c:v>45849.729166666664</c:v>
                </c:pt>
                <c:pt idx="4602">
                  <c:v>45849.770833333336</c:v>
                </c:pt>
                <c:pt idx="4603">
                  <c:v>45849.8125</c:v>
                </c:pt>
                <c:pt idx="4604">
                  <c:v>45849.854166666664</c:v>
                </c:pt>
                <c:pt idx="4605">
                  <c:v>45849.895833333336</c:v>
                </c:pt>
                <c:pt idx="4606">
                  <c:v>45849.9375</c:v>
                </c:pt>
                <c:pt idx="4607">
                  <c:v>45849.979166666664</c:v>
                </c:pt>
                <c:pt idx="4608">
                  <c:v>45850.020833333336</c:v>
                </c:pt>
                <c:pt idx="4609">
                  <c:v>45850.0625</c:v>
                </c:pt>
                <c:pt idx="4610">
                  <c:v>45850.104166666664</c:v>
                </c:pt>
                <c:pt idx="4611">
                  <c:v>45850.145833333336</c:v>
                </c:pt>
                <c:pt idx="4612">
                  <c:v>45850.1875</c:v>
                </c:pt>
                <c:pt idx="4613">
                  <c:v>45850.229166666664</c:v>
                </c:pt>
                <c:pt idx="4614">
                  <c:v>45850.270833333336</c:v>
                </c:pt>
                <c:pt idx="4615">
                  <c:v>45850.3125</c:v>
                </c:pt>
                <c:pt idx="4616">
                  <c:v>45850.354166666664</c:v>
                </c:pt>
                <c:pt idx="4617">
                  <c:v>45850.395833333336</c:v>
                </c:pt>
                <c:pt idx="4618">
                  <c:v>45850.4375</c:v>
                </c:pt>
                <c:pt idx="4619">
                  <c:v>45850.479166666664</c:v>
                </c:pt>
                <c:pt idx="4620">
                  <c:v>45850.520833333336</c:v>
                </c:pt>
                <c:pt idx="4621">
                  <c:v>45850.5625</c:v>
                </c:pt>
                <c:pt idx="4622">
                  <c:v>45850.604166666664</c:v>
                </c:pt>
                <c:pt idx="4623">
                  <c:v>45850.645833333336</c:v>
                </c:pt>
                <c:pt idx="4624">
                  <c:v>45850.6875</c:v>
                </c:pt>
                <c:pt idx="4625">
                  <c:v>45850.729166666664</c:v>
                </c:pt>
                <c:pt idx="4626">
                  <c:v>45850.770833333336</c:v>
                </c:pt>
                <c:pt idx="4627">
                  <c:v>45850.8125</c:v>
                </c:pt>
                <c:pt idx="4628">
                  <c:v>45850.854166666664</c:v>
                </c:pt>
                <c:pt idx="4629">
                  <c:v>45850.895833333336</c:v>
                </c:pt>
                <c:pt idx="4630">
                  <c:v>45850.9375</c:v>
                </c:pt>
                <c:pt idx="4631">
                  <c:v>45850.979166666664</c:v>
                </c:pt>
                <c:pt idx="4632">
                  <c:v>45851.020833333336</c:v>
                </c:pt>
                <c:pt idx="4633">
                  <c:v>45851.0625</c:v>
                </c:pt>
                <c:pt idx="4634">
                  <c:v>45851.104166666664</c:v>
                </c:pt>
                <c:pt idx="4635">
                  <c:v>45851.145833333336</c:v>
                </c:pt>
                <c:pt idx="4636">
                  <c:v>45851.1875</c:v>
                </c:pt>
                <c:pt idx="4637">
                  <c:v>45851.229166666664</c:v>
                </c:pt>
                <c:pt idx="4638">
                  <c:v>45851.270833333336</c:v>
                </c:pt>
                <c:pt idx="4639">
                  <c:v>45851.3125</c:v>
                </c:pt>
                <c:pt idx="4640">
                  <c:v>45851.354166666664</c:v>
                </c:pt>
                <c:pt idx="4641">
                  <c:v>45851.395833333336</c:v>
                </c:pt>
                <c:pt idx="4642">
                  <c:v>45851.4375</c:v>
                </c:pt>
                <c:pt idx="4643">
                  <c:v>45851.479166666664</c:v>
                </c:pt>
                <c:pt idx="4644">
                  <c:v>45851.520833333336</c:v>
                </c:pt>
                <c:pt idx="4645">
                  <c:v>45851.5625</c:v>
                </c:pt>
                <c:pt idx="4646">
                  <c:v>45851.604166666664</c:v>
                </c:pt>
                <c:pt idx="4647">
                  <c:v>45851.645833333336</c:v>
                </c:pt>
                <c:pt idx="4648">
                  <c:v>45851.6875</c:v>
                </c:pt>
                <c:pt idx="4649">
                  <c:v>45851.729166666664</c:v>
                </c:pt>
                <c:pt idx="4650">
                  <c:v>45851.770833333336</c:v>
                </c:pt>
                <c:pt idx="4651">
                  <c:v>45851.8125</c:v>
                </c:pt>
                <c:pt idx="4652">
                  <c:v>45851.854166666664</c:v>
                </c:pt>
                <c:pt idx="4653">
                  <c:v>45851.895833333336</c:v>
                </c:pt>
                <c:pt idx="4654">
                  <c:v>45851.9375</c:v>
                </c:pt>
                <c:pt idx="4655">
                  <c:v>45851.979166666664</c:v>
                </c:pt>
                <c:pt idx="4656">
                  <c:v>45852.020833333336</c:v>
                </c:pt>
                <c:pt idx="4657">
                  <c:v>45852.0625</c:v>
                </c:pt>
                <c:pt idx="4658">
                  <c:v>45852.104166666664</c:v>
                </c:pt>
                <c:pt idx="4659">
                  <c:v>45852.145833333336</c:v>
                </c:pt>
                <c:pt idx="4660">
                  <c:v>45852.1875</c:v>
                </c:pt>
                <c:pt idx="4661">
                  <c:v>45852.229166666664</c:v>
                </c:pt>
                <c:pt idx="4662">
                  <c:v>45852.270833333336</c:v>
                </c:pt>
                <c:pt idx="4663">
                  <c:v>45852.3125</c:v>
                </c:pt>
                <c:pt idx="4664">
                  <c:v>45852.354166666664</c:v>
                </c:pt>
                <c:pt idx="4665">
                  <c:v>45852.395833333336</c:v>
                </c:pt>
                <c:pt idx="4666">
                  <c:v>45852.4375</c:v>
                </c:pt>
                <c:pt idx="4667">
                  <c:v>45852.479166666664</c:v>
                </c:pt>
                <c:pt idx="4668">
                  <c:v>45852.520833333336</c:v>
                </c:pt>
                <c:pt idx="4669">
                  <c:v>45852.5625</c:v>
                </c:pt>
                <c:pt idx="4670">
                  <c:v>45852.604166666664</c:v>
                </c:pt>
                <c:pt idx="4671">
                  <c:v>45852.645833333336</c:v>
                </c:pt>
                <c:pt idx="4672">
                  <c:v>45852.6875</c:v>
                </c:pt>
                <c:pt idx="4673">
                  <c:v>45852.729166666664</c:v>
                </c:pt>
                <c:pt idx="4674">
                  <c:v>45852.770833333336</c:v>
                </c:pt>
                <c:pt idx="4675">
                  <c:v>45852.8125</c:v>
                </c:pt>
                <c:pt idx="4676">
                  <c:v>45852.854166666664</c:v>
                </c:pt>
                <c:pt idx="4677">
                  <c:v>45852.895833333336</c:v>
                </c:pt>
                <c:pt idx="4678">
                  <c:v>45852.9375</c:v>
                </c:pt>
                <c:pt idx="4679">
                  <c:v>45852.979166666664</c:v>
                </c:pt>
                <c:pt idx="4680">
                  <c:v>45853.020833333336</c:v>
                </c:pt>
                <c:pt idx="4681">
                  <c:v>45853.0625</c:v>
                </c:pt>
                <c:pt idx="4682">
                  <c:v>45853.104166666664</c:v>
                </c:pt>
                <c:pt idx="4683">
                  <c:v>45853.145833333336</c:v>
                </c:pt>
                <c:pt idx="4684">
                  <c:v>45853.1875</c:v>
                </c:pt>
                <c:pt idx="4685">
                  <c:v>45853.229166666664</c:v>
                </c:pt>
                <c:pt idx="4686">
                  <c:v>45853.270833333336</c:v>
                </c:pt>
                <c:pt idx="4687">
                  <c:v>45853.3125</c:v>
                </c:pt>
                <c:pt idx="4688">
                  <c:v>45853.354166666664</c:v>
                </c:pt>
                <c:pt idx="4689">
                  <c:v>45853.395833333336</c:v>
                </c:pt>
                <c:pt idx="4690">
                  <c:v>45853.4375</c:v>
                </c:pt>
                <c:pt idx="4691">
                  <c:v>45853.479166666664</c:v>
                </c:pt>
                <c:pt idx="4692">
                  <c:v>45853.520833333336</c:v>
                </c:pt>
                <c:pt idx="4693">
                  <c:v>45853.5625</c:v>
                </c:pt>
                <c:pt idx="4694">
                  <c:v>45853.604166666664</c:v>
                </c:pt>
                <c:pt idx="4695">
                  <c:v>45853.645833333336</c:v>
                </c:pt>
                <c:pt idx="4696">
                  <c:v>45853.6875</c:v>
                </c:pt>
                <c:pt idx="4697">
                  <c:v>45853.729166666664</c:v>
                </c:pt>
                <c:pt idx="4698">
                  <c:v>45853.770833333336</c:v>
                </c:pt>
                <c:pt idx="4699">
                  <c:v>45853.8125</c:v>
                </c:pt>
                <c:pt idx="4700">
                  <c:v>45853.854166666664</c:v>
                </c:pt>
                <c:pt idx="4701">
                  <c:v>45853.895833333336</c:v>
                </c:pt>
                <c:pt idx="4702">
                  <c:v>45853.9375</c:v>
                </c:pt>
                <c:pt idx="4703">
                  <c:v>45853.979166666664</c:v>
                </c:pt>
                <c:pt idx="4704">
                  <c:v>45854.020833333336</c:v>
                </c:pt>
                <c:pt idx="4705">
                  <c:v>45854.0625</c:v>
                </c:pt>
                <c:pt idx="4706">
                  <c:v>45854.104166666664</c:v>
                </c:pt>
                <c:pt idx="4707">
                  <c:v>45854.145833333336</c:v>
                </c:pt>
                <c:pt idx="4708">
                  <c:v>45854.1875</c:v>
                </c:pt>
                <c:pt idx="4709">
                  <c:v>45854.229166666664</c:v>
                </c:pt>
                <c:pt idx="4710">
                  <c:v>45854.270833333336</c:v>
                </c:pt>
                <c:pt idx="4711">
                  <c:v>45854.3125</c:v>
                </c:pt>
                <c:pt idx="4712">
                  <c:v>45854.354166666664</c:v>
                </c:pt>
                <c:pt idx="4713">
                  <c:v>45854.395833333336</c:v>
                </c:pt>
                <c:pt idx="4714">
                  <c:v>45854.4375</c:v>
                </c:pt>
                <c:pt idx="4715">
                  <c:v>45854.479166666664</c:v>
                </c:pt>
                <c:pt idx="4716">
                  <c:v>45854.520833333336</c:v>
                </c:pt>
                <c:pt idx="4717">
                  <c:v>45854.5625</c:v>
                </c:pt>
                <c:pt idx="4718">
                  <c:v>45854.604166666664</c:v>
                </c:pt>
                <c:pt idx="4719">
                  <c:v>45854.645833333336</c:v>
                </c:pt>
                <c:pt idx="4720">
                  <c:v>45854.6875</c:v>
                </c:pt>
                <c:pt idx="4721">
                  <c:v>45854.729166666664</c:v>
                </c:pt>
                <c:pt idx="4722">
                  <c:v>45854.770833333336</c:v>
                </c:pt>
                <c:pt idx="4723">
                  <c:v>45854.8125</c:v>
                </c:pt>
                <c:pt idx="4724">
                  <c:v>45854.854166666664</c:v>
                </c:pt>
                <c:pt idx="4725">
                  <c:v>45854.895833333336</c:v>
                </c:pt>
                <c:pt idx="4726">
                  <c:v>45854.9375</c:v>
                </c:pt>
                <c:pt idx="4727">
                  <c:v>45854.979166666664</c:v>
                </c:pt>
                <c:pt idx="4728">
                  <c:v>45855.020833333336</c:v>
                </c:pt>
                <c:pt idx="4729">
                  <c:v>45855.0625</c:v>
                </c:pt>
                <c:pt idx="4730">
                  <c:v>45855.104166666664</c:v>
                </c:pt>
                <c:pt idx="4731">
                  <c:v>45855.145833333336</c:v>
                </c:pt>
                <c:pt idx="4732">
                  <c:v>45855.1875</c:v>
                </c:pt>
                <c:pt idx="4733">
                  <c:v>45855.229166666664</c:v>
                </c:pt>
                <c:pt idx="4734">
                  <c:v>45855.270833333336</c:v>
                </c:pt>
                <c:pt idx="4735">
                  <c:v>45855.3125</c:v>
                </c:pt>
                <c:pt idx="4736">
                  <c:v>45855.354166666664</c:v>
                </c:pt>
                <c:pt idx="4737">
                  <c:v>45855.395833333336</c:v>
                </c:pt>
                <c:pt idx="4738">
                  <c:v>45855.4375</c:v>
                </c:pt>
                <c:pt idx="4739">
                  <c:v>45855.479166666664</c:v>
                </c:pt>
                <c:pt idx="4740">
                  <c:v>45855.520833333336</c:v>
                </c:pt>
                <c:pt idx="4741">
                  <c:v>45855.5625</c:v>
                </c:pt>
                <c:pt idx="4742">
                  <c:v>45855.604166666664</c:v>
                </c:pt>
                <c:pt idx="4743">
                  <c:v>45855.645833333336</c:v>
                </c:pt>
                <c:pt idx="4744">
                  <c:v>45855.6875</c:v>
                </c:pt>
                <c:pt idx="4745">
                  <c:v>45855.729166666664</c:v>
                </c:pt>
                <c:pt idx="4746">
                  <c:v>45855.770833333336</c:v>
                </c:pt>
                <c:pt idx="4747">
                  <c:v>45855.8125</c:v>
                </c:pt>
                <c:pt idx="4748">
                  <c:v>45855.854166666664</c:v>
                </c:pt>
                <c:pt idx="4749">
                  <c:v>45855.895833333336</c:v>
                </c:pt>
                <c:pt idx="4750">
                  <c:v>45855.9375</c:v>
                </c:pt>
                <c:pt idx="4751">
                  <c:v>45855.979166666664</c:v>
                </c:pt>
                <c:pt idx="4752">
                  <c:v>45856.020833333336</c:v>
                </c:pt>
                <c:pt idx="4753">
                  <c:v>45856.0625</c:v>
                </c:pt>
                <c:pt idx="4754">
                  <c:v>45856.104166666664</c:v>
                </c:pt>
                <c:pt idx="4755">
                  <c:v>45856.145833333336</c:v>
                </c:pt>
                <c:pt idx="4756">
                  <c:v>45856.1875</c:v>
                </c:pt>
                <c:pt idx="4757">
                  <c:v>45856.229166666664</c:v>
                </c:pt>
                <c:pt idx="4758">
                  <c:v>45856.270833333336</c:v>
                </c:pt>
                <c:pt idx="4759">
                  <c:v>45856.3125</c:v>
                </c:pt>
                <c:pt idx="4760">
                  <c:v>45856.354166666664</c:v>
                </c:pt>
                <c:pt idx="4761">
                  <c:v>45856.395833333336</c:v>
                </c:pt>
                <c:pt idx="4762">
                  <c:v>45856.4375</c:v>
                </c:pt>
                <c:pt idx="4763">
                  <c:v>45856.479166666664</c:v>
                </c:pt>
                <c:pt idx="4764">
                  <c:v>45856.520833333336</c:v>
                </c:pt>
                <c:pt idx="4765">
                  <c:v>45856.5625</c:v>
                </c:pt>
                <c:pt idx="4766">
                  <c:v>45856.604166666664</c:v>
                </c:pt>
                <c:pt idx="4767">
                  <c:v>45856.645833333336</c:v>
                </c:pt>
                <c:pt idx="4768">
                  <c:v>45856.6875</c:v>
                </c:pt>
                <c:pt idx="4769">
                  <c:v>45856.729166666664</c:v>
                </c:pt>
                <c:pt idx="4770">
                  <c:v>45856.770833333336</c:v>
                </c:pt>
                <c:pt idx="4771">
                  <c:v>45856.8125</c:v>
                </c:pt>
                <c:pt idx="4772">
                  <c:v>45856.854166666664</c:v>
                </c:pt>
                <c:pt idx="4773">
                  <c:v>45856.895833333336</c:v>
                </c:pt>
                <c:pt idx="4774">
                  <c:v>45856.9375</c:v>
                </c:pt>
                <c:pt idx="4775">
                  <c:v>45856.979166666664</c:v>
                </c:pt>
                <c:pt idx="4776">
                  <c:v>45857.020833333336</c:v>
                </c:pt>
                <c:pt idx="4777">
                  <c:v>45857.0625</c:v>
                </c:pt>
                <c:pt idx="4778">
                  <c:v>45857.104166666664</c:v>
                </c:pt>
                <c:pt idx="4779">
                  <c:v>45857.145833333336</c:v>
                </c:pt>
                <c:pt idx="4780">
                  <c:v>45857.1875</c:v>
                </c:pt>
                <c:pt idx="4781">
                  <c:v>45857.229166666664</c:v>
                </c:pt>
                <c:pt idx="4782">
                  <c:v>45857.270833333336</c:v>
                </c:pt>
                <c:pt idx="4783">
                  <c:v>45857.3125</c:v>
                </c:pt>
                <c:pt idx="4784">
                  <c:v>45857.354166666664</c:v>
                </c:pt>
                <c:pt idx="4785">
                  <c:v>45857.395833333336</c:v>
                </c:pt>
                <c:pt idx="4786">
                  <c:v>45857.4375</c:v>
                </c:pt>
                <c:pt idx="4787">
                  <c:v>45857.479166666664</c:v>
                </c:pt>
                <c:pt idx="4788">
                  <c:v>45857.520833333336</c:v>
                </c:pt>
                <c:pt idx="4789">
                  <c:v>45857.5625</c:v>
                </c:pt>
                <c:pt idx="4790">
                  <c:v>45857.604166666664</c:v>
                </c:pt>
                <c:pt idx="4791">
                  <c:v>45857.645833333336</c:v>
                </c:pt>
                <c:pt idx="4792">
                  <c:v>45857.6875</c:v>
                </c:pt>
                <c:pt idx="4793">
                  <c:v>45857.729166666664</c:v>
                </c:pt>
                <c:pt idx="4794">
                  <c:v>45857.770833333336</c:v>
                </c:pt>
                <c:pt idx="4795">
                  <c:v>45857.8125</c:v>
                </c:pt>
                <c:pt idx="4796">
                  <c:v>45857.854166666664</c:v>
                </c:pt>
                <c:pt idx="4797">
                  <c:v>45857.895833333336</c:v>
                </c:pt>
                <c:pt idx="4798">
                  <c:v>45857.9375</c:v>
                </c:pt>
                <c:pt idx="4799">
                  <c:v>45857.979166666664</c:v>
                </c:pt>
                <c:pt idx="4800">
                  <c:v>45858.020833333336</c:v>
                </c:pt>
                <c:pt idx="4801">
                  <c:v>45858.0625</c:v>
                </c:pt>
                <c:pt idx="4802">
                  <c:v>45858.104166666664</c:v>
                </c:pt>
                <c:pt idx="4803">
                  <c:v>45858.145833333336</c:v>
                </c:pt>
                <c:pt idx="4804">
                  <c:v>45858.1875</c:v>
                </c:pt>
                <c:pt idx="4805">
                  <c:v>45858.229166666664</c:v>
                </c:pt>
                <c:pt idx="4806">
                  <c:v>45858.270833333336</c:v>
                </c:pt>
                <c:pt idx="4807">
                  <c:v>45858.3125</c:v>
                </c:pt>
                <c:pt idx="4808">
                  <c:v>45858.354166666664</c:v>
                </c:pt>
                <c:pt idx="4809">
                  <c:v>45858.395833333336</c:v>
                </c:pt>
                <c:pt idx="4810">
                  <c:v>45858.4375</c:v>
                </c:pt>
                <c:pt idx="4811">
                  <c:v>45858.479166666664</c:v>
                </c:pt>
                <c:pt idx="4812">
                  <c:v>45858.520833333336</c:v>
                </c:pt>
                <c:pt idx="4813">
                  <c:v>45858.5625</c:v>
                </c:pt>
                <c:pt idx="4814">
                  <c:v>45858.604166666664</c:v>
                </c:pt>
                <c:pt idx="4815">
                  <c:v>45858.645833333336</c:v>
                </c:pt>
                <c:pt idx="4816">
                  <c:v>45858.6875</c:v>
                </c:pt>
                <c:pt idx="4817">
                  <c:v>45858.729166666664</c:v>
                </c:pt>
                <c:pt idx="4818">
                  <c:v>45858.770833333336</c:v>
                </c:pt>
                <c:pt idx="4819">
                  <c:v>45858.8125</c:v>
                </c:pt>
                <c:pt idx="4820">
                  <c:v>45858.854166666664</c:v>
                </c:pt>
                <c:pt idx="4821">
                  <c:v>45858.895833333336</c:v>
                </c:pt>
                <c:pt idx="4822">
                  <c:v>45858.9375</c:v>
                </c:pt>
                <c:pt idx="4823">
                  <c:v>45858.979166666664</c:v>
                </c:pt>
                <c:pt idx="4824">
                  <c:v>45859.020833333336</c:v>
                </c:pt>
                <c:pt idx="4825">
                  <c:v>45859.0625</c:v>
                </c:pt>
                <c:pt idx="4826">
                  <c:v>45859.104166666664</c:v>
                </c:pt>
                <c:pt idx="4827">
                  <c:v>45859.145833333336</c:v>
                </c:pt>
                <c:pt idx="4828">
                  <c:v>45859.1875</c:v>
                </c:pt>
                <c:pt idx="4829">
                  <c:v>45859.229166666664</c:v>
                </c:pt>
                <c:pt idx="4830">
                  <c:v>45859.270833333336</c:v>
                </c:pt>
                <c:pt idx="4831">
                  <c:v>45859.3125</c:v>
                </c:pt>
                <c:pt idx="4832">
                  <c:v>45859.354166666664</c:v>
                </c:pt>
                <c:pt idx="4833">
                  <c:v>45859.395833333336</c:v>
                </c:pt>
                <c:pt idx="4834">
                  <c:v>45859.4375</c:v>
                </c:pt>
                <c:pt idx="4835">
                  <c:v>45859.479166666664</c:v>
                </c:pt>
                <c:pt idx="4836">
                  <c:v>45859.520833333336</c:v>
                </c:pt>
                <c:pt idx="4837">
                  <c:v>45859.5625</c:v>
                </c:pt>
                <c:pt idx="4838">
                  <c:v>45859.604166666664</c:v>
                </c:pt>
                <c:pt idx="4839">
                  <c:v>45859.645833333336</c:v>
                </c:pt>
                <c:pt idx="4840">
                  <c:v>45859.6875</c:v>
                </c:pt>
                <c:pt idx="4841">
                  <c:v>45859.729166666664</c:v>
                </c:pt>
                <c:pt idx="4842">
                  <c:v>45859.770833333336</c:v>
                </c:pt>
                <c:pt idx="4843">
                  <c:v>45859.8125</c:v>
                </c:pt>
                <c:pt idx="4844">
                  <c:v>45859.854166666664</c:v>
                </c:pt>
                <c:pt idx="4845">
                  <c:v>45859.895833333336</c:v>
                </c:pt>
                <c:pt idx="4846">
                  <c:v>45859.9375</c:v>
                </c:pt>
                <c:pt idx="4847">
                  <c:v>45859.979166666664</c:v>
                </c:pt>
                <c:pt idx="4848">
                  <c:v>45860.020833333336</c:v>
                </c:pt>
                <c:pt idx="4849">
                  <c:v>45860.0625</c:v>
                </c:pt>
                <c:pt idx="4850">
                  <c:v>45860.104166666664</c:v>
                </c:pt>
                <c:pt idx="4851">
                  <c:v>45860.145833333336</c:v>
                </c:pt>
                <c:pt idx="4852">
                  <c:v>45860.1875</c:v>
                </c:pt>
                <c:pt idx="4853">
                  <c:v>45860.229166666664</c:v>
                </c:pt>
                <c:pt idx="4854">
                  <c:v>45860.270833333336</c:v>
                </c:pt>
                <c:pt idx="4855">
                  <c:v>45860.3125</c:v>
                </c:pt>
                <c:pt idx="4856">
                  <c:v>45860.354166666664</c:v>
                </c:pt>
                <c:pt idx="4857">
                  <c:v>45860.395833333336</c:v>
                </c:pt>
                <c:pt idx="4858">
                  <c:v>45860.4375</c:v>
                </c:pt>
                <c:pt idx="4859">
                  <c:v>45860.479166666664</c:v>
                </c:pt>
                <c:pt idx="4860">
                  <c:v>45860.520833333336</c:v>
                </c:pt>
                <c:pt idx="4861">
                  <c:v>45860.5625</c:v>
                </c:pt>
                <c:pt idx="4862">
                  <c:v>45860.604166666664</c:v>
                </c:pt>
                <c:pt idx="4863">
                  <c:v>45860.645833333336</c:v>
                </c:pt>
                <c:pt idx="4864">
                  <c:v>45860.6875</c:v>
                </c:pt>
                <c:pt idx="4865">
                  <c:v>45860.729166666664</c:v>
                </c:pt>
                <c:pt idx="4866">
                  <c:v>45860.770833333336</c:v>
                </c:pt>
                <c:pt idx="4867">
                  <c:v>45860.8125</c:v>
                </c:pt>
                <c:pt idx="4868">
                  <c:v>45860.854166666664</c:v>
                </c:pt>
                <c:pt idx="4869">
                  <c:v>45860.895833333336</c:v>
                </c:pt>
                <c:pt idx="4870">
                  <c:v>45860.9375</c:v>
                </c:pt>
                <c:pt idx="4871">
                  <c:v>45860.979166666664</c:v>
                </c:pt>
                <c:pt idx="4872">
                  <c:v>45861.020833333336</c:v>
                </c:pt>
                <c:pt idx="4873">
                  <c:v>45861.0625</c:v>
                </c:pt>
                <c:pt idx="4874">
                  <c:v>45861.104166666664</c:v>
                </c:pt>
                <c:pt idx="4875">
                  <c:v>45861.145833333336</c:v>
                </c:pt>
                <c:pt idx="4876">
                  <c:v>45861.1875</c:v>
                </c:pt>
                <c:pt idx="4877">
                  <c:v>45861.229166666664</c:v>
                </c:pt>
                <c:pt idx="4878">
                  <c:v>45861.270833333336</c:v>
                </c:pt>
                <c:pt idx="4879">
                  <c:v>45861.3125</c:v>
                </c:pt>
                <c:pt idx="4880">
                  <c:v>45861.354166666664</c:v>
                </c:pt>
                <c:pt idx="4881">
                  <c:v>45861.395833333336</c:v>
                </c:pt>
                <c:pt idx="4882">
                  <c:v>45861.4375</c:v>
                </c:pt>
                <c:pt idx="4883">
                  <c:v>45861.479166666664</c:v>
                </c:pt>
                <c:pt idx="4884">
                  <c:v>45861.520833333336</c:v>
                </c:pt>
                <c:pt idx="4885">
                  <c:v>45861.5625</c:v>
                </c:pt>
                <c:pt idx="4886">
                  <c:v>45861.604166666664</c:v>
                </c:pt>
                <c:pt idx="4887">
                  <c:v>45861.645833333336</c:v>
                </c:pt>
                <c:pt idx="4888">
                  <c:v>45861.6875</c:v>
                </c:pt>
                <c:pt idx="4889">
                  <c:v>45861.729166666664</c:v>
                </c:pt>
                <c:pt idx="4890">
                  <c:v>45861.770833333336</c:v>
                </c:pt>
                <c:pt idx="4891">
                  <c:v>45861.8125</c:v>
                </c:pt>
                <c:pt idx="4892">
                  <c:v>45861.854166666664</c:v>
                </c:pt>
                <c:pt idx="4893">
                  <c:v>45861.895833333336</c:v>
                </c:pt>
                <c:pt idx="4894">
                  <c:v>45861.9375</c:v>
                </c:pt>
                <c:pt idx="4895">
                  <c:v>45861.979166666664</c:v>
                </c:pt>
                <c:pt idx="4896">
                  <c:v>45862.020833333336</c:v>
                </c:pt>
                <c:pt idx="4897">
                  <c:v>45862.0625</c:v>
                </c:pt>
                <c:pt idx="4898">
                  <c:v>45862.104166666664</c:v>
                </c:pt>
                <c:pt idx="4899">
                  <c:v>45862.145833333336</c:v>
                </c:pt>
                <c:pt idx="4900">
                  <c:v>45862.1875</c:v>
                </c:pt>
                <c:pt idx="4901">
                  <c:v>45862.229166666664</c:v>
                </c:pt>
                <c:pt idx="4902">
                  <c:v>45862.270833333336</c:v>
                </c:pt>
                <c:pt idx="4903">
                  <c:v>45862.3125</c:v>
                </c:pt>
                <c:pt idx="4904">
                  <c:v>45862.354166666664</c:v>
                </c:pt>
                <c:pt idx="4905">
                  <c:v>45862.395833333336</c:v>
                </c:pt>
                <c:pt idx="4906">
                  <c:v>45862.4375</c:v>
                </c:pt>
                <c:pt idx="4907">
                  <c:v>45862.479166666664</c:v>
                </c:pt>
                <c:pt idx="4908">
                  <c:v>45862.520833333336</c:v>
                </c:pt>
                <c:pt idx="4909">
                  <c:v>45862.5625</c:v>
                </c:pt>
                <c:pt idx="4910">
                  <c:v>45862.604166666664</c:v>
                </c:pt>
                <c:pt idx="4911">
                  <c:v>45862.645833333336</c:v>
                </c:pt>
                <c:pt idx="4912">
                  <c:v>45862.6875</c:v>
                </c:pt>
                <c:pt idx="4913">
                  <c:v>45862.729166666664</c:v>
                </c:pt>
                <c:pt idx="4914">
                  <c:v>45862.770833333336</c:v>
                </c:pt>
                <c:pt idx="4915">
                  <c:v>45862.8125</c:v>
                </c:pt>
                <c:pt idx="4916">
                  <c:v>45862.854166666664</c:v>
                </c:pt>
                <c:pt idx="4917">
                  <c:v>45862.895833333336</c:v>
                </c:pt>
                <c:pt idx="4918">
                  <c:v>45862.9375</c:v>
                </c:pt>
                <c:pt idx="4919">
                  <c:v>45862.979166666664</c:v>
                </c:pt>
                <c:pt idx="4920">
                  <c:v>45863.020833333336</c:v>
                </c:pt>
                <c:pt idx="4921">
                  <c:v>45863.0625</c:v>
                </c:pt>
                <c:pt idx="4922">
                  <c:v>45863.104166666664</c:v>
                </c:pt>
                <c:pt idx="4923">
                  <c:v>45863.145833333336</c:v>
                </c:pt>
                <c:pt idx="4924">
                  <c:v>45863.1875</c:v>
                </c:pt>
                <c:pt idx="4925">
                  <c:v>45863.229166666664</c:v>
                </c:pt>
                <c:pt idx="4926">
                  <c:v>45863.270833333336</c:v>
                </c:pt>
                <c:pt idx="4927">
                  <c:v>45863.3125</c:v>
                </c:pt>
                <c:pt idx="4928">
                  <c:v>45863.354166666664</c:v>
                </c:pt>
                <c:pt idx="4929">
                  <c:v>45863.395833333336</c:v>
                </c:pt>
                <c:pt idx="4930">
                  <c:v>45863.4375</c:v>
                </c:pt>
                <c:pt idx="4931">
                  <c:v>45863.479166666664</c:v>
                </c:pt>
                <c:pt idx="4932">
                  <c:v>45863.520833333336</c:v>
                </c:pt>
                <c:pt idx="4933">
                  <c:v>45863.5625</c:v>
                </c:pt>
                <c:pt idx="4934">
                  <c:v>45863.604166666664</c:v>
                </c:pt>
                <c:pt idx="4935">
                  <c:v>45863.645833333336</c:v>
                </c:pt>
                <c:pt idx="4936">
                  <c:v>45863.6875</c:v>
                </c:pt>
                <c:pt idx="4937">
                  <c:v>45863.729166666664</c:v>
                </c:pt>
                <c:pt idx="4938">
                  <c:v>45863.770833333336</c:v>
                </c:pt>
                <c:pt idx="4939">
                  <c:v>45863.8125</c:v>
                </c:pt>
                <c:pt idx="4940">
                  <c:v>45863.854166666664</c:v>
                </c:pt>
                <c:pt idx="4941">
                  <c:v>45863.895833333336</c:v>
                </c:pt>
                <c:pt idx="4942">
                  <c:v>45863.9375</c:v>
                </c:pt>
                <c:pt idx="4943">
                  <c:v>45863.979166666664</c:v>
                </c:pt>
                <c:pt idx="4944">
                  <c:v>45864.020833333336</c:v>
                </c:pt>
                <c:pt idx="4945">
                  <c:v>45864.0625</c:v>
                </c:pt>
                <c:pt idx="4946">
                  <c:v>45864.104166666664</c:v>
                </c:pt>
                <c:pt idx="4947">
                  <c:v>45864.145833333336</c:v>
                </c:pt>
                <c:pt idx="4948">
                  <c:v>45864.1875</c:v>
                </c:pt>
                <c:pt idx="4949">
                  <c:v>45864.229166666664</c:v>
                </c:pt>
                <c:pt idx="4950">
                  <c:v>45864.270833333336</c:v>
                </c:pt>
                <c:pt idx="4951">
                  <c:v>45864.3125</c:v>
                </c:pt>
                <c:pt idx="4952">
                  <c:v>45864.354166666664</c:v>
                </c:pt>
                <c:pt idx="4953">
                  <c:v>45864.395833333336</c:v>
                </c:pt>
                <c:pt idx="4954">
                  <c:v>45864.4375</c:v>
                </c:pt>
                <c:pt idx="4955">
                  <c:v>45864.479166666664</c:v>
                </c:pt>
                <c:pt idx="4956">
                  <c:v>45864.520833333336</c:v>
                </c:pt>
                <c:pt idx="4957">
                  <c:v>45864.5625</c:v>
                </c:pt>
                <c:pt idx="4958">
                  <c:v>45864.604166666664</c:v>
                </c:pt>
                <c:pt idx="4959">
                  <c:v>45864.645833333336</c:v>
                </c:pt>
                <c:pt idx="4960">
                  <c:v>45864.6875</c:v>
                </c:pt>
                <c:pt idx="4961">
                  <c:v>45864.729166666664</c:v>
                </c:pt>
                <c:pt idx="4962">
                  <c:v>45864.770833333336</c:v>
                </c:pt>
                <c:pt idx="4963">
                  <c:v>45864.8125</c:v>
                </c:pt>
                <c:pt idx="4964">
                  <c:v>45864.854166666664</c:v>
                </c:pt>
                <c:pt idx="4965">
                  <c:v>45864.895833333336</c:v>
                </c:pt>
                <c:pt idx="4966">
                  <c:v>45864.9375</c:v>
                </c:pt>
                <c:pt idx="4967">
                  <c:v>45864.979166666664</c:v>
                </c:pt>
                <c:pt idx="4968">
                  <c:v>45865.020833333336</c:v>
                </c:pt>
                <c:pt idx="4969">
                  <c:v>45865.0625</c:v>
                </c:pt>
                <c:pt idx="4970">
                  <c:v>45865.104166666664</c:v>
                </c:pt>
                <c:pt idx="4971">
                  <c:v>45865.145833333336</c:v>
                </c:pt>
                <c:pt idx="4972">
                  <c:v>45865.1875</c:v>
                </c:pt>
                <c:pt idx="4973">
                  <c:v>45865.229166666664</c:v>
                </c:pt>
                <c:pt idx="4974">
                  <c:v>45865.270833333336</c:v>
                </c:pt>
                <c:pt idx="4975">
                  <c:v>45865.3125</c:v>
                </c:pt>
                <c:pt idx="4976">
                  <c:v>45865.354166666664</c:v>
                </c:pt>
                <c:pt idx="4977">
                  <c:v>45865.395833333336</c:v>
                </c:pt>
                <c:pt idx="4978">
                  <c:v>45865.4375</c:v>
                </c:pt>
                <c:pt idx="4979">
                  <c:v>45865.479166666664</c:v>
                </c:pt>
                <c:pt idx="4980">
                  <c:v>45865.520833333336</c:v>
                </c:pt>
                <c:pt idx="4981">
                  <c:v>45865.5625</c:v>
                </c:pt>
                <c:pt idx="4982">
                  <c:v>45865.604166666664</c:v>
                </c:pt>
                <c:pt idx="4983">
                  <c:v>45865.645833333336</c:v>
                </c:pt>
                <c:pt idx="4984">
                  <c:v>45865.6875</c:v>
                </c:pt>
                <c:pt idx="4985">
                  <c:v>45865.729166666664</c:v>
                </c:pt>
                <c:pt idx="4986">
                  <c:v>45865.770833333336</c:v>
                </c:pt>
                <c:pt idx="4987">
                  <c:v>45865.8125</c:v>
                </c:pt>
                <c:pt idx="4988">
                  <c:v>45865.854166666664</c:v>
                </c:pt>
                <c:pt idx="4989">
                  <c:v>45865.895833333336</c:v>
                </c:pt>
                <c:pt idx="4990">
                  <c:v>45865.9375</c:v>
                </c:pt>
                <c:pt idx="4991">
                  <c:v>45865.979166666664</c:v>
                </c:pt>
                <c:pt idx="4992">
                  <c:v>45866.020833333336</c:v>
                </c:pt>
                <c:pt idx="4993">
                  <c:v>45866.0625</c:v>
                </c:pt>
                <c:pt idx="4994">
                  <c:v>45866.104166666664</c:v>
                </c:pt>
                <c:pt idx="4995">
                  <c:v>45866.145833333336</c:v>
                </c:pt>
                <c:pt idx="4996">
                  <c:v>45866.1875</c:v>
                </c:pt>
                <c:pt idx="4997">
                  <c:v>45866.229166666664</c:v>
                </c:pt>
                <c:pt idx="4998">
                  <c:v>45866.270833333336</c:v>
                </c:pt>
                <c:pt idx="4999">
                  <c:v>45866.3125</c:v>
                </c:pt>
                <c:pt idx="5000">
                  <c:v>45866.354166666664</c:v>
                </c:pt>
                <c:pt idx="5001">
                  <c:v>45866.395833333336</c:v>
                </c:pt>
                <c:pt idx="5002">
                  <c:v>45866.4375</c:v>
                </c:pt>
                <c:pt idx="5003">
                  <c:v>45866.479166666664</c:v>
                </c:pt>
                <c:pt idx="5004">
                  <c:v>45866.520833333336</c:v>
                </c:pt>
                <c:pt idx="5005">
                  <c:v>45866.5625</c:v>
                </c:pt>
                <c:pt idx="5006">
                  <c:v>45866.604166666664</c:v>
                </c:pt>
                <c:pt idx="5007">
                  <c:v>45866.645833333336</c:v>
                </c:pt>
                <c:pt idx="5008">
                  <c:v>45866.6875</c:v>
                </c:pt>
                <c:pt idx="5009">
                  <c:v>45866.729166666664</c:v>
                </c:pt>
                <c:pt idx="5010">
                  <c:v>45866.770833333336</c:v>
                </c:pt>
                <c:pt idx="5011">
                  <c:v>45866.8125</c:v>
                </c:pt>
                <c:pt idx="5012">
                  <c:v>45866.854166666664</c:v>
                </c:pt>
                <c:pt idx="5013">
                  <c:v>45866.895833333336</c:v>
                </c:pt>
                <c:pt idx="5014">
                  <c:v>45866.9375</c:v>
                </c:pt>
                <c:pt idx="5015">
                  <c:v>45866.979166666664</c:v>
                </c:pt>
                <c:pt idx="5016">
                  <c:v>45867.020833333336</c:v>
                </c:pt>
                <c:pt idx="5017">
                  <c:v>45867.0625</c:v>
                </c:pt>
                <c:pt idx="5018">
                  <c:v>45867.104166666664</c:v>
                </c:pt>
                <c:pt idx="5019">
                  <c:v>45867.145833333336</c:v>
                </c:pt>
                <c:pt idx="5020">
                  <c:v>45867.1875</c:v>
                </c:pt>
                <c:pt idx="5021">
                  <c:v>45867.229166666664</c:v>
                </c:pt>
                <c:pt idx="5022">
                  <c:v>45867.270833333336</c:v>
                </c:pt>
                <c:pt idx="5023">
                  <c:v>45867.3125</c:v>
                </c:pt>
                <c:pt idx="5024">
                  <c:v>45867.354166666664</c:v>
                </c:pt>
                <c:pt idx="5025">
                  <c:v>45867.395833333336</c:v>
                </c:pt>
                <c:pt idx="5026">
                  <c:v>45867.4375</c:v>
                </c:pt>
                <c:pt idx="5027">
                  <c:v>45867.479166666664</c:v>
                </c:pt>
                <c:pt idx="5028">
                  <c:v>45867.520833333336</c:v>
                </c:pt>
                <c:pt idx="5029">
                  <c:v>45867.5625</c:v>
                </c:pt>
                <c:pt idx="5030">
                  <c:v>45867.604166666664</c:v>
                </c:pt>
                <c:pt idx="5031">
                  <c:v>45867.645833333336</c:v>
                </c:pt>
                <c:pt idx="5032">
                  <c:v>45867.6875</c:v>
                </c:pt>
                <c:pt idx="5033">
                  <c:v>45867.729166666664</c:v>
                </c:pt>
                <c:pt idx="5034">
                  <c:v>45867.770833333336</c:v>
                </c:pt>
                <c:pt idx="5035">
                  <c:v>45867.8125</c:v>
                </c:pt>
                <c:pt idx="5036">
                  <c:v>45867.854166666664</c:v>
                </c:pt>
                <c:pt idx="5037">
                  <c:v>45867.895833333336</c:v>
                </c:pt>
                <c:pt idx="5038">
                  <c:v>45867.9375</c:v>
                </c:pt>
                <c:pt idx="5039">
                  <c:v>45867.979166666664</c:v>
                </c:pt>
                <c:pt idx="5040">
                  <c:v>45868.020833333336</c:v>
                </c:pt>
                <c:pt idx="5041">
                  <c:v>45868.0625</c:v>
                </c:pt>
                <c:pt idx="5042">
                  <c:v>45868.104166666664</c:v>
                </c:pt>
                <c:pt idx="5043">
                  <c:v>45868.145833333336</c:v>
                </c:pt>
                <c:pt idx="5044">
                  <c:v>45868.1875</c:v>
                </c:pt>
                <c:pt idx="5045">
                  <c:v>45868.229166666664</c:v>
                </c:pt>
                <c:pt idx="5046">
                  <c:v>45868.270833333336</c:v>
                </c:pt>
                <c:pt idx="5047">
                  <c:v>45868.3125</c:v>
                </c:pt>
                <c:pt idx="5048">
                  <c:v>45868.354166666664</c:v>
                </c:pt>
                <c:pt idx="5049">
                  <c:v>45868.395833333336</c:v>
                </c:pt>
                <c:pt idx="5050">
                  <c:v>45868.4375</c:v>
                </c:pt>
                <c:pt idx="5051">
                  <c:v>45868.479166666664</c:v>
                </c:pt>
                <c:pt idx="5052">
                  <c:v>45868.520833333336</c:v>
                </c:pt>
                <c:pt idx="5053">
                  <c:v>45868.5625</c:v>
                </c:pt>
                <c:pt idx="5054">
                  <c:v>45868.604166666664</c:v>
                </c:pt>
                <c:pt idx="5055">
                  <c:v>45868.645833333336</c:v>
                </c:pt>
                <c:pt idx="5056">
                  <c:v>45868.6875</c:v>
                </c:pt>
                <c:pt idx="5057">
                  <c:v>45868.729166666664</c:v>
                </c:pt>
                <c:pt idx="5058">
                  <c:v>45868.770833333336</c:v>
                </c:pt>
                <c:pt idx="5059">
                  <c:v>45868.8125</c:v>
                </c:pt>
                <c:pt idx="5060">
                  <c:v>45868.854166666664</c:v>
                </c:pt>
                <c:pt idx="5061">
                  <c:v>45868.895833333336</c:v>
                </c:pt>
                <c:pt idx="5062">
                  <c:v>45868.9375</c:v>
                </c:pt>
                <c:pt idx="5063">
                  <c:v>45868.979166666664</c:v>
                </c:pt>
                <c:pt idx="5064">
                  <c:v>45869.020833333336</c:v>
                </c:pt>
                <c:pt idx="5065">
                  <c:v>45869.0625</c:v>
                </c:pt>
                <c:pt idx="5066">
                  <c:v>45869.104166666664</c:v>
                </c:pt>
                <c:pt idx="5067">
                  <c:v>45869.145833333336</c:v>
                </c:pt>
                <c:pt idx="5068">
                  <c:v>45869.1875</c:v>
                </c:pt>
                <c:pt idx="5069">
                  <c:v>45869.229166666664</c:v>
                </c:pt>
                <c:pt idx="5070">
                  <c:v>45869.270833333336</c:v>
                </c:pt>
                <c:pt idx="5071">
                  <c:v>45869.3125</c:v>
                </c:pt>
                <c:pt idx="5072">
                  <c:v>45869.354166666664</c:v>
                </c:pt>
                <c:pt idx="5073">
                  <c:v>45869.395833333336</c:v>
                </c:pt>
                <c:pt idx="5074">
                  <c:v>45869.4375</c:v>
                </c:pt>
                <c:pt idx="5075">
                  <c:v>45869.479166666664</c:v>
                </c:pt>
                <c:pt idx="5076">
                  <c:v>45869.520833333336</c:v>
                </c:pt>
                <c:pt idx="5077">
                  <c:v>45869.5625</c:v>
                </c:pt>
                <c:pt idx="5078">
                  <c:v>45869.604166666664</c:v>
                </c:pt>
                <c:pt idx="5079">
                  <c:v>45869.645833333336</c:v>
                </c:pt>
                <c:pt idx="5080">
                  <c:v>45869.6875</c:v>
                </c:pt>
                <c:pt idx="5081">
                  <c:v>45869.729166666664</c:v>
                </c:pt>
                <c:pt idx="5082">
                  <c:v>45869.770833333336</c:v>
                </c:pt>
                <c:pt idx="5083">
                  <c:v>45869.8125</c:v>
                </c:pt>
                <c:pt idx="5084">
                  <c:v>45869.854166666664</c:v>
                </c:pt>
                <c:pt idx="5085">
                  <c:v>45869.895833333336</c:v>
                </c:pt>
                <c:pt idx="5086">
                  <c:v>45869.9375</c:v>
                </c:pt>
                <c:pt idx="5087">
                  <c:v>45869.979166666664</c:v>
                </c:pt>
                <c:pt idx="5088">
                  <c:v>45870.020833333336</c:v>
                </c:pt>
                <c:pt idx="5089">
                  <c:v>45870.0625</c:v>
                </c:pt>
                <c:pt idx="5090">
                  <c:v>45870.104166666664</c:v>
                </c:pt>
                <c:pt idx="5091">
                  <c:v>45870.145833333336</c:v>
                </c:pt>
                <c:pt idx="5092">
                  <c:v>45870.1875</c:v>
                </c:pt>
                <c:pt idx="5093">
                  <c:v>45870.229166666664</c:v>
                </c:pt>
                <c:pt idx="5094">
                  <c:v>45870.270833333336</c:v>
                </c:pt>
                <c:pt idx="5095">
                  <c:v>45870.3125</c:v>
                </c:pt>
                <c:pt idx="5096">
                  <c:v>45870.354166666664</c:v>
                </c:pt>
                <c:pt idx="5097">
                  <c:v>45870.395833333336</c:v>
                </c:pt>
                <c:pt idx="5098">
                  <c:v>45870.4375</c:v>
                </c:pt>
                <c:pt idx="5099">
                  <c:v>45870.479166666664</c:v>
                </c:pt>
                <c:pt idx="5100">
                  <c:v>45870.520833333336</c:v>
                </c:pt>
                <c:pt idx="5101">
                  <c:v>45870.5625</c:v>
                </c:pt>
                <c:pt idx="5102">
                  <c:v>45870.604166666664</c:v>
                </c:pt>
                <c:pt idx="5103">
                  <c:v>45870.645833333336</c:v>
                </c:pt>
                <c:pt idx="5104">
                  <c:v>45870.6875</c:v>
                </c:pt>
                <c:pt idx="5105">
                  <c:v>45870.729166666664</c:v>
                </c:pt>
                <c:pt idx="5106">
                  <c:v>45870.770833333336</c:v>
                </c:pt>
                <c:pt idx="5107">
                  <c:v>45870.8125</c:v>
                </c:pt>
                <c:pt idx="5108">
                  <c:v>45870.854166666664</c:v>
                </c:pt>
                <c:pt idx="5109">
                  <c:v>45870.895833333336</c:v>
                </c:pt>
                <c:pt idx="5110">
                  <c:v>45870.9375</c:v>
                </c:pt>
                <c:pt idx="5111">
                  <c:v>45870.979166666664</c:v>
                </c:pt>
                <c:pt idx="5112">
                  <c:v>45871.020833333336</c:v>
                </c:pt>
                <c:pt idx="5113">
                  <c:v>45871.0625</c:v>
                </c:pt>
                <c:pt idx="5114">
                  <c:v>45871.104166666664</c:v>
                </c:pt>
                <c:pt idx="5115">
                  <c:v>45871.145833333336</c:v>
                </c:pt>
                <c:pt idx="5116">
                  <c:v>45871.1875</c:v>
                </c:pt>
                <c:pt idx="5117">
                  <c:v>45871.229166666664</c:v>
                </c:pt>
                <c:pt idx="5118">
                  <c:v>45871.270833333336</c:v>
                </c:pt>
                <c:pt idx="5119">
                  <c:v>45871.3125</c:v>
                </c:pt>
                <c:pt idx="5120">
                  <c:v>45871.354166666664</c:v>
                </c:pt>
                <c:pt idx="5121">
                  <c:v>45871.395833333336</c:v>
                </c:pt>
                <c:pt idx="5122">
                  <c:v>45871.4375</c:v>
                </c:pt>
                <c:pt idx="5123">
                  <c:v>45871.479166666664</c:v>
                </c:pt>
                <c:pt idx="5124">
                  <c:v>45871.520833333336</c:v>
                </c:pt>
                <c:pt idx="5125">
                  <c:v>45871.5625</c:v>
                </c:pt>
                <c:pt idx="5126">
                  <c:v>45871.604166666664</c:v>
                </c:pt>
                <c:pt idx="5127">
                  <c:v>45871.645833333336</c:v>
                </c:pt>
                <c:pt idx="5128">
                  <c:v>45871.6875</c:v>
                </c:pt>
                <c:pt idx="5129">
                  <c:v>45871.729166666664</c:v>
                </c:pt>
                <c:pt idx="5130">
                  <c:v>45871.770833333336</c:v>
                </c:pt>
                <c:pt idx="5131">
                  <c:v>45871.8125</c:v>
                </c:pt>
                <c:pt idx="5132">
                  <c:v>45871.854166666664</c:v>
                </c:pt>
                <c:pt idx="5133">
                  <c:v>45871.895833333336</c:v>
                </c:pt>
                <c:pt idx="5134">
                  <c:v>45871.9375</c:v>
                </c:pt>
                <c:pt idx="5135">
                  <c:v>45871.979166666664</c:v>
                </c:pt>
                <c:pt idx="5136">
                  <c:v>45872.020833333336</c:v>
                </c:pt>
                <c:pt idx="5137">
                  <c:v>45872.0625</c:v>
                </c:pt>
                <c:pt idx="5138">
                  <c:v>45872.104166666664</c:v>
                </c:pt>
                <c:pt idx="5139">
                  <c:v>45872.145833333336</c:v>
                </c:pt>
                <c:pt idx="5140">
                  <c:v>45872.1875</c:v>
                </c:pt>
                <c:pt idx="5141">
                  <c:v>45872.229166666664</c:v>
                </c:pt>
                <c:pt idx="5142">
                  <c:v>45872.270833333336</c:v>
                </c:pt>
                <c:pt idx="5143">
                  <c:v>45872.3125</c:v>
                </c:pt>
                <c:pt idx="5144">
                  <c:v>45872.354166666664</c:v>
                </c:pt>
                <c:pt idx="5145">
                  <c:v>45872.395833333336</c:v>
                </c:pt>
                <c:pt idx="5146">
                  <c:v>45872.4375</c:v>
                </c:pt>
                <c:pt idx="5147">
                  <c:v>45872.479166666664</c:v>
                </c:pt>
                <c:pt idx="5148">
                  <c:v>45872.520833333336</c:v>
                </c:pt>
                <c:pt idx="5149">
                  <c:v>45872.5625</c:v>
                </c:pt>
                <c:pt idx="5150">
                  <c:v>45872.604166666664</c:v>
                </c:pt>
                <c:pt idx="5151">
                  <c:v>45872.645833333336</c:v>
                </c:pt>
                <c:pt idx="5152">
                  <c:v>45872.6875</c:v>
                </c:pt>
                <c:pt idx="5153">
                  <c:v>45872.729166666664</c:v>
                </c:pt>
                <c:pt idx="5154">
                  <c:v>45872.770833333336</c:v>
                </c:pt>
                <c:pt idx="5155">
                  <c:v>45872.8125</c:v>
                </c:pt>
                <c:pt idx="5156">
                  <c:v>45872.854166666664</c:v>
                </c:pt>
                <c:pt idx="5157">
                  <c:v>45872.895833333336</c:v>
                </c:pt>
                <c:pt idx="5158">
                  <c:v>45872.9375</c:v>
                </c:pt>
                <c:pt idx="5159">
                  <c:v>45872.979166666664</c:v>
                </c:pt>
                <c:pt idx="5160">
                  <c:v>45873.020833333336</c:v>
                </c:pt>
                <c:pt idx="5161">
                  <c:v>45873.0625</c:v>
                </c:pt>
                <c:pt idx="5162">
                  <c:v>45873.104166666664</c:v>
                </c:pt>
                <c:pt idx="5163">
                  <c:v>45873.145833333336</c:v>
                </c:pt>
                <c:pt idx="5164">
                  <c:v>45873.1875</c:v>
                </c:pt>
                <c:pt idx="5165">
                  <c:v>45873.229166666664</c:v>
                </c:pt>
                <c:pt idx="5166">
                  <c:v>45873.270833333336</c:v>
                </c:pt>
                <c:pt idx="5167">
                  <c:v>45873.3125</c:v>
                </c:pt>
                <c:pt idx="5168">
                  <c:v>45873.354166666664</c:v>
                </c:pt>
                <c:pt idx="5169">
                  <c:v>45873.395833333336</c:v>
                </c:pt>
                <c:pt idx="5170">
                  <c:v>45873.4375</c:v>
                </c:pt>
                <c:pt idx="5171">
                  <c:v>45873.479166666664</c:v>
                </c:pt>
                <c:pt idx="5172">
                  <c:v>45873.520833333336</c:v>
                </c:pt>
                <c:pt idx="5173">
                  <c:v>45873.5625</c:v>
                </c:pt>
                <c:pt idx="5174">
                  <c:v>45873.604166666664</c:v>
                </c:pt>
                <c:pt idx="5175">
                  <c:v>45873.645833333336</c:v>
                </c:pt>
                <c:pt idx="5176">
                  <c:v>45873.6875</c:v>
                </c:pt>
                <c:pt idx="5177">
                  <c:v>45873.729166666664</c:v>
                </c:pt>
                <c:pt idx="5178">
                  <c:v>45873.770833333336</c:v>
                </c:pt>
                <c:pt idx="5179">
                  <c:v>45873.8125</c:v>
                </c:pt>
                <c:pt idx="5180">
                  <c:v>45873.854166666664</c:v>
                </c:pt>
                <c:pt idx="5181">
                  <c:v>45873.895833333336</c:v>
                </c:pt>
                <c:pt idx="5182">
                  <c:v>45873.9375</c:v>
                </c:pt>
                <c:pt idx="5183">
                  <c:v>45873.979166666664</c:v>
                </c:pt>
                <c:pt idx="5184">
                  <c:v>45874.020833333336</c:v>
                </c:pt>
                <c:pt idx="5185">
                  <c:v>45874.0625</c:v>
                </c:pt>
                <c:pt idx="5186">
                  <c:v>45874.104166666664</c:v>
                </c:pt>
                <c:pt idx="5187">
                  <c:v>45874.145833333336</c:v>
                </c:pt>
                <c:pt idx="5188">
                  <c:v>45874.1875</c:v>
                </c:pt>
                <c:pt idx="5189">
                  <c:v>45874.229166666664</c:v>
                </c:pt>
                <c:pt idx="5190">
                  <c:v>45874.270833333336</c:v>
                </c:pt>
                <c:pt idx="5191">
                  <c:v>45874.3125</c:v>
                </c:pt>
                <c:pt idx="5192">
                  <c:v>45874.354166666664</c:v>
                </c:pt>
                <c:pt idx="5193">
                  <c:v>45874.395833333336</c:v>
                </c:pt>
                <c:pt idx="5194">
                  <c:v>45874.4375</c:v>
                </c:pt>
                <c:pt idx="5195">
                  <c:v>45874.479166666664</c:v>
                </c:pt>
                <c:pt idx="5196">
                  <c:v>45874.520833333336</c:v>
                </c:pt>
                <c:pt idx="5197">
                  <c:v>45874.5625</c:v>
                </c:pt>
                <c:pt idx="5198">
                  <c:v>45874.604166666664</c:v>
                </c:pt>
                <c:pt idx="5199">
                  <c:v>45874.645833333336</c:v>
                </c:pt>
                <c:pt idx="5200">
                  <c:v>45874.6875</c:v>
                </c:pt>
                <c:pt idx="5201">
                  <c:v>45874.729166666664</c:v>
                </c:pt>
                <c:pt idx="5202">
                  <c:v>45874.770833333336</c:v>
                </c:pt>
                <c:pt idx="5203">
                  <c:v>45874.8125</c:v>
                </c:pt>
                <c:pt idx="5204">
                  <c:v>45874.854166666664</c:v>
                </c:pt>
                <c:pt idx="5205">
                  <c:v>45874.895833333336</c:v>
                </c:pt>
                <c:pt idx="5206">
                  <c:v>45874.9375</c:v>
                </c:pt>
                <c:pt idx="5207">
                  <c:v>45874.979166666664</c:v>
                </c:pt>
                <c:pt idx="5208">
                  <c:v>45875.020833333336</c:v>
                </c:pt>
                <c:pt idx="5209">
                  <c:v>45875.0625</c:v>
                </c:pt>
                <c:pt idx="5210">
                  <c:v>45875.104166666664</c:v>
                </c:pt>
                <c:pt idx="5211">
                  <c:v>45875.145833333336</c:v>
                </c:pt>
                <c:pt idx="5212">
                  <c:v>45875.1875</c:v>
                </c:pt>
                <c:pt idx="5213">
                  <c:v>45875.229166666664</c:v>
                </c:pt>
                <c:pt idx="5214">
                  <c:v>45875.270833333336</c:v>
                </c:pt>
                <c:pt idx="5215">
                  <c:v>45875.3125</c:v>
                </c:pt>
                <c:pt idx="5216">
                  <c:v>45875.354166666664</c:v>
                </c:pt>
                <c:pt idx="5217">
                  <c:v>45875.395833333336</c:v>
                </c:pt>
                <c:pt idx="5218">
                  <c:v>45875.4375</c:v>
                </c:pt>
                <c:pt idx="5219">
                  <c:v>45875.479166666664</c:v>
                </c:pt>
                <c:pt idx="5220">
                  <c:v>45875.520833333336</c:v>
                </c:pt>
                <c:pt idx="5221">
                  <c:v>45875.5625</c:v>
                </c:pt>
                <c:pt idx="5222">
                  <c:v>45875.604166666664</c:v>
                </c:pt>
                <c:pt idx="5223">
                  <c:v>45875.645833333336</c:v>
                </c:pt>
                <c:pt idx="5224">
                  <c:v>45875.6875</c:v>
                </c:pt>
                <c:pt idx="5225">
                  <c:v>45875.729166666664</c:v>
                </c:pt>
                <c:pt idx="5226">
                  <c:v>45875.770833333336</c:v>
                </c:pt>
                <c:pt idx="5227">
                  <c:v>45875.8125</c:v>
                </c:pt>
                <c:pt idx="5228">
                  <c:v>45875.854166666664</c:v>
                </c:pt>
                <c:pt idx="5229">
                  <c:v>45875.895833333336</c:v>
                </c:pt>
                <c:pt idx="5230">
                  <c:v>45875.9375</c:v>
                </c:pt>
                <c:pt idx="5231">
                  <c:v>45875.979166666664</c:v>
                </c:pt>
                <c:pt idx="5232">
                  <c:v>45876.020833333336</c:v>
                </c:pt>
                <c:pt idx="5233">
                  <c:v>45876.0625</c:v>
                </c:pt>
                <c:pt idx="5234">
                  <c:v>45876.104166666664</c:v>
                </c:pt>
                <c:pt idx="5235">
                  <c:v>45876.145833333336</c:v>
                </c:pt>
                <c:pt idx="5236">
                  <c:v>45876.1875</c:v>
                </c:pt>
                <c:pt idx="5237">
                  <c:v>45876.229166666664</c:v>
                </c:pt>
                <c:pt idx="5238">
                  <c:v>45876.270833333336</c:v>
                </c:pt>
                <c:pt idx="5239">
                  <c:v>45876.3125</c:v>
                </c:pt>
                <c:pt idx="5240">
                  <c:v>45876.354166666664</c:v>
                </c:pt>
                <c:pt idx="5241">
                  <c:v>45876.395833333336</c:v>
                </c:pt>
                <c:pt idx="5242">
                  <c:v>45876.4375</c:v>
                </c:pt>
                <c:pt idx="5243">
                  <c:v>45876.479166666664</c:v>
                </c:pt>
                <c:pt idx="5244">
                  <c:v>45876.520833333336</c:v>
                </c:pt>
                <c:pt idx="5245">
                  <c:v>45876.5625</c:v>
                </c:pt>
                <c:pt idx="5246">
                  <c:v>45876.604166666664</c:v>
                </c:pt>
                <c:pt idx="5247">
                  <c:v>45876.645833333336</c:v>
                </c:pt>
                <c:pt idx="5248">
                  <c:v>45876.6875</c:v>
                </c:pt>
                <c:pt idx="5249">
                  <c:v>45876.729166666664</c:v>
                </c:pt>
                <c:pt idx="5250">
                  <c:v>45876.770833333336</c:v>
                </c:pt>
                <c:pt idx="5251">
                  <c:v>45876.8125</c:v>
                </c:pt>
                <c:pt idx="5252">
                  <c:v>45876.854166666664</c:v>
                </c:pt>
                <c:pt idx="5253">
                  <c:v>45876.895833333336</c:v>
                </c:pt>
                <c:pt idx="5254">
                  <c:v>45876.9375</c:v>
                </c:pt>
                <c:pt idx="5255">
                  <c:v>45876.979166666664</c:v>
                </c:pt>
                <c:pt idx="5256">
                  <c:v>45877.020833333336</c:v>
                </c:pt>
                <c:pt idx="5257">
                  <c:v>45877.0625</c:v>
                </c:pt>
                <c:pt idx="5258">
                  <c:v>45877.104166666664</c:v>
                </c:pt>
                <c:pt idx="5259">
                  <c:v>45877.145833333336</c:v>
                </c:pt>
                <c:pt idx="5260">
                  <c:v>45877.1875</c:v>
                </c:pt>
                <c:pt idx="5261">
                  <c:v>45877.229166666664</c:v>
                </c:pt>
                <c:pt idx="5262">
                  <c:v>45877.270833333336</c:v>
                </c:pt>
                <c:pt idx="5263">
                  <c:v>45877.3125</c:v>
                </c:pt>
                <c:pt idx="5264">
                  <c:v>45877.354166666664</c:v>
                </c:pt>
                <c:pt idx="5265">
                  <c:v>45877.395833333336</c:v>
                </c:pt>
                <c:pt idx="5266">
                  <c:v>45877.4375</c:v>
                </c:pt>
                <c:pt idx="5267">
                  <c:v>45877.479166666664</c:v>
                </c:pt>
                <c:pt idx="5268">
                  <c:v>45877.520833333336</c:v>
                </c:pt>
                <c:pt idx="5269">
                  <c:v>45877.5625</c:v>
                </c:pt>
                <c:pt idx="5270">
                  <c:v>45877.604166666664</c:v>
                </c:pt>
                <c:pt idx="5271">
                  <c:v>45877.645833333336</c:v>
                </c:pt>
                <c:pt idx="5272">
                  <c:v>45877.6875</c:v>
                </c:pt>
                <c:pt idx="5273">
                  <c:v>45877.729166666664</c:v>
                </c:pt>
                <c:pt idx="5274">
                  <c:v>45877.770833333336</c:v>
                </c:pt>
                <c:pt idx="5275">
                  <c:v>45877.8125</c:v>
                </c:pt>
                <c:pt idx="5276">
                  <c:v>45877.854166666664</c:v>
                </c:pt>
                <c:pt idx="5277">
                  <c:v>45877.895833333336</c:v>
                </c:pt>
                <c:pt idx="5278">
                  <c:v>45877.9375</c:v>
                </c:pt>
                <c:pt idx="5279">
                  <c:v>45877.979166666664</c:v>
                </c:pt>
                <c:pt idx="5280">
                  <c:v>45878.020833333336</c:v>
                </c:pt>
                <c:pt idx="5281">
                  <c:v>45878.0625</c:v>
                </c:pt>
                <c:pt idx="5282">
                  <c:v>45878.104166666664</c:v>
                </c:pt>
                <c:pt idx="5283">
                  <c:v>45878.145833333336</c:v>
                </c:pt>
                <c:pt idx="5284">
                  <c:v>45878.1875</c:v>
                </c:pt>
                <c:pt idx="5285">
                  <c:v>45878.229166666664</c:v>
                </c:pt>
                <c:pt idx="5286">
                  <c:v>45878.270833333336</c:v>
                </c:pt>
                <c:pt idx="5287">
                  <c:v>45878.3125</c:v>
                </c:pt>
                <c:pt idx="5288">
                  <c:v>45878.354166666664</c:v>
                </c:pt>
                <c:pt idx="5289">
                  <c:v>45878.395833333336</c:v>
                </c:pt>
                <c:pt idx="5290">
                  <c:v>45878.4375</c:v>
                </c:pt>
                <c:pt idx="5291">
                  <c:v>45878.479166666664</c:v>
                </c:pt>
                <c:pt idx="5292">
                  <c:v>45878.520833333336</c:v>
                </c:pt>
                <c:pt idx="5293">
                  <c:v>45878.5625</c:v>
                </c:pt>
                <c:pt idx="5294">
                  <c:v>45878.604166666664</c:v>
                </c:pt>
                <c:pt idx="5295">
                  <c:v>45878.645833333336</c:v>
                </c:pt>
                <c:pt idx="5296">
                  <c:v>45878.6875</c:v>
                </c:pt>
                <c:pt idx="5297">
                  <c:v>45878.729166666664</c:v>
                </c:pt>
                <c:pt idx="5298">
                  <c:v>45878.770833333336</c:v>
                </c:pt>
                <c:pt idx="5299">
                  <c:v>45878.8125</c:v>
                </c:pt>
                <c:pt idx="5300">
                  <c:v>45878.854166666664</c:v>
                </c:pt>
                <c:pt idx="5301">
                  <c:v>45878.895833333336</c:v>
                </c:pt>
                <c:pt idx="5302">
                  <c:v>45878.9375</c:v>
                </c:pt>
                <c:pt idx="5303">
                  <c:v>45878.979166666664</c:v>
                </c:pt>
                <c:pt idx="5304">
                  <c:v>45879.020833333336</c:v>
                </c:pt>
                <c:pt idx="5305">
                  <c:v>45879.0625</c:v>
                </c:pt>
                <c:pt idx="5306">
                  <c:v>45879.104166666664</c:v>
                </c:pt>
                <c:pt idx="5307">
                  <c:v>45879.145833333336</c:v>
                </c:pt>
                <c:pt idx="5308">
                  <c:v>45879.1875</c:v>
                </c:pt>
                <c:pt idx="5309">
                  <c:v>45879.229166666664</c:v>
                </c:pt>
                <c:pt idx="5310">
                  <c:v>45879.270833333336</c:v>
                </c:pt>
                <c:pt idx="5311">
                  <c:v>45879.3125</c:v>
                </c:pt>
                <c:pt idx="5312">
                  <c:v>45879.354166666664</c:v>
                </c:pt>
                <c:pt idx="5313">
                  <c:v>45879.395833333336</c:v>
                </c:pt>
                <c:pt idx="5314">
                  <c:v>45879.4375</c:v>
                </c:pt>
                <c:pt idx="5315">
                  <c:v>45879.479166666664</c:v>
                </c:pt>
                <c:pt idx="5316">
                  <c:v>45879.520833333336</c:v>
                </c:pt>
                <c:pt idx="5317">
                  <c:v>45879.5625</c:v>
                </c:pt>
                <c:pt idx="5318">
                  <c:v>45879.604166666664</c:v>
                </c:pt>
                <c:pt idx="5319">
                  <c:v>45879.645833333336</c:v>
                </c:pt>
                <c:pt idx="5320">
                  <c:v>45879.6875</c:v>
                </c:pt>
                <c:pt idx="5321">
                  <c:v>45879.729166666664</c:v>
                </c:pt>
                <c:pt idx="5322">
                  <c:v>45879.770833333336</c:v>
                </c:pt>
                <c:pt idx="5323">
                  <c:v>45879.8125</c:v>
                </c:pt>
                <c:pt idx="5324">
                  <c:v>45879.854166666664</c:v>
                </c:pt>
                <c:pt idx="5325">
                  <c:v>45879.895833333336</c:v>
                </c:pt>
                <c:pt idx="5326">
                  <c:v>45879.9375</c:v>
                </c:pt>
                <c:pt idx="5327">
                  <c:v>45879.979166666664</c:v>
                </c:pt>
                <c:pt idx="5328">
                  <c:v>45880.020833333336</c:v>
                </c:pt>
                <c:pt idx="5329">
                  <c:v>45880.0625</c:v>
                </c:pt>
                <c:pt idx="5330">
                  <c:v>45880.104166666664</c:v>
                </c:pt>
                <c:pt idx="5331">
                  <c:v>45880.145833333336</c:v>
                </c:pt>
                <c:pt idx="5332">
                  <c:v>45880.1875</c:v>
                </c:pt>
                <c:pt idx="5333">
                  <c:v>45880.229166666664</c:v>
                </c:pt>
                <c:pt idx="5334">
                  <c:v>45880.270833333336</c:v>
                </c:pt>
                <c:pt idx="5335">
                  <c:v>45880.3125</c:v>
                </c:pt>
                <c:pt idx="5336">
                  <c:v>45880.354166666664</c:v>
                </c:pt>
                <c:pt idx="5337">
                  <c:v>45880.395833333336</c:v>
                </c:pt>
                <c:pt idx="5338">
                  <c:v>45880.4375</c:v>
                </c:pt>
                <c:pt idx="5339">
                  <c:v>45880.479166666664</c:v>
                </c:pt>
                <c:pt idx="5340">
                  <c:v>45880.520833333336</c:v>
                </c:pt>
                <c:pt idx="5341">
                  <c:v>45880.5625</c:v>
                </c:pt>
                <c:pt idx="5342">
                  <c:v>45880.604166666664</c:v>
                </c:pt>
                <c:pt idx="5343">
                  <c:v>45880.645833333336</c:v>
                </c:pt>
                <c:pt idx="5344">
                  <c:v>45880.6875</c:v>
                </c:pt>
                <c:pt idx="5345">
                  <c:v>45880.729166666664</c:v>
                </c:pt>
                <c:pt idx="5346">
                  <c:v>45880.770833333336</c:v>
                </c:pt>
                <c:pt idx="5347">
                  <c:v>45880.8125</c:v>
                </c:pt>
                <c:pt idx="5348">
                  <c:v>45880.854166666664</c:v>
                </c:pt>
                <c:pt idx="5349">
                  <c:v>45880.895833333336</c:v>
                </c:pt>
                <c:pt idx="5350">
                  <c:v>45880.9375</c:v>
                </c:pt>
                <c:pt idx="5351">
                  <c:v>45880.979166666664</c:v>
                </c:pt>
                <c:pt idx="5352">
                  <c:v>45881.020833333336</c:v>
                </c:pt>
                <c:pt idx="5353">
                  <c:v>45881.0625</c:v>
                </c:pt>
                <c:pt idx="5354">
                  <c:v>45881.104166666664</c:v>
                </c:pt>
                <c:pt idx="5355">
                  <c:v>45881.145833333336</c:v>
                </c:pt>
                <c:pt idx="5356">
                  <c:v>45881.1875</c:v>
                </c:pt>
                <c:pt idx="5357">
                  <c:v>45881.229166666664</c:v>
                </c:pt>
                <c:pt idx="5358">
                  <c:v>45881.270833333336</c:v>
                </c:pt>
                <c:pt idx="5359">
                  <c:v>45881.3125</c:v>
                </c:pt>
                <c:pt idx="5360">
                  <c:v>45881.354166666664</c:v>
                </c:pt>
                <c:pt idx="5361">
                  <c:v>45881.395833333336</c:v>
                </c:pt>
                <c:pt idx="5362">
                  <c:v>45881.4375</c:v>
                </c:pt>
                <c:pt idx="5363">
                  <c:v>45881.479166666664</c:v>
                </c:pt>
                <c:pt idx="5364">
                  <c:v>45881.520833333336</c:v>
                </c:pt>
                <c:pt idx="5365">
                  <c:v>45881.5625</c:v>
                </c:pt>
                <c:pt idx="5366">
                  <c:v>45881.604166666664</c:v>
                </c:pt>
                <c:pt idx="5367">
                  <c:v>45881.645833333336</c:v>
                </c:pt>
                <c:pt idx="5368">
                  <c:v>45881.6875</c:v>
                </c:pt>
                <c:pt idx="5369">
                  <c:v>45881.729166666664</c:v>
                </c:pt>
                <c:pt idx="5370">
                  <c:v>45881.770833333336</c:v>
                </c:pt>
                <c:pt idx="5371">
                  <c:v>45881.8125</c:v>
                </c:pt>
                <c:pt idx="5372">
                  <c:v>45881.854166666664</c:v>
                </c:pt>
                <c:pt idx="5373">
                  <c:v>45881.895833333336</c:v>
                </c:pt>
                <c:pt idx="5374">
                  <c:v>45881.9375</c:v>
                </c:pt>
                <c:pt idx="5375">
                  <c:v>45881.979166666664</c:v>
                </c:pt>
                <c:pt idx="5376">
                  <c:v>45882.020833333336</c:v>
                </c:pt>
                <c:pt idx="5377">
                  <c:v>45882.0625</c:v>
                </c:pt>
                <c:pt idx="5378">
                  <c:v>45882.104166666664</c:v>
                </c:pt>
                <c:pt idx="5379">
                  <c:v>45882.145833333336</c:v>
                </c:pt>
                <c:pt idx="5380">
                  <c:v>45882.1875</c:v>
                </c:pt>
                <c:pt idx="5381">
                  <c:v>45882.229166666664</c:v>
                </c:pt>
                <c:pt idx="5382">
                  <c:v>45882.270833333336</c:v>
                </c:pt>
                <c:pt idx="5383">
                  <c:v>45882.3125</c:v>
                </c:pt>
                <c:pt idx="5384">
                  <c:v>45882.354166666664</c:v>
                </c:pt>
                <c:pt idx="5385">
                  <c:v>45882.395833333336</c:v>
                </c:pt>
                <c:pt idx="5386">
                  <c:v>45882.4375</c:v>
                </c:pt>
                <c:pt idx="5387">
                  <c:v>45882.479166666664</c:v>
                </c:pt>
                <c:pt idx="5388">
                  <c:v>45882.520833333336</c:v>
                </c:pt>
                <c:pt idx="5389">
                  <c:v>45882.5625</c:v>
                </c:pt>
                <c:pt idx="5390">
                  <c:v>45882.604166666664</c:v>
                </c:pt>
                <c:pt idx="5391">
                  <c:v>45882.645833333336</c:v>
                </c:pt>
                <c:pt idx="5392">
                  <c:v>45882.6875</c:v>
                </c:pt>
                <c:pt idx="5393">
                  <c:v>45882.729166666664</c:v>
                </c:pt>
                <c:pt idx="5394">
                  <c:v>45882.770833333336</c:v>
                </c:pt>
                <c:pt idx="5395">
                  <c:v>45882.8125</c:v>
                </c:pt>
                <c:pt idx="5396">
                  <c:v>45882.854166666664</c:v>
                </c:pt>
                <c:pt idx="5397">
                  <c:v>45882.895833333336</c:v>
                </c:pt>
                <c:pt idx="5398">
                  <c:v>45882.9375</c:v>
                </c:pt>
                <c:pt idx="5399">
                  <c:v>45882.979166666664</c:v>
                </c:pt>
                <c:pt idx="5400">
                  <c:v>45883.020833333336</c:v>
                </c:pt>
                <c:pt idx="5401">
                  <c:v>45883.0625</c:v>
                </c:pt>
                <c:pt idx="5402">
                  <c:v>45883.104166666664</c:v>
                </c:pt>
                <c:pt idx="5403">
                  <c:v>45883.145833333336</c:v>
                </c:pt>
                <c:pt idx="5404">
                  <c:v>45883.1875</c:v>
                </c:pt>
                <c:pt idx="5405">
                  <c:v>45883.229166666664</c:v>
                </c:pt>
                <c:pt idx="5406">
                  <c:v>45883.270833333336</c:v>
                </c:pt>
                <c:pt idx="5407">
                  <c:v>45883.3125</c:v>
                </c:pt>
                <c:pt idx="5408">
                  <c:v>45883.354166666664</c:v>
                </c:pt>
                <c:pt idx="5409">
                  <c:v>45883.395833333336</c:v>
                </c:pt>
                <c:pt idx="5410">
                  <c:v>45883.4375</c:v>
                </c:pt>
                <c:pt idx="5411">
                  <c:v>45883.479166666664</c:v>
                </c:pt>
                <c:pt idx="5412">
                  <c:v>45883.520833333336</c:v>
                </c:pt>
                <c:pt idx="5413">
                  <c:v>45883.5625</c:v>
                </c:pt>
                <c:pt idx="5414">
                  <c:v>45883.604166666664</c:v>
                </c:pt>
                <c:pt idx="5415">
                  <c:v>45883.645833333336</c:v>
                </c:pt>
                <c:pt idx="5416">
                  <c:v>45883.6875</c:v>
                </c:pt>
                <c:pt idx="5417">
                  <c:v>45883.729166666664</c:v>
                </c:pt>
                <c:pt idx="5418">
                  <c:v>45883.770833333336</c:v>
                </c:pt>
                <c:pt idx="5419">
                  <c:v>45883.8125</c:v>
                </c:pt>
                <c:pt idx="5420">
                  <c:v>45883.854166666664</c:v>
                </c:pt>
                <c:pt idx="5421">
                  <c:v>45883.895833333336</c:v>
                </c:pt>
                <c:pt idx="5422">
                  <c:v>45883.9375</c:v>
                </c:pt>
                <c:pt idx="5423">
                  <c:v>45883.979166666664</c:v>
                </c:pt>
                <c:pt idx="5424">
                  <c:v>45884.020833333336</c:v>
                </c:pt>
                <c:pt idx="5425">
                  <c:v>45884.0625</c:v>
                </c:pt>
                <c:pt idx="5426">
                  <c:v>45884.104166666664</c:v>
                </c:pt>
                <c:pt idx="5427">
                  <c:v>45884.145833333336</c:v>
                </c:pt>
                <c:pt idx="5428">
                  <c:v>45884.1875</c:v>
                </c:pt>
                <c:pt idx="5429">
                  <c:v>45884.229166666664</c:v>
                </c:pt>
                <c:pt idx="5430">
                  <c:v>45884.270833333336</c:v>
                </c:pt>
                <c:pt idx="5431">
                  <c:v>45884.3125</c:v>
                </c:pt>
                <c:pt idx="5432">
                  <c:v>45884.354166666664</c:v>
                </c:pt>
                <c:pt idx="5433">
                  <c:v>45884.395833333336</c:v>
                </c:pt>
                <c:pt idx="5434">
                  <c:v>45884.4375</c:v>
                </c:pt>
                <c:pt idx="5435">
                  <c:v>45884.479166666664</c:v>
                </c:pt>
                <c:pt idx="5436">
                  <c:v>45884.520833333336</c:v>
                </c:pt>
                <c:pt idx="5437">
                  <c:v>45884.5625</c:v>
                </c:pt>
                <c:pt idx="5438">
                  <c:v>45884.604166666664</c:v>
                </c:pt>
                <c:pt idx="5439">
                  <c:v>45884.645833333336</c:v>
                </c:pt>
                <c:pt idx="5440">
                  <c:v>45884.6875</c:v>
                </c:pt>
                <c:pt idx="5441">
                  <c:v>45884.729166666664</c:v>
                </c:pt>
                <c:pt idx="5442">
                  <c:v>45884.770833333336</c:v>
                </c:pt>
                <c:pt idx="5443">
                  <c:v>45884.8125</c:v>
                </c:pt>
                <c:pt idx="5444">
                  <c:v>45884.854166666664</c:v>
                </c:pt>
                <c:pt idx="5445">
                  <c:v>45884.895833333336</c:v>
                </c:pt>
                <c:pt idx="5446">
                  <c:v>45884.9375</c:v>
                </c:pt>
                <c:pt idx="5447">
                  <c:v>45884.979166666664</c:v>
                </c:pt>
                <c:pt idx="5448">
                  <c:v>45885.020833333336</c:v>
                </c:pt>
                <c:pt idx="5449">
                  <c:v>45885.0625</c:v>
                </c:pt>
                <c:pt idx="5450">
                  <c:v>45885.104166666664</c:v>
                </c:pt>
                <c:pt idx="5451">
                  <c:v>45885.145833333336</c:v>
                </c:pt>
                <c:pt idx="5452">
                  <c:v>45885.1875</c:v>
                </c:pt>
                <c:pt idx="5453">
                  <c:v>45885.229166666664</c:v>
                </c:pt>
                <c:pt idx="5454">
                  <c:v>45885.270833333336</c:v>
                </c:pt>
                <c:pt idx="5455">
                  <c:v>45885.3125</c:v>
                </c:pt>
                <c:pt idx="5456">
                  <c:v>45885.354166666664</c:v>
                </c:pt>
                <c:pt idx="5457">
                  <c:v>45885.395833333336</c:v>
                </c:pt>
                <c:pt idx="5458">
                  <c:v>45885.4375</c:v>
                </c:pt>
                <c:pt idx="5459">
                  <c:v>45885.479166666664</c:v>
                </c:pt>
                <c:pt idx="5460">
                  <c:v>45885.520833333336</c:v>
                </c:pt>
                <c:pt idx="5461">
                  <c:v>45885.5625</c:v>
                </c:pt>
                <c:pt idx="5462">
                  <c:v>45885.604166666664</c:v>
                </c:pt>
                <c:pt idx="5463">
                  <c:v>45885.645833333336</c:v>
                </c:pt>
                <c:pt idx="5464">
                  <c:v>45885.6875</c:v>
                </c:pt>
                <c:pt idx="5465">
                  <c:v>45885.729166666664</c:v>
                </c:pt>
                <c:pt idx="5466">
                  <c:v>45885.770833333336</c:v>
                </c:pt>
                <c:pt idx="5467">
                  <c:v>45885.8125</c:v>
                </c:pt>
                <c:pt idx="5468">
                  <c:v>45885.854166666664</c:v>
                </c:pt>
                <c:pt idx="5469">
                  <c:v>45885.895833333336</c:v>
                </c:pt>
                <c:pt idx="5470">
                  <c:v>45885.9375</c:v>
                </c:pt>
                <c:pt idx="5471">
                  <c:v>45885.979166666664</c:v>
                </c:pt>
                <c:pt idx="5472">
                  <c:v>45886.020833333336</c:v>
                </c:pt>
                <c:pt idx="5473">
                  <c:v>45886.0625</c:v>
                </c:pt>
                <c:pt idx="5474">
                  <c:v>45886.104166666664</c:v>
                </c:pt>
                <c:pt idx="5475">
                  <c:v>45886.145833333336</c:v>
                </c:pt>
                <c:pt idx="5476">
                  <c:v>45886.1875</c:v>
                </c:pt>
                <c:pt idx="5477">
                  <c:v>45886.229166666664</c:v>
                </c:pt>
                <c:pt idx="5478">
                  <c:v>45886.270833333336</c:v>
                </c:pt>
                <c:pt idx="5479">
                  <c:v>45886.3125</c:v>
                </c:pt>
                <c:pt idx="5480">
                  <c:v>45886.354166666664</c:v>
                </c:pt>
                <c:pt idx="5481">
                  <c:v>45886.395833333336</c:v>
                </c:pt>
                <c:pt idx="5482">
                  <c:v>45886.4375</c:v>
                </c:pt>
                <c:pt idx="5483">
                  <c:v>45886.479166666664</c:v>
                </c:pt>
                <c:pt idx="5484">
                  <c:v>45886.520833333336</c:v>
                </c:pt>
                <c:pt idx="5485">
                  <c:v>45886.5625</c:v>
                </c:pt>
                <c:pt idx="5486">
                  <c:v>45886.604166666664</c:v>
                </c:pt>
                <c:pt idx="5487">
                  <c:v>45886.645833333336</c:v>
                </c:pt>
                <c:pt idx="5488">
                  <c:v>45886.6875</c:v>
                </c:pt>
                <c:pt idx="5489">
                  <c:v>45886.729166666664</c:v>
                </c:pt>
                <c:pt idx="5490">
                  <c:v>45886.770833333336</c:v>
                </c:pt>
                <c:pt idx="5491">
                  <c:v>45886.8125</c:v>
                </c:pt>
                <c:pt idx="5492">
                  <c:v>45886.854166666664</c:v>
                </c:pt>
                <c:pt idx="5493">
                  <c:v>45886.895833333336</c:v>
                </c:pt>
                <c:pt idx="5494">
                  <c:v>45886.9375</c:v>
                </c:pt>
                <c:pt idx="5495">
                  <c:v>45886.979166666664</c:v>
                </c:pt>
                <c:pt idx="5496">
                  <c:v>45887.020833333336</c:v>
                </c:pt>
                <c:pt idx="5497">
                  <c:v>45887.0625</c:v>
                </c:pt>
                <c:pt idx="5498">
                  <c:v>45887.104166666664</c:v>
                </c:pt>
                <c:pt idx="5499">
                  <c:v>45887.145833333336</c:v>
                </c:pt>
                <c:pt idx="5500">
                  <c:v>45887.1875</c:v>
                </c:pt>
                <c:pt idx="5501">
                  <c:v>45887.229166666664</c:v>
                </c:pt>
                <c:pt idx="5502">
                  <c:v>45887.270833333336</c:v>
                </c:pt>
                <c:pt idx="5503">
                  <c:v>45887.3125</c:v>
                </c:pt>
                <c:pt idx="5504">
                  <c:v>45887.354166666664</c:v>
                </c:pt>
                <c:pt idx="5505">
                  <c:v>45887.395833333336</c:v>
                </c:pt>
                <c:pt idx="5506">
                  <c:v>45887.4375</c:v>
                </c:pt>
                <c:pt idx="5507">
                  <c:v>45887.479166666664</c:v>
                </c:pt>
                <c:pt idx="5508">
                  <c:v>45887.520833333336</c:v>
                </c:pt>
                <c:pt idx="5509">
                  <c:v>45887.5625</c:v>
                </c:pt>
                <c:pt idx="5510">
                  <c:v>45887.604166666664</c:v>
                </c:pt>
                <c:pt idx="5511">
                  <c:v>45887.645833333336</c:v>
                </c:pt>
                <c:pt idx="5512">
                  <c:v>45887.6875</c:v>
                </c:pt>
                <c:pt idx="5513">
                  <c:v>45887.729166666664</c:v>
                </c:pt>
                <c:pt idx="5514">
                  <c:v>45887.770833333336</c:v>
                </c:pt>
                <c:pt idx="5515">
                  <c:v>45887.8125</c:v>
                </c:pt>
                <c:pt idx="5516">
                  <c:v>45887.854166666664</c:v>
                </c:pt>
                <c:pt idx="5517">
                  <c:v>45887.895833333336</c:v>
                </c:pt>
                <c:pt idx="5518">
                  <c:v>45887.9375</c:v>
                </c:pt>
                <c:pt idx="5519">
                  <c:v>45887.979166666664</c:v>
                </c:pt>
                <c:pt idx="5520">
                  <c:v>45888.020833333336</c:v>
                </c:pt>
                <c:pt idx="5521">
                  <c:v>45888.0625</c:v>
                </c:pt>
                <c:pt idx="5522">
                  <c:v>45888.104166666664</c:v>
                </c:pt>
                <c:pt idx="5523">
                  <c:v>45888.145833333336</c:v>
                </c:pt>
                <c:pt idx="5524">
                  <c:v>45888.1875</c:v>
                </c:pt>
                <c:pt idx="5525">
                  <c:v>45888.229166666664</c:v>
                </c:pt>
                <c:pt idx="5526">
                  <c:v>45888.270833333336</c:v>
                </c:pt>
                <c:pt idx="5527">
                  <c:v>45888.3125</c:v>
                </c:pt>
                <c:pt idx="5528">
                  <c:v>45888.354166666664</c:v>
                </c:pt>
                <c:pt idx="5529">
                  <c:v>45888.395833333336</c:v>
                </c:pt>
                <c:pt idx="5530">
                  <c:v>45888.4375</c:v>
                </c:pt>
                <c:pt idx="5531">
                  <c:v>45888.479166666664</c:v>
                </c:pt>
                <c:pt idx="5532">
                  <c:v>45888.520833333336</c:v>
                </c:pt>
                <c:pt idx="5533">
                  <c:v>45888.5625</c:v>
                </c:pt>
                <c:pt idx="5534">
                  <c:v>45888.604166666664</c:v>
                </c:pt>
                <c:pt idx="5535">
                  <c:v>45888.645833333336</c:v>
                </c:pt>
                <c:pt idx="5536">
                  <c:v>45888.6875</c:v>
                </c:pt>
                <c:pt idx="5537">
                  <c:v>45888.729166666664</c:v>
                </c:pt>
                <c:pt idx="5538">
                  <c:v>45888.770833333336</c:v>
                </c:pt>
                <c:pt idx="5539">
                  <c:v>45888.8125</c:v>
                </c:pt>
                <c:pt idx="5540">
                  <c:v>45888.854166666664</c:v>
                </c:pt>
                <c:pt idx="5541">
                  <c:v>45888.895833333336</c:v>
                </c:pt>
                <c:pt idx="5542">
                  <c:v>45888.9375</c:v>
                </c:pt>
                <c:pt idx="5543">
                  <c:v>45888.979166666664</c:v>
                </c:pt>
                <c:pt idx="5544">
                  <c:v>45889.020833333336</c:v>
                </c:pt>
                <c:pt idx="5545">
                  <c:v>45889.0625</c:v>
                </c:pt>
                <c:pt idx="5546">
                  <c:v>45889.104166666664</c:v>
                </c:pt>
                <c:pt idx="5547">
                  <c:v>45889.145833333336</c:v>
                </c:pt>
                <c:pt idx="5548">
                  <c:v>45889.1875</c:v>
                </c:pt>
                <c:pt idx="5549">
                  <c:v>45889.229166666664</c:v>
                </c:pt>
                <c:pt idx="5550">
                  <c:v>45889.270833333336</c:v>
                </c:pt>
                <c:pt idx="5551">
                  <c:v>45889.3125</c:v>
                </c:pt>
                <c:pt idx="5552">
                  <c:v>45889.354166666664</c:v>
                </c:pt>
                <c:pt idx="5553">
                  <c:v>45889.395833333336</c:v>
                </c:pt>
                <c:pt idx="5554">
                  <c:v>45889.4375</c:v>
                </c:pt>
                <c:pt idx="5555">
                  <c:v>45889.479166666664</c:v>
                </c:pt>
                <c:pt idx="5556">
                  <c:v>45889.520833333336</c:v>
                </c:pt>
                <c:pt idx="5557">
                  <c:v>45889.5625</c:v>
                </c:pt>
                <c:pt idx="5558">
                  <c:v>45889.604166666664</c:v>
                </c:pt>
                <c:pt idx="5559">
                  <c:v>45889.645833333336</c:v>
                </c:pt>
                <c:pt idx="5560">
                  <c:v>45889.6875</c:v>
                </c:pt>
                <c:pt idx="5561">
                  <c:v>45889.729166666664</c:v>
                </c:pt>
                <c:pt idx="5562">
                  <c:v>45889.770833333336</c:v>
                </c:pt>
                <c:pt idx="5563">
                  <c:v>45889.8125</c:v>
                </c:pt>
                <c:pt idx="5564">
                  <c:v>45889.854166666664</c:v>
                </c:pt>
                <c:pt idx="5565">
                  <c:v>45889.895833333336</c:v>
                </c:pt>
                <c:pt idx="5566">
                  <c:v>45889.9375</c:v>
                </c:pt>
                <c:pt idx="5567">
                  <c:v>45889.979166666664</c:v>
                </c:pt>
                <c:pt idx="5568">
                  <c:v>45890.020833333336</c:v>
                </c:pt>
                <c:pt idx="5569">
                  <c:v>45890.0625</c:v>
                </c:pt>
                <c:pt idx="5570">
                  <c:v>45890.104166666664</c:v>
                </c:pt>
                <c:pt idx="5571">
                  <c:v>45890.145833333336</c:v>
                </c:pt>
                <c:pt idx="5572">
                  <c:v>45890.1875</c:v>
                </c:pt>
                <c:pt idx="5573">
                  <c:v>45890.229166666664</c:v>
                </c:pt>
                <c:pt idx="5574">
                  <c:v>45890.270833333336</c:v>
                </c:pt>
                <c:pt idx="5575">
                  <c:v>45890.3125</c:v>
                </c:pt>
                <c:pt idx="5576">
                  <c:v>45890.354166666664</c:v>
                </c:pt>
                <c:pt idx="5577">
                  <c:v>45890.395833333336</c:v>
                </c:pt>
                <c:pt idx="5578">
                  <c:v>45890.4375</c:v>
                </c:pt>
                <c:pt idx="5579">
                  <c:v>45890.479166666664</c:v>
                </c:pt>
                <c:pt idx="5580">
                  <c:v>45890.520833333336</c:v>
                </c:pt>
                <c:pt idx="5581">
                  <c:v>45890.5625</c:v>
                </c:pt>
                <c:pt idx="5582">
                  <c:v>45890.604166666664</c:v>
                </c:pt>
                <c:pt idx="5583">
                  <c:v>45890.645833333336</c:v>
                </c:pt>
                <c:pt idx="5584">
                  <c:v>45890.6875</c:v>
                </c:pt>
                <c:pt idx="5585">
                  <c:v>45890.729166666664</c:v>
                </c:pt>
                <c:pt idx="5586">
                  <c:v>45890.770833333336</c:v>
                </c:pt>
                <c:pt idx="5587">
                  <c:v>45890.8125</c:v>
                </c:pt>
                <c:pt idx="5588">
                  <c:v>45890.854166666664</c:v>
                </c:pt>
                <c:pt idx="5589">
                  <c:v>45890.895833333336</c:v>
                </c:pt>
                <c:pt idx="5590">
                  <c:v>45890.9375</c:v>
                </c:pt>
                <c:pt idx="5591">
                  <c:v>45890.979166666664</c:v>
                </c:pt>
                <c:pt idx="5592">
                  <c:v>45891.020833333336</c:v>
                </c:pt>
                <c:pt idx="5593">
                  <c:v>45891.0625</c:v>
                </c:pt>
                <c:pt idx="5594">
                  <c:v>45891.104166666664</c:v>
                </c:pt>
                <c:pt idx="5595">
                  <c:v>45891.145833333336</c:v>
                </c:pt>
                <c:pt idx="5596">
                  <c:v>45891.1875</c:v>
                </c:pt>
                <c:pt idx="5597">
                  <c:v>45891.229166666664</c:v>
                </c:pt>
                <c:pt idx="5598">
                  <c:v>45891.270833333336</c:v>
                </c:pt>
                <c:pt idx="5599">
                  <c:v>45891.3125</c:v>
                </c:pt>
                <c:pt idx="5600">
                  <c:v>45891.354166666664</c:v>
                </c:pt>
                <c:pt idx="5601">
                  <c:v>45891.395833333336</c:v>
                </c:pt>
                <c:pt idx="5602">
                  <c:v>45891.4375</c:v>
                </c:pt>
                <c:pt idx="5603">
                  <c:v>45891.479166666664</c:v>
                </c:pt>
                <c:pt idx="5604">
                  <c:v>45891.520833333336</c:v>
                </c:pt>
                <c:pt idx="5605">
                  <c:v>45891.5625</c:v>
                </c:pt>
                <c:pt idx="5606">
                  <c:v>45891.604166666664</c:v>
                </c:pt>
                <c:pt idx="5607">
                  <c:v>45891.645833333336</c:v>
                </c:pt>
                <c:pt idx="5608">
                  <c:v>45891.6875</c:v>
                </c:pt>
                <c:pt idx="5609">
                  <c:v>45891.729166666664</c:v>
                </c:pt>
                <c:pt idx="5610">
                  <c:v>45891.770833333336</c:v>
                </c:pt>
                <c:pt idx="5611">
                  <c:v>45891.8125</c:v>
                </c:pt>
                <c:pt idx="5612">
                  <c:v>45891.854166666664</c:v>
                </c:pt>
                <c:pt idx="5613">
                  <c:v>45891.895833333336</c:v>
                </c:pt>
                <c:pt idx="5614">
                  <c:v>45891.9375</c:v>
                </c:pt>
                <c:pt idx="5615">
                  <c:v>45891.979166666664</c:v>
                </c:pt>
                <c:pt idx="5616">
                  <c:v>45892.020833333336</c:v>
                </c:pt>
                <c:pt idx="5617">
                  <c:v>45892.0625</c:v>
                </c:pt>
                <c:pt idx="5618">
                  <c:v>45892.104166666664</c:v>
                </c:pt>
                <c:pt idx="5619">
                  <c:v>45892.145833333336</c:v>
                </c:pt>
                <c:pt idx="5620">
                  <c:v>45892.1875</c:v>
                </c:pt>
                <c:pt idx="5621">
                  <c:v>45892.229166666664</c:v>
                </c:pt>
                <c:pt idx="5622">
                  <c:v>45892.270833333336</c:v>
                </c:pt>
                <c:pt idx="5623">
                  <c:v>45892.3125</c:v>
                </c:pt>
                <c:pt idx="5624">
                  <c:v>45892.354166666664</c:v>
                </c:pt>
                <c:pt idx="5625">
                  <c:v>45892.395833333336</c:v>
                </c:pt>
                <c:pt idx="5626">
                  <c:v>45892.4375</c:v>
                </c:pt>
                <c:pt idx="5627">
                  <c:v>45892.479166666664</c:v>
                </c:pt>
                <c:pt idx="5628">
                  <c:v>45892.520833333336</c:v>
                </c:pt>
                <c:pt idx="5629">
                  <c:v>45892.5625</c:v>
                </c:pt>
                <c:pt idx="5630">
                  <c:v>45892.604166666664</c:v>
                </c:pt>
                <c:pt idx="5631">
                  <c:v>45892.645833333336</c:v>
                </c:pt>
                <c:pt idx="5632">
                  <c:v>45892.6875</c:v>
                </c:pt>
                <c:pt idx="5633">
                  <c:v>45892.729166666664</c:v>
                </c:pt>
                <c:pt idx="5634">
                  <c:v>45892.770833333336</c:v>
                </c:pt>
                <c:pt idx="5635">
                  <c:v>45892.8125</c:v>
                </c:pt>
                <c:pt idx="5636">
                  <c:v>45892.854166666664</c:v>
                </c:pt>
                <c:pt idx="5637">
                  <c:v>45892.895833333336</c:v>
                </c:pt>
                <c:pt idx="5638">
                  <c:v>45892.9375</c:v>
                </c:pt>
                <c:pt idx="5639">
                  <c:v>45892.979166666664</c:v>
                </c:pt>
                <c:pt idx="5640">
                  <c:v>45893.020833333336</c:v>
                </c:pt>
                <c:pt idx="5641">
                  <c:v>45893.0625</c:v>
                </c:pt>
                <c:pt idx="5642">
                  <c:v>45893.104166666664</c:v>
                </c:pt>
                <c:pt idx="5643">
                  <c:v>45893.145833333336</c:v>
                </c:pt>
                <c:pt idx="5644">
                  <c:v>45893.1875</c:v>
                </c:pt>
                <c:pt idx="5645">
                  <c:v>45893.229166666664</c:v>
                </c:pt>
                <c:pt idx="5646">
                  <c:v>45893.270833333336</c:v>
                </c:pt>
                <c:pt idx="5647">
                  <c:v>45893.3125</c:v>
                </c:pt>
                <c:pt idx="5648">
                  <c:v>45893.354166666664</c:v>
                </c:pt>
                <c:pt idx="5649">
                  <c:v>45893.395833333336</c:v>
                </c:pt>
                <c:pt idx="5650">
                  <c:v>45893.4375</c:v>
                </c:pt>
                <c:pt idx="5651">
                  <c:v>45893.479166666664</c:v>
                </c:pt>
                <c:pt idx="5652">
                  <c:v>45893.520833333336</c:v>
                </c:pt>
                <c:pt idx="5653">
                  <c:v>45893.5625</c:v>
                </c:pt>
                <c:pt idx="5654">
                  <c:v>45893.604166666664</c:v>
                </c:pt>
                <c:pt idx="5655">
                  <c:v>45893.645833333336</c:v>
                </c:pt>
                <c:pt idx="5656">
                  <c:v>45893.6875</c:v>
                </c:pt>
                <c:pt idx="5657">
                  <c:v>45893.729166666664</c:v>
                </c:pt>
                <c:pt idx="5658">
                  <c:v>45893.770833333336</c:v>
                </c:pt>
                <c:pt idx="5659">
                  <c:v>45893.8125</c:v>
                </c:pt>
                <c:pt idx="5660">
                  <c:v>45893.854166666664</c:v>
                </c:pt>
                <c:pt idx="5661">
                  <c:v>45893.895833333336</c:v>
                </c:pt>
                <c:pt idx="5662">
                  <c:v>45893.9375</c:v>
                </c:pt>
                <c:pt idx="5663">
                  <c:v>45893.979166666664</c:v>
                </c:pt>
                <c:pt idx="5664">
                  <c:v>45894.020833333336</c:v>
                </c:pt>
                <c:pt idx="5665">
                  <c:v>45894.0625</c:v>
                </c:pt>
                <c:pt idx="5666">
                  <c:v>45894.104166666664</c:v>
                </c:pt>
                <c:pt idx="5667">
                  <c:v>45894.145833333336</c:v>
                </c:pt>
                <c:pt idx="5668">
                  <c:v>45894.1875</c:v>
                </c:pt>
                <c:pt idx="5669">
                  <c:v>45894.229166666664</c:v>
                </c:pt>
                <c:pt idx="5670">
                  <c:v>45894.270833333336</c:v>
                </c:pt>
                <c:pt idx="5671">
                  <c:v>45894.3125</c:v>
                </c:pt>
                <c:pt idx="5672">
                  <c:v>45894.354166666664</c:v>
                </c:pt>
                <c:pt idx="5673">
                  <c:v>45894.395833333336</c:v>
                </c:pt>
                <c:pt idx="5674">
                  <c:v>45894.4375</c:v>
                </c:pt>
                <c:pt idx="5675">
                  <c:v>45894.479166666664</c:v>
                </c:pt>
                <c:pt idx="5676">
                  <c:v>45894.520833333336</c:v>
                </c:pt>
                <c:pt idx="5677">
                  <c:v>45894.5625</c:v>
                </c:pt>
                <c:pt idx="5678">
                  <c:v>45894.604166666664</c:v>
                </c:pt>
                <c:pt idx="5679">
                  <c:v>45894.645833333336</c:v>
                </c:pt>
                <c:pt idx="5680">
                  <c:v>45894.6875</c:v>
                </c:pt>
                <c:pt idx="5681">
                  <c:v>45894.729166666664</c:v>
                </c:pt>
                <c:pt idx="5682">
                  <c:v>45894.770833333336</c:v>
                </c:pt>
                <c:pt idx="5683">
                  <c:v>45894.8125</c:v>
                </c:pt>
                <c:pt idx="5684">
                  <c:v>45894.854166666664</c:v>
                </c:pt>
                <c:pt idx="5685">
                  <c:v>45894.895833333336</c:v>
                </c:pt>
                <c:pt idx="5686">
                  <c:v>45894.9375</c:v>
                </c:pt>
                <c:pt idx="5687">
                  <c:v>45894.979166666664</c:v>
                </c:pt>
                <c:pt idx="5688">
                  <c:v>45895.020833333336</c:v>
                </c:pt>
                <c:pt idx="5689">
                  <c:v>45895.0625</c:v>
                </c:pt>
                <c:pt idx="5690">
                  <c:v>45895.104166666664</c:v>
                </c:pt>
                <c:pt idx="5691">
                  <c:v>45895.145833333336</c:v>
                </c:pt>
                <c:pt idx="5692">
                  <c:v>45895.1875</c:v>
                </c:pt>
                <c:pt idx="5693">
                  <c:v>45895.229166666664</c:v>
                </c:pt>
                <c:pt idx="5694">
                  <c:v>45895.270833333336</c:v>
                </c:pt>
                <c:pt idx="5695">
                  <c:v>45895.3125</c:v>
                </c:pt>
                <c:pt idx="5696">
                  <c:v>45895.354166666664</c:v>
                </c:pt>
                <c:pt idx="5697">
                  <c:v>45895.395833333336</c:v>
                </c:pt>
                <c:pt idx="5698">
                  <c:v>45895.4375</c:v>
                </c:pt>
                <c:pt idx="5699">
                  <c:v>45895.479166666664</c:v>
                </c:pt>
                <c:pt idx="5700">
                  <c:v>45895.520833333336</c:v>
                </c:pt>
                <c:pt idx="5701">
                  <c:v>45895.5625</c:v>
                </c:pt>
                <c:pt idx="5702">
                  <c:v>45895.604166666664</c:v>
                </c:pt>
                <c:pt idx="5703">
                  <c:v>45895.645833333336</c:v>
                </c:pt>
                <c:pt idx="5704">
                  <c:v>45895.6875</c:v>
                </c:pt>
                <c:pt idx="5705">
                  <c:v>45895.729166666664</c:v>
                </c:pt>
                <c:pt idx="5706">
                  <c:v>45895.770833333336</c:v>
                </c:pt>
                <c:pt idx="5707">
                  <c:v>45895.8125</c:v>
                </c:pt>
                <c:pt idx="5708">
                  <c:v>45895.854166666664</c:v>
                </c:pt>
                <c:pt idx="5709">
                  <c:v>45895.895833333336</c:v>
                </c:pt>
                <c:pt idx="5710">
                  <c:v>45895.9375</c:v>
                </c:pt>
                <c:pt idx="5711">
                  <c:v>45895.979166666664</c:v>
                </c:pt>
                <c:pt idx="5712">
                  <c:v>45896.020833333336</c:v>
                </c:pt>
                <c:pt idx="5713">
                  <c:v>45896.0625</c:v>
                </c:pt>
                <c:pt idx="5714">
                  <c:v>45896.104166666664</c:v>
                </c:pt>
                <c:pt idx="5715">
                  <c:v>45896.145833333336</c:v>
                </c:pt>
                <c:pt idx="5716">
                  <c:v>45896.1875</c:v>
                </c:pt>
                <c:pt idx="5717">
                  <c:v>45896.229166666664</c:v>
                </c:pt>
                <c:pt idx="5718">
                  <c:v>45896.270833333336</c:v>
                </c:pt>
                <c:pt idx="5719">
                  <c:v>45896.3125</c:v>
                </c:pt>
                <c:pt idx="5720">
                  <c:v>45896.354166666664</c:v>
                </c:pt>
                <c:pt idx="5721">
                  <c:v>45896.395833333336</c:v>
                </c:pt>
                <c:pt idx="5722">
                  <c:v>45896.4375</c:v>
                </c:pt>
                <c:pt idx="5723">
                  <c:v>45896.479166666664</c:v>
                </c:pt>
                <c:pt idx="5724">
                  <c:v>45896.520833333336</c:v>
                </c:pt>
                <c:pt idx="5725">
                  <c:v>45896.5625</c:v>
                </c:pt>
                <c:pt idx="5726">
                  <c:v>45896.604166666664</c:v>
                </c:pt>
                <c:pt idx="5727">
                  <c:v>45896.645833333336</c:v>
                </c:pt>
                <c:pt idx="5728">
                  <c:v>45896.6875</c:v>
                </c:pt>
                <c:pt idx="5729">
                  <c:v>45896.729166666664</c:v>
                </c:pt>
                <c:pt idx="5730">
                  <c:v>45896.770833333336</c:v>
                </c:pt>
                <c:pt idx="5731">
                  <c:v>45896.8125</c:v>
                </c:pt>
                <c:pt idx="5732">
                  <c:v>45896.854166666664</c:v>
                </c:pt>
                <c:pt idx="5733">
                  <c:v>45896.895833333336</c:v>
                </c:pt>
                <c:pt idx="5734">
                  <c:v>45896.9375</c:v>
                </c:pt>
                <c:pt idx="5735">
                  <c:v>45896.979166666664</c:v>
                </c:pt>
                <c:pt idx="5736">
                  <c:v>45897.020833333336</c:v>
                </c:pt>
                <c:pt idx="5737">
                  <c:v>45897.0625</c:v>
                </c:pt>
                <c:pt idx="5738">
                  <c:v>45897.104166666664</c:v>
                </c:pt>
                <c:pt idx="5739">
                  <c:v>45897.145833333336</c:v>
                </c:pt>
                <c:pt idx="5740">
                  <c:v>45897.1875</c:v>
                </c:pt>
                <c:pt idx="5741">
                  <c:v>45897.229166666664</c:v>
                </c:pt>
                <c:pt idx="5742">
                  <c:v>45897.270833333336</c:v>
                </c:pt>
                <c:pt idx="5743">
                  <c:v>45897.3125</c:v>
                </c:pt>
                <c:pt idx="5744">
                  <c:v>45897.354166666664</c:v>
                </c:pt>
                <c:pt idx="5745">
                  <c:v>45897.395833333336</c:v>
                </c:pt>
                <c:pt idx="5746">
                  <c:v>45897.4375</c:v>
                </c:pt>
                <c:pt idx="5747">
                  <c:v>45897.479166666664</c:v>
                </c:pt>
                <c:pt idx="5748">
                  <c:v>45897.520833333336</c:v>
                </c:pt>
                <c:pt idx="5749">
                  <c:v>45897.5625</c:v>
                </c:pt>
                <c:pt idx="5750">
                  <c:v>45897.604166666664</c:v>
                </c:pt>
                <c:pt idx="5751">
                  <c:v>45897.645833333336</c:v>
                </c:pt>
                <c:pt idx="5752">
                  <c:v>45897.6875</c:v>
                </c:pt>
                <c:pt idx="5753">
                  <c:v>45897.729166666664</c:v>
                </c:pt>
                <c:pt idx="5754">
                  <c:v>45897.770833333336</c:v>
                </c:pt>
                <c:pt idx="5755">
                  <c:v>45897.8125</c:v>
                </c:pt>
                <c:pt idx="5756">
                  <c:v>45897.854166666664</c:v>
                </c:pt>
                <c:pt idx="5757">
                  <c:v>45897.895833333336</c:v>
                </c:pt>
                <c:pt idx="5758">
                  <c:v>45897.9375</c:v>
                </c:pt>
                <c:pt idx="5759">
                  <c:v>45897.979166666664</c:v>
                </c:pt>
                <c:pt idx="5760">
                  <c:v>45898.020833333336</c:v>
                </c:pt>
                <c:pt idx="5761">
                  <c:v>45898.0625</c:v>
                </c:pt>
                <c:pt idx="5762">
                  <c:v>45898.104166666664</c:v>
                </c:pt>
                <c:pt idx="5763">
                  <c:v>45898.145833333336</c:v>
                </c:pt>
                <c:pt idx="5764">
                  <c:v>45898.1875</c:v>
                </c:pt>
                <c:pt idx="5765">
                  <c:v>45898.229166666664</c:v>
                </c:pt>
                <c:pt idx="5766">
                  <c:v>45898.270833333336</c:v>
                </c:pt>
                <c:pt idx="5767">
                  <c:v>45898.3125</c:v>
                </c:pt>
                <c:pt idx="5768">
                  <c:v>45898.354166666664</c:v>
                </c:pt>
                <c:pt idx="5769">
                  <c:v>45898.395833333336</c:v>
                </c:pt>
                <c:pt idx="5770">
                  <c:v>45898.4375</c:v>
                </c:pt>
                <c:pt idx="5771">
                  <c:v>45898.479166666664</c:v>
                </c:pt>
                <c:pt idx="5772">
                  <c:v>45898.520833333336</c:v>
                </c:pt>
                <c:pt idx="5773">
                  <c:v>45898.5625</c:v>
                </c:pt>
                <c:pt idx="5774">
                  <c:v>45898.604166666664</c:v>
                </c:pt>
                <c:pt idx="5775">
                  <c:v>45898.645833333336</c:v>
                </c:pt>
                <c:pt idx="5776">
                  <c:v>45898.6875</c:v>
                </c:pt>
                <c:pt idx="5777">
                  <c:v>45898.729166666664</c:v>
                </c:pt>
                <c:pt idx="5778">
                  <c:v>45898.770833333336</c:v>
                </c:pt>
                <c:pt idx="5779">
                  <c:v>45898.8125</c:v>
                </c:pt>
                <c:pt idx="5780">
                  <c:v>45898.854166666664</c:v>
                </c:pt>
                <c:pt idx="5781">
                  <c:v>45898.895833333336</c:v>
                </c:pt>
                <c:pt idx="5782">
                  <c:v>45898.9375</c:v>
                </c:pt>
                <c:pt idx="5783">
                  <c:v>45898.979166666664</c:v>
                </c:pt>
                <c:pt idx="5784">
                  <c:v>45899.020833333336</c:v>
                </c:pt>
                <c:pt idx="5785">
                  <c:v>45899.0625</c:v>
                </c:pt>
                <c:pt idx="5786">
                  <c:v>45899.104166666664</c:v>
                </c:pt>
                <c:pt idx="5787">
                  <c:v>45899.145833333336</c:v>
                </c:pt>
                <c:pt idx="5788">
                  <c:v>45899.1875</c:v>
                </c:pt>
                <c:pt idx="5789">
                  <c:v>45899.229166666664</c:v>
                </c:pt>
                <c:pt idx="5790">
                  <c:v>45899.270833333336</c:v>
                </c:pt>
                <c:pt idx="5791">
                  <c:v>45899.3125</c:v>
                </c:pt>
                <c:pt idx="5792">
                  <c:v>45899.354166666664</c:v>
                </c:pt>
                <c:pt idx="5793">
                  <c:v>45899.395833333336</c:v>
                </c:pt>
                <c:pt idx="5794">
                  <c:v>45899.4375</c:v>
                </c:pt>
                <c:pt idx="5795">
                  <c:v>45899.479166666664</c:v>
                </c:pt>
                <c:pt idx="5796">
                  <c:v>45899.520833333336</c:v>
                </c:pt>
                <c:pt idx="5797">
                  <c:v>45899.5625</c:v>
                </c:pt>
                <c:pt idx="5798">
                  <c:v>45899.604166666664</c:v>
                </c:pt>
                <c:pt idx="5799">
                  <c:v>45899.645833333336</c:v>
                </c:pt>
                <c:pt idx="5800">
                  <c:v>45899.6875</c:v>
                </c:pt>
                <c:pt idx="5801">
                  <c:v>45899.729166666664</c:v>
                </c:pt>
                <c:pt idx="5802">
                  <c:v>45899.770833333336</c:v>
                </c:pt>
                <c:pt idx="5803">
                  <c:v>45899.8125</c:v>
                </c:pt>
                <c:pt idx="5804">
                  <c:v>45899.854166666664</c:v>
                </c:pt>
                <c:pt idx="5805">
                  <c:v>45899.895833333336</c:v>
                </c:pt>
                <c:pt idx="5806">
                  <c:v>45899.9375</c:v>
                </c:pt>
                <c:pt idx="5807">
                  <c:v>45899.979166666664</c:v>
                </c:pt>
                <c:pt idx="5808">
                  <c:v>45900.020833333336</c:v>
                </c:pt>
                <c:pt idx="5809">
                  <c:v>45900.0625</c:v>
                </c:pt>
                <c:pt idx="5810">
                  <c:v>45900.104166666664</c:v>
                </c:pt>
                <c:pt idx="5811">
                  <c:v>45900.145833333336</c:v>
                </c:pt>
                <c:pt idx="5812">
                  <c:v>45900.1875</c:v>
                </c:pt>
                <c:pt idx="5813">
                  <c:v>45900.229166666664</c:v>
                </c:pt>
                <c:pt idx="5814">
                  <c:v>45900.270833333336</c:v>
                </c:pt>
                <c:pt idx="5815">
                  <c:v>45900.3125</c:v>
                </c:pt>
                <c:pt idx="5816">
                  <c:v>45900.354166666664</c:v>
                </c:pt>
                <c:pt idx="5817">
                  <c:v>45900.395833333336</c:v>
                </c:pt>
                <c:pt idx="5818">
                  <c:v>45900.4375</c:v>
                </c:pt>
                <c:pt idx="5819">
                  <c:v>45900.479166666664</c:v>
                </c:pt>
                <c:pt idx="5820">
                  <c:v>45900.520833333336</c:v>
                </c:pt>
                <c:pt idx="5821">
                  <c:v>45900.5625</c:v>
                </c:pt>
                <c:pt idx="5822">
                  <c:v>45900.604166666664</c:v>
                </c:pt>
                <c:pt idx="5823">
                  <c:v>45900.645833333336</c:v>
                </c:pt>
                <c:pt idx="5824">
                  <c:v>45900.6875</c:v>
                </c:pt>
                <c:pt idx="5825">
                  <c:v>45900.729166666664</c:v>
                </c:pt>
                <c:pt idx="5826">
                  <c:v>45900.770833333336</c:v>
                </c:pt>
                <c:pt idx="5827">
                  <c:v>45900.8125</c:v>
                </c:pt>
                <c:pt idx="5828">
                  <c:v>45900.854166666664</c:v>
                </c:pt>
                <c:pt idx="5829">
                  <c:v>45900.895833333336</c:v>
                </c:pt>
                <c:pt idx="5830">
                  <c:v>45900.9375</c:v>
                </c:pt>
                <c:pt idx="5831">
                  <c:v>45900.979166666664</c:v>
                </c:pt>
                <c:pt idx="5832">
                  <c:v>45901.020833333336</c:v>
                </c:pt>
                <c:pt idx="5833">
                  <c:v>45901.0625</c:v>
                </c:pt>
                <c:pt idx="5834">
                  <c:v>45901.104166666664</c:v>
                </c:pt>
                <c:pt idx="5835">
                  <c:v>45901.145833333336</c:v>
                </c:pt>
                <c:pt idx="5836">
                  <c:v>45901.1875</c:v>
                </c:pt>
                <c:pt idx="5837">
                  <c:v>45901.229166666664</c:v>
                </c:pt>
                <c:pt idx="5838">
                  <c:v>45901.270833333336</c:v>
                </c:pt>
                <c:pt idx="5839">
                  <c:v>45901.3125</c:v>
                </c:pt>
                <c:pt idx="5840">
                  <c:v>45901.354166666664</c:v>
                </c:pt>
                <c:pt idx="5841">
                  <c:v>45901.395833333336</c:v>
                </c:pt>
                <c:pt idx="5842">
                  <c:v>45901.4375</c:v>
                </c:pt>
                <c:pt idx="5843">
                  <c:v>45901.479166666664</c:v>
                </c:pt>
                <c:pt idx="5844">
                  <c:v>45901.520833333336</c:v>
                </c:pt>
                <c:pt idx="5845">
                  <c:v>45901.5625</c:v>
                </c:pt>
                <c:pt idx="5846">
                  <c:v>45901.604166666664</c:v>
                </c:pt>
                <c:pt idx="5847">
                  <c:v>45901.645833333336</c:v>
                </c:pt>
                <c:pt idx="5848">
                  <c:v>45901.6875</c:v>
                </c:pt>
                <c:pt idx="5849">
                  <c:v>45901.729166666664</c:v>
                </c:pt>
                <c:pt idx="5850">
                  <c:v>45901.770833333336</c:v>
                </c:pt>
                <c:pt idx="5851">
                  <c:v>45901.8125</c:v>
                </c:pt>
                <c:pt idx="5852">
                  <c:v>45901.854166666664</c:v>
                </c:pt>
                <c:pt idx="5853">
                  <c:v>45901.895833333336</c:v>
                </c:pt>
                <c:pt idx="5854">
                  <c:v>45901.9375</c:v>
                </c:pt>
                <c:pt idx="5855">
                  <c:v>45901.979166666664</c:v>
                </c:pt>
                <c:pt idx="5856">
                  <c:v>45902.020833333336</c:v>
                </c:pt>
                <c:pt idx="5857">
                  <c:v>45902.0625</c:v>
                </c:pt>
                <c:pt idx="5858">
                  <c:v>45902.104166666664</c:v>
                </c:pt>
                <c:pt idx="5859">
                  <c:v>45902.145833333336</c:v>
                </c:pt>
                <c:pt idx="5860">
                  <c:v>45902.1875</c:v>
                </c:pt>
                <c:pt idx="5861">
                  <c:v>45902.229166666664</c:v>
                </c:pt>
                <c:pt idx="5862">
                  <c:v>45902.270833333336</c:v>
                </c:pt>
                <c:pt idx="5863">
                  <c:v>45902.3125</c:v>
                </c:pt>
                <c:pt idx="5864">
                  <c:v>45902.354166666664</c:v>
                </c:pt>
                <c:pt idx="5865">
                  <c:v>45902.395833333336</c:v>
                </c:pt>
                <c:pt idx="5866">
                  <c:v>45902.4375</c:v>
                </c:pt>
                <c:pt idx="5867">
                  <c:v>45902.479166666664</c:v>
                </c:pt>
                <c:pt idx="5868">
                  <c:v>45902.520833333336</c:v>
                </c:pt>
                <c:pt idx="5869">
                  <c:v>45902.5625</c:v>
                </c:pt>
                <c:pt idx="5870">
                  <c:v>45902.604166666664</c:v>
                </c:pt>
                <c:pt idx="5871">
                  <c:v>45902.645833333336</c:v>
                </c:pt>
                <c:pt idx="5872">
                  <c:v>45902.6875</c:v>
                </c:pt>
                <c:pt idx="5873">
                  <c:v>45902.729166666664</c:v>
                </c:pt>
                <c:pt idx="5874">
                  <c:v>45902.770833333336</c:v>
                </c:pt>
                <c:pt idx="5875">
                  <c:v>45902.8125</c:v>
                </c:pt>
                <c:pt idx="5876">
                  <c:v>45902.854166666664</c:v>
                </c:pt>
                <c:pt idx="5877">
                  <c:v>45902.895833333336</c:v>
                </c:pt>
                <c:pt idx="5878">
                  <c:v>45902.9375</c:v>
                </c:pt>
                <c:pt idx="5879">
                  <c:v>45902.979166666664</c:v>
                </c:pt>
                <c:pt idx="5880">
                  <c:v>45903.020833333336</c:v>
                </c:pt>
                <c:pt idx="5881">
                  <c:v>45903.0625</c:v>
                </c:pt>
                <c:pt idx="5882">
                  <c:v>45903.104166666664</c:v>
                </c:pt>
                <c:pt idx="5883">
                  <c:v>45903.145833333336</c:v>
                </c:pt>
                <c:pt idx="5884">
                  <c:v>45903.1875</c:v>
                </c:pt>
                <c:pt idx="5885">
                  <c:v>45903.229166666664</c:v>
                </c:pt>
                <c:pt idx="5886">
                  <c:v>45903.270833333336</c:v>
                </c:pt>
                <c:pt idx="5887">
                  <c:v>45903.3125</c:v>
                </c:pt>
                <c:pt idx="5888">
                  <c:v>45903.354166666664</c:v>
                </c:pt>
                <c:pt idx="5889">
                  <c:v>45903.395833333336</c:v>
                </c:pt>
                <c:pt idx="5890">
                  <c:v>45903.4375</c:v>
                </c:pt>
                <c:pt idx="5891">
                  <c:v>45903.479166666664</c:v>
                </c:pt>
                <c:pt idx="5892">
                  <c:v>45903.520833333336</c:v>
                </c:pt>
                <c:pt idx="5893">
                  <c:v>45903.5625</c:v>
                </c:pt>
                <c:pt idx="5894">
                  <c:v>45903.604166666664</c:v>
                </c:pt>
                <c:pt idx="5895">
                  <c:v>45903.645833333336</c:v>
                </c:pt>
                <c:pt idx="5896">
                  <c:v>45903.6875</c:v>
                </c:pt>
                <c:pt idx="5897">
                  <c:v>45903.729166666664</c:v>
                </c:pt>
                <c:pt idx="5898">
                  <c:v>45903.770833333336</c:v>
                </c:pt>
                <c:pt idx="5899">
                  <c:v>45903.8125</c:v>
                </c:pt>
                <c:pt idx="5900">
                  <c:v>45903.854166666664</c:v>
                </c:pt>
                <c:pt idx="5901">
                  <c:v>45903.895833333336</c:v>
                </c:pt>
                <c:pt idx="5902">
                  <c:v>45903.9375</c:v>
                </c:pt>
                <c:pt idx="5903">
                  <c:v>45903.979166666664</c:v>
                </c:pt>
                <c:pt idx="5904">
                  <c:v>45904.020833333336</c:v>
                </c:pt>
                <c:pt idx="5905">
                  <c:v>45904.0625</c:v>
                </c:pt>
                <c:pt idx="5906">
                  <c:v>45904.104166666664</c:v>
                </c:pt>
                <c:pt idx="5907">
                  <c:v>45904.145833333336</c:v>
                </c:pt>
                <c:pt idx="5908">
                  <c:v>45904.1875</c:v>
                </c:pt>
                <c:pt idx="5909">
                  <c:v>45904.229166666664</c:v>
                </c:pt>
                <c:pt idx="5910">
                  <c:v>45904.270833333336</c:v>
                </c:pt>
                <c:pt idx="5911">
                  <c:v>45904.3125</c:v>
                </c:pt>
                <c:pt idx="5912">
                  <c:v>45904.354166666664</c:v>
                </c:pt>
                <c:pt idx="5913">
                  <c:v>45904.395833333336</c:v>
                </c:pt>
                <c:pt idx="5914">
                  <c:v>45904.4375</c:v>
                </c:pt>
                <c:pt idx="5915">
                  <c:v>45904.479166666664</c:v>
                </c:pt>
                <c:pt idx="5916">
                  <c:v>45904.520833333336</c:v>
                </c:pt>
                <c:pt idx="5917">
                  <c:v>45904.5625</c:v>
                </c:pt>
                <c:pt idx="5918">
                  <c:v>45904.604166666664</c:v>
                </c:pt>
                <c:pt idx="5919">
                  <c:v>45904.645833333336</c:v>
                </c:pt>
                <c:pt idx="5920">
                  <c:v>45904.6875</c:v>
                </c:pt>
                <c:pt idx="5921">
                  <c:v>45904.729166666664</c:v>
                </c:pt>
                <c:pt idx="5922">
                  <c:v>45904.770833333336</c:v>
                </c:pt>
                <c:pt idx="5923">
                  <c:v>45904.8125</c:v>
                </c:pt>
                <c:pt idx="5924">
                  <c:v>45904.854166666664</c:v>
                </c:pt>
                <c:pt idx="5925">
                  <c:v>45904.895833333336</c:v>
                </c:pt>
                <c:pt idx="5926">
                  <c:v>45904.9375</c:v>
                </c:pt>
                <c:pt idx="5927">
                  <c:v>45904.979166666664</c:v>
                </c:pt>
                <c:pt idx="5928">
                  <c:v>45905.020833333336</c:v>
                </c:pt>
                <c:pt idx="5929">
                  <c:v>45905.0625</c:v>
                </c:pt>
                <c:pt idx="5930">
                  <c:v>45905.104166666664</c:v>
                </c:pt>
                <c:pt idx="5931">
                  <c:v>45905.145833333336</c:v>
                </c:pt>
                <c:pt idx="5932">
                  <c:v>45905.1875</c:v>
                </c:pt>
                <c:pt idx="5933">
                  <c:v>45905.229166666664</c:v>
                </c:pt>
                <c:pt idx="5934">
                  <c:v>45905.270833333336</c:v>
                </c:pt>
                <c:pt idx="5935">
                  <c:v>45905.3125</c:v>
                </c:pt>
                <c:pt idx="5936">
                  <c:v>45905.354166666664</c:v>
                </c:pt>
                <c:pt idx="5937">
                  <c:v>45905.395833333336</c:v>
                </c:pt>
                <c:pt idx="5938">
                  <c:v>45905.4375</c:v>
                </c:pt>
                <c:pt idx="5939">
                  <c:v>45905.479166666664</c:v>
                </c:pt>
                <c:pt idx="5940">
                  <c:v>45905.520833333336</c:v>
                </c:pt>
                <c:pt idx="5941">
                  <c:v>45905.5625</c:v>
                </c:pt>
                <c:pt idx="5942">
                  <c:v>45905.604166666664</c:v>
                </c:pt>
                <c:pt idx="5943">
                  <c:v>45905.645833333336</c:v>
                </c:pt>
                <c:pt idx="5944">
                  <c:v>45905.6875</c:v>
                </c:pt>
                <c:pt idx="5945">
                  <c:v>45905.729166666664</c:v>
                </c:pt>
                <c:pt idx="5946">
                  <c:v>45905.770833333336</c:v>
                </c:pt>
                <c:pt idx="5947">
                  <c:v>45905.8125</c:v>
                </c:pt>
                <c:pt idx="5948">
                  <c:v>45905.854166666664</c:v>
                </c:pt>
                <c:pt idx="5949">
                  <c:v>45905.895833333336</c:v>
                </c:pt>
                <c:pt idx="5950">
                  <c:v>45905.9375</c:v>
                </c:pt>
                <c:pt idx="5951">
                  <c:v>45905.979166666664</c:v>
                </c:pt>
                <c:pt idx="5952">
                  <c:v>45906.020833333336</c:v>
                </c:pt>
                <c:pt idx="5953">
                  <c:v>45906.0625</c:v>
                </c:pt>
                <c:pt idx="5954">
                  <c:v>45906.104166666664</c:v>
                </c:pt>
                <c:pt idx="5955">
                  <c:v>45906.145833333336</c:v>
                </c:pt>
                <c:pt idx="5956">
                  <c:v>45906.1875</c:v>
                </c:pt>
                <c:pt idx="5957">
                  <c:v>45906.229166666664</c:v>
                </c:pt>
                <c:pt idx="5958">
                  <c:v>45906.270833333336</c:v>
                </c:pt>
                <c:pt idx="5959">
                  <c:v>45906.3125</c:v>
                </c:pt>
                <c:pt idx="5960">
                  <c:v>45906.354166666664</c:v>
                </c:pt>
                <c:pt idx="5961">
                  <c:v>45906.395833333336</c:v>
                </c:pt>
                <c:pt idx="5962">
                  <c:v>45906.4375</c:v>
                </c:pt>
                <c:pt idx="5963">
                  <c:v>45906.479166666664</c:v>
                </c:pt>
                <c:pt idx="5964">
                  <c:v>45906.520833333336</c:v>
                </c:pt>
                <c:pt idx="5965">
                  <c:v>45906.5625</c:v>
                </c:pt>
                <c:pt idx="5966">
                  <c:v>45906.604166666664</c:v>
                </c:pt>
                <c:pt idx="5967">
                  <c:v>45906.645833333336</c:v>
                </c:pt>
                <c:pt idx="5968">
                  <c:v>45906.6875</c:v>
                </c:pt>
                <c:pt idx="5969">
                  <c:v>45906.729166666664</c:v>
                </c:pt>
                <c:pt idx="5970">
                  <c:v>45906.770833333336</c:v>
                </c:pt>
                <c:pt idx="5971">
                  <c:v>45906.8125</c:v>
                </c:pt>
                <c:pt idx="5972">
                  <c:v>45906.854166666664</c:v>
                </c:pt>
                <c:pt idx="5973">
                  <c:v>45906.895833333336</c:v>
                </c:pt>
                <c:pt idx="5974">
                  <c:v>45906.9375</c:v>
                </c:pt>
                <c:pt idx="5975">
                  <c:v>45906.979166666664</c:v>
                </c:pt>
                <c:pt idx="5976">
                  <c:v>45907.020833333336</c:v>
                </c:pt>
                <c:pt idx="5977">
                  <c:v>45907.0625</c:v>
                </c:pt>
                <c:pt idx="5978">
                  <c:v>45907.104166666664</c:v>
                </c:pt>
                <c:pt idx="5979">
                  <c:v>45907.145833333336</c:v>
                </c:pt>
                <c:pt idx="5980">
                  <c:v>45907.1875</c:v>
                </c:pt>
                <c:pt idx="5981">
                  <c:v>45907.229166666664</c:v>
                </c:pt>
                <c:pt idx="5982">
                  <c:v>45907.270833333336</c:v>
                </c:pt>
                <c:pt idx="5983">
                  <c:v>45907.3125</c:v>
                </c:pt>
                <c:pt idx="5984">
                  <c:v>45907.354166666664</c:v>
                </c:pt>
                <c:pt idx="5985">
                  <c:v>45907.395833333336</c:v>
                </c:pt>
                <c:pt idx="5986">
                  <c:v>45907.4375</c:v>
                </c:pt>
                <c:pt idx="5987">
                  <c:v>45907.479166666664</c:v>
                </c:pt>
                <c:pt idx="5988">
                  <c:v>45907.520833333336</c:v>
                </c:pt>
                <c:pt idx="5989">
                  <c:v>45907.5625</c:v>
                </c:pt>
                <c:pt idx="5990">
                  <c:v>45907.604166666664</c:v>
                </c:pt>
                <c:pt idx="5991">
                  <c:v>45907.645833333336</c:v>
                </c:pt>
                <c:pt idx="5992">
                  <c:v>45907.6875</c:v>
                </c:pt>
                <c:pt idx="5993">
                  <c:v>45907.729166666664</c:v>
                </c:pt>
                <c:pt idx="5994">
                  <c:v>45907.770833333336</c:v>
                </c:pt>
                <c:pt idx="5995">
                  <c:v>45907.8125</c:v>
                </c:pt>
                <c:pt idx="5996">
                  <c:v>45907.854166666664</c:v>
                </c:pt>
                <c:pt idx="5997">
                  <c:v>45907.895833333336</c:v>
                </c:pt>
                <c:pt idx="5998">
                  <c:v>45907.9375</c:v>
                </c:pt>
                <c:pt idx="5999">
                  <c:v>45907.979166666664</c:v>
                </c:pt>
                <c:pt idx="6000">
                  <c:v>45908.020833333336</c:v>
                </c:pt>
                <c:pt idx="6001">
                  <c:v>45908.0625</c:v>
                </c:pt>
                <c:pt idx="6002">
                  <c:v>45908.104166666664</c:v>
                </c:pt>
                <c:pt idx="6003">
                  <c:v>45908.145833333336</c:v>
                </c:pt>
                <c:pt idx="6004">
                  <c:v>45908.1875</c:v>
                </c:pt>
                <c:pt idx="6005">
                  <c:v>45908.229166666664</c:v>
                </c:pt>
                <c:pt idx="6006">
                  <c:v>45908.270833333336</c:v>
                </c:pt>
                <c:pt idx="6007">
                  <c:v>45908.3125</c:v>
                </c:pt>
                <c:pt idx="6008">
                  <c:v>45908.354166666664</c:v>
                </c:pt>
                <c:pt idx="6009">
                  <c:v>45908.395833333336</c:v>
                </c:pt>
                <c:pt idx="6010">
                  <c:v>45908.4375</c:v>
                </c:pt>
                <c:pt idx="6011">
                  <c:v>45908.479166666664</c:v>
                </c:pt>
                <c:pt idx="6012">
                  <c:v>45908.520833333336</c:v>
                </c:pt>
                <c:pt idx="6013">
                  <c:v>45908.5625</c:v>
                </c:pt>
                <c:pt idx="6014">
                  <c:v>45908.604166666664</c:v>
                </c:pt>
                <c:pt idx="6015">
                  <c:v>45908.645833333336</c:v>
                </c:pt>
                <c:pt idx="6016">
                  <c:v>45908.6875</c:v>
                </c:pt>
                <c:pt idx="6017">
                  <c:v>45908.729166666664</c:v>
                </c:pt>
                <c:pt idx="6018">
                  <c:v>45908.770833333336</c:v>
                </c:pt>
                <c:pt idx="6019">
                  <c:v>45908.8125</c:v>
                </c:pt>
                <c:pt idx="6020">
                  <c:v>45908.854166666664</c:v>
                </c:pt>
                <c:pt idx="6021">
                  <c:v>45908.895833333336</c:v>
                </c:pt>
                <c:pt idx="6022">
                  <c:v>45908.9375</c:v>
                </c:pt>
                <c:pt idx="6023">
                  <c:v>45908.979166666664</c:v>
                </c:pt>
                <c:pt idx="6024">
                  <c:v>45909.020833333336</c:v>
                </c:pt>
                <c:pt idx="6025">
                  <c:v>45909.0625</c:v>
                </c:pt>
                <c:pt idx="6026">
                  <c:v>45909.104166666664</c:v>
                </c:pt>
                <c:pt idx="6027">
                  <c:v>45909.145833333336</c:v>
                </c:pt>
                <c:pt idx="6028">
                  <c:v>45909.1875</c:v>
                </c:pt>
                <c:pt idx="6029">
                  <c:v>45909.229166666664</c:v>
                </c:pt>
                <c:pt idx="6030">
                  <c:v>45909.270833333336</c:v>
                </c:pt>
                <c:pt idx="6031">
                  <c:v>45909.3125</c:v>
                </c:pt>
                <c:pt idx="6032">
                  <c:v>45909.354166666664</c:v>
                </c:pt>
                <c:pt idx="6033">
                  <c:v>45909.395833333336</c:v>
                </c:pt>
                <c:pt idx="6034">
                  <c:v>45909.4375</c:v>
                </c:pt>
                <c:pt idx="6035">
                  <c:v>45909.479166666664</c:v>
                </c:pt>
                <c:pt idx="6036">
                  <c:v>45909.520833333336</c:v>
                </c:pt>
                <c:pt idx="6037">
                  <c:v>45909.5625</c:v>
                </c:pt>
                <c:pt idx="6038">
                  <c:v>45909.604166666664</c:v>
                </c:pt>
                <c:pt idx="6039">
                  <c:v>45909.645833333336</c:v>
                </c:pt>
                <c:pt idx="6040">
                  <c:v>45909.6875</c:v>
                </c:pt>
                <c:pt idx="6041">
                  <c:v>45909.729166666664</c:v>
                </c:pt>
                <c:pt idx="6042">
                  <c:v>45909.770833333336</c:v>
                </c:pt>
                <c:pt idx="6043">
                  <c:v>45909.8125</c:v>
                </c:pt>
                <c:pt idx="6044">
                  <c:v>45909.854166666664</c:v>
                </c:pt>
                <c:pt idx="6045">
                  <c:v>45909.895833333336</c:v>
                </c:pt>
                <c:pt idx="6046">
                  <c:v>45909.9375</c:v>
                </c:pt>
                <c:pt idx="6047">
                  <c:v>45909.979166666664</c:v>
                </c:pt>
                <c:pt idx="6048">
                  <c:v>45910.020833333336</c:v>
                </c:pt>
                <c:pt idx="6049">
                  <c:v>45910.0625</c:v>
                </c:pt>
                <c:pt idx="6050">
                  <c:v>45910.104166666664</c:v>
                </c:pt>
                <c:pt idx="6051">
                  <c:v>45910.145833333336</c:v>
                </c:pt>
                <c:pt idx="6052">
                  <c:v>45910.1875</c:v>
                </c:pt>
                <c:pt idx="6053">
                  <c:v>45910.229166666664</c:v>
                </c:pt>
                <c:pt idx="6054">
                  <c:v>45910.270833333336</c:v>
                </c:pt>
                <c:pt idx="6055">
                  <c:v>45910.3125</c:v>
                </c:pt>
                <c:pt idx="6056">
                  <c:v>45910.354166666664</c:v>
                </c:pt>
                <c:pt idx="6057">
                  <c:v>45910.395833333336</c:v>
                </c:pt>
                <c:pt idx="6058">
                  <c:v>45910.4375</c:v>
                </c:pt>
                <c:pt idx="6059">
                  <c:v>45910.479166666664</c:v>
                </c:pt>
                <c:pt idx="6060">
                  <c:v>45910.520833333336</c:v>
                </c:pt>
                <c:pt idx="6061">
                  <c:v>45910.5625</c:v>
                </c:pt>
                <c:pt idx="6062">
                  <c:v>45910.604166666664</c:v>
                </c:pt>
                <c:pt idx="6063">
                  <c:v>45910.645833333336</c:v>
                </c:pt>
                <c:pt idx="6064">
                  <c:v>45910.6875</c:v>
                </c:pt>
                <c:pt idx="6065">
                  <c:v>45910.729166666664</c:v>
                </c:pt>
                <c:pt idx="6066">
                  <c:v>45910.770833333336</c:v>
                </c:pt>
                <c:pt idx="6067">
                  <c:v>45910.8125</c:v>
                </c:pt>
                <c:pt idx="6068">
                  <c:v>45910.854166666664</c:v>
                </c:pt>
                <c:pt idx="6069">
                  <c:v>45910.895833333336</c:v>
                </c:pt>
                <c:pt idx="6070">
                  <c:v>45910.9375</c:v>
                </c:pt>
                <c:pt idx="6071">
                  <c:v>45910.979166666664</c:v>
                </c:pt>
                <c:pt idx="6072">
                  <c:v>45911.020833333336</c:v>
                </c:pt>
                <c:pt idx="6073">
                  <c:v>45911.0625</c:v>
                </c:pt>
                <c:pt idx="6074">
                  <c:v>45911.104166666664</c:v>
                </c:pt>
                <c:pt idx="6075">
                  <c:v>45911.145833333336</c:v>
                </c:pt>
                <c:pt idx="6076">
                  <c:v>45911.1875</c:v>
                </c:pt>
                <c:pt idx="6077">
                  <c:v>45911.229166666664</c:v>
                </c:pt>
                <c:pt idx="6078">
                  <c:v>45911.270833333336</c:v>
                </c:pt>
                <c:pt idx="6079">
                  <c:v>45911.3125</c:v>
                </c:pt>
                <c:pt idx="6080">
                  <c:v>45911.354166666664</c:v>
                </c:pt>
                <c:pt idx="6081">
                  <c:v>45911.395833333336</c:v>
                </c:pt>
                <c:pt idx="6082">
                  <c:v>45911.4375</c:v>
                </c:pt>
                <c:pt idx="6083">
                  <c:v>45911.479166666664</c:v>
                </c:pt>
                <c:pt idx="6084">
                  <c:v>45911.520833333336</c:v>
                </c:pt>
                <c:pt idx="6085">
                  <c:v>45911.5625</c:v>
                </c:pt>
                <c:pt idx="6086">
                  <c:v>45911.604166666664</c:v>
                </c:pt>
                <c:pt idx="6087">
                  <c:v>45911.645833333336</c:v>
                </c:pt>
                <c:pt idx="6088">
                  <c:v>45911.6875</c:v>
                </c:pt>
                <c:pt idx="6089">
                  <c:v>45911.729166666664</c:v>
                </c:pt>
                <c:pt idx="6090">
                  <c:v>45911.770833333336</c:v>
                </c:pt>
                <c:pt idx="6091">
                  <c:v>45911.8125</c:v>
                </c:pt>
                <c:pt idx="6092">
                  <c:v>45911.854166666664</c:v>
                </c:pt>
                <c:pt idx="6093">
                  <c:v>45911.895833333336</c:v>
                </c:pt>
                <c:pt idx="6094">
                  <c:v>45911.9375</c:v>
                </c:pt>
                <c:pt idx="6095">
                  <c:v>45911.979166666664</c:v>
                </c:pt>
                <c:pt idx="6096">
                  <c:v>45912.020833333336</c:v>
                </c:pt>
                <c:pt idx="6097">
                  <c:v>45912.0625</c:v>
                </c:pt>
                <c:pt idx="6098">
                  <c:v>45912.104166666664</c:v>
                </c:pt>
                <c:pt idx="6099">
                  <c:v>45912.145833333336</c:v>
                </c:pt>
                <c:pt idx="6100">
                  <c:v>45912.1875</c:v>
                </c:pt>
                <c:pt idx="6101">
                  <c:v>45912.229166666664</c:v>
                </c:pt>
                <c:pt idx="6102">
                  <c:v>45912.270833333336</c:v>
                </c:pt>
                <c:pt idx="6103">
                  <c:v>45912.3125</c:v>
                </c:pt>
                <c:pt idx="6104">
                  <c:v>45912.354166666664</c:v>
                </c:pt>
                <c:pt idx="6105">
                  <c:v>45912.395833333336</c:v>
                </c:pt>
                <c:pt idx="6106">
                  <c:v>45912.4375</c:v>
                </c:pt>
                <c:pt idx="6107">
                  <c:v>45912.479166666664</c:v>
                </c:pt>
                <c:pt idx="6108">
                  <c:v>45912.520833333336</c:v>
                </c:pt>
                <c:pt idx="6109">
                  <c:v>45912.5625</c:v>
                </c:pt>
                <c:pt idx="6110">
                  <c:v>45912.604166666664</c:v>
                </c:pt>
                <c:pt idx="6111">
                  <c:v>45912.645833333336</c:v>
                </c:pt>
                <c:pt idx="6112">
                  <c:v>45912.6875</c:v>
                </c:pt>
                <c:pt idx="6113">
                  <c:v>45912.729166666664</c:v>
                </c:pt>
                <c:pt idx="6114">
                  <c:v>45912.770833333336</c:v>
                </c:pt>
                <c:pt idx="6115">
                  <c:v>45912.8125</c:v>
                </c:pt>
                <c:pt idx="6116">
                  <c:v>45912.854166666664</c:v>
                </c:pt>
                <c:pt idx="6117">
                  <c:v>45912.895833333336</c:v>
                </c:pt>
                <c:pt idx="6118">
                  <c:v>45912.9375</c:v>
                </c:pt>
                <c:pt idx="6119">
                  <c:v>45912.979166666664</c:v>
                </c:pt>
                <c:pt idx="6120">
                  <c:v>45913.020833333336</c:v>
                </c:pt>
                <c:pt idx="6121">
                  <c:v>45913.0625</c:v>
                </c:pt>
                <c:pt idx="6122">
                  <c:v>45913.104166666664</c:v>
                </c:pt>
                <c:pt idx="6123">
                  <c:v>45913.145833333336</c:v>
                </c:pt>
                <c:pt idx="6124">
                  <c:v>45913.1875</c:v>
                </c:pt>
                <c:pt idx="6125">
                  <c:v>45913.229166666664</c:v>
                </c:pt>
                <c:pt idx="6126">
                  <c:v>45913.270833333336</c:v>
                </c:pt>
                <c:pt idx="6127">
                  <c:v>45913.3125</c:v>
                </c:pt>
                <c:pt idx="6128">
                  <c:v>45913.354166666664</c:v>
                </c:pt>
                <c:pt idx="6129">
                  <c:v>45913.395833333336</c:v>
                </c:pt>
                <c:pt idx="6130">
                  <c:v>45913.4375</c:v>
                </c:pt>
                <c:pt idx="6131">
                  <c:v>45913.479166666664</c:v>
                </c:pt>
                <c:pt idx="6132">
                  <c:v>45913.520833333336</c:v>
                </c:pt>
                <c:pt idx="6133">
                  <c:v>45913.5625</c:v>
                </c:pt>
                <c:pt idx="6134">
                  <c:v>45913.604166666664</c:v>
                </c:pt>
                <c:pt idx="6135">
                  <c:v>45913.645833333336</c:v>
                </c:pt>
                <c:pt idx="6136">
                  <c:v>45913.6875</c:v>
                </c:pt>
                <c:pt idx="6137">
                  <c:v>45913.729166666664</c:v>
                </c:pt>
                <c:pt idx="6138">
                  <c:v>45913.770833333336</c:v>
                </c:pt>
                <c:pt idx="6139">
                  <c:v>45913.8125</c:v>
                </c:pt>
                <c:pt idx="6140">
                  <c:v>45913.854166666664</c:v>
                </c:pt>
                <c:pt idx="6141">
                  <c:v>45913.895833333336</c:v>
                </c:pt>
                <c:pt idx="6142">
                  <c:v>45913.9375</c:v>
                </c:pt>
                <c:pt idx="6143">
                  <c:v>45913.979166666664</c:v>
                </c:pt>
                <c:pt idx="6144">
                  <c:v>45914.020833333336</c:v>
                </c:pt>
                <c:pt idx="6145">
                  <c:v>45914.0625</c:v>
                </c:pt>
                <c:pt idx="6146">
                  <c:v>45914.104166666664</c:v>
                </c:pt>
                <c:pt idx="6147">
                  <c:v>45914.145833333336</c:v>
                </c:pt>
                <c:pt idx="6148">
                  <c:v>45914.1875</c:v>
                </c:pt>
                <c:pt idx="6149">
                  <c:v>45914.229166666664</c:v>
                </c:pt>
                <c:pt idx="6150">
                  <c:v>45914.270833333336</c:v>
                </c:pt>
                <c:pt idx="6151">
                  <c:v>45914.3125</c:v>
                </c:pt>
                <c:pt idx="6152">
                  <c:v>45914.354166666664</c:v>
                </c:pt>
                <c:pt idx="6153">
                  <c:v>45914.395833333336</c:v>
                </c:pt>
                <c:pt idx="6154">
                  <c:v>45914.4375</c:v>
                </c:pt>
                <c:pt idx="6155">
                  <c:v>45914.479166666664</c:v>
                </c:pt>
                <c:pt idx="6156">
                  <c:v>45914.520833333336</c:v>
                </c:pt>
                <c:pt idx="6157">
                  <c:v>45914.5625</c:v>
                </c:pt>
                <c:pt idx="6158">
                  <c:v>45914.604166666664</c:v>
                </c:pt>
                <c:pt idx="6159">
                  <c:v>45914.645833333336</c:v>
                </c:pt>
                <c:pt idx="6160">
                  <c:v>45914.6875</c:v>
                </c:pt>
                <c:pt idx="6161">
                  <c:v>45914.729166666664</c:v>
                </c:pt>
                <c:pt idx="6162">
                  <c:v>45914.770833333336</c:v>
                </c:pt>
                <c:pt idx="6163">
                  <c:v>45914.8125</c:v>
                </c:pt>
                <c:pt idx="6164">
                  <c:v>45914.854166666664</c:v>
                </c:pt>
                <c:pt idx="6165">
                  <c:v>45914.895833333336</c:v>
                </c:pt>
                <c:pt idx="6166">
                  <c:v>45914.9375</c:v>
                </c:pt>
                <c:pt idx="6167">
                  <c:v>45914.979166666664</c:v>
                </c:pt>
                <c:pt idx="6168">
                  <c:v>45915.020833333336</c:v>
                </c:pt>
                <c:pt idx="6169">
                  <c:v>45915.0625</c:v>
                </c:pt>
                <c:pt idx="6170">
                  <c:v>45915.104166666664</c:v>
                </c:pt>
                <c:pt idx="6171">
                  <c:v>45915.145833333336</c:v>
                </c:pt>
                <c:pt idx="6172">
                  <c:v>45915.1875</c:v>
                </c:pt>
                <c:pt idx="6173">
                  <c:v>45915.229166666664</c:v>
                </c:pt>
                <c:pt idx="6174">
                  <c:v>45915.270833333336</c:v>
                </c:pt>
                <c:pt idx="6175">
                  <c:v>45915.3125</c:v>
                </c:pt>
                <c:pt idx="6176">
                  <c:v>45915.354166666664</c:v>
                </c:pt>
                <c:pt idx="6177">
                  <c:v>45915.395833333336</c:v>
                </c:pt>
                <c:pt idx="6178">
                  <c:v>45915.4375</c:v>
                </c:pt>
                <c:pt idx="6179">
                  <c:v>45915.479166666664</c:v>
                </c:pt>
                <c:pt idx="6180">
                  <c:v>45915.520833333336</c:v>
                </c:pt>
                <c:pt idx="6181">
                  <c:v>45915.5625</c:v>
                </c:pt>
                <c:pt idx="6182">
                  <c:v>45915.604166666664</c:v>
                </c:pt>
                <c:pt idx="6183">
                  <c:v>45915.645833333336</c:v>
                </c:pt>
                <c:pt idx="6184">
                  <c:v>45915.6875</c:v>
                </c:pt>
                <c:pt idx="6185">
                  <c:v>45915.729166666664</c:v>
                </c:pt>
                <c:pt idx="6186">
                  <c:v>45915.770833333336</c:v>
                </c:pt>
                <c:pt idx="6187">
                  <c:v>45915.8125</c:v>
                </c:pt>
                <c:pt idx="6188">
                  <c:v>45915.854166666664</c:v>
                </c:pt>
                <c:pt idx="6189">
                  <c:v>45915.895833333336</c:v>
                </c:pt>
                <c:pt idx="6190">
                  <c:v>45915.9375</c:v>
                </c:pt>
                <c:pt idx="6191">
                  <c:v>45915.979166666664</c:v>
                </c:pt>
                <c:pt idx="6192">
                  <c:v>45916.020833333336</c:v>
                </c:pt>
                <c:pt idx="6193">
                  <c:v>45916.0625</c:v>
                </c:pt>
                <c:pt idx="6194">
                  <c:v>45916.104166666664</c:v>
                </c:pt>
                <c:pt idx="6195">
                  <c:v>45916.145833333336</c:v>
                </c:pt>
                <c:pt idx="6196">
                  <c:v>45916.1875</c:v>
                </c:pt>
                <c:pt idx="6197">
                  <c:v>45916.229166666664</c:v>
                </c:pt>
                <c:pt idx="6198">
                  <c:v>45916.270833333336</c:v>
                </c:pt>
                <c:pt idx="6199">
                  <c:v>45916.3125</c:v>
                </c:pt>
                <c:pt idx="6200">
                  <c:v>45916.354166666664</c:v>
                </c:pt>
                <c:pt idx="6201">
                  <c:v>45916.395833333336</c:v>
                </c:pt>
                <c:pt idx="6202">
                  <c:v>45916.4375</c:v>
                </c:pt>
                <c:pt idx="6203">
                  <c:v>45916.479166666664</c:v>
                </c:pt>
                <c:pt idx="6204">
                  <c:v>45916.520833333336</c:v>
                </c:pt>
                <c:pt idx="6205">
                  <c:v>45916.5625</c:v>
                </c:pt>
                <c:pt idx="6206">
                  <c:v>45916.604166666664</c:v>
                </c:pt>
                <c:pt idx="6207">
                  <c:v>45916.645833333336</c:v>
                </c:pt>
                <c:pt idx="6208">
                  <c:v>45916.6875</c:v>
                </c:pt>
                <c:pt idx="6209">
                  <c:v>45916.729166666664</c:v>
                </c:pt>
                <c:pt idx="6210">
                  <c:v>45916.770833333336</c:v>
                </c:pt>
                <c:pt idx="6211">
                  <c:v>45916.8125</c:v>
                </c:pt>
                <c:pt idx="6212">
                  <c:v>45916.854166666664</c:v>
                </c:pt>
                <c:pt idx="6213">
                  <c:v>45916.895833333336</c:v>
                </c:pt>
                <c:pt idx="6214">
                  <c:v>45916.9375</c:v>
                </c:pt>
                <c:pt idx="6215">
                  <c:v>45916.979166666664</c:v>
                </c:pt>
                <c:pt idx="6216">
                  <c:v>45917.020833333336</c:v>
                </c:pt>
                <c:pt idx="6217">
                  <c:v>45917.0625</c:v>
                </c:pt>
                <c:pt idx="6218">
                  <c:v>45917.104166666664</c:v>
                </c:pt>
                <c:pt idx="6219">
                  <c:v>45917.145833333336</c:v>
                </c:pt>
                <c:pt idx="6220">
                  <c:v>45917.1875</c:v>
                </c:pt>
                <c:pt idx="6221">
                  <c:v>45917.229166666664</c:v>
                </c:pt>
                <c:pt idx="6222">
                  <c:v>45917.270833333336</c:v>
                </c:pt>
                <c:pt idx="6223">
                  <c:v>45917.3125</c:v>
                </c:pt>
                <c:pt idx="6224">
                  <c:v>45917.354166666664</c:v>
                </c:pt>
                <c:pt idx="6225">
                  <c:v>45917.395833333336</c:v>
                </c:pt>
                <c:pt idx="6226">
                  <c:v>45917.4375</c:v>
                </c:pt>
                <c:pt idx="6227">
                  <c:v>45917.479166666664</c:v>
                </c:pt>
                <c:pt idx="6228">
                  <c:v>45917.520833333336</c:v>
                </c:pt>
                <c:pt idx="6229">
                  <c:v>45917.5625</c:v>
                </c:pt>
                <c:pt idx="6230">
                  <c:v>45917.604166666664</c:v>
                </c:pt>
                <c:pt idx="6231">
                  <c:v>45917.645833333336</c:v>
                </c:pt>
                <c:pt idx="6232">
                  <c:v>45917.6875</c:v>
                </c:pt>
                <c:pt idx="6233">
                  <c:v>45917.729166666664</c:v>
                </c:pt>
                <c:pt idx="6234">
                  <c:v>45917.770833333336</c:v>
                </c:pt>
                <c:pt idx="6235">
                  <c:v>45917.8125</c:v>
                </c:pt>
                <c:pt idx="6236">
                  <c:v>45917.854166666664</c:v>
                </c:pt>
                <c:pt idx="6237">
                  <c:v>45917.895833333336</c:v>
                </c:pt>
                <c:pt idx="6238">
                  <c:v>45917.9375</c:v>
                </c:pt>
                <c:pt idx="6239">
                  <c:v>45917.979166666664</c:v>
                </c:pt>
                <c:pt idx="6240">
                  <c:v>45918.020833333336</c:v>
                </c:pt>
                <c:pt idx="6241">
                  <c:v>45918.0625</c:v>
                </c:pt>
                <c:pt idx="6242">
                  <c:v>45918.104166666664</c:v>
                </c:pt>
                <c:pt idx="6243">
                  <c:v>45918.145833333336</c:v>
                </c:pt>
                <c:pt idx="6244">
                  <c:v>45918.1875</c:v>
                </c:pt>
                <c:pt idx="6245">
                  <c:v>45918.229166666664</c:v>
                </c:pt>
                <c:pt idx="6246">
                  <c:v>45918.270833333336</c:v>
                </c:pt>
                <c:pt idx="6247">
                  <c:v>45918.3125</c:v>
                </c:pt>
                <c:pt idx="6248">
                  <c:v>45918.354166666664</c:v>
                </c:pt>
                <c:pt idx="6249">
                  <c:v>45918.395833333336</c:v>
                </c:pt>
                <c:pt idx="6250">
                  <c:v>45918.4375</c:v>
                </c:pt>
                <c:pt idx="6251">
                  <c:v>45918.479166666664</c:v>
                </c:pt>
                <c:pt idx="6252">
                  <c:v>45918.520833333336</c:v>
                </c:pt>
                <c:pt idx="6253">
                  <c:v>45918.5625</c:v>
                </c:pt>
                <c:pt idx="6254">
                  <c:v>45918.604166666664</c:v>
                </c:pt>
                <c:pt idx="6255">
                  <c:v>45918.645833333336</c:v>
                </c:pt>
                <c:pt idx="6256">
                  <c:v>45918.6875</c:v>
                </c:pt>
                <c:pt idx="6257">
                  <c:v>45918.729166666664</c:v>
                </c:pt>
                <c:pt idx="6258">
                  <c:v>45918.770833333336</c:v>
                </c:pt>
                <c:pt idx="6259">
                  <c:v>45918.8125</c:v>
                </c:pt>
                <c:pt idx="6260">
                  <c:v>45918.854166666664</c:v>
                </c:pt>
                <c:pt idx="6261">
                  <c:v>45918.895833333336</c:v>
                </c:pt>
                <c:pt idx="6262">
                  <c:v>45918.9375</c:v>
                </c:pt>
                <c:pt idx="6263">
                  <c:v>45918.979166666664</c:v>
                </c:pt>
                <c:pt idx="6264">
                  <c:v>45919.020833333336</c:v>
                </c:pt>
                <c:pt idx="6265">
                  <c:v>45919.0625</c:v>
                </c:pt>
                <c:pt idx="6266">
                  <c:v>45919.104166666664</c:v>
                </c:pt>
                <c:pt idx="6267">
                  <c:v>45919.145833333336</c:v>
                </c:pt>
                <c:pt idx="6268">
                  <c:v>45919.1875</c:v>
                </c:pt>
                <c:pt idx="6269">
                  <c:v>45919.229166666664</c:v>
                </c:pt>
                <c:pt idx="6270">
                  <c:v>45919.270833333336</c:v>
                </c:pt>
                <c:pt idx="6271">
                  <c:v>45919.3125</c:v>
                </c:pt>
                <c:pt idx="6272">
                  <c:v>45919.354166666664</c:v>
                </c:pt>
                <c:pt idx="6273">
                  <c:v>45919.395833333336</c:v>
                </c:pt>
                <c:pt idx="6274">
                  <c:v>45919.4375</c:v>
                </c:pt>
                <c:pt idx="6275">
                  <c:v>45919.479166666664</c:v>
                </c:pt>
                <c:pt idx="6276">
                  <c:v>45919.520833333336</c:v>
                </c:pt>
                <c:pt idx="6277">
                  <c:v>45919.5625</c:v>
                </c:pt>
                <c:pt idx="6278">
                  <c:v>45919.604166666664</c:v>
                </c:pt>
                <c:pt idx="6279">
                  <c:v>45919.645833333336</c:v>
                </c:pt>
                <c:pt idx="6280">
                  <c:v>45919.6875</c:v>
                </c:pt>
                <c:pt idx="6281">
                  <c:v>45919.729166666664</c:v>
                </c:pt>
                <c:pt idx="6282">
                  <c:v>45919.770833333336</c:v>
                </c:pt>
                <c:pt idx="6283">
                  <c:v>45919.8125</c:v>
                </c:pt>
                <c:pt idx="6284">
                  <c:v>45919.854166666664</c:v>
                </c:pt>
                <c:pt idx="6285">
                  <c:v>45919.895833333336</c:v>
                </c:pt>
                <c:pt idx="6286">
                  <c:v>45919.9375</c:v>
                </c:pt>
                <c:pt idx="6287">
                  <c:v>45919.979166666664</c:v>
                </c:pt>
                <c:pt idx="6288">
                  <c:v>45920.020833333336</c:v>
                </c:pt>
                <c:pt idx="6289">
                  <c:v>45920.0625</c:v>
                </c:pt>
                <c:pt idx="6290">
                  <c:v>45920.104166666664</c:v>
                </c:pt>
                <c:pt idx="6291">
                  <c:v>45920.145833333336</c:v>
                </c:pt>
                <c:pt idx="6292">
                  <c:v>45920.1875</c:v>
                </c:pt>
                <c:pt idx="6293">
                  <c:v>45920.229166666664</c:v>
                </c:pt>
                <c:pt idx="6294">
                  <c:v>45920.270833333336</c:v>
                </c:pt>
                <c:pt idx="6295">
                  <c:v>45920.3125</c:v>
                </c:pt>
                <c:pt idx="6296">
                  <c:v>45920.354166666664</c:v>
                </c:pt>
                <c:pt idx="6297">
                  <c:v>45920.395833333336</c:v>
                </c:pt>
                <c:pt idx="6298">
                  <c:v>45920.4375</c:v>
                </c:pt>
                <c:pt idx="6299">
                  <c:v>45920.479166666664</c:v>
                </c:pt>
                <c:pt idx="6300">
                  <c:v>45920.520833333336</c:v>
                </c:pt>
                <c:pt idx="6301">
                  <c:v>45920.5625</c:v>
                </c:pt>
                <c:pt idx="6302">
                  <c:v>45920.604166666664</c:v>
                </c:pt>
                <c:pt idx="6303">
                  <c:v>45920.645833333336</c:v>
                </c:pt>
                <c:pt idx="6304">
                  <c:v>45920.6875</c:v>
                </c:pt>
                <c:pt idx="6305">
                  <c:v>45920.729166666664</c:v>
                </c:pt>
                <c:pt idx="6306">
                  <c:v>45920.770833333336</c:v>
                </c:pt>
                <c:pt idx="6307">
                  <c:v>45920.8125</c:v>
                </c:pt>
                <c:pt idx="6308">
                  <c:v>45920.854166666664</c:v>
                </c:pt>
                <c:pt idx="6309">
                  <c:v>45920.895833333336</c:v>
                </c:pt>
                <c:pt idx="6310">
                  <c:v>45920.9375</c:v>
                </c:pt>
                <c:pt idx="6311">
                  <c:v>45920.979166666664</c:v>
                </c:pt>
                <c:pt idx="6312">
                  <c:v>45921.020833333336</c:v>
                </c:pt>
                <c:pt idx="6313">
                  <c:v>45921.0625</c:v>
                </c:pt>
                <c:pt idx="6314">
                  <c:v>45921.104166666664</c:v>
                </c:pt>
                <c:pt idx="6315">
                  <c:v>45921.145833333336</c:v>
                </c:pt>
                <c:pt idx="6316">
                  <c:v>45921.1875</c:v>
                </c:pt>
                <c:pt idx="6317">
                  <c:v>45921.229166666664</c:v>
                </c:pt>
                <c:pt idx="6318">
                  <c:v>45921.270833333336</c:v>
                </c:pt>
                <c:pt idx="6319">
                  <c:v>45921.3125</c:v>
                </c:pt>
                <c:pt idx="6320">
                  <c:v>45921.354166666664</c:v>
                </c:pt>
                <c:pt idx="6321">
                  <c:v>45921.395833333336</c:v>
                </c:pt>
                <c:pt idx="6322">
                  <c:v>45921.4375</c:v>
                </c:pt>
                <c:pt idx="6323">
                  <c:v>45921.479166666664</c:v>
                </c:pt>
                <c:pt idx="6324">
                  <c:v>45921.520833333336</c:v>
                </c:pt>
                <c:pt idx="6325">
                  <c:v>45921.5625</c:v>
                </c:pt>
                <c:pt idx="6326">
                  <c:v>45921.604166666664</c:v>
                </c:pt>
                <c:pt idx="6327">
                  <c:v>45921.645833333336</c:v>
                </c:pt>
                <c:pt idx="6328">
                  <c:v>45921.6875</c:v>
                </c:pt>
                <c:pt idx="6329">
                  <c:v>45921.729166666664</c:v>
                </c:pt>
                <c:pt idx="6330">
                  <c:v>45921.770833333336</c:v>
                </c:pt>
                <c:pt idx="6331">
                  <c:v>45921.8125</c:v>
                </c:pt>
                <c:pt idx="6332">
                  <c:v>45921.854166666664</c:v>
                </c:pt>
                <c:pt idx="6333">
                  <c:v>45921.895833333336</c:v>
                </c:pt>
                <c:pt idx="6334">
                  <c:v>45921.9375</c:v>
                </c:pt>
                <c:pt idx="6335">
                  <c:v>45921.979166666664</c:v>
                </c:pt>
                <c:pt idx="6336">
                  <c:v>45922.020833333336</c:v>
                </c:pt>
                <c:pt idx="6337">
                  <c:v>45922.0625</c:v>
                </c:pt>
                <c:pt idx="6338">
                  <c:v>45922.104166666664</c:v>
                </c:pt>
                <c:pt idx="6339">
                  <c:v>45922.145833333336</c:v>
                </c:pt>
                <c:pt idx="6340">
                  <c:v>45922.1875</c:v>
                </c:pt>
                <c:pt idx="6341">
                  <c:v>45922.229166666664</c:v>
                </c:pt>
                <c:pt idx="6342">
                  <c:v>45922.270833333336</c:v>
                </c:pt>
                <c:pt idx="6343">
                  <c:v>45922.3125</c:v>
                </c:pt>
                <c:pt idx="6344">
                  <c:v>45922.354166666664</c:v>
                </c:pt>
                <c:pt idx="6345">
                  <c:v>45922.395833333336</c:v>
                </c:pt>
                <c:pt idx="6346">
                  <c:v>45922.4375</c:v>
                </c:pt>
                <c:pt idx="6347">
                  <c:v>45922.479166666664</c:v>
                </c:pt>
                <c:pt idx="6348">
                  <c:v>45922.520833333336</c:v>
                </c:pt>
                <c:pt idx="6349">
                  <c:v>45922.5625</c:v>
                </c:pt>
                <c:pt idx="6350">
                  <c:v>45922.604166666664</c:v>
                </c:pt>
                <c:pt idx="6351">
                  <c:v>45922.645833333336</c:v>
                </c:pt>
                <c:pt idx="6352">
                  <c:v>45922.6875</c:v>
                </c:pt>
                <c:pt idx="6353">
                  <c:v>45922.729166666664</c:v>
                </c:pt>
                <c:pt idx="6354">
                  <c:v>45922.770833333336</c:v>
                </c:pt>
                <c:pt idx="6355">
                  <c:v>45922.8125</c:v>
                </c:pt>
                <c:pt idx="6356">
                  <c:v>45922.854166666664</c:v>
                </c:pt>
                <c:pt idx="6357">
                  <c:v>45922.895833333336</c:v>
                </c:pt>
                <c:pt idx="6358">
                  <c:v>45922.9375</c:v>
                </c:pt>
                <c:pt idx="6359">
                  <c:v>45922.979166666664</c:v>
                </c:pt>
                <c:pt idx="6360">
                  <c:v>45923.020833333336</c:v>
                </c:pt>
                <c:pt idx="6361">
                  <c:v>45923.0625</c:v>
                </c:pt>
                <c:pt idx="6362">
                  <c:v>45923.104166666664</c:v>
                </c:pt>
                <c:pt idx="6363">
                  <c:v>45923.145833333336</c:v>
                </c:pt>
                <c:pt idx="6364">
                  <c:v>45923.1875</c:v>
                </c:pt>
                <c:pt idx="6365">
                  <c:v>45923.229166666664</c:v>
                </c:pt>
                <c:pt idx="6366">
                  <c:v>45923.270833333336</c:v>
                </c:pt>
                <c:pt idx="6367">
                  <c:v>45923.3125</c:v>
                </c:pt>
                <c:pt idx="6368">
                  <c:v>45923.354166666664</c:v>
                </c:pt>
                <c:pt idx="6369">
                  <c:v>45923.395833333336</c:v>
                </c:pt>
                <c:pt idx="6370">
                  <c:v>45923.4375</c:v>
                </c:pt>
                <c:pt idx="6371">
                  <c:v>45923.479166666664</c:v>
                </c:pt>
                <c:pt idx="6372">
                  <c:v>45923.520833333336</c:v>
                </c:pt>
                <c:pt idx="6373">
                  <c:v>45923.5625</c:v>
                </c:pt>
                <c:pt idx="6374">
                  <c:v>45923.604166666664</c:v>
                </c:pt>
                <c:pt idx="6375">
                  <c:v>45923.645833333336</c:v>
                </c:pt>
                <c:pt idx="6376">
                  <c:v>45923.6875</c:v>
                </c:pt>
                <c:pt idx="6377">
                  <c:v>45923.729166666664</c:v>
                </c:pt>
                <c:pt idx="6378">
                  <c:v>45923.770833333336</c:v>
                </c:pt>
                <c:pt idx="6379">
                  <c:v>45923.8125</c:v>
                </c:pt>
                <c:pt idx="6380">
                  <c:v>45923.854166666664</c:v>
                </c:pt>
                <c:pt idx="6381">
                  <c:v>45923.895833333336</c:v>
                </c:pt>
                <c:pt idx="6382">
                  <c:v>45923.9375</c:v>
                </c:pt>
                <c:pt idx="6383">
                  <c:v>45923.979166666664</c:v>
                </c:pt>
                <c:pt idx="6384">
                  <c:v>45924.020833333336</c:v>
                </c:pt>
                <c:pt idx="6385">
                  <c:v>45924.0625</c:v>
                </c:pt>
                <c:pt idx="6386">
                  <c:v>45924.104166666664</c:v>
                </c:pt>
                <c:pt idx="6387">
                  <c:v>45924.145833333336</c:v>
                </c:pt>
                <c:pt idx="6388">
                  <c:v>45924.1875</c:v>
                </c:pt>
                <c:pt idx="6389">
                  <c:v>45924.229166666664</c:v>
                </c:pt>
                <c:pt idx="6390">
                  <c:v>45924.270833333336</c:v>
                </c:pt>
                <c:pt idx="6391">
                  <c:v>45924.3125</c:v>
                </c:pt>
                <c:pt idx="6392">
                  <c:v>45924.354166666664</c:v>
                </c:pt>
                <c:pt idx="6393">
                  <c:v>45924.395833333336</c:v>
                </c:pt>
                <c:pt idx="6394">
                  <c:v>45924.4375</c:v>
                </c:pt>
                <c:pt idx="6395">
                  <c:v>45924.479166666664</c:v>
                </c:pt>
                <c:pt idx="6396">
                  <c:v>45924.520833333336</c:v>
                </c:pt>
                <c:pt idx="6397">
                  <c:v>45924.5625</c:v>
                </c:pt>
                <c:pt idx="6398">
                  <c:v>45924.604166666664</c:v>
                </c:pt>
                <c:pt idx="6399">
                  <c:v>45924.645833333336</c:v>
                </c:pt>
                <c:pt idx="6400">
                  <c:v>45924.6875</c:v>
                </c:pt>
                <c:pt idx="6401">
                  <c:v>45924.729166666664</c:v>
                </c:pt>
                <c:pt idx="6402">
                  <c:v>45924.770833333336</c:v>
                </c:pt>
                <c:pt idx="6403">
                  <c:v>45924.8125</c:v>
                </c:pt>
                <c:pt idx="6404">
                  <c:v>45924.854166666664</c:v>
                </c:pt>
                <c:pt idx="6405">
                  <c:v>45924.895833333336</c:v>
                </c:pt>
                <c:pt idx="6406">
                  <c:v>45924.9375</c:v>
                </c:pt>
                <c:pt idx="6407">
                  <c:v>45924.979166666664</c:v>
                </c:pt>
                <c:pt idx="6408">
                  <c:v>45925.020833333336</c:v>
                </c:pt>
                <c:pt idx="6409">
                  <c:v>45925.0625</c:v>
                </c:pt>
                <c:pt idx="6410">
                  <c:v>45925.104166666664</c:v>
                </c:pt>
                <c:pt idx="6411">
                  <c:v>45925.145833333336</c:v>
                </c:pt>
                <c:pt idx="6412">
                  <c:v>45925.1875</c:v>
                </c:pt>
                <c:pt idx="6413">
                  <c:v>45925.229166666664</c:v>
                </c:pt>
                <c:pt idx="6414">
                  <c:v>45925.270833333336</c:v>
                </c:pt>
                <c:pt idx="6415">
                  <c:v>45925.3125</c:v>
                </c:pt>
                <c:pt idx="6416">
                  <c:v>45925.354166666664</c:v>
                </c:pt>
                <c:pt idx="6417">
                  <c:v>45925.395833333336</c:v>
                </c:pt>
                <c:pt idx="6418">
                  <c:v>45925.4375</c:v>
                </c:pt>
                <c:pt idx="6419">
                  <c:v>45925.479166666664</c:v>
                </c:pt>
                <c:pt idx="6420">
                  <c:v>45925.520833333336</c:v>
                </c:pt>
                <c:pt idx="6421">
                  <c:v>45925.5625</c:v>
                </c:pt>
                <c:pt idx="6422">
                  <c:v>45925.604166666664</c:v>
                </c:pt>
                <c:pt idx="6423">
                  <c:v>45925.645833333336</c:v>
                </c:pt>
                <c:pt idx="6424">
                  <c:v>45925.6875</c:v>
                </c:pt>
                <c:pt idx="6425">
                  <c:v>45925.729166666664</c:v>
                </c:pt>
                <c:pt idx="6426">
                  <c:v>45925.770833333336</c:v>
                </c:pt>
                <c:pt idx="6427">
                  <c:v>45925.8125</c:v>
                </c:pt>
                <c:pt idx="6428">
                  <c:v>45925.854166666664</c:v>
                </c:pt>
                <c:pt idx="6429">
                  <c:v>45925.895833333336</c:v>
                </c:pt>
                <c:pt idx="6430">
                  <c:v>45925.9375</c:v>
                </c:pt>
                <c:pt idx="6431">
                  <c:v>45925.979166666664</c:v>
                </c:pt>
                <c:pt idx="6432">
                  <c:v>45926.020833333336</c:v>
                </c:pt>
                <c:pt idx="6433">
                  <c:v>45926.0625</c:v>
                </c:pt>
                <c:pt idx="6434">
                  <c:v>45926.104166666664</c:v>
                </c:pt>
                <c:pt idx="6435">
                  <c:v>45926.145833333336</c:v>
                </c:pt>
                <c:pt idx="6436">
                  <c:v>45926.1875</c:v>
                </c:pt>
                <c:pt idx="6437">
                  <c:v>45926.229166666664</c:v>
                </c:pt>
                <c:pt idx="6438">
                  <c:v>45926.270833333336</c:v>
                </c:pt>
                <c:pt idx="6439">
                  <c:v>45926.3125</c:v>
                </c:pt>
                <c:pt idx="6440">
                  <c:v>45926.354166666664</c:v>
                </c:pt>
                <c:pt idx="6441">
                  <c:v>45926.395833333336</c:v>
                </c:pt>
                <c:pt idx="6442">
                  <c:v>45926.4375</c:v>
                </c:pt>
                <c:pt idx="6443">
                  <c:v>45926.479166666664</c:v>
                </c:pt>
                <c:pt idx="6444">
                  <c:v>45926.520833333336</c:v>
                </c:pt>
                <c:pt idx="6445">
                  <c:v>45926.5625</c:v>
                </c:pt>
                <c:pt idx="6446">
                  <c:v>45926.604166666664</c:v>
                </c:pt>
                <c:pt idx="6447">
                  <c:v>45926.645833333336</c:v>
                </c:pt>
                <c:pt idx="6448">
                  <c:v>45926.6875</c:v>
                </c:pt>
                <c:pt idx="6449">
                  <c:v>45926.729166666664</c:v>
                </c:pt>
                <c:pt idx="6450">
                  <c:v>45926.770833333336</c:v>
                </c:pt>
                <c:pt idx="6451">
                  <c:v>45926.8125</c:v>
                </c:pt>
                <c:pt idx="6452">
                  <c:v>45926.854166666664</c:v>
                </c:pt>
                <c:pt idx="6453">
                  <c:v>45926.895833333336</c:v>
                </c:pt>
                <c:pt idx="6454">
                  <c:v>45926.9375</c:v>
                </c:pt>
                <c:pt idx="6455">
                  <c:v>45926.979166666664</c:v>
                </c:pt>
                <c:pt idx="6456">
                  <c:v>45927.020833333336</c:v>
                </c:pt>
                <c:pt idx="6457">
                  <c:v>45927.0625</c:v>
                </c:pt>
                <c:pt idx="6458">
                  <c:v>45927.104166666664</c:v>
                </c:pt>
                <c:pt idx="6459">
                  <c:v>45927.145833333336</c:v>
                </c:pt>
                <c:pt idx="6460">
                  <c:v>45927.1875</c:v>
                </c:pt>
                <c:pt idx="6461">
                  <c:v>45927.229166666664</c:v>
                </c:pt>
                <c:pt idx="6462">
                  <c:v>45927.270833333336</c:v>
                </c:pt>
                <c:pt idx="6463">
                  <c:v>45927.3125</c:v>
                </c:pt>
                <c:pt idx="6464">
                  <c:v>45927.354166666664</c:v>
                </c:pt>
                <c:pt idx="6465">
                  <c:v>45927.395833333336</c:v>
                </c:pt>
                <c:pt idx="6466">
                  <c:v>45927.4375</c:v>
                </c:pt>
                <c:pt idx="6467">
                  <c:v>45927.479166666664</c:v>
                </c:pt>
                <c:pt idx="6468">
                  <c:v>45927.520833333336</c:v>
                </c:pt>
                <c:pt idx="6469">
                  <c:v>45927.5625</c:v>
                </c:pt>
                <c:pt idx="6470">
                  <c:v>45927.604166666664</c:v>
                </c:pt>
                <c:pt idx="6471">
                  <c:v>45927.645833333336</c:v>
                </c:pt>
                <c:pt idx="6472">
                  <c:v>45927.6875</c:v>
                </c:pt>
                <c:pt idx="6473">
                  <c:v>45927.729166666664</c:v>
                </c:pt>
                <c:pt idx="6474">
                  <c:v>45927.770833333336</c:v>
                </c:pt>
                <c:pt idx="6475">
                  <c:v>45927.8125</c:v>
                </c:pt>
                <c:pt idx="6476">
                  <c:v>45927.854166666664</c:v>
                </c:pt>
                <c:pt idx="6477">
                  <c:v>45927.895833333336</c:v>
                </c:pt>
                <c:pt idx="6478">
                  <c:v>45927.9375</c:v>
                </c:pt>
                <c:pt idx="6479">
                  <c:v>45927.979166666664</c:v>
                </c:pt>
                <c:pt idx="6480">
                  <c:v>45928.020833333336</c:v>
                </c:pt>
                <c:pt idx="6481">
                  <c:v>45928.0625</c:v>
                </c:pt>
                <c:pt idx="6482">
                  <c:v>45928.104166666664</c:v>
                </c:pt>
                <c:pt idx="6483">
                  <c:v>45928.145833333336</c:v>
                </c:pt>
                <c:pt idx="6484">
                  <c:v>45928.1875</c:v>
                </c:pt>
                <c:pt idx="6485">
                  <c:v>45928.229166666664</c:v>
                </c:pt>
                <c:pt idx="6486">
                  <c:v>45928.270833333336</c:v>
                </c:pt>
                <c:pt idx="6487">
                  <c:v>45928.3125</c:v>
                </c:pt>
                <c:pt idx="6488">
                  <c:v>45928.354166666664</c:v>
                </c:pt>
                <c:pt idx="6489">
                  <c:v>45928.395833333336</c:v>
                </c:pt>
                <c:pt idx="6490">
                  <c:v>45928.4375</c:v>
                </c:pt>
                <c:pt idx="6491">
                  <c:v>45928.479166666664</c:v>
                </c:pt>
                <c:pt idx="6492">
                  <c:v>45928.520833333336</c:v>
                </c:pt>
                <c:pt idx="6493">
                  <c:v>45928.5625</c:v>
                </c:pt>
                <c:pt idx="6494">
                  <c:v>45928.604166666664</c:v>
                </c:pt>
                <c:pt idx="6495">
                  <c:v>45928.645833333336</c:v>
                </c:pt>
                <c:pt idx="6496">
                  <c:v>45928.6875</c:v>
                </c:pt>
                <c:pt idx="6497">
                  <c:v>45928.729166666664</c:v>
                </c:pt>
                <c:pt idx="6498">
                  <c:v>45928.770833333336</c:v>
                </c:pt>
                <c:pt idx="6499">
                  <c:v>45928.8125</c:v>
                </c:pt>
                <c:pt idx="6500">
                  <c:v>45928.854166666664</c:v>
                </c:pt>
                <c:pt idx="6501">
                  <c:v>45928.895833333336</c:v>
                </c:pt>
                <c:pt idx="6502">
                  <c:v>45928.9375</c:v>
                </c:pt>
                <c:pt idx="6503">
                  <c:v>45928.979166666664</c:v>
                </c:pt>
                <c:pt idx="6504">
                  <c:v>45929.020833333336</c:v>
                </c:pt>
                <c:pt idx="6505">
                  <c:v>45929.0625</c:v>
                </c:pt>
                <c:pt idx="6506">
                  <c:v>45929.104166666664</c:v>
                </c:pt>
                <c:pt idx="6507">
                  <c:v>45929.145833333336</c:v>
                </c:pt>
                <c:pt idx="6508">
                  <c:v>45929.1875</c:v>
                </c:pt>
                <c:pt idx="6509">
                  <c:v>45929.229166666664</c:v>
                </c:pt>
                <c:pt idx="6510">
                  <c:v>45929.270833333336</c:v>
                </c:pt>
                <c:pt idx="6511">
                  <c:v>45929.3125</c:v>
                </c:pt>
                <c:pt idx="6512">
                  <c:v>45929.354166666664</c:v>
                </c:pt>
                <c:pt idx="6513">
                  <c:v>45929.395833333336</c:v>
                </c:pt>
                <c:pt idx="6514">
                  <c:v>45929.4375</c:v>
                </c:pt>
                <c:pt idx="6515">
                  <c:v>45929.479166666664</c:v>
                </c:pt>
                <c:pt idx="6516">
                  <c:v>45929.520833333336</c:v>
                </c:pt>
                <c:pt idx="6517">
                  <c:v>45929.5625</c:v>
                </c:pt>
                <c:pt idx="6518">
                  <c:v>45929.604166666664</c:v>
                </c:pt>
                <c:pt idx="6519">
                  <c:v>45929.645833333336</c:v>
                </c:pt>
                <c:pt idx="6520">
                  <c:v>45929.6875</c:v>
                </c:pt>
                <c:pt idx="6521">
                  <c:v>45929.729166666664</c:v>
                </c:pt>
                <c:pt idx="6522">
                  <c:v>45929.770833333336</c:v>
                </c:pt>
                <c:pt idx="6523">
                  <c:v>45929.8125</c:v>
                </c:pt>
                <c:pt idx="6524">
                  <c:v>45929.854166666664</c:v>
                </c:pt>
                <c:pt idx="6525">
                  <c:v>45929.895833333336</c:v>
                </c:pt>
                <c:pt idx="6526">
                  <c:v>45929.9375</c:v>
                </c:pt>
                <c:pt idx="6527">
                  <c:v>45929.979166666664</c:v>
                </c:pt>
                <c:pt idx="6528">
                  <c:v>45930.020833333336</c:v>
                </c:pt>
                <c:pt idx="6529">
                  <c:v>45930.0625</c:v>
                </c:pt>
                <c:pt idx="6530">
                  <c:v>45930.104166666664</c:v>
                </c:pt>
                <c:pt idx="6531">
                  <c:v>45930.145833333336</c:v>
                </c:pt>
                <c:pt idx="6532">
                  <c:v>45930.1875</c:v>
                </c:pt>
                <c:pt idx="6533">
                  <c:v>45930.229166666664</c:v>
                </c:pt>
                <c:pt idx="6534">
                  <c:v>45930.270833333336</c:v>
                </c:pt>
                <c:pt idx="6535">
                  <c:v>45930.3125</c:v>
                </c:pt>
                <c:pt idx="6536">
                  <c:v>45930.354166666664</c:v>
                </c:pt>
                <c:pt idx="6537">
                  <c:v>45930.395833333336</c:v>
                </c:pt>
                <c:pt idx="6538">
                  <c:v>45930.4375</c:v>
                </c:pt>
                <c:pt idx="6539">
                  <c:v>45930.479166666664</c:v>
                </c:pt>
                <c:pt idx="6540">
                  <c:v>45930.520833333336</c:v>
                </c:pt>
                <c:pt idx="6541">
                  <c:v>45930.5625</c:v>
                </c:pt>
                <c:pt idx="6542">
                  <c:v>45930.604166666664</c:v>
                </c:pt>
                <c:pt idx="6543">
                  <c:v>45930.645833333336</c:v>
                </c:pt>
                <c:pt idx="6544">
                  <c:v>45930.6875</c:v>
                </c:pt>
                <c:pt idx="6545">
                  <c:v>45930.729166666664</c:v>
                </c:pt>
                <c:pt idx="6546">
                  <c:v>45930.770833333336</c:v>
                </c:pt>
                <c:pt idx="6547">
                  <c:v>45930.8125</c:v>
                </c:pt>
                <c:pt idx="6548">
                  <c:v>45930.854166666664</c:v>
                </c:pt>
                <c:pt idx="6549">
                  <c:v>45930.895833333336</c:v>
                </c:pt>
                <c:pt idx="6550">
                  <c:v>45930.9375</c:v>
                </c:pt>
                <c:pt idx="6551">
                  <c:v>45930.979166666664</c:v>
                </c:pt>
                <c:pt idx="6552">
                  <c:v>45931.020833333336</c:v>
                </c:pt>
                <c:pt idx="6553">
                  <c:v>45931.0625</c:v>
                </c:pt>
                <c:pt idx="6554">
                  <c:v>45931.104166666664</c:v>
                </c:pt>
                <c:pt idx="6555">
                  <c:v>45931.145833333336</c:v>
                </c:pt>
                <c:pt idx="6556">
                  <c:v>45931.1875</c:v>
                </c:pt>
                <c:pt idx="6557">
                  <c:v>45931.229166666664</c:v>
                </c:pt>
                <c:pt idx="6558">
                  <c:v>45931.270833333336</c:v>
                </c:pt>
                <c:pt idx="6559">
                  <c:v>45931.3125</c:v>
                </c:pt>
                <c:pt idx="6560">
                  <c:v>45931.354166666664</c:v>
                </c:pt>
                <c:pt idx="6561">
                  <c:v>45931.395833333336</c:v>
                </c:pt>
                <c:pt idx="6562">
                  <c:v>45931.4375</c:v>
                </c:pt>
                <c:pt idx="6563">
                  <c:v>45931.479166666664</c:v>
                </c:pt>
                <c:pt idx="6564">
                  <c:v>45931.520833333336</c:v>
                </c:pt>
                <c:pt idx="6565">
                  <c:v>45931.5625</c:v>
                </c:pt>
                <c:pt idx="6566">
                  <c:v>45931.604166666664</c:v>
                </c:pt>
                <c:pt idx="6567">
                  <c:v>45931.645833333336</c:v>
                </c:pt>
                <c:pt idx="6568">
                  <c:v>45931.6875</c:v>
                </c:pt>
                <c:pt idx="6569">
                  <c:v>45931.729166666664</c:v>
                </c:pt>
                <c:pt idx="6570">
                  <c:v>45931.770833333336</c:v>
                </c:pt>
                <c:pt idx="6571">
                  <c:v>45931.8125</c:v>
                </c:pt>
                <c:pt idx="6572">
                  <c:v>45931.854166666664</c:v>
                </c:pt>
                <c:pt idx="6573">
                  <c:v>45931.895833333336</c:v>
                </c:pt>
                <c:pt idx="6574">
                  <c:v>45931.9375</c:v>
                </c:pt>
                <c:pt idx="6575">
                  <c:v>45931.979166666664</c:v>
                </c:pt>
                <c:pt idx="6576">
                  <c:v>45932.020833333336</c:v>
                </c:pt>
                <c:pt idx="6577">
                  <c:v>45932.0625</c:v>
                </c:pt>
                <c:pt idx="6578">
                  <c:v>45932.104166666664</c:v>
                </c:pt>
                <c:pt idx="6579">
                  <c:v>45932.145833333336</c:v>
                </c:pt>
                <c:pt idx="6580">
                  <c:v>45932.1875</c:v>
                </c:pt>
                <c:pt idx="6581">
                  <c:v>45932.229166666664</c:v>
                </c:pt>
                <c:pt idx="6582">
                  <c:v>45932.270833333336</c:v>
                </c:pt>
                <c:pt idx="6583">
                  <c:v>45932.3125</c:v>
                </c:pt>
                <c:pt idx="6584">
                  <c:v>45932.354166666664</c:v>
                </c:pt>
                <c:pt idx="6585">
                  <c:v>45932.395833333336</c:v>
                </c:pt>
                <c:pt idx="6586">
                  <c:v>45932.4375</c:v>
                </c:pt>
                <c:pt idx="6587">
                  <c:v>45932.479166666664</c:v>
                </c:pt>
                <c:pt idx="6588">
                  <c:v>45932.520833333336</c:v>
                </c:pt>
                <c:pt idx="6589">
                  <c:v>45932.5625</c:v>
                </c:pt>
                <c:pt idx="6590">
                  <c:v>45932.604166666664</c:v>
                </c:pt>
                <c:pt idx="6591">
                  <c:v>45932.645833333336</c:v>
                </c:pt>
                <c:pt idx="6592">
                  <c:v>45932.6875</c:v>
                </c:pt>
                <c:pt idx="6593">
                  <c:v>45932.729166666664</c:v>
                </c:pt>
                <c:pt idx="6594">
                  <c:v>45932.770833333336</c:v>
                </c:pt>
                <c:pt idx="6595">
                  <c:v>45932.8125</c:v>
                </c:pt>
                <c:pt idx="6596">
                  <c:v>45932.854166666664</c:v>
                </c:pt>
                <c:pt idx="6597">
                  <c:v>45932.895833333336</c:v>
                </c:pt>
                <c:pt idx="6598">
                  <c:v>45932.9375</c:v>
                </c:pt>
                <c:pt idx="6599">
                  <c:v>45932.979166666664</c:v>
                </c:pt>
                <c:pt idx="6600">
                  <c:v>45933.020833333336</c:v>
                </c:pt>
                <c:pt idx="6601">
                  <c:v>45933.0625</c:v>
                </c:pt>
                <c:pt idx="6602">
                  <c:v>45933.104166666664</c:v>
                </c:pt>
                <c:pt idx="6603">
                  <c:v>45933.145833333336</c:v>
                </c:pt>
                <c:pt idx="6604">
                  <c:v>45933.1875</c:v>
                </c:pt>
                <c:pt idx="6605">
                  <c:v>45933.229166666664</c:v>
                </c:pt>
                <c:pt idx="6606">
                  <c:v>45933.270833333336</c:v>
                </c:pt>
                <c:pt idx="6607">
                  <c:v>45933.3125</c:v>
                </c:pt>
                <c:pt idx="6608">
                  <c:v>45933.354166666664</c:v>
                </c:pt>
                <c:pt idx="6609">
                  <c:v>45933.395833333336</c:v>
                </c:pt>
                <c:pt idx="6610">
                  <c:v>45933.4375</c:v>
                </c:pt>
                <c:pt idx="6611">
                  <c:v>45933.479166666664</c:v>
                </c:pt>
                <c:pt idx="6612">
                  <c:v>45933.520833333336</c:v>
                </c:pt>
                <c:pt idx="6613">
                  <c:v>45933.5625</c:v>
                </c:pt>
                <c:pt idx="6614">
                  <c:v>45933.604166666664</c:v>
                </c:pt>
                <c:pt idx="6615">
                  <c:v>45933.645833333336</c:v>
                </c:pt>
                <c:pt idx="6616">
                  <c:v>45933.6875</c:v>
                </c:pt>
                <c:pt idx="6617">
                  <c:v>45933.729166666664</c:v>
                </c:pt>
                <c:pt idx="6618">
                  <c:v>45933.770833333336</c:v>
                </c:pt>
                <c:pt idx="6619">
                  <c:v>45933.8125</c:v>
                </c:pt>
                <c:pt idx="6620">
                  <c:v>45933.854166666664</c:v>
                </c:pt>
                <c:pt idx="6621">
                  <c:v>45933.895833333336</c:v>
                </c:pt>
                <c:pt idx="6622">
                  <c:v>45933.9375</c:v>
                </c:pt>
                <c:pt idx="6623">
                  <c:v>45933.979166666664</c:v>
                </c:pt>
                <c:pt idx="6624">
                  <c:v>45934.020833333336</c:v>
                </c:pt>
                <c:pt idx="6625">
                  <c:v>45934.0625</c:v>
                </c:pt>
                <c:pt idx="6626">
                  <c:v>45934.104166666664</c:v>
                </c:pt>
                <c:pt idx="6627">
                  <c:v>45934.145833333336</c:v>
                </c:pt>
                <c:pt idx="6628">
                  <c:v>45934.1875</c:v>
                </c:pt>
                <c:pt idx="6629">
                  <c:v>45934.229166666664</c:v>
                </c:pt>
                <c:pt idx="6630">
                  <c:v>45934.270833333336</c:v>
                </c:pt>
                <c:pt idx="6631">
                  <c:v>45934.3125</c:v>
                </c:pt>
                <c:pt idx="6632">
                  <c:v>45934.354166666664</c:v>
                </c:pt>
                <c:pt idx="6633">
                  <c:v>45934.395833333336</c:v>
                </c:pt>
                <c:pt idx="6634">
                  <c:v>45934.4375</c:v>
                </c:pt>
                <c:pt idx="6635">
                  <c:v>45934.479166666664</c:v>
                </c:pt>
                <c:pt idx="6636">
                  <c:v>45934.520833333336</c:v>
                </c:pt>
                <c:pt idx="6637">
                  <c:v>45934.5625</c:v>
                </c:pt>
                <c:pt idx="6638">
                  <c:v>45934.604166666664</c:v>
                </c:pt>
                <c:pt idx="6639">
                  <c:v>45934.645833333336</c:v>
                </c:pt>
                <c:pt idx="6640">
                  <c:v>45934.6875</c:v>
                </c:pt>
                <c:pt idx="6641">
                  <c:v>45934.729166666664</c:v>
                </c:pt>
                <c:pt idx="6642">
                  <c:v>45934.770833333336</c:v>
                </c:pt>
                <c:pt idx="6643">
                  <c:v>45934.8125</c:v>
                </c:pt>
                <c:pt idx="6644">
                  <c:v>45934.854166666664</c:v>
                </c:pt>
                <c:pt idx="6645">
                  <c:v>45934.895833333336</c:v>
                </c:pt>
                <c:pt idx="6646">
                  <c:v>45934.9375</c:v>
                </c:pt>
                <c:pt idx="6647">
                  <c:v>45934.979166666664</c:v>
                </c:pt>
                <c:pt idx="6648">
                  <c:v>45935.020833333336</c:v>
                </c:pt>
                <c:pt idx="6649">
                  <c:v>45935.0625</c:v>
                </c:pt>
                <c:pt idx="6650">
                  <c:v>45935.104166666664</c:v>
                </c:pt>
                <c:pt idx="6651">
                  <c:v>45935.145833333336</c:v>
                </c:pt>
                <c:pt idx="6652">
                  <c:v>45935.1875</c:v>
                </c:pt>
                <c:pt idx="6653">
                  <c:v>45935.229166666664</c:v>
                </c:pt>
                <c:pt idx="6654">
                  <c:v>45935.270833333336</c:v>
                </c:pt>
                <c:pt idx="6655">
                  <c:v>45935.3125</c:v>
                </c:pt>
                <c:pt idx="6656">
                  <c:v>45935.354166666664</c:v>
                </c:pt>
                <c:pt idx="6657">
                  <c:v>45935.395833333336</c:v>
                </c:pt>
                <c:pt idx="6658">
                  <c:v>45935.4375</c:v>
                </c:pt>
                <c:pt idx="6659">
                  <c:v>45935.479166666664</c:v>
                </c:pt>
                <c:pt idx="6660">
                  <c:v>45935.520833333336</c:v>
                </c:pt>
                <c:pt idx="6661">
                  <c:v>45935.5625</c:v>
                </c:pt>
                <c:pt idx="6662">
                  <c:v>45935.604166666664</c:v>
                </c:pt>
                <c:pt idx="6663">
                  <c:v>45935.645833333336</c:v>
                </c:pt>
                <c:pt idx="6664">
                  <c:v>45935.6875</c:v>
                </c:pt>
                <c:pt idx="6665">
                  <c:v>45935.729166666664</c:v>
                </c:pt>
                <c:pt idx="6666">
                  <c:v>45935.770833333336</c:v>
                </c:pt>
                <c:pt idx="6667">
                  <c:v>45935.8125</c:v>
                </c:pt>
                <c:pt idx="6668">
                  <c:v>45935.854166666664</c:v>
                </c:pt>
                <c:pt idx="6669">
                  <c:v>45935.895833333336</c:v>
                </c:pt>
                <c:pt idx="6670">
                  <c:v>45935.9375</c:v>
                </c:pt>
                <c:pt idx="6671">
                  <c:v>45935.979166666664</c:v>
                </c:pt>
                <c:pt idx="6672">
                  <c:v>45936.020833333336</c:v>
                </c:pt>
                <c:pt idx="6673">
                  <c:v>45936.0625</c:v>
                </c:pt>
                <c:pt idx="6674">
                  <c:v>45936.104166666664</c:v>
                </c:pt>
                <c:pt idx="6675">
                  <c:v>45936.145833333336</c:v>
                </c:pt>
                <c:pt idx="6676">
                  <c:v>45936.1875</c:v>
                </c:pt>
                <c:pt idx="6677">
                  <c:v>45936.229166666664</c:v>
                </c:pt>
                <c:pt idx="6678">
                  <c:v>45936.270833333336</c:v>
                </c:pt>
                <c:pt idx="6679">
                  <c:v>45936.3125</c:v>
                </c:pt>
                <c:pt idx="6680">
                  <c:v>45936.354166666664</c:v>
                </c:pt>
                <c:pt idx="6681">
                  <c:v>45936.395833333336</c:v>
                </c:pt>
                <c:pt idx="6682">
                  <c:v>45936.4375</c:v>
                </c:pt>
                <c:pt idx="6683">
                  <c:v>45936.479166666664</c:v>
                </c:pt>
                <c:pt idx="6684">
                  <c:v>45936.520833333336</c:v>
                </c:pt>
                <c:pt idx="6685">
                  <c:v>45936.5625</c:v>
                </c:pt>
                <c:pt idx="6686">
                  <c:v>45936.604166666664</c:v>
                </c:pt>
                <c:pt idx="6687">
                  <c:v>45936.645833333336</c:v>
                </c:pt>
                <c:pt idx="6688">
                  <c:v>45936.6875</c:v>
                </c:pt>
                <c:pt idx="6689">
                  <c:v>45936.729166666664</c:v>
                </c:pt>
                <c:pt idx="6690">
                  <c:v>45936.770833333336</c:v>
                </c:pt>
                <c:pt idx="6691">
                  <c:v>45936.8125</c:v>
                </c:pt>
                <c:pt idx="6692">
                  <c:v>45936.854166666664</c:v>
                </c:pt>
                <c:pt idx="6693">
                  <c:v>45936.895833333336</c:v>
                </c:pt>
                <c:pt idx="6694">
                  <c:v>45936.9375</c:v>
                </c:pt>
                <c:pt idx="6695">
                  <c:v>45936.979166666664</c:v>
                </c:pt>
                <c:pt idx="6696">
                  <c:v>45937.020833333336</c:v>
                </c:pt>
                <c:pt idx="6697">
                  <c:v>45937.0625</c:v>
                </c:pt>
                <c:pt idx="6698">
                  <c:v>45937.104166666664</c:v>
                </c:pt>
                <c:pt idx="6699">
                  <c:v>45937.145833333336</c:v>
                </c:pt>
                <c:pt idx="6700">
                  <c:v>45937.1875</c:v>
                </c:pt>
                <c:pt idx="6701">
                  <c:v>45937.229166666664</c:v>
                </c:pt>
                <c:pt idx="6702">
                  <c:v>45937.270833333336</c:v>
                </c:pt>
                <c:pt idx="6703">
                  <c:v>45937.3125</c:v>
                </c:pt>
                <c:pt idx="6704">
                  <c:v>45937.354166666664</c:v>
                </c:pt>
                <c:pt idx="6705">
                  <c:v>45937.395833333336</c:v>
                </c:pt>
                <c:pt idx="6706">
                  <c:v>45937.4375</c:v>
                </c:pt>
                <c:pt idx="6707">
                  <c:v>45937.479166666664</c:v>
                </c:pt>
                <c:pt idx="6708">
                  <c:v>45937.520833333336</c:v>
                </c:pt>
                <c:pt idx="6709">
                  <c:v>45937.5625</c:v>
                </c:pt>
                <c:pt idx="6710">
                  <c:v>45937.604166666664</c:v>
                </c:pt>
                <c:pt idx="6711">
                  <c:v>45937.645833333336</c:v>
                </c:pt>
                <c:pt idx="6712">
                  <c:v>45937.6875</c:v>
                </c:pt>
                <c:pt idx="6713">
                  <c:v>45937.729166666664</c:v>
                </c:pt>
                <c:pt idx="6714">
                  <c:v>45937.770833333336</c:v>
                </c:pt>
                <c:pt idx="6715">
                  <c:v>45937.8125</c:v>
                </c:pt>
                <c:pt idx="6716">
                  <c:v>45937.854166666664</c:v>
                </c:pt>
                <c:pt idx="6717">
                  <c:v>45937.895833333336</c:v>
                </c:pt>
                <c:pt idx="6718">
                  <c:v>45937.9375</c:v>
                </c:pt>
                <c:pt idx="6719">
                  <c:v>45937.979166666664</c:v>
                </c:pt>
                <c:pt idx="6720">
                  <c:v>45938.020833333336</c:v>
                </c:pt>
                <c:pt idx="6721">
                  <c:v>45938.0625</c:v>
                </c:pt>
                <c:pt idx="6722">
                  <c:v>45938.104166666664</c:v>
                </c:pt>
                <c:pt idx="6723">
                  <c:v>45938.145833333336</c:v>
                </c:pt>
                <c:pt idx="6724">
                  <c:v>45938.1875</c:v>
                </c:pt>
                <c:pt idx="6725">
                  <c:v>45938.229166666664</c:v>
                </c:pt>
                <c:pt idx="6726">
                  <c:v>45938.270833333336</c:v>
                </c:pt>
                <c:pt idx="6727">
                  <c:v>45938.3125</c:v>
                </c:pt>
                <c:pt idx="6728">
                  <c:v>45938.354166666664</c:v>
                </c:pt>
                <c:pt idx="6729">
                  <c:v>45938.395833333336</c:v>
                </c:pt>
                <c:pt idx="6730">
                  <c:v>45938.4375</c:v>
                </c:pt>
                <c:pt idx="6731">
                  <c:v>45938.479166666664</c:v>
                </c:pt>
                <c:pt idx="6732">
                  <c:v>45938.520833333336</c:v>
                </c:pt>
                <c:pt idx="6733">
                  <c:v>45938.5625</c:v>
                </c:pt>
                <c:pt idx="6734">
                  <c:v>45938.604166666664</c:v>
                </c:pt>
                <c:pt idx="6735">
                  <c:v>45938.645833333336</c:v>
                </c:pt>
                <c:pt idx="6736">
                  <c:v>45938.6875</c:v>
                </c:pt>
                <c:pt idx="6737">
                  <c:v>45938.729166666664</c:v>
                </c:pt>
                <c:pt idx="6738">
                  <c:v>45938.770833333336</c:v>
                </c:pt>
                <c:pt idx="6739">
                  <c:v>45938.8125</c:v>
                </c:pt>
                <c:pt idx="6740">
                  <c:v>45938.854166666664</c:v>
                </c:pt>
                <c:pt idx="6741">
                  <c:v>45938.895833333336</c:v>
                </c:pt>
                <c:pt idx="6742">
                  <c:v>45938.9375</c:v>
                </c:pt>
                <c:pt idx="6743">
                  <c:v>45938.979166666664</c:v>
                </c:pt>
                <c:pt idx="6744">
                  <c:v>45939.020833333336</c:v>
                </c:pt>
                <c:pt idx="6745">
                  <c:v>45939.0625</c:v>
                </c:pt>
                <c:pt idx="6746">
                  <c:v>45939.104166666664</c:v>
                </c:pt>
                <c:pt idx="6747">
                  <c:v>45939.145833333336</c:v>
                </c:pt>
                <c:pt idx="6748">
                  <c:v>45939.1875</c:v>
                </c:pt>
                <c:pt idx="6749">
                  <c:v>45939.229166666664</c:v>
                </c:pt>
                <c:pt idx="6750">
                  <c:v>45939.270833333336</c:v>
                </c:pt>
                <c:pt idx="6751">
                  <c:v>45939.3125</c:v>
                </c:pt>
                <c:pt idx="6752">
                  <c:v>45939.354166666664</c:v>
                </c:pt>
                <c:pt idx="6753">
                  <c:v>45939.395833333336</c:v>
                </c:pt>
                <c:pt idx="6754">
                  <c:v>45939.4375</c:v>
                </c:pt>
                <c:pt idx="6755">
                  <c:v>45939.479166666664</c:v>
                </c:pt>
                <c:pt idx="6756">
                  <c:v>45939.520833333336</c:v>
                </c:pt>
                <c:pt idx="6757">
                  <c:v>45939.5625</c:v>
                </c:pt>
                <c:pt idx="6758">
                  <c:v>45939.604166666664</c:v>
                </c:pt>
                <c:pt idx="6759">
                  <c:v>45939.645833333336</c:v>
                </c:pt>
                <c:pt idx="6760">
                  <c:v>45939.6875</c:v>
                </c:pt>
                <c:pt idx="6761">
                  <c:v>45939.729166666664</c:v>
                </c:pt>
                <c:pt idx="6762">
                  <c:v>45939.770833333336</c:v>
                </c:pt>
                <c:pt idx="6763">
                  <c:v>45939.8125</c:v>
                </c:pt>
                <c:pt idx="6764">
                  <c:v>45939.854166666664</c:v>
                </c:pt>
                <c:pt idx="6765">
                  <c:v>45939.895833333336</c:v>
                </c:pt>
                <c:pt idx="6766">
                  <c:v>45939.9375</c:v>
                </c:pt>
                <c:pt idx="6767">
                  <c:v>45939.979166666664</c:v>
                </c:pt>
                <c:pt idx="6768">
                  <c:v>45940.020833333336</c:v>
                </c:pt>
                <c:pt idx="6769">
                  <c:v>45940.0625</c:v>
                </c:pt>
                <c:pt idx="6770">
                  <c:v>45940.104166666664</c:v>
                </c:pt>
                <c:pt idx="6771">
                  <c:v>45940.145833333336</c:v>
                </c:pt>
                <c:pt idx="6772">
                  <c:v>45940.1875</c:v>
                </c:pt>
                <c:pt idx="6773">
                  <c:v>45940.229166666664</c:v>
                </c:pt>
                <c:pt idx="6774">
                  <c:v>45940.270833333336</c:v>
                </c:pt>
                <c:pt idx="6775">
                  <c:v>45940.3125</c:v>
                </c:pt>
                <c:pt idx="6776">
                  <c:v>45940.354166666664</c:v>
                </c:pt>
                <c:pt idx="6777">
                  <c:v>45940.395833333336</c:v>
                </c:pt>
                <c:pt idx="6778">
                  <c:v>45940.4375</c:v>
                </c:pt>
                <c:pt idx="6779">
                  <c:v>45940.479166666664</c:v>
                </c:pt>
                <c:pt idx="6780">
                  <c:v>45940.520833333336</c:v>
                </c:pt>
                <c:pt idx="6781">
                  <c:v>45940.5625</c:v>
                </c:pt>
                <c:pt idx="6782">
                  <c:v>45940.604166666664</c:v>
                </c:pt>
                <c:pt idx="6783">
                  <c:v>45940.645833333336</c:v>
                </c:pt>
                <c:pt idx="6784">
                  <c:v>45940.6875</c:v>
                </c:pt>
                <c:pt idx="6785">
                  <c:v>45940.729166666664</c:v>
                </c:pt>
                <c:pt idx="6786">
                  <c:v>45940.770833333336</c:v>
                </c:pt>
                <c:pt idx="6787">
                  <c:v>45940.8125</c:v>
                </c:pt>
                <c:pt idx="6788">
                  <c:v>45940.854166666664</c:v>
                </c:pt>
                <c:pt idx="6789">
                  <c:v>45940.895833333336</c:v>
                </c:pt>
                <c:pt idx="6790">
                  <c:v>45940.9375</c:v>
                </c:pt>
                <c:pt idx="6791">
                  <c:v>45940.979166666664</c:v>
                </c:pt>
                <c:pt idx="6792">
                  <c:v>45941.020833333336</c:v>
                </c:pt>
                <c:pt idx="6793">
                  <c:v>45941.0625</c:v>
                </c:pt>
                <c:pt idx="6794">
                  <c:v>45941.104166666664</c:v>
                </c:pt>
                <c:pt idx="6795">
                  <c:v>45941.145833333336</c:v>
                </c:pt>
                <c:pt idx="6796">
                  <c:v>45941.1875</c:v>
                </c:pt>
                <c:pt idx="6797">
                  <c:v>45941.229166666664</c:v>
                </c:pt>
                <c:pt idx="6798">
                  <c:v>45941.270833333336</c:v>
                </c:pt>
                <c:pt idx="6799">
                  <c:v>45941.3125</c:v>
                </c:pt>
                <c:pt idx="6800">
                  <c:v>45941.354166666664</c:v>
                </c:pt>
                <c:pt idx="6801">
                  <c:v>45941.395833333336</c:v>
                </c:pt>
                <c:pt idx="6802">
                  <c:v>45941.4375</c:v>
                </c:pt>
                <c:pt idx="6803">
                  <c:v>45941.479166666664</c:v>
                </c:pt>
                <c:pt idx="6804">
                  <c:v>45941.520833333336</c:v>
                </c:pt>
                <c:pt idx="6805">
                  <c:v>45941.5625</c:v>
                </c:pt>
                <c:pt idx="6806">
                  <c:v>45941.604166666664</c:v>
                </c:pt>
                <c:pt idx="6807">
                  <c:v>45941.645833333336</c:v>
                </c:pt>
                <c:pt idx="6808">
                  <c:v>45941.6875</c:v>
                </c:pt>
                <c:pt idx="6809">
                  <c:v>45941.729166666664</c:v>
                </c:pt>
                <c:pt idx="6810">
                  <c:v>45941.770833333336</c:v>
                </c:pt>
                <c:pt idx="6811">
                  <c:v>45941.8125</c:v>
                </c:pt>
                <c:pt idx="6812">
                  <c:v>45941.854166666664</c:v>
                </c:pt>
                <c:pt idx="6813">
                  <c:v>45941.895833333336</c:v>
                </c:pt>
                <c:pt idx="6814">
                  <c:v>45941.9375</c:v>
                </c:pt>
                <c:pt idx="6815">
                  <c:v>45941.979166666664</c:v>
                </c:pt>
                <c:pt idx="6816">
                  <c:v>45942.020833333336</c:v>
                </c:pt>
                <c:pt idx="6817">
                  <c:v>45942.0625</c:v>
                </c:pt>
                <c:pt idx="6818">
                  <c:v>45942.104166666664</c:v>
                </c:pt>
                <c:pt idx="6819">
                  <c:v>45942.145833333336</c:v>
                </c:pt>
                <c:pt idx="6820">
                  <c:v>45942.1875</c:v>
                </c:pt>
                <c:pt idx="6821">
                  <c:v>45942.229166666664</c:v>
                </c:pt>
                <c:pt idx="6822">
                  <c:v>45942.270833333336</c:v>
                </c:pt>
                <c:pt idx="6823">
                  <c:v>45942.3125</c:v>
                </c:pt>
                <c:pt idx="6824">
                  <c:v>45942.354166666664</c:v>
                </c:pt>
                <c:pt idx="6825">
                  <c:v>45942.395833333336</c:v>
                </c:pt>
                <c:pt idx="6826">
                  <c:v>45942.4375</c:v>
                </c:pt>
                <c:pt idx="6827">
                  <c:v>45942.479166666664</c:v>
                </c:pt>
                <c:pt idx="6828">
                  <c:v>45942.520833333336</c:v>
                </c:pt>
                <c:pt idx="6829">
                  <c:v>45942.5625</c:v>
                </c:pt>
                <c:pt idx="6830">
                  <c:v>45942.604166666664</c:v>
                </c:pt>
                <c:pt idx="6831">
                  <c:v>45942.645833333336</c:v>
                </c:pt>
                <c:pt idx="6832">
                  <c:v>45942.6875</c:v>
                </c:pt>
                <c:pt idx="6833">
                  <c:v>45942.729166666664</c:v>
                </c:pt>
                <c:pt idx="6834">
                  <c:v>45942.770833333336</c:v>
                </c:pt>
                <c:pt idx="6835">
                  <c:v>45942.8125</c:v>
                </c:pt>
                <c:pt idx="6836">
                  <c:v>45942.854166666664</c:v>
                </c:pt>
                <c:pt idx="6837">
                  <c:v>45942.895833333336</c:v>
                </c:pt>
                <c:pt idx="6838">
                  <c:v>45942.9375</c:v>
                </c:pt>
                <c:pt idx="6839">
                  <c:v>45942.979166666664</c:v>
                </c:pt>
                <c:pt idx="6840">
                  <c:v>45943.020833333336</c:v>
                </c:pt>
                <c:pt idx="6841">
                  <c:v>45943.0625</c:v>
                </c:pt>
                <c:pt idx="6842">
                  <c:v>45943.104166666664</c:v>
                </c:pt>
                <c:pt idx="6843">
                  <c:v>45943.145833333336</c:v>
                </c:pt>
                <c:pt idx="6844">
                  <c:v>45943.1875</c:v>
                </c:pt>
                <c:pt idx="6845">
                  <c:v>45943.229166666664</c:v>
                </c:pt>
                <c:pt idx="6846">
                  <c:v>45943.270833333336</c:v>
                </c:pt>
                <c:pt idx="6847">
                  <c:v>45943.3125</c:v>
                </c:pt>
                <c:pt idx="6848">
                  <c:v>45943.354166666664</c:v>
                </c:pt>
                <c:pt idx="6849">
                  <c:v>45943.395833333336</c:v>
                </c:pt>
                <c:pt idx="6850">
                  <c:v>45943.4375</c:v>
                </c:pt>
                <c:pt idx="6851">
                  <c:v>45943.479166666664</c:v>
                </c:pt>
                <c:pt idx="6852">
                  <c:v>45943.520833333336</c:v>
                </c:pt>
                <c:pt idx="6853">
                  <c:v>45943.5625</c:v>
                </c:pt>
                <c:pt idx="6854">
                  <c:v>45943.604166666664</c:v>
                </c:pt>
                <c:pt idx="6855">
                  <c:v>45943.645833333336</c:v>
                </c:pt>
                <c:pt idx="6856">
                  <c:v>45943.6875</c:v>
                </c:pt>
                <c:pt idx="6857">
                  <c:v>45943.729166666664</c:v>
                </c:pt>
                <c:pt idx="6858">
                  <c:v>45943.770833333336</c:v>
                </c:pt>
                <c:pt idx="6859">
                  <c:v>45943.8125</c:v>
                </c:pt>
                <c:pt idx="6860">
                  <c:v>45943.854166666664</c:v>
                </c:pt>
                <c:pt idx="6861">
                  <c:v>45943.895833333336</c:v>
                </c:pt>
                <c:pt idx="6862">
                  <c:v>45943.9375</c:v>
                </c:pt>
                <c:pt idx="6863">
                  <c:v>45943.979166666664</c:v>
                </c:pt>
                <c:pt idx="6864">
                  <c:v>45944.020833333336</c:v>
                </c:pt>
                <c:pt idx="6865">
                  <c:v>45944.0625</c:v>
                </c:pt>
                <c:pt idx="6866">
                  <c:v>45944.104166666664</c:v>
                </c:pt>
                <c:pt idx="6867">
                  <c:v>45944.145833333336</c:v>
                </c:pt>
                <c:pt idx="6868">
                  <c:v>45944.1875</c:v>
                </c:pt>
                <c:pt idx="6869">
                  <c:v>45944.229166666664</c:v>
                </c:pt>
                <c:pt idx="6870">
                  <c:v>45944.270833333336</c:v>
                </c:pt>
                <c:pt idx="6871">
                  <c:v>45944.3125</c:v>
                </c:pt>
                <c:pt idx="6872">
                  <c:v>45944.354166666664</c:v>
                </c:pt>
                <c:pt idx="6873">
                  <c:v>45944.395833333336</c:v>
                </c:pt>
                <c:pt idx="6874">
                  <c:v>45944.4375</c:v>
                </c:pt>
                <c:pt idx="6875">
                  <c:v>45944.479166666664</c:v>
                </c:pt>
                <c:pt idx="6876">
                  <c:v>45944.520833333336</c:v>
                </c:pt>
                <c:pt idx="6877">
                  <c:v>45944.5625</c:v>
                </c:pt>
                <c:pt idx="6878">
                  <c:v>45944.604166666664</c:v>
                </c:pt>
                <c:pt idx="6879">
                  <c:v>45944.645833333336</c:v>
                </c:pt>
                <c:pt idx="6880">
                  <c:v>45944.6875</c:v>
                </c:pt>
                <c:pt idx="6881">
                  <c:v>45944.729166666664</c:v>
                </c:pt>
                <c:pt idx="6882">
                  <c:v>45944.770833333336</c:v>
                </c:pt>
                <c:pt idx="6883">
                  <c:v>45944.8125</c:v>
                </c:pt>
                <c:pt idx="6884">
                  <c:v>45944.854166666664</c:v>
                </c:pt>
                <c:pt idx="6885">
                  <c:v>45944.895833333336</c:v>
                </c:pt>
                <c:pt idx="6886">
                  <c:v>45944.9375</c:v>
                </c:pt>
                <c:pt idx="6887">
                  <c:v>45944.979166666664</c:v>
                </c:pt>
                <c:pt idx="6888">
                  <c:v>45945.020833333336</c:v>
                </c:pt>
                <c:pt idx="6889">
                  <c:v>45945.0625</c:v>
                </c:pt>
                <c:pt idx="6890">
                  <c:v>45945.104166666664</c:v>
                </c:pt>
                <c:pt idx="6891">
                  <c:v>45945.145833333336</c:v>
                </c:pt>
                <c:pt idx="6892">
                  <c:v>45945.1875</c:v>
                </c:pt>
                <c:pt idx="6893">
                  <c:v>45945.229166666664</c:v>
                </c:pt>
                <c:pt idx="6894">
                  <c:v>45945.270833333336</c:v>
                </c:pt>
                <c:pt idx="6895">
                  <c:v>45945.3125</c:v>
                </c:pt>
                <c:pt idx="6896">
                  <c:v>45945.354166666664</c:v>
                </c:pt>
                <c:pt idx="6897">
                  <c:v>45945.395833333336</c:v>
                </c:pt>
                <c:pt idx="6898">
                  <c:v>45945.4375</c:v>
                </c:pt>
                <c:pt idx="6899">
                  <c:v>45945.479166666664</c:v>
                </c:pt>
                <c:pt idx="6900">
                  <c:v>45945.520833333336</c:v>
                </c:pt>
                <c:pt idx="6901">
                  <c:v>45945.5625</c:v>
                </c:pt>
                <c:pt idx="6902">
                  <c:v>45945.604166666664</c:v>
                </c:pt>
                <c:pt idx="6903">
                  <c:v>45945.645833333336</c:v>
                </c:pt>
                <c:pt idx="6904">
                  <c:v>45945.6875</c:v>
                </c:pt>
                <c:pt idx="6905">
                  <c:v>45945.729166666664</c:v>
                </c:pt>
                <c:pt idx="6906">
                  <c:v>45945.770833333336</c:v>
                </c:pt>
                <c:pt idx="6907">
                  <c:v>45945.8125</c:v>
                </c:pt>
                <c:pt idx="6908">
                  <c:v>45945.854166666664</c:v>
                </c:pt>
                <c:pt idx="6909">
                  <c:v>45945.895833333336</c:v>
                </c:pt>
                <c:pt idx="6910">
                  <c:v>45945.9375</c:v>
                </c:pt>
                <c:pt idx="6911">
                  <c:v>45945.979166666664</c:v>
                </c:pt>
                <c:pt idx="6912">
                  <c:v>45946.020833333336</c:v>
                </c:pt>
                <c:pt idx="6913">
                  <c:v>45946.0625</c:v>
                </c:pt>
                <c:pt idx="6914">
                  <c:v>45946.104166666664</c:v>
                </c:pt>
                <c:pt idx="6915">
                  <c:v>45946.145833333336</c:v>
                </c:pt>
                <c:pt idx="6916">
                  <c:v>45946.1875</c:v>
                </c:pt>
                <c:pt idx="6917">
                  <c:v>45946.229166666664</c:v>
                </c:pt>
                <c:pt idx="6918">
                  <c:v>45946.270833333336</c:v>
                </c:pt>
                <c:pt idx="6919">
                  <c:v>45946.3125</c:v>
                </c:pt>
                <c:pt idx="6920">
                  <c:v>45946.354166666664</c:v>
                </c:pt>
                <c:pt idx="6921">
                  <c:v>45946.395833333336</c:v>
                </c:pt>
                <c:pt idx="6922">
                  <c:v>45946.4375</c:v>
                </c:pt>
                <c:pt idx="6923">
                  <c:v>45946.479166666664</c:v>
                </c:pt>
                <c:pt idx="6924">
                  <c:v>45946.520833333336</c:v>
                </c:pt>
                <c:pt idx="6925">
                  <c:v>45946.5625</c:v>
                </c:pt>
                <c:pt idx="6926">
                  <c:v>45946.604166666664</c:v>
                </c:pt>
                <c:pt idx="6927">
                  <c:v>45946.645833333336</c:v>
                </c:pt>
                <c:pt idx="6928">
                  <c:v>45946.6875</c:v>
                </c:pt>
                <c:pt idx="6929">
                  <c:v>45946.729166666664</c:v>
                </c:pt>
                <c:pt idx="6930">
                  <c:v>45946.770833333336</c:v>
                </c:pt>
                <c:pt idx="6931">
                  <c:v>45946.8125</c:v>
                </c:pt>
                <c:pt idx="6932">
                  <c:v>45946.854166666664</c:v>
                </c:pt>
                <c:pt idx="6933">
                  <c:v>45946.895833333336</c:v>
                </c:pt>
                <c:pt idx="6934">
                  <c:v>45946.9375</c:v>
                </c:pt>
                <c:pt idx="6935">
                  <c:v>45946.979166666664</c:v>
                </c:pt>
                <c:pt idx="6936">
                  <c:v>45947.020833333336</c:v>
                </c:pt>
                <c:pt idx="6937">
                  <c:v>45947.0625</c:v>
                </c:pt>
                <c:pt idx="6938">
                  <c:v>45947.104166666664</c:v>
                </c:pt>
                <c:pt idx="6939">
                  <c:v>45947.145833333336</c:v>
                </c:pt>
                <c:pt idx="6940">
                  <c:v>45947.1875</c:v>
                </c:pt>
                <c:pt idx="6941">
                  <c:v>45947.229166666664</c:v>
                </c:pt>
                <c:pt idx="6942">
                  <c:v>45947.270833333336</c:v>
                </c:pt>
                <c:pt idx="6943">
                  <c:v>45947.3125</c:v>
                </c:pt>
                <c:pt idx="6944">
                  <c:v>45947.354166666664</c:v>
                </c:pt>
                <c:pt idx="6945">
                  <c:v>45947.395833333336</c:v>
                </c:pt>
                <c:pt idx="6946">
                  <c:v>45947.4375</c:v>
                </c:pt>
                <c:pt idx="6947">
                  <c:v>45947.479166666664</c:v>
                </c:pt>
                <c:pt idx="6948">
                  <c:v>45947.520833333336</c:v>
                </c:pt>
                <c:pt idx="6949">
                  <c:v>45947.5625</c:v>
                </c:pt>
                <c:pt idx="6950">
                  <c:v>45947.604166666664</c:v>
                </c:pt>
                <c:pt idx="6951">
                  <c:v>45947.645833333336</c:v>
                </c:pt>
                <c:pt idx="6952">
                  <c:v>45947.6875</c:v>
                </c:pt>
                <c:pt idx="6953">
                  <c:v>45947.729166666664</c:v>
                </c:pt>
                <c:pt idx="6954">
                  <c:v>45947.770833333336</c:v>
                </c:pt>
                <c:pt idx="6955">
                  <c:v>45947.8125</c:v>
                </c:pt>
                <c:pt idx="6956">
                  <c:v>45947.854166666664</c:v>
                </c:pt>
                <c:pt idx="6957">
                  <c:v>45947.895833333336</c:v>
                </c:pt>
                <c:pt idx="6958">
                  <c:v>45947.9375</c:v>
                </c:pt>
                <c:pt idx="6959">
                  <c:v>45947.979166666664</c:v>
                </c:pt>
                <c:pt idx="6960">
                  <c:v>45948.020833333336</c:v>
                </c:pt>
                <c:pt idx="6961">
                  <c:v>45948.0625</c:v>
                </c:pt>
                <c:pt idx="6962">
                  <c:v>45948.104166666664</c:v>
                </c:pt>
                <c:pt idx="6963">
                  <c:v>45948.145833333336</c:v>
                </c:pt>
                <c:pt idx="6964">
                  <c:v>45948.1875</c:v>
                </c:pt>
                <c:pt idx="6965">
                  <c:v>45948.229166666664</c:v>
                </c:pt>
                <c:pt idx="6966">
                  <c:v>45948.270833333336</c:v>
                </c:pt>
                <c:pt idx="6967">
                  <c:v>45948.3125</c:v>
                </c:pt>
                <c:pt idx="6968">
                  <c:v>45948.354166666664</c:v>
                </c:pt>
                <c:pt idx="6969">
                  <c:v>45948.395833333336</c:v>
                </c:pt>
                <c:pt idx="6970">
                  <c:v>45948.4375</c:v>
                </c:pt>
                <c:pt idx="6971">
                  <c:v>45948.479166666664</c:v>
                </c:pt>
                <c:pt idx="6972">
                  <c:v>45948.520833333336</c:v>
                </c:pt>
                <c:pt idx="6973">
                  <c:v>45948.5625</c:v>
                </c:pt>
                <c:pt idx="6974">
                  <c:v>45948.604166666664</c:v>
                </c:pt>
                <c:pt idx="6975">
                  <c:v>45948.645833333336</c:v>
                </c:pt>
                <c:pt idx="6976">
                  <c:v>45948.6875</c:v>
                </c:pt>
                <c:pt idx="6977">
                  <c:v>45948.729166666664</c:v>
                </c:pt>
                <c:pt idx="6978">
                  <c:v>45948.770833333336</c:v>
                </c:pt>
                <c:pt idx="6979">
                  <c:v>45948.8125</c:v>
                </c:pt>
                <c:pt idx="6980">
                  <c:v>45948.854166666664</c:v>
                </c:pt>
                <c:pt idx="6981">
                  <c:v>45948.895833333336</c:v>
                </c:pt>
                <c:pt idx="6982">
                  <c:v>45948.9375</c:v>
                </c:pt>
                <c:pt idx="6983">
                  <c:v>45948.979166666664</c:v>
                </c:pt>
                <c:pt idx="6984">
                  <c:v>45949.020833333336</c:v>
                </c:pt>
                <c:pt idx="6985">
                  <c:v>45949.0625</c:v>
                </c:pt>
                <c:pt idx="6986">
                  <c:v>45949.104166666664</c:v>
                </c:pt>
                <c:pt idx="6987">
                  <c:v>45949.145833333336</c:v>
                </c:pt>
                <c:pt idx="6988">
                  <c:v>45949.1875</c:v>
                </c:pt>
                <c:pt idx="6989">
                  <c:v>45949.229166666664</c:v>
                </c:pt>
                <c:pt idx="6990">
                  <c:v>45949.270833333336</c:v>
                </c:pt>
                <c:pt idx="6991">
                  <c:v>45949.3125</c:v>
                </c:pt>
                <c:pt idx="6992">
                  <c:v>45949.354166666664</c:v>
                </c:pt>
                <c:pt idx="6993">
                  <c:v>45949.395833333336</c:v>
                </c:pt>
                <c:pt idx="6994">
                  <c:v>45949.4375</c:v>
                </c:pt>
                <c:pt idx="6995">
                  <c:v>45949.479166666664</c:v>
                </c:pt>
                <c:pt idx="6996">
                  <c:v>45949.520833333336</c:v>
                </c:pt>
                <c:pt idx="6997">
                  <c:v>45949.5625</c:v>
                </c:pt>
                <c:pt idx="6998">
                  <c:v>45949.604166666664</c:v>
                </c:pt>
                <c:pt idx="6999">
                  <c:v>45949.645833333336</c:v>
                </c:pt>
                <c:pt idx="7000">
                  <c:v>45949.6875</c:v>
                </c:pt>
                <c:pt idx="7001">
                  <c:v>45949.729166666664</c:v>
                </c:pt>
                <c:pt idx="7002">
                  <c:v>45949.770833333336</c:v>
                </c:pt>
                <c:pt idx="7003">
                  <c:v>45949.8125</c:v>
                </c:pt>
                <c:pt idx="7004">
                  <c:v>45949.854166666664</c:v>
                </c:pt>
                <c:pt idx="7005">
                  <c:v>45949.895833333336</c:v>
                </c:pt>
                <c:pt idx="7006">
                  <c:v>45949.9375</c:v>
                </c:pt>
                <c:pt idx="7007">
                  <c:v>45949.979166666664</c:v>
                </c:pt>
                <c:pt idx="7008">
                  <c:v>45950.020833333336</c:v>
                </c:pt>
                <c:pt idx="7009">
                  <c:v>45950.0625</c:v>
                </c:pt>
                <c:pt idx="7010">
                  <c:v>45950.104166666664</c:v>
                </c:pt>
                <c:pt idx="7011">
                  <c:v>45950.145833333336</c:v>
                </c:pt>
                <c:pt idx="7012">
                  <c:v>45950.1875</c:v>
                </c:pt>
                <c:pt idx="7013">
                  <c:v>45950.229166666664</c:v>
                </c:pt>
                <c:pt idx="7014">
                  <c:v>45950.270833333336</c:v>
                </c:pt>
                <c:pt idx="7015">
                  <c:v>45950.3125</c:v>
                </c:pt>
                <c:pt idx="7016">
                  <c:v>45950.354166666664</c:v>
                </c:pt>
                <c:pt idx="7017">
                  <c:v>45950.395833333336</c:v>
                </c:pt>
                <c:pt idx="7018">
                  <c:v>45950.4375</c:v>
                </c:pt>
                <c:pt idx="7019">
                  <c:v>45950.479166666664</c:v>
                </c:pt>
                <c:pt idx="7020">
                  <c:v>45950.520833333336</c:v>
                </c:pt>
                <c:pt idx="7021">
                  <c:v>45950.5625</c:v>
                </c:pt>
                <c:pt idx="7022">
                  <c:v>45950.604166666664</c:v>
                </c:pt>
                <c:pt idx="7023">
                  <c:v>45950.645833333336</c:v>
                </c:pt>
                <c:pt idx="7024">
                  <c:v>45950.6875</c:v>
                </c:pt>
                <c:pt idx="7025">
                  <c:v>45950.729166666664</c:v>
                </c:pt>
                <c:pt idx="7026">
                  <c:v>45950.770833333336</c:v>
                </c:pt>
                <c:pt idx="7027">
                  <c:v>45950.8125</c:v>
                </c:pt>
                <c:pt idx="7028">
                  <c:v>45950.854166666664</c:v>
                </c:pt>
                <c:pt idx="7029">
                  <c:v>45950.895833333336</c:v>
                </c:pt>
                <c:pt idx="7030">
                  <c:v>45950.9375</c:v>
                </c:pt>
                <c:pt idx="7031">
                  <c:v>45950.979166666664</c:v>
                </c:pt>
                <c:pt idx="7032">
                  <c:v>45951.020833333336</c:v>
                </c:pt>
                <c:pt idx="7033">
                  <c:v>45951.0625</c:v>
                </c:pt>
                <c:pt idx="7034">
                  <c:v>45951.104166666664</c:v>
                </c:pt>
                <c:pt idx="7035">
                  <c:v>45951.145833333336</c:v>
                </c:pt>
                <c:pt idx="7036">
                  <c:v>45951.1875</c:v>
                </c:pt>
                <c:pt idx="7037">
                  <c:v>45951.229166666664</c:v>
                </c:pt>
                <c:pt idx="7038">
                  <c:v>45951.270833333336</c:v>
                </c:pt>
                <c:pt idx="7039">
                  <c:v>45951.3125</c:v>
                </c:pt>
                <c:pt idx="7040">
                  <c:v>45951.354166666664</c:v>
                </c:pt>
                <c:pt idx="7041">
                  <c:v>45951.395833333336</c:v>
                </c:pt>
                <c:pt idx="7042">
                  <c:v>45951.4375</c:v>
                </c:pt>
                <c:pt idx="7043">
                  <c:v>45951.479166666664</c:v>
                </c:pt>
                <c:pt idx="7044">
                  <c:v>45951.520833333336</c:v>
                </c:pt>
                <c:pt idx="7045">
                  <c:v>45951.5625</c:v>
                </c:pt>
                <c:pt idx="7046">
                  <c:v>45951.604166666664</c:v>
                </c:pt>
                <c:pt idx="7047">
                  <c:v>45951.645833333336</c:v>
                </c:pt>
                <c:pt idx="7048">
                  <c:v>45951.6875</c:v>
                </c:pt>
                <c:pt idx="7049">
                  <c:v>45951.729166666664</c:v>
                </c:pt>
                <c:pt idx="7050">
                  <c:v>45951.770833333336</c:v>
                </c:pt>
                <c:pt idx="7051">
                  <c:v>45951.8125</c:v>
                </c:pt>
                <c:pt idx="7052">
                  <c:v>45951.854166666664</c:v>
                </c:pt>
                <c:pt idx="7053">
                  <c:v>45951.895833333336</c:v>
                </c:pt>
                <c:pt idx="7054">
                  <c:v>45951.9375</c:v>
                </c:pt>
                <c:pt idx="7055">
                  <c:v>45951.979166666664</c:v>
                </c:pt>
                <c:pt idx="7056">
                  <c:v>45952.020833333336</c:v>
                </c:pt>
                <c:pt idx="7057">
                  <c:v>45952.0625</c:v>
                </c:pt>
                <c:pt idx="7058">
                  <c:v>45952.104166666664</c:v>
                </c:pt>
                <c:pt idx="7059">
                  <c:v>45952.145833333336</c:v>
                </c:pt>
                <c:pt idx="7060">
                  <c:v>45952.1875</c:v>
                </c:pt>
                <c:pt idx="7061">
                  <c:v>45952.229166666664</c:v>
                </c:pt>
                <c:pt idx="7062">
                  <c:v>45952.270833333336</c:v>
                </c:pt>
                <c:pt idx="7063">
                  <c:v>45952.3125</c:v>
                </c:pt>
                <c:pt idx="7064">
                  <c:v>45952.354166666664</c:v>
                </c:pt>
                <c:pt idx="7065">
                  <c:v>45952.395833333336</c:v>
                </c:pt>
                <c:pt idx="7066">
                  <c:v>45952.4375</c:v>
                </c:pt>
                <c:pt idx="7067">
                  <c:v>45952.479166666664</c:v>
                </c:pt>
                <c:pt idx="7068">
                  <c:v>45952.520833333336</c:v>
                </c:pt>
                <c:pt idx="7069">
                  <c:v>45952.5625</c:v>
                </c:pt>
                <c:pt idx="7070">
                  <c:v>45952.604166666664</c:v>
                </c:pt>
                <c:pt idx="7071">
                  <c:v>45952.645833333336</c:v>
                </c:pt>
                <c:pt idx="7072">
                  <c:v>45952.6875</c:v>
                </c:pt>
                <c:pt idx="7073">
                  <c:v>45952.729166666664</c:v>
                </c:pt>
                <c:pt idx="7074">
                  <c:v>45952.770833333336</c:v>
                </c:pt>
                <c:pt idx="7075">
                  <c:v>45952.8125</c:v>
                </c:pt>
                <c:pt idx="7076">
                  <c:v>45952.854166666664</c:v>
                </c:pt>
                <c:pt idx="7077">
                  <c:v>45952.895833333336</c:v>
                </c:pt>
                <c:pt idx="7078">
                  <c:v>45952.9375</c:v>
                </c:pt>
                <c:pt idx="7079">
                  <c:v>45952.979166666664</c:v>
                </c:pt>
                <c:pt idx="7080">
                  <c:v>45953.020833333336</c:v>
                </c:pt>
                <c:pt idx="7081">
                  <c:v>45953.0625</c:v>
                </c:pt>
                <c:pt idx="7082">
                  <c:v>45953.104166666664</c:v>
                </c:pt>
                <c:pt idx="7083">
                  <c:v>45953.145833333336</c:v>
                </c:pt>
                <c:pt idx="7084">
                  <c:v>45953.1875</c:v>
                </c:pt>
                <c:pt idx="7085">
                  <c:v>45953.229166666664</c:v>
                </c:pt>
                <c:pt idx="7086">
                  <c:v>45953.270833333336</c:v>
                </c:pt>
                <c:pt idx="7087">
                  <c:v>45953.3125</c:v>
                </c:pt>
                <c:pt idx="7088">
                  <c:v>45953.354166666664</c:v>
                </c:pt>
                <c:pt idx="7089">
                  <c:v>45953.395833333336</c:v>
                </c:pt>
                <c:pt idx="7090">
                  <c:v>45953.4375</c:v>
                </c:pt>
                <c:pt idx="7091">
                  <c:v>45953.479166666664</c:v>
                </c:pt>
                <c:pt idx="7092">
                  <c:v>45953.520833333336</c:v>
                </c:pt>
                <c:pt idx="7093">
                  <c:v>45953.5625</c:v>
                </c:pt>
                <c:pt idx="7094">
                  <c:v>45953.604166666664</c:v>
                </c:pt>
                <c:pt idx="7095">
                  <c:v>45953.645833333336</c:v>
                </c:pt>
                <c:pt idx="7096">
                  <c:v>45953.6875</c:v>
                </c:pt>
                <c:pt idx="7097">
                  <c:v>45953.729166666664</c:v>
                </c:pt>
                <c:pt idx="7098">
                  <c:v>45953.770833333336</c:v>
                </c:pt>
                <c:pt idx="7099">
                  <c:v>45953.8125</c:v>
                </c:pt>
                <c:pt idx="7100">
                  <c:v>45953.854166666664</c:v>
                </c:pt>
                <c:pt idx="7101">
                  <c:v>45953.895833333336</c:v>
                </c:pt>
                <c:pt idx="7102">
                  <c:v>45953.9375</c:v>
                </c:pt>
                <c:pt idx="7103">
                  <c:v>45953.979166666664</c:v>
                </c:pt>
                <c:pt idx="7104">
                  <c:v>45954.020833333336</c:v>
                </c:pt>
                <c:pt idx="7105">
                  <c:v>45954.0625</c:v>
                </c:pt>
                <c:pt idx="7106">
                  <c:v>45954.104166666664</c:v>
                </c:pt>
                <c:pt idx="7107">
                  <c:v>45954.145833333336</c:v>
                </c:pt>
                <c:pt idx="7108">
                  <c:v>45954.1875</c:v>
                </c:pt>
                <c:pt idx="7109">
                  <c:v>45954.229166666664</c:v>
                </c:pt>
                <c:pt idx="7110">
                  <c:v>45954.270833333336</c:v>
                </c:pt>
                <c:pt idx="7111">
                  <c:v>45954.3125</c:v>
                </c:pt>
                <c:pt idx="7112">
                  <c:v>45954.354166666664</c:v>
                </c:pt>
                <c:pt idx="7113">
                  <c:v>45954.395833333336</c:v>
                </c:pt>
                <c:pt idx="7114">
                  <c:v>45954.4375</c:v>
                </c:pt>
                <c:pt idx="7115">
                  <c:v>45954.479166666664</c:v>
                </c:pt>
                <c:pt idx="7116">
                  <c:v>45954.520833333336</c:v>
                </c:pt>
                <c:pt idx="7117">
                  <c:v>45954.5625</c:v>
                </c:pt>
                <c:pt idx="7118">
                  <c:v>45954.604166666664</c:v>
                </c:pt>
                <c:pt idx="7119">
                  <c:v>45954.645833333336</c:v>
                </c:pt>
                <c:pt idx="7120">
                  <c:v>45954.6875</c:v>
                </c:pt>
                <c:pt idx="7121">
                  <c:v>45954.729166666664</c:v>
                </c:pt>
                <c:pt idx="7122">
                  <c:v>45954.770833333336</c:v>
                </c:pt>
                <c:pt idx="7123">
                  <c:v>45954.8125</c:v>
                </c:pt>
                <c:pt idx="7124">
                  <c:v>45954.854166666664</c:v>
                </c:pt>
                <c:pt idx="7125">
                  <c:v>45954.895833333336</c:v>
                </c:pt>
                <c:pt idx="7126">
                  <c:v>45954.9375</c:v>
                </c:pt>
                <c:pt idx="7127">
                  <c:v>45954.979166666664</c:v>
                </c:pt>
                <c:pt idx="7128">
                  <c:v>45955.020833333336</c:v>
                </c:pt>
                <c:pt idx="7129">
                  <c:v>45955.0625</c:v>
                </c:pt>
                <c:pt idx="7130">
                  <c:v>45955.104166666664</c:v>
                </c:pt>
                <c:pt idx="7131">
                  <c:v>45955.145833333336</c:v>
                </c:pt>
                <c:pt idx="7132">
                  <c:v>45955.1875</c:v>
                </c:pt>
                <c:pt idx="7133">
                  <c:v>45955.229166666664</c:v>
                </c:pt>
                <c:pt idx="7134">
                  <c:v>45955.270833333336</c:v>
                </c:pt>
                <c:pt idx="7135">
                  <c:v>45955.3125</c:v>
                </c:pt>
                <c:pt idx="7136">
                  <c:v>45955.354166666664</c:v>
                </c:pt>
                <c:pt idx="7137">
                  <c:v>45955.395833333336</c:v>
                </c:pt>
                <c:pt idx="7138">
                  <c:v>45955.4375</c:v>
                </c:pt>
                <c:pt idx="7139">
                  <c:v>45955.479166666664</c:v>
                </c:pt>
                <c:pt idx="7140">
                  <c:v>45955.520833333336</c:v>
                </c:pt>
                <c:pt idx="7141">
                  <c:v>45955.5625</c:v>
                </c:pt>
                <c:pt idx="7142">
                  <c:v>45955.604166666664</c:v>
                </c:pt>
                <c:pt idx="7143">
                  <c:v>45955.645833333336</c:v>
                </c:pt>
                <c:pt idx="7144">
                  <c:v>45955.6875</c:v>
                </c:pt>
                <c:pt idx="7145">
                  <c:v>45955.729166666664</c:v>
                </c:pt>
                <c:pt idx="7146">
                  <c:v>45955.770833333336</c:v>
                </c:pt>
                <c:pt idx="7147">
                  <c:v>45955.8125</c:v>
                </c:pt>
                <c:pt idx="7148">
                  <c:v>45955.854166666664</c:v>
                </c:pt>
                <c:pt idx="7149">
                  <c:v>45955.895833333336</c:v>
                </c:pt>
                <c:pt idx="7150">
                  <c:v>45955.9375</c:v>
                </c:pt>
                <c:pt idx="7151">
                  <c:v>45955.979166666664</c:v>
                </c:pt>
                <c:pt idx="7152">
                  <c:v>45956.020833333336</c:v>
                </c:pt>
                <c:pt idx="7153">
                  <c:v>45956.0625</c:v>
                </c:pt>
                <c:pt idx="7154">
                  <c:v>45956.104166666664</c:v>
                </c:pt>
                <c:pt idx="7155">
                  <c:v>45956.145833333336</c:v>
                </c:pt>
                <c:pt idx="7156">
                  <c:v>45956.1875</c:v>
                </c:pt>
                <c:pt idx="7157">
                  <c:v>45956.229166666664</c:v>
                </c:pt>
                <c:pt idx="7158">
                  <c:v>45956.270833333336</c:v>
                </c:pt>
                <c:pt idx="7159">
                  <c:v>45956.3125</c:v>
                </c:pt>
                <c:pt idx="7160">
                  <c:v>45956.354166666664</c:v>
                </c:pt>
                <c:pt idx="7161">
                  <c:v>45956.395833333336</c:v>
                </c:pt>
                <c:pt idx="7162">
                  <c:v>45956.4375</c:v>
                </c:pt>
                <c:pt idx="7163">
                  <c:v>45956.479166666664</c:v>
                </c:pt>
                <c:pt idx="7164">
                  <c:v>45956.520833333336</c:v>
                </c:pt>
                <c:pt idx="7165">
                  <c:v>45956.5625</c:v>
                </c:pt>
                <c:pt idx="7166">
                  <c:v>45956.604166666664</c:v>
                </c:pt>
                <c:pt idx="7167">
                  <c:v>45956.645833333336</c:v>
                </c:pt>
                <c:pt idx="7168">
                  <c:v>45956.6875</c:v>
                </c:pt>
                <c:pt idx="7169">
                  <c:v>45956.729166666664</c:v>
                </c:pt>
                <c:pt idx="7170">
                  <c:v>45956.770833333336</c:v>
                </c:pt>
                <c:pt idx="7171">
                  <c:v>45956.8125</c:v>
                </c:pt>
                <c:pt idx="7172">
                  <c:v>45956.854166666664</c:v>
                </c:pt>
                <c:pt idx="7173">
                  <c:v>45956.895833333336</c:v>
                </c:pt>
                <c:pt idx="7174">
                  <c:v>45956.9375</c:v>
                </c:pt>
                <c:pt idx="7175">
                  <c:v>45956.979166666664</c:v>
                </c:pt>
                <c:pt idx="7176">
                  <c:v>45957.020833333336</c:v>
                </c:pt>
                <c:pt idx="7177">
                  <c:v>45957.0625</c:v>
                </c:pt>
                <c:pt idx="7178">
                  <c:v>45957.104166666664</c:v>
                </c:pt>
                <c:pt idx="7179">
                  <c:v>45957.145833333336</c:v>
                </c:pt>
                <c:pt idx="7180">
                  <c:v>45957.1875</c:v>
                </c:pt>
                <c:pt idx="7181">
                  <c:v>45957.229166666664</c:v>
                </c:pt>
                <c:pt idx="7182">
                  <c:v>45957.270833333336</c:v>
                </c:pt>
                <c:pt idx="7183">
                  <c:v>45957.3125</c:v>
                </c:pt>
                <c:pt idx="7184">
                  <c:v>45957.354166666664</c:v>
                </c:pt>
                <c:pt idx="7185">
                  <c:v>45957.395833333336</c:v>
                </c:pt>
                <c:pt idx="7186">
                  <c:v>45957.4375</c:v>
                </c:pt>
                <c:pt idx="7187">
                  <c:v>45957.479166666664</c:v>
                </c:pt>
                <c:pt idx="7188">
                  <c:v>45957.520833333336</c:v>
                </c:pt>
                <c:pt idx="7189">
                  <c:v>45957.5625</c:v>
                </c:pt>
                <c:pt idx="7190">
                  <c:v>45957.604166666664</c:v>
                </c:pt>
                <c:pt idx="7191">
                  <c:v>45957.645833333336</c:v>
                </c:pt>
                <c:pt idx="7192">
                  <c:v>45957.6875</c:v>
                </c:pt>
                <c:pt idx="7193">
                  <c:v>45957.729166666664</c:v>
                </c:pt>
                <c:pt idx="7194">
                  <c:v>45957.770833333336</c:v>
                </c:pt>
                <c:pt idx="7195">
                  <c:v>45957.8125</c:v>
                </c:pt>
                <c:pt idx="7196">
                  <c:v>45957.854166666664</c:v>
                </c:pt>
                <c:pt idx="7197">
                  <c:v>45957.895833333336</c:v>
                </c:pt>
                <c:pt idx="7198">
                  <c:v>45957.9375</c:v>
                </c:pt>
                <c:pt idx="7199">
                  <c:v>45957.979166666664</c:v>
                </c:pt>
                <c:pt idx="7200">
                  <c:v>45958.020833333336</c:v>
                </c:pt>
                <c:pt idx="7201">
                  <c:v>45958.0625</c:v>
                </c:pt>
                <c:pt idx="7202">
                  <c:v>45958.104166666664</c:v>
                </c:pt>
                <c:pt idx="7203">
                  <c:v>45958.145833333336</c:v>
                </c:pt>
                <c:pt idx="7204">
                  <c:v>45958.1875</c:v>
                </c:pt>
                <c:pt idx="7205">
                  <c:v>45958.229166666664</c:v>
                </c:pt>
                <c:pt idx="7206">
                  <c:v>45958.270833333336</c:v>
                </c:pt>
                <c:pt idx="7207">
                  <c:v>45958.3125</c:v>
                </c:pt>
                <c:pt idx="7208">
                  <c:v>45958.354166666664</c:v>
                </c:pt>
                <c:pt idx="7209">
                  <c:v>45958.395833333336</c:v>
                </c:pt>
                <c:pt idx="7210">
                  <c:v>45958.4375</c:v>
                </c:pt>
                <c:pt idx="7211">
                  <c:v>45958.479166666664</c:v>
                </c:pt>
                <c:pt idx="7212">
                  <c:v>45958.520833333336</c:v>
                </c:pt>
                <c:pt idx="7213">
                  <c:v>45958.5625</c:v>
                </c:pt>
                <c:pt idx="7214">
                  <c:v>45958.604166666664</c:v>
                </c:pt>
                <c:pt idx="7215">
                  <c:v>45958.645833333336</c:v>
                </c:pt>
                <c:pt idx="7216">
                  <c:v>45958.6875</c:v>
                </c:pt>
                <c:pt idx="7217">
                  <c:v>45958.729166666664</c:v>
                </c:pt>
                <c:pt idx="7218">
                  <c:v>45958.770833333336</c:v>
                </c:pt>
                <c:pt idx="7219">
                  <c:v>45958.8125</c:v>
                </c:pt>
                <c:pt idx="7220">
                  <c:v>45958.854166666664</c:v>
                </c:pt>
                <c:pt idx="7221">
                  <c:v>45958.895833333336</c:v>
                </c:pt>
                <c:pt idx="7222">
                  <c:v>45958.9375</c:v>
                </c:pt>
                <c:pt idx="7223">
                  <c:v>45958.979166666664</c:v>
                </c:pt>
                <c:pt idx="7224">
                  <c:v>45959.020833333336</c:v>
                </c:pt>
                <c:pt idx="7225">
                  <c:v>45959.0625</c:v>
                </c:pt>
                <c:pt idx="7226">
                  <c:v>45959.104166666664</c:v>
                </c:pt>
                <c:pt idx="7227">
                  <c:v>45959.145833333336</c:v>
                </c:pt>
                <c:pt idx="7228">
                  <c:v>45959.1875</c:v>
                </c:pt>
                <c:pt idx="7229">
                  <c:v>45959.229166666664</c:v>
                </c:pt>
                <c:pt idx="7230">
                  <c:v>45959.270833333336</c:v>
                </c:pt>
                <c:pt idx="7231">
                  <c:v>45959.3125</c:v>
                </c:pt>
                <c:pt idx="7232">
                  <c:v>45959.354166666664</c:v>
                </c:pt>
                <c:pt idx="7233">
                  <c:v>45959.395833333336</c:v>
                </c:pt>
                <c:pt idx="7234">
                  <c:v>45959.4375</c:v>
                </c:pt>
                <c:pt idx="7235">
                  <c:v>45959.479166666664</c:v>
                </c:pt>
                <c:pt idx="7236">
                  <c:v>45959.520833333336</c:v>
                </c:pt>
                <c:pt idx="7237">
                  <c:v>45959.5625</c:v>
                </c:pt>
                <c:pt idx="7238">
                  <c:v>45959.604166666664</c:v>
                </c:pt>
                <c:pt idx="7239">
                  <c:v>45959.645833333336</c:v>
                </c:pt>
                <c:pt idx="7240">
                  <c:v>45959.6875</c:v>
                </c:pt>
                <c:pt idx="7241">
                  <c:v>45959.729166666664</c:v>
                </c:pt>
                <c:pt idx="7242">
                  <c:v>45959.770833333336</c:v>
                </c:pt>
                <c:pt idx="7243">
                  <c:v>45959.8125</c:v>
                </c:pt>
                <c:pt idx="7244">
                  <c:v>45959.854166666664</c:v>
                </c:pt>
                <c:pt idx="7245">
                  <c:v>45959.895833333336</c:v>
                </c:pt>
                <c:pt idx="7246">
                  <c:v>45959.9375</c:v>
                </c:pt>
                <c:pt idx="7247">
                  <c:v>45959.979166666664</c:v>
                </c:pt>
                <c:pt idx="7248">
                  <c:v>45960.020833333336</c:v>
                </c:pt>
                <c:pt idx="7249">
                  <c:v>45960.0625</c:v>
                </c:pt>
                <c:pt idx="7250">
                  <c:v>45960.104166666664</c:v>
                </c:pt>
                <c:pt idx="7251">
                  <c:v>45960.145833333336</c:v>
                </c:pt>
                <c:pt idx="7252">
                  <c:v>45960.1875</c:v>
                </c:pt>
                <c:pt idx="7253">
                  <c:v>45960.229166666664</c:v>
                </c:pt>
                <c:pt idx="7254">
                  <c:v>45960.270833333336</c:v>
                </c:pt>
                <c:pt idx="7255">
                  <c:v>45960.3125</c:v>
                </c:pt>
                <c:pt idx="7256">
                  <c:v>45960.354166666664</c:v>
                </c:pt>
                <c:pt idx="7257">
                  <c:v>45960.395833333336</c:v>
                </c:pt>
                <c:pt idx="7258">
                  <c:v>45960.4375</c:v>
                </c:pt>
                <c:pt idx="7259">
                  <c:v>45960.479166666664</c:v>
                </c:pt>
                <c:pt idx="7260">
                  <c:v>45960.520833333336</c:v>
                </c:pt>
                <c:pt idx="7261">
                  <c:v>45960.5625</c:v>
                </c:pt>
                <c:pt idx="7262">
                  <c:v>45960.604166666664</c:v>
                </c:pt>
                <c:pt idx="7263">
                  <c:v>45960.645833333336</c:v>
                </c:pt>
                <c:pt idx="7264">
                  <c:v>45960.6875</c:v>
                </c:pt>
                <c:pt idx="7265">
                  <c:v>45960.729166666664</c:v>
                </c:pt>
                <c:pt idx="7266">
                  <c:v>45960.770833333336</c:v>
                </c:pt>
                <c:pt idx="7267">
                  <c:v>45960.8125</c:v>
                </c:pt>
                <c:pt idx="7268">
                  <c:v>45960.854166666664</c:v>
                </c:pt>
                <c:pt idx="7269">
                  <c:v>45960.895833333336</c:v>
                </c:pt>
                <c:pt idx="7270">
                  <c:v>45960.9375</c:v>
                </c:pt>
                <c:pt idx="7271">
                  <c:v>45960.979166666664</c:v>
                </c:pt>
                <c:pt idx="7272">
                  <c:v>45961.020833333336</c:v>
                </c:pt>
                <c:pt idx="7273">
                  <c:v>45961.0625</c:v>
                </c:pt>
                <c:pt idx="7274">
                  <c:v>45961.104166666664</c:v>
                </c:pt>
                <c:pt idx="7275">
                  <c:v>45961.145833333336</c:v>
                </c:pt>
                <c:pt idx="7276">
                  <c:v>45961.1875</c:v>
                </c:pt>
                <c:pt idx="7277">
                  <c:v>45961.229166666664</c:v>
                </c:pt>
                <c:pt idx="7278">
                  <c:v>45961.270833333336</c:v>
                </c:pt>
                <c:pt idx="7279">
                  <c:v>45961.3125</c:v>
                </c:pt>
                <c:pt idx="7280">
                  <c:v>45961.354166666664</c:v>
                </c:pt>
                <c:pt idx="7281">
                  <c:v>45961.395833333336</c:v>
                </c:pt>
                <c:pt idx="7282">
                  <c:v>45961.4375</c:v>
                </c:pt>
                <c:pt idx="7283">
                  <c:v>45961.479166666664</c:v>
                </c:pt>
                <c:pt idx="7284">
                  <c:v>45961.520833333336</c:v>
                </c:pt>
                <c:pt idx="7285">
                  <c:v>45961.5625</c:v>
                </c:pt>
                <c:pt idx="7286">
                  <c:v>45961.604166666664</c:v>
                </c:pt>
                <c:pt idx="7287">
                  <c:v>45961.645833333336</c:v>
                </c:pt>
                <c:pt idx="7288">
                  <c:v>45961.6875</c:v>
                </c:pt>
                <c:pt idx="7289">
                  <c:v>45961.729166666664</c:v>
                </c:pt>
                <c:pt idx="7290">
                  <c:v>45961.770833333336</c:v>
                </c:pt>
                <c:pt idx="7291">
                  <c:v>45961.8125</c:v>
                </c:pt>
                <c:pt idx="7292">
                  <c:v>45961.854166666664</c:v>
                </c:pt>
                <c:pt idx="7293">
                  <c:v>45961.895833333336</c:v>
                </c:pt>
                <c:pt idx="7294">
                  <c:v>45961.9375</c:v>
                </c:pt>
                <c:pt idx="7295">
                  <c:v>45961.979166666664</c:v>
                </c:pt>
                <c:pt idx="7296">
                  <c:v>45962.020833333336</c:v>
                </c:pt>
                <c:pt idx="7297">
                  <c:v>45962.0625</c:v>
                </c:pt>
                <c:pt idx="7298">
                  <c:v>45962.104166666664</c:v>
                </c:pt>
                <c:pt idx="7299">
                  <c:v>45962.145833333336</c:v>
                </c:pt>
                <c:pt idx="7300">
                  <c:v>45962.1875</c:v>
                </c:pt>
                <c:pt idx="7301">
                  <c:v>45962.229166666664</c:v>
                </c:pt>
                <c:pt idx="7302">
                  <c:v>45962.270833333336</c:v>
                </c:pt>
                <c:pt idx="7303">
                  <c:v>45962.3125</c:v>
                </c:pt>
                <c:pt idx="7304">
                  <c:v>45962.354166666664</c:v>
                </c:pt>
                <c:pt idx="7305">
                  <c:v>45962.395833333336</c:v>
                </c:pt>
                <c:pt idx="7306">
                  <c:v>45962.4375</c:v>
                </c:pt>
                <c:pt idx="7307">
                  <c:v>45962.479166666664</c:v>
                </c:pt>
                <c:pt idx="7308">
                  <c:v>45962.520833333336</c:v>
                </c:pt>
                <c:pt idx="7309">
                  <c:v>45962.5625</c:v>
                </c:pt>
                <c:pt idx="7310">
                  <c:v>45962.604166666664</c:v>
                </c:pt>
                <c:pt idx="7311">
                  <c:v>45962.645833333336</c:v>
                </c:pt>
                <c:pt idx="7312">
                  <c:v>45962.6875</c:v>
                </c:pt>
                <c:pt idx="7313">
                  <c:v>45962.729166666664</c:v>
                </c:pt>
                <c:pt idx="7314">
                  <c:v>45962.770833333336</c:v>
                </c:pt>
                <c:pt idx="7315">
                  <c:v>45962.8125</c:v>
                </c:pt>
                <c:pt idx="7316">
                  <c:v>45962.854166666664</c:v>
                </c:pt>
                <c:pt idx="7317">
                  <c:v>45962.895833333336</c:v>
                </c:pt>
                <c:pt idx="7318">
                  <c:v>45962.9375</c:v>
                </c:pt>
                <c:pt idx="7319">
                  <c:v>45962.979166666664</c:v>
                </c:pt>
                <c:pt idx="7320">
                  <c:v>45963.020833333336</c:v>
                </c:pt>
                <c:pt idx="7321">
                  <c:v>45963.0625</c:v>
                </c:pt>
                <c:pt idx="7322">
                  <c:v>45963.104166666664</c:v>
                </c:pt>
                <c:pt idx="7323">
                  <c:v>45963.145833333336</c:v>
                </c:pt>
                <c:pt idx="7324">
                  <c:v>45963.1875</c:v>
                </c:pt>
                <c:pt idx="7325">
                  <c:v>45963.229166666664</c:v>
                </c:pt>
                <c:pt idx="7326">
                  <c:v>45963.270833333336</c:v>
                </c:pt>
                <c:pt idx="7327">
                  <c:v>45963.3125</c:v>
                </c:pt>
                <c:pt idx="7328">
                  <c:v>45963.354166666664</c:v>
                </c:pt>
                <c:pt idx="7329">
                  <c:v>45963.395833333336</c:v>
                </c:pt>
                <c:pt idx="7330">
                  <c:v>45963.4375</c:v>
                </c:pt>
                <c:pt idx="7331">
                  <c:v>45963.479166666664</c:v>
                </c:pt>
                <c:pt idx="7332">
                  <c:v>45963.520833333336</c:v>
                </c:pt>
                <c:pt idx="7333">
                  <c:v>45963.5625</c:v>
                </c:pt>
                <c:pt idx="7334">
                  <c:v>45963.604166666664</c:v>
                </c:pt>
                <c:pt idx="7335">
                  <c:v>45963.645833333336</c:v>
                </c:pt>
                <c:pt idx="7336">
                  <c:v>45963.6875</c:v>
                </c:pt>
                <c:pt idx="7337">
                  <c:v>45963.729166666664</c:v>
                </c:pt>
                <c:pt idx="7338">
                  <c:v>45963.770833333336</c:v>
                </c:pt>
                <c:pt idx="7339">
                  <c:v>45963.8125</c:v>
                </c:pt>
                <c:pt idx="7340">
                  <c:v>45963.854166666664</c:v>
                </c:pt>
                <c:pt idx="7341">
                  <c:v>45963.895833333336</c:v>
                </c:pt>
                <c:pt idx="7342">
                  <c:v>45963.9375</c:v>
                </c:pt>
                <c:pt idx="7343">
                  <c:v>45963.979166666664</c:v>
                </c:pt>
                <c:pt idx="7344">
                  <c:v>45964.020833333336</c:v>
                </c:pt>
                <c:pt idx="7345">
                  <c:v>45964.0625</c:v>
                </c:pt>
                <c:pt idx="7346">
                  <c:v>45964.104166666664</c:v>
                </c:pt>
                <c:pt idx="7347">
                  <c:v>45964.145833333336</c:v>
                </c:pt>
                <c:pt idx="7348">
                  <c:v>45964.1875</c:v>
                </c:pt>
                <c:pt idx="7349">
                  <c:v>45964.229166666664</c:v>
                </c:pt>
                <c:pt idx="7350">
                  <c:v>45964.270833333336</c:v>
                </c:pt>
                <c:pt idx="7351">
                  <c:v>45964.3125</c:v>
                </c:pt>
                <c:pt idx="7352">
                  <c:v>45964.354166666664</c:v>
                </c:pt>
                <c:pt idx="7353">
                  <c:v>45964.395833333336</c:v>
                </c:pt>
                <c:pt idx="7354">
                  <c:v>45964.4375</c:v>
                </c:pt>
                <c:pt idx="7355">
                  <c:v>45964.479166666664</c:v>
                </c:pt>
                <c:pt idx="7356">
                  <c:v>45964.520833333336</c:v>
                </c:pt>
                <c:pt idx="7357">
                  <c:v>45964.5625</c:v>
                </c:pt>
                <c:pt idx="7358">
                  <c:v>45964.604166666664</c:v>
                </c:pt>
                <c:pt idx="7359">
                  <c:v>45964.645833333336</c:v>
                </c:pt>
                <c:pt idx="7360">
                  <c:v>45964.6875</c:v>
                </c:pt>
                <c:pt idx="7361">
                  <c:v>45964.729166666664</c:v>
                </c:pt>
                <c:pt idx="7362">
                  <c:v>45964.770833333336</c:v>
                </c:pt>
                <c:pt idx="7363">
                  <c:v>45964.8125</c:v>
                </c:pt>
                <c:pt idx="7364">
                  <c:v>45964.854166666664</c:v>
                </c:pt>
                <c:pt idx="7365">
                  <c:v>45964.895833333336</c:v>
                </c:pt>
                <c:pt idx="7366">
                  <c:v>45964.9375</c:v>
                </c:pt>
                <c:pt idx="7367">
                  <c:v>45964.979166666664</c:v>
                </c:pt>
                <c:pt idx="7368">
                  <c:v>45965.020833333336</c:v>
                </c:pt>
                <c:pt idx="7369">
                  <c:v>45965.0625</c:v>
                </c:pt>
                <c:pt idx="7370">
                  <c:v>45965.104166666664</c:v>
                </c:pt>
                <c:pt idx="7371">
                  <c:v>45965.145833333336</c:v>
                </c:pt>
                <c:pt idx="7372">
                  <c:v>45965.1875</c:v>
                </c:pt>
                <c:pt idx="7373">
                  <c:v>45965.229166666664</c:v>
                </c:pt>
                <c:pt idx="7374">
                  <c:v>45965.270833333336</c:v>
                </c:pt>
                <c:pt idx="7375">
                  <c:v>45965.3125</c:v>
                </c:pt>
                <c:pt idx="7376">
                  <c:v>45965.354166666664</c:v>
                </c:pt>
                <c:pt idx="7377">
                  <c:v>45965.395833333336</c:v>
                </c:pt>
                <c:pt idx="7378">
                  <c:v>45965.4375</c:v>
                </c:pt>
                <c:pt idx="7379">
                  <c:v>45965.479166666664</c:v>
                </c:pt>
                <c:pt idx="7380">
                  <c:v>45965.520833333336</c:v>
                </c:pt>
                <c:pt idx="7381">
                  <c:v>45965.5625</c:v>
                </c:pt>
                <c:pt idx="7382">
                  <c:v>45965.604166666664</c:v>
                </c:pt>
                <c:pt idx="7383">
                  <c:v>45965.645833333336</c:v>
                </c:pt>
                <c:pt idx="7384">
                  <c:v>45965.6875</c:v>
                </c:pt>
                <c:pt idx="7385">
                  <c:v>45965.729166666664</c:v>
                </c:pt>
                <c:pt idx="7386">
                  <c:v>45965.770833333336</c:v>
                </c:pt>
                <c:pt idx="7387">
                  <c:v>45965.8125</c:v>
                </c:pt>
                <c:pt idx="7388">
                  <c:v>45965.854166666664</c:v>
                </c:pt>
                <c:pt idx="7389">
                  <c:v>45965.895833333336</c:v>
                </c:pt>
                <c:pt idx="7390">
                  <c:v>45965.9375</c:v>
                </c:pt>
                <c:pt idx="7391">
                  <c:v>45965.979166666664</c:v>
                </c:pt>
                <c:pt idx="7392">
                  <c:v>45966.020833333336</c:v>
                </c:pt>
                <c:pt idx="7393">
                  <c:v>45966.0625</c:v>
                </c:pt>
                <c:pt idx="7394">
                  <c:v>45966.104166666664</c:v>
                </c:pt>
                <c:pt idx="7395">
                  <c:v>45966.145833333336</c:v>
                </c:pt>
                <c:pt idx="7396">
                  <c:v>45966.1875</c:v>
                </c:pt>
                <c:pt idx="7397">
                  <c:v>45966.229166666664</c:v>
                </c:pt>
                <c:pt idx="7398">
                  <c:v>45966.270833333336</c:v>
                </c:pt>
                <c:pt idx="7399">
                  <c:v>45966.3125</c:v>
                </c:pt>
                <c:pt idx="7400">
                  <c:v>45966.354166666664</c:v>
                </c:pt>
                <c:pt idx="7401">
                  <c:v>45966.395833333336</c:v>
                </c:pt>
                <c:pt idx="7402">
                  <c:v>45966.4375</c:v>
                </c:pt>
                <c:pt idx="7403">
                  <c:v>45966.479166666664</c:v>
                </c:pt>
                <c:pt idx="7404">
                  <c:v>45966.520833333336</c:v>
                </c:pt>
                <c:pt idx="7405">
                  <c:v>45966.5625</c:v>
                </c:pt>
                <c:pt idx="7406">
                  <c:v>45966.604166666664</c:v>
                </c:pt>
                <c:pt idx="7407">
                  <c:v>45966.645833333336</c:v>
                </c:pt>
                <c:pt idx="7408">
                  <c:v>45966.6875</c:v>
                </c:pt>
                <c:pt idx="7409">
                  <c:v>45966.729166666664</c:v>
                </c:pt>
                <c:pt idx="7410">
                  <c:v>45966.770833333336</c:v>
                </c:pt>
                <c:pt idx="7411">
                  <c:v>45966.8125</c:v>
                </c:pt>
                <c:pt idx="7412">
                  <c:v>45966.854166666664</c:v>
                </c:pt>
                <c:pt idx="7413">
                  <c:v>45966.895833333336</c:v>
                </c:pt>
                <c:pt idx="7414">
                  <c:v>45966.9375</c:v>
                </c:pt>
                <c:pt idx="7415">
                  <c:v>45966.979166666664</c:v>
                </c:pt>
                <c:pt idx="7416">
                  <c:v>45967.020833333336</c:v>
                </c:pt>
                <c:pt idx="7417">
                  <c:v>45967.0625</c:v>
                </c:pt>
                <c:pt idx="7418">
                  <c:v>45967.104166666664</c:v>
                </c:pt>
                <c:pt idx="7419">
                  <c:v>45967.145833333336</c:v>
                </c:pt>
                <c:pt idx="7420">
                  <c:v>45967.1875</c:v>
                </c:pt>
                <c:pt idx="7421">
                  <c:v>45967.229166666664</c:v>
                </c:pt>
                <c:pt idx="7422">
                  <c:v>45967.270833333336</c:v>
                </c:pt>
                <c:pt idx="7423">
                  <c:v>45967.3125</c:v>
                </c:pt>
                <c:pt idx="7424">
                  <c:v>45967.354166666664</c:v>
                </c:pt>
                <c:pt idx="7425">
                  <c:v>45967.395833333336</c:v>
                </c:pt>
                <c:pt idx="7426">
                  <c:v>45967.4375</c:v>
                </c:pt>
                <c:pt idx="7427">
                  <c:v>45967.479166666664</c:v>
                </c:pt>
                <c:pt idx="7428">
                  <c:v>45967.520833333336</c:v>
                </c:pt>
                <c:pt idx="7429">
                  <c:v>45967.5625</c:v>
                </c:pt>
                <c:pt idx="7430">
                  <c:v>45967.604166666664</c:v>
                </c:pt>
                <c:pt idx="7431">
                  <c:v>45967.645833333336</c:v>
                </c:pt>
                <c:pt idx="7432">
                  <c:v>45967.6875</c:v>
                </c:pt>
                <c:pt idx="7433">
                  <c:v>45967.729166666664</c:v>
                </c:pt>
                <c:pt idx="7434">
                  <c:v>45967.770833333336</c:v>
                </c:pt>
                <c:pt idx="7435">
                  <c:v>45967.8125</c:v>
                </c:pt>
                <c:pt idx="7436">
                  <c:v>45967.854166666664</c:v>
                </c:pt>
                <c:pt idx="7437">
                  <c:v>45967.895833333336</c:v>
                </c:pt>
                <c:pt idx="7438">
                  <c:v>45967.9375</c:v>
                </c:pt>
                <c:pt idx="7439">
                  <c:v>45967.979166666664</c:v>
                </c:pt>
                <c:pt idx="7440">
                  <c:v>45968.020833333336</c:v>
                </c:pt>
                <c:pt idx="7441">
                  <c:v>45968.0625</c:v>
                </c:pt>
                <c:pt idx="7442">
                  <c:v>45968.104166666664</c:v>
                </c:pt>
                <c:pt idx="7443">
                  <c:v>45968.145833333336</c:v>
                </c:pt>
                <c:pt idx="7444">
                  <c:v>45968.1875</c:v>
                </c:pt>
                <c:pt idx="7445">
                  <c:v>45968.229166666664</c:v>
                </c:pt>
                <c:pt idx="7446">
                  <c:v>45968.270833333336</c:v>
                </c:pt>
                <c:pt idx="7447">
                  <c:v>45968.3125</c:v>
                </c:pt>
                <c:pt idx="7448">
                  <c:v>45968.354166666664</c:v>
                </c:pt>
                <c:pt idx="7449">
                  <c:v>45968.395833333336</c:v>
                </c:pt>
                <c:pt idx="7450">
                  <c:v>45968.4375</c:v>
                </c:pt>
                <c:pt idx="7451">
                  <c:v>45968.479166666664</c:v>
                </c:pt>
                <c:pt idx="7452">
                  <c:v>45968.520833333336</c:v>
                </c:pt>
                <c:pt idx="7453">
                  <c:v>45968.5625</c:v>
                </c:pt>
                <c:pt idx="7454">
                  <c:v>45968.604166666664</c:v>
                </c:pt>
                <c:pt idx="7455">
                  <c:v>45968.645833333336</c:v>
                </c:pt>
                <c:pt idx="7456">
                  <c:v>45968.6875</c:v>
                </c:pt>
                <c:pt idx="7457">
                  <c:v>45968.729166666664</c:v>
                </c:pt>
                <c:pt idx="7458">
                  <c:v>45968.770833333336</c:v>
                </c:pt>
                <c:pt idx="7459">
                  <c:v>45968.8125</c:v>
                </c:pt>
                <c:pt idx="7460">
                  <c:v>45968.854166666664</c:v>
                </c:pt>
                <c:pt idx="7461">
                  <c:v>45968.895833333336</c:v>
                </c:pt>
                <c:pt idx="7462">
                  <c:v>45968.9375</c:v>
                </c:pt>
                <c:pt idx="7463">
                  <c:v>45968.979166666664</c:v>
                </c:pt>
                <c:pt idx="7464">
                  <c:v>45969.020833333336</c:v>
                </c:pt>
                <c:pt idx="7465">
                  <c:v>45969.0625</c:v>
                </c:pt>
                <c:pt idx="7466">
                  <c:v>45969.104166666664</c:v>
                </c:pt>
                <c:pt idx="7467">
                  <c:v>45969.145833333336</c:v>
                </c:pt>
                <c:pt idx="7468">
                  <c:v>45969.1875</c:v>
                </c:pt>
                <c:pt idx="7469">
                  <c:v>45969.229166666664</c:v>
                </c:pt>
                <c:pt idx="7470">
                  <c:v>45969.270833333336</c:v>
                </c:pt>
                <c:pt idx="7471">
                  <c:v>45969.3125</c:v>
                </c:pt>
                <c:pt idx="7472">
                  <c:v>45969.354166666664</c:v>
                </c:pt>
                <c:pt idx="7473">
                  <c:v>45969.395833333336</c:v>
                </c:pt>
                <c:pt idx="7474">
                  <c:v>45969.4375</c:v>
                </c:pt>
                <c:pt idx="7475">
                  <c:v>45969.479166666664</c:v>
                </c:pt>
                <c:pt idx="7476">
                  <c:v>45969.520833333336</c:v>
                </c:pt>
                <c:pt idx="7477">
                  <c:v>45969.5625</c:v>
                </c:pt>
                <c:pt idx="7478">
                  <c:v>45969.604166666664</c:v>
                </c:pt>
                <c:pt idx="7479">
                  <c:v>45969.645833333336</c:v>
                </c:pt>
                <c:pt idx="7480">
                  <c:v>45969.6875</c:v>
                </c:pt>
                <c:pt idx="7481">
                  <c:v>45969.729166666664</c:v>
                </c:pt>
                <c:pt idx="7482">
                  <c:v>45969.770833333336</c:v>
                </c:pt>
                <c:pt idx="7483">
                  <c:v>45969.8125</c:v>
                </c:pt>
                <c:pt idx="7484">
                  <c:v>45969.854166666664</c:v>
                </c:pt>
                <c:pt idx="7485">
                  <c:v>45969.895833333336</c:v>
                </c:pt>
                <c:pt idx="7486">
                  <c:v>45969.9375</c:v>
                </c:pt>
                <c:pt idx="7487">
                  <c:v>45969.979166666664</c:v>
                </c:pt>
                <c:pt idx="7488">
                  <c:v>45970.020833333336</c:v>
                </c:pt>
                <c:pt idx="7489">
                  <c:v>45970.0625</c:v>
                </c:pt>
                <c:pt idx="7490">
                  <c:v>45970.104166666664</c:v>
                </c:pt>
                <c:pt idx="7491">
                  <c:v>45970.145833333336</c:v>
                </c:pt>
                <c:pt idx="7492">
                  <c:v>45970.1875</c:v>
                </c:pt>
                <c:pt idx="7493">
                  <c:v>45970.229166666664</c:v>
                </c:pt>
                <c:pt idx="7494">
                  <c:v>45970.270833333336</c:v>
                </c:pt>
                <c:pt idx="7495">
                  <c:v>45970.3125</c:v>
                </c:pt>
                <c:pt idx="7496">
                  <c:v>45970.354166666664</c:v>
                </c:pt>
                <c:pt idx="7497">
                  <c:v>45970.395833333336</c:v>
                </c:pt>
                <c:pt idx="7498">
                  <c:v>45970.4375</c:v>
                </c:pt>
                <c:pt idx="7499">
                  <c:v>45970.479166666664</c:v>
                </c:pt>
                <c:pt idx="7500">
                  <c:v>45970.520833333336</c:v>
                </c:pt>
                <c:pt idx="7501">
                  <c:v>45970.5625</c:v>
                </c:pt>
                <c:pt idx="7502">
                  <c:v>45970.604166666664</c:v>
                </c:pt>
                <c:pt idx="7503">
                  <c:v>45970.645833333336</c:v>
                </c:pt>
                <c:pt idx="7504">
                  <c:v>45970.6875</c:v>
                </c:pt>
                <c:pt idx="7505">
                  <c:v>45970.729166666664</c:v>
                </c:pt>
                <c:pt idx="7506">
                  <c:v>45970.770833333336</c:v>
                </c:pt>
                <c:pt idx="7507">
                  <c:v>45970.8125</c:v>
                </c:pt>
                <c:pt idx="7508">
                  <c:v>45970.854166666664</c:v>
                </c:pt>
                <c:pt idx="7509">
                  <c:v>45970.895833333336</c:v>
                </c:pt>
                <c:pt idx="7510">
                  <c:v>45970.9375</c:v>
                </c:pt>
                <c:pt idx="7511">
                  <c:v>45970.979166666664</c:v>
                </c:pt>
                <c:pt idx="7512">
                  <c:v>45971.020833333336</c:v>
                </c:pt>
                <c:pt idx="7513">
                  <c:v>45971.0625</c:v>
                </c:pt>
                <c:pt idx="7514">
                  <c:v>45971.104166666664</c:v>
                </c:pt>
                <c:pt idx="7515">
                  <c:v>45971.145833333336</c:v>
                </c:pt>
                <c:pt idx="7516">
                  <c:v>45971.1875</c:v>
                </c:pt>
                <c:pt idx="7517">
                  <c:v>45971.229166666664</c:v>
                </c:pt>
                <c:pt idx="7518">
                  <c:v>45971.270833333336</c:v>
                </c:pt>
                <c:pt idx="7519">
                  <c:v>45971.3125</c:v>
                </c:pt>
                <c:pt idx="7520">
                  <c:v>45971.354166666664</c:v>
                </c:pt>
                <c:pt idx="7521">
                  <c:v>45971.395833333336</c:v>
                </c:pt>
                <c:pt idx="7522">
                  <c:v>45971.4375</c:v>
                </c:pt>
                <c:pt idx="7523">
                  <c:v>45971.479166666664</c:v>
                </c:pt>
                <c:pt idx="7524">
                  <c:v>45971.520833333336</c:v>
                </c:pt>
                <c:pt idx="7525">
                  <c:v>45971.5625</c:v>
                </c:pt>
                <c:pt idx="7526">
                  <c:v>45971.604166666664</c:v>
                </c:pt>
                <c:pt idx="7527">
                  <c:v>45971.645833333336</c:v>
                </c:pt>
                <c:pt idx="7528">
                  <c:v>45971.6875</c:v>
                </c:pt>
                <c:pt idx="7529">
                  <c:v>45971.729166666664</c:v>
                </c:pt>
                <c:pt idx="7530">
                  <c:v>45971.770833333336</c:v>
                </c:pt>
                <c:pt idx="7531">
                  <c:v>45971.8125</c:v>
                </c:pt>
                <c:pt idx="7532">
                  <c:v>45971.854166666664</c:v>
                </c:pt>
                <c:pt idx="7533">
                  <c:v>45971.895833333336</c:v>
                </c:pt>
                <c:pt idx="7534">
                  <c:v>45971.9375</c:v>
                </c:pt>
                <c:pt idx="7535">
                  <c:v>45971.979166666664</c:v>
                </c:pt>
                <c:pt idx="7536">
                  <c:v>45972.020833333336</c:v>
                </c:pt>
                <c:pt idx="7537">
                  <c:v>45972.0625</c:v>
                </c:pt>
                <c:pt idx="7538">
                  <c:v>45972.104166666664</c:v>
                </c:pt>
                <c:pt idx="7539">
                  <c:v>45972.145833333336</c:v>
                </c:pt>
                <c:pt idx="7540">
                  <c:v>45972.1875</c:v>
                </c:pt>
                <c:pt idx="7541">
                  <c:v>45972.229166666664</c:v>
                </c:pt>
                <c:pt idx="7542">
                  <c:v>45972.270833333336</c:v>
                </c:pt>
                <c:pt idx="7543">
                  <c:v>45972.3125</c:v>
                </c:pt>
                <c:pt idx="7544">
                  <c:v>45972.354166666664</c:v>
                </c:pt>
                <c:pt idx="7545">
                  <c:v>45972.395833333336</c:v>
                </c:pt>
                <c:pt idx="7546">
                  <c:v>45972.4375</c:v>
                </c:pt>
                <c:pt idx="7547">
                  <c:v>45972.479166666664</c:v>
                </c:pt>
                <c:pt idx="7548">
                  <c:v>45972.520833333336</c:v>
                </c:pt>
                <c:pt idx="7549">
                  <c:v>45972.5625</c:v>
                </c:pt>
                <c:pt idx="7550">
                  <c:v>45972.604166666664</c:v>
                </c:pt>
                <c:pt idx="7551">
                  <c:v>45972.645833333336</c:v>
                </c:pt>
                <c:pt idx="7552">
                  <c:v>45972.6875</c:v>
                </c:pt>
                <c:pt idx="7553">
                  <c:v>45972.729166666664</c:v>
                </c:pt>
                <c:pt idx="7554">
                  <c:v>45972.770833333336</c:v>
                </c:pt>
                <c:pt idx="7555">
                  <c:v>45972.8125</c:v>
                </c:pt>
                <c:pt idx="7556">
                  <c:v>45972.854166666664</c:v>
                </c:pt>
                <c:pt idx="7557">
                  <c:v>45972.895833333336</c:v>
                </c:pt>
                <c:pt idx="7558">
                  <c:v>45972.9375</c:v>
                </c:pt>
                <c:pt idx="7559">
                  <c:v>45972.979166666664</c:v>
                </c:pt>
                <c:pt idx="7560">
                  <c:v>45973.020833333336</c:v>
                </c:pt>
                <c:pt idx="7561">
                  <c:v>45973.0625</c:v>
                </c:pt>
                <c:pt idx="7562">
                  <c:v>45973.104166666664</c:v>
                </c:pt>
                <c:pt idx="7563">
                  <c:v>45973.145833333336</c:v>
                </c:pt>
                <c:pt idx="7564">
                  <c:v>45973.1875</c:v>
                </c:pt>
                <c:pt idx="7565">
                  <c:v>45973.229166666664</c:v>
                </c:pt>
                <c:pt idx="7566">
                  <c:v>45973.270833333336</c:v>
                </c:pt>
                <c:pt idx="7567">
                  <c:v>45973.3125</c:v>
                </c:pt>
                <c:pt idx="7568">
                  <c:v>45973.354166666664</c:v>
                </c:pt>
                <c:pt idx="7569">
                  <c:v>45973.395833333336</c:v>
                </c:pt>
                <c:pt idx="7570">
                  <c:v>45973.4375</c:v>
                </c:pt>
                <c:pt idx="7571">
                  <c:v>45973.479166666664</c:v>
                </c:pt>
                <c:pt idx="7572">
                  <c:v>45973.520833333336</c:v>
                </c:pt>
                <c:pt idx="7573">
                  <c:v>45973.5625</c:v>
                </c:pt>
                <c:pt idx="7574">
                  <c:v>45973.604166666664</c:v>
                </c:pt>
                <c:pt idx="7575">
                  <c:v>45973.645833333336</c:v>
                </c:pt>
                <c:pt idx="7576">
                  <c:v>45973.6875</c:v>
                </c:pt>
                <c:pt idx="7577">
                  <c:v>45973.729166666664</c:v>
                </c:pt>
                <c:pt idx="7578">
                  <c:v>45973.770833333336</c:v>
                </c:pt>
                <c:pt idx="7579">
                  <c:v>45973.8125</c:v>
                </c:pt>
                <c:pt idx="7580">
                  <c:v>45973.854166666664</c:v>
                </c:pt>
                <c:pt idx="7581">
                  <c:v>45973.895833333336</c:v>
                </c:pt>
                <c:pt idx="7582">
                  <c:v>45973.9375</c:v>
                </c:pt>
                <c:pt idx="7583">
                  <c:v>45973.979166666664</c:v>
                </c:pt>
                <c:pt idx="7584">
                  <c:v>45974.020833333336</c:v>
                </c:pt>
                <c:pt idx="7585">
                  <c:v>45974.0625</c:v>
                </c:pt>
                <c:pt idx="7586">
                  <c:v>45974.104166666664</c:v>
                </c:pt>
                <c:pt idx="7587">
                  <c:v>45974.145833333336</c:v>
                </c:pt>
                <c:pt idx="7588">
                  <c:v>45974.1875</c:v>
                </c:pt>
                <c:pt idx="7589">
                  <c:v>45974.229166666664</c:v>
                </c:pt>
                <c:pt idx="7590">
                  <c:v>45974.270833333336</c:v>
                </c:pt>
                <c:pt idx="7591">
                  <c:v>45974.3125</c:v>
                </c:pt>
                <c:pt idx="7592">
                  <c:v>45974.354166666664</c:v>
                </c:pt>
                <c:pt idx="7593">
                  <c:v>45974.395833333336</c:v>
                </c:pt>
                <c:pt idx="7594">
                  <c:v>45974.4375</c:v>
                </c:pt>
                <c:pt idx="7595">
                  <c:v>45974.479166666664</c:v>
                </c:pt>
                <c:pt idx="7596">
                  <c:v>45974.520833333336</c:v>
                </c:pt>
                <c:pt idx="7597">
                  <c:v>45974.5625</c:v>
                </c:pt>
                <c:pt idx="7598">
                  <c:v>45974.604166666664</c:v>
                </c:pt>
                <c:pt idx="7599">
                  <c:v>45974.645833333336</c:v>
                </c:pt>
                <c:pt idx="7600">
                  <c:v>45974.6875</c:v>
                </c:pt>
                <c:pt idx="7601">
                  <c:v>45974.729166666664</c:v>
                </c:pt>
                <c:pt idx="7602">
                  <c:v>45974.770833333336</c:v>
                </c:pt>
                <c:pt idx="7603">
                  <c:v>45974.8125</c:v>
                </c:pt>
                <c:pt idx="7604">
                  <c:v>45974.854166666664</c:v>
                </c:pt>
                <c:pt idx="7605">
                  <c:v>45974.895833333336</c:v>
                </c:pt>
                <c:pt idx="7606">
                  <c:v>45974.9375</c:v>
                </c:pt>
                <c:pt idx="7607">
                  <c:v>45974.979166666664</c:v>
                </c:pt>
                <c:pt idx="7608">
                  <c:v>45975.020833333336</c:v>
                </c:pt>
                <c:pt idx="7609">
                  <c:v>45975.0625</c:v>
                </c:pt>
                <c:pt idx="7610">
                  <c:v>45975.104166666664</c:v>
                </c:pt>
                <c:pt idx="7611">
                  <c:v>45975.145833333336</c:v>
                </c:pt>
                <c:pt idx="7612">
                  <c:v>45975.1875</c:v>
                </c:pt>
                <c:pt idx="7613">
                  <c:v>45975.229166666664</c:v>
                </c:pt>
                <c:pt idx="7614">
                  <c:v>45975.270833333336</c:v>
                </c:pt>
                <c:pt idx="7615">
                  <c:v>45975.3125</c:v>
                </c:pt>
                <c:pt idx="7616">
                  <c:v>45975.354166666664</c:v>
                </c:pt>
                <c:pt idx="7617">
                  <c:v>45975.395833333336</c:v>
                </c:pt>
                <c:pt idx="7618">
                  <c:v>45975.4375</c:v>
                </c:pt>
                <c:pt idx="7619">
                  <c:v>45975.479166666664</c:v>
                </c:pt>
                <c:pt idx="7620">
                  <c:v>45975.520833333336</c:v>
                </c:pt>
                <c:pt idx="7621">
                  <c:v>45975.5625</c:v>
                </c:pt>
                <c:pt idx="7622">
                  <c:v>45975.604166666664</c:v>
                </c:pt>
                <c:pt idx="7623">
                  <c:v>45975.645833333336</c:v>
                </c:pt>
                <c:pt idx="7624">
                  <c:v>45975.6875</c:v>
                </c:pt>
                <c:pt idx="7625">
                  <c:v>45975.729166666664</c:v>
                </c:pt>
                <c:pt idx="7626">
                  <c:v>45975.770833333336</c:v>
                </c:pt>
                <c:pt idx="7627">
                  <c:v>45975.8125</c:v>
                </c:pt>
                <c:pt idx="7628">
                  <c:v>45975.854166666664</c:v>
                </c:pt>
                <c:pt idx="7629">
                  <c:v>45975.895833333336</c:v>
                </c:pt>
                <c:pt idx="7630">
                  <c:v>45975.9375</c:v>
                </c:pt>
                <c:pt idx="7631">
                  <c:v>45975.979166666664</c:v>
                </c:pt>
                <c:pt idx="7632">
                  <c:v>45976.020833333336</c:v>
                </c:pt>
                <c:pt idx="7633">
                  <c:v>45976.0625</c:v>
                </c:pt>
                <c:pt idx="7634">
                  <c:v>45976.104166666664</c:v>
                </c:pt>
                <c:pt idx="7635">
                  <c:v>45976.145833333336</c:v>
                </c:pt>
                <c:pt idx="7636">
                  <c:v>45976.1875</c:v>
                </c:pt>
                <c:pt idx="7637">
                  <c:v>45976.229166666664</c:v>
                </c:pt>
                <c:pt idx="7638">
                  <c:v>45976.270833333336</c:v>
                </c:pt>
                <c:pt idx="7639">
                  <c:v>45976.3125</c:v>
                </c:pt>
                <c:pt idx="7640">
                  <c:v>45976.354166666664</c:v>
                </c:pt>
                <c:pt idx="7641">
                  <c:v>45976.395833333336</c:v>
                </c:pt>
                <c:pt idx="7642">
                  <c:v>45976.4375</c:v>
                </c:pt>
                <c:pt idx="7643">
                  <c:v>45976.479166666664</c:v>
                </c:pt>
                <c:pt idx="7644">
                  <c:v>45976.520833333336</c:v>
                </c:pt>
                <c:pt idx="7645">
                  <c:v>45976.5625</c:v>
                </c:pt>
                <c:pt idx="7646">
                  <c:v>45976.604166666664</c:v>
                </c:pt>
                <c:pt idx="7647">
                  <c:v>45976.645833333336</c:v>
                </c:pt>
                <c:pt idx="7648">
                  <c:v>45976.6875</c:v>
                </c:pt>
                <c:pt idx="7649">
                  <c:v>45976.729166666664</c:v>
                </c:pt>
                <c:pt idx="7650">
                  <c:v>45976.770833333336</c:v>
                </c:pt>
                <c:pt idx="7651">
                  <c:v>45976.8125</c:v>
                </c:pt>
                <c:pt idx="7652">
                  <c:v>45976.854166666664</c:v>
                </c:pt>
                <c:pt idx="7653">
                  <c:v>45976.895833333336</c:v>
                </c:pt>
                <c:pt idx="7654">
                  <c:v>45976.9375</c:v>
                </c:pt>
                <c:pt idx="7655">
                  <c:v>45976.979166666664</c:v>
                </c:pt>
                <c:pt idx="7656">
                  <c:v>45977.020833333336</c:v>
                </c:pt>
                <c:pt idx="7657">
                  <c:v>45977.0625</c:v>
                </c:pt>
                <c:pt idx="7658">
                  <c:v>45977.104166666664</c:v>
                </c:pt>
                <c:pt idx="7659">
                  <c:v>45977.145833333336</c:v>
                </c:pt>
                <c:pt idx="7660">
                  <c:v>45977.1875</c:v>
                </c:pt>
                <c:pt idx="7661">
                  <c:v>45977.229166666664</c:v>
                </c:pt>
                <c:pt idx="7662">
                  <c:v>45977.270833333336</c:v>
                </c:pt>
                <c:pt idx="7663">
                  <c:v>45977.3125</c:v>
                </c:pt>
                <c:pt idx="7664">
                  <c:v>45977.354166666664</c:v>
                </c:pt>
                <c:pt idx="7665">
                  <c:v>45977.395833333336</c:v>
                </c:pt>
                <c:pt idx="7666">
                  <c:v>45977.4375</c:v>
                </c:pt>
                <c:pt idx="7667">
                  <c:v>45977.479166666664</c:v>
                </c:pt>
                <c:pt idx="7668">
                  <c:v>45977.520833333336</c:v>
                </c:pt>
                <c:pt idx="7669">
                  <c:v>45977.5625</c:v>
                </c:pt>
                <c:pt idx="7670">
                  <c:v>45977.604166666664</c:v>
                </c:pt>
                <c:pt idx="7671">
                  <c:v>45977.645833333336</c:v>
                </c:pt>
                <c:pt idx="7672">
                  <c:v>45977.6875</c:v>
                </c:pt>
                <c:pt idx="7673">
                  <c:v>45977.729166666664</c:v>
                </c:pt>
                <c:pt idx="7674">
                  <c:v>45977.770833333336</c:v>
                </c:pt>
                <c:pt idx="7675">
                  <c:v>45977.8125</c:v>
                </c:pt>
                <c:pt idx="7676">
                  <c:v>45977.854166666664</c:v>
                </c:pt>
                <c:pt idx="7677">
                  <c:v>45977.895833333336</c:v>
                </c:pt>
                <c:pt idx="7678">
                  <c:v>45977.9375</c:v>
                </c:pt>
                <c:pt idx="7679">
                  <c:v>45977.979166666664</c:v>
                </c:pt>
                <c:pt idx="7680">
                  <c:v>45978.020833333336</c:v>
                </c:pt>
                <c:pt idx="7681">
                  <c:v>45978.0625</c:v>
                </c:pt>
                <c:pt idx="7682">
                  <c:v>45978.104166666664</c:v>
                </c:pt>
                <c:pt idx="7683">
                  <c:v>45978.145833333336</c:v>
                </c:pt>
                <c:pt idx="7684">
                  <c:v>45978.1875</c:v>
                </c:pt>
                <c:pt idx="7685">
                  <c:v>45978.229166666664</c:v>
                </c:pt>
                <c:pt idx="7686">
                  <c:v>45978.270833333336</c:v>
                </c:pt>
                <c:pt idx="7687">
                  <c:v>45978.3125</c:v>
                </c:pt>
                <c:pt idx="7688">
                  <c:v>45978.354166666664</c:v>
                </c:pt>
                <c:pt idx="7689">
                  <c:v>45978.395833333336</c:v>
                </c:pt>
                <c:pt idx="7690">
                  <c:v>45978.4375</c:v>
                </c:pt>
                <c:pt idx="7691">
                  <c:v>45978.479166666664</c:v>
                </c:pt>
                <c:pt idx="7692">
                  <c:v>45978.520833333336</c:v>
                </c:pt>
                <c:pt idx="7693">
                  <c:v>45978.5625</c:v>
                </c:pt>
                <c:pt idx="7694">
                  <c:v>45978.604166666664</c:v>
                </c:pt>
                <c:pt idx="7695">
                  <c:v>45978.645833333336</c:v>
                </c:pt>
                <c:pt idx="7696">
                  <c:v>45978.6875</c:v>
                </c:pt>
                <c:pt idx="7697">
                  <c:v>45978.729166666664</c:v>
                </c:pt>
                <c:pt idx="7698">
                  <c:v>45978.770833333336</c:v>
                </c:pt>
                <c:pt idx="7699">
                  <c:v>45978.8125</c:v>
                </c:pt>
                <c:pt idx="7700">
                  <c:v>45978.854166666664</c:v>
                </c:pt>
                <c:pt idx="7701">
                  <c:v>45978.895833333336</c:v>
                </c:pt>
                <c:pt idx="7702">
                  <c:v>45978.9375</c:v>
                </c:pt>
                <c:pt idx="7703">
                  <c:v>45978.979166666664</c:v>
                </c:pt>
                <c:pt idx="7704">
                  <c:v>45979.020833333336</c:v>
                </c:pt>
                <c:pt idx="7705">
                  <c:v>45979.0625</c:v>
                </c:pt>
                <c:pt idx="7706">
                  <c:v>45979.104166666664</c:v>
                </c:pt>
                <c:pt idx="7707">
                  <c:v>45979.145833333336</c:v>
                </c:pt>
                <c:pt idx="7708">
                  <c:v>45979.1875</c:v>
                </c:pt>
                <c:pt idx="7709">
                  <c:v>45979.229166666664</c:v>
                </c:pt>
                <c:pt idx="7710">
                  <c:v>45979.270833333336</c:v>
                </c:pt>
                <c:pt idx="7711">
                  <c:v>45979.3125</c:v>
                </c:pt>
                <c:pt idx="7712">
                  <c:v>45979.354166666664</c:v>
                </c:pt>
                <c:pt idx="7713">
                  <c:v>45979.395833333336</c:v>
                </c:pt>
                <c:pt idx="7714">
                  <c:v>45979.4375</c:v>
                </c:pt>
                <c:pt idx="7715">
                  <c:v>45979.479166666664</c:v>
                </c:pt>
                <c:pt idx="7716">
                  <c:v>45979.520833333336</c:v>
                </c:pt>
                <c:pt idx="7717">
                  <c:v>45979.5625</c:v>
                </c:pt>
                <c:pt idx="7718">
                  <c:v>45979.604166666664</c:v>
                </c:pt>
                <c:pt idx="7719">
                  <c:v>45979.645833333336</c:v>
                </c:pt>
                <c:pt idx="7720">
                  <c:v>45979.6875</c:v>
                </c:pt>
                <c:pt idx="7721">
                  <c:v>45979.729166666664</c:v>
                </c:pt>
                <c:pt idx="7722">
                  <c:v>45979.770833333336</c:v>
                </c:pt>
                <c:pt idx="7723">
                  <c:v>45979.8125</c:v>
                </c:pt>
                <c:pt idx="7724">
                  <c:v>45979.854166666664</c:v>
                </c:pt>
                <c:pt idx="7725">
                  <c:v>45979.895833333336</c:v>
                </c:pt>
                <c:pt idx="7726">
                  <c:v>45979.9375</c:v>
                </c:pt>
                <c:pt idx="7727">
                  <c:v>45979.979166666664</c:v>
                </c:pt>
                <c:pt idx="7728">
                  <c:v>45980.020833333336</c:v>
                </c:pt>
                <c:pt idx="7729">
                  <c:v>45980.0625</c:v>
                </c:pt>
                <c:pt idx="7730">
                  <c:v>45980.104166666664</c:v>
                </c:pt>
                <c:pt idx="7731">
                  <c:v>45980.145833333336</c:v>
                </c:pt>
                <c:pt idx="7732">
                  <c:v>45980.1875</c:v>
                </c:pt>
                <c:pt idx="7733">
                  <c:v>45980.229166666664</c:v>
                </c:pt>
                <c:pt idx="7734">
                  <c:v>45980.270833333336</c:v>
                </c:pt>
                <c:pt idx="7735">
                  <c:v>45980.3125</c:v>
                </c:pt>
                <c:pt idx="7736">
                  <c:v>45980.354166666664</c:v>
                </c:pt>
                <c:pt idx="7737">
                  <c:v>45980.395833333336</c:v>
                </c:pt>
                <c:pt idx="7738">
                  <c:v>45980.4375</c:v>
                </c:pt>
                <c:pt idx="7739">
                  <c:v>45980.479166666664</c:v>
                </c:pt>
                <c:pt idx="7740">
                  <c:v>45980.520833333336</c:v>
                </c:pt>
                <c:pt idx="7741">
                  <c:v>45980.5625</c:v>
                </c:pt>
                <c:pt idx="7742">
                  <c:v>45980.604166666664</c:v>
                </c:pt>
                <c:pt idx="7743">
                  <c:v>45980.645833333336</c:v>
                </c:pt>
                <c:pt idx="7744">
                  <c:v>45980.6875</c:v>
                </c:pt>
                <c:pt idx="7745">
                  <c:v>45980.729166666664</c:v>
                </c:pt>
                <c:pt idx="7746">
                  <c:v>45980.770833333336</c:v>
                </c:pt>
                <c:pt idx="7747">
                  <c:v>45980.8125</c:v>
                </c:pt>
                <c:pt idx="7748">
                  <c:v>45980.854166666664</c:v>
                </c:pt>
                <c:pt idx="7749">
                  <c:v>45980.895833333336</c:v>
                </c:pt>
                <c:pt idx="7750">
                  <c:v>45980.9375</c:v>
                </c:pt>
                <c:pt idx="7751">
                  <c:v>45980.979166666664</c:v>
                </c:pt>
                <c:pt idx="7752">
                  <c:v>45981.020833333336</c:v>
                </c:pt>
                <c:pt idx="7753">
                  <c:v>45981.0625</c:v>
                </c:pt>
                <c:pt idx="7754">
                  <c:v>45981.104166666664</c:v>
                </c:pt>
                <c:pt idx="7755">
                  <c:v>45981.145833333336</c:v>
                </c:pt>
                <c:pt idx="7756">
                  <c:v>45981.1875</c:v>
                </c:pt>
                <c:pt idx="7757">
                  <c:v>45981.229166666664</c:v>
                </c:pt>
                <c:pt idx="7758">
                  <c:v>45981.270833333336</c:v>
                </c:pt>
                <c:pt idx="7759">
                  <c:v>45981.3125</c:v>
                </c:pt>
                <c:pt idx="7760">
                  <c:v>45981.354166666664</c:v>
                </c:pt>
                <c:pt idx="7761">
                  <c:v>45981.395833333336</c:v>
                </c:pt>
                <c:pt idx="7762">
                  <c:v>45981.4375</c:v>
                </c:pt>
                <c:pt idx="7763">
                  <c:v>45981.479166666664</c:v>
                </c:pt>
                <c:pt idx="7764">
                  <c:v>45981.520833333336</c:v>
                </c:pt>
                <c:pt idx="7765">
                  <c:v>45981.5625</c:v>
                </c:pt>
                <c:pt idx="7766">
                  <c:v>45981.604166666664</c:v>
                </c:pt>
                <c:pt idx="7767">
                  <c:v>45981.645833333336</c:v>
                </c:pt>
                <c:pt idx="7768">
                  <c:v>45981.6875</c:v>
                </c:pt>
                <c:pt idx="7769">
                  <c:v>45981.729166666664</c:v>
                </c:pt>
                <c:pt idx="7770">
                  <c:v>45981.770833333336</c:v>
                </c:pt>
                <c:pt idx="7771">
                  <c:v>45981.8125</c:v>
                </c:pt>
                <c:pt idx="7772">
                  <c:v>45981.854166666664</c:v>
                </c:pt>
                <c:pt idx="7773">
                  <c:v>45981.895833333336</c:v>
                </c:pt>
                <c:pt idx="7774">
                  <c:v>45981.9375</c:v>
                </c:pt>
                <c:pt idx="7775">
                  <c:v>45981.979166666664</c:v>
                </c:pt>
                <c:pt idx="7776">
                  <c:v>45982.020833333336</c:v>
                </c:pt>
                <c:pt idx="7777">
                  <c:v>45982.0625</c:v>
                </c:pt>
                <c:pt idx="7778">
                  <c:v>45982.104166666664</c:v>
                </c:pt>
                <c:pt idx="7779">
                  <c:v>45982.145833333336</c:v>
                </c:pt>
                <c:pt idx="7780">
                  <c:v>45982.1875</c:v>
                </c:pt>
                <c:pt idx="7781">
                  <c:v>45982.229166666664</c:v>
                </c:pt>
                <c:pt idx="7782">
                  <c:v>45982.270833333336</c:v>
                </c:pt>
                <c:pt idx="7783">
                  <c:v>45982.3125</c:v>
                </c:pt>
                <c:pt idx="7784">
                  <c:v>45982.354166666664</c:v>
                </c:pt>
                <c:pt idx="7785">
                  <c:v>45982.395833333336</c:v>
                </c:pt>
                <c:pt idx="7786">
                  <c:v>45982.4375</c:v>
                </c:pt>
                <c:pt idx="7787">
                  <c:v>45982.479166666664</c:v>
                </c:pt>
                <c:pt idx="7788">
                  <c:v>45982.520833333336</c:v>
                </c:pt>
                <c:pt idx="7789">
                  <c:v>45982.5625</c:v>
                </c:pt>
                <c:pt idx="7790">
                  <c:v>45982.604166666664</c:v>
                </c:pt>
                <c:pt idx="7791">
                  <c:v>45982.645833333336</c:v>
                </c:pt>
                <c:pt idx="7792">
                  <c:v>45982.6875</c:v>
                </c:pt>
                <c:pt idx="7793">
                  <c:v>45982.729166666664</c:v>
                </c:pt>
                <c:pt idx="7794">
                  <c:v>45982.770833333336</c:v>
                </c:pt>
                <c:pt idx="7795">
                  <c:v>45982.8125</c:v>
                </c:pt>
                <c:pt idx="7796">
                  <c:v>45982.854166666664</c:v>
                </c:pt>
                <c:pt idx="7797">
                  <c:v>45982.895833333336</c:v>
                </c:pt>
                <c:pt idx="7798">
                  <c:v>45982.9375</c:v>
                </c:pt>
                <c:pt idx="7799">
                  <c:v>45982.979166666664</c:v>
                </c:pt>
                <c:pt idx="7800">
                  <c:v>45983.020833333336</c:v>
                </c:pt>
                <c:pt idx="7801">
                  <c:v>45983.0625</c:v>
                </c:pt>
                <c:pt idx="7802">
                  <c:v>45983.104166666664</c:v>
                </c:pt>
                <c:pt idx="7803">
                  <c:v>45983.145833333336</c:v>
                </c:pt>
                <c:pt idx="7804">
                  <c:v>45983.1875</c:v>
                </c:pt>
                <c:pt idx="7805">
                  <c:v>45983.229166666664</c:v>
                </c:pt>
                <c:pt idx="7806">
                  <c:v>45983.270833333336</c:v>
                </c:pt>
                <c:pt idx="7807">
                  <c:v>45983.3125</c:v>
                </c:pt>
                <c:pt idx="7808">
                  <c:v>45983.354166666664</c:v>
                </c:pt>
                <c:pt idx="7809">
                  <c:v>45983.395833333336</c:v>
                </c:pt>
                <c:pt idx="7810">
                  <c:v>45983.4375</c:v>
                </c:pt>
                <c:pt idx="7811">
                  <c:v>45983.479166666664</c:v>
                </c:pt>
                <c:pt idx="7812">
                  <c:v>45983.520833333336</c:v>
                </c:pt>
                <c:pt idx="7813">
                  <c:v>45983.5625</c:v>
                </c:pt>
                <c:pt idx="7814">
                  <c:v>45983.604166666664</c:v>
                </c:pt>
                <c:pt idx="7815">
                  <c:v>45983.645833333336</c:v>
                </c:pt>
                <c:pt idx="7816">
                  <c:v>45983.6875</c:v>
                </c:pt>
                <c:pt idx="7817">
                  <c:v>45983.729166666664</c:v>
                </c:pt>
                <c:pt idx="7818">
                  <c:v>45983.770833333336</c:v>
                </c:pt>
                <c:pt idx="7819">
                  <c:v>45983.8125</c:v>
                </c:pt>
                <c:pt idx="7820">
                  <c:v>45983.854166666664</c:v>
                </c:pt>
                <c:pt idx="7821">
                  <c:v>45983.895833333336</c:v>
                </c:pt>
                <c:pt idx="7822">
                  <c:v>45983.9375</c:v>
                </c:pt>
                <c:pt idx="7823">
                  <c:v>45983.979166666664</c:v>
                </c:pt>
                <c:pt idx="7824">
                  <c:v>45984.020833333336</c:v>
                </c:pt>
                <c:pt idx="7825">
                  <c:v>45984.0625</c:v>
                </c:pt>
                <c:pt idx="7826">
                  <c:v>45984.104166666664</c:v>
                </c:pt>
                <c:pt idx="7827">
                  <c:v>45984.145833333336</c:v>
                </c:pt>
                <c:pt idx="7828">
                  <c:v>45984.1875</c:v>
                </c:pt>
                <c:pt idx="7829">
                  <c:v>45984.229166666664</c:v>
                </c:pt>
                <c:pt idx="7830">
                  <c:v>45984.270833333336</c:v>
                </c:pt>
                <c:pt idx="7831">
                  <c:v>45984.3125</c:v>
                </c:pt>
                <c:pt idx="7832">
                  <c:v>45984.354166666664</c:v>
                </c:pt>
                <c:pt idx="7833">
                  <c:v>45984.395833333336</c:v>
                </c:pt>
                <c:pt idx="7834">
                  <c:v>45984.4375</c:v>
                </c:pt>
                <c:pt idx="7835">
                  <c:v>45984.479166666664</c:v>
                </c:pt>
                <c:pt idx="7836">
                  <c:v>45984.520833333336</c:v>
                </c:pt>
                <c:pt idx="7837">
                  <c:v>45984.5625</c:v>
                </c:pt>
                <c:pt idx="7838">
                  <c:v>45984.604166666664</c:v>
                </c:pt>
                <c:pt idx="7839">
                  <c:v>45984.645833333336</c:v>
                </c:pt>
                <c:pt idx="7840">
                  <c:v>45984.6875</c:v>
                </c:pt>
                <c:pt idx="7841">
                  <c:v>45984.729166666664</c:v>
                </c:pt>
                <c:pt idx="7842">
                  <c:v>45984.770833333336</c:v>
                </c:pt>
                <c:pt idx="7843">
                  <c:v>45984.8125</c:v>
                </c:pt>
                <c:pt idx="7844">
                  <c:v>45984.854166666664</c:v>
                </c:pt>
                <c:pt idx="7845">
                  <c:v>45984.895833333336</c:v>
                </c:pt>
                <c:pt idx="7846">
                  <c:v>45984.9375</c:v>
                </c:pt>
                <c:pt idx="7847">
                  <c:v>45984.979166666664</c:v>
                </c:pt>
                <c:pt idx="7848">
                  <c:v>45985.020833333336</c:v>
                </c:pt>
                <c:pt idx="7849">
                  <c:v>45985.0625</c:v>
                </c:pt>
                <c:pt idx="7850">
                  <c:v>45985.104166666664</c:v>
                </c:pt>
                <c:pt idx="7851">
                  <c:v>45985.145833333336</c:v>
                </c:pt>
                <c:pt idx="7852">
                  <c:v>45985.1875</c:v>
                </c:pt>
                <c:pt idx="7853">
                  <c:v>45985.229166666664</c:v>
                </c:pt>
                <c:pt idx="7854">
                  <c:v>45985.270833333336</c:v>
                </c:pt>
                <c:pt idx="7855">
                  <c:v>45985.3125</c:v>
                </c:pt>
                <c:pt idx="7856">
                  <c:v>45985.354166666664</c:v>
                </c:pt>
                <c:pt idx="7857">
                  <c:v>45985.395833333336</c:v>
                </c:pt>
                <c:pt idx="7858">
                  <c:v>45985.4375</c:v>
                </c:pt>
                <c:pt idx="7859">
                  <c:v>45985.479166666664</c:v>
                </c:pt>
                <c:pt idx="7860">
                  <c:v>45985.520833333336</c:v>
                </c:pt>
                <c:pt idx="7861">
                  <c:v>45985.5625</c:v>
                </c:pt>
                <c:pt idx="7862">
                  <c:v>45985.604166666664</c:v>
                </c:pt>
                <c:pt idx="7863">
                  <c:v>45985.645833333336</c:v>
                </c:pt>
                <c:pt idx="7864">
                  <c:v>45985.6875</c:v>
                </c:pt>
                <c:pt idx="7865">
                  <c:v>45985.729166666664</c:v>
                </c:pt>
                <c:pt idx="7866">
                  <c:v>45985.770833333336</c:v>
                </c:pt>
                <c:pt idx="7867">
                  <c:v>45985.8125</c:v>
                </c:pt>
                <c:pt idx="7868">
                  <c:v>45985.854166666664</c:v>
                </c:pt>
                <c:pt idx="7869">
                  <c:v>45985.895833333336</c:v>
                </c:pt>
                <c:pt idx="7870">
                  <c:v>45985.9375</c:v>
                </c:pt>
                <c:pt idx="7871">
                  <c:v>45985.979166666664</c:v>
                </c:pt>
                <c:pt idx="7872">
                  <c:v>45986.020833333336</c:v>
                </c:pt>
                <c:pt idx="7873">
                  <c:v>45986.0625</c:v>
                </c:pt>
                <c:pt idx="7874">
                  <c:v>45986.104166666664</c:v>
                </c:pt>
                <c:pt idx="7875">
                  <c:v>45986.145833333336</c:v>
                </c:pt>
                <c:pt idx="7876">
                  <c:v>45986.1875</c:v>
                </c:pt>
                <c:pt idx="7877">
                  <c:v>45986.229166666664</c:v>
                </c:pt>
                <c:pt idx="7878">
                  <c:v>45986.270833333336</c:v>
                </c:pt>
                <c:pt idx="7879">
                  <c:v>45986.3125</c:v>
                </c:pt>
                <c:pt idx="7880">
                  <c:v>45986.354166666664</c:v>
                </c:pt>
                <c:pt idx="7881">
                  <c:v>45986.395833333336</c:v>
                </c:pt>
                <c:pt idx="7882">
                  <c:v>45986.4375</c:v>
                </c:pt>
                <c:pt idx="7883">
                  <c:v>45986.479166666664</c:v>
                </c:pt>
                <c:pt idx="7884">
                  <c:v>45986.520833333336</c:v>
                </c:pt>
                <c:pt idx="7885">
                  <c:v>45986.5625</c:v>
                </c:pt>
                <c:pt idx="7886">
                  <c:v>45986.604166666664</c:v>
                </c:pt>
                <c:pt idx="7887">
                  <c:v>45986.645833333336</c:v>
                </c:pt>
                <c:pt idx="7888">
                  <c:v>45986.6875</c:v>
                </c:pt>
                <c:pt idx="7889">
                  <c:v>45986.729166666664</c:v>
                </c:pt>
                <c:pt idx="7890">
                  <c:v>45986.770833333336</c:v>
                </c:pt>
                <c:pt idx="7891">
                  <c:v>45986.8125</c:v>
                </c:pt>
                <c:pt idx="7892">
                  <c:v>45986.854166666664</c:v>
                </c:pt>
                <c:pt idx="7893">
                  <c:v>45986.895833333336</c:v>
                </c:pt>
                <c:pt idx="7894">
                  <c:v>45986.9375</c:v>
                </c:pt>
                <c:pt idx="7895">
                  <c:v>45986.979166666664</c:v>
                </c:pt>
                <c:pt idx="7896">
                  <c:v>45987.020833333336</c:v>
                </c:pt>
                <c:pt idx="7897">
                  <c:v>45987.0625</c:v>
                </c:pt>
                <c:pt idx="7898">
                  <c:v>45987.104166666664</c:v>
                </c:pt>
                <c:pt idx="7899">
                  <c:v>45987.145833333336</c:v>
                </c:pt>
                <c:pt idx="7900">
                  <c:v>45987.1875</c:v>
                </c:pt>
                <c:pt idx="7901">
                  <c:v>45987.229166666664</c:v>
                </c:pt>
                <c:pt idx="7902">
                  <c:v>45987.270833333336</c:v>
                </c:pt>
                <c:pt idx="7903">
                  <c:v>45987.3125</c:v>
                </c:pt>
                <c:pt idx="7904">
                  <c:v>45987.354166666664</c:v>
                </c:pt>
                <c:pt idx="7905">
                  <c:v>45987.395833333336</c:v>
                </c:pt>
                <c:pt idx="7906">
                  <c:v>45987.4375</c:v>
                </c:pt>
                <c:pt idx="7907">
                  <c:v>45987.479166666664</c:v>
                </c:pt>
                <c:pt idx="7908">
                  <c:v>45987.520833333336</c:v>
                </c:pt>
                <c:pt idx="7909">
                  <c:v>45987.5625</c:v>
                </c:pt>
                <c:pt idx="7910">
                  <c:v>45987.604166666664</c:v>
                </c:pt>
                <c:pt idx="7911">
                  <c:v>45987.645833333336</c:v>
                </c:pt>
                <c:pt idx="7912">
                  <c:v>45987.6875</c:v>
                </c:pt>
                <c:pt idx="7913">
                  <c:v>45987.729166666664</c:v>
                </c:pt>
                <c:pt idx="7914">
                  <c:v>45987.770833333336</c:v>
                </c:pt>
                <c:pt idx="7915">
                  <c:v>45987.8125</c:v>
                </c:pt>
                <c:pt idx="7916">
                  <c:v>45987.854166666664</c:v>
                </c:pt>
                <c:pt idx="7917">
                  <c:v>45987.895833333336</c:v>
                </c:pt>
                <c:pt idx="7918">
                  <c:v>45987.9375</c:v>
                </c:pt>
                <c:pt idx="7919">
                  <c:v>45987.979166666664</c:v>
                </c:pt>
                <c:pt idx="7920">
                  <c:v>45988.020833333336</c:v>
                </c:pt>
                <c:pt idx="7921">
                  <c:v>45988.0625</c:v>
                </c:pt>
                <c:pt idx="7922">
                  <c:v>45988.104166666664</c:v>
                </c:pt>
                <c:pt idx="7923">
                  <c:v>45988.145833333336</c:v>
                </c:pt>
                <c:pt idx="7924">
                  <c:v>45988.1875</c:v>
                </c:pt>
                <c:pt idx="7925">
                  <c:v>45988.229166666664</c:v>
                </c:pt>
                <c:pt idx="7926">
                  <c:v>45988.270833333336</c:v>
                </c:pt>
                <c:pt idx="7927">
                  <c:v>45988.3125</c:v>
                </c:pt>
                <c:pt idx="7928">
                  <c:v>45988.354166666664</c:v>
                </c:pt>
                <c:pt idx="7929">
                  <c:v>45988.395833333336</c:v>
                </c:pt>
                <c:pt idx="7930">
                  <c:v>45988.4375</c:v>
                </c:pt>
                <c:pt idx="7931">
                  <c:v>45988.479166666664</c:v>
                </c:pt>
                <c:pt idx="7932">
                  <c:v>45988.520833333336</c:v>
                </c:pt>
                <c:pt idx="7933">
                  <c:v>45988.5625</c:v>
                </c:pt>
                <c:pt idx="7934">
                  <c:v>45988.604166666664</c:v>
                </c:pt>
                <c:pt idx="7935">
                  <c:v>45988.645833333336</c:v>
                </c:pt>
                <c:pt idx="7936">
                  <c:v>45988.6875</c:v>
                </c:pt>
                <c:pt idx="7937">
                  <c:v>45988.729166666664</c:v>
                </c:pt>
                <c:pt idx="7938">
                  <c:v>45988.770833333336</c:v>
                </c:pt>
                <c:pt idx="7939">
                  <c:v>45988.8125</c:v>
                </c:pt>
                <c:pt idx="7940">
                  <c:v>45988.854166666664</c:v>
                </c:pt>
                <c:pt idx="7941">
                  <c:v>45988.895833333336</c:v>
                </c:pt>
                <c:pt idx="7942">
                  <c:v>45988.9375</c:v>
                </c:pt>
                <c:pt idx="7943">
                  <c:v>45988.979166666664</c:v>
                </c:pt>
                <c:pt idx="7944">
                  <c:v>45989.020833333336</c:v>
                </c:pt>
                <c:pt idx="7945">
                  <c:v>45989.0625</c:v>
                </c:pt>
                <c:pt idx="7946">
                  <c:v>45989.104166666664</c:v>
                </c:pt>
                <c:pt idx="7947">
                  <c:v>45989.145833333336</c:v>
                </c:pt>
                <c:pt idx="7948">
                  <c:v>45989.1875</c:v>
                </c:pt>
                <c:pt idx="7949">
                  <c:v>45989.229166666664</c:v>
                </c:pt>
                <c:pt idx="7950">
                  <c:v>45989.270833333336</c:v>
                </c:pt>
                <c:pt idx="7951">
                  <c:v>45989.3125</c:v>
                </c:pt>
                <c:pt idx="7952">
                  <c:v>45989.354166666664</c:v>
                </c:pt>
                <c:pt idx="7953">
                  <c:v>45989.395833333336</c:v>
                </c:pt>
                <c:pt idx="7954">
                  <c:v>45989.4375</c:v>
                </c:pt>
                <c:pt idx="7955">
                  <c:v>45989.479166666664</c:v>
                </c:pt>
                <c:pt idx="7956">
                  <c:v>45989.520833333336</c:v>
                </c:pt>
                <c:pt idx="7957">
                  <c:v>45989.5625</c:v>
                </c:pt>
                <c:pt idx="7958">
                  <c:v>45989.604166666664</c:v>
                </c:pt>
                <c:pt idx="7959">
                  <c:v>45989.645833333336</c:v>
                </c:pt>
                <c:pt idx="7960">
                  <c:v>45989.6875</c:v>
                </c:pt>
                <c:pt idx="7961">
                  <c:v>45989.729166666664</c:v>
                </c:pt>
                <c:pt idx="7962">
                  <c:v>45989.770833333336</c:v>
                </c:pt>
                <c:pt idx="7963">
                  <c:v>45989.8125</c:v>
                </c:pt>
                <c:pt idx="7964">
                  <c:v>45989.854166666664</c:v>
                </c:pt>
                <c:pt idx="7965">
                  <c:v>45989.895833333336</c:v>
                </c:pt>
                <c:pt idx="7966">
                  <c:v>45989.9375</c:v>
                </c:pt>
                <c:pt idx="7967">
                  <c:v>45989.979166666664</c:v>
                </c:pt>
                <c:pt idx="7968">
                  <c:v>45990.020833333336</c:v>
                </c:pt>
                <c:pt idx="7969">
                  <c:v>45990.0625</c:v>
                </c:pt>
                <c:pt idx="7970">
                  <c:v>45990.104166666664</c:v>
                </c:pt>
                <c:pt idx="7971">
                  <c:v>45990.145833333336</c:v>
                </c:pt>
                <c:pt idx="7972">
                  <c:v>45990.1875</c:v>
                </c:pt>
                <c:pt idx="7973">
                  <c:v>45990.229166666664</c:v>
                </c:pt>
                <c:pt idx="7974">
                  <c:v>45990.270833333336</c:v>
                </c:pt>
                <c:pt idx="7975">
                  <c:v>45990.3125</c:v>
                </c:pt>
                <c:pt idx="7976">
                  <c:v>45990.354166666664</c:v>
                </c:pt>
                <c:pt idx="7977">
                  <c:v>45990.395833333336</c:v>
                </c:pt>
                <c:pt idx="7978">
                  <c:v>45990.4375</c:v>
                </c:pt>
                <c:pt idx="7979">
                  <c:v>45990.479166666664</c:v>
                </c:pt>
                <c:pt idx="7980">
                  <c:v>45990.520833333336</c:v>
                </c:pt>
                <c:pt idx="7981">
                  <c:v>45990.5625</c:v>
                </c:pt>
                <c:pt idx="7982">
                  <c:v>45990.604166666664</c:v>
                </c:pt>
                <c:pt idx="7983">
                  <c:v>45990.645833333336</c:v>
                </c:pt>
                <c:pt idx="7984">
                  <c:v>45990.6875</c:v>
                </c:pt>
                <c:pt idx="7985">
                  <c:v>45990.729166666664</c:v>
                </c:pt>
                <c:pt idx="7986">
                  <c:v>45990.770833333336</c:v>
                </c:pt>
                <c:pt idx="7987">
                  <c:v>45990.8125</c:v>
                </c:pt>
                <c:pt idx="7988">
                  <c:v>45990.854166666664</c:v>
                </c:pt>
                <c:pt idx="7989">
                  <c:v>45990.895833333336</c:v>
                </c:pt>
                <c:pt idx="7990">
                  <c:v>45990.9375</c:v>
                </c:pt>
                <c:pt idx="7991">
                  <c:v>45990.979166666664</c:v>
                </c:pt>
                <c:pt idx="7992">
                  <c:v>45991.020833333336</c:v>
                </c:pt>
                <c:pt idx="7993">
                  <c:v>45991.0625</c:v>
                </c:pt>
                <c:pt idx="7994">
                  <c:v>45991.104166666664</c:v>
                </c:pt>
                <c:pt idx="7995">
                  <c:v>45991.145833333336</c:v>
                </c:pt>
                <c:pt idx="7996">
                  <c:v>45991.1875</c:v>
                </c:pt>
                <c:pt idx="7997">
                  <c:v>45991.229166666664</c:v>
                </c:pt>
                <c:pt idx="7998">
                  <c:v>45991.270833333336</c:v>
                </c:pt>
                <c:pt idx="7999">
                  <c:v>45991.3125</c:v>
                </c:pt>
                <c:pt idx="8000">
                  <c:v>45991.354166666664</c:v>
                </c:pt>
                <c:pt idx="8001">
                  <c:v>45991.395833333336</c:v>
                </c:pt>
                <c:pt idx="8002">
                  <c:v>45991.4375</c:v>
                </c:pt>
                <c:pt idx="8003">
                  <c:v>45991.479166666664</c:v>
                </c:pt>
                <c:pt idx="8004">
                  <c:v>45991.520833333336</c:v>
                </c:pt>
                <c:pt idx="8005">
                  <c:v>45991.5625</c:v>
                </c:pt>
                <c:pt idx="8006">
                  <c:v>45991.604166666664</c:v>
                </c:pt>
                <c:pt idx="8007">
                  <c:v>45991.645833333336</c:v>
                </c:pt>
                <c:pt idx="8008">
                  <c:v>45991.6875</c:v>
                </c:pt>
                <c:pt idx="8009">
                  <c:v>45991.729166666664</c:v>
                </c:pt>
                <c:pt idx="8010">
                  <c:v>45991.770833333336</c:v>
                </c:pt>
                <c:pt idx="8011">
                  <c:v>45991.8125</c:v>
                </c:pt>
                <c:pt idx="8012">
                  <c:v>45991.854166666664</c:v>
                </c:pt>
                <c:pt idx="8013">
                  <c:v>45991.895833333336</c:v>
                </c:pt>
                <c:pt idx="8014">
                  <c:v>45991.9375</c:v>
                </c:pt>
                <c:pt idx="8015">
                  <c:v>45991.979166666664</c:v>
                </c:pt>
                <c:pt idx="8016">
                  <c:v>45992.020833333336</c:v>
                </c:pt>
                <c:pt idx="8017">
                  <c:v>45992.0625</c:v>
                </c:pt>
                <c:pt idx="8018">
                  <c:v>45992.104166666664</c:v>
                </c:pt>
                <c:pt idx="8019">
                  <c:v>45992.145833333336</c:v>
                </c:pt>
                <c:pt idx="8020">
                  <c:v>45992.1875</c:v>
                </c:pt>
                <c:pt idx="8021">
                  <c:v>45992.229166666664</c:v>
                </c:pt>
                <c:pt idx="8022">
                  <c:v>45992.270833333336</c:v>
                </c:pt>
                <c:pt idx="8023">
                  <c:v>45992.3125</c:v>
                </c:pt>
                <c:pt idx="8024">
                  <c:v>45992.354166666664</c:v>
                </c:pt>
                <c:pt idx="8025">
                  <c:v>45992.395833333336</c:v>
                </c:pt>
                <c:pt idx="8026">
                  <c:v>45992.4375</c:v>
                </c:pt>
                <c:pt idx="8027">
                  <c:v>45992.479166666664</c:v>
                </c:pt>
                <c:pt idx="8028">
                  <c:v>45992.520833333336</c:v>
                </c:pt>
                <c:pt idx="8029">
                  <c:v>45992.5625</c:v>
                </c:pt>
                <c:pt idx="8030">
                  <c:v>45992.604166666664</c:v>
                </c:pt>
                <c:pt idx="8031">
                  <c:v>45992.645833333336</c:v>
                </c:pt>
                <c:pt idx="8032">
                  <c:v>45992.6875</c:v>
                </c:pt>
                <c:pt idx="8033">
                  <c:v>45992.729166666664</c:v>
                </c:pt>
                <c:pt idx="8034">
                  <c:v>45992.770833333336</c:v>
                </c:pt>
                <c:pt idx="8035">
                  <c:v>45992.8125</c:v>
                </c:pt>
                <c:pt idx="8036">
                  <c:v>45992.854166666664</c:v>
                </c:pt>
                <c:pt idx="8037">
                  <c:v>45992.895833333336</c:v>
                </c:pt>
                <c:pt idx="8038">
                  <c:v>45992.9375</c:v>
                </c:pt>
                <c:pt idx="8039">
                  <c:v>45992.979166666664</c:v>
                </c:pt>
                <c:pt idx="8040">
                  <c:v>45993.020833333336</c:v>
                </c:pt>
                <c:pt idx="8041">
                  <c:v>45993.0625</c:v>
                </c:pt>
                <c:pt idx="8042">
                  <c:v>45993.104166666664</c:v>
                </c:pt>
                <c:pt idx="8043">
                  <c:v>45993.145833333336</c:v>
                </c:pt>
                <c:pt idx="8044">
                  <c:v>45993.1875</c:v>
                </c:pt>
                <c:pt idx="8045">
                  <c:v>45993.229166666664</c:v>
                </c:pt>
                <c:pt idx="8046">
                  <c:v>45993.270833333336</c:v>
                </c:pt>
                <c:pt idx="8047">
                  <c:v>45993.3125</c:v>
                </c:pt>
                <c:pt idx="8048">
                  <c:v>45993.354166666664</c:v>
                </c:pt>
                <c:pt idx="8049">
                  <c:v>45993.395833333336</c:v>
                </c:pt>
                <c:pt idx="8050">
                  <c:v>45993.4375</c:v>
                </c:pt>
                <c:pt idx="8051">
                  <c:v>45993.479166666664</c:v>
                </c:pt>
                <c:pt idx="8052">
                  <c:v>45993.520833333336</c:v>
                </c:pt>
                <c:pt idx="8053">
                  <c:v>45993.5625</c:v>
                </c:pt>
                <c:pt idx="8054">
                  <c:v>45993.604166666664</c:v>
                </c:pt>
                <c:pt idx="8055">
                  <c:v>45993.645833333336</c:v>
                </c:pt>
                <c:pt idx="8056">
                  <c:v>45993.6875</c:v>
                </c:pt>
                <c:pt idx="8057">
                  <c:v>45993.729166666664</c:v>
                </c:pt>
                <c:pt idx="8058">
                  <c:v>45993.770833333336</c:v>
                </c:pt>
                <c:pt idx="8059">
                  <c:v>45993.8125</c:v>
                </c:pt>
                <c:pt idx="8060">
                  <c:v>45993.854166666664</c:v>
                </c:pt>
                <c:pt idx="8061">
                  <c:v>45993.895833333336</c:v>
                </c:pt>
                <c:pt idx="8062">
                  <c:v>45993.9375</c:v>
                </c:pt>
                <c:pt idx="8063">
                  <c:v>45993.979166666664</c:v>
                </c:pt>
                <c:pt idx="8064">
                  <c:v>45994.020833333336</c:v>
                </c:pt>
                <c:pt idx="8065">
                  <c:v>45994.0625</c:v>
                </c:pt>
                <c:pt idx="8066">
                  <c:v>45994.104166666664</c:v>
                </c:pt>
                <c:pt idx="8067">
                  <c:v>45994.145833333336</c:v>
                </c:pt>
                <c:pt idx="8068">
                  <c:v>45994.1875</c:v>
                </c:pt>
                <c:pt idx="8069">
                  <c:v>45994.229166666664</c:v>
                </c:pt>
                <c:pt idx="8070">
                  <c:v>45994.270833333336</c:v>
                </c:pt>
                <c:pt idx="8071">
                  <c:v>45994.3125</c:v>
                </c:pt>
                <c:pt idx="8072">
                  <c:v>45994.354166666664</c:v>
                </c:pt>
                <c:pt idx="8073">
                  <c:v>45994.395833333336</c:v>
                </c:pt>
                <c:pt idx="8074">
                  <c:v>45994.4375</c:v>
                </c:pt>
                <c:pt idx="8075">
                  <c:v>45994.479166666664</c:v>
                </c:pt>
                <c:pt idx="8076">
                  <c:v>45994.520833333336</c:v>
                </c:pt>
                <c:pt idx="8077">
                  <c:v>45994.5625</c:v>
                </c:pt>
                <c:pt idx="8078">
                  <c:v>45994.604166666664</c:v>
                </c:pt>
                <c:pt idx="8079">
                  <c:v>45994.645833333336</c:v>
                </c:pt>
                <c:pt idx="8080">
                  <c:v>45994.6875</c:v>
                </c:pt>
                <c:pt idx="8081">
                  <c:v>45994.729166666664</c:v>
                </c:pt>
                <c:pt idx="8082">
                  <c:v>45994.770833333336</c:v>
                </c:pt>
                <c:pt idx="8083">
                  <c:v>45994.8125</c:v>
                </c:pt>
                <c:pt idx="8084">
                  <c:v>45994.854166666664</c:v>
                </c:pt>
                <c:pt idx="8085">
                  <c:v>45994.895833333336</c:v>
                </c:pt>
                <c:pt idx="8086">
                  <c:v>45994.9375</c:v>
                </c:pt>
                <c:pt idx="8087">
                  <c:v>45994.979166666664</c:v>
                </c:pt>
                <c:pt idx="8088">
                  <c:v>45995.020833333336</c:v>
                </c:pt>
                <c:pt idx="8089">
                  <c:v>45995.0625</c:v>
                </c:pt>
                <c:pt idx="8090">
                  <c:v>45995.104166666664</c:v>
                </c:pt>
                <c:pt idx="8091">
                  <c:v>45995.145833333336</c:v>
                </c:pt>
                <c:pt idx="8092">
                  <c:v>45995.1875</c:v>
                </c:pt>
                <c:pt idx="8093">
                  <c:v>45995.229166666664</c:v>
                </c:pt>
                <c:pt idx="8094">
                  <c:v>45995.270833333336</c:v>
                </c:pt>
                <c:pt idx="8095">
                  <c:v>45995.3125</c:v>
                </c:pt>
                <c:pt idx="8096">
                  <c:v>45995.354166666664</c:v>
                </c:pt>
                <c:pt idx="8097">
                  <c:v>45995.395833333336</c:v>
                </c:pt>
                <c:pt idx="8098">
                  <c:v>45995.4375</c:v>
                </c:pt>
                <c:pt idx="8099">
                  <c:v>45995.479166666664</c:v>
                </c:pt>
                <c:pt idx="8100">
                  <c:v>45995.520833333336</c:v>
                </c:pt>
                <c:pt idx="8101">
                  <c:v>45995.5625</c:v>
                </c:pt>
                <c:pt idx="8102">
                  <c:v>45995.604166666664</c:v>
                </c:pt>
                <c:pt idx="8103">
                  <c:v>45995.645833333336</c:v>
                </c:pt>
                <c:pt idx="8104">
                  <c:v>45995.6875</c:v>
                </c:pt>
                <c:pt idx="8105">
                  <c:v>45995.729166666664</c:v>
                </c:pt>
                <c:pt idx="8106">
                  <c:v>45995.770833333336</c:v>
                </c:pt>
                <c:pt idx="8107">
                  <c:v>45995.8125</c:v>
                </c:pt>
                <c:pt idx="8108">
                  <c:v>45995.854166666664</c:v>
                </c:pt>
                <c:pt idx="8109">
                  <c:v>45995.895833333336</c:v>
                </c:pt>
                <c:pt idx="8110">
                  <c:v>45995.9375</c:v>
                </c:pt>
                <c:pt idx="8111">
                  <c:v>45995.979166666664</c:v>
                </c:pt>
                <c:pt idx="8112">
                  <c:v>45996.020833333336</c:v>
                </c:pt>
                <c:pt idx="8113">
                  <c:v>45996.0625</c:v>
                </c:pt>
                <c:pt idx="8114">
                  <c:v>45996.104166666664</c:v>
                </c:pt>
                <c:pt idx="8115">
                  <c:v>45996.145833333336</c:v>
                </c:pt>
                <c:pt idx="8116">
                  <c:v>45996.1875</c:v>
                </c:pt>
                <c:pt idx="8117">
                  <c:v>45996.229166666664</c:v>
                </c:pt>
                <c:pt idx="8118">
                  <c:v>45996.270833333336</c:v>
                </c:pt>
                <c:pt idx="8119">
                  <c:v>45996.3125</c:v>
                </c:pt>
                <c:pt idx="8120">
                  <c:v>45996.354166666664</c:v>
                </c:pt>
                <c:pt idx="8121">
                  <c:v>45996.395833333336</c:v>
                </c:pt>
                <c:pt idx="8122">
                  <c:v>45996.4375</c:v>
                </c:pt>
                <c:pt idx="8123">
                  <c:v>45996.479166666664</c:v>
                </c:pt>
                <c:pt idx="8124">
                  <c:v>45996.520833333336</c:v>
                </c:pt>
                <c:pt idx="8125">
                  <c:v>45996.5625</c:v>
                </c:pt>
                <c:pt idx="8126">
                  <c:v>45996.604166666664</c:v>
                </c:pt>
                <c:pt idx="8127">
                  <c:v>45996.645833333336</c:v>
                </c:pt>
                <c:pt idx="8128">
                  <c:v>45996.6875</c:v>
                </c:pt>
                <c:pt idx="8129">
                  <c:v>45996.729166666664</c:v>
                </c:pt>
                <c:pt idx="8130">
                  <c:v>45996.770833333336</c:v>
                </c:pt>
                <c:pt idx="8131">
                  <c:v>45996.8125</c:v>
                </c:pt>
                <c:pt idx="8132">
                  <c:v>45996.854166666664</c:v>
                </c:pt>
                <c:pt idx="8133">
                  <c:v>45996.895833333336</c:v>
                </c:pt>
                <c:pt idx="8134">
                  <c:v>45996.9375</c:v>
                </c:pt>
                <c:pt idx="8135">
                  <c:v>45996.979166666664</c:v>
                </c:pt>
                <c:pt idx="8136">
                  <c:v>45997.020833333336</c:v>
                </c:pt>
                <c:pt idx="8137">
                  <c:v>45997.0625</c:v>
                </c:pt>
                <c:pt idx="8138">
                  <c:v>45997.104166666664</c:v>
                </c:pt>
                <c:pt idx="8139">
                  <c:v>45997.145833333336</c:v>
                </c:pt>
                <c:pt idx="8140">
                  <c:v>45997.1875</c:v>
                </c:pt>
                <c:pt idx="8141">
                  <c:v>45997.229166666664</c:v>
                </c:pt>
                <c:pt idx="8142">
                  <c:v>45997.270833333336</c:v>
                </c:pt>
                <c:pt idx="8143">
                  <c:v>45997.3125</c:v>
                </c:pt>
                <c:pt idx="8144">
                  <c:v>45997.354166666664</c:v>
                </c:pt>
                <c:pt idx="8145">
                  <c:v>45997.395833333336</c:v>
                </c:pt>
                <c:pt idx="8146">
                  <c:v>45997.4375</c:v>
                </c:pt>
                <c:pt idx="8147">
                  <c:v>45997.479166666664</c:v>
                </c:pt>
                <c:pt idx="8148">
                  <c:v>45997.520833333336</c:v>
                </c:pt>
                <c:pt idx="8149">
                  <c:v>45997.5625</c:v>
                </c:pt>
                <c:pt idx="8150">
                  <c:v>45997.604166666664</c:v>
                </c:pt>
                <c:pt idx="8151">
                  <c:v>45997.645833333336</c:v>
                </c:pt>
                <c:pt idx="8152">
                  <c:v>45997.6875</c:v>
                </c:pt>
                <c:pt idx="8153">
                  <c:v>45997.729166666664</c:v>
                </c:pt>
                <c:pt idx="8154">
                  <c:v>45997.770833333336</c:v>
                </c:pt>
                <c:pt idx="8155">
                  <c:v>45997.8125</c:v>
                </c:pt>
                <c:pt idx="8156">
                  <c:v>45997.854166666664</c:v>
                </c:pt>
                <c:pt idx="8157">
                  <c:v>45997.895833333336</c:v>
                </c:pt>
                <c:pt idx="8158">
                  <c:v>45997.9375</c:v>
                </c:pt>
                <c:pt idx="8159">
                  <c:v>45997.979166666664</c:v>
                </c:pt>
                <c:pt idx="8160">
                  <c:v>45998.020833333336</c:v>
                </c:pt>
                <c:pt idx="8161">
                  <c:v>45998.0625</c:v>
                </c:pt>
                <c:pt idx="8162">
                  <c:v>45998.104166666664</c:v>
                </c:pt>
                <c:pt idx="8163">
                  <c:v>45998.145833333336</c:v>
                </c:pt>
                <c:pt idx="8164">
                  <c:v>45998.1875</c:v>
                </c:pt>
                <c:pt idx="8165">
                  <c:v>45998.229166666664</c:v>
                </c:pt>
                <c:pt idx="8166">
                  <c:v>45998.270833333336</c:v>
                </c:pt>
                <c:pt idx="8167">
                  <c:v>45998.3125</c:v>
                </c:pt>
                <c:pt idx="8168">
                  <c:v>45998.354166666664</c:v>
                </c:pt>
                <c:pt idx="8169">
                  <c:v>45998.395833333336</c:v>
                </c:pt>
                <c:pt idx="8170">
                  <c:v>45998.4375</c:v>
                </c:pt>
                <c:pt idx="8171">
                  <c:v>45998.479166666664</c:v>
                </c:pt>
                <c:pt idx="8172">
                  <c:v>45998.520833333336</c:v>
                </c:pt>
                <c:pt idx="8173">
                  <c:v>45998.5625</c:v>
                </c:pt>
                <c:pt idx="8174">
                  <c:v>45998.604166666664</c:v>
                </c:pt>
                <c:pt idx="8175">
                  <c:v>45998.645833333336</c:v>
                </c:pt>
                <c:pt idx="8176">
                  <c:v>45998.6875</c:v>
                </c:pt>
                <c:pt idx="8177">
                  <c:v>45998.729166666664</c:v>
                </c:pt>
                <c:pt idx="8178">
                  <c:v>45998.770833333336</c:v>
                </c:pt>
                <c:pt idx="8179">
                  <c:v>45998.8125</c:v>
                </c:pt>
                <c:pt idx="8180">
                  <c:v>45998.854166666664</c:v>
                </c:pt>
                <c:pt idx="8181">
                  <c:v>45998.895833333336</c:v>
                </c:pt>
                <c:pt idx="8182">
                  <c:v>45998.9375</c:v>
                </c:pt>
                <c:pt idx="8183">
                  <c:v>45998.979166666664</c:v>
                </c:pt>
                <c:pt idx="8184">
                  <c:v>45999.020833333336</c:v>
                </c:pt>
                <c:pt idx="8185">
                  <c:v>45999.0625</c:v>
                </c:pt>
                <c:pt idx="8186">
                  <c:v>45999.104166666664</c:v>
                </c:pt>
                <c:pt idx="8187">
                  <c:v>45999.145833333336</c:v>
                </c:pt>
                <c:pt idx="8188">
                  <c:v>45999.1875</c:v>
                </c:pt>
                <c:pt idx="8189">
                  <c:v>45999.229166666664</c:v>
                </c:pt>
                <c:pt idx="8190">
                  <c:v>45999.270833333336</c:v>
                </c:pt>
                <c:pt idx="8191">
                  <c:v>45999.3125</c:v>
                </c:pt>
                <c:pt idx="8192">
                  <c:v>45999.354166666664</c:v>
                </c:pt>
                <c:pt idx="8193">
                  <c:v>45999.395833333336</c:v>
                </c:pt>
                <c:pt idx="8194">
                  <c:v>45999.4375</c:v>
                </c:pt>
                <c:pt idx="8195">
                  <c:v>45999.479166666664</c:v>
                </c:pt>
                <c:pt idx="8196">
                  <c:v>45999.520833333336</c:v>
                </c:pt>
                <c:pt idx="8197">
                  <c:v>45999.5625</c:v>
                </c:pt>
                <c:pt idx="8198">
                  <c:v>45999.604166666664</c:v>
                </c:pt>
                <c:pt idx="8199">
                  <c:v>45999.645833333336</c:v>
                </c:pt>
                <c:pt idx="8200">
                  <c:v>45999.6875</c:v>
                </c:pt>
                <c:pt idx="8201">
                  <c:v>45999.729166666664</c:v>
                </c:pt>
                <c:pt idx="8202">
                  <c:v>45999.770833333336</c:v>
                </c:pt>
                <c:pt idx="8203">
                  <c:v>45999.8125</c:v>
                </c:pt>
                <c:pt idx="8204">
                  <c:v>45999.854166666664</c:v>
                </c:pt>
                <c:pt idx="8205">
                  <c:v>45999.895833333336</c:v>
                </c:pt>
                <c:pt idx="8206">
                  <c:v>45999.9375</c:v>
                </c:pt>
                <c:pt idx="8207">
                  <c:v>45999.979166666664</c:v>
                </c:pt>
                <c:pt idx="8208">
                  <c:v>46000.020833333336</c:v>
                </c:pt>
                <c:pt idx="8209">
                  <c:v>46000.0625</c:v>
                </c:pt>
                <c:pt idx="8210">
                  <c:v>46000.104166666664</c:v>
                </c:pt>
                <c:pt idx="8211">
                  <c:v>46000.145833333336</c:v>
                </c:pt>
                <c:pt idx="8212">
                  <c:v>46000.1875</c:v>
                </c:pt>
                <c:pt idx="8213">
                  <c:v>46000.229166666664</c:v>
                </c:pt>
                <c:pt idx="8214">
                  <c:v>46000.270833333336</c:v>
                </c:pt>
                <c:pt idx="8215">
                  <c:v>46000.3125</c:v>
                </c:pt>
                <c:pt idx="8216">
                  <c:v>46000.354166666664</c:v>
                </c:pt>
                <c:pt idx="8217">
                  <c:v>46000.395833333336</c:v>
                </c:pt>
                <c:pt idx="8218">
                  <c:v>46000.4375</c:v>
                </c:pt>
                <c:pt idx="8219">
                  <c:v>46000.479166666664</c:v>
                </c:pt>
                <c:pt idx="8220">
                  <c:v>46000.520833333336</c:v>
                </c:pt>
                <c:pt idx="8221">
                  <c:v>46000.5625</c:v>
                </c:pt>
                <c:pt idx="8222">
                  <c:v>46000.604166666664</c:v>
                </c:pt>
                <c:pt idx="8223">
                  <c:v>46000.645833333336</c:v>
                </c:pt>
                <c:pt idx="8224">
                  <c:v>46000.6875</c:v>
                </c:pt>
                <c:pt idx="8225">
                  <c:v>46000.729166666664</c:v>
                </c:pt>
                <c:pt idx="8226">
                  <c:v>46000.770833333336</c:v>
                </c:pt>
                <c:pt idx="8227">
                  <c:v>46000.8125</c:v>
                </c:pt>
                <c:pt idx="8228">
                  <c:v>46000.854166666664</c:v>
                </c:pt>
                <c:pt idx="8229">
                  <c:v>46000.895833333336</c:v>
                </c:pt>
                <c:pt idx="8230">
                  <c:v>46000.9375</c:v>
                </c:pt>
                <c:pt idx="8231">
                  <c:v>46000.979166666664</c:v>
                </c:pt>
                <c:pt idx="8232">
                  <c:v>46001.020833333336</c:v>
                </c:pt>
                <c:pt idx="8233">
                  <c:v>46001.0625</c:v>
                </c:pt>
                <c:pt idx="8234">
                  <c:v>46001.104166666664</c:v>
                </c:pt>
                <c:pt idx="8235">
                  <c:v>46001.145833333336</c:v>
                </c:pt>
                <c:pt idx="8236">
                  <c:v>46001.1875</c:v>
                </c:pt>
                <c:pt idx="8237">
                  <c:v>46001.229166666664</c:v>
                </c:pt>
                <c:pt idx="8238">
                  <c:v>46001.270833333336</c:v>
                </c:pt>
                <c:pt idx="8239">
                  <c:v>46001.3125</c:v>
                </c:pt>
                <c:pt idx="8240">
                  <c:v>46001.354166666664</c:v>
                </c:pt>
                <c:pt idx="8241">
                  <c:v>46001.395833333336</c:v>
                </c:pt>
                <c:pt idx="8242">
                  <c:v>46001.4375</c:v>
                </c:pt>
                <c:pt idx="8243">
                  <c:v>46001.479166666664</c:v>
                </c:pt>
                <c:pt idx="8244">
                  <c:v>46001.520833333336</c:v>
                </c:pt>
                <c:pt idx="8245">
                  <c:v>46001.5625</c:v>
                </c:pt>
                <c:pt idx="8246">
                  <c:v>46001.604166666664</c:v>
                </c:pt>
                <c:pt idx="8247">
                  <c:v>46001.645833333336</c:v>
                </c:pt>
                <c:pt idx="8248">
                  <c:v>46001.6875</c:v>
                </c:pt>
                <c:pt idx="8249">
                  <c:v>46001.729166666664</c:v>
                </c:pt>
                <c:pt idx="8250">
                  <c:v>46001.770833333336</c:v>
                </c:pt>
                <c:pt idx="8251">
                  <c:v>46001.8125</c:v>
                </c:pt>
                <c:pt idx="8252">
                  <c:v>46001.854166666664</c:v>
                </c:pt>
                <c:pt idx="8253">
                  <c:v>46001.895833333336</c:v>
                </c:pt>
                <c:pt idx="8254">
                  <c:v>46001.9375</c:v>
                </c:pt>
                <c:pt idx="8255">
                  <c:v>46001.979166666664</c:v>
                </c:pt>
                <c:pt idx="8256">
                  <c:v>46002.020833333336</c:v>
                </c:pt>
                <c:pt idx="8257">
                  <c:v>46002.0625</c:v>
                </c:pt>
                <c:pt idx="8258">
                  <c:v>46002.104166666664</c:v>
                </c:pt>
                <c:pt idx="8259">
                  <c:v>46002.145833333336</c:v>
                </c:pt>
                <c:pt idx="8260">
                  <c:v>46002.1875</c:v>
                </c:pt>
                <c:pt idx="8261">
                  <c:v>46002.229166666664</c:v>
                </c:pt>
                <c:pt idx="8262">
                  <c:v>46002.270833333336</c:v>
                </c:pt>
                <c:pt idx="8263">
                  <c:v>46002.3125</c:v>
                </c:pt>
                <c:pt idx="8264">
                  <c:v>46002.354166666664</c:v>
                </c:pt>
                <c:pt idx="8265">
                  <c:v>46002.395833333336</c:v>
                </c:pt>
                <c:pt idx="8266">
                  <c:v>46002.4375</c:v>
                </c:pt>
                <c:pt idx="8267">
                  <c:v>46002.479166666664</c:v>
                </c:pt>
                <c:pt idx="8268">
                  <c:v>46002.520833333336</c:v>
                </c:pt>
                <c:pt idx="8269">
                  <c:v>46002.5625</c:v>
                </c:pt>
                <c:pt idx="8270">
                  <c:v>46002.604166666664</c:v>
                </c:pt>
                <c:pt idx="8271">
                  <c:v>46002.645833333336</c:v>
                </c:pt>
                <c:pt idx="8272">
                  <c:v>46002.6875</c:v>
                </c:pt>
                <c:pt idx="8273">
                  <c:v>46002.729166666664</c:v>
                </c:pt>
                <c:pt idx="8274">
                  <c:v>46002.770833333336</c:v>
                </c:pt>
                <c:pt idx="8275">
                  <c:v>46002.8125</c:v>
                </c:pt>
                <c:pt idx="8276">
                  <c:v>46002.854166666664</c:v>
                </c:pt>
                <c:pt idx="8277">
                  <c:v>46002.895833333336</c:v>
                </c:pt>
                <c:pt idx="8278">
                  <c:v>46002.9375</c:v>
                </c:pt>
                <c:pt idx="8279">
                  <c:v>46002.979166666664</c:v>
                </c:pt>
                <c:pt idx="8280">
                  <c:v>46003.020833333336</c:v>
                </c:pt>
                <c:pt idx="8281">
                  <c:v>46003.0625</c:v>
                </c:pt>
                <c:pt idx="8282">
                  <c:v>46003.104166666664</c:v>
                </c:pt>
                <c:pt idx="8283">
                  <c:v>46003.145833333336</c:v>
                </c:pt>
                <c:pt idx="8284">
                  <c:v>46003.1875</c:v>
                </c:pt>
                <c:pt idx="8285">
                  <c:v>46003.229166666664</c:v>
                </c:pt>
                <c:pt idx="8286">
                  <c:v>46003.270833333336</c:v>
                </c:pt>
                <c:pt idx="8287">
                  <c:v>46003.3125</c:v>
                </c:pt>
                <c:pt idx="8288">
                  <c:v>46003.354166666664</c:v>
                </c:pt>
                <c:pt idx="8289">
                  <c:v>46003.395833333336</c:v>
                </c:pt>
                <c:pt idx="8290">
                  <c:v>46003.4375</c:v>
                </c:pt>
                <c:pt idx="8291">
                  <c:v>46003.479166666664</c:v>
                </c:pt>
                <c:pt idx="8292">
                  <c:v>46003.520833333336</c:v>
                </c:pt>
                <c:pt idx="8293">
                  <c:v>46003.5625</c:v>
                </c:pt>
                <c:pt idx="8294">
                  <c:v>46003.604166666664</c:v>
                </c:pt>
                <c:pt idx="8295">
                  <c:v>46003.645833333336</c:v>
                </c:pt>
                <c:pt idx="8296">
                  <c:v>46003.6875</c:v>
                </c:pt>
                <c:pt idx="8297">
                  <c:v>46003.729166666664</c:v>
                </c:pt>
                <c:pt idx="8298">
                  <c:v>46003.770833333336</c:v>
                </c:pt>
                <c:pt idx="8299">
                  <c:v>46003.8125</c:v>
                </c:pt>
                <c:pt idx="8300">
                  <c:v>46003.854166666664</c:v>
                </c:pt>
                <c:pt idx="8301">
                  <c:v>46003.895833333336</c:v>
                </c:pt>
                <c:pt idx="8302">
                  <c:v>46003.9375</c:v>
                </c:pt>
                <c:pt idx="8303">
                  <c:v>46003.979166666664</c:v>
                </c:pt>
                <c:pt idx="8304">
                  <c:v>46004.020833333336</c:v>
                </c:pt>
                <c:pt idx="8305">
                  <c:v>46004.0625</c:v>
                </c:pt>
                <c:pt idx="8306">
                  <c:v>46004.104166666664</c:v>
                </c:pt>
                <c:pt idx="8307">
                  <c:v>46004.145833333336</c:v>
                </c:pt>
                <c:pt idx="8308">
                  <c:v>46004.1875</c:v>
                </c:pt>
                <c:pt idx="8309">
                  <c:v>46004.229166666664</c:v>
                </c:pt>
                <c:pt idx="8310">
                  <c:v>46004.270833333336</c:v>
                </c:pt>
                <c:pt idx="8311">
                  <c:v>46004.3125</c:v>
                </c:pt>
                <c:pt idx="8312">
                  <c:v>46004.354166666664</c:v>
                </c:pt>
                <c:pt idx="8313">
                  <c:v>46004.395833333336</c:v>
                </c:pt>
                <c:pt idx="8314">
                  <c:v>46004.4375</c:v>
                </c:pt>
                <c:pt idx="8315">
                  <c:v>46004.479166666664</c:v>
                </c:pt>
                <c:pt idx="8316">
                  <c:v>46004.520833333336</c:v>
                </c:pt>
                <c:pt idx="8317">
                  <c:v>46004.5625</c:v>
                </c:pt>
                <c:pt idx="8318">
                  <c:v>46004.604166666664</c:v>
                </c:pt>
                <c:pt idx="8319">
                  <c:v>46004.645833333336</c:v>
                </c:pt>
                <c:pt idx="8320">
                  <c:v>46004.6875</c:v>
                </c:pt>
                <c:pt idx="8321">
                  <c:v>46004.729166666664</c:v>
                </c:pt>
                <c:pt idx="8322">
                  <c:v>46004.770833333336</c:v>
                </c:pt>
                <c:pt idx="8323">
                  <c:v>46004.8125</c:v>
                </c:pt>
                <c:pt idx="8324">
                  <c:v>46004.854166666664</c:v>
                </c:pt>
                <c:pt idx="8325">
                  <c:v>46004.895833333336</c:v>
                </c:pt>
                <c:pt idx="8326">
                  <c:v>46004.9375</c:v>
                </c:pt>
                <c:pt idx="8327">
                  <c:v>46004.979166666664</c:v>
                </c:pt>
                <c:pt idx="8328">
                  <c:v>46005.020833333336</c:v>
                </c:pt>
                <c:pt idx="8329">
                  <c:v>46005.0625</c:v>
                </c:pt>
                <c:pt idx="8330">
                  <c:v>46005.104166666664</c:v>
                </c:pt>
                <c:pt idx="8331">
                  <c:v>46005.145833333336</c:v>
                </c:pt>
                <c:pt idx="8332">
                  <c:v>46005.1875</c:v>
                </c:pt>
                <c:pt idx="8333">
                  <c:v>46005.229166666664</c:v>
                </c:pt>
                <c:pt idx="8334">
                  <c:v>46005.270833333336</c:v>
                </c:pt>
                <c:pt idx="8335">
                  <c:v>46005.3125</c:v>
                </c:pt>
                <c:pt idx="8336">
                  <c:v>46005.354166666664</c:v>
                </c:pt>
                <c:pt idx="8337">
                  <c:v>46005.395833333336</c:v>
                </c:pt>
                <c:pt idx="8338">
                  <c:v>46005.4375</c:v>
                </c:pt>
                <c:pt idx="8339">
                  <c:v>46005.479166666664</c:v>
                </c:pt>
                <c:pt idx="8340">
                  <c:v>46005.520833333336</c:v>
                </c:pt>
                <c:pt idx="8341">
                  <c:v>46005.5625</c:v>
                </c:pt>
                <c:pt idx="8342">
                  <c:v>46005.604166666664</c:v>
                </c:pt>
                <c:pt idx="8343">
                  <c:v>46005.645833333336</c:v>
                </c:pt>
                <c:pt idx="8344">
                  <c:v>46005.6875</c:v>
                </c:pt>
                <c:pt idx="8345">
                  <c:v>46005.729166666664</c:v>
                </c:pt>
                <c:pt idx="8346">
                  <c:v>46005.770833333336</c:v>
                </c:pt>
                <c:pt idx="8347">
                  <c:v>46005.8125</c:v>
                </c:pt>
                <c:pt idx="8348">
                  <c:v>46005.854166666664</c:v>
                </c:pt>
                <c:pt idx="8349">
                  <c:v>46005.895833333336</c:v>
                </c:pt>
                <c:pt idx="8350">
                  <c:v>46005.9375</c:v>
                </c:pt>
                <c:pt idx="8351">
                  <c:v>46005.979166666664</c:v>
                </c:pt>
                <c:pt idx="8352">
                  <c:v>46006.020833333336</c:v>
                </c:pt>
                <c:pt idx="8353">
                  <c:v>46006.0625</c:v>
                </c:pt>
                <c:pt idx="8354">
                  <c:v>46006.104166666664</c:v>
                </c:pt>
                <c:pt idx="8355">
                  <c:v>46006.145833333336</c:v>
                </c:pt>
                <c:pt idx="8356">
                  <c:v>46006.1875</c:v>
                </c:pt>
                <c:pt idx="8357">
                  <c:v>46006.229166666664</c:v>
                </c:pt>
                <c:pt idx="8358">
                  <c:v>46006.270833333336</c:v>
                </c:pt>
                <c:pt idx="8359">
                  <c:v>46006.3125</c:v>
                </c:pt>
                <c:pt idx="8360">
                  <c:v>46006.354166666664</c:v>
                </c:pt>
                <c:pt idx="8361">
                  <c:v>46006.395833333336</c:v>
                </c:pt>
                <c:pt idx="8362">
                  <c:v>46006.4375</c:v>
                </c:pt>
                <c:pt idx="8363">
                  <c:v>46006.479166666664</c:v>
                </c:pt>
                <c:pt idx="8364">
                  <c:v>46006.520833333336</c:v>
                </c:pt>
                <c:pt idx="8365">
                  <c:v>46006.5625</c:v>
                </c:pt>
                <c:pt idx="8366">
                  <c:v>46006.604166666664</c:v>
                </c:pt>
                <c:pt idx="8367">
                  <c:v>46006.645833333336</c:v>
                </c:pt>
                <c:pt idx="8368">
                  <c:v>46006.6875</c:v>
                </c:pt>
                <c:pt idx="8369">
                  <c:v>46006.729166666664</c:v>
                </c:pt>
                <c:pt idx="8370">
                  <c:v>46006.770833333336</c:v>
                </c:pt>
                <c:pt idx="8371">
                  <c:v>46006.8125</c:v>
                </c:pt>
                <c:pt idx="8372">
                  <c:v>46006.854166666664</c:v>
                </c:pt>
                <c:pt idx="8373">
                  <c:v>46006.895833333336</c:v>
                </c:pt>
                <c:pt idx="8374">
                  <c:v>46006.9375</c:v>
                </c:pt>
                <c:pt idx="8375">
                  <c:v>46006.979166666664</c:v>
                </c:pt>
                <c:pt idx="8376">
                  <c:v>46007.020833333336</c:v>
                </c:pt>
                <c:pt idx="8377">
                  <c:v>46007.0625</c:v>
                </c:pt>
                <c:pt idx="8378">
                  <c:v>46007.104166666664</c:v>
                </c:pt>
                <c:pt idx="8379">
                  <c:v>46007.145833333336</c:v>
                </c:pt>
                <c:pt idx="8380">
                  <c:v>46007.1875</c:v>
                </c:pt>
                <c:pt idx="8381">
                  <c:v>46007.229166666664</c:v>
                </c:pt>
                <c:pt idx="8382">
                  <c:v>46007.270833333336</c:v>
                </c:pt>
                <c:pt idx="8383">
                  <c:v>46007.3125</c:v>
                </c:pt>
                <c:pt idx="8384">
                  <c:v>46007.354166666664</c:v>
                </c:pt>
                <c:pt idx="8385">
                  <c:v>46007.395833333336</c:v>
                </c:pt>
                <c:pt idx="8386">
                  <c:v>46007.4375</c:v>
                </c:pt>
                <c:pt idx="8387">
                  <c:v>46007.479166666664</c:v>
                </c:pt>
                <c:pt idx="8388">
                  <c:v>46007.520833333336</c:v>
                </c:pt>
                <c:pt idx="8389">
                  <c:v>46007.5625</c:v>
                </c:pt>
                <c:pt idx="8390">
                  <c:v>46007.604166666664</c:v>
                </c:pt>
                <c:pt idx="8391">
                  <c:v>46007.645833333336</c:v>
                </c:pt>
                <c:pt idx="8392">
                  <c:v>46007.6875</c:v>
                </c:pt>
                <c:pt idx="8393">
                  <c:v>46007.729166666664</c:v>
                </c:pt>
                <c:pt idx="8394">
                  <c:v>46007.770833333336</c:v>
                </c:pt>
                <c:pt idx="8395">
                  <c:v>46007.8125</c:v>
                </c:pt>
                <c:pt idx="8396">
                  <c:v>46007.854166666664</c:v>
                </c:pt>
                <c:pt idx="8397">
                  <c:v>46007.895833333336</c:v>
                </c:pt>
                <c:pt idx="8398">
                  <c:v>46007.9375</c:v>
                </c:pt>
                <c:pt idx="8399">
                  <c:v>46007.979166666664</c:v>
                </c:pt>
                <c:pt idx="8400">
                  <c:v>46008.020833333336</c:v>
                </c:pt>
                <c:pt idx="8401">
                  <c:v>46008.0625</c:v>
                </c:pt>
                <c:pt idx="8402">
                  <c:v>46008.104166666664</c:v>
                </c:pt>
                <c:pt idx="8403">
                  <c:v>46008.145833333336</c:v>
                </c:pt>
                <c:pt idx="8404">
                  <c:v>46008.1875</c:v>
                </c:pt>
                <c:pt idx="8405">
                  <c:v>46008.229166666664</c:v>
                </c:pt>
                <c:pt idx="8406">
                  <c:v>46008.270833333336</c:v>
                </c:pt>
                <c:pt idx="8407">
                  <c:v>46008.3125</c:v>
                </c:pt>
                <c:pt idx="8408">
                  <c:v>46008.354166666664</c:v>
                </c:pt>
                <c:pt idx="8409">
                  <c:v>46008.395833333336</c:v>
                </c:pt>
                <c:pt idx="8410">
                  <c:v>46008.4375</c:v>
                </c:pt>
                <c:pt idx="8411">
                  <c:v>46008.479166666664</c:v>
                </c:pt>
                <c:pt idx="8412">
                  <c:v>46008.520833333336</c:v>
                </c:pt>
                <c:pt idx="8413">
                  <c:v>46008.5625</c:v>
                </c:pt>
                <c:pt idx="8414">
                  <c:v>46008.604166666664</c:v>
                </c:pt>
                <c:pt idx="8415">
                  <c:v>46008.645833333336</c:v>
                </c:pt>
                <c:pt idx="8416">
                  <c:v>46008.6875</c:v>
                </c:pt>
                <c:pt idx="8417">
                  <c:v>46008.729166666664</c:v>
                </c:pt>
                <c:pt idx="8418">
                  <c:v>46008.770833333336</c:v>
                </c:pt>
                <c:pt idx="8419">
                  <c:v>46008.8125</c:v>
                </c:pt>
                <c:pt idx="8420">
                  <c:v>46008.854166666664</c:v>
                </c:pt>
                <c:pt idx="8421">
                  <c:v>46008.895833333336</c:v>
                </c:pt>
                <c:pt idx="8422">
                  <c:v>46008.9375</c:v>
                </c:pt>
                <c:pt idx="8423">
                  <c:v>46008.979166666664</c:v>
                </c:pt>
                <c:pt idx="8424">
                  <c:v>46009.020833333336</c:v>
                </c:pt>
                <c:pt idx="8425">
                  <c:v>46009.0625</c:v>
                </c:pt>
                <c:pt idx="8426">
                  <c:v>46009.104166666664</c:v>
                </c:pt>
                <c:pt idx="8427">
                  <c:v>46009.145833333336</c:v>
                </c:pt>
                <c:pt idx="8428">
                  <c:v>46009.1875</c:v>
                </c:pt>
                <c:pt idx="8429">
                  <c:v>46009.229166666664</c:v>
                </c:pt>
                <c:pt idx="8430">
                  <c:v>46009.270833333336</c:v>
                </c:pt>
                <c:pt idx="8431">
                  <c:v>46009.3125</c:v>
                </c:pt>
                <c:pt idx="8432">
                  <c:v>46009.354166666664</c:v>
                </c:pt>
                <c:pt idx="8433">
                  <c:v>46009.395833333336</c:v>
                </c:pt>
                <c:pt idx="8434">
                  <c:v>46009.4375</c:v>
                </c:pt>
                <c:pt idx="8435">
                  <c:v>46009.479166666664</c:v>
                </c:pt>
                <c:pt idx="8436">
                  <c:v>46009.520833333336</c:v>
                </c:pt>
                <c:pt idx="8437">
                  <c:v>46009.5625</c:v>
                </c:pt>
                <c:pt idx="8438">
                  <c:v>46009.604166666664</c:v>
                </c:pt>
                <c:pt idx="8439">
                  <c:v>46009.645833333336</c:v>
                </c:pt>
                <c:pt idx="8440">
                  <c:v>46009.6875</c:v>
                </c:pt>
                <c:pt idx="8441">
                  <c:v>46009.729166666664</c:v>
                </c:pt>
                <c:pt idx="8442">
                  <c:v>46009.770833333336</c:v>
                </c:pt>
                <c:pt idx="8443">
                  <c:v>46009.8125</c:v>
                </c:pt>
                <c:pt idx="8444">
                  <c:v>46009.854166666664</c:v>
                </c:pt>
                <c:pt idx="8445">
                  <c:v>46009.895833333336</c:v>
                </c:pt>
                <c:pt idx="8446">
                  <c:v>46009.9375</c:v>
                </c:pt>
                <c:pt idx="8447">
                  <c:v>46009.979166666664</c:v>
                </c:pt>
                <c:pt idx="8448">
                  <c:v>46010.020833333336</c:v>
                </c:pt>
                <c:pt idx="8449">
                  <c:v>46010.0625</c:v>
                </c:pt>
                <c:pt idx="8450">
                  <c:v>46010.104166666664</c:v>
                </c:pt>
                <c:pt idx="8451">
                  <c:v>46010.145833333336</c:v>
                </c:pt>
                <c:pt idx="8452">
                  <c:v>46010.1875</c:v>
                </c:pt>
                <c:pt idx="8453">
                  <c:v>46010.229166666664</c:v>
                </c:pt>
                <c:pt idx="8454">
                  <c:v>46010.270833333336</c:v>
                </c:pt>
                <c:pt idx="8455">
                  <c:v>46010.3125</c:v>
                </c:pt>
                <c:pt idx="8456">
                  <c:v>46010.354166666664</c:v>
                </c:pt>
                <c:pt idx="8457">
                  <c:v>46010.395833333336</c:v>
                </c:pt>
                <c:pt idx="8458">
                  <c:v>46010.4375</c:v>
                </c:pt>
                <c:pt idx="8459">
                  <c:v>46010.479166666664</c:v>
                </c:pt>
                <c:pt idx="8460">
                  <c:v>46010.520833333336</c:v>
                </c:pt>
                <c:pt idx="8461">
                  <c:v>46010.5625</c:v>
                </c:pt>
                <c:pt idx="8462">
                  <c:v>46010.604166666664</c:v>
                </c:pt>
                <c:pt idx="8463">
                  <c:v>46010.645833333336</c:v>
                </c:pt>
                <c:pt idx="8464">
                  <c:v>46010.6875</c:v>
                </c:pt>
                <c:pt idx="8465">
                  <c:v>46010.729166666664</c:v>
                </c:pt>
                <c:pt idx="8466">
                  <c:v>46010.770833333336</c:v>
                </c:pt>
                <c:pt idx="8467">
                  <c:v>46010.8125</c:v>
                </c:pt>
                <c:pt idx="8468">
                  <c:v>46010.854166666664</c:v>
                </c:pt>
                <c:pt idx="8469">
                  <c:v>46010.895833333336</c:v>
                </c:pt>
                <c:pt idx="8470">
                  <c:v>46010.9375</c:v>
                </c:pt>
                <c:pt idx="8471">
                  <c:v>46010.979166666664</c:v>
                </c:pt>
                <c:pt idx="8472">
                  <c:v>46011.020833333336</c:v>
                </c:pt>
                <c:pt idx="8473">
                  <c:v>46011.0625</c:v>
                </c:pt>
                <c:pt idx="8474">
                  <c:v>46011.104166666664</c:v>
                </c:pt>
                <c:pt idx="8475">
                  <c:v>46011.145833333336</c:v>
                </c:pt>
                <c:pt idx="8476">
                  <c:v>46011.1875</c:v>
                </c:pt>
                <c:pt idx="8477">
                  <c:v>46011.229166666664</c:v>
                </c:pt>
                <c:pt idx="8478">
                  <c:v>46011.270833333336</c:v>
                </c:pt>
                <c:pt idx="8479">
                  <c:v>46011.3125</c:v>
                </c:pt>
                <c:pt idx="8480">
                  <c:v>46011.354166666664</c:v>
                </c:pt>
                <c:pt idx="8481">
                  <c:v>46011.395833333336</c:v>
                </c:pt>
                <c:pt idx="8482">
                  <c:v>46011.4375</c:v>
                </c:pt>
                <c:pt idx="8483">
                  <c:v>46011.479166666664</c:v>
                </c:pt>
                <c:pt idx="8484">
                  <c:v>46011.520833333336</c:v>
                </c:pt>
                <c:pt idx="8485">
                  <c:v>46011.5625</c:v>
                </c:pt>
                <c:pt idx="8486">
                  <c:v>46011.604166666664</c:v>
                </c:pt>
                <c:pt idx="8487">
                  <c:v>46011.645833333336</c:v>
                </c:pt>
                <c:pt idx="8488">
                  <c:v>46011.6875</c:v>
                </c:pt>
                <c:pt idx="8489">
                  <c:v>46011.729166666664</c:v>
                </c:pt>
                <c:pt idx="8490">
                  <c:v>46011.770833333336</c:v>
                </c:pt>
                <c:pt idx="8491">
                  <c:v>46011.8125</c:v>
                </c:pt>
                <c:pt idx="8492">
                  <c:v>46011.854166666664</c:v>
                </c:pt>
                <c:pt idx="8493">
                  <c:v>46011.895833333336</c:v>
                </c:pt>
                <c:pt idx="8494">
                  <c:v>46011.9375</c:v>
                </c:pt>
                <c:pt idx="8495">
                  <c:v>46011.979166666664</c:v>
                </c:pt>
                <c:pt idx="8496">
                  <c:v>46012.020833333336</c:v>
                </c:pt>
                <c:pt idx="8497">
                  <c:v>46012.0625</c:v>
                </c:pt>
                <c:pt idx="8498">
                  <c:v>46012.104166666664</c:v>
                </c:pt>
                <c:pt idx="8499">
                  <c:v>46012.145833333336</c:v>
                </c:pt>
                <c:pt idx="8500">
                  <c:v>46012.1875</c:v>
                </c:pt>
                <c:pt idx="8501">
                  <c:v>46012.229166666664</c:v>
                </c:pt>
                <c:pt idx="8502">
                  <c:v>46012.270833333336</c:v>
                </c:pt>
                <c:pt idx="8503">
                  <c:v>46012.3125</c:v>
                </c:pt>
                <c:pt idx="8504">
                  <c:v>46012.354166666664</c:v>
                </c:pt>
                <c:pt idx="8505">
                  <c:v>46012.395833333336</c:v>
                </c:pt>
                <c:pt idx="8506">
                  <c:v>46012.4375</c:v>
                </c:pt>
                <c:pt idx="8507">
                  <c:v>46012.479166666664</c:v>
                </c:pt>
                <c:pt idx="8508">
                  <c:v>46012.520833333336</c:v>
                </c:pt>
                <c:pt idx="8509">
                  <c:v>46012.5625</c:v>
                </c:pt>
                <c:pt idx="8510">
                  <c:v>46012.604166666664</c:v>
                </c:pt>
                <c:pt idx="8511">
                  <c:v>46012.645833333336</c:v>
                </c:pt>
                <c:pt idx="8512">
                  <c:v>46012.6875</c:v>
                </c:pt>
                <c:pt idx="8513">
                  <c:v>46012.729166666664</c:v>
                </c:pt>
                <c:pt idx="8514">
                  <c:v>46012.770833333336</c:v>
                </c:pt>
                <c:pt idx="8515">
                  <c:v>46012.8125</c:v>
                </c:pt>
                <c:pt idx="8516">
                  <c:v>46012.854166666664</c:v>
                </c:pt>
                <c:pt idx="8517">
                  <c:v>46012.895833333336</c:v>
                </c:pt>
                <c:pt idx="8518">
                  <c:v>46012.9375</c:v>
                </c:pt>
                <c:pt idx="8519">
                  <c:v>46012.979166666664</c:v>
                </c:pt>
                <c:pt idx="8520">
                  <c:v>46013.020833333336</c:v>
                </c:pt>
                <c:pt idx="8521">
                  <c:v>46013.0625</c:v>
                </c:pt>
                <c:pt idx="8522">
                  <c:v>46013.104166666664</c:v>
                </c:pt>
                <c:pt idx="8523">
                  <c:v>46013.145833333336</c:v>
                </c:pt>
                <c:pt idx="8524">
                  <c:v>46013.1875</c:v>
                </c:pt>
                <c:pt idx="8525">
                  <c:v>46013.229166666664</c:v>
                </c:pt>
                <c:pt idx="8526">
                  <c:v>46013.270833333336</c:v>
                </c:pt>
                <c:pt idx="8527">
                  <c:v>46013.3125</c:v>
                </c:pt>
                <c:pt idx="8528">
                  <c:v>46013.354166666664</c:v>
                </c:pt>
                <c:pt idx="8529">
                  <c:v>46013.395833333336</c:v>
                </c:pt>
                <c:pt idx="8530">
                  <c:v>46013.4375</c:v>
                </c:pt>
                <c:pt idx="8531">
                  <c:v>46013.479166666664</c:v>
                </c:pt>
                <c:pt idx="8532">
                  <c:v>46013.520833333336</c:v>
                </c:pt>
                <c:pt idx="8533">
                  <c:v>46013.5625</c:v>
                </c:pt>
                <c:pt idx="8534">
                  <c:v>46013.604166666664</c:v>
                </c:pt>
                <c:pt idx="8535">
                  <c:v>46013.645833333336</c:v>
                </c:pt>
                <c:pt idx="8536">
                  <c:v>46013.6875</c:v>
                </c:pt>
                <c:pt idx="8537">
                  <c:v>46013.729166666664</c:v>
                </c:pt>
                <c:pt idx="8538">
                  <c:v>46013.770833333336</c:v>
                </c:pt>
                <c:pt idx="8539">
                  <c:v>46013.8125</c:v>
                </c:pt>
                <c:pt idx="8540">
                  <c:v>46013.854166666664</c:v>
                </c:pt>
                <c:pt idx="8541">
                  <c:v>46013.895833333336</c:v>
                </c:pt>
                <c:pt idx="8542">
                  <c:v>46013.9375</c:v>
                </c:pt>
                <c:pt idx="8543">
                  <c:v>46013.979166666664</c:v>
                </c:pt>
                <c:pt idx="8544">
                  <c:v>46014.020833333336</c:v>
                </c:pt>
                <c:pt idx="8545">
                  <c:v>46014.0625</c:v>
                </c:pt>
                <c:pt idx="8546">
                  <c:v>46014.104166666664</c:v>
                </c:pt>
                <c:pt idx="8547">
                  <c:v>46014.145833333336</c:v>
                </c:pt>
                <c:pt idx="8548">
                  <c:v>46014.1875</c:v>
                </c:pt>
                <c:pt idx="8549">
                  <c:v>46014.229166666664</c:v>
                </c:pt>
                <c:pt idx="8550">
                  <c:v>46014.270833333336</c:v>
                </c:pt>
                <c:pt idx="8551">
                  <c:v>46014.3125</c:v>
                </c:pt>
                <c:pt idx="8552">
                  <c:v>46014.354166666664</c:v>
                </c:pt>
                <c:pt idx="8553">
                  <c:v>46014.395833333336</c:v>
                </c:pt>
                <c:pt idx="8554">
                  <c:v>46014.4375</c:v>
                </c:pt>
                <c:pt idx="8555">
                  <c:v>46014.479166666664</c:v>
                </c:pt>
                <c:pt idx="8556">
                  <c:v>46014.520833333336</c:v>
                </c:pt>
                <c:pt idx="8557">
                  <c:v>46014.5625</c:v>
                </c:pt>
                <c:pt idx="8558">
                  <c:v>46014.604166666664</c:v>
                </c:pt>
                <c:pt idx="8559">
                  <c:v>46014.645833333336</c:v>
                </c:pt>
                <c:pt idx="8560">
                  <c:v>46014.6875</c:v>
                </c:pt>
                <c:pt idx="8561">
                  <c:v>46014.729166666664</c:v>
                </c:pt>
                <c:pt idx="8562">
                  <c:v>46014.770833333336</c:v>
                </c:pt>
                <c:pt idx="8563">
                  <c:v>46014.8125</c:v>
                </c:pt>
                <c:pt idx="8564">
                  <c:v>46014.854166666664</c:v>
                </c:pt>
                <c:pt idx="8565">
                  <c:v>46014.895833333336</c:v>
                </c:pt>
                <c:pt idx="8566">
                  <c:v>46014.9375</c:v>
                </c:pt>
                <c:pt idx="8567">
                  <c:v>46014.979166666664</c:v>
                </c:pt>
                <c:pt idx="8568">
                  <c:v>46015.020833333336</c:v>
                </c:pt>
                <c:pt idx="8569">
                  <c:v>46015.0625</c:v>
                </c:pt>
                <c:pt idx="8570">
                  <c:v>46015.104166666664</c:v>
                </c:pt>
                <c:pt idx="8571">
                  <c:v>46015.145833333336</c:v>
                </c:pt>
                <c:pt idx="8572">
                  <c:v>46015.1875</c:v>
                </c:pt>
                <c:pt idx="8573">
                  <c:v>46015.229166666664</c:v>
                </c:pt>
                <c:pt idx="8574">
                  <c:v>46015.270833333336</c:v>
                </c:pt>
                <c:pt idx="8575">
                  <c:v>46015.3125</c:v>
                </c:pt>
                <c:pt idx="8576">
                  <c:v>46015.354166666664</c:v>
                </c:pt>
                <c:pt idx="8577">
                  <c:v>46015.395833333336</c:v>
                </c:pt>
                <c:pt idx="8578">
                  <c:v>46015.4375</c:v>
                </c:pt>
                <c:pt idx="8579">
                  <c:v>46015.479166666664</c:v>
                </c:pt>
                <c:pt idx="8580">
                  <c:v>46015.520833333336</c:v>
                </c:pt>
                <c:pt idx="8581">
                  <c:v>46015.5625</c:v>
                </c:pt>
                <c:pt idx="8582">
                  <c:v>46015.604166666664</c:v>
                </c:pt>
                <c:pt idx="8583">
                  <c:v>46015.645833333336</c:v>
                </c:pt>
                <c:pt idx="8584">
                  <c:v>46015.6875</c:v>
                </c:pt>
                <c:pt idx="8585">
                  <c:v>46015.729166666664</c:v>
                </c:pt>
                <c:pt idx="8586">
                  <c:v>46015.770833333336</c:v>
                </c:pt>
                <c:pt idx="8587">
                  <c:v>46015.8125</c:v>
                </c:pt>
                <c:pt idx="8588">
                  <c:v>46015.854166666664</c:v>
                </c:pt>
                <c:pt idx="8589">
                  <c:v>46015.895833333336</c:v>
                </c:pt>
                <c:pt idx="8590">
                  <c:v>46015.9375</c:v>
                </c:pt>
                <c:pt idx="8591">
                  <c:v>46015.979166666664</c:v>
                </c:pt>
                <c:pt idx="8592">
                  <c:v>46016.020833333336</c:v>
                </c:pt>
                <c:pt idx="8593">
                  <c:v>46016.0625</c:v>
                </c:pt>
                <c:pt idx="8594">
                  <c:v>46016.104166666664</c:v>
                </c:pt>
                <c:pt idx="8595">
                  <c:v>46016.145833333336</c:v>
                </c:pt>
                <c:pt idx="8596">
                  <c:v>46016.1875</c:v>
                </c:pt>
                <c:pt idx="8597">
                  <c:v>46016.229166666664</c:v>
                </c:pt>
                <c:pt idx="8598">
                  <c:v>46016.270833333336</c:v>
                </c:pt>
                <c:pt idx="8599">
                  <c:v>46016.3125</c:v>
                </c:pt>
                <c:pt idx="8600">
                  <c:v>46016.354166666664</c:v>
                </c:pt>
                <c:pt idx="8601">
                  <c:v>46016.395833333336</c:v>
                </c:pt>
                <c:pt idx="8602">
                  <c:v>46016.4375</c:v>
                </c:pt>
                <c:pt idx="8603">
                  <c:v>46016.479166666664</c:v>
                </c:pt>
                <c:pt idx="8604">
                  <c:v>46016.520833333336</c:v>
                </c:pt>
                <c:pt idx="8605">
                  <c:v>46016.5625</c:v>
                </c:pt>
                <c:pt idx="8606">
                  <c:v>46016.604166666664</c:v>
                </c:pt>
                <c:pt idx="8607">
                  <c:v>46016.645833333336</c:v>
                </c:pt>
                <c:pt idx="8608">
                  <c:v>46016.6875</c:v>
                </c:pt>
                <c:pt idx="8609">
                  <c:v>46016.729166666664</c:v>
                </c:pt>
                <c:pt idx="8610">
                  <c:v>46016.770833333336</c:v>
                </c:pt>
                <c:pt idx="8611">
                  <c:v>46016.8125</c:v>
                </c:pt>
                <c:pt idx="8612">
                  <c:v>46016.854166666664</c:v>
                </c:pt>
                <c:pt idx="8613">
                  <c:v>46016.895833333336</c:v>
                </c:pt>
                <c:pt idx="8614">
                  <c:v>46016.9375</c:v>
                </c:pt>
                <c:pt idx="8615">
                  <c:v>46016.979166666664</c:v>
                </c:pt>
                <c:pt idx="8616">
                  <c:v>46017.020833333336</c:v>
                </c:pt>
                <c:pt idx="8617">
                  <c:v>46017.0625</c:v>
                </c:pt>
                <c:pt idx="8618">
                  <c:v>46017.104166666664</c:v>
                </c:pt>
                <c:pt idx="8619">
                  <c:v>46017.145833333336</c:v>
                </c:pt>
                <c:pt idx="8620">
                  <c:v>46017.1875</c:v>
                </c:pt>
                <c:pt idx="8621">
                  <c:v>46017.229166666664</c:v>
                </c:pt>
                <c:pt idx="8622">
                  <c:v>46017.270833333336</c:v>
                </c:pt>
                <c:pt idx="8623">
                  <c:v>46017.3125</c:v>
                </c:pt>
                <c:pt idx="8624">
                  <c:v>46017.354166666664</c:v>
                </c:pt>
                <c:pt idx="8625">
                  <c:v>46017.395833333336</c:v>
                </c:pt>
                <c:pt idx="8626">
                  <c:v>46017.4375</c:v>
                </c:pt>
                <c:pt idx="8627">
                  <c:v>46017.479166666664</c:v>
                </c:pt>
                <c:pt idx="8628">
                  <c:v>46017.520833333336</c:v>
                </c:pt>
                <c:pt idx="8629">
                  <c:v>46017.5625</c:v>
                </c:pt>
                <c:pt idx="8630">
                  <c:v>46017.604166666664</c:v>
                </c:pt>
                <c:pt idx="8631">
                  <c:v>46017.645833333336</c:v>
                </c:pt>
                <c:pt idx="8632">
                  <c:v>46017.6875</c:v>
                </c:pt>
                <c:pt idx="8633">
                  <c:v>46017.729166666664</c:v>
                </c:pt>
                <c:pt idx="8634">
                  <c:v>46017.770833333336</c:v>
                </c:pt>
                <c:pt idx="8635">
                  <c:v>46017.8125</c:v>
                </c:pt>
                <c:pt idx="8636">
                  <c:v>46017.854166666664</c:v>
                </c:pt>
                <c:pt idx="8637">
                  <c:v>46017.895833333336</c:v>
                </c:pt>
                <c:pt idx="8638">
                  <c:v>46017.9375</c:v>
                </c:pt>
                <c:pt idx="8639">
                  <c:v>46017.979166666664</c:v>
                </c:pt>
                <c:pt idx="8640">
                  <c:v>46018.020833333336</c:v>
                </c:pt>
                <c:pt idx="8641">
                  <c:v>46018.0625</c:v>
                </c:pt>
                <c:pt idx="8642">
                  <c:v>46018.104166666664</c:v>
                </c:pt>
                <c:pt idx="8643">
                  <c:v>46018.145833333336</c:v>
                </c:pt>
                <c:pt idx="8644">
                  <c:v>46018.1875</c:v>
                </c:pt>
                <c:pt idx="8645">
                  <c:v>46018.229166666664</c:v>
                </c:pt>
                <c:pt idx="8646">
                  <c:v>46018.270833333336</c:v>
                </c:pt>
                <c:pt idx="8647">
                  <c:v>46018.3125</c:v>
                </c:pt>
                <c:pt idx="8648">
                  <c:v>46018.354166666664</c:v>
                </c:pt>
                <c:pt idx="8649">
                  <c:v>46018.395833333336</c:v>
                </c:pt>
                <c:pt idx="8650">
                  <c:v>46018.4375</c:v>
                </c:pt>
                <c:pt idx="8651">
                  <c:v>46018.479166666664</c:v>
                </c:pt>
                <c:pt idx="8652">
                  <c:v>46018.520833333336</c:v>
                </c:pt>
                <c:pt idx="8653">
                  <c:v>46018.5625</c:v>
                </c:pt>
                <c:pt idx="8654">
                  <c:v>46018.604166666664</c:v>
                </c:pt>
                <c:pt idx="8655">
                  <c:v>46018.645833333336</c:v>
                </c:pt>
                <c:pt idx="8656">
                  <c:v>46018.6875</c:v>
                </c:pt>
                <c:pt idx="8657">
                  <c:v>46018.729166666664</c:v>
                </c:pt>
                <c:pt idx="8658">
                  <c:v>46018.770833333336</c:v>
                </c:pt>
                <c:pt idx="8659">
                  <c:v>46018.8125</c:v>
                </c:pt>
                <c:pt idx="8660">
                  <c:v>46018.854166666664</c:v>
                </c:pt>
                <c:pt idx="8661">
                  <c:v>46018.895833333336</c:v>
                </c:pt>
                <c:pt idx="8662">
                  <c:v>46018.9375</c:v>
                </c:pt>
                <c:pt idx="8663">
                  <c:v>46018.979166666664</c:v>
                </c:pt>
                <c:pt idx="8664">
                  <c:v>46019.020833333336</c:v>
                </c:pt>
                <c:pt idx="8665">
                  <c:v>46019.0625</c:v>
                </c:pt>
                <c:pt idx="8666">
                  <c:v>46019.104166666664</c:v>
                </c:pt>
                <c:pt idx="8667">
                  <c:v>46019.145833333336</c:v>
                </c:pt>
                <c:pt idx="8668">
                  <c:v>46019.1875</c:v>
                </c:pt>
                <c:pt idx="8669">
                  <c:v>46019.229166666664</c:v>
                </c:pt>
                <c:pt idx="8670">
                  <c:v>46019.270833333336</c:v>
                </c:pt>
                <c:pt idx="8671">
                  <c:v>46019.3125</c:v>
                </c:pt>
                <c:pt idx="8672">
                  <c:v>46019.354166666664</c:v>
                </c:pt>
                <c:pt idx="8673">
                  <c:v>46019.395833333336</c:v>
                </c:pt>
                <c:pt idx="8674">
                  <c:v>46019.4375</c:v>
                </c:pt>
                <c:pt idx="8675">
                  <c:v>46019.479166666664</c:v>
                </c:pt>
                <c:pt idx="8676">
                  <c:v>46019.520833333336</c:v>
                </c:pt>
                <c:pt idx="8677">
                  <c:v>46019.5625</c:v>
                </c:pt>
                <c:pt idx="8678">
                  <c:v>46019.604166666664</c:v>
                </c:pt>
                <c:pt idx="8679">
                  <c:v>46019.645833333336</c:v>
                </c:pt>
                <c:pt idx="8680">
                  <c:v>46019.6875</c:v>
                </c:pt>
                <c:pt idx="8681">
                  <c:v>46019.729166666664</c:v>
                </c:pt>
                <c:pt idx="8682">
                  <c:v>46019.770833333336</c:v>
                </c:pt>
                <c:pt idx="8683">
                  <c:v>46019.8125</c:v>
                </c:pt>
                <c:pt idx="8684">
                  <c:v>46019.854166666664</c:v>
                </c:pt>
                <c:pt idx="8685">
                  <c:v>46019.895833333336</c:v>
                </c:pt>
                <c:pt idx="8686">
                  <c:v>46019.9375</c:v>
                </c:pt>
                <c:pt idx="8687">
                  <c:v>46019.979166666664</c:v>
                </c:pt>
                <c:pt idx="8688">
                  <c:v>46020.020833333336</c:v>
                </c:pt>
                <c:pt idx="8689">
                  <c:v>46020.0625</c:v>
                </c:pt>
                <c:pt idx="8690">
                  <c:v>46020.104166666664</c:v>
                </c:pt>
                <c:pt idx="8691">
                  <c:v>46020.145833333336</c:v>
                </c:pt>
                <c:pt idx="8692">
                  <c:v>46020.1875</c:v>
                </c:pt>
                <c:pt idx="8693">
                  <c:v>46020.229166666664</c:v>
                </c:pt>
                <c:pt idx="8694">
                  <c:v>46020.270833333336</c:v>
                </c:pt>
                <c:pt idx="8695">
                  <c:v>46020.3125</c:v>
                </c:pt>
                <c:pt idx="8696">
                  <c:v>46020.354166666664</c:v>
                </c:pt>
                <c:pt idx="8697">
                  <c:v>46020.395833333336</c:v>
                </c:pt>
                <c:pt idx="8698">
                  <c:v>46020.4375</c:v>
                </c:pt>
                <c:pt idx="8699">
                  <c:v>46020.479166666664</c:v>
                </c:pt>
                <c:pt idx="8700">
                  <c:v>46020.520833333336</c:v>
                </c:pt>
                <c:pt idx="8701">
                  <c:v>46020.5625</c:v>
                </c:pt>
                <c:pt idx="8702">
                  <c:v>46020.604166666664</c:v>
                </c:pt>
                <c:pt idx="8703">
                  <c:v>46020.645833333336</c:v>
                </c:pt>
                <c:pt idx="8704">
                  <c:v>46020.6875</c:v>
                </c:pt>
                <c:pt idx="8705">
                  <c:v>46020.729166666664</c:v>
                </c:pt>
                <c:pt idx="8706">
                  <c:v>46020.770833333336</c:v>
                </c:pt>
                <c:pt idx="8707">
                  <c:v>46020.8125</c:v>
                </c:pt>
                <c:pt idx="8708">
                  <c:v>46020.854166666664</c:v>
                </c:pt>
                <c:pt idx="8709">
                  <c:v>46020.895833333336</c:v>
                </c:pt>
                <c:pt idx="8710">
                  <c:v>46020.9375</c:v>
                </c:pt>
                <c:pt idx="8711">
                  <c:v>46020.979166666664</c:v>
                </c:pt>
                <c:pt idx="8712">
                  <c:v>46021.020833333336</c:v>
                </c:pt>
                <c:pt idx="8713">
                  <c:v>46021.0625</c:v>
                </c:pt>
                <c:pt idx="8714">
                  <c:v>46021.104166666664</c:v>
                </c:pt>
                <c:pt idx="8715">
                  <c:v>46021.145833333336</c:v>
                </c:pt>
                <c:pt idx="8716">
                  <c:v>46021.1875</c:v>
                </c:pt>
                <c:pt idx="8717">
                  <c:v>46021.229166666664</c:v>
                </c:pt>
                <c:pt idx="8718">
                  <c:v>46021.270833333336</c:v>
                </c:pt>
                <c:pt idx="8719">
                  <c:v>46021.3125</c:v>
                </c:pt>
                <c:pt idx="8720">
                  <c:v>46021.354166666664</c:v>
                </c:pt>
                <c:pt idx="8721">
                  <c:v>46021.395833333336</c:v>
                </c:pt>
                <c:pt idx="8722">
                  <c:v>46021.4375</c:v>
                </c:pt>
                <c:pt idx="8723">
                  <c:v>46021.479166666664</c:v>
                </c:pt>
                <c:pt idx="8724">
                  <c:v>46021.520833333336</c:v>
                </c:pt>
                <c:pt idx="8725">
                  <c:v>46021.5625</c:v>
                </c:pt>
                <c:pt idx="8726">
                  <c:v>46021.604166666664</c:v>
                </c:pt>
                <c:pt idx="8727">
                  <c:v>46021.645833333336</c:v>
                </c:pt>
                <c:pt idx="8728">
                  <c:v>46021.6875</c:v>
                </c:pt>
                <c:pt idx="8729">
                  <c:v>46021.729166666664</c:v>
                </c:pt>
                <c:pt idx="8730">
                  <c:v>46021.770833333336</c:v>
                </c:pt>
                <c:pt idx="8731">
                  <c:v>46021.8125</c:v>
                </c:pt>
                <c:pt idx="8732">
                  <c:v>46021.854166666664</c:v>
                </c:pt>
                <c:pt idx="8733">
                  <c:v>46021.895833333336</c:v>
                </c:pt>
                <c:pt idx="8734">
                  <c:v>46021.9375</c:v>
                </c:pt>
                <c:pt idx="8735">
                  <c:v>46021.979166666664</c:v>
                </c:pt>
                <c:pt idx="8736">
                  <c:v>46022.020833333336</c:v>
                </c:pt>
                <c:pt idx="8737">
                  <c:v>46022.0625</c:v>
                </c:pt>
                <c:pt idx="8738">
                  <c:v>46022.104166666664</c:v>
                </c:pt>
                <c:pt idx="8739">
                  <c:v>46022.145833333336</c:v>
                </c:pt>
                <c:pt idx="8740">
                  <c:v>46022.1875</c:v>
                </c:pt>
                <c:pt idx="8741">
                  <c:v>46022.229166666664</c:v>
                </c:pt>
                <c:pt idx="8742">
                  <c:v>46022.270833333336</c:v>
                </c:pt>
                <c:pt idx="8743">
                  <c:v>46022.3125</c:v>
                </c:pt>
                <c:pt idx="8744">
                  <c:v>46022.354166666664</c:v>
                </c:pt>
                <c:pt idx="8745">
                  <c:v>46022.395833333336</c:v>
                </c:pt>
                <c:pt idx="8746">
                  <c:v>46022.4375</c:v>
                </c:pt>
                <c:pt idx="8747">
                  <c:v>46022.479166666664</c:v>
                </c:pt>
                <c:pt idx="8748">
                  <c:v>46022.520833333336</c:v>
                </c:pt>
                <c:pt idx="8749">
                  <c:v>46022.5625</c:v>
                </c:pt>
                <c:pt idx="8750">
                  <c:v>46022.604166666664</c:v>
                </c:pt>
                <c:pt idx="8751">
                  <c:v>46022.645833333336</c:v>
                </c:pt>
                <c:pt idx="8752">
                  <c:v>46022.6875</c:v>
                </c:pt>
              </c:numCache>
            </c:numRef>
          </c:cat>
          <c:val>
            <c:numRef>
              <c:f>'01-01-2025 a 01-09-2025'!$S$4:$S$8756</c:f>
              <c:numCache>
                <c:formatCode>General</c:formatCode>
                <c:ptCount val="8753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25</c:v>
                </c:pt>
                <c:pt idx="10">
                  <c:v>25</c:v>
                </c:pt>
                <c:pt idx="11">
                  <c:v>25</c:v>
                </c:pt>
                <c:pt idx="12">
                  <c:v>25</c:v>
                </c:pt>
                <c:pt idx="13">
                  <c:v>25</c:v>
                </c:pt>
                <c:pt idx="14">
                  <c:v>25</c:v>
                </c:pt>
                <c:pt idx="15">
                  <c:v>25</c:v>
                </c:pt>
                <c:pt idx="16">
                  <c:v>25</c:v>
                </c:pt>
                <c:pt idx="17">
                  <c:v>25</c:v>
                </c:pt>
                <c:pt idx="18">
                  <c:v>25</c:v>
                </c:pt>
                <c:pt idx="19">
                  <c:v>25</c:v>
                </c:pt>
                <c:pt idx="20">
                  <c:v>25</c:v>
                </c:pt>
                <c:pt idx="21">
                  <c:v>25</c:v>
                </c:pt>
                <c:pt idx="22">
                  <c:v>25</c:v>
                </c:pt>
                <c:pt idx="23">
                  <c:v>25</c:v>
                </c:pt>
                <c:pt idx="24">
                  <c:v>25</c:v>
                </c:pt>
                <c:pt idx="25">
                  <c:v>25</c:v>
                </c:pt>
                <c:pt idx="26">
                  <c:v>25</c:v>
                </c:pt>
                <c:pt idx="27">
                  <c:v>25</c:v>
                </c:pt>
                <c:pt idx="28">
                  <c:v>25</c:v>
                </c:pt>
                <c:pt idx="29">
                  <c:v>25</c:v>
                </c:pt>
                <c:pt idx="30">
                  <c:v>25</c:v>
                </c:pt>
                <c:pt idx="31">
                  <c:v>25</c:v>
                </c:pt>
                <c:pt idx="32">
                  <c:v>25</c:v>
                </c:pt>
                <c:pt idx="33">
                  <c:v>25</c:v>
                </c:pt>
                <c:pt idx="34">
                  <c:v>25</c:v>
                </c:pt>
                <c:pt idx="35">
                  <c:v>25</c:v>
                </c:pt>
                <c:pt idx="36">
                  <c:v>25</c:v>
                </c:pt>
                <c:pt idx="37">
                  <c:v>25</c:v>
                </c:pt>
                <c:pt idx="38">
                  <c:v>25</c:v>
                </c:pt>
                <c:pt idx="39">
                  <c:v>25</c:v>
                </c:pt>
                <c:pt idx="40">
                  <c:v>25</c:v>
                </c:pt>
                <c:pt idx="41">
                  <c:v>25</c:v>
                </c:pt>
                <c:pt idx="42">
                  <c:v>25</c:v>
                </c:pt>
                <c:pt idx="43">
                  <c:v>25</c:v>
                </c:pt>
                <c:pt idx="44">
                  <c:v>25</c:v>
                </c:pt>
                <c:pt idx="45">
                  <c:v>25</c:v>
                </c:pt>
                <c:pt idx="46">
                  <c:v>25</c:v>
                </c:pt>
                <c:pt idx="47">
                  <c:v>25</c:v>
                </c:pt>
                <c:pt idx="48">
                  <c:v>25</c:v>
                </c:pt>
                <c:pt idx="49">
                  <c:v>25</c:v>
                </c:pt>
                <c:pt idx="50">
                  <c:v>25</c:v>
                </c:pt>
                <c:pt idx="51">
                  <c:v>25</c:v>
                </c:pt>
                <c:pt idx="52">
                  <c:v>25</c:v>
                </c:pt>
                <c:pt idx="53">
                  <c:v>25</c:v>
                </c:pt>
                <c:pt idx="54">
                  <c:v>25</c:v>
                </c:pt>
                <c:pt idx="55">
                  <c:v>25</c:v>
                </c:pt>
                <c:pt idx="56">
                  <c:v>25</c:v>
                </c:pt>
                <c:pt idx="57">
                  <c:v>25</c:v>
                </c:pt>
                <c:pt idx="58">
                  <c:v>25</c:v>
                </c:pt>
                <c:pt idx="59">
                  <c:v>25</c:v>
                </c:pt>
                <c:pt idx="60">
                  <c:v>25</c:v>
                </c:pt>
                <c:pt idx="61">
                  <c:v>25</c:v>
                </c:pt>
                <c:pt idx="62">
                  <c:v>25</c:v>
                </c:pt>
                <c:pt idx="63">
                  <c:v>25</c:v>
                </c:pt>
                <c:pt idx="64">
                  <c:v>25</c:v>
                </c:pt>
                <c:pt idx="65">
                  <c:v>25</c:v>
                </c:pt>
                <c:pt idx="66">
                  <c:v>25</c:v>
                </c:pt>
                <c:pt idx="67">
                  <c:v>25</c:v>
                </c:pt>
                <c:pt idx="68">
                  <c:v>25</c:v>
                </c:pt>
                <c:pt idx="69">
                  <c:v>25</c:v>
                </c:pt>
                <c:pt idx="70">
                  <c:v>25</c:v>
                </c:pt>
                <c:pt idx="71">
                  <c:v>25</c:v>
                </c:pt>
                <c:pt idx="72">
                  <c:v>25</c:v>
                </c:pt>
                <c:pt idx="73">
                  <c:v>25</c:v>
                </c:pt>
                <c:pt idx="74">
                  <c:v>25</c:v>
                </c:pt>
                <c:pt idx="75">
                  <c:v>25</c:v>
                </c:pt>
                <c:pt idx="76">
                  <c:v>25</c:v>
                </c:pt>
                <c:pt idx="77">
                  <c:v>25</c:v>
                </c:pt>
                <c:pt idx="78">
                  <c:v>25</c:v>
                </c:pt>
                <c:pt idx="79">
                  <c:v>25</c:v>
                </c:pt>
                <c:pt idx="80">
                  <c:v>25</c:v>
                </c:pt>
                <c:pt idx="81">
                  <c:v>25</c:v>
                </c:pt>
                <c:pt idx="82">
                  <c:v>25</c:v>
                </c:pt>
                <c:pt idx="83">
                  <c:v>25</c:v>
                </c:pt>
                <c:pt idx="84">
                  <c:v>25</c:v>
                </c:pt>
                <c:pt idx="85">
                  <c:v>25</c:v>
                </c:pt>
                <c:pt idx="86">
                  <c:v>25</c:v>
                </c:pt>
                <c:pt idx="87">
                  <c:v>25</c:v>
                </c:pt>
                <c:pt idx="88">
                  <c:v>25</c:v>
                </c:pt>
                <c:pt idx="89">
                  <c:v>25</c:v>
                </c:pt>
                <c:pt idx="90">
                  <c:v>25</c:v>
                </c:pt>
                <c:pt idx="91">
                  <c:v>25</c:v>
                </c:pt>
                <c:pt idx="92">
                  <c:v>25</c:v>
                </c:pt>
                <c:pt idx="93">
                  <c:v>25</c:v>
                </c:pt>
                <c:pt idx="94">
                  <c:v>25</c:v>
                </c:pt>
                <c:pt idx="95">
                  <c:v>25</c:v>
                </c:pt>
                <c:pt idx="96">
                  <c:v>25</c:v>
                </c:pt>
                <c:pt idx="97">
                  <c:v>25</c:v>
                </c:pt>
                <c:pt idx="98">
                  <c:v>25</c:v>
                </c:pt>
                <c:pt idx="99">
                  <c:v>25</c:v>
                </c:pt>
                <c:pt idx="100">
                  <c:v>25</c:v>
                </c:pt>
                <c:pt idx="101">
                  <c:v>25</c:v>
                </c:pt>
                <c:pt idx="102">
                  <c:v>25</c:v>
                </c:pt>
                <c:pt idx="103">
                  <c:v>25</c:v>
                </c:pt>
                <c:pt idx="104">
                  <c:v>25</c:v>
                </c:pt>
                <c:pt idx="105">
                  <c:v>25</c:v>
                </c:pt>
                <c:pt idx="106">
                  <c:v>25</c:v>
                </c:pt>
                <c:pt idx="107">
                  <c:v>25</c:v>
                </c:pt>
                <c:pt idx="108">
                  <c:v>25</c:v>
                </c:pt>
                <c:pt idx="109">
                  <c:v>25</c:v>
                </c:pt>
                <c:pt idx="110">
                  <c:v>25</c:v>
                </c:pt>
                <c:pt idx="111">
                  <c:v>25</c:v>
                </c:pt>
                <c:pt idx="112">
                  <c:v>25</c:v>
                </c:pt>
                <c:pt idx="113">
                  <c:v>25</c:v>
                </c:pt>
                <c:pt idx="114">
                  <c:v>25</c:v>
                </c:pt>
                <c:pt idx="115">
                  <c:v>25</c:v>
                </c:pt>
                <c:pt idx="116">
                  <c:v>25</c:v>
                </c:pt>
                <c:pt idx="117">
                  <c:v>25</c:v>
                </c:pt>
                <c:pt idx="118">
                  <c:v>25</c:v>
                </c:pt>
                <c:pt idx="119">
                  <c:v>25</c:v>
                </c:pt>
                <c:pt idx="120">
                  <c:v>25</c:v>
                </c:pt>
                <c:pt idx="121">
                  <c:v>25</c:v>
                </c:pt>
                <c:pt idx="122">
                  <c:v>25</c:v>
                </c:pt>
                <c:pt idx="123">
                  <c:v>25</c:v>
                </c:pt>
                <c:pt idx="124">
                  <c:v>25</c:v>
                </c:pt>
                <c:pt idx="125">
                  <c:v>25</c:v>
                </c:pt>
                <c:pt idx="126">
                  <c:v>25</c:v>
                </c:pt>
                <c:pt idx="127">
                  <c:v>25</c:v>
                </c:pt>
                <c:pt idx="128">
                  <c:v>25</c:v>
                </c:pt>
                <c:pt idx="129">
                  <c:v>25</c:v>
                </c:pt>
                <c:pt idx="130">
                  <c:v>25</c:v>
                </c:pt>
                <c:pt idx="131">
                  <c:v>25</c:v>
                </c:pt>
                <c:pt idx="132">
                  <c:v>25</c:v>
                </c:pt>
                <c:pt idx="133">
                  <c:v>25</c:v>
                </c:pt>
                <c:pt idx="134">
                  <c:v>25</c:v>
                </c:pt>
                <c:pt idx="135">
                  <c:v>25</c:v>
                </c:pt>
                <c:pt idx="136">
                  <c:v>25</c:v>
                </c:pt>
                <c:pt idx="137">
                  <c:v>25</c:v>
                </c:pt>
                <c:pt idx="138">
                  <c:v>25</c:v>
                </c:pt>
                <c:pt idx="139">
                  <c:v>25</c:v>
                </c:pt>
                <c:pt idx="140">
                  <c:v>25</c:v>
                </c:pt>
                <c:pt idx="141">
                  <c:v>25</c:v>
                </c:pt>
                <c:pt idx="142">
                  <c:v>25</c:v>
                </c:pt>
                <c:pt idx="143">
                  <c:v>25</c:v>
                </c:pt>
                <c:pt idx="144">
                  <c:v>25</c:v>
                </c:pt>
                <c:pt idx="145">
                  <c:v>25</c:v>
                </c:pt>
                <c:pt idx="146">
                  <c:v>25</c:v>
                </c:pt>
                <c:pt idx="147">
                  <c:v>25</c:v>
                </c:pt>
                <c:pt idx="148">
                  <c:v>25</c:v>
                </c:pt>
                <c:pt idx="149">
                  <c:v>25</c:v>
                </c:pt>
                <c:pt idx="150">
                  <c:v>25</c:v>
                </c:pt>
                <c:pt idx="151">
                  <c:v>25</c:v>
                </c:pt>
                <c:pt idx="152">
                  <c:v>25</c:v>
                </c:pt>
                <c:pt idx="153">
                  <c:v>25</c:v>
                </c:pt>
                <c:pt idx="154">
                  <c:v>25</c:v>
                </c:pt>
                <c:pt idx="155">
                  <c:v>25</c:v>
                </c:pt>
                <c:pt idx="156">
                  <c:v>25</c:v>
                </c:pt>
                <c:pt idx="157">
                  <c:v>25</c:v>
                </c:pt>
                <c:pt idx="158">
                  <c:v>25</c:v>
                </c:pt>
                <c:pt idx="159">
                  <c:v>25</c:v>
                </c:pt>
                <c:pt idx="160">
                  <c:v>25</c:v>
                </c:pt>
                <c:pt idx="161">
                  <c:v>25</c:v>
                </c:pt>
                <c:pt idx="162">
                  <c:v>25</c:v>
                </c:pt>
                <c:pt idx="163">
                  <c:v>25</c:v>
                </c:pt>
                <c:pt idx="164">
                  <c:v>25</c:v>
                </c:pt>
                <c:pt idx="165">
                  <c:v>25</c:v>
                </c:pt>
                <c:pt idx="166">
                  <c:v>25</c:v>
                </c:pt>
                <c:pt idx="167">
                  <c:v>25</c:v>
                </c:pt>
                <c:pt idx="168">
                  <c:v>25</c:v>
                </c:pt>
                <c:pt idx="169">
                  <c:v>25</c:v>
                </c:pt>
                <c:pt idx="170">
                  <c:v>25</c:v>
                </c:pt>
                <c:pt idx="171">
                  <c:v>25</c:v>
                </c:pt>
                <c:pt idx="172">
                  <c:v>25</c:v>
                </c:pt>
                <c:pt idx="173">
                  <c:v>25</c:v>
                </c:pt>
                <c:pt idx="174">
                  <c:v>25</c:v>
                </c:pt>
                <c:pt idx="175">
                  <c:v>25</c:v>
                </c:pt>
                <c:pt idx="176">
                  <c:v>25</c:v>
                </c:pt>
                <c:pt idx="177">
                  <c:v>25</c:v>
                </c:pt>
                <c:pt idx="178">
                  <c:v>25</c:v>
                </c:pt>
                <c:pt idx="179">
                  <c:v>25</c:v>
                </c:pt>
                <c:pt idx="180">
                  <c:v>25</c:v>
                </c:pt>
                <c:pt idx="181">
                  <c:v>25</c:v>
                </c:pt>
                <c:pt idx="182">
                  <c:v>25</c:v>
                </c:pt>
                <c:pt idx="183">
                  <c:v>25</c:v>
                </c:pt>
                <c:pt idx="184">
                  <c:v>25</c:v>
                </c:pt>
                <c:pt idx="185">
                  <c:v>25</c:v>
                </c:pt>
                <c:pt idx="186">
                  <c:v>25</c:v>
                </c:pt>
                <c:pt idx="187">
                  <c:v>25</c:v>
                </c:pt>
                <c:pt idx="188">
                  <c:v>25</c:v>
                </c:pt>
                <c:pt idx="189">
                  <c:v>25</c:v>
                </c:pt>
                <c:pt idx="190">
                  <c:v>25</c:v>
                </c:pt>
                <c:pt idx="191">
                  <c:v>25</c:v>
                </c:pt>
                <c:pt idx="192">
                  <c:v>25</c:v>
                </c:pt>
                <c:pt idx="193">
                  <c:v>25</c:v>
                </c:pt>
                <c:pt idx="194">
                  <c:v>25</c:v>
                </c:pt>
                <c:pt idx="195">
                  <c:v>25</c:v>
                </c:pt>
                <c:pt idx="196">
                  <c:v>25</c:v>
                </c:pt>
                <c:pt idx="197">
                  <c:v>25</c:v>
                </c:pt>
                <c:pt idx="198">
                  <c:v>25</c:v>
                </c:pt>
                <c:pt idx="199">
                  <c:v>25</c:v>
                </c:pt>
                <c:pt idx="200">
                  <c:v>25</c:v>
                </c:pt>
                <c:pt idx="201">
                  <c:v>25</c:v>
                </c:pt>
                <c:pt idx="202">
                  <c:v>25</c:v>
                </c:pt>
                <c:pt idx="203">
                  <c:v>25</c:v>
                </c:pt>
                <c:pt idx="204">
                  <c:v>25</c:v>
                </c:pt>
                <c:pt idx="205">
                  <c:v>25</c:v>
                </c:pt>
                <c:pt idx="206">
                  <c:v>25</c:v>
                </c:pt>
                <c:pt idx="207">
                  <c:v>25</c:v>
                </c:pt>
                <c:pt idx="208">
                  <c:v>25</c:v>
                </c:pt>
                <c:pt idx="209">
                  <c:v>25</c:v>
                </c:pt>
                <c:pt idx="210">
                  <c:v>25</c:v>
                </c:pt>
                <c:pt idx="211">
                  <c:v>25</c:v>
                </c:pt>
                <c:pt idx="212">
                  <c:v>25</c:v>
                </c:pt>
                <c:pt idx="213">
                  <c:v>25</c:v>
                </c:pt>
                <c:pt idx="214">
                  <c:v>25</c:v>
                </c:pt>
                <c:pt idx="215">
                  <c:v>25</c:v>
                </c:pt>
                <c:pt idx="216">
                  <c:v>25</c:v>
                </c:pt>
                <c:pt idx="217">
                  <c:v>25</c:v>
                </c:pt>
                <c:pt idx="218">
                  <c:v>25</c:v>
                </c:pt>
                <c:pt idx="219">
                  <c:v>25</c:v>
                </c:pt>
                <c:pt idx="220">
                  <c:v>25</c:v>
                </c:pt>
                <c:pt idx="221">
                  <c:v>25</c:v>
                </c:pt>
                <c:pt idx="222">
                  <c:v>25</c:v>
                </c:pt>
                <c:pt idx="223">
                  <c:v>25</c:v>
                </c:pt>
                <c:pt idx="224">
                  <c:v>25</c:v>
                </c:pt>
                <c:pt idx="225">
                  <c:v>25</c:v>
                </c:pt>
                <c:pt idx="226">
                  <c:v>25</c:v>
                </c:pt>
                <c:pt idx="227">
                  <c:v>25</c:v>
                </c:pt>
                <c:pt idx="228">
                  <c:v>25</c:v>
                </c:pt>
                <c:pt idx="229">
                  <c:v>25</c:v>
                </c:pt>
                <c:pt idx="230">
                  <c:v>25</c:v>
                </c:pt>
                <c:pt idx="231">
                  <c:v>25</c:v>
                </c:pt>
                <c:pt idx="232">
                  <c:v>25</c:v>
                </c:pt>
                <c:pt idx="233">
                  <c:v>25</c:v>
                </c:pt>
                <c:pt idx="234">
                  <c:v>25</c:v>
                </c:pt>
                <c:pt idx="235">
                  <c:v>25</c:v>
                </c:pt>
                <c:pt idx="236">
                  <c:v>25</c:v>
                </c:pt>
                <c:pt idx="237">
                  <c:v>25</c:v>
                </c:pt>
                <c:pt idx="238">
                  <c:v>25</c:v>
                </c:pt>
                <c:pt idx="239">
                  <c:v>25</c:v>
                </c:pt>
                <c:pt idx="240">
                  <c:v>25</c:v>
                </c:pt>
                <c:pt idx="241">
                  <c:v>25</c:v>
                </c:pt>
                <c:pt idx="242">
                  <c:v>25</c:v>
                </c:pt>
                <c:pt idx="243">
                  <c:v>25</c:v>
                </c:pt>
                <c:pt idx="244">
                  <c:v>25</c:v>
                </c:pt>
                <c:pt idx="245">
                  <c:v>25</c:v>
                </c:pt>
                <c:pt idx="246">
                  <c:v>25</c:v>
                </c:pt>
                <c:pt idx="247">
                  <c:v>25</c:v>
                </c:pt>
                <c:pt idx="248">
                  <c:v>25</c:v>
                </c:pt>
                <c:pt idx="249">
                  <c:v>25</c:v>
                </c:pt>
                <c:pt idx="250">
                  <c:v>25</c:v>
                </c:pt>
                <c:pt idx="251">
                  <c:v>25</c:v>
                </c:pt>
                <c:pt idx="252">
                  <c:v>25</c:v>
                </c:pt>
                <c:pt idx="253">
                  <c:v>25</c:v>
                </c:pt>
                <c:pt idx="254">
                  <c:v>25</c:v>
                </c:pt>
                <c:pt idx="255">
                  <c:v>25</c:v>
                </c:pt>
                <c:pt idx="256">
                  <c:v>25</c:v>
                </c:pt>
                <c:pt idx="257">
                  <c:v>25</c:v>
                </c:pt>
                <c:pt idx="258">
                  <c:v>25</c:v>
                </c:pt>
                <c:pt idx="259">
                  <c:v>25</c:v>
                </c:pt>
                <c:pt idx="260">
                  <c:v>25</c:v>
                </c:pt>
                <c:pt idx="261">
                  <c:v>25</c:v>
                </c:pt>
                <c:pt idx="262">
                  <c:v>25</c:v>
                </c:pt>
                <c:pt idx="263">
                  <c:v>25</c:v>
                </c:pt>
                <c:pt idx="264">
                  <c:v>25</c:v>
                </c:pt>
                <c:pt idx="265">
                  <c:v>25</c:v>
                </c:pt>
                <c:pt idx="266">
                  <c:v>25</c:v>
                </c:pt>
                <c:pt idx="267">
                  <c:v>25</c:v>
                </c:pt>
                <c:pt idx="268">
                  <c:v>25</c:v>
                </c:pt>
                <c:pt idx="269">
                  <c:v>25</c:v>
                </c:pt>
                <c:pt idx="270">
                  <c:v>25</c:v>
                </c:pt>
                <c:pt idx="271">
                  <c:v>25</c:v>
                </c:pt>
                <c:pt idx="272">
                  <c:v>25</c:v>
                </c:pt>
                <c:pt idx="273">
                  <c:v>25</c:v>
                </c:pt>
                <c:pt idx="274">
                  <c:v>25</c:v>
                </c:pt>
                <c:pt idx="275">
                  <c:v>25</c:v>
                </c:pt>
                <c:pt idx="276">
                  <c:v>25</c:v>
                </c:pt>
                <c:pt idx="277">
                  <c:v>25</c:v>
                </c:pt>
                <c:pt idx="278">
                  <c:v>25</c:v>
                </c:pt>
                <c:pt idx="279">
                  <c:v>25</c:v>
                </c:pt>
                <c:pt idx="280">
                  <c:v>25</c:v>
                </c:pt>
                <c:pt idx="281">
                  <c:v>25</c:v>
                </c:pt>
                <c:pt idx="282">
                  <c:v>25</c:v>
                </c:pt>
                <c:pt idx="283">
                  <c:v>25</c:v>
                </c:pt>
                <c:pt idx="284">
                  <c:v>25</c:v>
                </c:pt>
                <c:pt idx="285">
                  <c:v>25</c:v>
                </c:pt>
                <c:pt idx="286">
                  <c:v>25</c:v>
                </c:pt>
                <c:pt idx="287">
                  <c:v>25</c:v>
                </c:pt>
                <c:pt idx="288">
                  <c:v>25</c:v>
                </c:pt>
                <c:pt idx="289">
                  <c:v>25</c:v>
                </c:pt>
                <c:pt idx="290">
                  <c:v>25</c:v>
                </c:pt>
                <c:pt idx="291">
                  <c:v>25</c:v>
                </c:pt>
                <c:pt idx="292">
                  <c:v>25</c:v>
                </c:pt>
                <c:pt idx="293">
                  <c:v>25</c:v>
                </c:pt>
                <c:pt idx="294">
                  <c:v>25</c:v>
                </c:pt>
                <c:pt idx="295">
                  <c:v>25</c:v>
                </c:pt>
                <c:pt idx="296">
                  <c:v>25</c:v>
                </c:pt>
                <c:pt idx="297">
                  <c:v>25</c:v>
                </c:pt>
                <c:pt idx="298">
                  <c:v>25</c:v>
                </c:pt>
                <c:pt idx="299">
                  <c:v>25</c:v>
                </c:pt>
                <c:pt idx="300">
                  <c:v>25</c:v>
                </c:pt>
                <c:pt idx="301">
                  <c:v>25</c:v>
                </c:pt>
                <c:pt idx="302">
                  <c:v>25</c:v>
                </c:pt>
                <c:pt idx="303">
                  <c:v>25</c:v>
                </c:pt>
                <c:pt idx="304">
                  <c:v>25</c:v>
                </c:pt>
                <c:pt idx="305">
                  <c:v>25</c:v>
                </c:pt>
                <c:pt idx="306">
                  <c:v>25</c:v>
                </c:pt>
                <c:pt idx="307">
                  <c:v>25</c:v>
                </c:pt>
                <c:pt idx="308">
                  <c:v>25</c:v>
                </c:pt>
                <c:pt idx="309">
                  <c:v>25</c:v>
                </c:pt>
                <c:pt idx="310">
                  <c:v>25</c:v>
                </c:pt>
                <c:pt idx="311">
                  <c:v>25</c:v>
                </c:pt>
                <c:pt idx="312">
                  <c:v>25</c:v>
                </c:pt>
                <c:pt idx="313">
                  <c:v>25</c:v>
                </c:pt>
                <c:pt idx="314">
                  <c:v>25</c:v>
                </c:pt>
                <c:pt idx="315">
                  <c:v>25</c:v>
                </c:pt>
                <c:pt idx="316">
                  <c:v>25</c:v>
                </c:pt>
                <c:pt idx="317">
                  <c:v>25</c:v>
                </c:pt>
                <c:pt idx="318">
                  <c:v>25</c:v>
                </c:pt>
                <c:pt idx="319">
                  <c:v>25</c:v>
                </c:pt>
                <c:pt idx="320">
                  <c:v>25</c:v>
                </c:pt>
                <c:pt idx="321">
                  <c:v>25</c:v>
                </c:pt>
                <c:pt idx="322">
                  <c:v>25</c:v>
                </c:pt>
                <c:pt idx="323">
                  <c:v>25</c:v>
                </c:pt>
                <c:pt idx="324">
                  <c:v>25</c:v>
                </c:pt>
                <c:pt idx="325">
                  <c:v>25</c:v>
                </c:pt>
                <c:pt idx="326">
                  <c:v>25</c:v>
                </c:pt>
                <c:pt idx="327">
                  <c:v>25</c:v>
                </c:pt>
                <c:pt idx="328">
                  <c:v>25</c:v>
                </c:pt>
                <c:pt idx="329">
                  <c:v>25</c:v>
                </c:pt>
                <c:pt idx="330">
                  <c:v>25</c:v>
                </c:pt>
                <c:pt idx="331">
                  <c:v>25</c:v>
                </c:pt>
                <c:pt idx="332">
                  <c:v>25</c:v>
                </c:pt>
                <c:pt idx="333">
                  <c:v>25</c:v>
                </c:pt>
                <c:pt idx="334">
                  <c:v>25</c:v>
                </c:pt>
                <c:pt idx="335">
                  <c:v>25</c:v>
                </c:pt>
                <c:pt idx="336">
                  <c:v>25</c:v>
                </c:pt>
                <c:pt idx="337">
                  <c:v>25</c:v>
                </c:pt>
                <c:pt idx="338">
                  <c:v>25</c:v>
                </c:pt>
                <c:pt idx="339">
                  <c:v>25</c:v>
                </c:pt>
                <c:pt idx="340">
                  <c:v>25</c:v>
                </c:pt>
                <c:pt idx="341">
                  <c:v>25</c:v>
                </c:pt>
                <c:pt idx="342">
                  <c:v>25</c:v>
                </c:pt>
                <c:pt idx="343">
                  <c:v>25</c:v>
                </c:pt>
                <c:pt idx="344">
                  <c:v>25</c:v>
                </c:pt>
                <c:pt idx="345">
                  <c:v>25</c:v>
                </c:pt>
                <c:pt idx="346">
                  <c:v>25</c:v>
                </c:pt>
                <c:pt idx="347">
                  <c:v>25</c:v>
                </c:pt>
                <c:pt idx="348">
                  <c:v>25</c:v>
                </c:pt>
                <c:pt idx="349">
                  <c:v>25</c:v>
                </c:pt>
                <c:pt idx="350">
                  <c:v>25</c:v>
                </c:pt>
                <c:pt idx="351">
                  <c:v>25</c:v>
                </c:pt>
                <c:pt idx="352">
                  <c:v>25</c:v>
                </c:pt>
                <c:pt idx="353">
                  <c:v>25</c:v>
                </c:pt>
                <c:pt idx="354">
                  <c:v>25</c:v>
                </c:pt>
                <c:pt idx="355">
                  <c:v>25</c:v>
                </c:pt>
                <c:pt idx="356">
                  <c:v>25</c:v>
                </c:pt>
                <c:pt idx="357">
                  <c:v>25</c:v>
                </c:pt>
                <c:pt idx="358">
                  <c:v>25</c:v>
                </c:pt>
                <c:pt idx="359">
                  <c:v>25</c:v>
                </c:pt>
                <c:pt idx="360">
                  <c:v>25</c:v>
                </c:pt>
                <c:pt idx="361">
                  <c:v>25</c:v>
                </c:pt>
                <c:pt idx="362">
                  <c:v>25</c:v>
                </c:pt>
                <c:pt idx="363">
                  <c:v>25</c:v>
                </c:pt>
                <c:pt idx="364">
                  <c:v>25</c:v>
                </c:pt>
                <c:pt idx="365">
                  <c:v>25</c:v>
                </c:pt>
                <c:pt idx="366">
                  <c:v>25</c:v>
                </c:pt>
                <c:pt idx="367">
                  <c:v>25</c:v>
                </c:pt>
                <c:pt idx="368">
                  <c:v>25</c:v>
                </c:pt>
                <c:pt idx="369">
                  <c:v>25</c:v>
                </c:pt>
                <c:pt idx="370">
                  <c:v>25</c:v>
                </c:pt>
                <c:pt idx="371">
                  <c:v>25</c:v>
                </c:pt>
                <c:pt idx="372">
                  <c:v>25</c:v>
                </c:pt>
                <c:pt idx="373">
                  <c:v>25</c:v>
                </c:pt>
                <c:pt idx="374">
                  <c:v>25</c:v>
                </c:pt>
                <c:pt idx="375">
                  <c:v>25</c:v>
                </c:pt>
                <c:pt idx="376">
                  <c:v>25</c:v>
                </c:pt>
                <c:pt idx="377">
                  <c:v>25</c:v>
                </c:pt>
                <c:pt idx="378">
                  <c:v>25</c:v>
                </c:pt>
                <c:pt idx="379">
                  <c:v>25</c:v>
                </c:pt>
                <c:pt idx="380">
                  <c:v>25</c:v>
                </c:pt>
                <c:pt idx="381">
                  <c:v>25</c:v>
                </c:pt>
                <c:pt idx="382">
                  <c:v>25</c:v>
                </c:pt>
                <c:pt idx="383">
                  <c:v>25</c:v>
                </c:pt>
                <c:pt idx="384">
                  <c:v>25</c:v>
                </c:pt>
                <c:pt idx="385">
                  <c:v>25</c:v>
                </c:pt>
                <c:pt idx="386">
                  <c:v>25</c:v>
                </c:pt>
                <c:pt idx="387">
                  <c:v>25</c:v>
                </c:pt>
                <c:pt idx="388">
                  <c:v>25</c:v>
                </c:pt>
                <c:pt idx="389">
                  <c:v>25</c:v>
                </c:pt>
                <c:pt idx="390">
                  <c:v>25</c:v>
                </c:pt>
                <c:pt idx="391">
                  <c:v>25</c:v>
                </c:pt>
                <c:pt idx="392">
                  <c:v>25</c:v>
                </c:pt>
                <c:pt idx="393">
                  <c:v>25</c:v>
                </c:pt>
                <c:pt idx="394">
                  <c:v>25</c:v>
                </c:pt>
                <c:pt idx="395">
                  <c:v>25</c:v>
                </c:pt>
                <c:pt idx="396">
                  <c:v>25</c:v>
                </c:pt>
                <c:pt idx="397">
                  <c:v>25</c:v>
                </c:pt>
                <c:pt idx="398">
                  <c:v>25</c:v>
                </c:pt>
                <c:pt idx="399">
                  <c:v>25</c:v>
                </c:pt>
                <c:pt idx="400">
                  <c:v>25</c:v>
                </c:pt>
                <c:pt idx="401">
                  <c:v>25</c:v>
                </c:pt>
                <c:pt idx="402">
                  <c:v>25</c:v>
                </c:pt>
                <c:pt idx="403">
                  <c:v>25</c:v>
                </c:pt>
                <c:pt idx="404">
                  <c:v>25</c:v>
                </c:pt>
                <c:pt idx="405">
                  <c:v>25</c:v>
                </c:pt>
                <c:pt idx="406">
                  <c:v>25</c:v>
                </c:pt>
                <c:pt idx="407">
                  <c:v>25</c:v>
                </c:pt>
                <c:pt idx="408">
                  <c:v>25</c:v>
                </c:pt>
                <c:pt idx="409">
                  <c:v>25</c:v>
                </c:pt>
                <c:pt idx="410">
                  <c:v>25</c:v>
                </c:pt>
                <c:pt idx="411">
                  <c:v>25</c:v>
                </c:pt>
                <c:pt idx="412">
                  <c:v>25</c:v>
                </c:pt>
                <c:pt idx="413">
                  <c:v>25</c:v>
                </c:pt>
                <c:pt idx="414">
                  <c:v>25</c:v>
                </c:pt>
                <c:pt idx="415">
                  <c:v>25</c:v>
                </c:pt>
                <c:pt idx="416">
                  <c:v>25</c:v>
                </c:pt>
                <c:pt idx="417">
                  <c:v>25</c:v>
                </c:pt>
                <c:pt idx="418">
                  <c:v>25</c:v>
                </c:pt>
                <c:pt idx="419">
                  <c:v>25</c:v>
                </c:pt>
                <c:pt idx="420">
                  <c:v>25</c:v>
                </c:pt>
                <c:pt idx="421">
                  <c:v>25</c:v>
                </c:pt>
                <c:pt idx="422">
                  <c:v>25</c:v>
                </c:pt>
                <c:pt idx="423">
                  <c:v>25</c:v>
                </c:pt>
                <c:pt idx="424">
                  <c:v>25</c:v>
                </c:pt>
                <c:pt idx="425">
                  <c:v>25</c:v>
                </c:pt>
                <c:pt idx="426">
                  <c:v>25</c:v>
                </c:pt>
                <c:pt idx="427">
                  <c:v>25</c:v>
                </c:pt>
                <c:pt idx="428">
                  <c:v>25</c:v>
                </c:pt>
                <c:pt idx="429">
                  <c:v>25</c:v>
                </c:pt>
                <c:pt idx="430">
                  <c:v>25</c:v>
                </c:pt>
                <c:pt idx="431">
                  <c:v>25</c:v>
                </c:pt>
                <c:pt idx="432">
                  <c:v>25</c:v>
                </c:pt>
                <c:pt idx="433">
                  <c:v>25</c:v>
                </c:pt>
                <c:pt idx="434">
                  <c:v>25</c:v>
                </c:pt>
                <c:pt idx="435">
                  <c:v>25</c:v>
                </c:pt>
                <c:pt idx="436">
                  <c:v>25</c:v>
                </c:pt>
                <c:pt idx="437">
                  <c:v>25</c:v>
                </c:pt>
                <c:pt idx="438">
                  <c:v>25</c:v>
                </c:pt>
                <c:pt idx="439">
                  <c:v>25</c:v>
                </c:pt>
                <c:pt idx="440">
                  <c:v>25</c:v>
                </c:pt>
                <c:pt idx="441">
                  <c:v>25</c:v>
                </c:pt>
                <c:pt idx="442">
                  <c:v>25</c:v>
                </c:pt>
                <c:pt idx="443">
                  <c:v>25</c:v>
                </c:pt>
                <c:pt idx="444">
                  <c:v>25</c:v>
                </c:pt>
                <c:pt idx="445">
                  <c:v>25</c:v>
                </c:pt>
                <c:pt idx="446">
                  <c:v>25</c:v>
                </c:pt>
                <c:pt idx="447">
                  <c:v>25</c:v>
                </c:pt>
                <c:pt idx="448">
                  <c:v>25</c:v>
                </c:pt>
                <c:pt idx="449">
                  <c:v>25</c:v>
                </c:pt>
                <c:pt idx="450">
                  <c:v>25</c:v>
                </c:pt>
                <c:pt idx="451">
                  <c:v>25</c:v>
                </c:pt>
                <c:pt idx="452">
                  <c:v>25</c:v>
                </c:pt>
                <c:pt idx="453">
                  <c:v>25</c:v>
                </c:pt>
                <c:pt idx="454">
                  <c:v>25</c:v>
                </c:pt>
                <c:pt idx="455">
                  <c:v>25</c:v>
                </c:pt>
                <c:pt idx="456">
                  <c:v>25</c:v>
                </c:pt>
                <c:pt idx="457">
                  <c:v>25</c:v>
                </c:pt>
                <c:pt idx="458">
                  <c:v>25</c:v>
                </c:pt>
                <c:pt idx="459">
                  <c:v>25</c:v>
                </c:pt>
                <c:pt idx="460">
                  <c:v>25</c:v>
                </c:pt>
                <c:pt idx="461">
                  <c:v>25</c:v>
                </c:pt>
                <c:pt idx="462">
                  <c:v>25</c:v>
                </c:pt>
                <c:pt idx="463">
                  <c:v>25</c:v>
                </c:pt>
                <c:pt idx="464">
                  <c:v>25</c:v>
                </c:pt>
                <c:pt idx="465">
                  <c:v>25</c:v>
                </c:pt>
                <c:pt idx="466">
                  <c:v>25</c:v>
                </c:pt>
                <c:pt idx="467">
                  <c:v>25</c:v>
                </c:pt>
                <c:pt idx="468">
                  <c:v>25</c:v>
                </c:pt>
                <c:pt idx="469">
                  <c:v>25</c:v>
                </c:pt>
                <c:pt idx="470">
                  <c:v>25</c:v>
                </c:pt>
                <c:pt idx="471">
                  <c:v>25</c:v>
                </c:pt>
                <c:pt idx="472">
                  <c:v>25</c:v>
                </c:pt>
                <c:pt idx="473">
                  <c:v>25</c:v>
                </c:pt>
                <c:pt idx="474">
                  <c:v>25</c:v>
                </c:pt>
                <c:pt idx="475">
                  <c:v>25</c:v>
                </c:pt>
                <c:pt idx="476">
                  <c:v>25</c:v>
                </c:pt>
                <c:pt idx="477">
                  <c:v>25</c:v>
                </c:pt>
                <c:pt idx="478">
                  <c:v>25</c:v>
                </c:pt>
                <c:pt idx="479">
                  <c:v>25</c:v>
                </c:pt>
                <c:pt idx="480">
                  <c:v>25</c:v>
                </c:pt>
                <c:pt idx="481">
                  <c:v>25</c:v>
                </c:pt>
                <c:pt idx="482">
                  <c:v>25</c:v>
                </c:pt>
                <c:pt idx="483">
                  <c:v>25</c:v>
                </c:pt>
                <c:pt idx="484">
                  <c:v>25</c:v>
                </c:pt>
                <c:pt idx="485">
                  <c:v>25</c:v>
                </c:pt>
                <c:pt idx="486">
                  <c:v>25</c:v>
                </c:pt>
                <c:pt idx="487">
                  <c:v>25</c:v>
                </c:pt>
                <c:pt idx="488">
                  <c:v>25</c:v>
                </c:pt>
                <c:pt idx="489">
                  <c:v>25</c:v>
                </c:pt>
                <c:pt idx="490">
                  <c:v>25</c:v>
                </c:pt>
                <c:pt idx="491">
                  <c:v>25</c:v>
                </c:pt>
                <c:pt idx="492">
                  <c:v>25</c:v>
                </c:pt>
                <c:pt idx="493">
                  <c:v>25</c:v>
                </c:pt>
                <c:pt idx="494">
                  <c:v>25</c:v>
                </c:pt>
                <c:pt idx="495">
                  <c:v>25</c:v>
                </c:pt>
                <c:pt idx="496">
                  <c:v>25</c:v>
                </c:pt>
                <c:pt idx="497">
                  <c:v>25</c:v>
                </c:pt>
                <c:pt idx="498">
                  <c:v>25</c:v>
                </c:pt>
                <c:pt idx="499">
                  <c:v>25</c:v>
                </c:pt>
                <c:pt idx="500">
                  <c:v>25</c:v>
                </c:pt>
                <c:pt idx="501">
                  <c:v>25</c:v>
                </c:pt>
                <c:pt idx="502">
                  <c:v>25</c:v>
                </c:pt>
                <c:pt idx="503">
                  <c:v>25</c:v>
                </c:pt>
                <c:pt idx="504">
                  <c:v>25</c:v>
                </c:pt>
                <c:pt idx="505">
                  <c:v>25</c:v>
                </c:pt>
                <c:pt idx="506">
                  <c:v>25</c:v>
                </c:pt>
                <c:pt idx="507">
                  <c:v>25</c:v>
                </c:pt>
                <c:pt idx="508">
                  <c:v>25</c:v>
                </c:pt>
                <c:pt idx="509">
                  <c:v>25</c:v>
                </c:pt>
                <c:pt idx="510">
                  <c:v>25</c:v>
                </c:pt>
                <c:pt idx="511">
                  <c:v>25</c:v>
                </c:pt>
                <c:pt idx="512">
                  <c:v>25</c:v>
                </c:pt>
                <c:pt idx="513">
                  <c:v>25</c:v>
                </c:pt>
                <c:pt idx="514">
                  <c:v>25</c:v>
                </c:pt>
                <c:pt idx="515">
                  <c:v>25</c:v>
                </c:pt>
                <c:pt idx="516">
                  <c:v>25</c:v>
                </c:pt>
                <c:pt idx="517">
                  <c:v>25</c:v>
                </c:pt>
                <c:pt idx="518">
                  <c:v>25</c:v>
                </c:pt>
                <c:pt idx="519">
                  <c:v>25</c:v>
                </c:pt>
                <c:pt idx="520">
                  <c:v>25</c:v>
                </c:pt>
                <c:pt idx="521">
                  <c:v>25</c:v>
                </c:pt>
                <c:pt idx="522">
                  <c:v>25</c:v>
                </c:pt>
                <c:pt idx="523">
                  <c:v>25</c:v>
                </c:pt>
                <c:pt idx="524">
                  <c:v>25</c:v>
                </c:pt>
                <c:pt idx="525">
                  <c:v>25</c:v>
                </c:pt>
                <c:pt idx="526">
                  <c:v>25</c:v>
                </c:pt>
                <c:pt idx="527">
                  <c:v>25</c:v>
                </c:pt>
                <c:pt idx="528">
                  <c:v>25</c:v>
                </c:pt>
                <c:pt idx="529">
                  <c:v>25</c:v>
                </c:pt>
                <c:pt idx="530">
                  <c:v>25</c:v>
                </c:pt>
                <c:pt idx="531">
                  <c:v>25</c:v>
                </c:pt>
                <c:pt idx="532">
                  <c:v>25</c:v>
                </c:pt>
                <c:pt idx="533">
                  <c:v>25</c:v>
                </c:pt>
                <c:pt idx="534">
                  <c:v>25</c:v>
                </c:pt>
                <c:pt idx="535">
                  <c:v>25</c:v>
                </c:pt>
                <c:pt idx="536">
                  <c:v>25</c:v>
                </c:pt>
                <c:pt idx="537">
                  <c:v>25</c:v>
                </c:pt>
                <c:pt idx="538">
                  <c:v>25</c:v>
                </c:pt>
                <c:pt idx="539">
                  <c:v>25</c:v>
                </c:pt>
                <c:pt idx="540">
                  <c:v>25</c:v>
                </c:pt>
                <c:pt idx="541">
                  <c:v>25</c:v>
                </c:pt>
                <c:pt idx="542">
                  <c:v>25</c:v>
                </c:pt>
                <c:pt idx="543">
                  <c:v>25</c:v>
                </c:pt>
                <c:pt idx="544">
                  <c:v>25</c:v>
                </c:pt>
                <c:pt idx="545">
                  <c:v>25</c:v>
                </c:pt>
                <c:pt idx="546">
                  <c:v>25</c:v>
                </c:pt>
                <c:pt idx="547">
                  <c:v>25</c:v>
                </c:pt>
                <c:pt idx="548">
                  <c:v>25</c:v>
                </c:pt>
                <c:pt idx="549">
                  <c:v>25</c:v>
                </c:pt>
                <c:pt idx="550">
                  <c:v>25</c:v>
                </c:pt>
                <c:pt idx="551">
                  <c:v>25</c:v>
                </c:pt>
                <c:pt idx="552">
                  <c:v>25</c:v>
                </c:pt>
                <c:pt idx="553">
                  <c:v>25</c:v>
                </c:pt>
                <c:pt idx="554">
                  <c:v>25</c:v>
                </c:pt>
                <c:pt idx="555">
                  <c:v>25</c:v>
                </c:pt>
                <c:pt idx="556">
                  <c:v>25</c:v>
                </c:pt>
                <c:pt idx="557">
                  <c:v>25</c:v>
                </c:pt>
                <c:pt idx="558">
                  <c:v>25</c:v>
                </c:pt>
                <c:pt idx="559">
                  <c:v>25</c:v>
                </c:pt>
                <c:pt idx="560">
                  <c:v>25</c:v>
                </c:pt>
                <c:pt idx="561">
                  <c:v>25</c:v>
                </c:pt>
                <c:pt idx="562">
                  <c:v>25</c:v>
                </c:pt>
                <c:pt idx="563">
                  <c:v>25</c:v>
                </c:pt>
                <c:pt idx="564">
                  <c:v>25</c:v>
                </c:pt>
                <c:pt idx="565">
                  <c:v>25</c:v>
                </c:pt>
                <c:pt idx="566">
                  <c:v>25</c:v>
                </c:pt>
                <c:pt idx="567">
                  <c:v>25</c:v>
                </c:pt>
                <c:pt idx="568">
                  <c:v>25</c:v>
                </c:pt>
                <c:pt idx="569">
                  <c:v>25</c:v>
                </c:pt>
                <c:pt idx="570">
                  <c:v>25</c:v>
                </c:pt>
                <c:pt idx="571">
                  <c:v>25</c:v>
                </c:pt>
                <c:pt idx="572">
                  <c:v>25</c:v>
                </c:pt>
                <c:pt idx="573">
                  <c:v>25</c:v>
                </c:pt>
                <c:pt idx="574">
                  <c:v>25</c:v>
                </c:pt>
                <c:pt idx="575">
                  <c:v>25</c:v>
                </c:pt>
                <c:pt idx="576">
                  <c:v>25</c:v>
                </c:pt>
                <c:pt idx="577">
                  <c:v>25</c:v>
                </c:pt>
                <c:pt idx="578">
                  <c:v>25</c:v>
                </c:pt>
                <c:pt idx="579">
                  <c:v>25</c:v>
                </c:pt>
                <c:pt idx="580">
                  <c:v>25</c:v>
                </c:pt>
                <c:pt idx="581">
                  <c:v>25</c:v>
                </c:pt>
                <c:pt idx="582">
                  <c:v>25</c:v>
                </c:pt>
                <c:pt idx="583">
                  <c:v>25</c:v>
                </c:pt>
                <c:pt idx="584">
                  <c:v>25</c:v>
                </c:pt>
                <c:pt idx="585">
                  <c:v>25</c:v>
                </c:pt>
                <c:pt idx="586">
                  <c:v>25</c:v>
                </c:pt>
                <c:pt idx="587">
                  <c:v>25</c:v>
                </c:pt>
                <c:pt idx="588">
                  <c:v>25</c:v>
                </c:pt>
                <c:pt idx="589">
                  <c:v>25</c:v>
                </c:pt>
                <c:pt idx="590">
                  <c:v>25</c:v>
                </c:pt>
                <c:pt idx="591">
                  <c:v>25</c:v>
                </c:pt>
                <c:pt idx="592">
                  <c:v>25</c:v>
                </c:pt>
                <c:pt idx="593">
                  <c:v>25</c:v>
                </c:pt>
                <c:pt idx="594">
                  <c:v>25</c:v>
                </c:pt>
                <c:pt idx="595">
                  <c:v>25</c:v>
                </c:pt>
                <c:pt idx="596">
                  <c:v>25</c:v>
                </c:pt>
                <c:pt idx="597">
                  <c:v>25</c:v>
                </c:pt>
                <c:pt idx="598">
                  <c:v>25</c:v>
                </c:pt>
                <c:pt idx="599">
                  <c:v>25</c:v>
                </c:pt>
                <c:pt idx="600">
                  <c:v>25</c:v>
                </c:pt>
                <c:pt idx="601">
                  <c:v>25</c:v>
                </c:pt>
                <c:pt idx="602">
                  <c:v>25</c:v>
                </c:pt>
                <c:pt idx="603">
                  <c:v>25</c:v>
                </c:pt>
                <c:pt idx="604">
                  <c:v>25</c:v>
                </c:pt>
                <c:pt idx="605">
                  <c:v>25</c:v>
                </c:pt>
                <c:pt idx="606">
                  <c:v>25</c:v>
                </c:pt>
                <c:pt idx="607">
                  <c:v>25</c:v>
                </c:pt>
                <c:pt idx="608">
                  <c:v>25</c:v>
                </c:pt>
                <c:pt idx="609">
                  <c:v>25</c:v>
                </c:pt>
                <c:pt idx="610">
                  <c:v>25</c:v>
                </c:pt>
                <c:pt idx="611">
                  <c:v>25</c:v>
                </c:pt>
                <c:pt idx="612">
                  <c:v>25</c:v>
                </c:pt>
                <c:pt idx="613">
                  <c:v>25</c:v>
                </c:pt>
                <c:pt idx="614">
                  <c:v>25</c:v>
                </c:pt>
                <c:pt idx="615">
                  <c:v>25</c:v>
                </c:pt>
                <c:pt idx="616">
                  <c:v>25</c:v>
                </c:pt>
                <c:pt idx="617">
                  <c:v>25</c:v>
                </c:pt>
                <c:pt idx="618">
                  <c:v>25</c:v>
                </c:pt>
                <c:pt idx="619">
                  <c:v>25</c:v>
                </c:pt>
                <c:pt idx="620">
                  <c:v>25</c:v>
                </c:pt>
                <c:pt idx="621">
                  <c:v>25</c:v>
                </c:pt>
                <c:pt idx="622">
                  <c:v>25</c:v>
                </c:pt>
                <c:pt idx="623">
                  <c:v>25</c:v>
                </c:pt>
                <c:pt idx="624">
                  <c:v>25</c:v>
                </c:pt>
                <c:pt idx="625">
                  <c:v>25</c:v>
                </c:pt>
                <c:pt idx="626">
                  <c:v>25</c:v>
                </c:pt>
                <c:pt idx="627">
                  <c:v>25</c:v>
                </c:pt>
                <c:pt idx="628">
                  <c:v>25</c:v>
                </c:pt>
                <c:pt idx="629">
                  <c:v>25</c:v>
                </c:pt>
                <c:pt idx="630">
                  <c:v>25</c:v>
                </c:pt>
                <c:pt idx="631">
                  <c:v>25</c:v>
                </c:pt>
                <c:pt idx="632">
                  <c:v>25</c:v>
                </c:pt>
                <c:pt idx="633">
                  <c:v>25</c:v>
                </c:pt>
                <c:pt idx="634">
                  <c:v>25</c:v>
                </c:pt>
                <c:pt idx="635">
                  <c:v>25</c:v>
                </c:pt>
                <c:pt idx="636">
                  <c:v>25</c:v>
                </c:pt>
                <c:pt idx="637">
                  <c:v>25</c:v>
                </c:pt>
                <c:pt idx="638">
                  <c:v>25</c:v>
                </c:pt>
                <c:pt idx="639">
                  <c:v>25</c:v>
                </c:pt>
                <c:pt idx="640">
                  <c:v>25</c:v>
                </c:pt>
                <c:pt idx="641">
                  <c:v>25</c:v>
                </c:pt>
                <c:pt idx="642">
                  <c:v>25</c:v>
                </c:pt>
                <c:pt idx="643">
                  <c:v>25</c:v>
                </c:pt>
                <c:pt idx="644">
                  <c:v>25</c:v>
                </c:pt>
                <c:pt idx="645">
                  <c:v>25</c:v>
                </c:pt>
                <c:pt idx="646">
                  <c:v>25</c:v>
                </c:pt>
                <c:pt idx="647">
                  <c:v>25</c:v>
                </c:pt>
                <c:pt idx="648">
                  <c:v>25</c:v>
                </c:pt>
                <c:pt idx="649">
                  <c:v>25</c:v>
                </c:pt>
                <c:pt idx="650">
                  <c:v>25</c:v>
                </c:pt>
                <c:pt idx="651">
                  <c:v>25</c:v>
                </c:pt>
                <c:pt idx="652">
                  <c:v>25</c:v>
                </c:pt>
                <c:pt idx="653">
                  <c:v>25</c:v>
                </c:pt>
                <c:pt idx="654">
                  <c:v>25</c:v>
                </c:pt>
                <c:pt idx="655">
                  <c:v>25</c:v>
                </c:pt>
                <c:pt idx="656">
                  <c:v>25</c:v>
                </c:pt>
                <c:pt idx="657">
                  <c:v>25</c:v>
                </c:pt>
                <c:pt idx="658">
                  <c:v>25</c:v>
                </c:pt>
                <c:pt idx="659">
                  <c:v>25</c:v>
                </c:pt>
                <c:pt idx="660">
                  <c:v>25</c:v>
                </c:pt>
                <c:pt idx="661">
                  <c:v>25</c:v>
                </c:pt>
                <c:pt idx="662">
                  <c:v>25</c:v>
                </c:pt>
                <c:pt idx="663">
                  <c:v>25</c:v>
                </c:pt>
                <c:pt idx="664">
                  <c:v>25</c:v>
                </c:pt>
                <c:pt idx="665">
                  <c:v>25</c:v>
                </c:pt>
                <c:pt idx="666">
                  <c:v>25</c:v>
                </c:pt>
                <c:pt idx="667">
                  <c:v>25</c:v>
                </c:pt>
                <c:pt idx="668">
                  <c:v>25</c:v>
                </c:pt>
                <c:pt idx="669">
                  <c:v>25</c:v>
                </c:pt>
                <c:pt idx="670">
                  <c:v>25</c:v>
                </c:pt>
                <c:pt idx="671">
                  <c:v>25</c:v>
                </c:pt>
                <c:pt idx="672">
                  <c:v>25</c:v>
                </c:pt>
                <c:pt idx="673">
                  <c:v>25</c:v>
                </c:pt>
                <c:pt idx="674">
                  <c:v>25</c:v>
                </c:pt>
                <c:pt idx="675">
                  <c:v>25</c:v>
                </c:pt>
                <c:pt idx="676">
                  <c:v>25</c:v>
                </c:pt>
                <c:pt idx="677">
                  <c:v>25</c:v>
                </c:pt>
                <c:pt idx="678">
                  <c:v>25</c:v>
                </c:pt>
                <c:pt idx="679">
                  <c:v>25</c:v>
                </c:pt>
                <c:pt idx="680">
                  <c:v>25</c:v>
                </c:pt>
                <c:pt idx="681">
                  <c:v>25</c:v>
                </c:pt>
                <c:pt idx="682">
                  <c:v>25</c:v>
                </c:pt>
                <c:pt idx="683">
                  <c:v>25</c:v>
                </c:pt>
                <c:pt idx="684">
                  <c:v>25</c:v>
                </c:pt>
                <c:pt idx="685">
                  <c:v>25</c:v>
                </c:pt>
                <c:pt idx="686">
                  <c:v>25</c:v>
                </c:pt>
                <c:pt idx="687">
                  <c:v>25</c:v>
                </c:pt>
                <c:pt idx="688">
                  <c:v>25</c:v>
                </c:pt>
                <c:pt idx="689">
                  <c:v>25</c:v>
                </c:pt>
                <c:pt idx="690">
                  <c:v>25</c:v>
                </c:pt>
                <c:pt idx="691">
                  <c:v>25</c:v>
                </c:pt>
                <c:pt idx="692">
                  <c:v>25</c:v>
                </c:pt>
                <c:pt idx="693">
                  <c:v>25</c:v>
                </c:pt>
                <c:pt idx="694">
                  <c:v>25</c:v>
                </c:pt>
                <c:pt idx="695">
                  <c:v>25</c:v>
                </c:pt>
                <c:pt idx="696">
                  <c:v>25</c:v>
                </c:pt>
                <c:pt idx="697">
                  <c:v>25</c:v>
                </c:pt>
                <c:pt idx="698">
                  <c:v>25</c:v>
                </c:pt>
                <c:pt idx="699">
                  <c:v>25</c:v>
                </c:pt>
                <c:pt idx="700">
                  <c:v>25</c:v>
                </c:pt>
                <c:pt idx="701">
                  <c:v>25</c:v>
                </c:pt>
                <c:pt idx="702">
                  <c:v>25</c:v>
                </c:pt>
                <c:pt idx="703">
                  <c:v>25</c:v>
                </c:pt>
                <c:pt idx="704">
                  <c:v>25</c:v>
                </c:pt>
                <c:pt idx="705">
                  <c:v>25</c:v>
                </c:pt>
                <c:pt idx="706">
                  <c:v>25</c:v>
                </c:pt>
                <c:pt idx="707">
                  <c:v>25</c:v>
                </c:pt>
                <c:pt idx="708">
                  <c:v>25</c:v>
                </c:pt>
                <c:pt idx="709">
                  <c:v>25</c:v>
                </c:pt>
                <c:pt idx="710">
                  <c:v>25</c:v>
                </c:pt>
                <c:pt idx="711">
                  <c:v>25</c:v>
                </c:pt>
                <c:pt idx="712">
                  <c:v>25</c:v>
                </c:pt>
                <c:pt idx="713">
                  <c:v>25</c:v>
                </c:pt>
                <c:pt idx="714">
                  <c:v>25</c:v>
                </c:pt>
                <c:pt idx="715">
                  <c:v>25</c:v>
                </c:pt>
                <c:pt idx="716">
                  <c:v>25</c:v>
                </c:pt>
                <c:pt idx="717">
                  <c:v>25</c:v>
                </c:pt>
                <c:pt idx="718">
                  <c:v>25</c:v>
                </c:pt>
                <c:pt idx="719">
                  <c:v>25</c:v>
                </c:pt>
                <c:pt idx="720">
                  <c:v>25</c:v>
                </c:pt>
                <c:pt idx="721">
                  <c:v>25</c:v>
                </c:pt>
                <c:pt idx="722">
                  <c:v>25</c:v>
                </c:pt>
                <c:pt idx="723">
                  <c:v>25</c:v>
                </c:pt>
                <c:pt idx="724">
                  <c:v>25</c:v>
                </c:pt>
                <c:pt idx="725">
                  <c:v>25</c:v>
                </c:pt>
                <c:pt idx="726">
                  <c:v>25</c:v>
                </c:pt>
                <c:pt idx="727">
                  <c:v>25</c:v>
                </c:pt>
                <c:pt idx="728">
                  <c:v>25</c:v>
                </c:pt>
                <c:pt idx="729">
                  <c:v>25</c:v>
                </c:pt>
                <c:pt idx="730">
                  <c:v>25</c:v>
                </c:pt>
                <c:pt idx="731">
                  <c:v>25</c:v>
                </c:pt>
                <c:pt idx="732">
                  <c:v>25</c:v>
                </c:pt>
                <c:pt idx="733">
                  <c:v>25</c:v>
                </c:pt>
                <c:pt idx="734">
                  <c:v>25</c:v>
                </c:pt>
                <c:pt idx="735">
                  <c:v>25</c:v>
                </c:pt>
                <c:pt idx="736">
                  <c:v>25</c:v>
                </c:pt>
                <c:pt idx="737">
                  <c:v>25</c:v>
                </c:pt>
                <c:pt idx="738">
                  <c:v>25</c:v>
                </c:pt>
                <c:pt idx="739">
                  <c:v>25</c:v>
                </c:pt>
                <c:pt idx="740">
                  <c:v>25</c:v>
                </c:pt>
                <c:pt idx="741">
                  <c:v>25</c:v>
                </c:pt>
                <c:pt idx="742">
                  <c:v>25</c:v>
                </c:pt>
                <c:pt idx="743">
                  <c:v>25</c:v>
                </c:pt>
                <c:pt idx="744">
                  <c:v>25</c:v>
                </c:pt>
                <c:pt idx="745">
                  <c:v>25</c:v>
                </c:pt>
                <c:pt idx="746">
                  <c:v>25</c:v>
                </c:pt>
                <c:pt idx="747">
                  <c:v>25</c:v>
                </c:pt>
                <c:pt idx="748">
                  <c:v>25</c:v>
                </c:pt>
                <c:pt idx="749">
                  <c:v>25</c:v>
                </c:pt>
                <c:pt idx="750">
                  <c:v>25</c:v>
                </c:pt>
                <c:pt idx="751">
                  <c:v>25</c:v>
                </c:pt>
                <c:pt idx="752">
                  <c:v>25</c:v>
                </c:pt>
                <c:pt idx="753">
                  <c:v>25</c:v>
                </c:pt>
                <c:pt idx="754">
                  <c:v>25</c:v>
                </c:pt>
                <c:pt idx="755">
                  <c:v>25</c:v>
                </c:pt>
                <c:pt idx="756">
                  <c:v>25</c:v>
                </c:pt>
                <c:pt idx="757">
                  <c:v>25</c:v>
                </c:pt>
                <c:pt idx="758">
                  <c:v>25</c:v>
                </c:pt>
                <c:pt idx="759">
                  <c:v>25</c:v>
                </c:pt>
                <c:pt idx="760">
                  <c:v>25</c:v>
                </c:pt>
                <c:pt idx="761">
                  <c:v>25</c:v>
                </c:pt>
                <c:pt idx="762">
                  <c:v>25</c:v>
                </c:pt>
                <c:pt idx="763">
                  <c:v>25</c:v>
                </c:pt>
                <c:pt idx="764">
                  <c:v>25</c:v>
                </c:pt>
                <c:pt idx="765">
                  <c:v>25</c:v>
                </c:pt>
                <c:pt idx="766">
                  <c:v>25</c:v>
                </c:pt>
                <c:pt idx="767">
                  <c:v>25</c:v>
                </c:pt>
                <c:pt idx="768">
                  <c:v>25</c:v>
                </c:pt>
                <c:pt idx="769">
                  <c:v>25</c:v>
                </c:pt>
                <c:pt idx="770">
                  <c:v>25</c:v>
                </c:pt>
                <c:pt idx="771">
                  <c:v>25</c:v>
                </c:pt>
                <c:pt idx="772">
                  <c:v>25</c:v>
                </c:pt>
                <c:pt idx="773">
                  <c:v>25</c:v>
                </c:pt>
                <c:pt idx="774">
                  <c:v>25</c:v>
                </c:pt>
                <c:pt idx="775">
                  <c:v>25</c:v>
                </c:pt>
                <c:pt idx="776">
                  <c:v>25</c:v>
                </c:pt>
                <c:pt idx="777">
                  <c:v>25</c:v>
                </c:pt>
                <c:pt idx="778">
                  <c:v>25</c:v>
                </c:pt>
                <c:pt idx="779">
                  <c:v>25</c:v>
                </c:pt>
                <c:pt idx="780">
                  <c:v>25</c:v>
                </c:pt>
                <c:pt idx="781">
                  <c:v>25</c:v>
                </c:pt>
                <c:pt idx="782">
                  <c:v>25</c:v>
                </c:pt>
                <c:pt idx="783">
                  <c:v>25</c:v>
                </c:pt>
                <c:pt idx="784">
                  <c:v>25</c:v>
                </c:pt>
                <c:pt idx="785">
                  <c:v>25</c:v>
                </c:pt>
                <c:pt idx="786">
                  <c:v>25</c:v>
                </c:pt>
                <c:pt idx="787">
                  <c:v>25</c:v>
                </c:pt>
                <c:pt idx="788">
                  <c:v>25</c:v>
                </c:pt>
                <c:pt idx="789">
                  <c:v>25</c:v>
                </c:pt>
                <c:pt idx="790">
                  <c:v>25</c:v>
                </c:pt>
                <c:pt idx="791">
                  <c:v>25</c:v>
                </c:pt>
                <c:pt idx="792">
                  <c:v>25</c:v>
                </c:pt>
                <c:pt idx="793">
                  <c:v>25</c:v>
                </c:pt>
                <c:pt idx="794">
                  <c:v>25</c:v>
                </c:pt>
                <c:pt idx="795">
                  <c:v>25</c:v>
                </c:pt>
                <c:pt idx="796">
                  <c:v>25</c:v>
                </c:pt>
                <c:pt idx="797">
                  <c:v>25</c:v>
                </c:pt>
                <c:pt idx="798">
                  <c:v>25</c:v>
                </c:pt>
                <c:pt idx="799">
                  <c:v>25</c:v>
                </c:pt>
                <c:pt idx="800">
                  <c:v>25</c:v>
                </c:pt>
                <c:pt idx="801">
                  <c:v>25</c:v>
                </c:pt>
                <c:pt idx="802">
                  <c:v>25</c:v>
                </c:pt>
                <c:pt idx="803">
                  <c:v>25</c:v>
                </c:pt>
                <c:pt idx="804">
                  <c:v>25</c:v>
                </c:pt>
                <c:pt idx="805">
                  <c:v>25</c:v>
                </c:pt>
                <c:pt idx="806">
                  <c:v>25</c:v>
                </c:pt>
                <c:pt idx="807">
                  <c:v>25</c:v>
                </c:pt>
                <c:pt idx="808">
                  <c:v>25</c:v>
                </c:pt>
                <c:pt idx="809">
                  <c:v>25</c:v>
                </c:pt>
                <c:pt idx="810">
                  <c:v>25</c:v>
                </c:pt>
                <c:pt idx="811">
                  <c:v>25</c:v>
                </c:pt>
                <c:pt idx="812">
                  <c:v>25</c:v>
                </c:pt>
                <c:pt idx="813">
                  <c:v>25</c:v>
                </c:pt>
                <c:pt idx="814">
                  <c:v>25</c:v>
                </c:pt>
                <c:pt idx="815">
                  <c:v>25</c:v>
                </c:pt>
                <c:pt idx="816">
                  <c:v>25</c:v>
                </c:pt>
                <c:pt idx="817">
                  <c:v>25</c:v>
                </c:pt>
                <c:pt idx="818">
                  <c:v>25</c:v>
                </c:pt>
                <c:pt idx="819">
                  <c:v>25</c:v>
                </c:pt>
                <c:pt idx="820">
                  <c:v>25</c:v>
                </c:pt>
                <c:pt idx="821">
                  <c:v>25</c:v>
                </c:pt>
                <c:pt idx="822">
                  <c:v>25</c:v>
                </c:pt>
                <c:pt idx="823">
                  <c:v>25</c:v>
                </c:pt>
                <c:pt idx="824">
                  <c:v>25</c:v>
                </c:pt>
                <c:pt idx="825">
                  <c:v>25</c:v>
                </c:pt>
                <c:pt idx="826">
                  <c:v>25</c:v>
                </c:pt>
                <c:pt idx="827">
                  <c:v>25</c:v>
                </c:pt>
                <c:pt idx="828">
                  <c:v>25</c:v>
                </c:pt>
                <c:pt idx="829">
                  <c:v>25</c:v>
                </c:pt>
                <c:pt idx="830">
                  <c:v>25</c:v>
                </c:pt>
                <c:pt idx="831">
                  <c:v>25</c:v>
                </c:pt>
                <c:pt idx="832">
                  <c:v>25</c:v>
                </c:pt>
                <c:pt idx="833">
                  <c:v>25</c:v>
                </c:pt>
                <c:pt idx="834">
                  <c:v>25</c:v>
                </c:pt>
                <c:pt idx="835">
                  <c:v>25</c:v>
                </c:pt>
                <c:pt idx="836">
                  <c:v>25</c:v>
                </c:pt>
                <c:pt idx="837">
                  <c:v>25</c:v>
                </c:pt>
                <c:pt idx="838">
                  <c:v>25</c:v>
                </c:pt>
                <c:pt idx="839">
                  <c:v>25</c:v>
                </c:pt>
                <c:pt idx="840">
                  <c:v>25</c:v>
                </c:pt>
                <c:pt idx="841">
                  <c:v>25</c:v>
                </c:pt>
                <c:pt idx="842">
                  <c:v>25</c:v>
                </c:pt>
                <c:pt idx="843">
                  <c:v>25</c:v>
                </c:pt>
                <c:pt idx="844">
                  <c:v>25</c:v>
                </c:pt>
                <c:pt idx="845">
                  <c:v>25</c:v>
                </c:pt>
                <c:pt idx="846">
                  <c:v>25</c:v>
                </c:pt>
                <c:pt idx="847">
                  <c:v>25</c:v>
                </c:pt>
                <c:pt idx="848">
                  <c:v>25</c:v>
                </c:pt>
                <c:pt idx="849">
                  <c:v>25</c:v>
                </c:pt>
                <c:pt idx="850">
                  <c:v>25</c:v>
                </c:pt>
                <c:pt idx="851">
                  <c:v>25</c:v>
                </c:pt>
                <c:pt idx="852">
                  <c:v>25</c:v>
                </c:pt>
                <c:pt idx="853">
                  <c:v>25</c:v>
                </c:pt>
                <c:pt idx="854">
                  <c:v>25</c:v>
                </c:pt>
                <c:pt idx="855">
                  <c:v>25</c:v>
                </c:pt>
                <c:pt idx="856">
                  <c:v>25</c:v>
                </c:pt>
                <c:pt idx="857">
                  <c:v>25</c:v>
                </c:pt>
                <c:pt idx="858">
                  <c:v>25</c:v>
                </c:pt>
                <c:pt idx="859">
                  <c:v>25</c:v>
                </c:pt>
                <c:pt idx="860">
                  <c:v>25</c:v>
                </c:pt>
                <c:pt idx="861">
                  <c:v>25</c:v>
                </c:pt>
                <c:pt idx="862">
                  <c:v>25</c:v>
                </c:pt>
                <c:pt idx="863">
                  <c:v>25</c:v>
                </c:pt>
                <c:pt idx="864">
                  <c:v>25</c:v>
                </c:pt>
                <c:pt idx="865">
                  <c:v>25</c:v>
                </c:pt>
                <c:pt idx="866">
                  <c:v>25</c:v>
                </c:pt>
                <c:pt idx="867">
                  <c:v>25</c:v>
                </c:pt>
                <c:pt idx="868">
                  <c:v>25</c:v>
                </c:pt>
                <c:pt idx="869">
                  <c:v>25</c:v>
                </c:pt>
                <c:pt idx="870">
                  <c:v>25</c:v>
                </c:pt>
                <c:pt idx="871">
                  <c:v>25</c:v>
                </c:pt>
                <c:pt idx="872">
                  <c:v>25</c:v>
                </c:pt>
                <c:pt idx="873">
                  <c:v>25</c:v>
                </c:pt>
                <c:pt idx="874">
                  <c:v>25</c:v>
                </c:pt>
                <c:pt idx="875">
                  <c:v>25</c:v>
                </c:pt>
                <c:pt idx="876">
                  <c:v>25</c:v>
                </c:pt>
                <c:pt idx="877">
                  <c:v>25</c:v>
                </c:pt>
                <c:pt idx="878">
                  <c:v>25</c:v>
                </c:pt>
                <c:pt idx="879">
                  <c:v>25</c:v>
                </c:pt>
                <c:pt idx="880">
                  <c:v>25</c:v>
                </c:pt>
                <c:pt idx="881">
                  <c:v>25</c:v>
                </c:pt>
                <c:pt idx="882">
                  <c:v>25</c:v>
                </c:pt>
                <c:pt idx="883">
                  <c:v>25</c:v>
                </c:pt>
                <c:pt idx="884">
                  <c:v>25</c:v>
                </c:pt>
                <c:pt idx="885">
                  <c:v>25</c:v>
                </c:pt>
                <c:pt idx="886">
                  <c:v>25</c:v>
                </c:pt>
                <c:pt idx="887">
                  <c:v>25</c:v>
                </c:pt>
                <c:pt idx="888">
                  <c:v>25</c:v>
                </c:pt>
                <c:pt idx="889">
                  <c:v>25</c:v>
                </c:pt>
                <c:pt idx="890">
                  <c:v>25</c:v>
                </c:pt>
                <c:pt idx="891">
                  <c:v>25</c:v>
                </c:pt>
                <c:pt idx="892">
                  <c:v>25</c:v>
                </c:pt>
                <c:pt idx="893">
                  <c:v>25</c:v>
                </c:pt>
                <c:pt idx="894">
                  <c:v>25</c:v>
                </c:pt>
                <c:pt idx="895">
                  <c:v>25</c:v>
                </c:pt>
                <c:pt idx="896">
                  <c:v>25</c:v>
                </c:pt>
                <c:pt idx="897">
                  <c:v>25</c:v>
                </c:pt>
                <c:pt idx="898">
                  <c:v>25</c:v>
                </c:pt>
                <c:pt idx="899">
                  <c:v>25</c:v>
                </c:pt>
                <c:pt idx="900">
                  <c:v>25</c:v>
                </c:pt>
                <c:pt idx="901">
                  <c:v>25</c:v>
                </c:pt>
                <c:pt idx="902">
                  <c:v>25</c:v>
                </c:pt>
                <c:pt idx="903">
                  <c:v>25</c:v>
                </c:pt>
                <c:pt idx="904">
                  <c:v>25</c:v>
                </c:pt>
                <c:pt idx="905">
                  <c:v>25</c:v>
                </c:pt>
                <c:pt idx="906">
                  <c:v>25</c:v>
                </c:pt>
                <c:pt idx="907">
                  <c:v>25</c:v>
                </c:pt>
                <c:pt idx="908">
                  <c:v>25</c:v>
                </c:pt>
                <c:pt idx="909">
                  <c:v>25</c:v>
                </c:pt>
                <c:pt idx="910">
                  <c:v>25</c:v>
                </c:pt>
                <c:pt idx="911">
                  <c:v>25</c:v>
                </c:pt>
                <c:pt idx="912">
                  <c:v>25</c:v>
                </c:pt>
                <c:pt idx="913">
                  <c:v>25</c:v>
                </c:pt>
                <c:pt idx="914">
                  <c:v>25</c:v>
                </c:pt>
                <c:pt idx="915">
                  <c:v>25</c:v>
                </c:pt>
                <c:pt idx="916">
                  <c:v>25</c:v>
                </c:pt>
                <c:pt idx="917">
                  <c:v>25</c:v>
                </c:pt>
                <c:pt idx="918">
                  <c:v>25</c:v>
                </c:pt>
                <c:pt idx="919">
                  <c:v>25</c:v>
                </c:pt>
                <c:pt idx="920">
                  <c:v>25</c:v>
                </c:pt>
                <c:pt idx="921">
                  <c:v>25</c:v>
                </c:pt>
                <c:pt idx="922">
                  <c:v>25</c:v>
                </c:pt>
                <c:pt idx="923">
                  <c:v>25</c:v>
                </c:pt>
                <c:pt idx="924">
                  <c:v>25</c:v>
                </c:pt>
                <c:pt idx="925">
                  <c:v>25</c:v>
                </c:pt>
                <c:pt idx="926">
                  <c:v>25</c:v>
                </c:pt>
                <c:pt idx="927">
                  <c:v>25</c:v>
                </c:pt>
                <c:pt idx="928">
                  <c:v>25</c:v>
                </c:pt>
                <c:pt idx="929">
                  <c:v>25</c:v>
                </c:pt>
                <c:pt idx="930">
                  <c:v>25</c:v>
                </c:pt>
                <c:pt idx="931">
                  <c:v>25</c:v>
                </c:pt>
                <c:pt idx="932">
                  <c:v>25</c:v>
                </c:pt>
                <c:pt idx="933">
                  <c:v>25</c:v>
                </c:pt>
                <c:pt idx="934">
                  <c:v>25</c:v>
                </c:pt>
                <c:pt idx="935">
                  <c:v>25</c:v>
                </c:pt>
                <c:pt idx="936">
                  <c:v>25</c:v>
                </c:pt>
                <c:pt idx="937">
                  <c:v>25</c:v>
                </c:pt>
                <c:pt idx="938">
                  <c:v>25</c:v>
                </c:pt>
                <c:pt idx="939">
                  <c:v>25</c:v>
                </c:pt>
                <c:pt idx="940">
                  <c:v>25</c:v>
                </c:pt>
                <c:pt idx="941">
                  <c:v>25</c:v>
                </c:pt>
                <c:pt idx="942">
                  <c:v>25</c:v>
                </c:pt>
                <c:pt idx="943">
                  <c:v>25</c:v>
                </c:pt>
                <c:pt idx="944">
                  <c:v>25</c:v>
                </c:pt>
                <c:pt idx="945">
                  <c:v>25</c:v>
                </c:pt>
                <c:pt idx="946">
                  <c:v>25</c:v>
                </c:pt>
                <c:pt idx="947">
                  <c:v>25</c:v>
                </c:pt>
                <c:pt idx="948">
                  <c:v>25</c:v>
                </c:pt>
                <c:pt idx="949">
                  <c:v>25</c:v>
                </c:pt>
                <c:pt idx="950">
                  <c:v>25</c:v>
                </c:pt>
                <c:pt idx="951">
                  <c:v>25</c:v>
                </c:pt>
                <c:pt idx="952">
                  <c:v>25</c:v>
                </c:pt>
                <c:pt idx="953">
                  <c:v>25</c:v>
                </c:pt>
                <c:pt idx="954">
                  <c:v>25</c:v>
                </c:pt>
                <c:pt idx="955">
                  <c:v>25</c:v>
                </c:pt>
                <c:pt idx="956">
                  <c:v>25</c:v>
                </c:pt>
                <c:pt idx="957">
                  <c:v>25</c:v>
                </c:pt>
                <c:pt idx="958">
                  <c:v>25</c:v>
                </c:pt>
                <c:pt idx="959">
                  <c:v>25</c:v>
                </c:pt>
                <c:pt idx="960">
                  <c:v>25</c:v>
                </c:pt>
                <c:pt idx="961">
                  <c:v>25</c:v>
                </c:pt>
                <c:pt idx="962">
                  <c:v>25</c:v>
                </c:pt>
                <c:pt idx="963">
                  <c:v>25</c:v>
                </c:pt>
                <c:pt idx="964">
                  <c:v>25</c:v>
                </c:pt>
                <c:pt idx="965">
                  <c:v>25</c:v>
                </c:pt>
                <c:pt idx="966">
                  <c:v>25</c:v>
                </c:pt>
                <c:pt idx="967">
                  <c:v>25</c:v>
                </c:pt>
                <c:pt idx="968">
                  <c:v>25</c:v>
                </c:pt>
                <c:pt idx="969">
                  <c:v>25</c:v>
                </c:pt>
                <c:pt idx="970">
                  <c:v>25</c:v>
                </c:pt>
                <c:pt idx="971">
                  <c:v>25</c:v>
                </c:pt>
                <c:pt idx="972">
                  <c:v>25</c:v>
                </c:pt>
                <c:pt idx="973">
                  <c:v>25</c:v>
                </c:pt>
                <c:pt idx="974">
                  <c:v>25</c:v>
                </c:pt>
                <c:pt idx="975">
                  <c:v>25</c:v>
                </c:pt>
                <c:pt idx="976">
                  <c:v>25</c:v>
                </c:pt>
                <c:pt idx="977">
                  <c:v>25</c:v>
                </c:pt>
                <c:pt idx="978">
                  <c:v>25</c:v>
                </c:pt>
                <c:pt idx="979">
                  <c:v>25</c:v>
                </c:pt>
                <c:pt idx="980">
                  <c:v>25</c:v>
                </c:pt>
                <c:pt idx="981">
                  <c:v>25</c:v>
                </c:pt>
                <c:pt idx="982">
                  <c:v>25</c:v>
                </c:pt>
                <c:pt idx="983">
                  <c:v>25</c:v>
                </c:pt>
                <c:pt idx="984">
                  <c:v>25</c:v>
                </c:pt>
                <c:pt idx="985">
                  <c:v>25</c:v>
                </c:pt>
                <c:pt idx="986">
                  <c:v>25</c:v>
                </c:pt>
                <c:pt idx="987">
                  <c:v>25</c:v>
                </c:pt>
                <c:pt idx="988">
                  <c:v>25</c:v>
                </c:pt>
                <c:pt idx="989">
                  <c:v>25</c:v>
                </c:pt>
                <c:pt idx="990">
                  <c:v>25</c:v>
                </c:pt>
                <c:pt idx="991">
                  <c:v>25</c:v>
                </c:pt>
                <c:pt idx="992">
                  <c:v>25</c:v>
                </c:pt>
                <c:pt idx="993">
                  <c:v>25</c:v>
                </c:pt>
                <c:pt idx="994">
                  <c:v>25</c:v>
                </c:pt>
                <c:pt idx="995">
                  <c:v>25</c:v>
                </c:pt>
                <c:pt idx="996">
                  <c:v>25</c:v>
                </c:pt>
                <c:pt idx="997">
                  <c:v>25</c:v>
                </c:pt>
                <c:pt idx="998">
                  <c:v>25</c:v>
                </c:pt>
                <c:pt idx="999">
                  <c:v>25</c:v>
                </c:pt>
                <c:pt idx="1000">
                  <c:v>25</c:v>
                </c:pt>
                <c:pt idx="1001">
                  <c:v>25</c:v>
                </c:pt>
                <c:pt idx="1002">
                  <c:v>25</c:v>
                </c:pt>
                <c:pt idx="1003">
                  <c:v>25</c:v>
                </c:pt>
                <c:pt idx="1004">
                  <c:v>25</c:v>
                </c:pt>
                <c:pt idx="1005">
                  <c:v>25</c:v>
                </c:pt>
                <c:pt idx="1006">
                  <c:v>25</c:v>
                </c:pt>
                <c:pt idx="1007">
                  <c:v>25</c:v>
                </c:pt>
                <c:pt idx="1008">
                  <c:v>25</c:v>
                </c:pt>
                <c:pt idx="1009">
                  <c:v>25</c:v>
                </c:pt>
                <c:pt idx="1010">
                  <c:v>25</c:v>
                </c:pt>
                <c:pt idx="1011">
                  <c:v>25</c:v>
                </c:pt>
                <c:pt idx="1012">
                  <c:v>25</c:v>
                </c:pt>
                <c:pt idx="1013">
                  <c:v>25</c:v>
                </c:pt>
                <c:pt idx="1014">
                  <c:v>25</c:v>
                </c:pt>
                <c:pt idx="1015">
                  <c:v>25</c:v>
                </c:pt>
                <c:pt idx="1016">
                  <c:v>25</c:v>
                </c:pt>
                <c:pt idx="1017">
                  <c:v>25</c:v>
                </c:pt>
                <c:pt idx="1018">
                  <c:v>25</c:v>
                </c:pt>
                <c:pt idx="1019">
                  <c:v>25</c:v>
                </c:pt>
                <c:pt idx="1020">
                  <c:v>25</c:v>
                </c:pt>
                <c:pt idx="1021">
                  <c:v>25</c:v>
                </c:pt>
                <c:pt idx="1022">
                  <c:v>25</c:v>
                </c:pt>
                <c:pt idx="1023">
                  <c:v>25</c:v>
                </c:pt>
                <c:pt idx="1024">
                  <c:v>25</c:v>
                </c:pt>
                <c:pt idx="1025">
                  <c:v>25</c:v>
                </c:pt>
                <c:pt idx="1026">
                  <c:v>25</c:v>
                </c:pt>
                <c:pt idx="1027">
                  <c:v>25</c:v>
                </c:pt>
                <c:pt idx="1028">
                  <c:v>25</c:v>
                </c:pt>
                <c:pt idx="1029">
                  <c:v>25</c:v>
                </c:pt>
                <c:pt idx="1030">
                  <c:v>25</c:v>
                </c:pt>
                <c:pt idx="1031">
                  <c:v>25</c:v>
                </c:pt>
                <c:pt idx="1032">
                  <c:v>25</c:v>
                </c:pt>
                <c:pt idx="1033">
                  <c:v>25</c:v>
                </c:pt>
                <c:pt idx="1034">
                  <c:v>25</c:v>
                </c:pt>
                <c:pt idx="1035">
                  <c:v>25</c:v>
                </c:pt>
                <c:pt idx="1036">
                  <c:v>25</c:v>
                </c:pt>
                <c:pt idx="1037">
                  <c:v>25</c:v>
                </c:pt>
                <c:pt idx="1038">
                  <c:v>25</c:v>
                </c:pt>
                <c:pt idx="1039">
                  <c:v>25</c:v>
                </c:pt>
                <c:pt idx="1040">
                  <c:v>25</c:v>
                </c:pt>
                <c:pt idx="1041">
                  <c:v>25</c:v>
                </c:pt>
                <c:pt idx="1042">
                  <c:v>25</c:v>
                </c:pt>
                <c:pt idx="1043">
                  <c:v>25</c:v>
                </c:pt>
                <c:pt idx="1044">
                  <c:v>25</c:v>
                </c:pt>
                <c:pt idx="1045">
                  <c:v>25</c:v>
                </c:pt>
                <c:pt idx="1046">
                  <c:v>25</c:v>
                </c:pt>
                <c:pt idx="1047">
                  <c:v>25</c:v>
                </c:pt>
                <c:pt idx="1048">
                  <c:v>25</c:v>
                </c:pt>
                <c:pt idx="1049">
                  <c:v>25</c:v>
                </c:pt>
                <c:pt idx="1050">
                  <c:v>25</c:v>
                </c:pt>
                <c:pt idx="1051">
                  <c:v>25</c:v>
                </c:pt>
                <c:pt idx="1052">
                  <c:v>25</c:v>
                </c:pt>
                <c:pt idx="1053">
                  <c:v>25</c:v>
                </c:pt>
                <c:pt idx="1054">
                  <c:v>25</c:v>
                </c:pt>
                <c:pt idx="1055">
                  <c:v>25</c:v>
                </c:pt>
                <c:pt idx="1056">
                  <c:v>25</c:v>
                </c:pt>
                <c:pt idx="1057">
                  <c:v>25</c:v>
                </c:pt>
                <c:pt idx="1058">
                  <c:v>25</c:v>
                </c:pt>
                <c:pt idx="1059">
                  <c:v>25</c:v>
                </c:pt>
                <c:pt idx="1060">
                  <c:v>25</c:v>
                </c:pt>
                <c:pt idx="1061">
                  <c:v>25</c:v>
                </c:pt>
                <c:pt idx="1062">
                  <c:v>25</c:v>
                </c:pt>
                <c:pt idx="1063">
                  <c:v>25</c:v>
                </c:pt>
                <c:pt idx="1064">
                  <c:v>25</c:v>
                </c:pt>
                <c:pt idx="1065">
                  <c:v>25</c:v>
                </c:pt>
                <c:pt idx="1066">
                  <c:v>25</c:v>
                </c:pt>
                <c:pt idx="1067">
                  <c:v>25</c:v>
                </c:pt>
                <c:pt idx="1068">
                  <c:v>25</c:v>
                </c:pt>
                <c:pt idx="1069">
                  <c:v>25</c:v>
                </c:pt>
                <c:pt idx="1070">
                  <c:v>25</c:v>
                </c:pt>
                <c:pt idx="1071">
                  <c:v>25</c:v>
                </c:pt>
                <c:pt idx="1072">
                  <c:v>25</c:v>
                </c:pt>
                <c:pt idx="1073">
                  <c:v>25</c:v>
                </c:pt>
                <c:pt idx="1074">
                  <c:v>25</c:v>
                </c:pt>
                <c:pt idx="1075">
                  <c:v>25</c:v>
                </c:pt>
                <c:pt idx="1076">
                  <c:v>25</c:v>
                </c:pt>
                <c:pt idx="1077">
                  <c:v>25</c:v>
                </c:pt>
                <c:pt idx="1078">
                  <c:v>25</c:v>
                </c:pt>
                <c:pt idx="1079">
                  <c:v>25</c:v>
                </c:pt>
                <c:pt idx="1080">
                  <c:v>25</c:v>
                </c:pt>
                <c:pt idx="1081">
                  <c:v>25</c:v>
                </c:pt>
                <c:pt idx="1082">
                  <c:v>25</c:v>
                </c:pt>
                <c:pt idx="1083">
                  <c:v>25</c:v>
                </c:pt>
                <c:pt idx="1084">
                  <c:v>25</c:v>
                </c:pt>
                <c:pt idx="1085">
                  <c:v>25</c:v>
                </c:pt>
                <c:pt idx="1086">
                  <c:v>25</c:v>
                </c:pt>
                <c:pt idx="1087">
                  <c:v>25</c:v>
                </c:pt>
                <c:pt idx="1088">
                  <c:v>25</c:v>
                </c:pt>
                <c:pt idx="1089">
                  <c:v>25</c:v>
                </c:pt>
                <c:pt idx="1090">
                  <c:v>25</c:v>
                </c:pt>
                <c:pt idx="1091">
                  <c:v>25</c:v>
                </c:pt>
                <c:pt idx="1092">
                  <c:v>25</c:v>
                </c:pt>
                <c:pt idx="1093">
                  <c:v>25</c:v>
                </c:pt>
                <c:pt idx="1094">
                  <c:v>25</c:v>
                </c:pt>
                <c:pt idx="1095">
                  <c:v>25</c:v>
                </c:pt>
                <c:pt idx="1096">
                  <c:v>25</c:v>
                </c:pt>
                <c:pt idx="1097">
                  <c:v>25</c:v>
                </c:pt>
                <c:pt idx="1098">
                  <c:v>25</c:v>
                </c:pt>
                <c:pt idx="1099">
                  <c:v>25</c:v>
                </c:pt>
                <c:pt idx="1100">
                  <c:v>25</c:v>
                </c:pt>
                <c:pt idx="1101">
                  <c:v>25</c:v>
                </c:pt>
                <c:pt idx="1102">
                  <c:v>25</c:v>
                </c:pt>
                <c:pt idx="1103">
                  <c:v>25</c:v>
                </c:pt>
                <c:pt idx="1104">
                  <c:v>25</c:v>
                </c:pt>
                <c:pt idx="1105">
                  <c:v>25</c:v>
                </c:pt>
                <c:pt idx="1106">
                  <c:v>25</c:v>
                </c:pt>
                <c:pt idx="1107">
                  <c:v>25</c:v>
                </c:pt>
                <c:pt idx="1108">
                  <c:v>25</c:v>
                </c:pt>
                <c:pt idx="1109">
                  <c:v>25</c:v>
                </c:pt>
                <c:pt idx="1110">
                  <c:v>25</c:v>
                </c:pt>
                <c:pt idx="1111">
                  <c:v>25</c:v>
                </c:pt>
                <c:pt idx="1112">
                  <c:v>25</c:v>
                </c:pt>
                <c:pt idx="1113">
                  <c:v>25</c:v>
                </c:pt>
                <c:pt idx="1114">
                  <c:v>25</c:v>
                </c:pt>
                <c:pt idx="1115">
                  <c:v>25</c:v>
                </c:pt>
                <c:pt idx="1116">
                  <c:v>25</c:v>
                </c:pt>
                <c:pt idx="1117">
                  <c:v>25</c:v>
                </c:pt>
                <c:pt idx="1118">
                  <c:v>25</c:v>
                </c:pt>
                <c:pt idx="1119">
                  <c:v>25</c:v>
                </c:pt>
                <c:pt idx="1120">
                  <c:v>25</c:v>
                </c:pt>
                <c:pt idx="1121">
                  <c:v>25</c:v>
                </c:pt>
                <c:pt idx="1122">
                  <c:v>25</c:v>
                </c:pt>
                <c:pt idx="1123">
                  <c:v>25</c:v>
                </c:pt>
                <c:pt idx="1124">
                  <c:v>25</c:v>
                </c:pt>
                <c:pt idx="1125">
                  <c:v>25</c:v>
                </c:pt>
                <c:pt idx="1126">
                  <c:v>25</c:v>
                </c:pt>
                <c:pt idx="1127">
                  <c:v>25</c:v>
                </c:pt>
                <c:pt idx="1128">
                  <c:v>25</c:v>
                </c:pt>
                <c:pt idx="1129">
                  <c:v>25</c:v>
                </c:pt>
                <c:pt idx="1130">
                  <c:v>25</c:v>
                </c:pt>
                <c:pt idx="1131">
                  <c:v>25</c:v>
                </c:pt>
                <c:pt idx="1132">
                  <c:v>25</c:v>
                </c:pt>
                <c:pt idx="1133">
                  <c:v>25</c:v>
                </c:pt>
                <c:pt idx="1134">
                  <c:v>25</c:v>
                </c:pt>
                <c:pt idx="1135">
                  <c:v>25</c:v>
                </c:pt>
                <c:pt idx="1136">
                  <c:v>25</c:v>
                </c:pt>
                <c:pt idx="1137">
                  <c:v>25</c:v>
                </c:pt>
                <c:pt idx="1138">
                  <c:v>25</c:v>
                </c:pt>
                <c:pt idx="1139">
                  <c:v>25</c:v>
                </c:pt>
                <c:pt idx="1140">
                  <c:v>25</c:v>
                </c:pt>
                <c:pt idx="1141">
                  <c:v>25</c:v>
                </c:pt>
                <c:pt idx="1142">
                  <c:v>25</c:v>
                </c:pt>
                <c:pt idx="1143">
                  <c:v>25</c:v>
                </c:pt>
                <c:pt idx="1144">
                  <c:v>25</c:v>
                </c:pt>
                <c:pt idx="1145">
                  <c:v>25</c:v>
                </c:pt>
                <c:pt idx="1146">
                  <c:v>25</c:v>
                </c:pt>
                <c:pt idx="1147">
                  <c:v>25</c:v>
                </c:pt>
                <c:pt idx="1148">
                  <c:v>25</c:v>
                </c:pt>
                <c:pt idx="1149">
                  <c:v>25</c:v>
                </c:pt>
                <c:pt idx="1150">
                  <c:v>25</c:v>
                </c:pt>
                <c:pt idx="1151">
                  <c:v>25</c:v>
                </c:pt>
                <c:pt idx="1152">
                  <c:v>25</c:v>
                </c:pt>
                <c:pt idx="1153">
                  <c:v>25</c:v>
                </c:pt>
                <c:pt idx="1154">
                  <c:v>25</c:v>
                </c:pt>
                <c:pt idx="1155">
                  <c:v>25</c:v>
                </c:pt>
                <c:pt idx="1156">
                  <c:v>25</c:v>
                </c:pt>
                <c:pt idx="1157">
                  <c:v>25</c:v>
                </c:pt>
                <c:pt idx="1158">
                  <c:v>25</c:v>
                </c:pt>
                <c:pt idx="1159">
                  <c:v>25</c:v>
                </c:pt>
                <c:pt idx="1160">
                  <c:v>25</c:v>
                </c:pt>
                <c:pt idx="1161">
                  <c:v>25</c:v>
                </c:pt>
                <c:pt idx="1162">
                  <c:v>25</c:v>
                </c:pt>
                <c:pt idx="1163">
                  <c:v>25</c:v>
                </c:pt>
                <c:pt idx="1164">
                  <c:v>25</c:v>
                </c:pt>
                <c:pt idx="1165">
                  <c:v>25</c:v>
                </c:pt>
                <c:pt idx="1166">
                  <c:v>25</c:v>
                </c:pt>
                <c:pt idx="1167">
                  <c:v>25</c:v>
                </c:pt>
                <c:pt idx="1168">
                  <c:v>25</c:v>
                </c:pt>
                <c:pt idx="1169">
                  <c:v>25</c:v>
                </c:pt>
                <c:pt idx="1170">
                  <c:v>25</c:v>
                </c:pt>
                <c:pt idx="1171">
                  <c:v>25</c:v>
                </c:pt>
                <c:pt idx="1172">
                  <c:v>25</c:v>
                </c:pt>
                <c:pt idx="1173">
                  <c:v>25</c:v>
                </c:pt>
                <c:pt idx="1174">
                  <c:v>25</c:v>
                </c:pt>
                <c:pt idx="1175">
                  <c:v>25</c:v>
                </c:pt>
                <c:pt idx="1176">
                  <c:v>25</c:v>
                </c:pt>
                <c:pt idx="1177">
                  <c:v>25</c:v>
                </c:pt>
                <c:pt idx="1178">
                  <c:v>25</c:v>
                </c:pt>
                <c:pt idx="1179">
                  <c:v>25</c:v>
                </c:pt>
                <c:pt idx="1180">
                  <c:v>25</c:v>
                </c:pt>
                <c:pt idx="1181">
                  <c:v>25</c:v>
                </c:pt>
                <c:pt idx="1182">
                  <c:v>25</c:v>
                </c:pt>
                <c:pt idx="1183">
                  <c:v>25</c:v>
                </c:pt>
                <c:pt idx="1184">
                  <c:v>25</c:v>
                </c:pt>
                <c:pt idx="1185">
                  <c:v>25</c:v>
                </c:pt>
                <c:pt idx="1186">
                  <c:v>25</c:v>
                </c:pt>
                <c:pt idx="1187">
                  <c:v>25</c:v>
                </c:pt>
                <c:pt idx="1188">
                  <c:v>25</c:v>
                </c:pt>
                <c:pt idx="1189">
                  <c:v>25</c:v>
                </c:pt>
                <c:pt idx="1190">
                  <c:v>25</c:v>
                </c:pt>
                <c:pt idx="1191">
                  <c:v>25</c:v>
                </c:pt>
                <c:pt idx="1192">
                  <c:v>25</c:v>
                </c:pt>
                <c:pt idx="1193">
                  <c:v>25</c:v>
                </c:pt>
                <c:pt idx="1194">
                  <c:v>25</c:v>
                </c:pt>
                <c:pt idx="1195">
                  <c:v>25</c:v>
                </c:pt>
                <c:pt idx="1196">
                  <c:v>25</c:v>
                </c:pt>
                <c:pt idx="1197">
                  <c:v>25</c:v>
                </c:pt>
                <c:pt idx="1198">
                  <c:v>25</c:v>
                </c:pt>
                <c:pt idx="1199">
                  <c:v>25</c:v>
                </c:pt>
                <c:pt idx="1200">
                  <c:v>25</c:v>
                </c:pt>
                <c:pt idx="1201">
                  <c:v>25</c:v>
                </c:pt>
                <c:pt idx="1202">
                  <c:v>25</c:v>
                </c:pt>
                <c:pt idx="1203">
                  <c:v>25</c:v>
                </c:pt>
                <c:pt idx="1204">
                  <c:v>25</c:v>
                </c:pt>
                <c:pt idx="1205">
                  <c:v>25</c:v>
                </c:pt>
                <c:pt idx="1206">
                  <c:v>25</c:v>
                </c:pt>
                <c:pt idx="1207">
                  <c:v>25</c:v>
                </c:pt>
                <c:pt idx="1208">
                  <c:v>25</c:v>
                </c:pt>
                <c:pt idx="1209">
                  <c:v>25</c:v>
                </c:pt>
                <c:pt idx="1210">
                  <c:v>25</c:v>
                </c:pt>
                <c:pt idx="1211">
                  <c:v>25</c:v>
                </c:pt>
                <c:pt idx="1212">
                  <c:v>25</c:v>
                </c:pt>
                <c:pt idx="1213">
                  <c:v>25</c:v>
                </c:pt>
                <c:pt idx="1214">
                  <c:v>25</c:v>
                </c:pt>
                <c:pt idx="1215">
                  <c:v>25</c:v>
                </c:pt>
                <c:pt idx="1216">
                  <c:v>25</c:v>
                </c:pt>
                <c:pt idx="1217">
                  <c:v>25</c:v>
                </c:pt>
                <c:pt idx="1218">
                  <c:v>25</c:v>
                </c:pt>
                <c:pt idx="1219">
                  <c:v>25</c:v>
                </c:pt>
                <c:pt idx="1220">
                  <c:v>25</c:v>
                </c:pt>
                <c:pt idx="1221">
                  <c:v>25</c:v>
                </c:pt>
                <c:pt idx="1222">
                  <c:v>25</c:v>
                </c:pt>
                <c:pt idx="1223">
                  <c:v>25</c:v>
                </c:pt>
                <c:pt idx="1224">
                  <c:v>25</c:v>
                </c:pt>
                <c:pt idx="1225">
                  <c:v>25</c:v>
                </c:pt>
                <c:pt idx="1226">
                  <c:v>25</c:v>
                </c:pt>
                <c:pt idx="1227">
                  <c:v>25</c:v>
                </c:pt>
                <c:pt idx="1228">
                  <c:v>25</c:v>
                </c:pt>
                <c:pt idx="1229">
                  <c:v>25</c:v>
                </c:pt>
                <c:pt idx="1230">
                  <c:v>25</c:v>
                </c:pt>
                <c:pt idx="1231">
                  <c:v>25</c:v>
                </c:pt>
                <c:pt idx="1232">
                  <c:v>25</c:v>
                </c:pt>
                <c:pt idx="1233">
                  <c:v>25</c:v>
                </c:pt>
                <c:pt idx="1234">
                  <c:v>25</c:v>
                </c:pt>
                <c:pt idx="1235">
                  <c:v>25</c:v>
                </c:pt>
                <c:pt idx="1236">
                  <c:v>25</c:v>
                </c:pt>
                <c:pt idx="1237">
                  <c:v>25</c:v>
                </c:pt>
                <c:pt idx="1238">
                  <c:v>25</c:v>
                </c:pt>
                <c:pt idx="1239">
                  <c:v>25</c:v>
                </c:pt>
                <c:pt idx="1240">
                  <c:v>25</c:v>
                </c:pt>
                <c:pt idx="1241">
                  <c:v>25</c:v>
                </c:pt>
                <c:pt idx="1242">
                  <c:v>25</c:v>
                </c:pt>
                <c:pt idx="1243">
                  <c:v>25</c:v>
                </c:pt>
                <c:pt idx="1244">
                  <c:v>25</c:v>
                </c:pt>
                <c:pt idx="1245">
                  <c:v>25</c:v>
                </c:pt>
                <c:pt idx="1246">
                  <c:v>25</c:v>
                </c:pt>
                <c:pt idx="1247">
                  <c:v>25</c:v>
                </c:pt>
                <c:pt idx="1248">
                  <c:v>25</c:v>
                </c:pt>
                <c:pt idx="1249">
                  <c:v>25</c:v>
                </c:pt>
                <c:pt idx="1250">
                  <c:v>25</c:v>
                </c:pt>
                <c:pt idx="1251">
                  <c:v>25</c:v>
                </c:pt>
                <c:pt idx="1252">
                  <c:v>25</c:v>
                </c:pt>
                <c:pt idx="1253">
                  <c:v>25</c:v>
                </c:pt>
                <c:pt idx="1254">
                  <c:v>25</c:v>
                </c:pt>
                <c:pt idx="1255">
                  <c:v>25</c:v>
                </c:pt>
                <c:pt idx="1256">
                  <c:v>25</c:v>
                </c:pt>
                <c:pt idx="1257">
                  <c:v>25</c:v>
                </c:pt>
                <c:pt idx="1258">
                  <c:v>25</c:v>
                </c:pt>
                <c:pt idx="1259">
                  <c:v>25</c:v>
                </c:pt>
                <c:pt idx="1260">
                  <c:v>25</c:v>
                </c:pt>
                <c:pt idx="1261">
                  <c:v>25</c:v>
                </c:pt>
                <c:pt idx="1262">
                  <c:v>25</c:v>
                </c:pt>
                <c:pt idx="1263">
                  <c:v>25</c:v>
                </c:pt>
                <c:pt idx="1264">
                  <c:v>25</c:v>
                </c:pt>
                <c:pt idx="1265">
                  <c:v>25</c:v>
                </c:pt>
                <c:pt idx="1266">
                  <c:v>25</c:v>
                </c:pt>
                <c:pt idx="1267">
                  <c:v>25</c:v>
                </c:pt>
                <c:pt idx="1268">
                  <c:v>25</c:v>
                </c:pt>
                <c:pt idx="1269">
                  <c:v>25</c:v>
                </c:pt>
                <c:pt idx="1270">
                  <c:v>25</c:v>
                </c:pt>
                <c:pt idx="1271">
                  <c:v>25</c:v>
                </c:pt>
                <c:pt idx="1272">
                  <c:v>25</c:v>
                </c:pt>
                <c:pt idx="1273">
                  <c:v>25</c:v>
                </c:pt>
                <c:pt idx="1274">
                  <c:v>25</c:v>
                </c:pt>
                <c:pt idx="1275">
                  <c:v>25</c:v>
                </c:pt>
                <c:pt idx="1276">
                  <c:v>25</c:v>
                </c:pt>
                <c:pt idx="1277">
                  <c:v>25</c:v>
                </c:pt>
                <c:pt idx="1278">
                  <c:v>25</c:v>
                </c:pt>
                <c:pt idx="1279">
                  <c:v>25</c:v>
                </c:pt>
                <c:pt idx="1280">
                  <c:v>25</c:v>
                </c:pt>
                <c:pt idx="1281">
                  <c:v>25</c:v>
                </c:pt>
                <c:pt idx="1282">
                  <c:v>25</c:v>
                </c:pt>
                <c:pt idx="1283">
                  <c:v>25</c:v>
                </c:pt>
                <c:pt idx="1284">
                  <c:v>25</c:v>
                </c:pt>
                <c:pt idx="1285">
                  <c:v>25</c:v>
                </c:pt>
                <c:pt idx="1286">
                  <c:v>25</c:v>
                </c:pt>
                <c:pt idx="1287">
                  <c:v>25</c:v>
                </c:pt>
                <c:pt idx="1288">
                  <c:v>25</c:v>
                </c:pt>
                <c:pt idx="1289">
                  <c:v>25</c:v>
                </c:pt>
                <c:pt idx="1290">
                  <c:v>25</c:v>
                </c:pt>
                <c:pt idx="1291">
                  <c:v>25</c:v>
                </c:pt>
                <c:pt idx="1292">
                  <c:v>25</c:v>
                </c:pt>
                <c:pt idx="1293">
                  <c:v>25</c:v>
                </c:pt>
                <c:pt idx="1294">
                  <c:v>25</c:v>
                </c:pt>
                <c:pt idx="1295">
                  <c:v>25</c:v>
                </c:pt>
                <c:pt idx="1296">
                  <c:v>25</c:v>
                </c:pt>
                <c:pt idx="1297">
                  <c:v>25</c:v>
                </c:pt>
                <c:pt idx="1298">
                  <c:v>25</c:v>
                </c:pt>
                <c:pt idx="1299">
                  <c:v>25</c:v>
                </c:pt>
                <c:pt idx="1300">
                  <c:v>25</c:v>
                </c:pt>
                <c:pt idx="1301">
                  <c:v>25</c:v>
                </c:pt>
                <c:pt idx="1302">
                  <c:v>25</c:v>
                </c:pt>
                <c:pt idx="1303">
                  <c:v>25</c:v>
                </c:pt>
                <c:pt idx="1304">
                  <c:v>25</c:v>
                </c:pt>
                <c:pt idx="1305">
                  <c:v>25</c:v>
                </c:pt>
                <c:pt idx="1306">
                  <c:v>25</c:v>
                </c:pt>
                <c:pt idx="1307">
                  <c:v>25</c:v>
                </c:pt>
                <c:pt idx="1308">
                  <c:v>25</c:v>
                </c:pt>
                <c:pt idx="1309">
                  <c:v>25</c:v>
                </c:pt>
                <c:pt idx="1310">
                  <c:v>25</c:v>
                </c:pt>
                <c:pt idx="1311">
                  <c:v>25</c:v>
                </c:pt>
                <c:pt idx="1312">
                  <c:v>25</c:v>
                </c:pt>
                <c:pt idx="1313">
                  <c:v>25</c:v>
                </c:pt>
                <c:pt idx="1314">
                  <c:v>25</c:v>
                </c:pt>
                <c:pt idx="1315">
                  <c:v>25</c:v>
                </c:pt>
                <c:pt idx="1316">
                  <c:v>25</c:v>
                </c:pt>
                <c:pt idx="1317">
                  <c:v>25</c:v>
                </c:pt>
                <c:pt idx="1318">
                  <c:v>25</c:v>
                </c:pt>
                <c:pt idx="1319">
                  <c:v>25</c:v>
                </c:pt>
                <c:pt idx="1320">
                  <c:v>25</c:v>
                </c:pt>
                <c:pt idx="1321">
                  <c:v>25</c:v>
                </c:pt>
                <c:pt idx="1322">
                  <c:v>25</c:v>
                </c:pt>
                <c:pt idx="1323">
                  <c:v>25</c:v>
                </c:pt>
                <c:pt idx="1324">
                  <c:v>25</c:v>
                </c:pt>
                <c:pt idx="1325">
                  <c:v>25</c:v>
                </c:pt>
                <c:pt idx="1326">
                  <c:v>25</c:v>
                </c:pt>
                <c:pt idx="1327">
                  <c:v>25</c:v>
                </c:pt>
                <c:pt idx="1328">
                  <c:v>25</c:v>
                </c:pt>
                <c:pt idx="1329">
                  <c:v>25</c:v>
                </c:pt>
                <c:pt idx="1330">
                  <c:v>25</c:v>
                </c:pt>
                <c:pt idx="1331">
                  <c:v>25</c:v>
                </c:pt>
                <c:pt idx="1332">
                  <c:v>25</c:v>
                </c:pt>
                <c:pt idx="1333">
                  <c:v>25</c:v>
                </c:pt>
                <c:pt idx="1334">
                  <c:v>25</c:v>
                </c:pt>
                <c:pt idx="1335">
                  <c:v>25</c:v>
                </c:pt>
                <c:pt idx="1336">
                  <c:v>25</c:v>
                </c:pt>
                <c:pt idx="1337">
                  <c:v>25</c:v>
                </c:pt>
                <c:pt idx="1338">
                  <c:v>25</c:v>
                </c:pt>
                <c:pt idx="1339">
                  <c:v>25</c:v>
                </c:pt>
                <c:pt idx="1340">
                  <c:v>25</c:v>
                </c:pt>
                <c:pt idx="1341">
                  <c:v>25</c:v>
                </c:pt>
                <c:pt idx="1342">
                  <c:v>25</c:v>
                </c:pt>
                <c:pt idx="1343">
                  <c:v>25</c:v>
                </c:pt>
                <c:pt idx="1344">
                  <c:v>25</c:v>
                </c:pt>
                <c:pt idx="1345">
                  <c:v>25</c:v>
                </c:pt>
                <c:pt idx="1346">
                  <c:v>25</c:v>
                </c:pt>
                <c:pt idx="1347">
                  <c:v>25</c:v>
                </c:pt>
                <c:pt idx="1348">
                  <c:v>25</c:v>
                </c:pt>
                <c:pt idx="1349">
                  <c:v>25</c:v>
                </c:pt>
                <c:pt idx="1350">
                  <c:v>25</c:v>
                </c:pt>
                <c:pt idx="1351">
                  <c:v>25</c:v>
                </c:pt>
                <c:pt idx="1352">
                  <c:v>25</c:v>
                </c:pt>
                <c:pt idx="1353">
                  <c:v>25</c:v>
                </c:pt>
                <c:pt idx="1354">
                  <c:v>25</c:v>
                </c:pt>
                <c:pt idx="1355">
                  <c:v>25</c:v>
                </c:pt>
                <c:pt idx="1356">
                  <c:v>25</c:v>
                </c:pt>
                <c:pt idx="1357">
                  <c:v>25</c:v>
                </c:pt>
                <c:pt idx="1358">
                  <c:v>25</c:v>
                </c:pt>
                <c:pt idx="1359">
                  <c:v>25</c:v>
                </c:pt>
                <c:pt idx="1360">
                  <c:v>25</c:v>
                </c:pt>
                <c:pt idx="1361">
                  <c:v>25</c:v>
                </c:pt>
                <c:pt idx="1362">
                  <c:v>25</c:v>
                </c:pt>
                <c:pt idx="1363">
                  <c:v>25</c:v>
                </c:pt>
                <c:pt idx="1364">
                  <c:v>25</c:v>
                </c:pt>
                <c:pt idx="1365">
                  <c:v>25</c:v>
                </c:pt>
                <c:pt idx="1366">
                  <c:v>25</c:v>
                </c:pt>
                <c:pt idx="1367">
                  <c:v>25</c:v>
                </c:pt>
                <c:pt idx="1368">
                  <c:v>25</c:v>
                </c:pt>
                <c:pt idx="1369">
                  <c:v>25</c:v>
                </c:pt>
                <c:pt idx="1370">
                  <c:v>25</c:v>
                </c:pt>
                <c:pt idx="1371">
                  <c:v>25</c:v>
                </c:pt>
                <c:pt idx="1372">
                  <c:v>25</c:v>
                </c:pt>
                <c:pt idx="1373">
                  <c:v>25</c:v>
                </c:pt>
                <c:pt idx="1374">
                  <c:v>25</c:v>
                </c:pt>
                <c:pt idx="1375">
                  <c:v>25</c:v>
                </c:pt>
                <c:pt idx="1376">
                  <c:v>25</c:v>
                </c:pt>
                <c:pt idx="1377">
                  <c:v>25</c:v>
                </c:pt>
                <c:pt idx="1378">
                  <c:v>25</c:v>
                </c:pt>
                <c:pt idx="1379">
                  <c:v>25</c:v>
                </c:pt>
                <c:pt idx="1380">
                  <c:v>25</c:v>
                </c:pt>
                <c:pt idx="1381">
                  <c:v>25</c:v>
                </c:pt>
                <c:pt idx="1382">
                  <c:v>25</c:v>
                </c:pt>
                <c:pt idx="1383">
                  <c:v>25</c:v>
                </c:pt>
                <c:pt idx="1384">
                  <c:v>25</c:v>
                </c:pt>
                <c:pt idx="1385">
                  <c:v>25</c:v>
                </c:pt>
                <c:pt idx="1386">
                  <c:v>25</c:v>
                </c:pt>
                <c:pt idx="1387">
                  <c:v>25</c:v>
                </c:pt>
                <c:pt idx="1388">
                  <c:v>25</c:v>
                </c:pt>
                <c:pt idx="1389">
                  <c:v>25</c:v>
                </c:pt>
                <c:pt idx="1390">
                  <c:v>25</c:v>
                </c:pt>
                <c:pt idx="1391">
                  <c:v>25</c:v>
                </c:pt>
                <c:pt idx="1392">
                  <c:v>25</c:v>
                </c:pt>
                <c:pt idx="1393">
                  <c:v>25</c:v>
                </c:pt>
                <c:pt idx="1394">
                  <c:v>25</c:v>
                </c:pt>
                <c:pt idx="1395">
                  <c:v>25</c:v>
                </c:pt>
                <c:pt idx="1396">
                  <c:v>25</c:v>
                </c:pt>
                <c:pt idx="1397">
                  <c:v>25</c:v>
                </c:pt>
                <c:pt idx="1398">
                  <c:v>25</c:v>
                </c:pt>
                <c:pt idx="1399">
                  <c:v>25</c:v>
                </c:pt>
                <c:pt idx="1400">
                  <c:v>25</c:v>
                </c:pt>
                <c:pt idx="1401">
                  <c:v>25</c:v>
                </c:pt>
                <c:pt idx="1402">
                  <c:v>25</c:v>
                </c:pt>
                <c:pt idx="1403">
                  <c:v>25</c:v>
                </c:pt>
                <c:pt idx="1404">
                  <c:v>25</c:v>
                </c:pt>
                <c:pt idx="1405">
                  <c:v>25</c:v>
                </c:pt>
                <c:pt idx="1406">
                  <c:v>25</c:v>
                </c:pt>
                <c:pt idx="1407">
                  <c:v>25</c:v>
                </c:pt>
                <c:pt idx="1408">
                  <c:v>25</c:v>
                </c:pt>
                <c:pt idx="1409">
                  <c:v>25</c:v>
                </c:pt>
                <c:pt idx="1410">
                  <c:v>25</c:v>
                </c:pt>
                <c:pt idx="1411">
                  <c:v>25</c:v>
                </c:pt>
                <c:pt idx="1412">
                  <c:v>25</c:v>
                </c:pt>
                <c:pt idx="1413">
                  <c:v>25</c:v>
                </c:pt>
                <c:pt idx="1414">
                  <c:v>25</c:v>
                </c:pt>
                <c:pt idx="1415">
                  <c:v>25</c:v>
                </c:pt>
                <c:pt idx="1416">
                  <c:v>25</c:v>
                </c:pt>
                <c:pt idx="1417">
                  <c:v>25</c:v>
                </c:pt>
                <c:pt idx="1418">
                  <c:v>25</c:v>
                </c:pt>
                <c:pt idx="1419">
                  <c:v>25</c:v>
                </c:pt>
                <c:pt idx="1420">
                  <c:v>25</c:v>
                </c:pt>
                <c:pt idx="1421">
                  <c:v>25</c:v>
                </c:pt>
                <c:pt idx="1422">
                  <c:v>25</c:v>
                </c:pt>
                <c:pt idx="1423">
                  <c:v>25</c:v>
                </c:pt>
                <c:pt idx="1424">
                  <c:v>25</c:v>
                </c:pt>
                <c:pt idx="1425">
                  <c:v>25</c:v>
                </c:pt>
                <c:pt idx="1426">
                  <c:v>25</c:v>
                </c:pt>
                <c:pt idx="1427">
                  <c:v>25</c:v>
                </c:pt>
                <c:pt idx="1428">
                  <c:v>25</c:v>
                </c:pt>
                <c:pt idx="1429">
                  <c:v>25</c:v>
                </c:pt>
                <c:pt idx="1430">
                  <c:v>25</c:v>
                </c:pt>
                <c:pt idx="1431">
                  <c:v>25</c:v>
                </c:pt>
                <c:pt idx="1432">
                  <c:v>25</c:v>
                </c:pt>
                <c:pt idx="1433">
                  <c:v>25</c:v>
                </c:pt>
                <c:pt idx="1434">
                  <c:v>25</c:v>
                </c:pt>
                <c:pt idx="1435">
                  <c:v>25</c:v>
                </c:pt>
                <c:pt idx="1436">
                  <c:v>25</c:v>
                </c:pt>
                <c:pt idx="1437">
                  <c:v>25</c:v>
                </c:pt>
                <c:pt idx="1438">
                  <c:v>25</c:v>
                </c:pt>
                <c:pt idx="1439">
                  <c:v>25</c:v>
                </c:pt>
                <c:pt idx="1440">
                  <c:v>25</c:v>
                </c:pt>
                <c:pt idx="1441">
                  <c:v>25</c:v>
                </c:pt>
                <c:pt idx="1442">
                  <c:v>25</c:v>
                </c:pt>
                <c:pt idx="1443">
                  <c:v>25</c:v>
                </c:pt>
                <c:pt idx="1444">
                  <c:v>25</c:v>
                </c:pt>
                <c:pt idx="1445">
                  <c:v>25</c:v>
                </c:pt>
                <c:pt idx="1446">
                  <c:v>25</c:v>
                </c:pt>
                <c:pt idx="1447">
                  <c:v>25</c:v>
                </c:pt>
                <c:pt idx="1448">
                  <c:v>25</c:v>
                </c:pt>
                <c:pt idx="1449">
                  <c:v>25</c:v>
                </c:pt>
                <c:pt idx="1450">
                  <c:v>25</c:v>
                </c:pt>
                <c:pt idx="1451">
                  <c:v>25</c:v>
                </c:pt>
                <c:pt idx="1452">
                  <c:v>25</c:v>
                </c:pt>
                <c:pt idx="1453">
                  <c:v>25</c:v>
                </c:pt>
                <c:pt idx="1454">
                  <c:v>25</c:v>
                </c:pt>
                <c:pt idx="1455">
                  <c:v>25</c:v>
                </c:pt>
                <c:pt idx="1456">
                  <c:v>25</c:v>
                </c:pt>
                <c:pt idx="1457">
                  <c:v>25</c:v>
                </c:pt>
                <c:pt idx="1458">
                  <c:v>25</c:v>
                </c:pt>
                <c:pt idx="1459">
                  <c:v>25</c:v>
                </c:pt>
                <c:pt idx="1460">
                  <c:v>25</c:v>
                </c:pt>
                <c:pt idx="1461">
                  <c:v>25</c:v>
                </c:pt>
                <c:pt idx="1462">
                  <c:v>25</c:v>
                </c:pt>
                <c:pt idx="1463">
                  <c:v>25</c:v>
                </c:pt>
                <c:pt idx="1464">
                  <c:v>25</c:v>
                </c:pt>
                <c:pt idx="1465">
                  <c:v>25</c:v>
                </c:pt>
                <c:pt idx="1466">
                  <c:v>25</c:v>
                </c:pt>
                <c:pt idx="1467">
                  <c:v>25</c:v>
                </c:pt>
                <c:pt idx="1468">
                  <c:v>25</c:v>
                </c:pt>
                <c:pt idx="1469">
                  <c:v>25</c:v>
                </c:pt>
                <c:pt idx="1470">
                  <c:v>25</c:v>
                </c:pt>
                <c:pt idx="1471">
                  <c:v>25</c:v>
                </c:pt>
                <c:pt idx="1472">
                  <c:v>25</c:v>
                </c:pt>
                <c:pt idx="1473">
                  <c:v>25</c:v>
                </c:pt>
                <c:pt idx="1474">
                  <c:v>25</c:v>
                </c:pt>
                <c:pt idx="1475">
                  <c:v>25</c:v>
                </c:pt>
                <c:pt idx="1476">
                  <c:v>25</c:v>
                </c:pt>
                <c:pt idx="1477">
                  <c:v>25</c:v>
                </c:pt>
                <c:pt idx="1478">
                  <c:v>25</c:v>
                </c:pt>
                <c:pt idx="1479">
                  <c:v>25</c:v>
                </c:pt>
                <c:pt idx="1480">
                  <c:v>25</c:v>
                </c:pt>
                <c:pt idx="1481">
                  <c:v>25</c:v>
                </c:pt>
                <c:pt idx="1482">
                  <c:v>25</c:v>
                </c:pt>
                <c:pt idx="1483">
                  <c:v>25</c:v>
                </c:pt>
                <c:pt idx="1484">
                  <c:v>25</c:v>
                </c:pt>
                <c:pt idx="1485">
                  <c:v>25</c:v>
                </c:pt>
                <c:pt idx="1486">
                  <c:v>25</c:v>
                </c:pt>
                <c:pt idx="1487">
                  <c:v>25</c:v>
                </c:pt>
                <c:pt idx="1488">
                  <c:v>25</c:v>
                </c:pt>
                <c:pt idx="1489">
                  <c:v>25</c:v>
                </c:pt>
                <c:pt idx="1490">
                  <c:v>25</c:v>
                </c:pt>
                <c:pt idx="1491">
                  <c:v>25</c:v>
                </c:pt>
                <c:pt idx="1492">
                  <c:v>25</c:v>
                </c:pt>
                <c:pt idx="1493">
                  <c:v>25</c:v>
                </c:pt>
                <c:pt idx="1494">
                  <c:v>25</c:v>
                </c:pt>
                <c:pt idx="1495">
                  <c:v>25</c:v>
                </c:pt>
                <c:pt idx="1496">
                  <c:v>25</c:v>
                </c:pt>
                <c:pt idx="1497">
                  <c:v>25</c:v>
                </c:pt>
                <c:pt idx="1498">
                  <c:v>25</c:v>
                </c:pt>
                <c:pt idx="1499">
                  <c:v>25</c:v>
                </c:pt>
                <c:pt idx="1500">
                  <c:v>25</c:v>
                </c:pt>
                <c:pt idx="1501">
                  <c:v>25</c:v>
                </c:pt>
                <c:pt idx="1502">
                  <c:v>25</c:v>
                </c:pt>
                <c:pt idx="1503">
                  <c:v>25</c:v>
                </c:pt>
                <c:pt idx="1504">
                  <c:v>25</c:v>
                </c:pt>
                <c:pt idx="1505">
                  <c:v>25</c:v>
                </c:pt>
                <c:pt idx="1506">
                  <c:v>25</c:v>
                </c:pt>
                <c:pt idx="1507">
                  <c:v>25</c:v>
                </c:pt>
                <c:pt idx="1508">
                  <c:v>25</c:v>
                </c:pt>
                <c:pt idx="1509">
                  <c:v>25</c:v>
                </c:pt>
                <c:pt idx="1510">
                  <c:v>25</c:v>
                </c:pt>
                <c:pt idx="1511">
                  <c:v>25</c:v>
                </c:pt>
                <c:pt idx="1512">
                  <c:v>25</c:v>
                </c:pt>
                <c:pt idx="1513">
                  <c:v>25</c:v>
                </c:pt>
                <c:pt idx="1514">
                  <c:v>25</c:v>
                </c:pt>
                <c:pt idx="1515">
                  <c:v>25</c:v>
                </c:pt>
                <c:pt idx="1516">
                  <c:v>25</c:v>
                </c:pt>
                <c:pt idx="1517">
                  <c:v>25</c:v>
                </c:pt>
                <c:pt idx="1518">
                  <c:v>25</c:v>
                </c:pt>
                <c:pt idx="1519">
                  <c:v>25</c:v>
                </c:pt>
                <c:pt idx="1520">
                  <c:v>25</c:v>
                </c:pt>
                <c:pt idx="1521">
                  <c:v>25</c:v>
                </c:pt>
                <c:pt idx="1522">
                  <c:v>25</c:v>
                </c:pt>
                <c:pt idx="1523">
                  <c:v>25</c:v>
                </c:pt>
                <c:pt idx="1524">
                  <c:v>25</c:v>
                </c:pt>
                <c:pt idx="1525">
                  <c:v>25</c:v>
                </c:pt>
                <c:pt idx="1526">
                  <c:v>25</c:v>
                </c:pt>
                <c:pt idx="1527">
                  <c:v>25</c:v>
                </c:pt>
                <c:pt idx="1528">
                  <c:v>25</c:v>
                </c:pt>
                <c:pt idx="1529">
                  <c:v>25</c:v>
                </c:pt>
                <c:pt idx="1530">
                  <c:v>25</c:v>
                </c:pt>
                <c:pt idx="1531">
                  <c:v>25</c:v>
                </c:pt>
                <c:pt idx="1532">
                  <c:v>25</c:v>
                </c:pt>
                <c:pt idx="1533">
                  <c:v>25</c:v>
                </c:pt>
                <c:pt idx="1534">
                  <c:v>25</c:v>
                </c:pt>
                <c:pt idx="1535">
                  <c:v>25</c:v>
                </c:pt>
                <c:pt idx="1536">
                  <c:v>25</c:v>
                </c:pt>
                <c:pt idx="1537">
                  <c:v>25</c:v>
                </c:pt>
                <c:pt idx="1538">
                  <c:v>25</c:v>
                </c:pt>
                <c:pt idx="1539">
                  <c:v>25</c:v>
                </c:pt>
                <c:pt idx="1540">
                  <c:v>25</c:v>
                </c:pt>
                <c:pt idx="1541">
                  <c:v>25</c:v>
                </c:pt>
                <c:pt idx="1542">
                  <c:v>25</c:v>
                </c:pt>
                <c:pt idx="1543">
                  <c:v>25</c:v>
                </c:pt>
                <c:pt idx="1544">
                  <c:v>25</c:v>
                </c:pt>
                <c:pt idx="1545">
                  <c:v>25</c:v>
                </c:pt>
                <c:pt idx="1546">
                  <c:v>25</c:v>
                </c:pt>
                <c:pt idx="1547">
                  <c:v>25</c:v>
                </c:pt>
                <c:pt idx="1548">
                  <c:v>25</c:v>
                </c:pt>
                <c:pt idx="1549">
                  <c:v>25</c:v>
                </c:pt>
                <c:pt idx="1550">
                  <c:v>25</c:v>
                </c:pt>
                <c:pt idx="1551">
                  <c:v>25</c:v>
                </c:pt>
                <c:pt idx="1552">
                  <c:v>25</c:v>
                </c:pt>
                <c:pt idx="1553">
                  <c:v>25</c:v>
                </c:pt>
                <c:pt idx="1554">
                  <c:v>25</c:v>
                </c:pt>
                <c:pt idx="1555">
                  <c:v>25</c:v>
                </c:pt>
                <c:pt idx="1556">
                  <c:v>25</c:v>
                </c:pt>
                <c:pt idx="1557">
                  <c:v>25</c:v>
                </c:pt>
                <c:pt idx="1558">
                  <c:v>25</c:v>
                </c:pt>
                <c:pt idx="1559">
                  <c:v>25</c:v>
                </c:pt>
                <c:pt idx="1560">
                  <c:v>25</c:v>
                </c:pt>
                <c:pt idx="1561">
                  <c:v>25</c:v>
                </c:pt>
                <c:pt idx="1562">
                  <c:v>25</c:v>
                </c:pt>
                <c:pt idx="1563">
                  <c:v>25</c:v>
                </c:pt>
                <c:pt idx="1564">
                  <c:v>25</c:v>
                </c:pt>
                <c:pt idx="1565">
                  <c:v>25</c:v>
                </c:pt>
                <c:pt idx="1566">
                  <c:v>25</c:v>
                </c:pt>
                <c:pt idx="1567">
                  <c:v>25</c:v>
                </c:pt>
                <c:pt idx="1568">
                  <c:v>25</c:v>
                </c:pt>
                <c:pt idx="1569">
                  <c:v>25</c:v>
                </c:pt>
                <c:pt idx="1570">
                  <c:v>25</c:v>
                </c:pt>
                <c:pt idx="1571">
                  <c:v>25</c:v>
                </c:pt>
                <c:pt idx="1572">
                  <c:v>25</c:v>
                </c:pt>
                <c:pt idx="1573">
                  <c:v>25</c:v>
                </c:pt>
                <c:pt idx="1574">
                  <c:v>25</c:v>
                </c:pt>
                <c:pt idx="1575">
                  <c:v>25</c:v>
                </c:pt>
                <c:pt idx="1576">
                  <c:v>25</c:v>
                </c:pt>
                <c:pt idx="1577">
                  <c:v>25</c:v>
                </c:pt>
                <c:pt idx="1578">
                  <c:v>25</c:v>
                </c:pt>
                <c:pt idx="1579">
                  <c:v>25</c:v>
                </c:pt>
                <c:pt idx="1580">
                  <c:v>25</c:v>
                </c:pt>
                <c:pt idx="1581">
                  <c:v>25</c:v>
                </c:pt>
                <c:pt idx="1582">
                  <c:v>25</c:v>
                </c:pt>
                <c:pt idx="1583">
                  <c:v>25</c:v>
                </c:pt>
                <c:pt idx="1584">
                  <c:v>25</c:v>
                </c:pt>
                <c:pt idx="1585">
                  <c:v>25</c:v>
                </c:pt>
                <c:pt idx="1586">
                  <c:v>25</c:v>
                </c:pt>
                <c:pt idx="1587">
                  <c:v>25</c:v>
                </c:pt>
                <c:pt idx="1588">
                  <c:v>25</c:v>
                </c:pt>
                <c:pt idx="1589">
                  <c:v>25</c:v>
                </c:pt>
                <c:pt idx="1590">
                  <c:v>25</c:v>
                </c:pt>
                <c:pt idx="1591">
                  <c:v>25</c:v>
                </c:pt>
                <c:pt idx="1592">
                  <c:v>25</c:v>
                </c:pt>
                <c:pt idx="1593">
                  <c:v>25</c:v>
                </c:pt>
                <c:pt idx="1594">
                  <c:v>25</c:v>
                </c:pt>
                <c:pt idx="1595">
                  <c:v>25</c:v>
                </c:pt>
                <c:pt idx="1596">
                  <c:v>25</c:v>
                </c:pt>
                <c:pt idx="1597">
                  <c:v>25</c:v>
                </c:pt>
                <c:pt idx="1598">
                  <c:v>25</c:v>
                </c:pt>
                <c:pt idx="1599">
                  <c:v>25</c:v>
                </c:pt>
                <c:pt idx="1600">
                  <c:v>25</c:v>
                </c:pt>
                <c:pt idx="1601">
                  <c:v>25</c:v>
                </c:pt>
                <c:pt idx="1602">
                  <c:v>25</c:v>
                </c:pt>
                <c:pt idx="1603">
                  <c:v>25</c:v>
                </c:pt>
                <c:pt idx="1604">
                  <c:v>25</c:v>
                </c:pt>
                <c:pt idx="1605">
                  <c:v>25</c:v>
                </c:pt>
                <c:pt idx="1606">
                  <c:v>25</c:v>
                </c:pt>
                <c:pt idx="1607">
                  <c:v>25</c:v>
                </c:pt>
                <c:pt idx="1608">
                  <c:v>25</c:v>
                </c:pt>
                <c:pt idx="1609">
                  <c:v>25</c:v>
                </c:pt>
                <c:pt idx="1610">
                  <c:v>25</c:v>
                </c:pt>
                <c:pt idx="1611">
                  <c:v>25</c:v>
                </c:pt>
                <c:pt idx="1612">
                  <c:v>25</c:v>
                </c:pt>
                <c:pt idx="1613">
                  <c:v>25</c:v>
                </c:pt>
                <c:pt idx="1614">
                  <c:v>25</c:v>
                </c:pt>
                <c:pt idx="1615">
                  <c:v>25</c:v>
                </c:pt>
                <c:pt idx="1616">
                  <c:v>25</c:v>
                </c:pt>
                <c:pt idx="1617">
                  <c:v>25</c:v>
                </c:pt>
                <c:pt idx="1618">
                  <c:v>25</c:v>
                </c:pt>
                <c:pt idx="1619">
                  <c:v>25</c:v>
                </c:pt>
                <c:pt idx="1620">
                  <c:v>25</c:v>
                </c:pt>
                <c:pt idx="1621">
                  <c:v>25</c:v>
                </c:pt>
                <c:pt idx="1622">
                  <c:v>25</c:v>
                </c:pt>
                <c:pt idx="1623">
                  <c:v>25</c:v>
                </c:pt>
                <c:pt idx="1624">
                  <c:v>25</c:v>
                </c:pt>
                <c:pt idx="1625">
                  <c:v>25</c:v>
                </c:pt>
                <c:pt idx="1626">
                  <c:v>25</c:v>
                </c:pt>
                <c:pt idx="1627">
                  <c:v>25</c:v>
                </c:pt>
                <c:pt idx="1628">
                  <c:v>25</c:v>
                </c:pt>
                <c:pt idx="1629">
                  <c:v>25</c:v>
                </c:pt>
                <c:pt idx="1630">
                  <c:v>25</c:v>
                </c:pt>
                <c:pt idx="1631">
                  <c:v>25</c:v>
                </c:pt>
                <c:pt idx="1632">
                  <c:v>25</c:v>
                </c:pt>
                <c:pt idx="1633">
                  <c:v>25</c:v>
                </c:pt>
                <c:pt idx="1634">
                  <c:v>25</c:v>
                </c:pt>
                <c:pt idx="1635">
                  <c:v>25</c:v>
                </c:pt>
                <c:pt idx="1636">
                  <c:v>25</c:v>
                </c:pt>
                <c:pt idx="1637">
                  <c:v>25</c:v>
                </c:pt>
                <c:pt idx="1638">
                  <c:v>25</c:v>
                </c:pt>
                <c:pt idx="1639">
                  <c:v>25</c:v>
                </c:pt>
                <c:pt idx="1640">
                  <c:v>25</c:v>
                </c:pt>
                <c:pt idx="1641">
                  <c:v>25</c:v>
                </c:pt>
                <c:pt idx="1642">
                  <c:v>25</c:v>
                </c:pt>
                <c:pt idx="1643">
                  <c:v>25</c:v>
                </c:pt>
                <c:pt idx="1644">
                  <c:v>25</c:v>
                </c:pt>
                <c:pt idx="1645">
                  <c:v>25</c:v>
                </c:pt>
                <c:pt idx="1646">
                  <c:v>25</c:v>
                </c:pt>
                <c:pt idx="1647">
                  <c:v>25</c:v>
                </c:pt>
                <c:pt idx="1648">
                  <c:v>25</c:v>
                </c:pt>
                <c:pt idx="1649">
                  <c:v>25</c:v>
                </c:pt>
                <c:pt idx="1650">
                  <c:v>25</c:v>
                </c:pt>
                <c:pt idx="1651">
                  <c:v>25</c:v>
                </c:pt>
                <c:pt idx="1652">
                  <c:v>25</c:v>
                </c:pt>
                <c:pt idx="1653">
                  <c:v>25</c:v>
                </c:pt>
                <c:pt idx="1654">
                  <c:v>25</c:v>
                </c:pt>
                <c:pt idx="1655">
                  <c:v>25</c:v>
                </c:pt>
                <c:pt idx="1656">
                  <c:v>25</c:v>
                </c:pt>
                <c:pt idx="1657">
                  <c:v>25</c:v>
                </c:pt>
                <c:pt idx="1658">
                  <c:v>25</c:v>
                </c:pt>
                <c:pt idx="1659">
                  <c:v>25</c:v>
                </c:pt>
                <c:pt idx="1660">
                  <c:v>25</c:v>
                </c:pt>
                <c:pt idx="1661">
                  <c:v>25</c:v>
                </c:pt>
                <c:pt idx="1662">
                  <c:v>25</c:v>
                </c:pt>
                <c:pt idx="1663">
                  <c:v>25</c:v>
                </c:pt>
                <c:pt idx="1664">
                  <c:v>25</c:v>
                </c:pt>
                <c:pt idx="1665">
                  <c:v>25</c:v>
                </c:pt>
                <c:pt idx="1666">
                  <c:v>25</c:v>
                </c:pt>
                <c:pt idx="1667">
                  <c:v>25</c:v>
                </c:pt>
                <c:pt idx="1668">
                  <c:v>25</c:v>
                </c:pt>
                <c:pt idx="1669">
                  <c:v>25</c:v>
                </c:pt>
                <c:pt idx="1670">
                  <c:v>25</c:v>
                </c:pt>
                <c:pt idx="1671">
                  <c:v>25</c:v>
                </c:pt>
                <c:pt idx="1672">
                  <c:v>25</c:v>
                </c:pt>
                <c:pt idx="1673">
                  <c:v>25</c:v>
                </c:pt>
                <c:pt idx="1674">
                  <c:v>25</c:v>
                </c:pt>
                <c:pt idx="1675">
                  <c:v>25</c:v>
                </c:pt>
                <c:pt idx="1676">
                  <c:v>25</c:v>
                </c:pt>
                <c:pt idx="1677">
                  <c:v>25</c:v>
                </c:pt>
                <c:pt idx="1678">
                  <c:v>25</c:v>
                </c:pt>
                <c:pt idx="1679">
                  <c:v>25</c:v>
                </c:pt>
                <c:pt idx="1680">
                  <c:v>25</c:v>
                </c:pt>
                <c:pt idx="1681">
                  <c:v>25</c:v>
                </c:pt>
                <c:pt idx="1682">
                  <c:v>25</c:v>
                </c:pt>
                <c:pt idx="1683">
                  <c:v>25</c:v>
                </c:pt>
                <c:pt idx="1684">
                  <c:v>25</c:v>
                </c:pt>
                <c:pt idx="1685">
                  <c:v>25</c:v>
                </c:pt>
                <c:pt idx="1686">
                  <c:v>25</c:v>
                </c:pt>
                <c:pt idx="1687">
                  <c:v>25</c:v>
                </c:pt>
                <c:pt idx="1688">
                  <c:v>25</c:v>
                </c:pt>
                <c:pt idx="1689">
                  <c:v>25</c:v>
                </c:pt>
                <c:pt idx="1690">
                  <c:v>25</c:v>
                </c:pt>
                <c:pt idx="1691">
                  <c:v>25</c:v>
                </c:pt>
                <c:pt idx="1692">
                  <c:v>25</c:v>
                </c:pt>
                <c:pt idx="1693">
                  <c:v>25</c:v>
                </c:pt>
                <c:pt idx="1694">
                  <c:v>25</c:v>
                </c:pt>
                <c:pt idx="1695">
                  <c:v>25</c:v>
                </c:pt>
                <c:pt idx="1696">
                  <c:v>25</c:v>
                </c:pt>
                <c:pt idx="1697">
                  <c:v>25</c:v>
                </c:pt>
                <c:pt idx="1698">
                  <c:v>25</c:v>
                </c:pt>
                <c:pt idx="1699">
                  <c:v>25</c:v>
                </c:pt>
                <c:pt idx="1700">
                  <c:v>25</c:v>
                </c:pt>
                <c:pt idx="1701">
                  <c:v>25</c:v>
                </c:pt>
                <c:pt idx="1702">
                  <c:v>25</c:v>
                </c:pt>
                <c:pt idx="1703">
                  <c:v>25</c:v>
                </c:pt>
                <c:pt idx="1704">
                  <c:v>25</c:v>
                </c:pt>
                <c:pt idx="1705">
                  <c:v>25</c:v>
                </c:pt>
                <c:pt idx="1706">
                  <c:v>25</c:v>
                </c:pt>
                <c:pt idx="1707">
                  <c:v>25</c:v>
                </c:pt>
                <c:pt idx="1708">
                  <c:v>25</c:v>
                </c:pt>
                <c:pt idx="1709">
                  <c:v>25</c:v>
                </c:pt>
                <c:pt idx="1710">
                  <c:v>25</c:v>
                </c:pt>
                <c:pt idx="1711">
                  <c:v>25</c:v>
                </c:pt>
                <c:pt idx="1712">
                  <c:v>25</c:v>
                </c:pt>
                <c:pt idx="1713">
                  <c:v>25</c:v>
                </c:pt>
                <c:pt idx="1714">
                  <c:v>25</c:v>
                </c:pt>
                <c:pt idx="1715">
                  <c:v>25</c:v>
                </c:pt>
                <c:pt idx="1716">
                  <c:v>25</c:v>
                </c:pt>
                <c:pt idx="1717">
                  <c:v>25</c:v>
                </c:pt>
                <c:pt idx="1718">
                  <c:v>25</c:v>
                </c:pt>
                <c:pt idx="1719">
                  <c:v>25</c:v>
                </c:pt>
                <c:pt idx="1720">
                  <c:v>25</c:v>
                </c:pt>
                <c:pt idx="1721">
                  <c:v>25</c:v>
                </c:pt>
                <c:pt idx="1722">
                  <c:v>25</c:v>
                </c:pt>
                <c:pt idx="1723">
                  <c:v>25</c:v>
                </c:pt>
                <c:pt idx="1724">
                  <c:v>25</c:v>
                </c:pt>
                <c:pt idx="1725">
                  <c:v>25</c:v>
                </c:pt>
                <c:pt idx="1726">
                  <c:v>25</c:v>
                </c:pt>
                <c:pt idx="1727">
                  <c:v>25</c:v>
                </c:pt>
                <c:pt idx="1728">
                  <c:v>25</c:v>
                </c:pt>
                <c:pt idx="1729">
                  <c:v>25</c:v>
                </c:pt>
                <c:pt idx="1730">
                  <c:v>25</c:v>
                </c:pt>
                <c:pt idx="1731">
                  <c:v>25</c:v>
                </c:pt>
                <c:pt idx="1732">
                  <c:v>25</c:v>
                </c:pt>
                <c:pt idx="1733">
                  <c:v>25</c:v>
                </c:pt>
                <c:pt idx="1734">
                  <c:v>25</c:v>
                </c:pt>
                <c:pt idx="1735">
                  <c:v>25</c:v>
                </c:pt>
                <c:pt idx="1736">
                  <c:v>25</c:v>
                </c:pt>
                <c:pt idx="1737">
                  <c:v>25</c:v>
                </c:pt>
                <c:pt idx="1738">
                  <c:v>25</c:v>
                </c:pt>
                <c:pt idx="1739">
                  <c:v>25</c:v>
                </c:pt>
                <c:pt idx="1740">
                  <c:v>25</c:v>
                </c:pt>
                <c:pt idx="1741">
                  <c:v>25</c:v>
                </c:pt>
                <c:pt idx="1742">
                  <c:v>25</c:v>
                </c:pt>
                <c:pt idx="1743">
                  <c:v>25</c:v>
                </c:pt>
                <c:pt idx="1744">
                  <c:v>25</c:v>
                </c:pt>
                <c:pt idx="1745">
                  <c:v>25</c:v>
                </c:pt>
                <c:pt idx="1746">
                  <c:v>25</c:v>
                </c:pt>
                <c:pt idx="1747">
                  <c:v>25</c:v>
                </c:pt>
                <c:pt idx="1748">
                  <c:v>25</c:v>
                </c:pt>
                <c:pt idx="1749">
                  <c:v>25</c:v>
                </c:pt>
                <c:pt idx="1750">
                  <c:v>25</c:v>
                </c:pt>
                <c:pt idx="1751">
                  <c:v>25</c:v>
                </c:pt>
                <c:pt idx="1752">
                  <c:v>25</c:v>
                </c:pt>
                <c:pt idx="1753">
                  <c:v>25</c:v>
                </c:pt>
                <c:pt idx="1754">
                  <c:v>25</c:v>
                </c:pt>
                <c:pt idx="1755">
                  <c:v>25</c:v>
                </c:pt>
                <c:pt idx="1756">
                  <c:v>25</c:v>
                </c:pt>
                <c:pt idx="1757">
                  <c:v>25</c:v>
                </c:pt>
                <c:pt idx="1758">
                  <c:v>25</c:v>
                </c:pt>
                <c:pt idx="1759">
                  <c:v>25</c:v>
                </c:pt>
                <c:pt idx="1760">
                  <c:v>25</c:v>
                </c:pt>
                <c:pt idx="1761">
                  <c:v>25</c:v>
                </c:pt>
                <c:pt idx="1762">
                  <c:v>25</c:v>
                </c:pt>
                <c:pt idx="1763">
                  <c:v>25</c:v>
                </c:pt>
                <c:pt idx="1764">
                  <c:v>25</c:v>
                </c:pt>
                <c:pt idx="1765">
                  <c:v>25</c:v>
                </c:pt>
                <c:pt idx="1766">
                  <c:v>25</c:v>
                </c:pt>
                <c:pt idx="1767">
                  <c:v>25</c:v>
                </c:pt>
                <c:pt idx="1768">
                  <c:v>25</c:v>
                </c:pt>
                <c:pt idx="1769">
                  <c:v>25</c:v>
                </c:pt>
                <c:pt idx="1770">
                  <c:v>25</c:v>
                </c:pt>
                <c:pt idx="1771">
                  <c:v>25</c:v>
                </c:pt>
                <c:pt idx="1772">
                  <c:v>25</c:v>
                </c:pt>
                <c:pt idx="1773">
                  <c:v>25</c:v>
                </c:pt>
                <c:pt idx="1774">
                  <c:v>25</c:v>
                </c:pt>
                <c:pt idx="1775">
                  <c:v>25</c:v>
                </c:pt>
                <c:pt idx="1776">
                  <c:v>25</c:v>
                </c:pt>
                <c:pt idx="1777">
                  <c:v>25</c:v>
                </c:pt>
                <c:pt idx="1778">
                  <c:v>25</c:v>
                </c:pt>
                <c:pt idx="1779">
                  <c:v>25</c:v>
                </c:pt>
                <c:pt idx="1780">
                  <c:v>25</c:v>
                </c:pt>
                <c:pt idx="1781">
                  <c:v>25</c:v>
                </c:pt>
                <c:pt idx="1782">
                  <c:v>25</c:v>
                </c:pt>
                <c:pt idx="1783">
                  <c:v>25</c:v>
                </c:pt>
                <c:pt idx="1784">
                  <c:v>25</c:v>
                </c:pt>
                <c:pt idx="1785">
                  <c:v>25</c:v>
                </c:pt>
                <c:pt idx="1786">
                  <c:v>25</c:v>
                </c:pt>
                <c:pt idx="1787">
                  <c:v>25</c:v>
                </c:pt>
                <c:pt idx="1788">
                  <c:v>25</c:v>
                </c:pt>
                <c:pt idx="1789">
                  <c:v>25</c:v>
                </c:pt>
                <c:pt idx="1790">
                  <c:v>25</c:v>
                </c:pt>
                <c:pt idx="1791">
                  <c:v>25</c:v>
                </c:pt>
                <c:pt idx="1792">
                  <c:v>25</c:v>
                </c:pt>
                <c:pt idx="1793">
                  <c:v>25</c:v>
                </c:pt>
                <c:pt idx="1794">
                  <c:v>25</c:v>
                </c:pt>
                <c:pt idx="1795">
                  <c:v>25</c:v>
                </c:pt>
                <c:pt idx="1796">
                  <c:v>25</c:v>
                </c:pt>
                <c:pt idx="1797">
                  <c:v>25</c:v>
                </c:pt>
                <c:pt idx="1798">
                  <c:v>25</c:v>
                </c:pt>
                <c:pt idx="1799">
                  <c:v>25</c:v>
                </c:pt>
                <c:pt idx="1800">
                  <c:v>25</c:v>
                </c:pt>
                <c:pt idx="1801">
                  <c:v>25</c:v>
                </c:pt>
                <c:pt idx="1802">
                  <c:v>25</c:v>
                </c:pt>
                <c:pt idx="1803">
                  <c:v>25</c:v>
                </c:pt>
                <c:pt idx="1804">
                  <c:v>25</c:v>
                </c:pt>
                <c:pt idx="1805">
                  <c:v>25</c:v>
                </c:pt>
                <c:pt idx="1806">
                  <c:v>25</c:v>
                </c:pt>
                <c:pt idx="1807">
                  <c:v>25</c:v>
                </c:pt>
                <c:pt idx="1808">
                  <c:v>25</c:v>
                </c:pt>
                <c:pt idx="1809">
                  <c:v>25</c:v>
                </c:pt>
                <c:pt idx="1810">
                  <c:v>25</c:v>
                </c:pt>
                <c:pt idx="1811">
                  <c:v>25</c:v>
                </c:pt>
                <c:pt idx="1812">
                  <c:v>25</c:v>
                </c:pt>
                <c:pt idx="1813">
                  <c:v>25</c:v>
                </c:pt>
                <c:pt idx="1814">
                  <c:v>25</c:v>
                </c:pt>
                <c:pt idx="1815">
                  <c:v>25</c:v>
                </c:pt>
                <c:pt idx="1816">
                  <c:v>25</c:v>
                </c:pt>
                <c:pt idx="1817">
                  <c:v>25</c:v>
                </c:pt>
                <c:pt idx="1818">
                  <c:v>25</c:v>
                </c:pt>
                <c:pt idx="1819">
                  <c:v>25</c:v>
                </c:pt>
                <c:pt idx="1820">
                  <c:v>25</c:v>
                </c:pt>
                <c:pt idx="1821">
                  <c:v>25</c:v>
                </c:pt>
                <c:pt idx="1822">
                  <c:v>25</c:v>
                </c:pt>
                <c:pt idx="1823">
                  <c:v>25</c:v>
                </c:pt>
                <c:pt idx="1824">
                  <c:v>25</c:v>
                </c:pt>
                <c:pt idx="1825">
                  <c:v>25</c:v>
                </c:pt>
                <c:pt idx="1826">
                  <c:v>25</c:v>
                </c:pt>
                <c:pt idx="1827">
                  <c:v>25</c:v>
                </c:pt>
                <c:pt idx="1828">
                  <c:v>25</c:v>
                </c:pt>
                <c:pt idx="1829">
                  <c:v>25</c:v>
                </c:pt>
                <c:pt idx="1830">
                  <c:v>25</c:v>
                </c:pt>
                <c:pt idx="1831">
                  <c:v>25</c:v>
                </c:pt>
                <c:pt idx="1832">
                  <c:v>25</c:v>
                </c:pt>
                <c:pt idx="1833">
                  <c:v>25</c:v>
                </c:pt>
                <c:pt idx="1834">
                  <c:v>25</c:v>
                </c:pt>
                <c:pt idx="1835">
                  <c:v>25</c:v>
                </c:pt>
                <c:pt idx="1836">
                  <c:v>25</c:v>
                </c:pt>
                <c:pt idx="1837">
                  <c:v>25</c:v>
                </c:pt>
                <c:pt idx="1838">
                  <c:v>25</c:v>
                </c:pt>
                <c:pt idx="1839">
                  <c:v>25</c:v>
                </c:pt>
                <c:pt idx="1840">
                  <c:v>25</c:v>
                </c:pt>
                <c:pt idx="1841">
                  <c:v>25</c:v>
                </c:pt>
                <c:pt idx="1842">
                  <c:v>25</c:v>
                </c:pt>
                <c:pt idx="1843">
                  <c:v>25</c:v>
                </c:pt>
                <c:pt idx="1844">
                  <c:v>25</c:v>
                </c:pt>
                <c:pt idx="1845">
                  <c:v>25</c:v>
                </c:pt>
                <c:pt idx="1846">
                  <c:v>25</c:v>
                </c:pt>
                <c:pt idx="1847">
                  <c:v>25</c:v>
                </c:pt>
                <c:pt idx="1848">
                  <c:v>25</c:v>
                </c:pt>
                <c:pt idx="1849">
                  <c:v>25</c:v>
                </c:pt>
                <c:pt idx="1850">
                  <c:v>25</c:v>
                </c:pt>
                <c:pt idx="1851">
                  <c:v>25</c:v>
                </c:pt>
                <c:pt idx="1852">
                  <c:v>25</c:v>
                </c:pt>
                <c:pt idx="1853">
                  <c:v>25</c:v>
                </c:pt>
                <c:pt idx="1854">
                  <c:v>25</c:v>
                </c:pt>
                <c:pt idx="1855">
                  <c:v>25</c:v>
                </c:pt>
                <c:pt idx="1856">
                  <c:v>25</c:v>
                </c:pt>
                <c:pt idx="1857">
                  <c:v>25</c:v>
                </c:pt>
                <c:pt idx="1858">
                  <c:v>25</c:v>
                </c:pt>
                <c:pt idx="1859">
                  <c:v>25</c:v>
                </c:pt>
                <c:pt idx="1860">
                  <c:v>25</c:v>
                </c:pt>
                <c:pt idx="1861">
                  <c:v>25</c:v>
                </c:pt>
                <c:pt idx="1862">
                  <c:v>25</c:v>
                </c:pt>
                <c:pt idx="1863">
                  <c:v>25</c:v>
                </c:pt>
                <c:pt idx="1864">
                  <c:v>25</c:v>
                </c:pt>
                <c:pt idx="1865">
                  <c:v>25</c:v>
                </c:pt>
                <c:pt idx="1866">
                  <c:v>25</c:v>
                </c:pt>
                <c:pt idx="1867">
                  <c:v>25</c:v>
                </c:pt>
                <c:pt idx="1868">
                  <c:v>25</c:v>
                </c:pt>
                <c:pt idx="1869">
                  <c:v>25</c:v>
                </c:pt>
                <c:pt idx="1870">
                  <c:v>25</c:v>
                </c:pt>
                <c:pt idx="1871">
                  <c:v>25</c:v>
                </c:pt>
                <c:pt idx="1872">
                  <c:v>25</c:v>
                </c:pt>
                <c:pt idx="1873">
                  <c:v>25</c:v>
                </c:pt>
                <c:pt idx="1874">
                  <c:v>25</c:v>
                </c:pt>
                <c:pt idx="1875">
                  <c:v>25</c:v>
                </c:pt>
                <c:pt idx="1876">
                  <c:v>25</c:v>
                </c:pt>
                <c:pt idx="1877">
                  <c:v>25</c:v>
                </c:pt>
                <c:pt idx="1878">
                  <c:v>25</c:v>
                </c:pt>
                <c:pt idx="1879">
                  <c:v>25</c:v>
                </c:pt>
                <c:pt idx="1880">
                  <c:v>25</c:v>
                </c:pt>
                <c:pt idx="1881">
                  <c:v>25</c:v>
                </c:pt>
                <c:pt idx="1882">
                  <c:v>25</c:v>
                </c:pt>
                <c:pt idx="1883">
                  <c:v>25</c:v>
                </c:pt>
                <c:pt idx="1884">
                  <c:v>25</c:v>
                </c:pt>
                <c:pt idx="1885">
                  <c:v>25</c:v>
                </c:pt>
                <c:pt idx="1886">
                  <c:v>25</c:v>
                </c:pt>
                <c:pt idx="1887">
                  <c:v>25</c:v>
                </c:pt>
                <c:pt idx="1888">
                  <c:v>25</c:v>
                </c:pt>
                <c:pt idx="1889">
                  <c:v>25</c:v>
                </c:pt>
                <c:pt idx="1890">
                  <c:v>25</c:v>
                </c:pt>
                <c:pt idx="1891">
                  <c:v>25</c:v>
                </c:pt>
                <c:pt idx="1892">
                  <c:v>25</c:v>
                </c:pt>
                <c:pt idx="1893">
                  <c:v>25</c:v>
                </c:pt>
                <c:pt idx="1894">
                  <c:v>25</c:v>
                </c:pt>
                <c:pt idx="1895">
                  <c:v>25</c:v>
                </c:pt>
                <c:pt idx="1896">
                  <c:v>25</c:v>
                </c:pt>
                <c:pt idx="1897">
                  <c:v>25</c:v>
                </c:pt>
                <c:pt idx="1898">
                  <c:v>25</c:v>
                </c:pt>
                <c:pt idx="1899">
                  <c:v>25</c:v>
                </c:pt>
                <c:pt idx="1900">
                  <c:v>25</c:v>
                </c:pt>
                <c:pt idx="1901">
                  <c:v>25</c:v>
                </c:pt>
                <c:pt idx="1902">
                  <c:v>25</c:v>
                </c:pt>
                <c:pt idx="1903">
                  <c:v>25</c:v>
                </c:pt>
                <c:pt idx="1904">
                  <c:v>25</c:v>
                </c:pt>
                <c:pt idx="1905">
                  <c:v>25</c:v>
                </c:pt>
                <c:pt idx="1906">
                  <c:v>25</c:v>
                </c:pt>
                <c:pt idx="1907">
                  <c:v>25</c:v>
                </c:pt>
                <c:pt idx="1908">
                  <c:v>25</c:v>
                </c:pt>
                <c:pt idx="1909">
                  <c:v>25</c:v>
                </c:pt>
                <c:pt idx="1910">
                  <c:v>25</c:v>
                </c:pt>
                <c:pt idx="1911">
                  <c:v>25</c:v>
                </c:pt>
                <c:pt idx="1912">
                  <c:v>25</c:v>
                </c:pt>
                <c:pt idx="1913">
                  <c:v>25</c:v>
                </c:pt>
                <c:pt idx="1914">
                  <c:v>25</c:v>
                </c:pt>
                <c:pt idx="1915">
                  <c:v>25</c:v>
                </c:pt>
                <c:pt idx="1916">
                  <c:v>25</c:v>
                </c:pt>
                <c:pt idx="1917">
                  <c:v>25</c:v>
                </c:pt>
                <c:pt idx="1918">
                  <c:v>25</c:v>
                </c:pt>
                <c:pt idx="1919">
                  <c:v>25</c:v>
                </c:pt>
                <c:pt idx="1920">
                  <c:v>25</c:v>
                </c:pt>
                <c:pt idx="1921">
                  <c:v>25</c:v>
                </c:pt>
                <c:pt idx="1922">
                  <c:v>25</c:v>
                </c:pt>
                <c:pt idx="1923">
                  <c:v>25</c:v>
                </c:pt>
                <c:pt idx="1924">
                  <c:v>25</c:v>
                </c:pt>
                <c:pt idx="1925">
                  <c:v>25</c:v>
                </c:pt>
                <c:pt idx="1926">
                  <c:v>25</c:v>
                </c:pt>
                <c:pt idx="1927">
                  <c:v>25</c:v>
                </c:pt>
                <c:pt idx="1928">
                  <c:v>25</c:v>
                </c:pt>
                <c:pt idx="1929">
                  <c:v>25</c:v>
                </c:pt>
                <c:pt idx="1930">
                  <c:v>25</c:v>
                </c:pt>
                <c:pt idx="1931">
                  <c:v>25</c:v>
                </c:pt>
                <c:pt idx="1932">
                  <c:v>25</c:v>
                </c:pt>
                <c:pt idx="1933">
                  <c:v>25</c:v>
                </c:pt>
                <c:pt idx="1934">
                  <c:v>25</c:v>
                </c:pt>
                <c:pt idx="1935">
                  <c:v>25</c:v>
                </c:pt>
                <c:pt idx="1936">
                  <c:v>25</c:v>
                </c:pt>
                <c:pt idx="1937">
                  <c:v>25</c:v>
                </c:pt>
                <c:pt idx="1938">
                  <c:v>25</c:v>
                </c:pt>
                <c:pt idx="1939">
                  <c:v>25</c:v>
                </c:pt>
                <c:pt idx="1940">
                  <c:v>25</c:v>
                </c:pt>
                <c:pt idx="1941">
                  <c:v>25</c:v>
                </c:pt>
                <c:pt idx="1942">
                  <c:v>25</c:v>
                </c:pt>
                <c:pt idx="1943">
                  <c:v>25</c:v>
                </c:pt>
                <c:pt idx="1944">
                  <c:v>25</c:v>
                </c:pt>
                <c:pt idx="1945">
                  <c:v>25</c:v>
                </c:pt>
                <c:pt idx="1946">
                  <c:v>25</c:v>
                </c:pt>
                <c:pt idx="1947">
                  <c:v>25</c:v>
                </c:pt>
                <c:pt idx="1948">
                  <c:v>25</c:v>
                </c:pt>
                <c:pt idx="1949">
                  <c:v>25</c:v>
                </c:pt>
                <c:pt idx="1950">
                  <c:v>25</c:v>
                </c:pt>
                <c:pt idx="1951">
                  <c:v>25</c:v>
                </c:pt>
                <c:pt idx="1952">
                  <c:v>25</c:v>
                </c:pt>
                <c:pt idx="1953">
                  <c:v>25</c:v>
                </c:pt>
                <c:pt idx="1954">
                  <c:v>25</c:v>
                </c:pt>
                <c:pt idx="1955">
                  <c:v>25</c:v>
                </c:pt>
                <c:pt idx="1956">
                  <c:v>25</c:v>
                </c:pt>
                <c:pt idx="1957">
                  <c:v>25</c:v>
                </c:pt>
                <c:pt idx="1958">
                  <c:v>25</c:v>
                </c:pt>
                <c:pt idx="1959">
                  <c:v>25</c:v>
                </c:pt>
                <c:pt idx="1960">
                  <c:v>25</c:v>
                </c:pt>
                <c:pt idx="1961">
                  <c:v>25</c:v>
                </c:pt>
                <c:pt idx="1962">
                  <c:v>25</c:v>
                </c:pt>
                <c:pt idx="1963">
                  <c:v>25</c:v>
                </c:pt>
                <c:pt idx="1964">
                  <c:v>25</c:v>
                </c:pt>
                <c:pt idx="1965">
                  <c:v>25</c:v>
                </c:pt>
                <c:pt idx="1966">
                  <c:v>25</c:v>
                </c:pt>
                <c:pt idx="1967">
                  <c:v>25</c:v>
                </c:pt>
                <c:pt idx="1968">
                  <c:v>25</c:v>
                </c:pt>
                <c:pt idx="1969">
                  <c:v>25</c:v>
                </c:pt>
                <c:pt idx="1970">
                  <c:v>25</c:v>
                </c:pt>
                <c:pt idx="1971">
                  <c:v>25</c:v>
                </c:pt>
                <c:pt idx="1972">
                  <c:v>25</c:v>
                </c:pt>
                <c:pt idx="1973">
                  <c:v>25</c:v>
                </c:pt>
                <c:pt idx="1974">
                  <c:v>25</c:v>
                </c:pt>
                <c:pt idx="1975">
                  <c:v>25</c:v>
                </c:pt>
                <c:pt idx="1976">
                  <c:v>25</c:v>
                </c:pt>
                <c:pt idx="1977">
                  <c:v>25</c:v>
                </c:pt>
                <c:pt idx="1978">
                  <c:v>25</c:v>
                </c:pt>
                <c:pt idx="1979">
                  <c:v>25</c:v>
                </c:pt>
                <c:pt idx="1980">
                  <c:v>25</c:v>
                </c:pt>
                <c:pt idx="1981">
                  <c:v>25</c:v>
                </c:pt>
                <c:pt idx="1982">
                  <c:v>25</c:v>
                </c:pt>
                <c:pt idx="1983">
                  <c:v>25</c:v>
                </c:pt>
                <c:pt idx="1984">
                  <c:v>25</c:v>
                </c:pt>
                <c:pt idx="1985">
                  <c:v>25</c:v>
                </c:pt>
                <c:pt idx="1986">
                  <c:v>25</c:v>
                </c:pt>
                <c:pt idx="1987">
                  <c:v>25</c:v>
                </c:pt>
                <c:pt idx="1988">
                  <c:v>25</c:v>
                </c:pt>
                <c:pt idx="1989">
                  <c:v>25</c:v>
                </c:pt>
                <c:pt idx="1990">
                  <c:v>25</c:v>
                </c:pt>
                <c:pt idx="1991">
                  <c:v>25</c:v>
                </c:pt>
                <c:pt idx="1992">
                  <c:v>25</c:v>
                </c:pt>
                <c:pt idx="1993">
                  <c:v>25</c:v>
                </c:pt>
                <c:pt idx="1994">
                  <c:v>25</c:v>
                </c:pt>
                <c:pt idx="1995">
                  <c:v>25</c:v>
                </c:pt>
                <c:pt idx="1996">
                  <c:v>25</c:v>
                </c:pt>
                <c:pt idx="1997">
                  <c:v>25</c:v>
                </c:pt>
                <c:pt idx="1998">
                  <c:v>25</c:v>
                </c:pt>
                <c:pt idx="1999">
                  <c:v>25</c:v>
                </c:pt>
                <c:pt idx="2000">
                  <c:v>25</c:v>
                </c:pt>
                <c:pt idx="2001">
                  <c:v>25</c:v>
                </c:pt>
                <c:pt idx="2002">
                  <c:v>25</c:v>
                </c:pt>
                <c:pt idx="2003">
                  <c:v>25</c:v>
                </c:pt>
                <c:pt idx="2004">
                  <c:v>25</c:v>
                </c:pt>
                <c:pt idx="2005">
                  <c:v>25</c:v>
                </c:pt>
                <c:pt idx="2006">
                  <c:v>25</c:v>
                </c:pt>
                <c:pt idx="2007">
                  <c:v>25</c:v>
                </c:pt>
                <c:pt idx="2008">
                  <c:v>25</c:v>
                </c:pt>
                <c:pt idx="2009">
                  <c:v>25</c:v>
                </c:pt>
                <c:pt idx="2010">
                  <c:v>25</c:v>
                </c:pt>
                <c:pt idx="2011">
                  <c:v>25</c:v>
                </c:pt>
                <c:pt idx="2012">
                  <c:v>25</c:v>
                </c:pt>
                <c:pt idx="2013">
                  <c:v>25</c:v>
                </c:pt>
                <c:pt idx="2014">
                  <c:v>25</c:v>
                </c:pt>
                <c:pt idx="2015">
                  <c:v>25</c:v>
                </c:pt>
                <c:pt idx="2016">
                  <c:v>25</c:v>
                </c:pt>
                <c:pt idx="2017">
                  <c:v>25</c:v>
                </c:pt>
                <c:pt idx="2018">
                  <c:v>25</c:v>
                </c:pt>
                <c:pt idx="2019">
                  <c:v>25</c:v>
                </c:pt>
                <c:pt idx="2020">
                  <c:v>25</c:v>
                </c:pt>
                <c:pt idx="2021">
                  <c:v>25</c:v>
                </c:pt>
                <c:pt idx="2022">
                  <c:v>25</c:v>
                </c:pt>
                <c:pt idx="2023">
                  <c:v>25</c:v>
                </c:pt>
                <c:pt idx="2024">
                  <c:v>25</c:v>
                </c:pt>
                <c:pt idx="2025">
                  <c:v>25</c:v>
                </c:pt>
                <c:pt idx="2026">
                  <c:v>25</c:v>
                </c:pt>
                <c:pt idx="2027">
                  <c:v>25</c:v>
                </c:pt>
                <c:pt idx="2028">
                  <c:v>25</c:v>
                </c:pt>
                <c:pt idx="2029">
                  <c:v>25</c:v>
                </c:pt>
                <c:pt idx="2030">
                  <c:v>25</c:v>
                </c:pt>
                <c:pt idx="2031">
                  <c:v>25</c:v>
                </c:pt>
                <c:pt idx="2032">
                  <c:v>25</c:v>
                </c:pt>
                <c:pt idx="2033">
                  <c:v>25</c:v>
                </c:pt>
                <c:pt idx="2034">
                  <c:v>25</c:v>
                </c:pt>
                <c:pt idx="2035">
                  <c:v>25</c:v>
                </c:pt>
                <c:pt idx="2036">
                  <c:v>25</c:v>
                </c:pt>
                <c:pt idx="2037">
                  <c:v>25</c:v>
                </c:pt>
                <c:pt idx="2038">
                  <c:v>25</c:v>
                </c:pt>
                <c:pt idx="2039">
                  <c:v>25</c:v>
                </c:pt>
                <c:pt idx="2040">
                  <c:v>25</c:v>
                </c:pt>
                <c:pt idx="2041">
                  <c:v>25</c:v>
                </c:pt>
                <c:pt idx="2042">
                  <c:v>25</c:v>
                </c:pt>
                <c:pt idx="2043">
                  <c:v>25</c:v>
                </c:pt>
                <c:pt idx="2044">
                  <c:v>25</c:v>
                </c:pt>
                <c:pt idx="2045">
                  <c:v>25</c:v>
                </c:pt>
                <c:pt idx="2046">
                  <c:v>25</c:v>
                </c:pt>
                <c:pt idx="2047">
                  <c:v>25</c:v>
                </c:pt>
                <c:pt idx="2048">
                  <c:v>25</c:v>
                </c:pt>
                <c:pt idx="2049">
                  <c:v>25</c:v>
                </c:pt>
                <c:pt idx="2050">
                  <c:v>25</c:v>
                </c:pt>
                <c:pt idx="2051">
                  <c:v>25</c:v>
                </c:pt>
                <c:pt idx="2052">
                  <c:v>25</c:v>
                </c:pt>
                <c:pt idx="2053">
                  <c:v>25</c:v>
                </c:pt>
                <c:pt idx="2054">
                  <c:v>25</c:v>
                </c:pt>
                <c:pt idx="2055">
                  <c:v>25</c:v>
                </c:pt>
                <c:pt idx="2056">
                  <c:v>25</c:v>
                </c:pt>
                <c:pt idx="2057">
                  <c:v>25</c:v>
                </c:pt>
                <c:pt idx="2058">
                  <c:v>25</c:v>
                </c:pt>
                <c:pt idx="2059">
                  <c:v>25</c:v>
                </c:pt>
                <c:pt idx="2060">
                  <c:v>25</c:v>
                </c:pt>
                <c:pt idx="2061">
                  <c:v>25</c:v>
                </c:pt>
                <c:pt idx="2062">
                  <c:v>25</c:v>
                </c:pt>
                <c:pt idx="2063">
                  <c:v>25</c:v>
                </c:pt>
                <c:pt idx="2064">
                  <c:v>25</c:v>
                </c:pt>
                <c:pt idx="2065">
                  <c:v>25</c:v>
                </c:pt>
                <c:pt idx="2066">
                  <c:v>25</c:v>
                </c:pt>
                <c:pt idx="2067">
                  <c:v>25</c:v>
                </c:pt>
                <c:pt idx="2068">
                  <c:v>25</c:v>
                </c:pt>
                <c:pt idx="2069">
                  <c:v>25</c:v>
                </c:pt>
                <c:pt idx="2070">
                  <c:v>25</c:v>
                </c:pt>
                <c:pt idx="2071">
                  <c:v>25</c:v>
                </c:pt>
                <c:pt idx="2072">
                  <c:v>25</c:v>
                </c:pt>
                <c:pt idx="2073">
                  <c:v>25</c:v>
                </c:pt>
                <c:pt idx="2074">
                  <c:v>25</c:v>
                </c:pt>
                <c:pt idx="2075">
                  <c:v>25</c:v>
                </c:pt>
                <c:pt idx="2076">
                  <c:v>25</c:v>
                </c:pt>
                <c:pt idx="2077">
                  <c:v>25</c:v>
                </c:pt>
                <c:pt idx="2078">
                  <c:v>25</c:v>
                </c:pt>
                <c:pt idx="2079">
                  <c:v>25</c:v>
                </c:pt>
                <c:pt idx="2080">
                  <c:v>25</c:v>
                </c:pt>
                <c:pt idx="2081">
                  <c:v>25</c:v>
                </c:pt>
                <c:pt idx="2082">
                  <c:v>25</c:v>
                </c:pt>
                <c:pt idx="2083">
                  <c:v>25</c:v>
                </c:pt>
                <c:pt idx="2084">
                  <c:v>25</c:v>
                </c:pt>
                <c:pt idx="2085">
                  <c:v>25</c:v>
                </c:pt>
                <c:pt idx="2086">
                  <c:v>25</c:v>
                </c:pt>
                <c:pt idx="2087">
                  <c:v>25</c:v>
                </c:pt>
                <c:pt idx="2088">
                  <c:v>25</c:v>
                </c:pt>
                <c:pt idx="2089">
                  <c:v>25</c:v>
                </c:pt>
                <c:pt idx="2090">
                  <c:v>25</c:v>
                </c:pt>
                <c:pt idx="2091">
                  <c:v>25</c:v>
                </c:pt>
                <c:pt idx="2092">
                  <c:v>25</c:v>
                </c:pt>
                <c:pt idx="2093">
                  <c:v>25</c:v>
                </c:pt>
                <c:pt idx="2094">
                  <c:v>25</c:v>
                </c:pt>
                <c:pt idx="2095">
                  <c:v>25</c:v>
                </c:pt>
                <c:pt idx="2096">
                  <c:v>25</c:v>
                </c:pt>
                <c:pt idx="2097">
                  <c:v>25</c:v>
                </c:pt>
                <c:pt idx="2098">
                  <c:v>25</c:v>
                </c:pt>
                <c:pt idx="2099">
                  <c:v>25</c:v>
                </c:pt>
                <c:pt idx="2100">
                  <c:v>25</c:v>
                </c:pt>
                <c:pt idx="2101">
                  <c:v>25</c:v>
                </c:pt>
                <c:pt idx="2102">
                  <c:v>25</c:v>
                </c:pt>
                <c:pt idx="2103">
                  <c:v>25</c:v>
                </c:pt>
                <c:pt idx="2104">
                  <c:v>25</c:v>
                </c:pt>
                <c:pt idx="2105">
                  <c:v>25</c:v>
                </c:pt>
                <c:pt idx="2106">
                  <c:v>25</c:v>
                </c:pt>
                <c:pt idx="2107">
                  <c:v>25</c:v>
                </c:pt>
                <c:pt idx="2108">
                  <c:v>25</c:v>
                </c:pt>
                <c:pt idx="2109">
                  <c:v>25</c:v>
                </c:pt>
                <c:pt idx="2110">
                  <c:v>25</c:v>
                </c:pt>
                <c:pt idx="2111">
                  <c:v>25</c:v>
                </c:pt>
                <c:pt idx="2112">
                  <c:v>25</c:v>
                </c:pt>
                <c:pt idx="2113">
                  <c:v>25</c:v>
                </c:pt>
                <c:pt idx="2114">
                  <c:v>25</c:v>
                </c:pt>
                <c:pt idx="2115">
                  <c:v>25</c:v>
                </c:pt>
                <c:pt idx="2116">
                  <c:v>25</c:v>
                </c:pt>
                <c:pt idx="2117">
                  <c:v>25</c:v>
                </c:pt>
                <c:pt idx="2118">
                  <c:v>25</c:v>
                </c:pt>
                <c:pt idx="2119">
                  <c:v>25</c:v>
                </c:pt>
                <c:pt idx="2120">
                  <c:v>25</c:v>
                </c:pt>
                <c:pt idx="2121">
                  <c:v>25</c:v>
                </c:pt>
                <c:pt idx="2122">
                  <c:v>25</c:v>
                </c:pt>
                <c:pt idx="2123">
                  <c:v>25</c:v>
                </c:pt>
                <c:pt idx="2124">
                  <c:v>25</c:v>
                </c:pt>
                <c:pt idx="2125">
                  <c:v>25</c:v>
                </c:pt>
                <c:pt idx="2126">
                  <c:v>25</c:v>
                </c:pt>
                <c:pt idx="2127">
                  <c:v>25</c:v>
                </c:pt>
                <c:pt idx="2128">
                  <c:v>25</c:v>
                </c:pt>
                <c:pt idx="2129">
                  <c:v>25</c:v>
                </c:pt>
                <c:pt idx="2130">
                  <c:v>25</c:v>
                </c:pt>
                <c:pt idx="2131">
                  <c:v>25</c:v>
                </c:pt>
                <c:pt idx="2132">
                  <c:v>25</c:v>
                </c:pt>
                <c:pt idx="2133">
                  <c:v>25</c:v>
                </c:pt>
                <c:pt idx="2134">
                  <c:v>25</c:v>
                </c:pt>
                <c:pt idx="2135">
                  <c:v>25</c:v>
                </c:pt>
                <c:pt idx="2136">
                  <c:v>25</c:v>
                </c:pt>
                <c:pt idx="2137">
                  <c:v>25</c:v>
                </c:pt>
                <c:pt idx="2138">
                  <c:v>25</c:v>
                </c:pt>
                <c:pt idx="2139">
                  <c:v>25</c:v>
                </c:pt>
                <c:pt idx="2140">
                  <c:v>25</c:v>
                </c:pt>
                <c:pt idx="2141">
                  <c:v>25</c:v>
                </c:pt>
                <c:pt idx="2142">
                  <c:v>25</c:v>
                </c:pt>
                <c:pt idx="2143">
                  <c:v>25</c:v>
                </c:pt>
                <c:pt idx="2144">
                  <c:v>25</c:v>
                </c:pt>
                <c:pt idx="2145">
                  <c:v>25</c:v>
                </c:pt>
                <c:pt idx="2146">
                  <c:v>25</c:v>
                </c:pt>
                <c:pt idx="2147">
                  <c:v>25</c:v>
                </c:pt>
                <c:pt idx="2148">
                  <c:v>25</c:v>
                </c:pt>
                <c:pt idx="2149">
                  <c:v>25</c:v>
                </c:pt>
                <c:pt idx="2150">
                  <c:v>25</c:v>
                </c:pt>
                <c:pt idx="2151">
                  <c:v>25</c:v>
                </c:pt>
                <c:pt idx="2152">
                  <c:v>25</c:v>
                </c:pt>
                <c:pt idx="2153">
                  <c:v>25</c:v>
                </c:pt>
                <c:pt idx="2154">
                  <c:v>25</c:v>
                </c:pt>
                <c:pt idx="2155">
                  <c:v>25</c:v>
                </c:pt>
                <c:pt idx="2156">
                  <c:v>25</c:v>
                </c:pt>
                <c:pt idx="2157">
                  <c:v>25</c:v>
                </c:pt>
                <c:pt idx="2158">
                  <c:v>25</c:v>
                </c:pt>
                <c:pt idx="2159">
                  <c:v>25</c:v>
                </c:pt>
                <c:pt idx="2160">
                  <c:v>25</c:v>
                </c:pt>
                <c:pt idx="2161">
                  <c:v>25</c:v>
                </c:pt>
                <c:pt idx="2162">
                  <c:v>25</c:v>
                </c:pt>
                <c:pt idx="2163">
                  <c:v>25</c:v>
                </c:pt>
                <c:pt idx="2164">
                  <c:v>25</c:v>
                </c:pt>
                <c:pt idx="2165">
                  <c:v>25</c:v>
                </c:pt>
                <c:pt idx="2166">
                  <c:v>25</c:v>
                </c:pt>
                <c:pt idx="2167">
                  <c:v>25</c:v>
                </c:pt>
                <c:pt idx="2168">
                  <c:v>25</c:v>
                </c:pt>
                <c:pt idx="2169">
                  <c:v>25</c:v>
                </c:pt>
                <c:pt idx="2170">
                  <c:v>25</c:v>
                </c:pt>
                <c:pt idx="2171">
                  <c:v>25</c:v>
                </c:pt>
                <c:pt idx="2172">
                  <c:v>25</c:v>
                </c:pt>
                <c:pt idx="2173">
                  <c:v>25</c:v>
                </c:pt>
                <c:pt idx="2174">
                  <c:v>25</c:v>
                </c:pt>
                <c:pt idx="2175">
                  <c:v>25</c:v>
                </c:pt>
                <c:pt idx="2176">
                  <c:v>25</c:v>
                </c:pt>
                <c:pt idx="2177">
                  <c:v>25</c:v>
                </c:pt>
                <c:pt idx="2178">
                  <c:v>25</c:v>
                </c:pt>
                <c:pt idx="2179">
                  <c:v>25</c:v>
                </c:pt>
                <c:pt idx="2180">
                  <c:v>25</c:v>
                </c:pt>
                <c:pt idx="2181">
                  <c:v>25</c:v>
                </c:pt>
                <c:pt idx="2182">
                  <c:v>25</c:v>
                </c:pt>
                <c:pt idx="2183">
                  <c:v>25</c:v>
                </c:pt>
                <c:pt idx="2184">
                  <c:v>25</c:v>
                </c:pt>
                <c:pt idx="2185">
                  <c:v>25</c:v>
                </c:pt>
                <c:pt idx="2186">
                  <c:v>25</c:v>
                </c:pt>
                <c:pt idx="2187">
                  <c:v>25</c:v>
                </c:pt>
                <c:pt idx="2188">
                  <c:v>25</c:v>
                </c:pt>
                <c:pt idx="2189">
                  <c:v>25</c:v>
                </c:pt>
                <c:pt idx="2190">
                  <c:v>25</c:v>
                </c:pt>
                <c:pt idx="2191">
                  <c:v>25</c:v>
                </c:pt>
                <c:pt idx="2192">
                  <c:v>25</c:v>
                </c:pt>
                <c:pt idx="2193">
                  <c:v>25</c:v>
                </c:pt>
                <c:pt idx="2194">
                  <c:v>25</c:v>
                </c:pt>
                <c:pt idx="2195">
                  <c:v>25</c:v>
                </c:pt>
                <c:pt idx="2196">
                  <c:v>25</c:v>
                </c:pt>
                <c:pt idx="2197">
                  <c:v>25</c:v>
                </c:pt>
                <c:pt idx="2198">
                  <c:v>25</c:v>
                </c:pt>
                <c:pt idx="2199">
                  <c:v>25</c:v>
                </c:pt>
                <c:pt idx="2200">
                  <c:v>25</c:v>
                </c:pt>
                <c:pt idx="2201">
                  <c:v>25</c:v>
                </c:pt>
                <c:pt idx="2202">
                  <c:v>25</c:v>
                </c:pt>
                <c:pt idx="2203">
                  <c:v>25</c:v>
                </c:pt>
                <c:pt idx="2204">
                  <c:v>25</c:v>
                </c:pt>
                <c:pt idx="2205">
                  <c:v>25</c:v>
                </c:pt>
                <c:pt idx="2206">
                  <c:v>25</c:v>
                </c:pt>
                <c:pt idx="2207">
                  <c:v>25</c:v>
                </c:pt>
                <c:pt idx="2208">
                  <c:v>25</c:v>
                </c:pt>
                <c:pt idx="2209">
                  <c:v>25</c:v>
                </c:pt>
                <c:pt idx="2210">
                  <c:v>25</c:v>
                </c:pt>
                <c:pt idx="2211">
                  <c:v>25</c:v>
                </c:pt>
                <c:pt idx="2212">
                  <c:v>25</c:v>
                </c:pt>
                <c:pt idx="2213">
                  <c:v>25</c:v>
                </c:pt>
                <c:pt idx="2214">
                  <c:v>25</c:v>
                </c:pt>
                <c:pt idx="2215">
                  <c:v>25</c:v>
                </c:pt>
                <c:pt idx="2216">
                  <c:v>25</c:v>
                </c:pt>
                <c:pt idx="2217">
                  <c:v>25</c:v>
                </c:pt>
                <c:pt idx="2218">
                  <c:v>25</c:v>
                </c:pt>
                <c:pt idx="2219">
                  <c:v>25</c:v>
                </c:pt>
                <c:pt idx="2220">
                  <c:v>25</c:v>
                </c:pt>
                <c:pt idx="2221">
                  <c:v>25</c:v>
                </c:pt>
                <c:pt idx="2222">
                  <c:v>25</c:v>
                </c:pt>
                <c:pt idx="2223">
                  <c:v>25</c:v>
                </c:pt>
                <c:pt idx="2224">
                  <c:v>25</c:v>
                </c:pt>
                <c:pt idx="2225">
                  <c:v>25</c:v>
                </c:pt>
                <c:pt idx="2226">
                  <c:v>25</c:v>
                </c:pt>
                <c:pt idx="2227">
                  <c:v>25</c:v>
                </c:pt>
                <c:pt idx="2228">
                  <c:v>25</c:v>
                </c:pt>
                <c:pt idx="2229">
                  <c:v>25</c:v>
                </c:pt>
                <c:pt idx="2230">
                  <c:v>25</c:v>
                </c:pt>
                <c:pt idx="2231">
                  <c:v>25</c:v>
                </c:pt>
                <c:pt idx="2232">
                  <c:v>25</c:v>
                </c:pt>
                <c:pt idx="2233">
                  <c:v>25</c:v>
                </c:pt>
                <c:pt idx="2234">
                  <c:v>25</c:v>
                </c:pt>
                <c:pt idx="2235">
                  <c:v>25</c:v>
                </c:pt>
                <c:pt idx="2236">
                  <c:v>25</c:v>
                </c:pt>
                <c:pt idx="2237">
                  <c:v>25</c:v>
                </c:pt>
                <c:pt idx="2238">
                  <c:v>25</c:v>
                </c:pt>
                <c:pt idx="2239">
                  <c:v>25</c:v>
                </c:pt>
                <c:pt idx="2240">
                  <c:v>25</c:v>
                </c:pt>
                <c:pt idx="2241">
                  <c:v>25</c:v>
                </c:pt>
                <c:pt idx="2242">
                  <c:v>25</c:v>
                </c:pt>
                <c:pt idx="2243">
                  <c:v>25</c:v>
                </c:pt>
                <c:pt idx="2244">
                  <c:v>25</c:v>
                </c:pt>
                <c:pt idx="2245">
                  <c:v>25</c:v>
                </c:pt>
                <c:pt idx="2246">
                  <c:v>25</c:v>
                </c:pt>
                <c:pt idx="2247">
                  <c:v>25</c:v>
                </c:pt>
                <c:pt idx="2248">
                  <c:v>25</c:v>
                </c:pt>
                <c:pt idx="2249">
                  <c:v>25</c:v>
                </c:pt>
                <c:pt idx="2250">
                  <c:v>25</c:v>
                </c:pt>
                <c:pt idx="2251">
                  <c:v>25</c:v>
                </c:pt>
                <c:pt idx="2252">
                  <c:v>25</c:v>
                </c:pt>
                <c:pt idx="2253">
                  <c:v>25</c:v>
                </c:pt>
                <c:pt idx="2254">
                  <c:v>25</c:v>
                </c:pt>
                <c:pt idx="2255">
                  <c:v>25</c:v>
                </c:pt>
                <c:pt idx="2256">
                  <c:v>25</c:v>
                </c:pt>
                <c:pt idx="2257">
                  <c:v>25</c:v>
                </c:pt>
                <c:pt idx="2258">
                  <c:v>25</c:v>
                </c:pt>
                <c:pt idx="2259">
                  <c:v>25</c:v>
                </c:pt>
                <c:pt idx="2260">
                  <c:v>25</c:v>
                </c:pt>
                <c:pt idx="2261">
                  <c:v>25</c:v>
                </c:pt>
                <c:pt idx="2262">
                  <c:v>25</c:v>
                </c:pt>
                <c:pt idx="2263">
                  <c:v>25</c:v>
                </c:pt>
                <c:pt idx="2264">
                  <c:v>25</c:v>
                </c:pt>
                <c:pt idx="2265">
                  <c:v>25</c:v>
                </c:pt>
                <c:pt idx="2266">
                  <c:v>25</c:v>
                </c:pt>
                <c:pt idx="2267">
                  <c:v>25</c:v>
                </c:pt>
                <c:pt idx="2268">
                  <c:v>25</c:v>
                </c:pt>
                <c:pt idx="2269">
                  <c:v>25</c:v>
                </c:pt>
                <c:pt idx="2270">
                  <c:v>25</c:v>
                </c:pt>
                <c:pt idx="2271">
                  <c:v>25</c:v>
                </c:pt>
                <c:pt idx="2272">
                  <c:v>25</c:v>
                </c:pt>
                <c:pt idx="2273">
                  <c:v>25</c:v>
                </c:pt>
                <c:pt idx="2274">
                  <c:v>25</c:v>
                </c:pt>
                <c:pt idx="2275">
                  <c:v>25</c:v>
                </c:pt>
                <c:pt idx="2276">
                  <c:v>25</c:v>
                </c:pt>
                <c:pt idx="2277">
                  <c:v>25</c:v>
                </c:pt>
                <c:pt idx="2278">
                  <c:v>25</c:v>
                </c:pt>
                <c:pt idx="2279">
                  <c:v>25</c:v>
                </c:pt>
                <c:pt idx="2280">
                  <c:v>25</c:v>
                </c:pt>
                <c:pt idx="2281">
                  <c:v>25</c:v>
                </c:pt>
                <c:pt idx="2282">
                  <c:v>25</c:v>
                </c:pt>
                <c:pt idx="2283">
                  <c:v>25</c:v>
                </c:pt>
                <c:pt idx="2284">
                  <c:v>25</c:v>
                </c:pt>
                <c:pt idx="2285">
                  <c:v>25</c:v>
                </c:pt>
                <c:pt idx="2286">
                  <c:v>25</c:v>
                </c:pt>
                <c:pt idx="2287">
                  <c:v>25</c:v>
                </c:pt>
                <c:pt idx="2288">
                  <c:v>25</c:v>
                </c:pt>
                <c:pt idx="2289">
                  <c:v>25</c:v>
                </c:pt>
                <c:pt idx="2290">
                  <c:v>25</c:v>
                </c:pt>
                <c:pt idx="2291">
                  <c:v>25</c:v>
                </c:pt>
                <c:pt idx="2292">
                  <c:v>25</c:v>
                </c:pt>
                <c:pt idx="2293">
                  <c:v>25</c:v>
                </c:pt>
                <c:pt idx="2294">
                  <c:v>25</c:v>
                </c:pt>
                <c:pt idx="2295">
                  <c:v>25</c:v>
                </c:pt>
                <c:pt idx="2296">
                  <c:v>25</c:v>
                </c:pt>
                <c:pt idx="2297">
                  <c:v>25</c:v>
                </c:pt>
                <c:pt idx="2298">
                  <c:v>25</c:v>
                </c:pt>
                <c:pt idx="2299">
                  <c:v>25</c:v>
                </c:pt>
                <c:pt idx="2300">
                  <c:v>25</c:v>
                </c:pt>
                <c:pt idx="2301">
                  <c:v>25</c:v>
                </c:pt>
                <c:pt idx="2302">
                  <c:v>25</c:v>
                </c:pt>
                <c:pt idx="2303">
                  <c:v>25</c:v>
                </c:pt>
                <c:pt idx="2304">
                  <c:v>25</c:v>
                </c:pt>
                <c:pt idx="2305">
                  <c:v>25</c:v>
                </c:pt>
                <c:pt idx="2306">
                  <c:v>25</c:v>
                </c:pt>
                <c:pt idx="2307">
                  <c:v>25</c:v>
                </c:pt>
                <c:pt idx="2308">
                  <c:v>25</c:v>
                </c:pt>
                <c:pt idx="2309">
                  <c:v>25</c:v>
                </c:pt>
                <c:pt idx="2310">
                  <c:v>25</c:v>
                </c:pt>
                <c:pt idx="2311">
                  <c:v>25</c:v>
                </c:pt>
                <c:pt idx="2312">
                  <c:v>25</c:v>
                </c:pt>
                <c:pt idx="2313">
                  <c:v>25</c:v>
                </c:pt>
                <c:pt idx="2314">
                  <c:v>25</c:v>
                </c:pt>
                <c:pt idx="2315">
                  <c:v>25</c:v>
                </c:pt>
                <c:pt idx="2316">
                  <c:v>25</c:v>
                </c:pt>
                <c:pt idx="2317">
                  <c:v>25</c:v>
                </c:pt>
                <c:pt idx="2318">
                  <c:v>25</c:v>
                </c:pt>
                <c:pt idx="2319">
                  <c:v>25</c:v>
                </c:pt>
                <c:pt idx="2320">
                  <c:v>25</c:v>
                </c:pt>
                <c:pt idx="2321">
                  <c:v>25</c:v>
                </c:pt>
                <c:pt idx="2322">
                  <c:v>25</c:v>
                </c:pt>
                <c:pt idx="2323">
                  <c:v>25</c:v>
                </c:pt>
                <c:pt idx="2324">
                  <c:v>25</c:v>
                </c:pt>
                <c:pt idx="2325">
                  <c:v>25</c:v>
                </c:pt>
                <c:pt idx="2326">
                  <c:v>25</c:v>
                </c:pt>
                <c:pt idx="2327">
                  <c:v>25</c:v>
                </c:pt>
                <c:pt idx="2328">
                  <c:v>25</c:v>
                </c:pt>
                <c:pt idx="2329">
                  <c:v>25</c:v>
                </c:pt>
                <c:pt idx="2330">
                  <c:v>25</c:v>
                </c:pt>
                <c:pt idx="2331">
                  <c:v>25</c:v>
                </c:pt>
                <c:pt idx="2332">
                  <c:v>25</c:v>
                </c:pt>
                <c:pt idx="2333">
                  <c:v>25</c:v>
                </c:pt>
                <c:pt idx="2334">
                  <c:v>25</c:v>
                </c:pt>
                <c:pt idx="2335">
                  <c:v>25</c:v>
                </c:pt>
                <c:pt idx="2336">
                  <c:v>25</c:v>
                </c:pt>
                <c:pt idx="2337">
                  <c:v>25</c:v>
                </c:pt>
                <c:pt idx="2338">
                  <c:v>25</c:v>
                </c:pt>
                <c:pt idx="2339">
                  <c:v>25</c:v>
                </c:pt>
                <c:pt idx="2340">
                  <c:v>25</c:v>
                </c:pt>
                <c:pt idx="2341">
                  <c:v>25</c:v>
                </c:pt>
                <c:pt idx="2342">
                  <c:v>25</c:v>
                </c:pt>
                <c:pt idx="2343">
                  <c:v>25</c:v>
                </c:pt>
                <c:pt idx="2344">
                  <c:v>25</c:v>
                </c:pt>
                <c:pt idx="2345">
                  <c:v>25</c:v>
                </c:pt>
                <c:pt idx="2346">
                  <c:v>25</c:v>
                </c:pt>
                <c:pt idx="2347">
                  <c:v>25</c:v>
                </c:pt>
                <c:pt idx="2348">
                  <c:v>25</c:v>
                </c:pt>
                <c:pt idx="2349">
                  <c:v>25</c:v>
                </c:pt>
                <c:pt idx="2350">
                  <c:v>25</c:v>
                </c:pt>
                <c:pt idx="2351">
                  <c:v>25</c:v>
                </c:pt>
                <c:pt idx="2352">
                  <c:v>25</c:v>
                </c:pt>
                <c:pt idx="2353">
                  <c:v>25</c:v>
                </c:pt>
                <c:pt idx="2354">
                  <c:v>25</c:v>
                </c:pt>
                <c:pt idx="2355">
                  <c:v>25</c:v>
                </c:pt>
                <c:pt idx="2356">
                  <c:v>25</c:v>
                </c:pt>
                <c:pt idx="2357">
                  <c:v>25</c:v>
                </c:pt>
                <c:pt idx="2358">
                  <c:v>25</c:v>
                </c:pt>
                <c:pt idx="2359">
                  <c:v>25</c:v>
                </c:pt>
                <c:pt idx="2360">
                  <c:v>25</c:v>
                </c:pt>
                <c:pt idx="2361">
                  <c:v>25</c:v>
                </c:pt>
                <c:pt idx="2362">
                  <c:v>25</c:v>
                </c:pt>
                <c:pt idx="2363">
                  <c:v>25</c:v>
                </c:pt>
                <c:pt idx="2364">
                  <c:v>25</c:v>
                </c:pt>
                <c:pt idx="2365">
                  <c:v>25</c:v>
                </c:pt>
                <c:pt idx="2366">
                  <c:v>25</c:v>
                </c:pt>
                <c:pt idx="2367">
                  <c:v>25</c:v>
                </c:pt>
                <c:pt idx="2368">
                  <c:v>25</c:v>
                </c:pt>
                <c:pt idx="2369">
                  <c:v>25</c:v>
                </c:pt>
                <c:pt idx="2370">
                  <c:v>25</c:v>
                </c:pt>
                <c:pt idx="2371">
                  <c:v>25</c:v>
                </c:pt>
                <c:pt idx="2372">
                  <c:v>25</c:v>
                </c:pt>
                <c:pt idx="2373">
                  <c:v>25</c:v>
                </c:pt>
                <c:pt idx="2374">
                  <c:v>25</c:v>
                </c:pt>
                <c:pt idx="2375">
                  <c:v>25</c:v>
                </c:pt>
                <c:pt idx="2376">
                  <c:v>25</c:v>
                </c:pt>
                <c:pt idx="2377">
                  <c:v>25</c:v>
                </c:pt>
                <c:pt idx="2378">
                  <c:v>25</c:v>
                </c:pt>
                <c:pt idx="2379">
                  <c:v>25</c:v>
                </c:pt>
                <c:pt idx="2380">
                  <c:v>25</c:v>
                </c:pt>
                <c:pt idx="2381">
                  <c:v>25</c:v>
                </c:pt>
                <c:pt idx="2382">
                  <c:v>25</c:v>
                </c:pt>
                <c:pt idx="2383">
                  <c:v>25</c:v>
                </c:pt>
                <c:pt idx="2384">
                  <c:v>25</c:v>
                </c:pt>
                <c:pt idx="2385">
                  <c:v>25</c:v>
                </c:pt>
                <c:pt idx="2386">
                  <c:v>25</c:v>
                </c:pt>
                <c:pt idx="2387">
                  <c:v>25</c:v>
                </c:pt>
                <c:pt idx="2388">
                  <c:v>25</c:v>
                </c:pt>
                <c:pt idx="2389">
                  <c:v>25</c:v>
                </c:pt>
                <c:pt idx="2390">
                  <c:v>25</c:v>
                </c:pt>
                <c:pt idx="2391">
                  <c:v>25</c:v>
                </c:pt>
                <c:pt idx="2392">
                  <c:v>25</c:v>
                </c:pt>
                <c:pt idx="2393">
                  <c:v>25</c:v>
                </c:pt>
                <c:pt idx="2394">
                  <c:v>25</c:v>
                </c:pt>
                <c:pt idx="2395">
                  <c:v>25</c:v>
                </c:pt>
                <c:pt idx="2396">
                  <c:v>25</c:v>
                </c:pt>
                <c:pt idx="2397">
                  <c:v>25</c:v>
                </c:pt>
                <c:pt idx="2398">
                  <c:v>25</c:v>
                </c:pt>
                <c:pt idx="2399">
                  <c:v>25</c:v>
                </c:pt>
                <c:pt idx="2400">
                  <c:v>25</c:v>
                </c:pt>
                <c:pt idx="2401">
                  <c:v>25</c:v>
                </c:pt>
                <c:pt idx="2402">
                  <c:v>25</c:v>
                </c:pt>
                <c:pt idx="2403">
                  <c:v>25</c:v>
                </c:pt>
                <c:pt idx="2404">
                  <c:v>25</c:v>
                </c:pt>
                <c:pt idx="2405">
                  <c:v>25</c:v>
                </c:pt>
                <c:pt idx="2406">
                  <c:v>25</c:v>
                </c:pt>
                <c:pt idx="2407">
                  <c:v>25</c:v>
                </c:pt>
                <c:pt idx="2408">
                  <c:v>25</c:v>
                </c:pt>
                <c:pt idx="2409">
                  <c:v>25</c:v>
                </c:pt>
                <c:pt idx="2410">
                  <c:v>25</c:v>
                </c:pt>
                <c:pt idx="2411">
                  <c:v>25</c:v>
                </c:pt>
                <c:pt idx="2412">
                  <c:v>25</c:v>
                </c:pt>
                <c:pt idx="2413">
                  <c:v>25</c:v>
                </c:pt>
                <c:pt idx="2414">
                  <c:v>25</c:v>
                </c:pt>
                <c:pt idx="2415">
                  <c:v>25</c:v>
                </c:pt>
                <c:pt idx="2416">
                  <c:v>25</c:v>
                </c:pt>
                <c:pt idx="2417">
                  <c:v>25</c:v>
                </c:pt>
                <c:pt idx="2418">
                  <c:v>25</c:v>
                </c:pt>
                <c:pt idx="2419">
                  <c:v>25</c:v>
                </c:pt>
                <c:pt idx="2420">
                  <c:v>25</c:v>
                </c:pt>
                <c:pt idx="2421">
                  <c:v>25</c:v>
                </c:pt>
                <c:pt idx="2422">
                  <c:v>25</c:v>
                </c:pt>
                <c:pt idx="2423">
                  <c:v>25</c:v>
                </c:pt>
                <c:pt idx="2424">
                  <c:v>25</c:v>
                </c:pt>
                <c:pt idx="2425">
                  <c:v>25</c:v>
                </c:pt>
                <c:pt idx="2426">
                  <c:v>25</c:v>
                </c:pt>
                <c:pt idx="2427">
                  <c:v>25</c:v>
                </c:pt>
                <c:pt idx="2428">
                  <c:v>25</c:v>
                </c:pt>
                <c:pt idx="2429">
                  <c:v>25</c:v>
                </c:pt>
                <c:pt idx="2430">
                  <c:v>25</c:v>
                </c:pt>
                <c:pt idx="2431">
                  <c:v>25</c:v>
                </c:pt>
                <c:pt idx="2432">
                  <c:v>25</c:v>
                </c:pt>
                <c:pt idx="2433">
                  <c:v>25</c:v>
                </c:pt>
                <c:pt idx="2434">
                  <c:v>25</c:v>
                </c:pt>
                <c:pt idx="2435">
                  <c:v>25</c:v>
                </c:pt>
                <c:pt idx="2436">
                  <c:v>25</c:v>
                </c:pt>
                <c:pt idx="2437">
                  <c:v>25</c:v>
                </c:pt>
                <c:pt idx="2438">
                  <c:v>25</c:v>
                </c:pt>
                <c:pt idx="2439">
                  <c:v>25</c:v>
                </c:pt>
                <c:pt idx="2440">
                  <c:v>25</c:v>
                </c:pt>
                <c:pt idx="2441">
                  <c:v>25</c:v>
                </c:pt>
                <c:pt idx="2442">
                  <c:v>25</c:v>
                </c:pt>
                <c:pt idx="2443">
                  <c:v>25</c:v>
                </c:pt>
                <c:pt idx="2444">
                  <c:v>25</c:v>
                </c:pt>
                <c:pt idx="2445">
                  <c:v>25</c:v>
                </c:pt>
                <c:pt idx="2446">
                  <c:v>25</c:v>
                </c:pt>
                <c:pt idx="2447">
                  <c:v>25</c:v>
                </c:pt>
                <c:pt idx="2448">
                  <c:v>25</c:v>
                </c:pt>
                <c:pt idx="2449">
                  <c:v>25</c:v>
                </c:pt>
                <c:pt idx="2450">
                  <c:v>25</c:v>
                </c:pt>
                <c:pt idx="2451">
                  <c:v>25</c:v>
                </c:pt>
                <c:pt idx="2452">
                  <c:v>25</c:v>
                </c:pt>
                <c:pt idx="2453">
                  <c:v>25</c:v>
                </c:pt>
                <c:pt idx="2454">
                  <c:v>25</c:v>
                </c:pt>
                <c:pt idx="2455">
                  <c:v>25</c:v>
                </c:pt>
                <c:pt idx="2456">
                  <c:v>25</c:v>
                </c:pt>
                <c:pt idx="2457">
                  <c:v>25</c:v>
                </c:pt>
                <c:pt idx="2458">
                  <c:v>25</c:v>
                </c:pt>
                <c:pt idx="2459">
                  <c:v>25</c:v>
                </c:pt>
                <c:pt idx="2460">
                  <c:v>25</c:v>
                </c:pt>
                <c:pt idx="2461">
                  <c:v>25</c:v>
                </c:pt>
                <c:pt idx="2462">
                  <c:v>25</c:v>
                </c:pt>
                <c:pt idx="2463">
                  <c:v>25</c:v>
                </c:pt>
                <c:pt idx="2464">
                  <c:v>25</c:v>
                </c:pt>
                <c:pt idx="2465">
                  <c:v>25</c:v>
                </c:pt>
                <c:pt idx="2466">
                  <c:v>25</c:v>
                </c:pt>
                <c:pt idx="2467">
                  <c:v>25</c:v>
                </c:pt>
                <c:pt idx="2468">
                  <c:v>25</c:v>
                </c:pt>
                <c:pt idx="2469">
                  <c:v>25</c:v>
                </c:pt>
                <c:pt idx="2470">
                  <c:v>25</c:v>
                </c:pt>
                <c:pt idx="2471">
                  <c:v>25</c:v>
                </c:pt>
                <c:pt idx="2472">
                  <c:v>25</c:v>
                </c:pt>
                <c:pt idx="2473">
                  <c:v>25</c:v>
                </c:pt>
                <c:pt idx="2474">
                  <c:v>25</c:v>
                </c:pt>
                <c:pt idx="2475">
                  <c:v>25</c:v>
                </c:pt>
                <c:pt idx="2476">
                  <c:v>25</c:v>
                </c:pt>
                <c:pt idx="2477">
                  <c:v>25</c:v>
                </c:pt>
                <c:pt idx="2478">
                  <c:v>25</c:v>
                </c:pt>
                <c:pt idx="2479">
                  <c:v>25</c:v>
                </c:pt>
                <c:pt idx="2480">
                  <c:v>25</c:v>
                </c:pt>
                <c:pt idx="2481">
                  <c:v>25</c:v>
                </c:pt>
                <c:pt idx="2482">
                  <c:v>25</c:v>
                </c:pt>
                <c:pt idx="2483">
                  <c:v>25</c:v>
                </c:pt>
                <c:pt idx="2484">
                  <c:v>25</c:v>
                </c:pt>
                <c:pt idx="2485">
                  <c:v>25</c:v>
                </c:pt>
                <c:pt idx="2486">
                  <c:v>25</c:v>
                </c:pt>
                <c:pt idx="2487">
                  <c:v>25</c:v>
                </c:pt>
                <c:pt idx="2488">
                  <c:v>25</c:v>
                </c:pt>
                <c:pt idx="2489">
                  <c:v>25</c:v>
                </c:pt>
                <c:pt idx="2490">
                  <c:v>25</c:v>
                </c:pt>
                <c:pt idx="2491">
                  <c:v>25</c:v>
                </c:pt>
                <c:pt idx="2492">
                  <c:v>25</c:v>
                </c:pt>
                <c:pt idx="2493">
                  <c:v>25</c:v>
                </c:pt>
                <c:pt idx="2494">
                  <c:v>25</c:v>
                </c:pt>
                <c:pt idx="2495">
                  <c:v>25</c:v>
                </c:pt>
                <c:pt idx="2496">
                  <c:v>25</c:v>
                </c:pt>
                <c:pt idx="2497">
                  <c:v>25</c:v>
                </c:pt>
                <c:pt idx="2498">
                  <c:v>25</c:v>
                </c:pt>
                <c:pt idx="2499">
                  <c:v>25</c:v>
                </c:pt>
                <c:pt idx="2500">
                  <c:v>25</c:v>
                </c:pt>
                <c:pt idx="2501">
                  <c:v>25</c:v>
                </c:pt>
                <c:pt idx="2502">
                  <c:v>25</c:v>
                </c:pt>
                <c:pt idx="2503">
                  <c:v>25</c:v>
                </c:pt>
                <c:pt idx="2504">
                  <c:v>25</c:v>
                </c:pt>
                <c:pt idx="2505">
                  <c:v>25</c:v>
                </c:pt>
                <c:pt idx="2506">
                  <c:v>25</c:v>
                </c:pt>
                <c:pt idx="2507">
                  <c:v>25</c:v>
                </c:pt>
                <c:pt idx="2508">
                  <c:v>25</c:v>
                </c:pt>
                <c:pt idx="2509">
                  <c:v>25</c:v>
                </c:pt>
                <c:pt idx="2510">
                  <c:v>25</c:v>
                </c:pt>
                <c:pt idx="2511">
                  <c:v>25</c:v>
                </c:pt>
                <c:pt idx="2512">
                  <c:v>25</c:v>
                </c:pt>
                <c:pt idx="2513">
                  <c:v>25</c:v>
                </c:pt>
                <c:pt idx="2514">
                  <c:v>25</c:v>
                </c:pt>
                <c:pt idx="2515">
                  <c:v>25</c:v>
                </c:pt>
                <c:pt idx="2516">
                  <c:v>25</c:v>
                </c:pt>
                <c:pt idx="2517">
                  <c:v>25</c:v>
                </c:pt>
                <c:pt idx="2518">
                  <c:v>25</c:v>
                </c:pt>
                <c:pt idx="2519">
                  <c:v>25</c:v>
                </c:pt>
                <c:pt idx="2520">
                  <c:v>25</c:v>
                </c:pt>
                <c:pt idx="2521">
                  <c:v>25</c:v>
                </c:pt>
                <c:pt idx="2522">
                  <c:v>25</c:v>
                </c:pt>
                <c:pt idx="2523">
                  <c:v>25</c:v>
                </c:pt>
                <c:pt idx="2524">
                  <c:v>25</c:v>
                </c:pt>
                <c:pt idx="2525">
                  <c:v>25</c:v>
                </c:pt>
                <c:pt idx="2526">
                  <c:v>25</c:v>
                </c:pt>
                <c:pt idx="2527">
                  <c:v>25</c:v>
                </c:pt>
                <c:pt idx="2528">
                  <c:v>25</c:v>
                </c:pt>
                <c:pt idx="2529">
                  <c:v>25</c:v>
                </c:pt>
                <c:pt idx="2530">
                  <c:v>25</c:v>
                </c:pt>
                <c:pt idx="2531">
                  <c:v>25</c:v>
                </c:pt>
                <c:pt idx="2532">
                  <c:v>25</c:v>
                </c:pt>
                <c:pt idx="2533">
                  <c:v>25</c:v>
                </c:pt>
                <c:pt idx="2534">
                  <c:v>25</c:v>
                </c:pt>
                <c:pt idx="2535">
                  <c:v>25</c:v>
                </c:pt>
                <c:pt idx="2536">
                  <c:v>25</c:v>
                </c:pt>
                <c:pt idx="2537">
                  <c:v>25</c:v>
                </c:pt>
                <c:pt idx="2538">
                  <c:v>25</c:v>
                </c:pt>
                <c:pt idx="2539">
                  <c:v>25</c:v>
                </c:pt>
                <c:pt idx="2540">
                  <c:v>25</c:v>
                </c:pt>
                <c:pt idx="2541">
                  <c:v>25</c:v>
                </c:pt>
                <c:pt idx="2542">
                  <c:v>25</c:v>
                </c:pt>
                <c:pt idx="2543">
                  <c:v>25</c:v>
                </c:pt>
                <c:pt idx="2544">
                  <c:v>25</c:v>
                </c:pt>
                <c:pt idx="2545">
                  <c:v>25</c:v>
                </c:pt>
                <c:pt idx="2546">
                  <c:v>25</c:v>
                </c:pt>
                <c:pt idx="2547">
                  <c:v>25</c:v>
                </c:pt>
                <c:pt idx="2548">
                  <c:v>25</c:v>
                </c:pt>
                <c:pt idx="2549">
                  <c:v>25</c:v>
                </c:pt>
                <c:pt idx="2550">
                  <c:v>25</c:v>
                </c:pt>
                <c:pt idx="2551">
                  <c:v>25</c:v>
                </c:pt>
                <c:pt idx="2552">
                  <c:v>25</c:v>
                </c:pt>
                <c:pt idx="2553">
                  <c:v>25</c:v>
                </c:pt>
                <c:pt idx="2554">
                  <c:v>25</c:v>
                </c:pt>
                <c:pt idx="2555">
                  <c:v>25</c:v>
                </c:pt>
                <c:pt idx="2556">
                  <c:v>25</c:v>
                </c:pt>
                <c:pt idx="2557">
                  <c:v>25</c:v>
                </c:pt>
                <c:pt idx="2558">
                  <c:v>25</c:v>
                </c:pt>
                <c:pt idx="2559">
                  <c:v>25</c:v>
                </c:pt>
                <c:pt idx="2560">
                  <c:v>25</c:v>
                </c:pt>
                <c:pt idx="2561">
                  <c:v>25</c:v>
                </c:pt>
                <c:pt idx="2562">
                  <c:v>25</c:v>
                </c:pt>
                <c:pt idx="2563">
                  <c:v>25</c:v>
                </c:pt>
                <c:pt idx="2564">
                  <c:v>25</c:v>
                </c:pt>
                <c:pt idx="2565">
                  <c:v>25</c:v>
                </c:pt>
                <c:pt idx="2566">
                  <c:v>25</c:v>
                </c:pt>
                <c:pt idx="2567">
                  <c:v>25</c:v>
                </c:pt>
                <c:pt idx="2568">
                  <c:v>25</c:v>
                </c:pt>
                <c:pt idx="2569">
                  <c:v>25</c:v>
                </c:pt>
                <c:pt idx="2570">
                  <c:v>25</c:v>
                </c:pt>
                <c:pt idx="2571">
                  <c:v>25</c:v>
                </c:pt>
                <c:pt idx="2572">
                  <c:v>25</c:v>
                </c:pt>
                <c:pt idx="2573">
                  <c:v>25</c:v>
                </c:pt>
                <c:pt idx="2574">
                  <c:v>25</c:v>
                </c:pt>
                <c:pt idx="2575">
                  <c:v>25</c:v>
                </c:pt>
                <c:pt idx="2576">
                  <c:v>25</c:v>
                </c:pt>
                <c:pt idx="2577">
                  <c:v>25</c:v>
                </c:pt>
                <c:pt idx="2578">
                  <c:v>25</c:v>
                </c:pt>
                <c:pt idx="2579">
                  <c:v>25</c:v>
                </c:pt>
                <c:pt idx="2580">
                  <c:v>25</c:v>
                </c:pt>
                <c:pt idx="2581">
                  <c:v>25</c:v>
                </c:pt>
                <c:pt idx="2582">
                  <c:v>25</c:v>
                </c:pt>
                <c:pt idx="2583">
                  <c:v>25</c:v>
                </c:pt>
                <c:pt idx="2584">
                  <c:v>25</c:v>
                </c:pt>
                <c:pt idx="2585">
                  <c:v>25</c:v>
                </c:pt>
                <c:pt idx="2586">
                  <c:v>25</c:v>
                </c:pt>
                <c:pt idx="2587">
                  <c:v>25</c:v>
                </c:pt>
                <c:pt idx="2588">
                  <c:v>25</c:v>
                </c:pt>
                <c:pt idx="2589">
                  <c:v>25</c:v>
                </c:pt>
                <c:pt idx="2590">
                  <c:v>25</c:v>
                </c:pt>
                <c:pt idx="2591">
                  <c:v>25</c:v>
                </c:pt>
                <c:pt idx="2592">
                  <c:v>25</c:v>
                </c:pt>
                <c:pt idx="2593">
                  <c:v>25</c:v>
                </c:pt>
                <c:pt idx="2594">
                  <c:v>25</c:v>
                </c:pt>
                <c:pt idx="2595">
                  <c:v>25</c:v>
                </c:pt>
                <c:pt idx="2596">
                  <c:v>25</c:v>
                </c:pt>
                <c:pt idx="2597">
                  <c:v>25</c:v>
                </c:pt>
                <c:pt idx="2598">
                  <c:v>25</c:v>
                </c:pt>
                <c:pt idx="2599">
                  <c:v>25</c:v>
                </c:pt>
                <c:pt idx="2600">
                  <c:v>25</c:v>
                </c:pt>
                <c:pt idx="2601">
                  <c:v>25</c:v>
                </c:pt>
                <c:pt idx="2602">
                  <c:v>25</c:v>
                </c:pt>
                <c:pt idx="2603">
                  <c:v>25</c:v>
                </c:pt>
                <c:pt idx="2604">
                  <c:v>25</c:v>
                </c:pt>
                <c:pt idx="2605">
                  <c:v>25</c:v>
                </c:pt>
                <c:pt idx="2606">
                  <c:v>25</c:v>
                </c:pt>
                <c:pt idx="2607">
                  <c:v>25</c:v>
                </c:pt>
                <c:pt idx="2608">
                  <c:v>25</c:v>
                </c:pt>
                <c:pt idx="2609">
                  <c:v>25</c:v>
                </c:pt>
                <c:pt idx="2610">
                  <c:v>25</c:v>
                </c:pt>
                <c:pt idx="2611">
                  <c:v>25</c:v>
                </c:pt>
                <c:pt idx="2612">
                  <c:v>25</c:v>
                </c:pt>
                <c:pt idx="2613">
                  <c:v>25</c:v>
                </c:pt>
                <c:pt idx="2614">
                  <c:v>25</c:v>
                </c:pt>
                <c:pt idx="2615">
                  <c:v>25</c:v>
                </c:pt>
                <c:pt idx="2616">
                  <c:v>25</c:v>
                </c:pt>
                <c:pt idx="2617">
                  <c:v>25</c:v>
                </c:pt>
                <c:pt idx="2618">
                  <c:v>25</c:v>
                </c:pt>
                <c:pt idx="2619">
                  <c:v>25</c:v>
                </c:pt>
                <c:pt idx="2620">
                  <c:v>25</c:v>
                </c:pt>
                <c:pt idx="2621">
                  <c:v>25</c:v>
                </c:pt>
                <c:pt idx="2622">
                  <c:v>25</c:v>
                </c:pt>
                <c:pt idx="2623">
                  <c:v>25</c:v>
                </c:pt>
                <c:pt idx="2624">
                  <c:v>25</c:v>
                </c:pt>
                <c:pt idx="2625">
                  <c:v>25</c:v>
                </c:pt>
                <c:pt idx="2626">
                  <c:v>25</c:v>
                </c:pt>
                <c:pt idx="2627">
                  <c:v>25</c:v>
                </c:pt>
                <c:pt idx="2628">
                  <c:v>25</c:v>
                </c:pt>
                <c:pt idx="2629">
                  <c:v>25</c:v>
                </c:pt>
                <c:pt idx="2630">
                  <c:v>25</c:v>
                </c:pt>
                <c:pt idx="2631">
                  <c:v>25</c:v>
                </c:pt>
                <c:pt idx="2632">
                  <c:v>25</c:v>
                </c:pt>
                <c:pt idx="2633">
                  <c:v>25</c:v>
                </c:pt>
                <c:pt idx="2634">
                  <c:v>25</c:v>
                </c:pt>
                <c:pt idx="2635">
                  <c:v>25</c:v>
                </c:pt>
                <c:pt idx="2636">
                  <c:v>25</c:v>
                </c:pt>
                <c:pt idx="2637">
                  <c:v>25</c:v>
                </c:pt>
                <c:pt idx="2638">
                  <c:v>25</c:v>
                </c:pt>
                <c:pt idx="2639">
                  <c:v>25</c:v>
                </c:pt>
                <c:pt idx="2640">
                  <c:v>25</c:v>
                </c:pt>
                <c:pt idx="2641">
                  <c:v>25</c:v>
                </c:pt>
                <c:pt idx="2642">
                  <c:v>25</c:v>
                </c:pt>
                <c:pt idx="2643">
                  <c:v>25</c:v>
                </c:pt>
                <c:pt idx="2644">
                  <c:v>25</c:v>
                </c:pt>
                <c:pt idx="2645">
                  <c:v>25</c:v>
                </c:pt>
                <c:pt idx="2646">
                  <c:v>25</c:v>
                </c:pt>
                <c:pt idx="2647">
                  <c:v>25</c:v>
                </c:pt>
                <c:pt idx="2648">
                  <c:v>25</c:v>
                </c:pt>
                <c:pt idx="2649">
                  <c:v>25</c:v>
                </c:pt>
                <c:pt idx="2650">
                  <c:v>25</c:v>
                </c:pt>
                <c:pt idx="2651">
                  <c:v>25</c:v>
                </c:pt>
                <c:pt idx="2652">
                  <c:v>25</c:v>
                </c:pt>
                <c:pt idx="2653">
                  <c:v>25</c:v>
                </c:pt>
                <c:pt idx="2654">
                  <c:v>25</c:v>
                </c:pt>
                <c:pt idx="2655">
                  <c:v>25</c:v>
                </c:pt>
                <c:pt idx="2656">
                  <c:v>25</c:v>
                </c:pt>
                <c:pt idx="2657">
                  <c:v>25</c:v>
                </c:pt>
                <c:pt idx="2658">
                  <c:v>25</c:v>
                </c:pt>
                <c:pt idx="2659">
                  <c:v>25</c:v>
                </c:pt>
                <c:pt idx="2660">
                  <c:v>25</c:v>
                </c:pt>
                <c:pt idx="2661">
                  <c:v>25</c:v>
                </c:pt>
                <c:pt idx="2662">
                  <c:v>25</c:v>
                </c:pt>
                <c:pt idx="2663">
                  <c:v>25</c:v>
                </c:pt>
                <c:pt idx="2664">
                  <c:v>25</c:v>
                </c:pt>
                <c:pt idx="2665">
                  <c:v>25</c:v>
                </c:pt>
                <c:pt idx="2666">
                  <c:v>25</c:v>
                </c:pt>
                <c:pt idx="2667">
                  <c:v>25</c:v>
                </c:pt>
                <c:pt idx="2668">
                  <c:v>25</c:v>
                </c:pt>
                <c:pt idx="2669">
                  <c:v>25</c:v>
                </c:pt>
                <c:pt idx="2670">
                  <c:v>25</c:v>
                </c:pt>
                <c:pt idx="2671">
                  <c:v>25</c:v>
                </c:pt>
                <c:pt idx="2672">
                  <c:v>25</c:v>
                </c:pt>
                <c:pt idx="2673">
                  <c:v>25</c:v>
                </c:pt>
                <c:pt idx="2674">
                  <c:v>25</c:v>
                </c:pt>
                <c:pt idx="2675">
                  <c:v>25</c:v>
                </c:pt>
                <c:pt idx="2676">
                  <c:v>25</c:v>
                </c:pt>
                <c:pt idx="2677">
                  <c:v>25</c:v>
                </c:pt>
                <c:pt idx="2678">
                  <c:v>25</c:v>
                </c:pt>
                <c:pt idx="2679">
                  <c:v>25</c:v>
                </c:pt>
                <c:pt idx="2680">
                  <c:v>25</c:v>
                </c:pt>
                <c:pt idx="2681">
                  <c:v>25</c:v>
                </c:pt>
                <c:pt idx="2682">
                  <c:v>25</c:v>
                </c:pt>
                <c:pt idx="2683">
                  <c:v>25</c:v>
                </c:pt>
                <c:pt idx="2684">
                  <c:v>25</c:v>
                </c:pt>
                <c:pt idx="2685">
                  <c:v>25</c:v>
                </c:pt>
                <c:pt idx="2686">
                  <c:v>25</c:v>
                </c:pt>
                <c:pt idx="2687">
                  <c:v>25</c:v>
                </c:pt>
                <c:pt idx="2688">
                  <c:v>25</c:v>
                </c:pt>
                <c:pt idx="2689">
                  <c:v>25</c:v>
                </c:pt>
                <c:pt idx="2690">
                  <c:v>25</c:v>
                </c:pt>
                <c:pt idx="2691">
                  <c:v>25</c:v>
                </c:pt>
                <c:pt idx="2692">
                  <c:v>25</c:v>
                </c:pt>
                <c:pt idx="2693">
                  <c:v>25</c:v>
                </c:pt>
                <c:pt idx="2694">
                  <c:v>25</c:v>
                </c:pt>
                <c:pt idx="2695">
                  <c:v>25</c:v>
                </c:pt>
                <c:pt idx="2696">
                  <c:v>25</c:v>
                </c:pt>
                <c:pt idx="2697">
                  <c:v>25</c:v>
                </c:pt>
                <c:pt idx="2698">
                  <c:v>25</c:v>
                </c:pt>
                <c:pt idx="2699">
                  <c:v>25</c:v>
                </c:pt>
                <c:pt idx="2700">
                  <c:v>25</c:v>
                </c:pt>
                <c:pt idx="2701">
                  <c:v>25</c:v>
                </c:pt>
                <c:pt idx="2702">
                  <c:v>25</c:v>
                </c:pt>
                <c:pt idx="2703">
                  <c:v>25</c:v>
                </c:pt>
                <c:pt idx="2704">
                  <c:v>25</c:v>
                </c:pt>
                <c:pt idx="2705">
                  <c:v>25</c:v>
                </c:pt>
                <c:pt idx="2706">
                  <c:v>25</c:v>
                </c:pt>
                <c:pt idx="2707">
                  <c:v>25</c:v>
                </c:pt>
                <c:pt idx="2708">
                  <c:v>25</c:v>
                </c:pt>
                <c:pt idx="2709">
                  <c:v>25</c:v>
                </c:pt>
                <c:pt idx="2710">
                  <c:v>25</c:v>
                </c:pt>
                <c:pt idx="2711">
                  <c:v>25</c:v>
                </c:pt>
                <c:pt idx="2712">
                  <c:v>25</c:v>
                </c:pt>
                <c:pt idx="2713">
                  <c:v>25</c:v>
                </c:pt>
                <c:pt idx="2714">
                  <c:v>25</c:v>
                </c:pt>
                <c:pt idx="2715">
                  <c:v>25</c:v>
                </c:pt>
                <c:pt idx="2716">
                  <c:v>25</c:v>
                </c:pt>
                <c:pt idx="2717">
                  <c:v>25</c:v>
                </c:pt>
                <c:pt idx="2718">
                  <c:v>25</c:v>
                </c:pt>
                <c:pt idx="2719">
                  <c:v>25</c:v>
                </c:pt>
                <c:pt idx="2720">
                  <c:v>25</c:v>
                </c:pt>
                <c:pt idx="2721">
                  <c:v>25</c:v>
                </c:pt>
                <c:pt idx="2722">
                  <c:v>25</c:v>
                </c:pt>
                <c:pt idx="2723">
                  <c:v>25</c:v>
                </c:pt>
                <c:pt idx="2724">
                  <c:v>25</c:v>
                </c:pt>
                <c:pt idx="2725">
                  <c:v>25</c:v>
                </c:pt>
                <c:pt idx="2726">
                  <c:v>25</c:v>
                </c:pt>
                <c:pt idx="2727">
                  <c:v>25</c:v>
                </c:pt>
                <c:pt idx="2728">
                  <c:v>25</c:v>
                </c:pt>
                <c:pt idx="2729">
                  <c:v>25</c:v>
                </c:pt>
                <c:pt idx="2730">
                  <c:v>25</c:v>
                </c:pt>
                <c:pt idx="2731">
                  <c:v>25</c:v>
                </c:pt>
                <c:pt idx="2732">
                  <c:v>25</c:v>
                </c:pt>
                <c:pt idx="2733">
                  <c:v>25</c:v>
                </c:pt>
                <c:pt idx="2734">
                  <c:v>25</c:v>
                </c:pt>
                <c:pt idx="2735">
                  <c:v>25</c:v>
                </c:pt>
                <c:pt idx="2736">
                  <c:v>25</c:v>
                </c:pt>
                <c:pt idx="2737">
                  <c:v>25</c:v>
                </c:pt>
                <c:pt idx="2738">
                  <c:v>25</c:v>
                </c:pt>
                <c:pt idx="2739">
                  <c:v>25</c:v>
                </c:pt>
                <c:pt idx="2740">
                  <c:v>25</c:v>
                </c:pt>
                <c:pt idx="2741">
                  <c:v>25</c:v>
                </c:pt>
                <c:pt idx="2742">
                  <c:v>25</c:v>
                </c:pt>
                <c:pt idx="2743">
                  <c:v>25</c:v>
                </c:pt>
                <c:pt idx="2744">
                  <c:v>25</c:v>
                </c:pt>
                <c:pt idx="2745">
                  <c:v>25</c:v>
                </c:pt>
                <c:pt idx="2746">
                  <c:v>25</c:v>
                </c:pt>
                <c:pt idx="2747">
                  <c:v>25</c:v>
                </c:pt>
                <c:pt idx="2748">
                  <c:v>25</c:v>
                </c:pt>
                <c:pt idx="2749">
                  <c:v>25</c:v>
                </c:pt>
                <c:pt idx="2750">
                  <c:v>25</c:v>
                </c:pt>
                <c:pt idx="2751">
                  <c:v>25</c:v>
                </c:pt>
                <c:pt idx="2752">
                  <c:v>25</c:v>
                </c:pt>
                <c:pt idx="2753">
                  <c:v>25</c:v>
                </c:pt>
                <c:pt idx="2754">
                  <c:v>25</c:v>
                </c:pt>
                <c:pt idx="2755">
                  <c:v>25</c:v>
                </c:pt>
                <c:pt idx="2756">
                  <c:v>25</c:v>
                </c:pt>
                <c:pt idx="2757">
                  <c:v>25</c:v>
                </c:pt>
                <c:pt idx="2758">
                  <c:v>25</c:v>
                </c:pt>
                <c:pt idx="2759">
                  <c:v>25</c:v>
                </c:pt>
                <c:pt idx="2760">
                  <c:v>25</c:v>
                </c:pt>
                <c:pt idx="2761">
                  <c:v>25</c:v>
                </c:pt>
                <c:pt idx="2762">
                  <c:v>25</c:v>
                </c:pt>
                <c:pt idx="2763">
                  <c:v>25</c:v>
                </c:pt>
                <c:pt idx="2764">
                  <c:v>25</c:v>
                </c:pt>
                <c:pt idx="2765">
                  <c:v>25</c:v>
                </c:pt>
                <c:pt idx="2766">
                  <c:v>25</c:v>
                </c:pt>
                <c:pt idx="2767">
                  <c:v>25</c:v>
                </c:pt>
                <c:pt idx="2768">
                  <c:v>25</c:v>
                </c:pt>
                <c:pt idx="2769">
                  <c:v>25</c:v>
                </c:pt>
                <c:pt idx="2770">
                  <c:v>25</c:v>
                </c:pt>
                <c:pt idx="2771">
                  <c:v>25</c:v>
                </c:pt>
                <c:pt idx="2772">
                  <c:v>25</c:v>
                </c:pt>
                <c:pt idx="2773">
                  <c:v>25</c:v>
                </c:pt>
                <c:pt idx="2774">
                  <c:v>25</c:v>
                </c:pt>
                <c:pt idx="2775">
                  <c:v>25</c:v>
                </c:pt>
                <c:pt idx="2776">
                  <c:v>25</c:v>
                </c:pt>
                <c:pt idx="2777">
                  <c:v>25</c:v>
                </c:pt>
                <c:pt idx="2778">
                  <c:v>25</c:v>
                </c:pt>
                <c:pt idx="2779">
                  <c:v>25</c:v>
                </c:pt>
                <c:pt idx="2780">
                  <c:v>25</c:v>
                </c:pt>
                <c:pt idx="2781">
                  <c:v>25</c:v>
                </c:pt>
                <c:pt idx="2782">
                  <c:v>25</c:v>
                </c:pt>
                <c:pt idx="2783">
                  <c:v>25</c:v>
                </c:pt>
                <c:pt idx="2784">
                  <c:v>25</c:v>
                </c:pt>
                <c:pt idx="2785">
                  <c:v>25</c:v>
                </c:pt>
                <c:pt idx="2786">
                  <c:v>25</c:v>
                </c:pt>
                <c:pt idx="2787">
                  <c:v>25</c:v>
                </c:pt>
                <c:pt idx="2788">
                  <c:v>25</c:v>
                </c:pt>
                <c:pt idx="2789">
                  <c:v>25</c:v>
                </c:pt>
                <c:pt idx="2790">
                  <c:v>25</c:v>
                </c:pt>
                <c:pt idx="2791">
                  <c:v>25</c:v>
                </c:pt>
                <c:pt idx="2792">
                  <c:v>25</c:v>
                </c:pt>
                <c:pt idx="2793">
                  <c:v>25</c:v>
                </c:pt>
                <c:pt idx="2794">
                  <c:v>25</c:v>
                </c:pt>
                <c:pt idx="2795">
                  <c:v>25</c:v>
                </c:pt>
                <c:pt idx="2796">
                  <c:v>25</c:v>
                </c:pt>
                <c:pt idx="2797">
                  <c:v>25</c:v>
                </c:pt>
                <c:pt idx="2798">
                  <c:v>25</c:v>
                </c:pt>
                <c:pt idx="2799">
                  <c:v>25</c:v>
                </c:pt>
                <c:pt idx="2800">
                  <c:v>25</c:v>
                </c:pt>
                <c:pt idx="2801">
                  <c:v>25</c:v>
                </c:pt>
                <c:pt idx="2802">
                  <c:v>25</c:v>
                </c:pt>
                <c:pt idx="2803">
                  <c:v>25</c:v>
                </c:pt>
                <c:pt idx="2804">
                  <c:v>25</c:v>
                </c:pt>
                <c:pt idx="2805">
                  <c:v>25</c:v>
                </c:pt>
                <c:pt idx="2806">
                  <c:v>25</c:v>
                </c:pt>
                <c:pt idx="2807">
                  <c:v>25</c:v>
                </c:pt>
                <c:pt idx="2808">
                  <c:v>25</c:v>
                </c:pt>
                <c:pt idx="2809">
                  <c:v>25</c:v>
                </c:pt>
                <c:pt idx="2810">
                  <c:v>25</c:v>
                </c:pt>
                <c:pt idx="2811">
                  <c:v>25</c:v>
                </c:pt>
                <c:pt idx="2812">
                  <c:v>25</c:v>
                </c:pt>
                <c:pt idx="2813">
                  <c:v>25</c:v>
                </c:pt>
                <c:pt idx="2814">
                  <c:v>25</c:v>
                </c:pt>
                <c:pt idx="2815">
                  <c:v>25</c:v>
                </c:pt>
                <c:pt idx="2816">
                  <c:v>25</c:v>
                </c:pt>
                <c:pt idx="2817">
                  <c:v>25</c:v>
                </c:pt>
                <c:pt idx="2818">
                  <c:v>25</c:v>
                </c:pt>
                <c:pt idx="2819">
                  <c:v>25</c:v>
                </c:pt>
                <c:pt idx="2820">
                  <c:v>25</c:v>
                </c:pt>
                <c:pt idx="2821">
                  <c:v>25</c:v>
                </c:pt>
                <c:pt idx="2822">
                  <c:v>25</c:v>
                </c:pt>
                <c:pt idx="2823">
                  <c:v>25</c:v>
                </c:pt>
                <c:pt idx="2824">
                  <c:v>25</c:v>
                </c:pt>
                <c:pt idx="2825">
                  <c:v>25</c:v>
                </c:pt>
                <c:pt idx="2826">
                  <c:v>25</c:v>
                </c:pt>
                <c:pt idx="2827">
                  <c:v>25</c:v>
                </c:pt>
                <c:pt idx="2828">
                  <c:v>25</c:v>
                </c:pt>
                <c:pt idx="2829">
                  <c:v>25</c:v>
                </c:pt>
                <c:pt idx="2830">
                  <c:v>25</c:v>
                </c:pt>
                <c:pt idx="2831">
                  <c:v>25</c:v>
                </c:pt>
                <c:pt idx="2832">
                  <c:v>25</c:v>
                </c:pt>
                <c:pt idx="2833">
                  <c:v>25</c:v>
                </c:pt>
                <c:pt idx="2834">
                  <c:v>25</c:v>
                </c:pt>
                <c:pt idx="2835">
                  <c:v>25</c:v>
                </c:pt>
                <c:pt idx="2836">
                  <c:v>25</c:v>
                </c:pt>
                <c:pt idx="2837">
                  <c:v>25</c:v>
                </c:pt>
                <c:pt idx="2838">
                  <c:v>25</c:v>
                </c:pt>
                <c:pt idx="2839">
                  <c:v>25</c:v>
                </c:pt>
                <c:pt idx="2840">
                  <c:v>25</c:v>
                </c:pt>
                <c:pt idx="2841">
                  <c:v>25</c:v>
                </c:pt>
                <c:pt idx="2842">
                  <c:v>25</c:v>
                </c:pt>
                <c:pt idx="2843">
                  <c:v>25</c:v>
                </c:pt>
                <c:pt idx="2844">
                  <c:v>25</c:v>
                </c:pt>
                <c:pt idx="2845">
                  <c:v>25</c:v>
                </c:pt>
                <c:pt idx="2846">
                  <c:v>25</c:v>
                </c:pt>
                <c:pt idx="2847">
                  <c:v>25</c:v>
                </c:pt>
                <c:pt idx="2848">
                  <c:v>25</c:v>
                </c:pt>
                <c:pt idx="2849">
                  <c:v>25</c:v>
                </c:pt>
                <c:pt idx="2850">
                  <c:v>25</c:v>
                </c:pt>
                <c:pt idx="2851">
                  <c:v>25</c:v>
                </c:pt>
                <c:pt idx="2852">
                  <c:v>25</c:v>
                </c:pt>
                <c:pt idx="2853">
                  <c:v>25</c:v>
                </c:pt>
                <c:pt idx="2854">
                  <c:v>25</c:v>
                </c:pt>
                <c:pt idx="2855">
                  <c:v>25</c:v>
                </c:pt>
                <c:pt idx="2856">
                  <c:v>25</c:v>
                </c:pt>
                <c:pt idx="2857">
                  <c:v>25</c:v>
                </c:pt>
                <c:pt idx="2858">
                  <c:v>25</c:v>
                </c:pt>
                <c:pt idx="2859">
                  <c:v>25</c:v>
                </c:pt>
                <c:pt idx="2860">
                  <c:v>25</c:v>
                </c:pt>
                <c:pt idx="2861">
                  <c:v>25</c:v>
                </c:pt>
                <c:pt idx="2862">
                  <c:v>25</c:v>
                </c:pt>
                <c:pt idx="2863">
                  <c:v>25</c:v>
                </c:pt>
                <c:pt idx="2864">
                  <c:v>25</c:v>
                </c:pt>
                <c:pt idx="2865">
                  <c:v>25</c:v>
                </c:pt>
                <c:pt idx="2866">
                  <c:v>25</c:v>
                </c:pt>
                <c:pt idx="2867">
                  <c:v>25</c:v>
                </c:pt>
                <c:pt idx="2868">
                  <c:v>25</c:v>
                </c:pt>
                <c:pt idx="2869">
                  <c:v>25</c:v>
                </c:pt>
                <c:pt idx="2870">
                  <c:v>25</c:v>
                </c:pt>
                <c:pt idx="2871">
                  <c:v>25</c:v>
                </c:pt>
                <c:pt idx="2872">
                  <c:v>25</c:v>
                </c:pt>
                <c:pt idx="2873">
                  <c:v>25</c:v>
                </c:pt>
                <c:pt idx="2874">
                  <c:v>25</c:v>
                </c:pt>
                <c:pt idx="2875">
                  <c:v>25</c:v>
                </c:pt>
                <c:pt idx="2876">
                  <c:v>25</c:v>
                </c:pt>
                <c:pt idx="2877">
                  <c:v>25</c:v>
                </c:pt>
                <c:pt idx="2878">
                  <c:v>25</c:v>
                </c:pt>
                <c:pt idx="2879">
                  <c:v>25</c:v>
                </c:pt>
                <c:pt idx="2880">
                  <c:v>25</c:v>
                </c:pt>
                <c:pt idx="2881">
                  <c:v>25</c:v>
                </c:pt>
                <c:pt idx="2882">
                  <c:v>25</c:v>
                </c:pt>
                <c:pt idx="2883">
                  <c:v>25</c:v>
                </c:pt>
                <c:pt idx="2884">
                  <c:v>25</c:v>
                </c:pt>
                <c:pt idx="2885">
                  <c:v>25</c:v>
                </c:pt>
                <c:pt idx="2886">
                  <c:v>25</c:v>
                </c:pt>
                <c:pt idx="2887">
                  <c:v>25</c:v>
                </c:pt>
                <c:pt idx="2888">
                  <c:v>25</c:v>
                </c:pt>
                <c:pt idx="2889">
                  <c:v>25</c:v>
                </c:pt>
                <c:pt idx="2890">
                  <c:v>25</c:v>
                </c:pt>
                <c:pt idx="2891">
                  <c:v>25</c:v>
                </c:pt>
                <c:pt idx="2892">
                  <c:v>25</c:v>
                </c:pt>
                <c:pt idx="2893">
                  <c:v>25</c:v>
                </c:pt>
                <c:pt idx="2894">
                  <c:v>25</c:v>
                </c:pt>
                <c:pt idx="2895">
                  <c:v>25</c:v>
                </c:pt>
                <c:pt idx="2896">
                  <c:v>25</c:v>
                </c:pt>
                <c:pt idx="2897">
                  <c:v>25</c:v>
                </c:pt>
                <c:pt idx="2898">
                  <c:v>25</c:v>
                </c:pt>
                <c:pt idx="2899">
                  <c:v>25</c:v>
                </c:pt>
                <c:pt idx="2900">
                  <c:v>25</c:v>
                </c:pt>
                <c:pt idx="2901">
                  <c:v>25</c:v>
                </c:pt>
                <c:pt idx="2902">
                  <c:v>25</c:v>
                </c:pt>
                <c:pt idx="2903">
                  <c:v>25</c:v>
                </c:pt>
                <c:pt idx="2904">
                  <c:v>25</c:v>
                </c:pt>
                <c:pt idx="2905">
                  <c:v>25</c:v>
                </c:pt>
                <c:pt idx="2906">
                  <c:v>25</c:v>
                </c:pt>
                <c:pt idx="2907">
                  <c:v>25</c:v>
                </c:pt>
                <c:pt idx="2908">
                  <c:v>25</c:v>
                </c:pt>
                <c:pt idx="2909">
                  <c:v>25</c:v>
                </c:pt>
                <c:pt idx="2910">
                  <c:v>25</c:v>
                </c:pt>
                <c:pt idx="2911">
                  <c:v>25</c:v>
                </c:pt>
                <c:pt idx="2912">
                  <c:v>25</c:v>
                </c:pt>
                <c:pt idx="2913">
                  <c:v>25</c:v>
                </c:pt>
                <c:pt idx="2914">
                  <c:v>25</c:v>
                </c:pt>
                <c:pt idx="2915">
                  <c:v>25</c:v>
                </c:pt>
                <c:pt idx="2916">
                  <c:v>25</c:v>
                </c:pt>
                <c:pt idx="2917">
                  <c:v>25</c:v>
                </c:pt>
                <c:pt idx="2918">
                  <c:v>25</c:v>
                </c:pt>
                <c:pt idx="2919">
                  <c:v>25</c:v>
                </c:pt>
                <c:pt idx="2920">
                  <c:v>25</c:v>
                </c:pt>
                <c:pt idx="2921">
                  <c:v>25</c:v>
                </c:pt>
                <c:pt idx="2922">
                  <c:v>25</c:v>
                </c:pt>
                <c:pt idx="2923">
                  <c:v>25</c:v>
                </c:pt>
                <c:pt idx="2924">
                  <c:v>25</c:v>
                </c:pt>
                <c:pt idx="2925">
                  <c:v>25</c:v>
                </c:pt>
                <c:pt idx="2926">
                  <c:v>25</c:v>
                </c:pt>
                <c:pt idx="2927">
                  <c:v>25</c:v>
                </c:pt>
                <c:pt idx="2928">
                  <c:v>25</c:v>
                </c:pt>
                <c:pt idx="2929">
                  <c:v>25</c:v>
                </c:pt>
                <c:pt idx="2930">
                  <c:v>25</c:v>
                </c:pt>
                <c:pt idx="2931">
                  <c:v>25</c:v>
                </c:pt>
                <c:pt idx="2932">
                  <c:v>25</c:v>
                </c:pt>
                <c:pt idx="2933">
                  <c:v>25</c:v>
                </c:pt>
                <c:pt idx="2934">
                  <c:v>25</c:v>
                </c:pt>
                <c:pt idx="2935">
                  <c:v>25</c:v>
                </c:pt>
                <c:pt idx="2936">
                  <c:v>25</c:v>
                </c:pt>
                <c:pt idx="2937">
                  <c:v>25</c:v>
                </c:pt>
                <c:pt idx="2938">
                  <c:v>25</c:v>
                </c:pt>
                <c:pt idx="2939">
                  <c:v>25</c:v>
                </c:pt>
                <c:pt idx="2940">
                  <c:v>25</c:v>
                </c:pt>
                <c:pt idx="2941">
                  <c:v>25</c:v>
                </c:pt>
                <c:pt idx="2942">
                  <c:v>25</c:v>
                </c:pt>
                <c:pt idx="2943">
                  <c:v>25</c:v>
                </c:pt>
                <c:pt idx="2944">
                  <c:v>25</c:v>
                </c:pt>
                <c:pt idx="2945">
                  <c:v>25</c:v>
                </c:pt>
                <c:pt idx="2946">
                  <c:v>25</c:v>
                </c:pt>
                <c:pt idx="2947">
                  <c:v>25</c:v>
                </c:pt>
                <c:pt idx="2948">
                  <c:v>25</c:v>
                </c:pt>
                <c:pt idx="2949">
                  <c:v>25</c:v>
                </c:pt>
                <c:pt idx="2950">
                  <c:v>25</c:v>
                </c:pt>
                <c:pt idx="2951">
                  <c:v>25</c:v>
                </c:pt>
                <c:pt idx="2952">
                  <c:v>25</c:v>
                </c:pt>
                <c:pt idx="2953">
                  <c:v>25</c:v>
                </c:pt>
                <c:pt idx="2954">
                  <c:v>25</c:v>
                </c:pt>
                <c:pt idx="2955">
                  <c:v>25</c:v>
                </c:pt>
                <c:pt idx="2956">
                  <c:v>25</c:v>
                </c:pt>
                <c:pt idx="2957">
                  <c:v>25</c:v>
                </c:pt>
                <c:pt idx="2958">
                  <c:v>25</c:v>
                </c:pt>
                <c:pt idx="2959">
                  <c:v>25</c:v>
                </c:pt>
                <c:pt idx="2960">
                  <c:v>25</c:v>
                </c:pt>
                <c:pt idx="2961">
                  <c:v>25</c:v>
                </c:pt>
                <c:pt idx="2962">
                  <c:v>25</c:v>
                </c:pt>
                <c:pt idx="2963">
                  <c:v>25</c:v>
                </c:pt>
                <c:pt idx="2964">
                  <c:v>25</c:v>
                </c:pt>
                <c:pt idx="2965">
                  <c:v>25</c:v>
                </c:pt>
                <c:pt idx="2966">
                  <c:v>25</c:v>
                </c:pt>
                <c:pt idx="2967">
                  <c:v>25</c:v>
                </c:pt>
                <c:pt idx="2968">
                  <c:v>25</c:v>
                </c:pt>
                <c:pt idx="2969">
                  <c:v>25</c:v>
                </c:pt>
                <c:pt idx="2970">
                  <c:v>25</c:v>
                </c:pt>
                <c:pt idx="2971">
                  <c:v>25</c:v>
                </c:pt>
                <c:pt idx="2972">
                  <c:v>25</c:v>
                </c:pt>
                <c:pt idx="2973">
                  <c:v>25</c:v>
                </c:pt>
                <c:pt idx="2974">
                  <c:v>25</c:v>
                </c:pt>
                <c:pt idx="2975">
                  <c:v>25</c:v>
                </c:pt>
                <c:pt idx="2976">
                  <c:v>25</c:v>
                </c:pt>
                <c:pt idx="2977">
                  <c:v>25</c:v>
                </c:pt>
                <c:pt idx="2978">
                  <c:v>25</c:v>
                </c:pt>
                <c:pt idx="2979">
                  <c:v>25</c:v>
                </c:pt>
                <c:pt idx="2980">
                  <c:v>25</c:v>
                </c:pt>
                <c:pt idx="2981">
                  <c:v>25</c:v>
                </c:pt>
                <c:pt idx="2982">
                  <c:v>25</c:v>
                </c:pt>
                <c:pt idx="2983">
                  <c:v>25</c:v>
                </c:pt>
                <c:pt idx="2984">
                  <c:v>25</c:v>
                </c:pt>
                <c:pt idx="2985">
                  <c:v>25</c:v>
                </c:pt>
                <c:pt idx="2986">
                  <c:v>25</c:v>
                </c:pt>
                <c:pt idx="2987">
                  <c:v>25</c:v>
                </c:pt>
                <c:pt idx="2988">
                  <c:v>25</c:v>
                </c:pt>
                <c:pt idx="2989">
                  <c:v>25</c:v>
                </c:pt>
                <c:pt idx="2990">
                  <c:v>25</c:v>
                </c:pt>
                <c:pt idx="2991">
                  <c:v>25</c:v>
                </c:pt>
                <c:pt idx="2992">
                  <c:v>25</c:v>
                </c:pt>
                <c:pt idx="2993">
                  <c:v>25</c:v>
                </c:pt>
                <c:pt idx="2994">
                  <c:v>25</c:v>
                </c:pt>
                <c:pt idx="2995">
                  <c:v>25</c:v>
                </c:pt>
                <c:pt idx="2996">
                  <c:v>25</c:v>
                </c:pt>
                <c:pt idx="2997">
                  <c:v>25</c:v>
                </c:pt>
                <c:pt idx="2998">
                  <c:v>25</c:v>
                </c:pt>
                <c:pt idx="2999">
                  <c:v>25</c:v>
                </c:pt>
                <c:pt idx="3000">
                  <c:v>25</c:v>
                </c:pt>
                <c:pt idx="3001">
                  <c:v>25</c:v>
                </c:pt>
                <c:pt idx="3002">
                  <c:v>25</c:v>
                </c:pt>
                <c:pt idx="3003">
                  <c:v>25</c:v>
                </c:pt>
                <c:pt idx="3004">
                  <c:v>25</c:v>
                </c:pt>
                <c:pt idx="3005">
                  <c:v>25</c:v>
                </c:pt>
                <c:pt idx="3006">
                  <c:v>25</c:v>
                </c:pt>
                <c:pt idx="3007">
                  <c:v>25</c:v>
                </c:pt>
                <c:pt idx="3008">
                  <c:v>25</c:v>
                </c:pt>
                <c:pt idx="3009">
                  <c:v>25</c:v>
                </c:pt>
                <c:pt idx="3010">
                  <c:v>25</c:v>
                </c:pt>
                <c:pt idx="3011">
                  <c:v>25</c:v>
                </c:pt>
                <c:pt idx="3012">
                  <c:v>25</c:v>
                </c:pt>
                <c:pt idx="3013">
                  <c:v>25</c:v>
                </c:pt>
                <c:pt idx="3014">
                  <c:v>25</c:v>
                </c:pt>
                <c:pt idx="3015">
                  <c:v>25</c:v>
                </c:pt>
                <c:pt idx="3016">
                  <c:v>25</c:v>
                </c:pt>
                <c:pt idx="3017">
                  <c:v>25</c:v>
                </c:pt>
                <c:pt idx="3018">
                  <c:v>25</c:v>
                </c:pt>
                <c:pt idx="3019">
                  <c:v>25</c:v>
                </c:pt>
                <c:pt idx="3020">
                  <c:v>25</c:v>
                </c:pt>
                <c:pt idx="3021">
                  <c:v>25</c:v>
                </c:pt>
                <c:pt idx="3022">
                  <c:v>25</c:v>
                </c:pt>
                <c:pt idx="3023">
                  <c:v>25</c:v>
                </c:pt>
                <c:pt idx="3024">
                  <c:v>25</c:v>
                </c:pt>
                <c:pt idx="3025">
                  <c:v>25</c:v>
                </c:pt>
                <c:pt idx="3026">
                  <c:v>25</c:v>
                </c:pt>
                <c:pt idx="3027">
                  <c:v>25</c:v>
                </c:pt>
                <c:pt idx="3028">
                  <c:v>25</c:v>
                </c:pt>
                <c:pt idx="3029">
                  <c:v>25</c:v>
                </c:pt>
                <c:pt idx="3030">
                  <c:v>25</c:v>
                </c:pt>
                <c:pt idx="3031">
                  <c:v>25</c:v>
                </c:pt>
                <c:pt idx="3032">
                  <c:v>25</c:v>
                </c:pt>
                <c:pt idx="3033">
                  <c:v>25</c:v>
                </c:pt>
                <c:pt idx="3034">
                  <c:v>25</c:v>
                </c:pt>
                <c:pt idx="3035">
                  <c:v>25</c:v>
                </c:pt>
                <c:pt idx="3036">
                  <c:v>25</c:v>
                </c:pt>
                <c:pt idx="3037">
                  <c:v>25</c:v>
                </c:pt>
                <c:pt idx="3038">
                  <c:v>25</c:v>
                </c:pt>
                <c:pt idx="3039">
                  <c:v>25</c:v>
                </c:pt>
                <c:pt idx="3040">
                  <c:v>25</c:v>
                </c:pt>
                <c:pt idx="3041">
                  <c:v>25</c:v>
                </c:pt>
                <c:pt idx="3042">
                  <c:v>25</c:v>
                </c:pt>
                <c:pt idx="3043">
                  <c:v>25</c:v>
                </c:pt>
                <c:pt idx="3044">
                  <c:v>25</c:v>
                </c:pt>
                <c:pt idx="3045">
                  <c:v>25</c:v>
                </c:pt>
                <c:pt idx="3046">
                  <c:v>25</c:v>
                </c:pt>
                <c:pt idx="3047">
                  <c:v>25</c:v>
                </c:pt>
                <c:pt idx="3048">
                  <c:v>25</c:v>
                </c:pt>
                <c:pt idx="3049">
                  <c:v>25</c:v>
                </c:pt>
                <c:pt idx="3050">
                  <c:v>25</c:v>
                </c:pt>
                <c:pt idx="3051">
                  <c:v>25</c:v>
                </c:pt>
                <c:pt idx="3052">
                  <c:v>25</c:v>
                </c:pt>
                <c:pt idx="3053">
                  <c:v>25</c:v>
                </c:pt>
                <c:pt idx="3054">
                  <c:v>25</c:v>
                </c:pt>
                <c:pt idx="3055">
                  <c:v>25</c:v>
                </c:pt>
                <c:pt idx="3056">
                  <c:v>25</c:v>
                </c:pt>
                <c:pt idx="3057">
                  <c:v>25</c:v>
                </c:pt>
                <c:pt idx="3058">
                  <c:v>25</c:v>
                </c:pt>
                <c:pt idx="3059">
                  <c:v>25</c:v>
                </c:pt>
                <c:pt idx="3060">
                  <c:v>25</c:v>
                </c:pt>
                <c:pt idx="3061">
                  <c:v>25</c:v>
                </c:pt>
                <c:pt idx="3062">
                  <c:v>25</c:v>
                </c:pt>
                <c:pt idx="3063">
                  <c:v>25</c:v>
                </c:pt>
                <c:pt idx="3064">
                  <c:v>25</c:v>
                </c:pt>
                <c:pt idx="3065">
                  <c:v>25</c:v>
                </c:pt>
                <c:pt idx="3066">
                  <c:v>25</c:v>
                </c:pt>
                <c:pt idx="3067">
                  <c:v>25</c:v>
                </c:pt>
                <c:pt idx="3068">
                  <c:v>25</c:v>
                </c:pt>
                <c:pt idx="3069">
                  <c:v>25</c:v>
                </c:pt>
                <c:pt idx="3070">
                  <c:v>25</c:v>
                </c:pt>
                <c:pt idx="3071">
                  <c:v>25</c:v>
                </c:pt>
                <c:pt idx="3072">
                  <c:v>25</c:v>
                </c:pt>
                <c:pt idx="3073">
                  <c:v>25</c:v>
                </c:pt>
                <c:pt idx="3074">
                  <c:v>25</c:v>
                </c:pt>
                <c:pt idx="3075">
                  <c:v>25</c:v>
                </c:pt>
                <c:pt idx="3076">
                  <c:v>25</c:v>
                </c:pt>
                <c:pt idx="3077">
                  <c:v>25</c:v>
                </c:pt>
                <c:pt idx="3078">
                  <c:v>25</c:v>
                </c:pt>
                <c:pt idx="3079">
                  <c:v>25</c:v>
                </c:pt>
                <c:pt idx="3080">
                  <c:v>25</c:v>
                </c:pt>
                <c:pt idx="3081">
                  <c:v>25</c:v>
                </c:pt>
                <c:pt idx="3082">
                  <c:v>25</c:v>
                </c:pt>
                <c:pt idx="3083">
                  <c:v>25</c:v>
                </c:pt>
                <c:pt idx="3084">
                  <c:v>25</c:v>
                </c:pt>
                <c:pt idx="3085">
                  <c:v>25</c:v>
                </c:pt>
                <c:pt idx="3086">
                  <c:v>25</c:v>
                </c:pt>
                <c:pt idx="3087">
                  <c:v>25</c:v>
                </c:pt>
                <c:pt idx="3088">
                  <c:v>25</c:v>
                </c:pt>
                <c:pt idx="3089">
                  <c:v>25</c:v>
                </c:pt>
                <c:pt idx="3090">
                  <c:v>25</c:v>
                </c:pt>
                <c:pt idx="3091">
                  <c:v>25</c:v>
                </c:pt>
                <c:pt idx="3092">
                  <c:v>25</c:v>
                </c:pt>
                <c:pt idx="3093">
                  <c:v>25</c:v>
                </c:pt>
                <c:pt idx="3094">
                  <c:v>25</c:v>
                </c:pt>
                <c:pt idx="3095">
                  <c:v>25</c:v>
                </c:pt>
                <c:pt idx="3096">
                  <c:v>25</c:v>
                </c:pt>
                <c:pt idx="3097">
                  <c:v>25</c:v>
                </c:pt>
                <c:pt idx="3098">
                  <c:v>25</c:v>
                </c:pt>
                <c:pt idx="3099">
                  <c:v>25</c:v>
                </c:pt>
                <c:pt idx="3100">
                  <c:v>25</c:v>
                </c:pt>
                <c:pt idx="3101">
                  <c:v>25</c:v>
                </c:pt>
                <c:pt idx="3102">
                  <c:v>25</c:v>
                </c:pt>
                <c:pt idx="3103">
                  <c:v>25</c:v>
                </c:pt>
                <c:pt idx="3104">
                  <c:v>25</c:v>
                </c:pt>
                <c:pt idx="3105">
                  <c:v>25</c:v>
                </c:pt>
                <c:pt idx="3106">
                  <c:v>25</c:v>
                </c:pt>
                <c:pt idx="3107">
                  <c:v>25</c:v>
                </c:pt>
                <c:pt idx="3108">
                  <c:v>25</c:v>
                </c:pt>
                <c:pt idx="3109">
                  <c:v>25</c:v>
                </c:pt>
                <c:pt idx="3110">
                  <c:v>25</c:v>
                </c:pt>
                <c:pt idx="3111">
                  <c:v>25</c:v>
                </c:pt>
                <c:pt idx="3112">
                  <c:v>25</c:v>
                </c:pt>
                <c:pt idx="3113">
                  <c:v>25</c:v>
                </c:pt>
                <c:pt idx="3114">
                  <c:v>25</c:v>
                </c:pt>
                <c:pt idx="3115">
                  <c:v>25</c:v>
                </c:pt>
                <c:pt idx="3116">
                  <c:v>25</c:v>
                </c:pt>
                <c:pt idx="3117">
                  <c:v>25</c:v>
                </c:pt>
                <c:pt idx="3118">
                  <c:v>25</c:v>
                </c:pt>
                <c:pt idx="3119">
                  <c:v>25</c:v>
                </c:pt>
                <c:pt idx="3120">
                  <c:v>25</c:v>
                </c:pt>
                <c:pt idx="3121">
                  <c:v>25</c:v>
                </c:pt>
                <c:pt idx="3122">
                  <c:v>25</c:v>
                </c:pt>
                <c:pt idx="3123">
                  <c:v>25</c:v>
                </c:pt>
                <c:pt idx="3124">
                  <c:v>25</c:v>
                </c:pt>
                <c:pt idx="3125">
                  <c:v>25</c:v>
                </c:pt>
                <c:pt idx="3126">
                  <c:v>25</c:v>
                </c:pt>
                <c:pt idx="3127">
                  <c:v>25</c:v>
                </c:pt>
                <c:pt idx="3128">
                  <c:v>25</c:v>
                </c:pt>
                <c:pt idx="3129">
                  <c:v>25</c:v>
                </c:pt>
                <c:pt idx="3130">
                  <c:v>25</c:v>
                </c:pt>
                <c:pt idx="3131">
                  <c:v>25</c:v>
                </c:pt>
                <c:pt idx="3132">
                  <c:v>25</c:v>
                </c:pt>
                <c:pt idx="3133">
                  <c:v>25</c:v>
                </c:pt>
                <c:pt idx="3134">
                  <c:v>25</c:v>
                </c:pt>
                <c:pt idx="3135">
                  <c:v>25</c:v>
                </c:pt>
                <c:pt idx="3136">
                  <c:v>25</c:v>
                </c:pt>
                <c:pt idx="3137">
                  <c:v>25</c:v>
                </c:pt>
                <c:pt idx="3138">
                  <c:v>25</c:v>
                </c:pt>
                <c:pt idx="3139">
                  <c:v>25</c:v>
                </c:pt>
                <c:pt idx="3140">
                  <c:v>25</c:v>
                </c:pt>
                <c:pt idx="3141">
                  <c:v>25</c:v>
                </c:pt>
                <c:pt idx="3142">
                  <c:v>25</c:v>
                </c:pt>
                <c:pt idx="3143">
                  <c:v>25</c:v>
                </c:pt>
                <c:pt idx="3144">
                  <c:v>25</c:v>
                </c:pt>
                <c:pt idx="3145">
                  <c:v>25</c:v>
                </c:pt>
                <c:pt idx="3146">
                  <c:v>25</c:v>
                </c:pt>
                <c:pt idx="3147">
                  <c:v>25</c:v>
                </c:pt>
                <c:pt idx="3148">
                  <c:v>25</c:v>
                </c:pt>
                <c:pt idx="3149">
                  <c:v>25</c:v>
                </c:pt>
                <c:pt idx="3150">
                  <c:v>25</c:v>
                </c:pt>
                <c:pt idx="3151">
                  <c:v>25</c:v>
                </c:pt>
                <c:pt idx="3152">
                  <c:v>25</c:v>
                </c:pt>
                <c:pt idx="3153">
                  <c:v>25</c:v>
                </c:pt>
                <c:pt idx="3154">
                  <c:v>25</c:v>
                </c:pt>
                <c:pt idx="3155">
                  <c:v>25</c:v>
                </c:pt>
                <c:pt idx="3156">
                  <c:v>25</c:v>
                </c:pt>
                <c:pt idx="3157">
                  <c:v>25</c:v>
                </c:pt>
                <c:pt idx="3158">
                  <c:v>25</c:v>
                </c:pt>
                <c:pt idx="3159">
                  <c:v>25</c:v>
                </c:pt>
                <c:pt idx="3160">
                  <c:v>25</c:v>
                </c:pt>
                <c:pt idx="3161">
                  <c:v>25</c:v>
                </c:pt>
                <c:pt idx="3162">
                  <c:v>25</c:v>
                </c:pt>
                <c:pt idx="3163">
                  <c:v>25</c:v>
                </c:pt>
                <c:pt idx="3164">
                  <c:v>25</c:v>
                </c:pt>
                <c:pt idx="3165">
                  <c:v>25</c:v>
                </c:pt>
                <c:pt idx="3166">
                  <c:v>25</c:v>
                </c:pt>
                <c:pt idx="3167">
                  <c:v>25</c:v>
                </c:pt>
                <c:pt idx="3168">
                  <c:v>25</c:v>
                </c:pt>
                <c:pt idx="3169">
                  <c:v>25</c:v>
                </c:pt>
                <c:pt idx="3170">
                  <c:v>25</c:v>
                </c:pt>
                <c:pt idx="3171">
                  <c:v>25</c:v>
                </c:pt>
                <c:pt idx="3172">
                  <c:v>25</c:v>
                </c:pt>
                <c:pt idx="3173">
                  <c:v>25</c:v>
                </c:pt>
                <c:pt idx="3174">
                  <c:v>25</c:v>
                </c:pt>
                <c:pt idx="3175">
                  <c:v>25</c:v>
                </c:pt>
                <c:pt idx="3176">
                  <c:v>25</c:v>
                </c:pt>
                <c:pt idx="3177">
                  <c:v>25</c:v>
                </c:pt>
                <c:pt idx="3178">
                  <c:v>25</c:v>
                </c:pt>
                <c:pt idx="3179">
                  <c:v>25</c:v>
                </c:pt>
                <c:pt idx="3180">
                  <c:v>25</c:v>
                </c:pt>
                <c:pt idx="3181">
                  <c:v>25</c:v>
                </c:pt>
                <c:pt idx="3182">
                  <c:v>25</c:v>
                </c:pt>
                <c:pt idx="3183">
                  <c:v>25</c:v>
                </c:pt>
                <c:pt idx="3184">
                  <c:v>25</c:v>
                </c:pt>
                <c:pt idx="3185">
                  <c:v>25</c:v>
                </c:pt>
                <c:pt idx="3186">
                  <c:v>25</c:v>
                </c:pt>
                <c:pt idx="3187">
                  <c:v>25</c:v>
                </c:pt>
                <c:pt idx="3188">
                  <c:v>25</c:v>
                </c:pt>
                <c:pt idx="3189">
                  <c:v>25</c:v>
                </c:pt>
                <c:pt idx="3190">
                  <c:v>25</c:v>
                </c:pt>
                <c:pt idx="3191">
                  <c:v>25</c:v>
                </c:pt>
                <c:pt idx="3192">
                  <c:v>25</c:v>
                </c:pt>
                <c:pt idx="3193">
                  <c:v>25</c:v>
                </c:pt>
                <c:pt idx="3194">
                  <c:v>25</c:v>
                </c:pt>
                <c:pt idx="3195">
                  <c:v>25</c:v>
                </c:pt>
                <c:pt idx="3196">
                  <c:v>25</c:v>
                </c:pt>
                <c:pt idx="3197">
                  <c:v>25</c:v>
                </c:pt>
                <c:pt idx="3198">
                  <c:v>25</c:v>
                </c:pt>
                <c:pt idx="3199">
                  <c:v>25</c:v>
                </c:pt>
                <c:pt idx="3200">
                  <c:v>25</c:v>
                </c:pt>
                <c:pt idx="3201">
                  <c:v>25</c:v>
                </c:pt>
                <c:pt idx="3202">
                  <c:v>25</c:v>
                </c:pt>
                <c:pt idx="3203">
                  <c:v>25</c:v>
                </c:pt>
                <c:pt idx="3204">
                  <c:v>25</c:v>
                </c:pt>
                <c:pt idx="3205">
                  <c:v>25</c:v>
                </c:pt>
                <c:pt idx="3206">
                  <c:v>25</c:v>
                </c:pt>
                <c:pt idx="3207">
                  <c:v>25</c:v>
                </c:pt>
                <c:pt idx="3208">
                  <c:v>25</c:v>
                </c:pt>
                <c:pt idx="3209">
                  <c:v>25</c:v>
                </c:pt>
                <c:pt idx="3210">
                  <c:v>25</c:v>
                </c:pt>
                <c:pt idx="3211">
                  <c:v>25</c:v>
                </c:pt>
                <c:pt idx="3212">
                  <c:v>25</c:v>
                </c:pt>
                <c:pt idx="3213">
                  <c:v>25</c:v>
                </c:pt>
                <c:pt idx="3214">
                  <c:v>25</c:v>
                </c:pt>
                <c:pt idx="3215">
                  <c:v>25</c:v>
                </c:pt>
                <c:pt idx="3216">
                  <c:v>25</c:v>
                </c:pt>
                <c:pt idx="3217">
                  <c:v>25</c:v>
                </c:pt>
                <c:pt idx="3218">
                  <c:v>25</c:v>
                </c:pt>
                <c:pt idx="3219">
                  <c:v>25</c:v>
                </c:pt>
                <c:pt idx="3220">
                  <c:v>25</c:v>
                </c:pt>
                <c:pt idx="3221">
                  <c:v>25</c:v>
                </c:pt>
                <c:pt idx="3222">
                  <c:v>25</c:v>
                </c:pt>
                <c:pt idx="3223">
                  <c:v>25</c:v>
                </c:pt>
                <c:pt idx="3224">
                  <c:v>25</c:v>
                </c:pt>
                <c:pt idx="3225">
                  <c:v>25</c:v>
                </c:pt>
                <c:pt idx="3226">
                  <c:v>25</c:v>
                </c:pt>
                <c:pt idx="3227">
                  <c:v>25</c:v>
                </c:pt>
                <c:pt idx="3228">
                  <c:v>25</c:v>
                </c:pt>
                <c:pt idx="3229">
                  <c:v>25</c:v>
                </c:pt>
                <c:pt idx="3230">
                  <c:v>25</c:v>
                </c:pt>
                <c:pt idx="3231">
                  <c:v>25</c:v>
                </c:pt>
                <c:pt idx="3232">
                  <c:v>25</c:v>
                </c:pt>
                <c:pt idx="3233">
                  <c:v>25</c:v>
                </c:pt>
                <c:pt idx="3234">
                  <c:v>25</c:v>
                </c:pt>
                <c:pt idx="3235">
                  <c:v>25</c:v>
                </c:pt>
                <c:pt idx="3236">
                  <c:v>25</c:v>
                </c:pt>
                <c:pt idx="3237">
                  <c:v>25</c:v>
                </c:pt>
                <c:pt idx="3238">
                  <c:v>25</c:v>
                </c:pt>
                <c:pt idx="3239">
                  <c:v>25</c:v>
                </c:pt>
                <c:pt idx="3240">
                  <c:v>25</c:v>
                </c:pt>
                <c:pt idx="3241">
                  <c:v>25</c:v>
                </c:pt>
                <c:pt idx="3242">
                  <c:v>25</c:v>
                </c:pt>
                <c:pt idx="3243">
                  <c:v>25</c:v>
                </c:pt>
                <c:pt idx="3244">
                  <c:v>25</c:v>
                </c:pt>
                <c:pt idx="3245">
                  <c:v>25</c:v>
                </c:pt>
                <c:pt idx="3246">
                  <c:v>25</c:v>
                </c:pt>
                <c:pt idx="3247">
                  <c:v>25</c:v>
                </c:pt>
                <c:pt idx="3248">
                  <c:v>25</c:v>
                </c:pt>
                <c:pt idx="3249">
                  <c:v>25</c:v>
                </c:pt>
                <c:pt idx="3250">
                  <c:v>25</c:v>
                </c:pt>
                <c:pt idx="3251">
                  <c:v>25</c:v>
                </c:pt>
                <c:pt idx="3252">
                  <c:v>25</c:v>
                </c:pt>
                <c:pt idx="3253">
                  <c:v>25</c:v>
                </c:pt>
                <c:pt idx="3254">
                  <c:v>25</c:v>
                </c:pt>
                <c:pt idx="3255">
                  <c:v>25</c:v>
                </c:pt>
                <c:pt idx="3256">
                  <c:v>25</c:v>
                </c:pt>
                <c:pt idx="3257">
                  <c:v>25</c:v>
                </c:pt>
                <c:pt idx="3258">
                  <c:v>25</c:v>
                </c:pt>
                <c:pt idx="3259">
                  <c:v>25</c:v>
                </c:pt>
                <c:pt idx="3260">
                  <c:v>25</c:v>
                </c:pt>
                <c:pt idx="3261">
                  <c:v>25</c:v>
                </c:pt>
                <c:pt idx="3262">
                  <c:v>25</c:v>
                </c:pt>
                <c:pt idx="3263">
                  <c:v>25</c:v>
                </c:pt>
                <c:pt idx="3264">
                  <c:v>25</c:v>
                </c:pt>
                <c:pt idx="3265">
                  <c:v>25</c:v>
                </c:pt>
                <c:pt idx="3266">
                  <c:v>25</c:v>
                </c:pt>
                <c:pt idx="3267">
                  <c:v>25</c:v>
                </c:pt>
                <c:pt idx="3268">
                  <c:v>25</c:v>
                </c:pt>
                <c:pt idx="3269">
                  <c:v>25</c:v>
                </c:pt>
                <c:pt idx="3270">
                  <c:v>25</c:v>
                </c:pt>
                <c:pt idx="3271">
                  <c:v>25</c:v>
                </c:pt>
                <c:pt idx="3272">
                  <c:v>25</c:v>
                </c:pt>
                <c:pt idx="3273">
                  <c:v>25</c:v>
                </c:pt>
                <c:pt idx="3274">
                  <c:v>25</c:v>
                </c:pt>
                <c:pt idx="3275">
                  <c:v>25</c:v>
                </c:pt>
                <c:pt idx="3276">
                  <c:v>25</c:v>
                </c:pt>
                <c:pt idx="3277">
                  <c:v>25</c:v>
                </c:pt>
                <c:pt idx="3278">
                  <c:v>25</c:v>
                </c:pt>
                <c:pt idx="3279">
                  <c:v>25</c:v>
                </c:pt>
                <c:pt idx="3280">
                  <c:v>25</c:v>
                </c:pt>
                <c:pt idx="3281">
                  <c:v>25</c:v>
                </c:pt>
                <c:pt idx="3282">
                  <c:v>25</c:v>
                </c:pt>
                <c:pt idx="3283">
                  <c:v>25</c:v>
                </c:pt>
                <c:pt idx="3284">
                  <c:v>25</c:v>
                </c:pt>
                <c:pt idx="3285">
                  <c:v>25</c:v>
                </c:pt>
                <c:pt idx="3286">
                  <c:v>25</c:v>
                </c:pt>
                <c:pt idx="3287">
                  <c:v>25</c:v>
                </c:pt>
                <c:pt idx="3288">
                  <c:v>25</c:v>
                </c:pt>
                <c:pt idx="3289">
                  <c:v>25</c:v>
                </c:pt>
                <c:pt idx="3290">
                  <c:v>25</c:v>
                </c:pt>
                <c:pt idx="3291">
                  <c:v>25</c:v>
                </c:pt>
                <c:pt idx="3292">
                  <c:v>25</c:v>
                </c:pt>
                <c:pt idx="3293">
                  <c:v>25</c:v>
                </c:pt>
                <c:pt idx="3294">
                  <c:v>25</c:v>
                </c:pt>
                <c:pt idx="3295">
                  <c:v>25</c:v>
                </c:pt>
                <c:pt idx="3296">
                  <c:v>25</c:v>
                </c:pt>
                <c:pt idx="3297">
                  <c:v>25</c:v>
                </c:pt>
                <c:pt idx="3298">
                  <c:v>25</c:v>
                </c:pt>
                <c:pt idx="3299">
                  <c:v>25</c:v>
                </c:pt>
                <c:pt idx="3300">
                  <c:v>25</c:v>
                </c:pt>
                <c:pt idx="3301">
                  <c:v>25</c:v>
                </c:pt>
                <c:pt idx="3302">
                  <c:v>25</c:v>
                </c:pt>
                <c:pt idx="3303">
                  <c:v>25</c:v>
                </c:pt>
                <c:pt idx="3304">
                  <c:v>25</c:v>
                </c:pt>
                <c:pt idx="3305">
                  <c:v>25</c:v>
                </c:pt>
                <c:pt idx="3306">
                  <c:v>25</c:v>
                </c:pt>
                <c:pt idx="3307">
                  <c:v>25</c:v>
                </c:pt>
                <c:pt idx="3308">
                  <c:v>25</c:v>
                </c:pt>
                <c:pt idx="3309">
                  <c:v>25</c:v>
                </c:pt>
                <c:pt idx="3310">
                  <c:v>25</c:v>
                </c:pt>
                <c:pt idx="3311">
                  <c:v>25</c:v>
                </c:pt>
                <c:pt idx="3312">
                  <c:v>25</c:v>
                </c:pt>
                <c:pt idx="3313">
                  <c:v>25</c:v>
                </c:pt>
                <c:pt idx="3314">
                  <c:v>25</c:v>
                </c:pt>
                <c:pt idx="3315">
                  <c:v>25</c:v>
                </c:pt>
                <c:pt idx="3316">
                  <c:v>25</c:v>
                </c:pt>
                <c:pt idx="3317">
                  <c:v>25</c:v>
                </c:pt>
                <c:pt idx="3318">
                  <c:v>25</c:v>
                </c:pt>
                <c:pt idx="3319">
                  <c:v>25</c:v>
                </c:pt>
                <c:pt idx="3320">
                  <c:v>25</c:v>
                </c:pt>
                <c:pt idx="3321">
                  <c:v>25</c:v>
                </c:pt>
                <c:pt idx="3322">
                  <c:v>25</c:v>
                </c:pt>
                <c:pt idx="3323">
                  <c:v>25</c:v>
                </c:pt>
                <c:pt idx="3324">
                  <c:v>25</c:v>
                </c:pt>
                <c:pt idx="3325">
                  <c:v>25</c:v>
                </c:pt>
                <c:pt idx="3326">
                  <c:v>25</c:v>
                </c:pt>
                <c:pt idx="3327">
                  <c:v>25</c:v>
                </c:pt>
                <c:pt idx="3328">
                  <c:v>25</c:v>
                </c:pt>
                <c:pt idx="3329">
                  <c:v>25</c:v>
                </c:pt>
                <c:pt idx="3330">
                  <c:v>25</c:v>
                </c:pt>
                <c:pt idx="3331">
                  <c:v>25</c:v>
                </c:pt>
                <c:pt idx="3332">
                  <c:v>25</c:v>
                </c:pt>
                <c:pt idx="3333">
                  <c:v>25</c:v>
                </c:pt>
                <c:pt idx="3334">
                  <c:v>25</c:v>
                </c:pt>
                <c:pt idx="3335">
                  <c:v>25</c:v>
                </c:pt>
                <c:pt idx="3336">
                  <c:v>25</c:v>
                </c:pt>
                <c:pt idx="3337">
                  <c:v>25</c:v>
                </c:pt>
                <c:pt idx="3338">
                  <c:v>25</c:v>
                </c:pt>
                <c:pt idx="3339">
                  <c:v>25</c:v>
                </c:pt>
                <c:pt idx="3340">
                  <c:v>25</c:v>
                </c:pt>
                <c:pt idx="3341">
                  <c:v>25</c:v>
                </c:pt>
                <c:pt idx="3342">
                  <c:v>25</c:v>
                </c:pt>
                <c:pt idx="3343">
                  <c:v>25</c:v>
                </c:pt>
                <c:pt idx="3344">
                  <c:v>25</c:v>
                </c:pt>
                <c:pt idx="3345">
                  <c:v>25</c:v>
                </c:pt>
                <c:pt idx="3346">
                  <c:v>25</c:v>
                </c:pt>
                <c:pt idx="3347">
                  <c:v>25</c:v>
                </c:pt>
                <c:pt idx="3348">
                  <c:v>25</c:v>
                </c:pt>
                <c:pt idx="3349">
                  <c:v>25</c:v>
                </c:pt>
                <c:pt idx="3350">
                  <c:v>25</c:v>
                </c:pt>
                <c:pt idx="3351">
                  <c:v>25</c:v>
                </c:pt>
                <c:pt idx="3352">
                  <c:v>25</c:v>
                </c:pt>
                <c:pt idx="3353">
                  <c:v>25</c:v>
                </c:pt>
                <c:pt idx="3354">
                  <c:v>25</c:v>
                </c:pt>
                <c:pt idx="3355">
                  <c:v>25</c:v>
                </c:pt>
                <c:pt idx="3356">
                  <c:v>25</c:v>
                </c:pt>
                <c:pt idx="3357">
                  <c:v>25</c:v>
                </c:pt>
                <c:pt idx="3358">
                  <c:v>25</c:v>
                </c:pt>
                <c:pt idx="3359">
                  <c:v>25</c:v>
                </c:pt>
                <c:pt idx="3360">
                  <c:v>25</c:v>
                </c:pt>
                <c:pt idx="3361">
                  <c:v>25</c:v>
                </c:pt>
                <c:pt idx="3362">
                  <c:v>25</c:v>
                </c:pt>
                <c:pt idx="3363">
                  <c:v>25</c:v>
                </c:pt>
                <c:pt idx="3364">
                  <c:v>25</c:v>
                </c:pt>
                <c:pt idx="3365">
                  <c:v>25</c:v>
                </c:pt>
                <c:pt idx="3366">
                  <c:v>25</c:v>
                </c:pt>
                <c:pt idx="3367">
                  <c:v>25</c:v>
                </c:pt>
                <c:pt idx="3368">
                  <c:v>25</c:v>
                </c:pt>
                <c:pt idx="3369">
                  <c:v>25</c:v>
                </c:pt>
                <c:pt idx="3370">
                  <c:v>25</c:v>
                </c:pt>
                <c:pt idx="3371">
                  <c:v>25</c:v>
                </c:pt>
                <c:pt idx="3372">
                  <c:v>25</c:v>
                </c:pt>
                <c:pt idx="3373">
                  <c:v>25</c:v>
                </c:pt>
                <c:pt idx="3374">
                  <c:v>25</c:v>
                </c:pt>
                <c:pt idx="3375">
                  <c:v>25</c:v>
                </c:pt>
                <c:pt idx="3376">
                  <c:v>25</c:v>
                </c:pt>
                <c:pt idx="3377">
                  <c:v>25</c:v>
                </c:pt>
                <c:pt idx="3378">
                  <c:v>25</c:v>
                </c:pt>
                <c:pt idx="3379">
                  <c:v>25</c:v>
                </c:pt>
                <c:pt idx="3380">
                  <c:v>25</c:v>
                </c:pt>
                <c:pt idx="3381">
                  <c:v>25</c:v>
                </c:pt>
                <c:pt idx="3382">
                  <c:v>25</c:v>
                </c:pt>
                <c:pt idx="3383">
                  <c:v>25</c:v>
                </c:pt>
                <c:pt idx="3384">
                  <c:v>25</c:v>
                </c:pt>
                <c:pt idx="3385">
                  <c:v>25</c:v>
                </c:pt>
                <c:pt idx="3386">
                  <c:v>25</c:v>
                </c:pt>
                <c:pt idx="3387">
                  <c:v>25</c:v>
                </c:pt>
                <c:pt idx="3388">
                  <c:v>25</c:v>
                </c:pt>
                <c:pt idx="3389">
                  <c:v>25</c:v>
                </c:pt>
                <c:pt idx="3390">
                  <c:v>25</c:v>
                </c:pt>
                <c:pt idx="3391">
                  <c:v>25</c:v>
                </c:pt>
                <c:pt idx="3392">
                  <c:v>25</c:v>
                </c:pt>
                <c:pt idx="3393">
                  <c:v>25</c:v>
                </c:pt>
                <c:pt idx="3394">
                  <c:v>25</c:v>
                </c:pt>
                <c:pt idx="3395">
                  <c:v>25</c:v>
                </c:pt>
                <c:pt idx="3396">
                  <c:v>25</c:v>
                </c:pt>
                <c:pt idx="3397">
                  <c:v>25</c:v>
                </c:pt>
                <c:pt idx="3398">
                  <c:v>25</c:v>
                </c:pt>
                <c:pt idx="3399">
                  <c:v>25</c:v>
                </c:pt>
                <c:pt idx="3400">
                  <c:v>25</c:v>
                </c:pt>
                <c:pt idx="3401">
                  <c:v>25</c:v>
                </c:pt>
                <c:pt idx="3402">
                  <c:v>25</c:v>
                </c:pt>
                <c:pt idx="3403">
                  <c:v>25</c:v>
                </c:pt>
                <c:pt idx="3404">
                  <c:v>25</c:v>
                </c:pt>
                <c:pt idx="3405">
                  <c:v>25</c:v>
                </c:pt>
                <c:pt idx="3406">
                  <c:v>25</c:v>
                </c:pt>
                <c:pt idx="3407">
                  <c:v>25</c:v>
                </c:pt>
                <c:pt idx="3408">
                  <c:v>25</c:v>
                </c:pt>
                <c:pt idx="3409">
                  <c:v>25</c:v>
                </c:pt>
                <c:pt idx="3410">
                  <c:v>25</c:v>
                </c:pt>
                <c:pt idx="3411">
                  <c:v>25</c:v>
                </c:pt>
                <c:pt idx="3412">
                  <c:v>25</c:v>
                </c:pt>
                <c:pt idx="3413">
                  <c:v>25</c:v>
                </c:pt>
                <c:pt idx="3414">
                  <c:v>25</c:v>
                </c:pt>
                <c:pt idx="3415">
                  <c:v>25</c:v>
                </c:pt>
                <c:pt idx="3416">
                  <c:v>25</c:v>
                </c:pt>
                <c:pt idx="3417">
                  <c:v>25</c:v>
                </c:pt>
                <c:pt idx="3418">
                  <c:v>25</c:v>
                </c:pt>
                <c:pt idx="3419">
                  <c:v>25</c:v>
                </c:pt>
                <c:pt idx="3420">
                  <c:v>25</c:v>
                </c:pt>
                <c:pt idx="3421">
                  <c:v>25</c:v>
                </c:pt>
                <c:pt idx="3422">
                  <c:v>25</c:v>
                </c:pt>
                <c:pt idx="3423">
                  <c:v>25</c:v>
                </c:pt>
                <c:pt idx="3424">
                  <c:v>25</c:v>
                </c:pt>
                <c:pt idx="3425">
                  <c:v>25</c:v>
                </c:pt>
                <c:pt idx="3426">
                  <c:v>25</c:v>
                </c:pt>
                <c:pt idx="3427">
                  <c:v>25</c:v>
                </c:pt>
                <c:pt idx="3428">
                  <c:v>25</c:v>
                </c:pt>
                <c:pt idx="3429">
                  <c:v>25</c:v>
                </c:pt>
                <c:pt idx="3430">
                  <c:v>25</c:v>
                </c:pt>
                <c:pt idx="3431">
                  <c:v>25</c:v>
                </c:pt>
                <c:pt idx="3432">
                  <c:v>25</c:v>
                </c:pt>
                <c:pt idx="3433">
                  <c:v>25</c:v>
                </c:pt>
                <c:pt idx="3434">
                  <c:v>25</c:v>
                </c:pt>
                <c:pt idx="3435">
                  <c:v>25</c:v>
                </c:pt>
                <c:pt idx="3436">
                  <c:v>25</c:v>
                </c:pt>
                <c:pt idx="3437">
                  <c:v>25</c:v>
                </c:pt>
                <c:pt idx="3438">
                  <c:v>25</c:v>
                </c:pt>
                <c:pt idx="3439">
                  <c:v>25</c:v>
                </c:pt>
                <c:pt idx="3440">
                  <c:v>25</c:v>
                </c:pt>
                <c:pt idx="3441">
                  <c:v>25</c:v>
                </c:pt>
                <c:pt idx="3442">
                  <c:v>25</c:v>
                </c:pt>
                <c:pt idx="3443">
                  <c:v>25</c:v>
                </c:pt>
                <c:pt idx="3444">
                  <c:v>25</c:v>
                </c:pt>
                <c:pt idx="3445">
                  <c:v>25</c:v>
                </c:pt>
                <c:pt idx="3446">
                  <c:v>25</c:v>
                </c:pt>
                <c:pt idx="3447">
                  <c:v>25</c:v>
                </c:pt>
                <c:pt idx="3448">
                  <c:v>25</c:v>
                </c:pt>
                <c:pt idx="3449">
                  <c:v>25</c:v>
                </c:pt>
                <c:pt idx="3450">
                  <c:v>25</c:v>
                </c:pt>
                <c:pt idx="3451">
                  <c:v>25</c:v>
                </c:pt>
                <c:pt idx="3452">
                  <c:v>25</c:v>
                </c:pt>
                <c:pt idx="3453">
                  <c:v>25</c:v>
                </c:pt>
                <c:pt idx="3454">
                  <c:v>25</c:v>
                </c:pt>
                <c:pt idx="3455">
                  <c:v>25</c:v>
                </c:pt>
                <c:pt idx="3456">
                  <c:v>25</c:v>
                </c:pt>
                <c:pt idx="3457">
                  <c:v>25</c:v>
                </c:pt>
                <c:pt idx="3458">
                  <c:v>25</c:v>
                </c:pt>
                <c:pt idx="3459">
                  <c:v>25</c:v>
                </c:pt>
                <c:pt idx="3460">
                  <c:v>25</c:v>
                </c:pt>
                <c:pt idx="3461">
                  <c:v>25</c:v>
                </c:pt>
                <c:pt idx="3462">
                  <c:v>25</c:v>
                </c:pt>
                <c:pt idx="3463">
                  <c:v>25</c:v>
                </c:pt>
                <c:pt idx="3464">
                  <c:v>25</c:v>
                </c:pt>
                <c:pt idx="3465">
                  <c:v>25</c:v>
                </c:pt>
                <c:pt idx="3466">
                  <c:v>25</c:v>
                </c:pt>
                <c:pt idx="3467">
                  <c:v>25</c:v>
                </c:pt>
                <c:pt idx="3468">
                  <c:v>25</c:v>
                </c:pt>
                <c:pt idx="3469">
                  <c:v>25</c:v>
                </c:pt>
                <c:pt idx="3470">
                  <c:v>25</c:v>
                </c:pt>
                <c:pt idx="3471">
                  <c:v>25</c:v>
                </c:pt>
                <c:pt idx="3472">
                  <c:v>25</c:v>
                </c:pt>
                <c:pt idx="3473">
                  <c:v>25</c:v>
                </c:pt>
                <c:pt idx="3474">
                  <c:v>25</c:v>
                </c:pt>
                <c:pt idx="3475">
                  <c:v>25</c:v>
                </c:pt>
                <c:pt idx="3476">
                  <c:v>25</c:v>
                </c:pt>
                <c:pt idx="3477">
                  <c:v>25</c:v>
                </c:pt>
                <c:pt idx="3478">
                  <c:v>25</c:v>
                </c:pt>
                <c:pt idx="3479">
                  <c:v>25</c:v>
                </c:pt>
                <c:pt idx="3480">
                  <c:v>25</c:v>
                </c:pt>
                <c:pt idx="3481">
                  <c:v>25</c:v>
                </c:pt>
                <c:pt idx="3482">
                  <c:v>25</c:v>
                </c:pt>
                <c:pt idx="3483">
                  <c:v>25</c:v>
                </c:pt>
                <c:pt idx="3484">
                  <c:v>25</c:v>
                </c:pt>
                <c:pt idx="3485">
                  <c:v>25</c:v>
                </c:pt>
                <c:pt idx="3486">
                  <c:v>25</c:v>
                </c:pt>
                <c:pt idx="3487">
                  <c:v>25</c:v>
                </c:pt>
                <c:pt idx="3488">
                  <c:v>25</c:v>
                </c:pt>
                <c:pt idx="3489">
                  <c:v>25</c:v>
                </c:pt>
                <c:pt idx="3490">
                  <c:v>25</c:v>
                </c:pt>
                <c:pt idx="3491">
                  <c:v>25</c:v>
                </c:pt>
                <c:pt idx="3492">
                  <c:v>25</c:v>
                </c:pt>
                <c:pt idx="3493">
                  <c:v>25</c:v>
                </c:pt>
                <c:pt idx="3494">
                  <c:v>25</c:v>
                </c:pt>
                <c:pt idx="3495">
                  <c:v>25</c:v>
                </c:pt>
                <c:pt idx="3496">
                  <c:v>25</c:v>
                </c:pt>
                <c:pt idx="3497">
                  <c:v>25</c:v>
                </c:pt>
                <c:pt idx="3498">
                  <c:v>25</c:v>
                </c:pt>
                <c:pt idx="3499">
                  <c:v>25</c:v>
                </c:pt>
                <c:pt idx="3500">
                  <c:v>25</c:v>
                </c:pt>
                <c:pt idx="3501">
                  <c:v>25</c:v>
                </c:pt>
                <c:pt idx="3502">
                  <c:v>25</c:v>
                </c:pt>
                <c:pt idx="3503">
                  <c:v>25</c:v>
                </c:pt>
                <c:pt idx="3504">
                  <c:v>25</c:v>
                </c:pt>
                <c:pt idx="3505">
                  <c:v>25</c:v>
                </c:pt>
                <c:pt idx="3506">
                  <c:v>25</c:v>
                </c:pt>
                <c:pt idx="3507">
                  <c:v>25</c:v>
                </c:pt>
                <c:pt idx="3508">
                  <c:v>25</c:v>
                </c:pt>
                <c:pt idx="3509">
                  <c:v>25</c:v>
                </c:pt>
                <c:pt idx="3510">
                  <c:v>25</c:v>
                </c:pt>
                <c:pt idx="3511">
                  <c:v>25</c:v>
                </c:pt>
                <c:pt idx="3512">
                  <c:v>25</c:v>
                </c:pt>
                <c:pt idx="3513">
                  <c:v>25</c:v>
                </c:pt>
                <c:pt idx="3514">
                  <c:v>25</c:v>
                </c:pt>
                <c:pt idx="3515">
                  <c:v>25</c:v>
                </c:pt>
                <c:pt idx="3516">
                  <c:v>25</c:v>
                </c:pt>
                <c:pt idx="3517">
                  <c:v>25</c:v>
                </c:pt>
                <c:pt idx="3518">
                  <c:v>25</c:v>
                </c:pt>
                <c:pt idx="3519">
                  <c:v>25</c:v>
                </c:pt>
                <c:pt idx="3520">
                  <c:v>25</c:v>
                </c:pt>
                <c:pt idx="3521">
                  <c:v>25</c:v>
                </c:pt>
                <c:pt idx="3522">
                  <c:v>25</c:v>
                </c:pt>
                <c:pt idx="3523">
                  <c:v>25</c:v>
                </c:pt>
                <c:pt idx="3524">
                  <c:v>25</c:v>
                </c:pt>
                <c:pt idx="3525">
                  <c:v>25</c:v>
                </c:pt>
                <c:pt idx="3526">
                  <c:v>25</c:v>
                </c:pt>
                <c:pt idx="3527">
                  <c:v>25</c:v>
                </c:pt>
                <c:pt idx="3528">
                  <c:v>25</c:v>
                </c:pt>
                <c:pt idx="3529">
                  <c:v>25</c:v>
                </c:pt>
                <c:pt idx="3530">
                  <c:v>25</c:v>
                </c:pt>
                <c:pt idx="3531">
                  <c:v>25</c:v>
                </c:pt>
                <c:pt idx="3532">
                  <c:v>25</c:v>
                </c:pt>
                <c:pt idx="3533">
                  <c:v>25</c:v>
                </c:pt>
                <c:pt idx="3534">
                  <c:v>25</c:v>
                </c:pt>
                <c:pt idx="3535">
                  <c:v>25</c:v>
                </c:pt>
                <c:pt idx="3536">
                  <c:v>25</c:v>
                </c:pt>
                <c:pt idx="3537">
                  <c:v>25</c:v>
                </c:pt>
                <c:pt idx="3538">
                  <c:v>25</c:v>
                </c:pt>
                <c:pt idx="3539">
                  <c:v>25</c:v>
                </c:pt>
                <c:pt idx="3540">
                  <c:v>25</c:v>
                </c:pt>
                <c:pt idx="3541">
                  <c:v>25</c:v>
                </c:pt>
                <c:pt idx="3542">
                  <c:v>25</c:v>
                </c:pt>
                <c:pt idx="3543">
                  <c:v>25</c:v>
                </c:pt>
                <c:pt idx="3544">
                  <c:v>25</c:v>
                </c:pt>
                <c:pt idx="3545">
                  <c:v>25</c:v>
                </c:pt>
                <c:pt idx="3546">
                  <c:v>25</c:v>
                </c:pt>
                <c:pt idx="3547">
                  <c:v>25</c:v>
                </c:pt>
                <c:pt idx="3548">
                  <c:v>25</c:v>
                </c:pt>
                <c:pt idx="3549">
                  <c:v>25</c:v>
                </c:pt>
                <c:pt idx="3550">
                  <c:v>25</c:v>
                </c:pt>
                <c:pt idx="3551">
                  <c:v>25</c:v>
                </c:pt>
                <c:pt idx="3552">
                  <c:v>25</c:v>
                </c:pt>
                <c:pt idx="3553">
                  <c:v>25</c:v>
                </c:pt>
                <c:pt idx="3554">
                  <c:v>25</c:v>
                </c:pt>
                <c:pt idx="3555">
                  <c:v>25</c:v>
                </c:pt>
                <c:pt idx="3556">
                  <c:v>25</c:v>
                </c:pt>
                <c:pt idx="3557">
                  <c:v>25</c:v>
                </c:pt>
                <c:pt idx="3558">
                  <c:v>25</c:v>
                </c:pt>
                <c:pt idx="3559">
                  <c:v>25</c:v>
                </c:pt>
                <c:pt idx="3560">
                  <c:v>25</c:v>
                </c:pt>
                <c:pt idx="3561">
                  <c:v>25</c:v>
                </c:pt>
                <c:pt idx="3562">
                  <c:v>25</c:v>
                </c:pt>
                <c:pt idx="3563">
                  <c:v>25</c:v>
                </c:pt>
                <c:pt idx="3564">
                  <c:v>25</c:v>
                </c:pt>
                <c:pt idx="3565">
                  <c:v>25</c:v>
                </c:pt>
                <c:pt idx="3566">
                  <c:v>25</c:v>
                </c:pt>
                <c:pt idx="3567">
                  <c:v>25</c:v>
                </c:pt>
                <c:pt idx="3568">
                  <c:v>25</c:v>
                </c:pt>
                <c:pt idx="3569">
                  <c:v>25</c:v>
                </c:pt>
                <c:pt idx="3570">
                  <c:v>25</c:v>
                </c:pt>
                <c:pt idx="3571">
                  <c:v>25</c:v>
                </c:pt>
                <c:pt idx="3572">
                  <c:v>25</c:v>
                </c:pt>
                <c:pt idx="3573">
                  <c:v>25</c:v>
                </c:pt>
                <c:pt idx="3574">
                  <c:v>25</c:v>
                </c:pt>
                <c:pt idx="3575">
                  <c:v>25</c:v>
                </c:pt>
                <c:pt idx="3576">
                  <c:v>25</c:v>
                </c:pt>
                <c:pt idx="3577">
                  <c:v>25</c:v>
                </c:pt>
                <c:pt idx="3578">
                  <c:v>25</c:v>
                </c:pt>
                <c:pt idx="3579">
                  <c:v>25</c:v>
                </c:pt>
                <c:pt idx="3580">
                  <c:v>25</c:v>
                </c:pt>
                <c:pt idx="3581">
                  <c:v>25</c:v>
                </c:pt>
                <c:pt idx="3582">
                  <c:v>25</c:v>
                </c:pt>
                <c:pt idx="3583">
                  <c:v>25</c:v>
                </c:pt>
                <c:pt idx="3584">
                  <c:v>25</c:v>
                </c:pt>
                <c:pt idx="3585">
                  <c:v>25</c:v>
                </c:pt>
                <c:pt idx="3586">
                  <c:v>25</c:v>
                </c:pt>
                <c:pt idx="3587">
                  <c:v>25</c:v>
                </c:pt>
                <c:pt idx="3588">
                  <c:v>25</c:v>
                </c:pt>
                <c:pt idx="3589">
                  <c:v>25</c:v>
                </c:pt>
                <c:pt idx="3590">
                  <c:v>25</c:v>
                </c:pt>
                <c:pt idx="3591">
                  <c:v>25</c:v>
                </c:pt>
                <c:pt idx="3592">
                  <c:v>25</c:v>
                </c:pt>
                <c:pt idx="3593">
                  <c:v>25</c:v>
                </c:pt>
                <c:pt idx="3594">
                  <c:v>25</c:v>
                </c:pt>
                <c:pt idx="3595">
                  <c:v>25</c:v>
                </c:pt>
                <c:pt idx="3596">
                  <c:v>25</c:v>
                </c:pt>
                <c:pt idx="3597">
                  <c:v>25</c:v>
                </c:pt>
                <c:pt idx="3598">
                  <c:v>25</c:v>
                </c:pt>
                <c:pt idx="3599">
                  <c:v>25</c:v>
                </c:pt>
                <c:pt idx="3600">
                  <c:v>25</c:v>
                </c:pt>
                <c:pt idx="3601">
                  <c:v>25</c:v>
                </c:pt>
                <c:pt idx="3602">
                  <c:v>25</c:v>
                </c:pt>
                <c:pt idx="3603">
                  <c:v>25</c:v>
                </c:pt>
                <c:pt idx="3604">
                  <c:v>25</c:v>
                </c:pt>
                <c:pt idx="3605">
                  <c:v>25</c:v>
                </c:pt>
                <c:pt idx="3606">
                  <c:v>25</c:v>
                </c:pt>
                <c:pt idx="3607">
                  <c:v>25</c:v>
                </c:pt>
                <c:pt idx="3608">
                  <c:v>25</c:v>
                </c:pt>
                <c:pt idx="3609">
                  <c:v>25</c:v>
                </c:pt>
                <c:pt idx="3610">
                  <c:v>25</c:v>
                </c:pt>
                <c:pt idx="3611">
                  <c:v>25</c:v>
                </c:pt>
                <c:pt idx="3612">
                  <c:v>25</c:v>
                </c:pt>
                <c:pt idx="3613">
                  <c:v>25</c:v>
                </c:pt>
                <c:pt idx="3614">
                  <c:v>25</c:v>
                </c:pt>
                <c:pt idx="3615">
                  <c:v>25</c:v>
                </c:pt>
                <c:pt idx="3616">
                  <c:v>25</c:v>
                </c:pt>
                <c:pt idx="3617">
                  <c:v>25</c:v>
                </c:pt>
                <c:pt idx="3618">
                  <c:v>25</c:v>
                </c:pt>
                <c:pt idx="3619">
                  <c:v>25</c:v>
                </c:pt>
                <c:pt idx="3620">
                  <c:v>25</c:v>
                </c:pt>
                <c:pt idx="3621">
                  <c:v>25</c:v>
                </c:pt>
                <c:pt idx="3622">
                  <c:v>25</c:v>
                </c:pt>
                <c:pt idx="3623">
                  <c:v>25</c:v>
                </c:pt>
                <c:pt idx="3624">
                  <c:v>25</c:v>
                </c:pt>
                <c:pt idx="3625">
                  <c:v>25</c:v>
                </c:pt>
                <c:pt idx="3626">
                  <c:v>25</c:v>
                </c:pt>
                <c:pt idx="3627">
                  <c:v>25</c:v>
                </c:pt>
                <c:pt idx="3628">
                  <c:v>25</c:v>
                </c:pt>
                <c:pt idx="3629">
                  <c:v>25</c:v>
                </c:pt>
                <c:pt idx="3630">
                  <c:v>25</c:v>
                </c:pt>
                <c:pt idx="3631">
                  <c:v>25</c:v>
                </c:pt>
                <c:pt idx="3632">
                  <c:v>25</c:v>
                </c:pt>
                <c:pt idx="3633">
                  <c:v>25</c:v>
                </c:pt>
                <c:pt idx="3634">
                  <c:v>25</c:v>
                </c:pt>
                <c:pt idx="3635">
                  <c:v>25</c:v>
                </c:pt>
                <c:pt idx="3636">
                  <c:v>25</c:v>
                </c:pt>
                <c:pt idx="3637">
                  <c:v>25</c:v>
                </c:pt>
                <c:pt idx="3638">
                  <c:v>25</c:v>
                </c:pt>
                <c:pt idx="3639">
                  <c:v>25</c:v>
                </c:pt>
                <c:pt idx="3640">
                  <c:v>25</c:v>
                </c:pt>
                <c:pt idx="3641">
                  <c:v>25</c:v>
                </c:pt>
                <c:pt idx="3642">
                  <c:v>25</c:v>
                </c:pt>
                <c:pt idx="3643">
                  <c:v>25</c:v>
                </c:pt>
                <c:pt idx="3644">
                  <c:v>25</c:v>
                </c:pt>
                <c:pt idx="3645">
                  <c:v>25</c:v>
                </c:pt>
                <c:pt idx="3646">
                  <c:v>25</c:v>
                </c:pt>
                <c:pt idx="3647">
                  <c:v>25</c:v>
                </c:pt>
                <c:pt idx="3648">
                  <c:v>25</c:v>
                </c:pt>
                <c:pt idx="3649">
                  <c:v>25</c:v>
                </c:pt>
                <c:pt idx="3650">
                  <c:v>25</c:v>
                </c:pt>
                <c:pt idx="3651">
                  <c:v>25</c:v>
                </c:pt>
                <c:pt idx="3652">
                  <c:v>25</c:v>
                </c:pt>
                <c:pt idx="3653">
                  <c:v>25</c:v>
                </c:pt>
                <c:pt idx="3654">
                  <c:v>25</c:v>
                </c:pt>
                <c:pt idx="3655">
                  <c:v>25</c:v>
                </c:pt>
                <c:pt idx="3656">
                  <c:v>25</c:v>
                </c:pt>
                <c:pt idx="3657">
                  <c:v>25</c:v>
                </c:pt>
                <c:pt idx="3658">
                  <c:v>25</c:v>
                </c:pt>
                <c:pt idx="3659">
                  <c:v>25</c:v>
                </c:pt>
                <c:pt idx="3660">
                  <c:v>25</c:v>
                </c:pt>
                <c:pt idx="3661">
                  <c:v>25</c:v>
                </c:pt>
                <c:pt idx="3662">
                  <c:v>25</c:v>
                </c:pt>
                <c:pt idx="3663">
                  <c:v>25</c:v>
                </c:pt>
                <c:pt idx="3664">
                  <c:v>25</c:v>
                </c:pt>
                <c:pt idx="3665">
                  <c:v>25</c:v>
                </c:pt>
                <c:pt idx="3666">
                  <c:v>25</c:v>
                </c:pt>
                <c:pt idx="3667">
                  <c:v>25</c:v>
                </c:pt>
                <c:pt idx="3668">
                  <c:v>25</c:v>
                </c:pt>
                <c:pt idx="3669">
                  <c:v>25</c:v>
                </c:pt>
                <c:pt idx="3670">
                  <c:v>25</c:v>
                </c:pt>
                <c:pt idx="3671">
                  <c:v>25</c:v>
                </c:pt>
                <c:pt idx="3672">
                  <c:v>25</c:v>
                </c:pt>
                <c:pt idx="3673">
                  <c:v>25</c:v>
                </c:pt>
                <c:pt idx="3674">
                  <c:v>25</c:v>
                </c:pt>
                <c:pt idx="3675">
                  <c:v>25</c:v>
                </c:pt>
                <c:pt idx="3676">
                  <c:v>25</c:v>
                </c:pt>
                <c:pt idx="3677">
                  <c:v>25</c:v>
                </c:pt>
                <c:pt idx="3678">
                  <c:v>25</c:v>
                </c:pt>
                <c:pt idx="3679">
                  <c:v>25</c:v>
                </c:pt>
                <c:pt idx="3680">
                  <c:v>25</c:v>
                </c:pt>
                <c:pt idx="3681">
                  <c:v>25</c:v>
                </c:pt>
                <c:pt idx="3682">
                  <c:v>25</c:v>
                </c:pt>
                <c:pt idx="3683">
                  <c:v>25</c:v>
                </c:pt>
                <c:pt idx="3684">
                  <c:v>25</c:v>
                </c:pt>
                <c:pt idx="3685">
                  <c:v>25</c:v>
                </c:pt>
                <c:pt idx="3686">
                  <c:v>25</c:v>
                </c:pt>
                <c:pt idx="3687">
                  <c:v>25</c:v>
                </c:pt>
                <c:pt idx="3688">
                  <c:v>25</c:v>
                </c:pt>
                <c:pt idx="3689">
                  <c:v>25</c:v>
                </c:pt>
                <c:pt idx="3690">
                  <c:v>25</c:v>
                </c:pt>
                <c:pt idx="3691">
                  <c:v>25</c:v>
                </c:pt>
                <c:pt idx="3692">
                  <c:v>25</c:v>
                </c:pt>
                <c:pt idx="3693">
                  <c:v>25</c:v>
                </c:pt>
                <c:pt idx="3694">
                  <c:v>25</c:v>
                </c:pt>
                <c:pt idx="3695">
                  <c:v>25</c:v>
                </c:pt>
                <c:pt idx="3696">
                  <c:v>25</c:v>
                </c:pt>
                <c:pt idx="3697">
                  <c:v>25</c:v>
                </c:pt>
                <c:pt idx="3698">
                  <c:v>25</c:v>
                </c:pt>
                <c:pt idx="3699">
                  <c:v>25</c:v>
                </c:pt>
                <c:pt idx="3700">
                  <c:v>25</c:v>
                </c:pt>
                <c:pt idx="3701">
                  <c:v>25</c:v>
                </c:pt>
                <c:pt idx="3702">
                  <c:v>25</c:v>
                </c:pt>
                <c:pt idx="3703">
                  <c:v>25</c:v>
                </c:pt>
                <c:pt idx="3704">
                  <c:v>25</c:v>
                </c:pt>
                <c:pt idx="3705">
                  <c:v>25</c:v>
                </c:pt>
                <c:pt idx="3706">
                  <c:v>25</c:v>
                </c:pt>
                <c:pt idx="3707">
                  <c:v>25</c:v>
                </c:pt>
                <c:pt idx="3708">
                  <c:v>25</c:v>
                </c:pt>
                <c:pt idx="3709">
                  <c:v>25</c:v>
                </c:pt>
                <c:pt idx="3710">
                  <c:v>25</c:v>
                </c:pt>
                <c:pt idx="3711">
                  <c:v>25</c:v>
                </c:pt>
                <c:pt idx="3712">
                  <c:v>25</c:v>
                </c:pt>
                <c:pt idx="3713">
                  <c:v>25</c:v>
                </c:pt>
                <c:pt idx="3714">
                  <c:v>25</c:v>
                </c:pt>
                <c:pt idx="3715">
                  <c:v>25</c:v>
                </c:pt>
                <c:pt idx="3716">
                  <c:v>25</c:v>
                </c:pt>
                <c:pt idx="3717">
                  <c:v>25</c:v>
                </c:pt>
                <c:pt idx="3718">
                  <c:v>25</c:v>
                </c:pt>
                <c:pt idx="3719">
                  <c:v>25</c:v>
                </c:pt>
                <c:pt idx="3720">
                  <c:v>25</c:v>
                </c:pt>
                <c:pt idx="3721">
                  <c:v>25</c:v>
                </c:pt>
                <c:pt idx="3722">
                  <c:v>25</c:v>
                </c:pt>
                <c:pt idx="3723">
                  <c:v>25</c:v>
                </c:pt>
                <c:pt idx="3724">
                  <c:v>25</c:v>
                </c:pt>
                <c:pt idx="3725">
                  <c:v>25</c:v>
                </c:pt>
                <c:pt idx="3726">
                  <c:v>25</c:v>
                </c:pt>
                <c:pt idx="3727">
                  <c:v>25</c:v>
                </c:pt>
                <c:pt idx="3728">
                  <c:v>25</c:v>
                </c:pt>
                <c:pt idx="3729">
                  <c:v>25</c:v>
                </c:pt>
                <c:pt idx="3730">
                  <c:v>25</c:v>
                </c:pt>
                <c:pt idx="3731">
                  <c:v>25</c:v>
                </c:pt>
                <c:pt idx="3732">
                  <c:v>25</c:v>
                </c:pt>
                <c:pt idx="3733">
                  <c:v>25</c:v>
                </c:pt>
                <c:pt idx="3734">
                  <c:v>25</c:v>
                </c:pt>
                <c:pt idx="3735">
                  <c:v>25</c:v>
                </c:pt>
                <c:pt idx="3736">
                  <c:v>25</c:v>
                </c:pt>
                <c:pt idx="3737">
                  <c:v>25</c:v>
                </c:pt>
                <c:pt idx="3738">
                  <c:v>25</c:v>
                </c:pt>
                <c:pt idx="3739">
                  <c:v>25</c:v>
                </c:pt>
                <c:pt idx="3740">
                  <c:v>25</c:v>
                </c:pt>
                <c:pt idx="3741">
                  <c:v>25</c:v>
                </c:pt>
                <c:pt idx="3742">
                  <c:v>25</c:v>
                </c:pt>
                <c:pt idx="3743">
                  <c:v>25</c:v>
                </c:pt>
                <c:pt idx="3744">
                  <c:v>25</c:v>
                </c:pt>
                <c:pt idx="3745">
                  <c:v>25</c:v>
                </c:pt>
                <c:pt idx="3746">
                  <c:v>25</c:v>
                </c:pt>
                <c:pt idx="3747">
                  <c:v>25</c:v>
                </c:pt>
                <c:pt idx="3748">
                  <c:v>25</c:v>
                </c:pt>
                <c:pt idx="3749">
                  <c:v>25</c:v>
                </c:pt>
                <c:pt idx="3750">
                  <c:v>25</c:v>
                </c:pt>
                <c:pt idx="3751">
                  <c:v>25</c:v>
                </c:pt>
                <c:pt idx="3752">
                  <c:v>25</c:v>
                </c:pt>
                <c:pt idx="3753">
                  <c:v>25</c:v>
                </c:pt>
                <c:pt idx="3754">
                  <c:v>25</c:v>
                </c:pt>
                <c:pt idx="3755">
                  <c:v>25</c:v>
                </c:pt>
                <c:pt idx="3756">
                  <c:v>25</c:v>
                </c:pt>
                <c:pt idx="3757">
                  <c:v>25</c:v>
                </c:pt>
                <c:pt idx="3758">
                  <c:v>25</c:v>
                </c:pt>
                <c:pt idx="3759">
                  <c:v>25</c:v>
                </c:pt>
                <c:pt idx="3760">
                  <c:v>25</c:v>
                </c:pt>
                <c:pt idx="3761">
                  <c:v>25</c:v>
                </c:pt>
                <c:pt idx="3762">
                  <c:v>25</c:v>
                </c:pt>
                <c:pt idx="3763">
                  <c:v>25</c:v>
                </c:pt>
                <c:pt idx="3764">
                  <c:v>25</c:v>
                </c:pt>
                <c:pt idx="3765">
                  <c:v>25</c:v>
                </c:pt>
                <c:pt idx="3766">
                  <c:v>25</c:v>
                </c:pt>
                <c:pt idx="3767">
                  <c:v>25</c:v>
                </c:pt>
                <c:pt idx="3768">
                  <c:v>25</c:v>
                </c:pt>
                <c:pt idx="3769">
                  <c:v>25</c:v>
                </c:pt>
                <c:pt idx="3770">
                  <c:v>25</c:v>
                </c:pt>
                <c:pt idx="3771">
                  <c:v>25</c:v>
                </c:pt>
                <c:pt idx="3772">
                  <c:v>25</c:v>
                </c:pt>
                <c:pt idx="3773">
                  <c:v>25</c:v>
                </c:pt>
                <c:pt idx="3774">
                  <c:v>25</c:v>
                </c:pt>
                <c:pt idx="3775">
                  <c:v>25</c:v>
                </c:pt>
                <c:pt idx="3776">
                  <c:v>25</c:v>
                </c:pt>
                <c:pt idx="3777">
                  <c:v>25</c:v>
                </c:pt>
                <c:pt idx="3778">
                  <c:v>25</c:v>
                </c:pt>
                <c:pt idx="3779">
                  <c:v>25</c:v>
                </c:pt>
                <c:pt idx="3780">
                  <c:v>25</c:v>
                </c:pt>
                <c:pt idx="3781">
                  <c:v>25</c:v>
                </c:pt>
                <c:pt idx="3782">
                  <c:v>25</c:v>
                </c:pt>
                <c:pt idx="3783">
                  <c:v>25</c:v>
                </c:pt>
                <c:pt idx="3784">
                  <c:v>25</c:v>
                </c:pt>
                <c:pt idx="3785">
                  <c:v>25</c:v>
                </c:pt>
                <c:pt idx="3786">
                  <c:v>25</c:v>
                </c:pt>
                <c:pt idx="3787">
                  <c:v>25</c:v>
                </c:pt>
                <c:pt idx="3788">
                  <c:v>25</c:v>
                </c:pt>
                <c:pt idx="3789">
                  <c:v>25</c:v>
                </c:pt>
                <c:pt idx="3790">
                  <c:v>25</c:v>
                </c:pt>
                <c:pt idx="3791">
                  <c:v>25</c:v>
                </c:pt>
                <c:pt idx="3792">
                  <c:v>25</c:v>
                </c:pt>
                <c:pt idx="3793">
                  <c:v>25</c:v>
                </c:pt>
                <c:pt idx="3794">
                  <c:v>25</c:v>
                </c:pt>
                <c:pt idx="3795">
                  <c:v>25</c:v>
                </c:pt>
                <c:pt idx="3796">
                  <c:v>25</c:v>
                </c:pt>
                <c:pt idx="3797">
                  <c:v>25</c:v>
                </c:pt>
                <c:pt idx="3798">
                  <c:v>25</c:v>
                </c:pt>
                <c:pt idx="3799">
                  <c:v>25</c:v>
                </c:pt>
                <c:pt idx="3800">
                  <c:v>25</c:v>
                </c:pt>
                <c:pt idx="3801">
                  <c:v>25</c:v>
                </c:pt>
                <c:pt idx="3802">
                  <c:v>25</c:v>
                </c:pt>
                <c:pt idx="3803">
                  <c:v>25</c:v>
                </c:pt>
                <c:pt idx="3804">
                  <c:v>25</c:v>
                </c:pt>
                <c:pt idx="3805">
                  <c:v>25</c:v>
                </c:pt>
                <c:pt idx="3806">
                  <c:v>25</c:v>
                </c:pt>
                <c:pt idx="3807">
                  <c:v>25</c:v>
                </c:pt>
                <c:pt idx="3808">
                  <c:v>25</c:v>
                </c:pt>
                <c:pt idx="3809">
                  <c:v>25</c:v>
                </c:pt>
                <c:pt idx="3810">
                  <c:v>25</c:v>
                </c:pt>
                <c:pt idx="3811">
                  <c:v>25</c:v>
                </c:pt>
                <c:pt idx="3812">
                  <c:v>25</c:v>
                </c:pt>
                <c:pt idx="3813">
                  <c:v>25</c:v>
                </c:pt>
                <c:pt idx="3814">
                  <c:v>25</c:v>
                </c:pt>
                <c:pt idx="3815">
                  <c:v>25</c:v>
                </c:pt>
                <c:pt idx="3816">
                  <c:v>25</c:v>
                </c:pt>
                <c:pt idx="3817">
                  <c:v>25</c:v>
                </c:pt>
                <c:pt idx="3818">
                  <c:v>25</c:v>
                </c:pt>
                <c:pt idx="3819">
                  <c:v>25</c:v>
                </c:pt>
                <c:pt idx="3820">
                  <c:v>25</c:v>
                </c:pt>
                <c:pt idx="3821">
                  <c:v>25</c:v>
                </c:pt>
                <c:pt idx="3822">
                  <c:v>25</c:v>
                </c:pt>
                <c:pt idx="3823">
                  <c:v>25</c:v>
                </c:pt>
                <c:pt idx="3824">
                  <c:v>25</c:v>
                </c:pt>
                <c:pt idx="3825">
                  <c:v>25</c:v>
                </c:pt>
                <c:pt idx="3826">
                  <c:v>25</c:v>
                </c:pt>
                <c:pt idx="3827">
                  <c:v>25</c:v>
                </c:pt>
                <c:pt idx="3828">
                  <c:v>25</c:v>
                </c:pt>
                <c:pt idx="3829">
                  <c:v>25</c:v>
                </c:pt>
                <c:pt idx="3830">
                  <c:v>25</c:v>
                </c:pt>
                <c:pt idx="3831">
                  <c:v>25</c:v>
                </c:pt>
                <c:pt idx="3832">
                  <c:v>25</c:v>
                </c:pt>
                <c:pt idx="3833">
                  <c:v>25</c:v>
                </c:pt>
                <c:pt idx="3834">
                  <c:v>25</c:v>
                </c:pt>
                <c:pt idx="3835">
                  <c:v>25</c:v>
                </c:pt>
                <c:pt idx="3836">
                  <c:v>25</c:v>
                </c:pt>
                <c:pt idx="3837">
                  <c:v>25</c:v>
                </c:pt>
                <c:pt idx="3838">
                  <c:v>25</c:v>
                </c:pt>
                <c:pt idx="3839">
                  <c:v>25</c:v>
                </c:pt>
                <c:pt idx="3840">
                  <c:v>25</c:v>
                </c:pt>
                <c:pt idx="3841">
                  <c:v>25</c:v>
                </c:pt>
                <c:pt idx="3842">
                  <c:v>25</c:v>
                </c:pt>
                <c:pt idx="3843">
                  <c:v>25</c:v>
                </c:pt>
                <c:pt idx="3844">
                  <c:v>25</c:v>
                </c:pt>
                <c:pt idx="3845">
                  <c:v>25</c:v>
                </c:pt>
                <c:pt idx="3846">
                  <c:v>25</c:v>
                </c:pt>
                <c:pt idx="3847">
                  <c:v>25</c:v>
                </c:pt>
                <c:pt idx="3848">
                  <c:v>25</c:v>
                </c:pt>
                <c:pt idx="3849">
                  <c:v>25</c:v>
                </c:pt>
                <c:pt idx="3850">
                  <c:v>25</c:v>
                </c:pt>
                <c:pt idx="3851">
                  <c:v>25</c:v>
                </c:pt>
                <c:pt idx="3852">
                  <c:v>25</c:v>
                </c:pt>
                <c:pt idx="3853">
                  <c:v>25</c:v>
                </c:pt>
                <c:pt idx="3854">
                  <c:v>25</c:v>
                </c:pt>
                <c:pt idx="3855">
                  <c:v>25</c:v>
                </c:pt>
                <c:pt idx="3856">
                  <c:v>25</c:v>
                </c:pt>
                <c:pt idx="3857">
                  <c:v>25</c:v>
                </c:pt>
                <c:pt idx="3858">
                  <c:v>25</c:v>
                </c:pt>
                <c:pt idx="3859">
                  <c:v>25</c:v>
                </c:pt>
                <c:pt idx="3860">
                  <c:v>25</c:v>
                </c:pt>
                <c:pt idx="3861">
                  <c:v>25</c:v>
                </c:pt>
                <c:pt idx="3862">
                  <c:v>25</c:v>
                </c:pt>
                <c:pt idx="3863">
                  <c:v>25</c:v>
                </c:pt>
                <c:pt idx="3864">
                  <c:v>25</c:v>
                </c:pt>
                <c:pt idx="3865">
                  <c:v>25</c:v>
                </c:pt>
                <c:pt idx="3866">
                  <c:v>25</c:v>
                </c:pt>
                <c:pt idx="3867">
                  <c:v>25</c:v>
                </c:pt>
                <c:pt idx="3868">
                  <c:v>25</c:v>
                </c:pt>
                <c:pt idx="3869">
                  <c:v>25</c:v>
                </c:pt>
                <c:pt idx="3870">
                  <c:v>25</c:v>
                </c:pt>
                <c:pt idx="3871">
                  <c:v>25</c:v>
                </c:pt>
                <c:pt idx="3872">
                  <c:v>25</c:v>
                </c:pt>
                <c:pt idx="3873">
                  <c:v>25</c:v>
                </c:pt>
                <c:pt idx="3874">
                  <c:v>25</c:v>
                </c:pt>
                <c:pt idx="3875">
                  <c:v>25</c:v>
                </c:pt>
                <c:pt idx="3876">
                  <c:v>25</c:v>
                </c:pt>
                <c:pt idx="3877">
                  <c:v>25</c:v>
                </c:pt>
                <c:pt idx="3878">
                  <c:v>25</c:v>
                </c:pt>
                <c:pt idx="3879">
                  <c:v>25</c:v>
                </c:pt>
                <c:pt idx="3880">
                  <c:v>25</c:v>
                </c:pt>
                <c:pt idx="3881">
                  <c:v>25</c:v>
                </c:pt>
                <c:pt idx="3882">
                  <c:v>25</c:v>
                </c:pt>
                <c:pt idx="3883">
                  <c:v>25</c:v>
                </c:pt>
                <c:pt idx="3884">
                  <c:v>25</c:v>
                </c:pt>
                <c:pt idx="3885">
                  <c:v>25</c:v>
                </c:pt>
                <c:pt idx="3886">
                  <c:v>25</c:v>
                </c:pt>
                <c:pt idx="3887">
                  <c:v>25</c:v>
                </c:pt>
                <c:pt idx="3888">
                  <c:v>25</c:v>
                </c:pt>
                <c:pt idx="3889">
                  <c:v>25</c:v>
                </c:pt>
                <c:pt idx="3890">
                  <c:v>25</c:v>
                </c:pt>
                <c:pt idx="3891">
                  <c:v>25</c:v>
                </c:pt>
                <c:pt idx="3892">
                  <c:v>25</c:v>
                </c:pt>
                <c:pt idx="3893">
                  <c:v>25</c:v>
                </c:pt>
                <c:pt idx="3894">
                  <c:v>25</c:v>
                </c:pt>
                <c:pt idx="3895">
                  <c:v>25</c:v>
                </c:pt>
                <c:pt idx="3896">
                  <c:v>25</c:v>
                </c:pt>
                <c:pt idx="3897">
                  <c:v>25</c:v>
                </c:pt>
                <c:pt idx="3898">
                  <c:v>25</c:v>
                </c:pt>
                <c:pt idx="3899">
                  <c:v>25</c:v>
                </c:pt>
                <c:pt idx="3900">
                  <c:v>25</c:v>
                </c:pt>
                <c:pt idx="3901">
                  <c:v>25</c:v>
                </c:pt>
                <c:pt idx="3902">
                  <c:v>25</c:v>
                </c:pt>
                <c:pt idx="3903">
                  <c:v>25</c:v>
                </c:pt>
                <c:pt idx="3904">
                  <c:v>25</c:v>
                </c:pt>
                <c:pt idx="3905">
                  <c:v>25</c:v>
                </c:pt>
                <c:pt idx="3906">
                  <c:v>25</c:v>
                </c:pt>
                <c:pt idx="3907">
                  <c:v>25</c:v>
                </c:pt>
                <c:pt idx="3908">
                  <c:v>25</c:v>
                </c:pt>
                <c:pt idx="3909">
                  <c:v>25</c:v>
                </c:pt>
                <c:pt idx="3910">
                  <c:v>25</c:v>
                </c:pt>
                <c:pt idx="3911">
                  <c:v>25</c:v>
                </c:pt>
                <c:pt idx="3912">
                  <c:v>25</c:v>
                </c:pt>
                <c:pt idx="3913">
                  <c:v>25</c:v>
                </c:pt>
                <c:pt idx="3914">
                  <c:v>25</c:v>
                </c:pt>
                <c:pt idx="3915">
                  <c:v>25</c:v>
                </c:pt>
                <c:pt idx="3916">
                  <c:v>25</c:v>
                </c:pt>
                <c:pt idx="3917">
                  <c:v>25</c:v>
                </c:pt>
                <c:pt idx="3918">
                  <c:v>25</c:v>
                </c:pt>
                <c:pt idx="3919">
                  <c:v>25</c:v>
                </c:pt>
                <c:pt idx="3920">
                  <c:v>25</c:v>
                </c:pt>
                <c:pt idx="3921">
                  <c:v>25</c:v>
                </c:pt>
                <c:pt idx="3922">
                  <c:v>25</c:v>
                </c:pt>
                <c:pt idx="3923">
                  <c:v>25</c:v>
                </c:pt>
                <c:pt idx="3924">
                  <c:v>25</c:v>
                </c:pt>
                <c:pt idx="3925">
                  <c:v>25</c:v>
                </c:pt>
                <c:pt idx="3926">
                  <c:v>25</c:v>
                </c:pt>
                <c:pt idx="3927">
                  <c:v>25</c:v>
                </c:pt>
                <c:pt idx="3928">
                  <c:v>25</c:v>
                </c:pt>
                <c:pt idx="3929">
                  <c:v>25</c:v>
                </c:pt>
                <c:pt idx="3930">
                  <c:v>25</c:v>
                </c:pt>
                <c:pt idx="3931">
                  <c:v>25</c:v>
                </c:pt>
                <c:pt idx="3932">
                  <c:v>25</c:v>
                </c:pt>
                <c:pt idx="3933">
                  <c:v>25</c:v>
                </c:pt>
                <c:pt idx="3934">
                  <c:v>25</c:v>
                </c:pt>
                <c:pt idx="3935">
                  <c:v>25</c:v>
                </c:pt>
                <c:pt idx="3936">
                  <c:v>25</c:v>
                </c:pt>
                <c:pt idx="3937">
                  <c:v>25</c:v>
                </c:pt>
                <c:pt idx="3938">
                  <c:v>25</c:v>
                </c:pt>
                <c:pt idx="3939">
                  <c:v>25</c:v>
                </c:pt>
                <c:pt idx="3940">
                  <c:v>25</c:v>
                </c:pt>
                <c:pt idx="3941">
                  <c:v>25</c:v>
                </c:pt>
                <c:pt idx="3942">
                  <c:v>25</c:v>
                </c:pt>
                <c:pt idx="3943">
                  <c:v>25</c:v>
                </c:pt>
                <c:pt idx="3944">
                  <c:v>25</c:v>
                </c:pt>
                <c:pt idx="3945">
                  <c:v>25</c:v>
                </c:pt>
                <c:pt idx="3946">
                  <c:v>25</c:v>
                </c:pt>
                <c:pt idx="3947">
                  <c:v>25</c:v>
                </c:pt>
                <c:pt idx="3948">
                  <c:v>25</c:v>
                </c:pt>
                <c:pt idx="3949">
                  <c:v>25</c:v>
                </c:pt>
                <c:pt idx="3950">
                  <c:v>25</c:v>
                </c:pt>
                <c:pt idx="3951">
                  <c:v>25</c:v>
                </c:pt>
                <c:pt idx="3952">
                  <c:v>25</c:v>
                </c:pt>
                <c:pt idx="3953">
                  <c:v>25</c:v>
                </c:pt>
                <c:pt idx="3954">
                  <c:v>25</c:v>
                </c:pt>
                <c:pt idx="3955">
                  <c:v>25</c:v>
                </c:pt>
                <c:pt idx="3956">
                  <c:v>25</c:v>
                </c:pt>
                <c:pt idx="3957">
                  <c:v>25</c:v>
                </c:pt>
                <c:pt idx="3958">
                  <c:v>25</c:v>
                </c:pt>
                <c:pt idx="3959">
                  <c:v>25</c:v>
                </c:pt>
                <c:pt idx="3960">
                  <c:v>25</c:v>
                </c:pt>
                <c:pt idx="3961">
                  <c:v>25</c:v>
                </c:pt>
                <c:pt idx="3962">
                  <c:v>25</c:v>
                </c:pt>
                <c:pt idx="3963">
                  <c:v>25</c:v>
                </c:pt>
                <c:pt idx="3964">
                  <c:v>25</c:v>
                </c:pt>
                <c:pt idx="3965">
                  <c:v>25</c:v>
                </c:pt>
                <c:pt idx="3966">
                  <c:v>25</c:v>
                </c:pt>
                <c:pt idx="3967">
                  <c:v>25</c:v>
                </c:pt>
                <c:pt idx="3968">
                  <c:v>25</c:v>
                </c:pt>
                <c:pt idx="3969">
                  <c:v>25</c:v>
                </c:pt>
                <c:pt idx="3970">
                  <c:v>25</c:v>
                </c:pt>
                <c:pt idx="3971">
                  <c:v>25</c:v>
                </c:pt>
                <c:pt idx="3972">
                  <c:v>25</c:v>
                </c:pt>
                <c:pt idx="3973">
                  <c:v>25</c:v>
                </c:pt>
                <c:pt idx="3974">
                  <c:v>25</c:v>
                </c:pt>
                <c:pt idx="3975">
                  <c:v>25</c:v>
                </c:pt>
                <c:pt idx="3976">
                  <c:v>25</c:v>
                </c:pt>
                <c:pt idx="3977">
                  <c:v>25</c:v>
                </c:pt>
                <c:pt idx="3978">
                  <c:v>25</c:v>
                </c:pt>
                <c:pt idx="3979">
                  <c:v>25</c:v>
                </c:pt>
                <c:pt idx="3980">
                  <c:v>25</c:v>
                </c:pt>
                <c:pt idx="3981">
                  <c:v>25</c:v>
                </c:pt>
                <c:pt idx="3982">
                  <c:v>25</c:v>
                </c:pt>
                <c:pt idx="3983">
                  <c:v>25</c:v>
                </c:pt>
                <c:pt idx="3984">
                  <c:v>25</c:v>
                </c:pt>
                <c:pt idx="3985">
                  <c:v>25</c:v>
                </c:pt>
                <c:pt idx="3986">
                  <c:v>25</c:v>
                </c:pt>
                <c:pt idx="3987">
                  <c:v>25</c:v>
                </c:pt>
                <c:pt idx="3988">
                  <c:v>25</c:v>
                </c:pt>
                <c:pt idx="3989">
                  <c:v>25</c:v>
                </c:pt>
                <c:pt idx="3990">
                  <c:v>25</c:v>
                </c:pt>
                <c:pt idx="3991">
                  <c:v>25</c:v>
                </c:pt>
                <c:pt idx="3992">
                  <c:v>25</c:v>
                </c:pt>
                <c:pt idx="3993">
                  <c:v>25</c:v>
                </c:pt>
                <c:pt idx="3994">
                  <c:v>25</c:v>
                </c:pt>
                <c:pt idx="3995">
                  <c:v>25</c:v>
                </c:pt>
                <c:pt idx="3996">
                  <c:v>25</c:v>
                </c:pt>
                <c:pt idx="3997">
                  <c:v>25</c:v>
                </c:pt>
                <c:pt idx="3998">
                  <c:v>25</c:v>
                </c:pt>
                <c:pt idx="3999">
                  <c:v>25</c:v>
                </c:pt>
                <c:pt idx="4000">
                  <c:v>25</c:v>
                </c:pt>
                <c:pt idx="4001">
                  <c:v>25</c:v>
                </c:pt>
                <c:pt idx="4002">
                  <c:v>25</c:v>
                </c:pt>
                <c:pt idx="4003">
                  <c:v>25</c:v>
                </c:pt>
                <c:pt idx="4004">
                  <c:v>25</c:v>
                </c:pt>
                <c:pt idx="4005">
                  <c:v>25</c:v>
                </c:pt>
                <c:pt idx="4006">
                  <c:v>25</c:v>
                </c:pt>
                <c:pt idx="4007">
                  <c:v>25</c:v>
                </c:pt>
                <c:pt idx="4008">
                  <c:v>25</c:v>
                </c:pt>
                <c:pt idx="4009">
                  <c:v>25</c:v>
                </c:pt>
                <c:pt idx="4010">
                  <c:v>25</c:v>
                </c:pt>
                <c:pt idx="4011">
                  <c:v>25</c:v>
                </c:pt>
                <c:pt idx="4012">
                  <c:v>25</c:v>
                </c:pt>
                <c:pt idx="4013">
                  <c:v>25</c:v>
                </c:pt>
                <c:pt idx="4014">
                  <c:v>25</c:v>
                </c:pt>
                <c:pt idx="4015">
                  <c:v>25</c:v>
                </c:pt>
                <c:pt idx="4016">
                  <c:v>25</c:v>
                </c:pt>
                <c:pt idx="4017">
                  <c:v>25</c:v>
                </c:pt>
                <c:pt idx="4018">
                  <c:v>25</c:v>
                </c:pt>
                <c:pt idx="4019">
                  <c:v>25</c:v>
                </c:pt>
                <c:pt idx="4020">
                  <c:v>25</c:v>
                </c:pt>
                <c:pt idx="4021">
                  <c:v>25</c:v>
                </c:pt>
                <c:pt idx="4022">
                  <c:v>25</c:v>
                </c:pt>
                <c:pt idx="4023">
                  <c:v>25</c:v>
                </c:pt>
                <c:pt idx="4024">
                  <c:v>25</c:v>
                </c:pt>
                <c:pt idx="4025">
                  <c:v>25</c:v>
                </c:pt>
                <c:pt idx="4026">
                  <c:v>25</c:v>
                </c:pt>
                <c:pt idx="4027">
                  <c:v>25</c:v>
                </c:pt>
                <c:pt idx="4028">
                  <c:v>25</c:v>
                </c:pt>
                <c:pt idx="4029">
                  <c:v>25</c:v>
                </c:pt>
                <c:pt idx="4030">
                  <c:v>25</c:v>
                </c:pt>
                <c:pt idx="4031">
                  <c:v>25</c:v>
                </c:pt>
                <c:pt idx="4032">
                  <c:v>25</c:v>
                </c:pt>
                <c:pt idx="4033">
                  <c:v>25</c:v>
                </c:pt>
                <c:pt idx="4034">
                  <c:v>25</c:v>
                </c:pt>
                <c:pt idx="4035">
                  <c:v>25</c:v>
                </c:pt>
                <c:pt idx="4036">
                  <c:v>25</c:v>
                </c:pt>
                <c:pt idx="4037">
                  <c:v>25</c:v>
                </c:pt>
                <c:pt idx="4038">
                  <c:v>25</c:v>
                </c:pt>
                <c:pt idx="4039">
                  <c:v>25</c:v>
                </c:pt>
                <c:pt idx="4040">
                  <c:v>25</c:v>
                </c:pt>
                <c:pt idx="4041">
                  <c:v>25</c:v>
                </c:pt>
                <c:pt idx="4042">
                  <c:v>25</c:v>
                </c:pt>
                <c:pt idx="4043">
                  <c:v>25</c:v>
                </c:pt>
                <c:pt idx="4044">
                  <c:v>25</c:v>
                </c:pt>
                <c:pt idx="4045">
                  <c:v>25</c:v>
                </c:pt>
                <c:pt idx="4046">
                  <c:v>25</c:v>
                </c:pt>
                <c:pt idx="4047">
                  <c:v>25</c:v>
                </c:pt>
                <c:pt idx="4048">
                  <c:v>25</c:v>
                </c:pt>
                <c:pt idx="4049">
                  <c:v>25</c:v>
                </c:pt>
                <c:pt idx="4050">
                  <c:v>25</c:v>
                </c:pt>
                <c:pt idx="4051">
                  <c:v>25</c:v>
                </c:pt>
                <c:pt idx="4052">
                  <c:v>25</c:v>
                </c:pt>
                <c:pt idx="4053">
                  <c:v>25</c:v>
                </c:pt>
                <c:pt idx="4054">
                  <c:v>25</c:v>
                </c:pt>
                <c:pt idx="4055">
                  <c:v>25</c:v>
                </c:pt>
                <c:pt idx="4056">
                  <c:v>25</c:v>
                </c:pt>
                <c:pt idx="4057">
                  <c:v>25</c:v>
                </c:pt>
                <c:pt idx="4058">
                  <c:v>25</c:v>
                </c:pt>
                <c:pt idx="4059">
                  <c:v>25</c:v>
                </c:pt>
                <c:pt idx="4060">
                  <c:v>25</c:v>
                </c:pt>
                <c:pt idx="4061">
                  <c:v>25</c:v>
                </c:pt>
                <c:pt idx="4062">
                  <c:v>25</c:v>
                </c:pt>
                <c:pt idx="4063">
                  <c:v>25</c:v>
                </c:pt>
                <c:pt idx="4064">
                  <c:v>25</c:v>
                </c:pt>
                <c:pt idx="4065">
                  <c:v>25</c:v>
                </c:pt>
                <c:pt idx="4066">
                  <c:v>25</c:v>
                </c:pt>
                <c:pt idx="4067">
                  <c:v>25</c:v>
                </c:pt>
                <c:pt idx="4068">
                  <c:v>25</c:v>
                </c:pt>
                <c:pt idx="4069">
                  <c:v>25</c:v>
                </c:pt>
                <c:pt idx="4070">
                  <c:v>25</c:v>
                </c:pt>
                <c:pt idx="4071">
                  <c:v>25</c:v>
                </c:pt>
                <c:pt idx="4072">
                  <c:v>25</c:v>
                </c:pt>
                <c:pt idx="4073">
                  <c:v>25</c:v>
                </c:pt>
                <c:pt idx="4074">
                  <c:v>25</c:v>
                </c:pt>
                <c:pt idx="4075">
                  <c:v>25</c:v>
                </c:pt>
                <c:pt idx="4076">
                  <c:v>25</c:v>
                </c:pt>
                <c:pt idx="4077">
                  <c:v>25</c:v>
                </c:pt>
                <c:pt idx="4078">
                  <c:v>25</c:v>
                </c:pt>
                <c:pt idx="4079">
                  <c:v>25</c:v>
                </c:pt>
                <c:pt idx="4080">
                  <c:v>25</c:v>
                </c:pt>
                <c:pt idx="4081">
                  <c:v>25</c:v>
                </c:pt>
                <c:pt idx="4082">
                  <c:v>25</c:v>
                </c:pt>
                <c:pt idx="4083">
                  <c:v>25</c:v>
                </c:pt>
                <c:pt idx="4084">
                  <c:v>25</c:v>
                </c:pt>
                <c:pt idx="4085">
                  <c:v>25</c:v>
                </c:pt>
                <c:pt idx="4086">
                  <c:v>25</c:v>
                </c:pt>
                <c:pt idx="4087">
                  <c:v>25</c:v>
                </c:pt>
                <c:pt idx="4088">
                  <c:v>25</c:v>
                </c:pt>
                <c:pt idx="4089">
                  <c:v>25</c:v>
                </c:pt>
                <c:pt idx="4090">
                  <c:v>25</c:v>
                </c:pt>
                <c:pt idx="4091">
                  <c:v>25</c:v>
                </c:pt>
                <c:pt idx="4092">
                  <c:v>25</c:v>
                </c:pt>
                <c:pt idx="4093">
                  <c:v>25</c:v>
                </c:pt>
                <c:pt idx="4094">
                  <c:v>25</c:v>
                </c:pt>
                <c:pt idx="4095">
                  <c:v>25</c:v>
                </c:pt>
                <c:pt idx="4096">
                  <c:v>25</c:v>
                </c:pt>
                <c:pt idx="4097">
                  <c:v>25</c:v>
                </c:pt>
                <c:pt idx="4098">
                  <c:v>25</c:v>
                </c:pt>
                <c:pt idx="4099">
                  <c:v>25</c:v>
                </c:pt>
                <c:pt idx="4100">
                  <c:v>25</c:v>
                </c:pt>
                <c:pt idx="4101">
                  <c:v>25</c:v>
                </c:pt>
                <c:pt idx="4102">
                  <c:v>25</c:v>
                </c:pt>
                <c:pt idx="4103">
                  <c:v>25</c:v>
                </c:pt>
                <c:pt idx="4104">
                  <c:v>25</c:v>
                </c:pt>
                <c:pt idx="4105">
                  <c:v>25</c:v>
                </c:pt>
                <c:pt idx="4106">
                  <c:v>25</c:v>
                </c:pt>
                <c:pt idx="4107">
                  <c:v>25</c:v>
                </c:pt>
                <c:pt idx="4108">
                  <c:v>25</c:v>
                </c:pt>
                <c:pt idx="4109">
                  <c:v>25</c:v>
                </c:pt>
                <c:pt idx="4110">
                  <c:v>25</c:v>
                </c:pt>
                <c:pt idx="4111">
                  <c:v>25</c:v>
                </c:pt>
                <c:pt idx="4112">
                  <c:v>25</c:v>
                </c:pt>
                <c:pt idx="4113">
                  <c:v>25</c:v>
                </c:pt>
                <c:pt idx="4114">
                  <c:v>25</c:v>
                </c:pt>
                <c:pt idx="4115">
                  <c:v>25</c:v>
                </c:pt>
                <c:pt idx="4116">
                  <c:v>25</c:v>
                </c:pt>
                <c:pt idx="4117">
                  <c:v>25</c:v>
                </c:pt>
                <c:pt idx="4118">
                  <c:v>25</c:v>
                </c:pt>
                <c:pt idx="4119">
                  <c:v>25</c:v>
                </c:pt>
                <c:pt idx="4120">
                  <c:v>25</c:v>
                </c:pt>
                <c:pt idx="4121">
                  <c:v>25</c:v>
                </c:pt>
                <c:pt idx="4122">
                  <c:v>25</c:v>
                </c:pt>
                <c:pt idx="4123">
                  <c:v>25</c:v>
                </c:pt>
                <c:pt idx="4124">
                  <c:v>25</c:v>
                </c:pt>
                <c:pt idx="4125">
                  <c:v>25</c:v>
                </c:pt>
                <c:pt idx="4126">
                  <c:v>25</c:v>
                </c:pt>
                <c:pt idx="4127">
                  <c:v>25</c:v>
                </c:pt>
                <c:pt idx="4128">
                  <c:v>25</c:v>
                </c:pt>
                <c:pt idx="4129">
                  <c:v>25</c:v>
                </c:pt>
                <c:pt idx="4130">
                  <c:v>25</c:v>
                </c:pt>
                <c:pt idx="4131">
                  <c:v>25</c:v>
                </c:pt>
                <c:pt idx="4132">
                  <c:v>25</c:v>
                </c:pt>
                <c:pt idx="4133">
                  <c:v>25</c:v>
                </c:pt>
                <c:pt idx="4134">
                  <c:v>25</c:v>
                </c:pt>
                <c:pt idx="4135">
                  <c:v>25</c:v>
                </c:pt>
                <c:pt idx="4136">
                  <c:v>25</c:v>
                </c:pt>
                <c:pt idx="4137">
                  <c:v>25</c:v>
                </c:pt>
                <c:pt idx="4138">
                  <c:v>25</c:v>
                </c:pt>
                <c:pt idx="4139">
                  <c:v>25</c:v>
                </c:pt>
                <c:pt idx="4140">
                  <c:v>25</c:v>
                </c:pt>
                <c:pt idx="4141">
                  <c:v>25</c:v>
                </c:pt>
                <c:pt idx="4142">
                  <c:v>25</c:v>
                </c:pt>
                <c:pt idx="4143">
                  <c:v>25</c:v>
                </c:pt>
                <c:pt idx="4144">
                  <c:v>25</c:v>
                </c:pt>
                <c:pt idx="4145">
                  <c:v>25</c:v>
                </c:pt>
                <c:pt idx="4146">
                  <c:v>25</c:v>
                </c:pt>
                <c:pt idx="4147">
                  <c:v>25</c:v>
                </c:pt>
                <c:pt idx="4148">
                  <c:v>25</c:v>
                </c:pt>
                <c:pt idx="4149">
                  <c:v>25</c:v>
                </c:pt>
                <c:pt idx="4150">
                  <c:v>25</c:v>
                </c:pt>
                <c:pt idx="4151">
                  <c:v>25</c:v>
                </c:pt>
                <c:pt idx="4152">
                  <c:v>25</c:v>
                </c:pt>
                <c:pt idx="4153">
                  <c:v>25</c:v>
                </c:pt>
                <c:pt idx="4154">
                  <c:v>25</c:v>
                </c:pt>
                <c:pt idx="4155">
                  <c:v>25</c:v>
                </c:pt>
                <c:pt idx="4156">
                  <c:v>25</c:v>
                </c:pt>
                <c:pt idx="4157">
                  <c:v>25</c:v>
                </c:pt>
                <c:pt idx="4158">
                  <c:v>25</c:v>
                </c:pt>
                <c:pt idx="4159">
                  <c:v>25</c:v>
                </c:pt>
                <c:pt idx="4160">
                  <c:v>25</c:v>
                </c:pt>
                <c:pt idx="4161">
                  <c:v>25</c:v>
                </c:pt>
                <c:pt idx="4162">
                  <c:v>25</c:v>
                </c:pt>
                <c:pt idx="4163">
                  <c:v>25</c:v>
                </c:pt>
                <c:pt idx="4164">
                  <c:v>25</c:v>
                </c:pt>
                <c:pt idx="4165">
                  <c:v>25</c:v>
                </c:pt>
                <c:pt idx="4166">
                  <c:v>25</c:v>
                </c:pt>
                <c:pt idx="4167">
                  <c:v>25</c:v>
                </c:pt>
                <c:pt idx="4168">
                  <c:v>25</c:v>
                </c:pt>
                <c:pt idx="4169">
                  <c:v>25</c:v>
                </c:pt>
                <c:pt idx="4170">
                  <c:v>25</c:v>
                </c:pt>
                <c:pt idx="4171">
                  <c:v>25</c:v>
                </c:pt>
                <c:pt idx="4172">
                  <c:v>25</c:v>
                </c:pt>
                <c:pt idx="4173">
                  <c:v>25</c:v>
                </c:pt>
                <c:pt idx="4174">
                  <c:v>25</c:v>
                </c:pt>
                <c:pt idx="4175">
                  <c:v>25</c:v>
                </c:pt>
                <c:pt idx="4176">
                  <c:v>25</c:v>
                </c:pt>
                <c:pt idx="4177">
                  <c:v>25</c:v>
                </c:pt>
                <c:pt idx="4178">
                  <c:v>25</c:v>
                </c:pt>
                <c:pt idx="4179">
                  <c:v>25</c:v>
                </c:pt>
                <c:pt idx="4180">
                  <c:v>25</c:v>
                </c:pt>
                <c:pt idx="4181">
                  <c:v>25</c:v>
                </c:pt>
                <c:pt idx="4182">
                  <c:v>25</c:v>
                </c:pt>
                <c:pt idx="4183">
                  <c:v>25</c:v>
                </c:pt>
                <c:pt idx="4184">
                  <c:v>25</c:v>
                </c:pt>
                <c:pt idx="4185">
                  <c:v>25</c:v>
                </c:pt>
                <c:pt idx="4186">
                  <c:v>25</c:v>
                </c:pt>
                <c:pt idx="4187">
                  <c:v>25</c:v>
                </c:pt>
                <c:pt idx="4188">
                  <c:v>25</c:v>
                </c:pt>
                <c:pt idx="4189">
                  <c:v>25</c:v>
                </c:pt>
                <c:pt idx="4190">
                  <c:v>25</c:v>
                </c:pt>
                <c:pt idx="4191">
                  <c:v>25</c:v>
                </c:pt>
                <c:pt idx="4192">
                  <c:v>25</c:v>
                </c:pt>
                <c:pt idx="4193">
                  <c:v>25</c:v>
                </c:pt>
                <c:pt idx="4194">
                  <c:v>25</c:v>
                </c:pt>
                <c:pt idx="4195">
                  <c:v>25</c:v>
                </c:pt>
                <c:pt idx="4196">
                  <c:v>25</c:v>
                </c:pt>
                <c:pt idx="4197">
                  <c:v>25</c:v>
                </c:pt>
                <c:pt idx="4198">
                  <c:v>25</c:v>
                </c:pt>
                <c:pt idx="4199">
                  <c:v>25</c:v>
                </c:pt>
                <c:pt idx="4200">
                  <c:v>25</c:v>
                </c:pt>
                <c:pt idx="4201">
                  <c:v>25</c:v>
                </c:pt>
                <c:pt idx="4202">
                  <c:v>25</c:v>
                </c:pt>
                <c:pt idx="4203">
                  <c:v>25</c:v>
                </c:pt>
                <c:pt idx="4204">
                  <c:v>25</c:v>
                </c:pt>
                <c:pt idx="4205">
                  <c:v>25</c:v>
                </c:pt>
                <c:pt idx="4206">
                  <c:v>25</c:v>
                </c:pt>
                <c:pt idx="4207">
                  <c:v>25</c:v>
                </c:pt>
                <c:pt idx="4208">
                  <c:v>25</c:v>
                </c:pt>
                <c:pt idx="4209">
                  <c:v>25</c:v>
                </c:pt>
                <c:pt idx="4210">
                  <c:v>25</c:v>
                </c:pt>
                <c:pt idx="4211">
                  <c:v>25</c:v>
                </c:pt>
                <c:pt idx="4212">
                  <c:v>25</c:v>
                </c:pt>
                <c:pt idx="4213">
                  <c:v>25</c:v>
                </c:pt>
                <c:pt idx="4214">
                  <c:v>25</c:v>
                </c:pt>
                <c:pt idx="4215">
                  <c:v>25</c:v>
                </c:pt>
                <c:pt idx="4216">
                  <c:v>25</c:v>
                </c:pt>
                <c:pt idx="4217">
                  <c:v>25</c:v>
                </c:pt>
                <c:pt idx="4218">
                  <c:v>25</c:v>
                </c:pt>
                <c:pt idx="4219">
                  <c:v>25</c:v>
                </c:pt>
                <c:pt idx="4220">
                  <c:v>25</c:v>
                </c:pt>
                <c:pt idx="4221">
                  <c:v>25</c:v>
                </c:pt>
                <c:pt idx="4222">
                  <c:v>25</c:v>
                </c:pt>
                <c:pt idx="4223">
                  <c:v>25</c:v>
                </c:pt>
                <c:pt idx="4224">
                  <c:v>25</c:v>
                </c:pt>
                <c:pt idx="4225">
                  <c:v>25</c:v>
                </c:pt>
                <c:pt idx="4226">
                  <c:v>25</c:v>
                </c:pt>
                <c:pt idx="4227">
                  <c:v>25</c:v>
                </c:pt>
                <c:pt idx="4228">
                  <c:v>25</c:v>
                </c:pt>
                <c:pt idx="4229">
                  <c:v>25</c:v>
                </c:pt>
                <c:pt idx="4230">
                  <c:v>25</c:v>
                </c:pt>
                <c:pt idx="4231">
                  <c:v>25</c:v>
                </c:pt>
                <c:pt idx="4232">
                  <c:v>25</c:v>
                </c:pt>
                <c:pt idx="4233">
                  <c:v>25</c:v>
                </c:pt>
                <c:pt idx="4234">
                  <c:v>25</c:v>
                </c:pt>
                <c:pt idx="4235">
                  <c:v>25</c:v>
                </c:pt>
                <c:pt idx="4236">
                  <c:v>25</c:v>
                </c:pt>
                <c:pt idx="4237">
                  <c:v>25</c:v>
                </c:pt>
                <c:pt idx="4238">
                  <c:v>25</c:v>
                </c:pt>
                <c:pt idx="4239">
                  <c:v>25</c:v>
                </c:pt>
                <c:pt idx="4240">
                  <c:v>25</c:v>
                </c:pt>
                <c:pt idx="4241">
                  <c:v>25</c:v>
                </c:pt>
                <c:pt idx="4242">
                  <c:v>25</c:v>
                </c:pt>
                <c:pt idx="4243">
                  <c:v>25</c:v>
                </c:pt>
                <c:pt idx="4244">
                  <c:v>25</c:v>
                </c:pt>
                <c:pt idx="4245">
                  <c:v>25</c:v>
                </c:pt>
                <c:pt idx="4246">
                  <c:v>25</c:v>
                </c:pt>
                <c:pt idx="4247">
                  <c:v>25</c:v>
                </c:pt>
                <c:pt idx="4248">
                  <c:v>25</c:v>
                </c:pt>
                <c:pt idx="4249">
                  <c:v>25</c:v>
                </c:pt>
                <c:pt idx="4250">
                  <c:v>25</c:v>
                </c:pt>
                <c:pt idx="4251">
                  <c:v>25</c:v>
                </c:pt>
                <c:pt idx="4252">
                  <c:v>25</c:v>
                </c:pt>
                <c:pt idx="4253">
                  <c:v>25</c:v>
                </c:pt>
                <c:pt idx="4254">
                  <c:v>25</c:v>
                </c:pt>
                <c:pt idx="4255">
                  <c:v>25</c:v>
                </c:pt>
                <c:pt idx="4256">
                  <c:v>25</c:v>
                </c:pt>
                <c:pt idx="4257">
                  <c:v>25</c:v>
                </c:pt>
                <c:pt idx="4258">
                  <c:v>25</c:v>
                </c:pt>
                <c:pt idx="4259">
                  <c:v>25</c:v>
                </c:pt>
                <c:pt idx="4260">
                  <c:v>25</c:v>
                </c:pt>
                <c:pt idx="4261">
                  <c:v>25</c:v>
                </c:pt>
                <c:pt idx="4262">
                  <c:v>25</c:v>
                </c:pt>
                <c:pt idx="4263">
                  <c:v>25</c:v>
                </c:pt>
                <c:pt idx="4264">
                  <c:v>25</c:v>
                </c:pt>
                <c:pt idx="4265">
                  <c:v>25</c:v>
                </c:pt>
                <c:pt idx="4266">
                  <c:v>25</c:v>
                </c:pt>
                <c:pt idx="4267">
                  <c:v>25</c:v>
                </c:pt>
                <c:pt idx="4268">
                  <c:v>25</c:v>
                </c:pt>
                <c:pt idx="4269">
                  <c:v>25</c:v>
                </c:pt>
                <c:pt idx="4270">
                  <c:v>25</c:v>
                </c:pt>
                <c:pt idx="4271">
                  <c:v>25</c:v>
                </c:pt>
                <c:pt idx="4272">
                  <c:v>25</c:v>
                </c:pt>
                <c:pt idx="4273">
                  <c:v>25</c:v>
                </c:pt>
                <c:pt idx="4274">
                  <c:v>25</c:v>
                </c:pt>
                <c:pt idx="4275">
                  <c:v>25</c:v>
                </c:pt>
                <c:pt idx="4276">
                  <c:v>25</c:v>
                </c:pt>
                <c:pt idx="4277">
                  <c:v>25</c:v>
                </c:pt>
                <c:pt idx="4278">
                  <c:v>25</c:v>
                </c:pt>
                <c:pt idx="4279">
                  <c:v>25</c:v>
                </c:pt>
                <c:pt idx="4280">
                  <c:v>25</c:v>
                </c:pt>
                <c:pt idx="4281">
                  <c:v>25</c:v>
                </c:pt>
                <c:pt idx="4282">
                  <c:v>25</c:v>
                </c:pt>
                <c:pt idx="4283">
                  <c:v>25</c:v>
                </c:pt>
                <c:pt idx="4284">
                  <c:v>25</c:v>
                </c:pt>
                <c:pt idx="4285">
                  <c:v>25</c:v>
                </c:pt>
                <c:pt idx="4286">
                  <c:v>25</c:v>
                </c:pt>
                <c:pt idx="4287">
                  <c:v>25</c:v>
                </c:pt>
                <c:pt idx="4288">
                  <c:v>25</c:v>
                </c:pt>
                <c:pt idx="4289">
                  <c:v>25</c:v>
                </c:pt>
                <c:pt idx="4290">
                  <c:v>25</c:v>
                </c:pt>
                <c:pt idx="4291">
                  <c:v>25</c:v>
                </c:pt>
                <c:pt idx="4292">
                  <c:v>25</c:v>
                </c:pt>
                <c:pt idx="4293">
                  <c:v>25</c:v>
                </c:pt>
                <c:pt idx="4294">
                  <c:v>25</c:v>
                </c:pt>
                <c:pt idx="4295">
                  <c:v>25</c:v>
                </c:pt>
                <c:pt idx="4296">
                  <c:v>25</c:v>
                </c:pt>
                <c:pt idx="4297">
                  <c:v>25</c:v>
                </c:pt>
                <c:pt idx="4298">
                  <c:v>25</c:v>
                </c:pt>
                <c:pt idx="4299">
                  <c:v>25</c:v>
                </c:pt>
                <c:pt idx="4300">
                  <c:v>25</c:v>
                </c:pt>
                <c:pt idx="4301">
                  <c:v>25</c:v>
                </c:pt>
                <c:pt idx="4302">
                  <c:v>25</c:v>
                </c:pt>
                <c:pt idx="4303">
                  <c:v>25</c:v>
                </c:pt>
                <c:pt idx="4304">
                  <c:v>25</c:v>
                </c:pt>
                <c:pt idx="4305">
                  <c:v>25</c:v>
                </c:pt>
                <c:pt idx="4306">
                  <c:v>25</c:v>
                </c:pt>
                <c:pt idx="4307">
                  <c:v>25</c:v>
                </c:pt>
                <c:pt idx="4308">
                  <c:v>25</c:v>
                </c:pt>
                <c:pt idx="4309">
                  <c:v>25</c:v>
                </c:pt>
                <c:pt idx="4310">
                  <c:v>25</c:v>
                </c:pt>
                <c:pt idx="4311">
                  <c:v>25</c:v>
                </c:pt>
                <c:pt idx="4312">
                  <c:v>25</c:v>
                </c:pt>
                <c:pt idx="4313">
                  <c:v>25</c:v>
                </c:pt>
                <c:pt idx="4314">
                  <c:v>25</c:v>
                </c:pt>
                <c:pt idx="4315">
                  <c:v>25</c:v>
                </c:pt>
                <c:pt idx="4316">
                  <c:v>25</c:v>
                </c:pt>
                <c:pt idx="4317">
                  <c:v>25</c:v>
                </c:pt>
                <c:pt idx="4318">
                  <c:v>25</c:v>
                </c:pt>
                <c:pt idx="4319">
                  <c:v>25</c:v>
                </c:pt>
                <c:pt idx="4320">
                  <c:v>25</c:v>
                </c:pt>
                <c:pt idx="4321">
                  <c:v>25</c:v>
                </c:pt>
                <c:pt idx="4322">
                  <c:v>25</c:v>
                </c:pt>
                <c:pt idx="4323">
                  <c:v>25</c:v>
                </c:pt>
                <c:pt idx="4324">
                  <c:v>25</c:v>
                </c:pt>
                <c:pt idx="4325">
                  <c:v>25</c:v>
                </c:pt>
                <c:pt idx="4326">
                  <c:v>25</c:v>
                </c:pt>
                <c:pt idx="4327">
                  <c:v>25</c:v>
                </c:pt>
                <c:pt idx="4328">
                  <c:v>25</c:v>
                </c:pt>
                <c:pt idx="4329">
                  <c:v>25</c:v>
                </c:pt>
                <c:pt idx="4330">
                  <c:v>25</c:v>
                </c:pt>
                <c:pt idx="4331">
                  <c:v>25</c:v>
                </c:pt>
                <c:pt idx="4332">
                  <c:v>25</c:v>
                </c:pt>
                <c:pt idx="4333">
                  <c:v>25</c:v>
                </c:pt>
                <c:pt idx="4334">
                  <c:v>25</c:v>
                </c:pt>
                <c:pt idx="4335">
                  <c:v>25</c:v>
                </c:pt>
                <c:pt idx="4336">
                  <c:v>25</c:v>
                </c:pt>
                <c:pt idx="4337">
                  <c:v>25</c:v>
                </c:pt>
                <c:pt idx="4338">
                  <c:v>25</c:v>
                </c:pt>
                <c:pt idx="4339">
                  <c:v>25</c:v>
                </c:pt>
                <c:pt idx="4340">
                  <c:v>25</c:v>
                </c:pt>
                <c:pt idx="4341">
                  <c:v>25</c:v>
                </c:pt>
                <c:pt idx="4342">
                  <c:v>25</c:v>
                </c:pt>
                <c:pt idx="4343">
                  <c:v>25</c:v>
                </c:pt>
                <c:pt idx="4344">
                  <c:v>25</c:v>
                </c:pt>
                <c:pt idx="4345">
                  <c:v>25</c:v>
                </c:pt>
                <c:pt idx="4346">
                  <c:v>25</c:v>
                </c:pt>
                <c:pt idx="4347">
                  <c:v>25</c:v>
                </c:pt>
                <c:pt idx="4348">
                  <c:v>25</c:v>
                </c:pt>
                <c:pt idx="4349">
                  <c:v>25</c:v>
                </c:pt>
                <c:pt idx="4350">
                  <c:v>25</c:v>
                </c:pt>
                <c:pt idx="4351">
                  <c:v>25</c:v>
                </c:pt>
                <c:pt idx="4352">
                  <c:v>25</c:v>
                </c:pt>
                <c:pt idx="4353">
                  <c:v>25</c:v>
                </c:pt>
                <c:pt idx="4354">
                  <c:v>25</c:v>
                </c:pt>
                <c:pt idx="4355">
                  <c:v>25</c:v>
                </c:pt>
                <c:pt idx="4356">
                  <c:v>25</c:v>
                </c:pt>
                <c:pt idx="4357">
                  <c:v>25</c:v>
                </c:pt>
                <c:pt idx="4358">
                  <c:v>25</c:v>
                </c:pt>
                <c:pt idx="4359">
                  <c:v>25</c:v>
                </c:pt>
                <c:pt idx="4360">
                  <c:v>25</c:v>
                </c:pt>
                <c:pt idx="4361">
                  <c:v>25</c:v>
                </c:pt>
                <c:pt idx="4362">
                  <c:v>25</c:v>
                </c:pt>
                <c:pt idx="4363">
                  <c:v>25</c:v>
                </c:pt>
                <c:pt idx="4364">
                  <c:v>25</c:v>
                </c:pt>
                <c:pt idx="4365">
                  <c:v>25</c:v>
                </c:pt>
                <c:pt idx="4366">
                  <c:v>25</c:v>
                </c:pt>
                <c:pt idx="4367">
                  <c:v>25</c:v>
                </c:pt>
                <c:pt idx="4368">
                  <c:v>25</c:v>
                </c:pt>
                <c:pt idx="4369">
                  <c:v>25</c:v>
                </c:pt>
                <c:pt idx="4370">
                  <c:v>25</c:v>
                </c:pt>
                <c:pt idx="4371">
                  <c:v>25</c:v>
                </c:pt>
                <c:pt idx="4372">
                  <c:v>25</c:v>
                </c:pt>
                <c:pt idx="4373">
                  <c:v>25</c:v>
                </c:pt>
                <c:pt idx="4374">
                  <c:v>25</c:v>
                </c:pt>
                <c:pt idx="4375">
                  <c:v>25</c:v>
                </c:pt>
                <c:pt idx="4376">
                  <c:v>25</c:v>
                </c:pt>
                <c:pt idx="4377">
                  <c:v>25</c:v>
                </c:pt>
                <c:pt idx="4378">
                  <c:v>25</c:v>
                </c:pt>
                <c:pt idx="4379">
                  <c:v>25</c:v>
                </c:pt>
                <c:pt idx="4380">
                  <c:v>25</c:v>
                </c:pt>
                <c:pt idx="4381">
                  <c:v>25</c:v>
                </c:pt>
                <c:pt idx="4382">
                  <c:v>25</c:v>
                </c:pt>
                <c:pt idx="4383">
                  <c:v>25</c:v>
                </c:pt>
                <c:pt idx="4384">
                  <c:v>25</c:v>
                </c:pt>
                <c:pt idx="4385">
                  <c:v>25</c:v>
                </c:pt>
                <c:pt idx="4386">
                  <c:v>25</c:v>
                </c:pt>
                <c:pt idx="4387">
                  <c:v>25</c:v>
                </c:pt>
                <c:pt idx="4388">
                  <c:v>25</c:v>
                </c:pt>
                <c:pt idx="4389">
                  <c:v>25</c:v>
                </c:pt>
                <c:pt idx="4390">
                  <c:v>25</c:v>
                </c:pt>
                <c:pt idx="4391">
                  <c:v>25</c:v>
                </c:pt>
                <c:pt idx="4392">
                  <c:v>25</c:v>
                </c:pt>
                <c:pt idx="4393">
                  <c:v>25</c:v>
                </c:pt>
                <c:pt idx="4394">
                  <c:v>25</c:v>
                </c:pt>
                <c:pt idx="4395">
                  <c:v>25</c:v>
                </c:pt>
                <c:pt idx="4396">
                  <c:v>25</c:v>
                </c:pt>
                <c:pt idx="4397">
                  <c:v>25</c:v>
                </c:pt>
                <c:pt idx="4398">
                  <c:v>25</c:v>
                </c:pt>
                <c:pt idx="4399">
                  <c:v>25</c:v>
                </c:pt>
                <c:pt idx="4400">
                  <c:v>25</c:v>
                </c:pt>
                <c:pt idx="4401">
                  <c:v>25</c:v>
                </c:pt>
                <c:pt idx="4402">
                  <c:v>25</c:v>
                </c:pt>
                <c:pt idx="4403">
                  <c:v>25</c:v>
                </c:pt>
                <c:pt idx="4404">
                  <c:v>25</c:v>
                </c:pt>
                <c:pt idx="4405">
                  <c:v>25</c:v>
                </c:pt>
                <c:pt idx="4406">
                  <c:v>25</c:v>
                </c:pt>
                <c:pt idx="4407">
                  <c:v>25</c:v>
                </c:pt>
                <c:pt idx="4408">
                  <c:v>25</c:v>
                </c:pt>
                <c:pt idx="4409">
                  <c:v>25</c:v>
                </c:pt>
                <c:pt idx="4410">
                  <c:v>25</c:v>
                </c:pt>
                <c:pt idx="4411">
                  <c:v>25</c:v>
                </c:pt>
                <c:pt idx="4412">
                  <c:v>25</c:v>
                </c:pt>
                <c:pt idx="4413">
                  <c:v>25</c:v>
                </c:pt>
                <c:pt idx="4414">
                  <c:v>25</c:v>
                </c:pt>
                <c:pt idx="4415">
                  <c:v>25</c:v>
                </c:pt>
                <c:pt idx="4416">
                  <c:v>25</c:v>
                </c:pt>
                <c:pt idx="4417">
                  <c:v>25</c:v>
                </c:pt>
                <c:pt idx="4418">
                  <c:v>25</c:v>
                </c:pt>
                <c:pt idx="4419">
                  <c:v>25</c:v>
                </c:pt>
                <c:pt idx="4420">
                  <c:v>25</c:v>
                </c:pt>
                <c:pt idx="4421">
                  <c:v>25</c:v>
                </c:pt>
                <c:pt idx="4422">
                  <c:v>25</c:v>
                </c:pt>
                <c:pt idx="4423">
                  <c:v>25</c:v>
                </c:pt>
                <c:pt idx="4424">
                  <c:v>25</c:v>
                </c:pt>
                <c:pt idx="4425">
                  <c:v>25</c:v>
                </c:pt>
                <c:pt idx="4426">
                  <c:v>25</c:v>
                </c:pt>
                <c:pt idx="4427">
                  <c:v>25</c:v>
                </c:pt>
                <c:pt idx="4428">
                  <c:v>25</c:v>
                </c:pt>
                <c:pt idx="4429">
                  <c:v>25</c:v>
                </c:pt>
                <c:pt idx="4430">
                  <c:v>25</c:v>
                </c:pt>
                <c:pt idx="4431">
                  <c:v>25</c:v>
                </c:pt>
                <c:pt idx="4432">
                  <c:v>25</c:v>
                </c:pt>
                <c:pt idx="4433">
                  <c:v>25</c:v>
                </c:pt>
                <c:pt idx="4434">
                  <c:v>25</c:v>
                </c:pt>
                <c:pt idx="4435">
                  <c:v>25</c:v>
                </c:pt>
                <c:pt idx="4436">
                  <c:v>25</c:v>
                </c:pt>
                <c:pt idx="4437">
                  <c:v>25</c:v>
                </c:pt>
                <c:pt idx="4438">
                  <c:v>25</c:v>
                </c:pt>
                <c:pt idx="4439">
                  <c:v>25</c:v>
                </c:pt>
                <c:pt idx="4440">
                  <c:v>25</c:v>
                </c:pt>
                <c:pt idx="4441">
                  <c:v>25</c:v>
                </c:pt>
                <c:pt idx="4442">
                  <c:v>25</c:v>
                </c:pt>
                <c:pt idx="4443">
                  <c:v>25</c:v>
                </c:pt>
                <c:pt idx="4444">
                  <c:v>25</c:v>
                </c:pt>
                <c:pt idx="4445">
                  <c:v>25</c:v>
                </c:pt>
                <c:pt idx="4446">
                  <c:v>25</c:v>
                </c:pt>
                <c:pt idx="4447">
                  <c:v>25</c:v>
                </c:pt>
                <c:pt idx="4448">
                  <c:v>25</c:v>
                </c:pt>
                <c:pt idx="4449">
                  <c:v>25</c:v>
                </c:pt>
                <c:pt idx="4450">
                  <c:v>25</c:v>
                </c:pt>
                <c:pt idx="4451">
                  <c:v>25</c:v>
                </c:pt>
                <c:pt idx="4452">
                  <c:v>25</c:v>
                </c:pt>
                <c:pt idx="4453">
                  <c:v>25</c:v>
                </c:pt>
                <c:pt idx="4454">
                  <c:v>25</c:v>
                </c:pt>
                <c:pt idx="4455">
                  <c:v>25</c:v>
                </c:pt>
                <c:pt idx="4456">
                  <c:v>25</c:v>
                </c:pt>
                <c:pt idx="4457">
                  <c:v>25</c:v>
                </c:pt>
                <c:pt idx="4458">
                  <c:v>25</c:v>
                </c:pt>
                <c:pt idx="4459">
                  <c:v>25</c:v>
                </c:pt>
                <c:pt idx="4460">
                  <c:v>25</c:v>
                </c:pt>
                <c:pt idx="4461">
                  <c:v>25</c:v>
                </c:pt>
                <c:pt idx="4462">
                  <c:v>25</c:v>
                </c:pt>
                <c:pt idx="4463">
                  <c:v>25</c:v>
                </c:pt>
                <c:pt idx="4464">
                  <c:v>25</c:v>
                </c:pt>
                <c:pt idx="4465">
                  <c:v>25</c:v>
                </c:pt>
                <c:pt idx="4466">
                  <c:v>25</c:v>
                </c:pt>
                <c:pt idx="4467">
                  <c:v>25</c:v>
                </c:pt>
                <c:pt idx="4468">
                  <c:v>25</c:v>
                </c:pt>
                <c:pt idx="4469">
                  <c:v>25</c:v>
                </c:pt>
                <c:pt idx="4470">
                  <c:v>25</c:v>
                </c:pt>
                <c:pt idx="4471">
                  <c:v>25</c:v>
                </c:pt>
                <c:pt idx="4472">
                  <c:v>25</c:v>
                </c:pt>
                <c:pt idx="4473">
                  <c:v>25</c:v>
                </c:pt>
                <c:pt idx="4474">
                  <c:v>25</c:v>
                </c:pt>
                <c:pt idx="4475">
                  <c:v>25</c:v>
                </c:pt>
                <c:pt idx="4476">
                  <c:v>25</c:v>
                </c:pt>
                <c:pt idx="4477">
                  <c:v>25</c:v>
                </c:pt>
                <c:pt idx="4478">
                  <c:v>25</c:v>
                </c:pt>
                <c:pt idx="4479">
                  <c:v>25</c:v>
                </c:pt>
                <c:pt idx="4480">
                  <c:v>25</c:v>
                </c:pt>
                <c:pt idx="4481">
                  <c:v>25</c:v>
                </c:pt>
                <c:pt idx="4482">
                  <c:v>25</c:v>
                </c:pt>
                <c:pt idx="4483">
                  <c:v>25</c:v>
                </c:pt>
                <c:pt idx="4484">
                  <c:v>25</c:v>
                </c:pt>
                <c:pt idx="4485">
                  <c:v>25</c:v>
                </c:pt>
                <c:pt idx="4486">
                  <c:v>25</c:v>
                </c:pt>
                <c:pt idx="4487">
                  <c:v>25</c:v>
                </c:pt>
                <c:pt idx="4488">
                  <c:v>25</c:v>
                </c:pt>
                <c:pt idx="4489">
                  <c:v>25</c:v>
                </c:pt>
                <c:pt idx="4490">
                  <c:v>25</c:v>
                </c:pt>
                <c:pt idx="4491">
                  <c:v>25</c:v>
                </c:pt>
                <c:pt idx="4492">
                  <c:v>25</c:v>
                </c:pt>
                <c:pt idx="4493">
                  <c:v>25</c:v>
                </c:pt>
                <c:pt idx="4494">
                  <c:v>25</c:v>
                </c:pt>
                <c:pt idx="4495">
                  <c:v>25</c:v>
                </c:pt>
                <c:pt idx="4496">
                  <c:v>25</c:v>
                </c:pt>
                <c:pt idx="4497">
                  <c:v>25</c:v>
                </c:pt>
                <c:pt idx="4498">
                  <c:v>25</c:v>
                </c:pt>
                <c:pt idx="4499">
                  <c:v>25</c:v>
                </c:pt>
                <c:pt idx="4500">
                  <c:v>25</c:v>
                </c:pt>
                <c:pt idx="4501">
                  <c:v>25</c:v>
                </c:pt>
                <c:pt idx="4502">
                  <c:v>25</c:v>
                </c:pt>
                <c:pt idx="4503">
                  <c:v>25</c:v>
                </c:pt>
                <c:pt idx="4504">
                  <c:v>25</c:v>
                </c:pt>
                <c:pt idx="4505">
                  <c:v>25</c:v>
                </c:pt>
                <c:pt idx="4506">
                  <c:v>25</c:v>
                </c:pt>
                <c:pt idx="4507">
                  <c:v>25</c:v>
                </c:pt>
                <c:pt idx="4508">
                  <c:v>25</c:v>
                </c:pt>
                <c:pt idx="4509">
                  <c:v>25</c:v>
                </c:pt>
                <c:pt idx="4510">
                  <c:v>25</c:v>
                </c:pt>
                <c:pt idx="4511">
                  <c:v>25</c:v>
                </c:pt>
                <c:pt idx="4512">
                  <c:v>25</c:v>
                </c:pt>
                <c:pt idx="4513">
                  <c:v>25</c:v>
                </c:pt>
                <c:pt idx="4514">
                  <c:v>25</c:v>
                </c:pt>
                <c:pt idx="4515">
                  <c:v>25</c:v>
                </c:pt>
                <c:pt idx="4516">
                  <c:v>25</c:v>
                </c:pt>
                <c:pt idx="4517">
                  <c:v>25</c:v>
                </c:pt>
                <c:pt idx="4518">
                  <c:v>25</c:v>
                </c:pt>
                <c:pt idx="4519">
                  <c:v>25</c:v>
                </c:pt>
                <c:pt idx="4520">
                  <c:v>25</c:v>
                </c:pt>
                <c:pt idx="4521">
                  <c:v>25</c:v>
                </c:pt>
                <c:pt idx="4522">
                  <c:v>25</c:v>
                </c:pt>
                <c:pt idx="4523">
                  <c:v>25</c:v>
                </c:pt>
                <c:pt idx="4524">
                  <c:v>25</c:v>
                </c:pt>
                <c:pt idx="4525">
                  <c:v>25</c:v>
                </c:pt>
                <c:pt idx="4526">
                  <c:v>25</c:v>
                </c:pt>
                <c:pt idx="4527">
                  <c:v>25</c:v>
                </c:pt>
                <c:pt idx="4528">
                  <c:v>25</c:v>
                </c:pt>
                <c:pt idx="4529">
                  <c:v>25</c:v>
                </c:pt>
                <c:pt idx="4530">
                  <c:v>25</c:v>
                </c:pt>
                <c:pt idx="4531">
                  <c:v>25</c:v>
                </c:pt>
                <c:pt idx="4532">
                  <c:v>25</c:v>
                </c:pt>
                <c:pt idx="4533">
                  <c:v>25</c:v>
                </c:pt>
                <c:pt idx="4534">
                  <c:v>25</c:v>
                </c:pt>
                <c:pt idx="4535">
                  <c:v>25</c:v>
                </c:pt>
                <c:pt idx="4536">
                  <c:v>25</c:v>
                </c:pt>
                <c:pt idx="4537">
                  <c:v>25</c:v>
                </c:pt>
                <c:pt idx="4538">
                  <c:v>25</c:v>
                </c:pt>
                <c:pt idx="4539">
                  <c:v>25</c:v>
                </c:pt>
                <c:pt idx="4540">
                  <c:v>25</c:v>
                </c:pt>
                <c:pt idx="4541">
                  <c:v>25</c:v>
                </c:pt>
                <c:pt idx="4542">
                  <c:v>25</c:v>
                </c:pt>
                <c:pt idx="4543">
                  <c:v>25</c:v>
                </c:pt>
                <c:pt idx="4544">
                  <c:v>25</c:v>
                </c:pt>
                <c:pt idx="4545">
                  <c:v>25</c:v>
                </c:pt>
                <c:pt idx="4546">
                  <c:v>25</c:v>
                </c:pt>
                <c:pt idx="4547">
                  <c:v>25</c:v>
                </c:pt>
                <c:pt idx="4548">
                  <c:v>25</c:v>
                </c:pt>
                <c:pt idx="4549">
                  <c:v>25</c:v>
                </c:pt>
                <c:pt idx="4550">
                  <c:v>25</c:v>
                </c:pt>
                <c:pt idx="4551">
                  <c:v>25</c:v>
                </c:pt>
                <c:pt idx="4552">
                  <c:v>25</c:v>
                </c:pt>
                <c:pt idx="4553">
                  <c:v>25</c:v>
                </c:pt>
                <c:pt idx="4554">
                  <c:v>25</c:v>
                </c:pt>
                <c:pt idx="4555">
                  <c:v>25</c:v>
                </c:pt>
                <c:pt idx="4556">
                  <c:v>25</c:v>
                </c:pt>
                <c:pt idx="4557">
                  <c:v>25</c:v>
                </c:pt>
                <c:pt idx="4558">
                  <c:v>25</c:v>
                </c:pt>
                <c:pt idx="4559">
                  <c:v>25</c:v>
                </c:pt>
                <c:pt idx="4560">
                  <c:v>25</c:v>
                </c:pt>
                <c:pt idx="4561">
                  <c:v>25</c:v>
                </c:pt>
                <c:pt idx="4562">
                  <c:v>25</c:v>
                </c:pt>
                <c:pt idx="4563">
                  <c:v>25</c:v>
                </c:pt>
                <c:pt idx="4564">
                  <c:v>25</c:v>
                </c:pt>
                <c:pt idx="4565">
                  <c:v>25</c:v>
                </c:pt>
                <c:pt idx="4566">
                  <c:v>25</c:v>
                </c:pt>
                <c:pt idx="4567">
                  <c:v>25</c:v>
                </c:pt>
                <c:pt idx="4568">
                  <c:v>25</c:v>
                </c:pt>
                <c:pt idx="4569">
                  <c:v>25</c:v>
                </c:pt>
                <c:pt idx="4570">
                  <c:v>25</c:v>
                </c:pt>
                <c:pt idx="4571">
                  <c:v>25</c:v>
                </c:pt>
                <c:pt idx="4572">
                  <c:v>25</c:v>
                </c:pt>
                <c:pt idx="4573">
                  <c:v>25</c:v>
                </c:pt>
                <c:pt idx="4574">
                  <c:v>25</c:v>
                </c:pt>
                <c:pt idx="4575">
                  <c:v>25</c:v>
                </c:pt>
                <c:pt idx="4576">
                  <c:v>25</c:v>
                </c:pt>
                <c:pt idx="4577">
                  <c:v>25</c:v>
                </c:pt>
                <c:pt idx="4578">
                  <c:v>25</c:v>
                </c:pt>
                <c:pt idx="4579">
                  <c:v>25</c:v>
                </c:pt>
                <c:pt idx="4580">
                  <c:v>25</c:v>
                </c:pt>
                <c:pt idx="4581">
                  <c:v>25</c:v>
                </c:pt>
                <c:pt idx="4582">
                  <c:v>25</c:v>
                </c:pt>
                <c:pt idx="4583">
                  <c:v>25</c:v>
                </c:pt>
                <c:pt idx="4584">
                  <c:v>25</c:v>
                </c:pt>
                <c:pt idx="4585">
                  <c:v>25</c:v>
                </c:pt>
                <c:pt idx="4586">
                  <c:v>25</c:v>
                </c:pt>
                <c:pt idx="4587">
                  <c:v>25</c:v>
                </c:pt>
                <c:pt idx="4588">
                  <c:v>25</c:v>
                </c:pt>
                <c:pt idx="4589">
                  <c:v>25</c:v>
                </c:pt>
                <c:pt idx="4590">
                  <c:v>25</c:v>
                </c:pt>
                <c:pt idx="4591">
                  <c:v>25</c:v>
                </c:pt>
                <c:pt idx="4592">
                  <c:v>25</c:v>
                </c:pt>
                <c:pt idx="4593">
                  <c:v>25</c:v>
                </c:pt>
                <c:pt idx="4594">
                  <c:v>25</c:v>
                </c:pt>
                <c:pt idx="4595">
                  <c:v>25</c:v>
                </c:pt>
                <c:pt idx="4596">
                  <c:v>25</c:v>
                </c:pt>
                <c:pt idx="4597">
                  <c:v>25</c:v>
                </c:pt>
                <c:pt idx="4598">
                  <c:v>25</c:v>
                </c:pt>
                <c:pt idx="4599">
                  <c:v>25</c:v>
                </c:pt>
                <c:pt idx="4600">
                  <c:v>25</c:v>
                </c:pt>
                <c:pt idx="4601">
                  <c:v>25</c:v>
                </c:pt>
                <c:pt idx="4602">
                  <c:v>25</c:v>
                </c:pt>
                <c:pt idx="4603">
                  <c:v>25</c:v>
                </c:pt>
                <c:pt idx="4604">
                  <c:v>25</c:v>
                </c:pt>
                <c:pt idx="4605">
                  <c:v>25</c:v>
                </c:pt>
                <c:pt idx="4606">
                  <c:v>25</c:v>
                </c:pt>
                <c:pt idx="4607">
                  <c:v>25</c:v>
                </c:pt>
                <c:pt idx="4608">
                  <c:v>25</c:v>
                </c:pt>
                <c:pt idx="4609">
                  <c:v>25</c:v>
                </c:pt>
                <c:pt idx="4610">
                  <c:v>25</c:v>
                </c:pt>
                <c:pt idx="4611">
                  <c:v>25</c:v>
                </c:pt>
                <c:pt idx="4612">
                  <c:v>25</c:v>
                </c:pt>
                <c:pt idx="4613">
                  <c:v>25</c:v>
                </c:pt>
                <c:pt idx="4614">
                  <c:v>25</c:v>
                </c:pt>
                <c:pt idx="4615">
                  <c:v>25</c:v>
                </c:pt>
                <c:pt idx="4616">
                  <c:v>25</c:v>
                </c:pt>
                <c:pt idx="4617">
                  <c:v>25</c:v>
                </c:pt>
                <c:pt idx="4618">
                  <c:v>25</c:v>
                </c:pt>
                <c:pt idx="4619">
                  <c:v>25</c:v>
                </c:pt>
                <c:pt idx="4620">
                  <c:v>25</c:v>
                </c:pt>
                <c:pt idx="4621">
                  <c:v>25</c:v>
                </c:pt>
                <c:pt idx="4622">
                  <c:v>25</c:v>
                </c:pt>
                <c:pt idx="4623">
                  <c:v>25</c:v>
                </c:pt>
                <c:pt idx="4624">
                  <c:v>25</c:v>
                </c:pt>
                <c:pt idx="4625">
                  <c:v>25</c:v>
                </c:pt>
                <c:pt idx="4626">
                  <c:v>25</c:v>
                </c:pt>
                <c:pt idx="4627">
                  <c:v>25</c:v>
                </c:pt>
                <c:pt idx="4628">
                  <c:v>25</c:v>
                </c:pt>
                <c:pt idx="4629">
                  <c:v>25</c:v>
                </c:pt>
                <c:pt idx="4630">
                  <c:v>25</c:v>
                </c:pt>
                <c:pt idx="4631">
                  <c:v>25</c:v>
                </c:pt>
                <c:pt idx="4632">
                  <c:v>25</c:v>
                </c:pt>
                <c:pt idx="4633">
                  <c:v>25</c:v>
                </c:pt>
                <c:pt idx="4634">
                  <c:v>25</c:v>
                </c:pt>
                <c:pt idx="4635">
                  <c:v>25</c:v>
                </c:pt>
                <c:pt idx="4636">
                  <c:v>25</c:v>
                </c:pt>
                <c:pt idx="4637">
                  <c:v>25</c:v>
                </c:pt>
                <c:pt idx="4638">
                  <c:v>25</c:v>
                </c:pt>
                <c:pt idx="4639">
                  <c:v>25</c:v>
                </c:pt>
                <c:pt idx="4640">
                  <c:v>25</c:v>
                </c:pt>
                <c:pt idx="4641">
                  <c:v>25</c:v>
                </c:pt>
                <c:pt idx="4642">
                  <c:v>25</c:v>
                </c:pt>
                <c:pt idx="4643">
                  <c:v>25</c:v>
                </c:pt>
                <c:pt idx="4644">
                  <c:v>25</c:v>
                </c:pt>
                <c:pt idx="4645">
                  <c:v>25</c:v>
                </c:pt>
                <c:pt idx="4646">
                  <c:v>25</c:v>
                </c:pt>
                <c:pt idx="4647">
                  <c:v>25</c:v>
                </c:pt>
                <c:pt idx="4648">
                  <c:v>25</c:v>
                </c:pt>
                <c:pt idx="4649">
                  <c:v>25</c:v>
                </c:pt>
                <c:pt idx="4650">
                  <c:v>25</c:v>
                </c:pt>
                <c:pt idx="4651">
                  <c:v>25</c:v>
                </c:pt>
                <c:pt idx="4652">
                  <c:v>25</c:v>
                </c:pt>
                <c:pt idx="4653">
                  <c:v>25</c:v>
                </c:pt>
                <c:pt idx="4654">
                  <c:v>25</c:v>
                </c:pt>
                <c:pt idx="4655">
                  <c:v>25</c:v>
                </c:pt>
                <c:pt idx="4656">
                  <c:v>25</c:v>
                </c:pt>
                <c:pt idx="4657">
                  <c:v>25</c:v>
                </c:pt>
                <c:pt idx="4658">
                  <c:v>25</c:v>
                </c:pt>
                <c:pt idx="4659">
                  <c:v>25</c:v>
                </c:pt>
                <c:pt idx="4660">
                  <c:v>25</c:v>
                </c:pt>
                <c:pt idx="4661">
                  <c:v>25</c:v>
                </c:pt>
                <c:pt idx="4662">
                  <c:v>25</c:v>
                </c:pt>
                <c:pt idx="4663">
                  <c:v>25</c:v>
                </c:pt>
                <c:pt idx="4664">
                  <c:v>25</c:v>
                </c:pt>
                <c:pt idx="4665">
                  <c:v>25</c:v>
                </c:pt>
                <c:pt idx="4666">
                  <c:v>25</c:v>
                </c:pt>
                <c:pt idx="4667">
                  <c:v>25</c:v>
                </c:pt>
                <c:pt idx="4668">
                  <c:v>25</c:v>
                </c:pt>
                <c:pt idx="4669">
                  <c:v>25</c:v>
                </c:pt>
                <c:pt idx="4670">
                  <c:v>25</c:v>
                </c:pt>
                <c:pt idx="4671">
                  <c:v>25</c:v>
                </c:pt>
                <c:pt idx="4672">
                  <c:v>25</c:v>
                </c:pt>
                <c:pt idx="4673">
                  <c:v>25</c:v>
                </c:pt>
                <c:pt idx="4674">
                  <c:v>25</c:v>
                </c:pt>
                <c:pt idx="4675">
                  <c:v>25</c:v>
                </c:pt>
                <c:pt idx="4676">
                  <c:v>25</c:v>
                </c:pt>
                <c:pt idx="4677">
                  <c:v>25</c:v>
                </c:pt>
                <c:pt idx="4678">
                  <c:v>25</c:v>
                </c:pt>
                <c:pt idx="4679">
                  <c:v>25</c:v>
                </c:pt>
                <c:pt idx="4680">
                  <c:v>25</c:v>
                </c:pt>
                <c:pt idx="4681">
                  <c:v>25</c:v>
                </c:pt>
                <c:pt idx="4682">
                  <c:v>25</c:v>
                </c:pt>
                <c:pt idx="4683">
                  <c:v>25</c:v>
                </c:pt>
                <c:pt idx="4684">
                  <c:v>25</c:v>
                </c:pt>
                <c:pt idx="4685">
                  <c:v>25</c:v>
                </c:pt>
                <c:pt idx="4686">
                  <c:v>25</c:v>
                </c:pt>
                <c:pt idx="4687">
                  <c:v>25</c:v>
                </c:pt>
                <c:pt idx="4688">
                  <c:v>25</c:v>
                </c:pt>
                <c:pt idx="4689">
                  <c:v>25</c:v>
                </c:pt>
                <c:pt idx="4690">
                  <c:v>25</c:v>
                </c:pt>
                <c:pt idx="4691">
                  <c:v>25</c:v>
                </c:pt>
                <c:pt idx="4692">
                  <c:v>25</c:v>
                </c:pt>
                <c:pt idx="4693">
                  <c:v>25</c:v>
                </c:pt>
                <c:pt idx="4694">
                  <c:v>25</c:v>
                </c:pt>
                <c:pt idx="4695">
                  <c:v>25</c:v>
                </c:pt>
                <c:pt idx="4696">
                  <c:v>25</c:v>
                </c:pt>
                <c:pt idx="4697">
                  <c:v>25</c:v>
                </c:pt>
                <c:pt idx="4698">
                  <c:v>25</c:v>
                </c:pt>
                <c:pt idx="4699">
                  <c:v>25</c:v>
                </c:pt>
                <c:pt idx="4700">
                  <c:v>25</c:v>
                </c:pt>
                <c:pt idx="4701">
                  <c:v>25</c:v>
                </c:pt>
                <c:pt idx="4702">
                  <c:v>25</c:v>
                </c:pt>
                <c:pt idx="4703">
                  <c:v>25</c:v>
                </c:pt>
                <c:pt idx="4704">
                  <c:v>25</c:v>
                </c:pt>
                <c:pt idx="4705">
                  <c:v>25</c:v>
                </c:pt>
                <c:pt idx="4706">
                  <c:v>25</c:v>
                </c:pt>
                <c:pt idx="4707">
                  <c:v>25</c:v>
                </c:pt>
                <c:pt idx="4708">
                  <c:v>25</c:v>
                </c:pt>
                <c:pt idx="4709">
                  <c:v>25</c:v>
                </c:pt>
                <c:pt idx="4710">
                  <c:v>25</c:v>
                </c:pt>
                <c:pt idx="4711">
                  <c:v>25</c:v>
                </c:pt>
                <c:pt idx="4712">
                  <c:v>25</c:v>
                </c:pt>
                <c:pt idx="4713">
                  <c:v>25</c:v>
                </c:pt>
                <c:pt idx="4714">
                  <c:v>25</c:v>
                </c:pt>
                <c:pt idx="4715">
                  <c:v>25</c:v>
                </c:pt>
                <c:pt idx="4716">
                  <c:v>25</c:v>
                </c:pt>
                <c:pt idx="4717">
                  <c:v>25</c:v>
                </c:pt>
                <c:pt idx="4718">
                  <c:v>25</c:v>
                </c:pt>
                <c:pt idx="4719">
                  <c:v>25</c:v>
                </c:pt>
                <c:pt idx="4720">
                  <c:v>25</c:v>
                </c:pt>
                <c:pt idx="4721">
                  <c:v>25</c:v>
                </c:pt>
                <c:pt idx="4722">
                  <c:v>25</c:v>
                </c:pt>
                <c:pt idx="4723">
                  <c:v>25</c:v>
                </c:pt>
                <c:pt idx="4724">
                  <c:v>25</c:v>
                </c:pt>
                <c:pt idx="4725">
                  <c:v>25</c:v>
                </c:pt>
                <c:pt idx="4726">
                  <c:v>25</c:v>
                </c:pt>
                <c:pt idx="4727">
                  <c:v>25</c:v>
                </c:pt>
                <c:pt idx="4728">
                  <c:v>25</c:v>
                </c:pt>
                <c:pt idx="4729">
                  <c:v>25</c:v>
                </c:pt>
                <c:pt idx="4730">
                  <c:v>25</c:v>
                </c:pt>
                <c:pt idx="4731">
                  <c:v>25</c:v>
                </c:pt>
                <c:pt idx="4732">
                  <c:v>25</c:v>
                </c:pt>
                <c:pt idx="4733">
                  <c:v>25</c:v>
                </c:pt>
                <c:pt idx="4734">
                  <c:v>25</c:v>
                </c:pt>
                <c:pt idx="4735">
                  <c:v>25</c:v>
                </c:pt>
                <c:pt idx="4736">
                  <c:v>25</c:v>
                </c:pt>
                <c:pt idx="4737">
                  <c:v>25</c:v>
                </c:pt>
                <c:pt idx="4738">
                  <c:v>25</c:v>
                </c:pt>
                <c:pt idx="4739">
                  <c:v>25</c:v>
                </c:pt>
                <c:pt idx="4740">
                  <c:v>25</c:v>
                </c:pt>
                <c:pt idx="4741">
                  <c:v>25</c:v>
                </c:pt>
                <c:pt idx="4742">
                  <c:v>25</c:v>
                </c:pt>
                <c:pt idx="4743">
                  <c:v>25</c:v>
                </c:pt>
                <c:pt idx="4744">
                  <c:v>25</c:v>
                </c:pt>
                <c:pt idx="4745">
                  <c:v>25</c:v>
                </c:pt>
                <c:pt idx="4746">
                  <c:v>25</c:v>
                </c:pt>
                <c:pt idx="4747">
                  <c:v>25</c:v>
                </c:pt>
                <c:pt idx="4748">
                  <c:v>25</c:v>
                </c:pt>
                <c:pt idx="4749">
                  <c:v>25</c:v>
                </c:pt>
                <c:pt idx="4750">
                  <c:v>25</c:v>
                </c:pt>
                <c:pt idx="4751">
                  <c:v>25</c:v>
                </c:pt>
                <c:pt idx="4752">
                  <c:v>25</c:v>
                </c:pt>
                <c:pt idx="4753">
                  <c:v>25</c:v>
                </c:pt>
                <c:pt idx="4754">
                  <c:v>25</c:v>
                </c:pt>
                <c:pt idx="4755">
                  <c:v>25</c:v>
                </c:pt>
                <c:pt idx="4756">
                  <c:v>25</c:v>
                </c:pt>
                <c:pt idx="4757">
                  <c:v>25</c:v>
                </c:pt>
                <c:pt idx="4758">
                  <c:v>25</c:v>
                </c:pt>
                <c:pt idx="4759">
                  <c:v>25</c:v>
                </c:pt>
                <c:pt idx="4760">
                  <c:v>25</c:v>
                </c:pt>
                <c:pt idx="4761">
                  <c:v>25</c:v>
                </c:pt>
                <c:pt idx="4762">
                  <c:v>25</c:v>
                </c:pt>
                <c:pt idx="4763">
                  <c:v>25</c:v>
                </c:pt>
                <c:pt idx="4764">
                  <c:v>25</c:v>
                </c:pt>
                <c:pt idx="4765">
                  <c:v>25</c:v>
                </c:pt>
                <c:pt idx="4766">
                  <c:v>25</c:v>
                </c:pt>
                <c:pt idx="4767">
                  <c:v>25</c:v>
                </c:pt>
                <c:pt idx="4768">
                  <c:v>25</c:v>
                </c:pt>
                <c:pt idx="4769">
                  <c:v>25</c:v>
                </c:pt>
                <c:pt idx="4770">
                  <c:v>25</c:v>
                </c:pt>
                <c:pt idx="4771">
                  <c:v>25</c:v>
                </c:pt>
                <c:pt idx="4772">
                  <c:v>25</c:v>
                </c:pt>
                <c:pt idx="4773">
                  <c:v>25</c:v>
                </c:pt>
                <c:pt idx="4774">
                  <c:v>25</c:v>
                </c:pt>
                <c:pt idx="4775">
                  <c:v>25</c:v>
                </c:pt>
                <c:pt idx="4776">
                  <c:v>25</c:v>
                </c:pt>
                <c:pt idx="4777">
                  <c:v>25</c:v>
                </c:pt>
                <c:pt idx="4778">
                  <c:v>25</c:v>
                </c:pt>
                <c:pt idx="4779">
                  <c:v>25</c:v>
                </c:pt>
                <c:pt idx="4780">
                  <c:v>25</c:v>
                </c:pt>
                <c:pt idx="4781">
                  <c:v>25</c:v>
                </c:pt>
                <c:pt idx="4782">
                  <c:v>25</c:v>
                </c:pt>
                <c:pt idx="4783">
                  <c:v>25</c:v>
                </c:pt>
                <c:pt idx="4784">
                  <c:v>25</c:v>
                </c:pt>
                <c:pt idx="4785">
                  <c:v>25</c:v>
                </c:pt>
                <c:pt idx="4786">
                  <c:v>25</c:v>
                </c:pt>
                <c:pt idx="4787">
                  <c:v>25</c:v>
                </c:pt>
                <c:pt idx="4788">
                  <c:v>25</c:v>
                </c:pt>
                <c:pt idx="4789">
                  <c:v>25</c:v>
                </c:pt>
                <c:pt idx="4790">
                  <c:v>25</c:v>
                </c:pt>
                <c:pt idx="4791">
                  <c:v>25</c:v>
                </c:pt>
                <c:pt idx="4792">
                  <c:v>25</c:v>
                </c:pt>
                <c:pt idx="4793">
                  <c:v>25</c:v>
                </c:pt>
                <c:pt idx="4794">
                  <c:v>25</c:v>
                </c:pt>
                <c:pt idx="4795">
                  <c:v>25</c:v>
                </c:pt>
                <c:pt idx="4796">
                  <c:v>25</c:v>
                </c:pt>
                <c:pt idx="4797">
                  <c:v>25</c:v>
                </c:pt>
                <c:pt idx="4798">
                  <c:v>25</c:v>
                </c:pt>
                <c:pt idx="4799">
                  <c:v>25</c:v>
                </c:pt>
                <c:pt idx="4800">
                  <c:v>25</c:v>
                </c:pt>
                <c:pt idx="4801">
                  <c:v>25</c:v>
                </c:pt>
                <c:pt idx="4802">
                  <c:v>25</c:v>
                </c:pt>
                <c:pt idx="4803">
                  <c:v>25</c:v>
                </c:pt>
                <c:pt idx="4804">
                  <c:v>25</c:v>
                </c:pt>
                <c:pt idx="4805">
                  <c:v>25</c:v>
                </c:pt>
                <c:pt idx="4806">
                  <c:v>25</c:v>
                </c:pt>
                <c:pt idx="4807">
                  <c:v>25</c:v>
                </c:pt>
                <c:pt idx="4808">
                  <c:v>25</c:v>
                </c:pt>
                <c:pt idx="4809">
                  <c:v>25</c:v>
                </c:pt>
                <c:pt idx="4810">
                  <c:v>25</c:v>
                </c:pt>
                <c:pt idx="4811">
                  <c:v>25</c:v>
                </c:pt>
                <c:pt idx="4812">
                  <c:v>25</c:v>
                </c:pt>
                <c:pt idx="4813">
                  <c:v>25</c:v>
                </c:pt>
                <c:pt idx="4814">
                  <c:v>25</c:v>
                </c:pt>
                <c:pt idx="4815">
                  <c:v>25</c:v>
                </c:pt>
                <c:pt idx="4816">
                  <c:v>25</c:v>
                </c:pt>
                <c:pt idx="4817">
                  <c:v>25</c:v>
                </c:pt>
                <c:pt idx="4818">
                  <c:v>25</c:v>
                </c:pt>
                <c:pt idx="4819">
                  <c:v>25</c:v>
                </c:pt>
                <c:pt idx="4820">
                  <c:v>25</c:v>
                </c:pt>
                <c:pt idx="4821">
                  <c:v>25</c:v>
                </c:pt>
                <c:pt idx="4822">
                  <c:v>25</c:v>
                </c:pt>
                <c:pt idx="4823">
                  <c:v>25</c:v>
                </c:pt>
                <c:pt idx="4824">
                  <c:v>25</c:v>
                </c:pt>
                <c:pt idx="4825">
                  <c:v>25</c:v>
                </c:pt>
                <c:pt idx="4826">
                  <c:v>25</c:v>
                </c:pt>
                <c:pt idx="4827">
                  <c:v>25</c:v>
                </c:pt>
                <c:pt idx="4828">
                  <c:v>25</c:v>
                </c:pt>
                <c:pt idx="4829">
                  <c:v>25</c:v>
                </c:pt>
                <c:pt idx="4830">
                  <c:v>25</c:v>
                </c:pt>
                <c:pt idx="4831">
                  <c:v>25</c:v>
                </c:pt>
                <c:pt idx="4832">
                  <c:v>25</c:v>
                </c:pt>
                <c:pt idx="4833">
                  <c:v>25</c:v>
                </c:pt>
                <c:pt idx="4834">
                  <c:v>25</c:v>
                </c:pt>
                <c:pt idx="4835">
                  <c:v>25</c:v>
                </c:pt>
                <c:pt idx="4836">
                  <c:v>25</c:v>
                </c:pt>
                <c:pt idx="4837">
                  <c:v>25</c:v>
                </c:pt>
                <c:pt idx="4838">
                  <c:v>25</c:v>
                </c:pt>
                <c:pt idx="4839">
                  <c:v>25</c:v>
                </c:pt>
                <c:pt idx="4840">
                  <c:v>25</c:v>
                </c:pt>
                <c:pt idx="4841">
                  <c:v>25</c:v>
                </c:pt>
                <c:pt idx="4842">
                  <c:v>25</c:v>
                </c:pt>
                <c:pt idx="4843">
                  <c:v>25</c:v>
                </c:pt>
                <c:pt idx="4844">
                  <c:v>25</c:v>
                </c:pt>
                <c:pt idx="4845">
                  <c:v>25</c:v>
                </c:pt>
                <c:pt idx="4846">
                  <c:v>25</c:v>
                </c:pt>
                <c:pt idx="4847">
                  <c:v>25</c:v>
                </c:pt>
                <c:pt idx="4848">
                  <c:v>25</c:v>
                </c:pt>
                <c:pt idx="4849">
                  <c:v>25</c:v>
                </c:pt>
                <c:pt idx="4850">
                  <c:v>25</c:v>
                </c:pt>
                <c:pt idx="4851">
                  <c:v>25</c:v>
                </c:pt>
                <c:pt idx="4852">
                  <c:v>25</c:v>
                </c:pt>
                <c:pt idx="4853">
                  <c:v>25</c:v>
                </c:pt>
                <c:pt idx="4854">
                  <c:v>25</c:v>
                </c:pt>
                <c:pt idx="4855">
                  <c:v>25</c:v>
                </c:pt>
                <c:pt idx="4856">
                  <c:v>25</c:v>
                </c:pt>
                <c:pt idx="4857">
                  <c:v>25</c:v>
                </c:pt>
                <c:pt idx="4858">
                  <c:v>25</c:v>
                </c:pt>
                <c:pt idx="4859">
                  <c:v>25</c:v>
                </c:pt>
                <c:pt idx="4860">
                  <c:v>25</c:v>
                </c:pt>
                <c:pt idx="4861">
                  <c:v>25</c:v>
                </c:pt>
                <c:pt idx="4862">
                  <c:v>25</c:v>
                </c:pt>
                <c:pt idx="4863">
                  <c:v>25</c:v>
                </c:pt>
                <c:pt idx="4864">
                  <c:v>25</c:v>
                </c:pt>
                <c:pt idx="4865">
                  <c:v>25</c:v>
                </c:pt>
                <c:pt idx="4866">
                  <c:v>25</c:v>
                </c:pt>
                <c:pt idx="4867">
                  <c:v>25</c:v>
                </c:pt>
                <c:pt idx="4868">
                  <c:v>25</c:v>
                </c:pt>
                <c:pt idx="4869">
                  <c:v>25</c:v>
                </c:pt>
                <c:pt idx="4870">
                  <c:v>25</c:v>
                </c:pt>
                <c:pt idx="4871">
                  <c:v>25</c:v>
                </c:pt>
                <c:pt idx="4872">
                  <c:v>25</c:v>
                </c:pt>
                <c:pt idx="4873">
                  <c:v>25</c:v>
                </c:pt>
                <c:pt idx="4874">
                  <c:v>25</c:v>
                </c:pt>
                <c:pt idx="4875">
                  <c:v>25</c:v>
                </c:pt>
                <c:pt idx="4876">
                  <c:v>25</c:v>
                </c:pt>
                <c:pt idx="4877">
                  <c:v>25</c:v>
                </c:pt>
                <c:pt idx="4878">
                  <c:v>25</c:v>
                </c:pt>
                <c:pt idx="4879">
                  <c:v>25</c:v>
                </c:pt>
                <c:pt idx="4880">
                  <c:v>25</c:v>
                </c:pt>
                <c:pt idx="4881">
                  <c:v>25</c:v>
                </c:pt>
                <c:pt idx="4882">
                  <c:v>25</c:v>
                </c:pt>
                <c:pt idx="4883">
                  <c:v>25</c:v>
                </c:pt>
                <c:pt idx="4884">
                  <c:v>25</c:v>
                </c:pt>
                <c:pt idx="4885">
                  <c:v>25</c:v>
                </c:pt>
                <c:pt idx="4886">
                  <c:v>25</c:v>
                </c:pt>
                <c:pt idx="4887">
                  <c:v>25</c:v>
                </c:pt>
                <c:pt idx="4888">
                  <c:v>25</c:v>
                </c:pt>
                <c:pt idx="4889">
                  <c:v>25</c:v>
                </c:pt>
                <c:pt idx="4890">
                  <c:v>25</c:v>
                </c:pt>
                <c:pt idx="4891">
                  <c:v>25</c:v>
                </c:pt>
                <c:pt idx="4892">
                  <c:v>25</c:v>
                </c:pt>
                <c:pt idx="4893">
                  <c:v>25</c:v>
                </c:pt>
                <c:pt idx="4894">
                  <c:v>25</c:v>
                </c:pt>
                <c:pt idx="4895">
                  <c:v>25</c:v>
                </c:pt>
                <c:pt idx="4896">
                  <c:v>25</c:v>
                </c:pt>
                <c:pt idx="4897">
                  <c:v>25</c:v>
                </c:pt>
                <c:pt idx="4898">
                  <c:v>25</c:v>
                </c:pt>
                <c:pt idx="4899">
                  <c:v>25</c:v>
                </c:pt>
                <c:pt idx="4900">
                  <c:v>25</c:v>
                </c:pt>
                <c:pt idx="4901">
                  <c:v>25</c:v>
                </c:pt>
                <c:pt idx="4902">
                  <c:v>25</c:v>
                </c:pt>
                <c:pt idx="4903">
                  <c:v>25</c:v>
                </c:pt>
                <c:pt idx="4904">
                  <c:v>25</c:v>
                </c:pt>
                <c:pt idx="4905">
                  <c:v>25</c:v>
                </c:pt>
                <c:pt idx="4906">
                  <c:v>25</c:v>
                </c:pt>
                <c:pt idx="4907">
                  <c:v>25</c:v>
                </c:pt>
                <c:pt idx="4908">
                  <c:v>25</c:v>
                </c:pt>
                <c:pt idx="4909">
                  <c:v>25</c:v>
                </c:pt>
                <c:pt idx="4910">
                  <c:v>25</c:v>
                </c:pt>
                <c:pt idx="4911">
                  <c:v>25</c:v>
                </c:pt>
                <c:pt idx="4912">
                  <c:v>25</c:v>
                </c:pt>
                <c:pt idx="4913">
                  <c:v>25</c:v>
                </c:pt>
                <c:pt idx="4914">
                  <c:v>25</c:v>
                </c:pt>
                <c:pt idx="4915">
                  <c:v>25</c:v>
                </c:pt>
                <c:pt idx="4916">
                  <c:v>25</c:v>
                </c:pt>
                <c:pt idx="4917">
                  <c:v>25</c:v>
                </c:pt>
                <c:pt idx="4918">
                  <c:v>25</c:v>
                </c:pt>
                <c:pt idx="4919">
                  <c:v>25</c:v>
                </c:pt>
                <c:pt idx="4920">
                  <c:v>25</c:v>
                </c:pt>
                <c:pt idx="4921">
                  <c:v>25</c:v>
                </c:pt>
                <c:pt idx="4922">
                  <c:v>25</c:v>
                </c:pt>
                <c:pt idx="4923">
                  <c:v>25</c:v>
                </c:pt>
                <c:pt idx="4924">
                  <c:v>25</c:v>
                </c:pt>
                <c:pt idx="4925">
                  <c:v>25</c:v>
                </c:pt>
                <c:pt idx="4926">
                  <c:v>25</c:v>
                </c:pt>
                <c:pt idx="4927">
                  <c:v>25</c:v>
                </c:pt>
                <c:pt idx="4928">
                  <c:v>25</c:v>
                </c:pt>
                <c:pt idx="4929">
                  <c:v>25</c:v>
                </c:pt>
                <c:pt idx="4930">
                  <c:v>25</c:v>
                </c:pt>
                <c:pt idx="4931">
                  <c:v>25</c:v>
                </c:pt>
                <c:pt idx="4932">
                  <c:v>25</c:v>
                </c:pt>
                <c:pt idx="4933">
                  <c:v>25</c:v>
                </c:pt>
                <c:pt idx="4934">
                  <c:v>25</c:v>
                </c:pt>
                <c:pt idx="4935">
                  <c:v>25</c:v>
                </c:pt>
                <c:pt idx="4936">
                  <c:v>25</c:v>
                </c:pt>
                <c:pt idx="4937">
                  <c:v>25</c:v>
                </c:pt>
                <c:pt idx="4938">
                  <c:v>25</c:v>
                </c:pt>
                <c:pt idx="4939">
                  <c:v>25</c:v>
                </c:pt>
                <c:pt idx="4940">
                  <c:v>25</c:v>
                </c:pt>
                <c:pt idx="4941">
                  <c:v>25</c:v>
                </c:pt>
                <c:pt idx="4942">
                  <c:v>25</c:v>
                </c:pt>
                <c:pt idx="4943">
                  <c:v>25</c:v>
                </c:pt>
                <c:pt idx="4944">
                  <c:v>25</c:v>
                </c:pt>
                <c:pt idx="4945">
                  <c:v>25</c:v>
                </c:pt>
                <c:pt idx="4946">
                  <c:v>25</c:v>
                </c:pt>
                <c:pt idx="4947">
                  <c:v>25</c:v>
                </c:pt>
                <c:pt idx="4948">
                  <c:v>25</c:v>
                </c:pt>
                <c:pt idx="4949">
                  <c:v>25</c:v>
                </c:pt>
                <c:pt idx="4950">
                  <c:v>25</c:v>
                </c:pt>
                <c:pt idx="4951">
                  <c:v>25</c:v>
                </c:pt>
                <c:pt idx="4952">
                  <c:v>25</c:v>
                </c:pt>
                <c:pt idx="4953">
                  <c:v>25</c:v>
                </c:pt>
                <c:pt idx="4954">
                  <c:v>25</c:v>
                </c:pt>
                <c:pt idx="4955">
                  <c:v>25</c:v>
                </c:pt>
                <c:pt idx="4956">
                  <c:v>25</c:v>
                </c:pt>
                <c:pt idx="4957">
                  <c:v>25</c:v>
                </c:pt>
                <c:pt idx="4958">
                  <c:v>25</c:v>
                </c:pt>
                <c:pt idx="4959">
                  <c:v>25</c:v>
                </c:pt>
                <c:pt idx="4960">
                  <c:v>25</c:v>
                </c:pt>
                <c:pt idx="4961">
                  <c:v>25</c:v>
                </c:pt>
                <c:pt idx="4962">
                  <c:v>25</c:v>
                </c:pt>
                <c:pt idx="4963">
                  <c:v>25</c:v>
                </c:pt>
                <c:pt idx="4964">
                  <c:v>25</c:v>
                </c:pt>
                <c:pt idx="4965">
                  <c:v>25</c:v>
                </c:pt>
                <c:pt idx="4966">
                  <c:v>25</c:v>
                </c:pt>
                <c:pt idx="4967">
                  <c:v>25</c:v>
                </c:pt>
                <c:pt idx="4968">
                  <c:v>25</c:v>
                </c:pt>
                <c:pt idx="4969">
                  <c:v>25</c:v>
                </c:pt>
                <c:pt idx="4970">
                  <c:v>25</c:v>
                </c:pt>
                <c:pt idx="4971">
                  <c:v>25</c:v>
                </c:pt>
                <c:pt idx="4972">
                  <c:v>25</c:v>
                </c:pt>
                <c:pt idx="4973">
                  <c:v>25</c:v>
                </c:pt>
                <c:pt idx="4974">
                  <c:v>25</c:v>
                </c:pt>
                <c:pt idx="4975">
                  <c:v>25</c:v>
                </c:pt>
                <c:pt idx="4976">
                  <c:v>25</c:v>
                </c:pt>
                <c:pt idx="4977">
                  <c:v>25</c:v>
                </c:pt>
                <c:pt idx="4978">
                  <c:v>25</c:v>
                </c:pt>
                <c:pt idx="4979">
                  <c:v>25</c:v>
                </c:pt>
                <c:pt idx="4980">
                  <c:v>25</c:v>
                </c:pt>
                <c:pt idx="4981">
                  <c:v>25</c:v>
                </c:pt>
                <c:pt idx="4982">
                  <c:v>25</c:v>
                </c:pt>
                <c:pt idx="4983">
                  <c:v>25</c:v>
                </c:pt>
                <c:pt idx="4984">
                  <c:v>25</c:v>
                </c:pt>
                <c:pt idx="4985">
                  <c:v>25</c:v>
                </c:pt>
                <c:pt idx="4986">
                  <c:v>25</c:v>
                </c:pt>
                <c:pt idx="4987">
                  <c:v>25</c:v>
                </c:pt>
                <c:pt idx="4988">
                  <c:v>25</c:v>
                </c:pt>
                <c:pt idx="4989">
                  <c:v>25</c:v>
                </c:pt>
                <c:pt idx="4990">
                  <c:v>25</c:v>
                </c:pt>
                <c:pt idx="4991">
                  <c:v>25</c:v>
                </c:pt>
                <c:pt idx="4992">
                  <c:v>25</c:v>
                </c:pt>
                <c:pt idx="4993">
                  <c:v>25</c:v>
                </c:pt>
                <c:pt idx="4994">
                  <c:v>25</c:v>
                </c:pt>
                <c:pt idx="4995">
                  <c:v>25</c:v>
                </c:pt>
                <c:pt idx="4996">
                  <c:v>25</c:v>
                </c:pt>
                <c:pt idx="4997">
                  <c:v>25</c:v>
                </c:pt>
                <c:pt idx="4998">
                  <c:v>25</c:v>
                </c:pt>
                <c:pt idx="4999">
                  <c:v>25</c:v>
                </c:pt>
                <c:pt idx="5000">
                  <c:v>25</c:v>
                </c:pt>
                <c:pt idx="5001">
                  <c:v>25</c:v>
                </c:pt>
                <c:pt idx="5002">
                  <c:v>25</c:v>
                </c:pt>
                <c:pt idx="5003">
                  <c:v>25</c:v>
                </c:pt>
                <c:pt idx="5004">
                  <c:v>25</c:v>
                </c:pt>
                <c:pt idx="5005">
                  <c:v>25</c:v>
                </c:pt>
                <c:pt idx="5006">
                  <c:v>25</c:v>
                </c:pt>
                <c:pt idx="5007">
                  <c:v>25</c:v>
                </c:pt>
                <c:pt idx="5008">
                  <c:v>25</c:v>
                </c:pt>
                <c:pt idx="5009">
                  <c:v>25</c:v>
                </c:pt>
                <c:pt idx="5010">
                  <c:v>25</c:v>
                </c:pt>
                <c:pt idx="5011">
                  <c:v>25</c:v>
                </c:pt>
                <c:pt idx="5012">
                  <c:v>25</c:v>
                </c:pt>
                <c:pt idx="5013">
                  <c:v>25</c:v>
                </c:pt>
                <c:pt idx="5014">
                  <c:v>25</c:v>
                </c:pt>
                <c:pt idx="5015">
                  <c:v>25</c:v>
                </c:pt>
                <c:pt idx="5016">
                  <c:v>25</c:v>
                </c:pt>
                <c:pt idx="5017">
                  <c:v>25</c:v>
                </c:pt>
                <c:pt idx="5018">
                  <c:v>25</c:v>
                </c:pt>
                <c:pt idx="5019">
                  <c:v>25</c:v>
                </c:pt>
                <c:pt idx="5020">
                  <c:v>25</c:v>
                </c:pt>
                <c:pt idx="5021">
                  <c:v>25</c:v>
                </c:pt>
                <c:pt idx="5022">
                  <c:v>25</c:v>
                </c:pt>
                <c:pt idx="5023">
                  <c:v>25</c:v>
                </c:pt>
                <c:pt idx="5024">
                  <c:v>25</c:v>
                </c:pt>
                <c:pt idx="5025">
                  <c:v>25</c:v>
                </c:pt>
                <c:pt idx="5026">
                  <c:v>25</c:v>
                </c:pt>
                <c:pt idx="5027">
                  <c:v>25</c:v>
                </c:pt>
                <c:pt idx="5028">
                  <c:v>25</c:v>
                </c:pt>
                <c:pt idx="5029">
                  <c:v>25</c:v>
                </c:pt>
                <c:pt idx="5030">
                  <c:v>25</c:v>
                </c:pt>
                <c:pt idx="5031">
                  <c:v>25</c:v>
                </c:pt>
                <c:pt idx="5032">
                  <c:v>25</c:v>
                </c:pt>
                <c:pt idx="5033">
                  <c:v>25</c:v>
                </c:pt>
                <c:pt idx="5034">
                  <c:v>25</c:v>
                </c:pt>
                <c:pt idx="5035">
                  <c:v>25</c:v>
                </c:pt>
                <c:pt idx="5036">
                  <c:v>25</c:v>
                </c:pt>
                <c:pt idx="5037">
                  <c:v>25</c:v>
                </c:pt>
                <c:pt idx="5038">
                  <c:v>25</c:v>
                </c:pt>
                <c:pt idx="5039">
                  <c:v>25</c:v>
                </c:pt>
                <c:pt idx="5040">
                  <c:v>25</c:v>
                </c:pt>
                <c:pt idx="5041">
                  <c:v>25</c:v>
                </c:pt>
                <c:pt idx="5042">
                  <c:v>25</c:v>
                </c:pt>
                <c:pt idx="5043">
                  <c:v>25</c:v>
                </c:pt>
                <c:pt idx="5044">
                  <c:v>25</c:v>
                </c:pt>
                <c:pt idx="5045">
                  <c:v>25</c:v>
                </c:pt>
                <c:pt idx="5046">
                  <c:v>25</c:v>
                </c:pt>
                <c:pt idx="5047">
                  <c:v>25</c:v>
                </c:pt>
                <c:pt idx="5048">
                  <c:v>25</c:v>
                </c:pt>
                <c:pt idx="5049">
                  <c:v>25</c:v>
                </c:pt>
                <c:pt idx="5050">
                  <c:v>25</c:v>
                </c:pt>
                <c:pt idx="5051">
                  <c:v>25</c:v>
                </c:pt>
                <c:pt idx="5052">
                  <c:v>25</c:v>
                </c:pt>
                <c:pt idx="5053">
                  <c:v>25</c:v>
                </c:pt>
                <c:pt idx="5054">
                  <c:v>25</c:v>
                </c:pt>
                <c:pt idx="5055">
                  <c:v>25</c:v>
                </c:pt>
                <c:pt idx="5056">
                  <c:v>25</c:v>
                </c:pt>
                <c:pt idx="5057">
                  <c:v>25</c:v>
                </c:pt>
                <c:pt idx="5058">
                  <c:v>25</c:v>
                </c:pt>
                <c:pt idx="5059">
                  <c:v>25</c:v>
                </c:pt>
                <c:pt idx="5060">
                  <c:v>25</c:v>
                </c:pt>
                <c:pt idx="5061">
                  <c:v>25</c:v>
                </c:pt>
                <c:pt idx="5062">
                  <c:v>25</c:v>
                </c:pt>
                <c:pt idx="5063">
                  <c:v>25</c:v>
                </c:pt>
                <c:pt idx="5064">
                  <c:v>25</c:v>
                </c:pt>
                <c:pt idx="5065">
                  <c:v>25</c:v>
                </c:pt>
                <c:pt idx="5066">
                  <c:v>25</c:v>
                </c:pt>
                <c:pt idx="5067">
                  <c:v>25</c:v>
                </c:pt>
                <c:pt idx="5068">
                  <c:v>25</c:v>
                </c:pt>
                <c:pt idx="5069">
                  <c:v>25</c:v>
                </c:pt>
                <c:pt idx="5070">
                  <c:v>25</c:v>
                </c:pt>
                <c:pt idx="5071">
                  <c:v>25</c:v>
                </c:pt>
                <c:pt idx="5072">
                  <c:v>25</c:v>
                </c:pt>
                <c:pt idx="5073">
                  <c:v>25</c:v>
                </c:pt>
                <c:pt idx="5074">
                  <c:v>25</c:v>
                </c:pt>
                <c:pt idx="5075">
                  <c:v>25</c:v>
                </c:pt>
                <c:pt idx="5076">
                  <c:v>25</c:v>
                </c:pt>
                <c:pt idx="5077">
                  <c:v>25</c:v>
                </c:pt>
                <c:pt idx="5078">
                  <c:v>25</c:v>
                </c:pt>
                <c:pt idx="5079">
                  <c:v>25</c:v>
                </c:pt>
                <c:pt idx="5080">
                  <c:v>25</c:v>
                </c:pt>
                <c:pt idx="5081">
                  <c:v>25</c:v>
                </c:pt>
                <c:pt idx="5082">
                  <c:v>25</c:v>
                </c:pt>
                <c:pt idx="5083">
                  <c:v>25</c:v>
                </c:pt>
                <c:pt idx="5084">
                  <c:v>25</c:v>
                </c:pt>
                <c:pt idx="5085">
                  <c:v>25</c:v>
                </c:pt>
                <c:pt idx="5086">
                  <c:v>25</c:v>
                </c:pt>
                <c:pt idx="5087">
                  <c:v>25</c:v>
                </c:pt>
                <c:pt idx="5088">
                  <c:v>25</c:v>
                </c:pt>
                <c:pt idx="5089">
                  <c:v>25</c:v>
                </c:pt>
                <c:pt idx="5090">
                  <c:v>25</c:v>
                </c:pt>
                <c:pt idx="5091">
                  <c:v>25</c:v>
                </c:pt>
                <c:pt idx="5092">
                  <c:v>25</c:v>
                </c:pt>
                <c:pt idx="5093">
                  <c:v>25</c:v>
                </c:pt>
                <c:pt idx="5094">
                  <c:v>25</c:v>
                </c:pt>
                <c:pt idx="5095">
                  <c:v>25</c:v>
                </c:pt>
                <c:pt idx="5096">
                  <c:v>25</c:v>
                </c:pt>
                <c:pt idx="5097">
                  <c:v>25</c:v>
                </c:pt>
                <c:pt idx="5098">
                  <c:v>25</c:v>
                </c:pt>
                <c:pt idx="5099">
                  <c:v>25</c:v>
                </c:pt>
                <c:pt idx="5100">
                  <c:v>25</c:v>
                </c:pt>
                <c:pt idx="5101">
                  <c:v>25</c:v>
                </c:pt>
                <c:pt idx="5102">
                  <c:v>25</c:v>
                </c:pt>
                <c:pt idx="5103">
                  <c:v>25</c:v>
                </c:pt>
                <c:pt idx="5104">
                  <c:v>25</c:v>
                </c:pt>
                <c:pt idx="5105">
                  <c:v>25</c:v>
                </c:pt>
                <c:pt idx="5106">
                  <c:v>25</c:v>
                </c:pt>
                <c:pt idx="5107">
                  <c:v>25</c:v>
                </c:pt>
                <c:pt idx="5108">
                  <c:v>25</c:v>
                </c:pt>
                <c:pt idx="5109">
                  <c:v>25</c:v>
                </c:pt>
                <c:pt idx="5110">
                  <c:v>25</c:v>
                </c:pt>
                <c:pt idx="5111">
                  <c:v>25</c:v>
                </c:pt>
                <c:pt idx="5112">
                  <c:v>25</c:v>
                </c:pt>
                <c:pt idx="5113">
                  <c:v>25</c:v>
                </c:pt>
                <c:pt idx="5114">
                  <c:v>25</c:v>
                </c:pt>
                <c:pt idx="5115">
                  <c:v>25</c:v>
                </c:pt>
                <c:pt idx="5116">
                  <c:v>25</c:v>
                </c:pt>
                <c:pt idx="5117">
                  <c:v>25</c:v>
                </c:pt>
                <c:pt idx="5118">
                  <c:v>25</c:v>
                </c:pt>
                <c:pt idx="5119">
                  <c:v>25</c:v>
                </c:pt>
                <c:pt idx="5120">
                  <c:v>25</c:v>
                </c:pt>
                <c:pt idx="5121">
                  <c:v>25</c:v>
                </c:pt>
                <c:pt idx="5122">
                  <c:v>25</c:v>
                </c:pt>
                <c:pt idx="5123">
                  <c:v>25</c:v>
                </c:pt>
                <c:pt idx="5124">
                  <c:v>25</c:v>
                </c:pt>
                <c:pt idx="5125">
                  <c:v>25</c:v>
                </c:pt>
                <c:pt idx="5126">
                  <c:v>25</c:v>
                </c:pt>
                <c:pt idx="5127">
                  <c:v>25</c:v>
                </c:pt>
                <c:pt idx="5128">
                  <c:v>25</c:v>
                </c:pt>
                <c:pt idx="5129">
                  <c:v>25</c:v>
                </c:pt>
                <c:pt idx="5130">
                  <c:v>25</c:v>
                </c:pt>
                <c:pt idx="5131">
                  <c:v>25</c:v>
                </c:pt>
                <c:pt idx="5132">
                  <c:v>25</c:v>
                </c:pt>
                <c:pt idx="5133">
                  <c:v>25</c:v>
                </c:pt>
                <c:pt idx="5134">
                  <c:v>25</c:v>
                </c:pt>
                <c:pt idx="5135">
                  <c:v>25</c:v>
                </c:pt>
                <c:pt idx="5136">
                  <c:v>25</c:v>
                </c:pt>
                <c:pt idx="5137">
                  <c:v>25</c:v>
                </c:pt>
                <c:pt idx="5138">
                  <c:v>25</c:v>
                </c:pt>
                <c:pt idx="5139">
                  <c:v>25</c:v>
                </c:pt>
                <c:pt idx="5140">
                  <c:v>25</c:v>
                </c:pt>
                <c:pt idx="5141">
                  <c:v>25</c:v>
                </c:pt>
                <c:pt idx="5142">
                  <c:v>25</c:v>
                </c:pt>
                <c:pt idx="5143">
                  <c:v>25</c:v>
                </c:pt>
                <c:pt idx="5144">
                  <c:v>25</c:v>
                </c:pt>
                <c:pt idx="5145">
                  <c:v>25</c:v>
                </c:pt>
                <c:pt idx="5146">
                  <c:v>25</c:v>
                </c:pt>
                <c:pt idx="5147">
                  <c:v>25</c:v>
                </c:pt>
                <c:pt idx="5148">
                  <c:v>25</c:v>
                </c:pt>
                <c:pt idx="5149">
                  <c:v>25</c:v>
                </c:pt>
                <c:pt idx="5150">
                  <c:v>25</c:v>
                </c:pt>
                <c:pt idx="5151">
                  <c:v>25</c:v>
                </c:pt>
                <c:pt idx="5152">
                  <c:v>25</c:v>
                </c:pt>
                <c:pt idx="5153">
                  <c:v>25</c:v>
                </c:pt>
                <c:pt idx="5154">
                  <c:v>25</c:v>
                </c:pt>
                <c:pt idx="5155">
                  <c:v>25</c:v>
                </c:pt>
                <c:pt idx="5156">
                  <c:v>25</c:v>
                </c:pt>
                <c:pt idx="5157">
                  <c:v>25</c:v>
                </c:pt>
                <c:pt idx="5158">
                  <c:v>25</c:v>
                </c:pt>
                <c:pt idx="5159">
                  <c:v>25</c:v>
                </c:pt>
                <c:pt idx="5160">
                  <c:v>25</c:v>
                </c:pt>
                <c:pt idx="5161">
                  <c:v>25</c:v>
                </c:pt>
                <c:pt idx="5162">
                  <c:v>25</c:v>
                </c:pt>
                <c:pt idx="5163">
                  <c:v>25</c:v>
                </c:pt>
                <c:pt idx="5164">
                  <c:v>25</c:v>
                </c:pt>
                <c:pt idx="5165">
                  <c:v>25</c:v>
                </c:pt>
                <c:pt idx="5166">
                  <c:v>25</c:v>
                </c:pt>
                <c:pt idx="5167">
                  <c:v>25</c:v>
                </c:pt>
                <c:pt idx="5168">
                  <c:v>25</c:v>
                </c:pt>
                <c:pt idx="5169">
                  <c:v>25</c:v>
                </c:pt>
                <c:pt idx="5170">
                  <c:v>25</c:v>
                </c:pt>
                <c:pt idx="5171">
                  <c:v>25</c:v>
                </c:pt>
                <c:pt idx="5172">
                  <c:v>25</c:v>
                </c:pt>
                <c:pt idx="5173">
                  <c:v>25</c:v>
                </c:pt>
                <c:pt idx="5174">
                  <c:v>25</c:v>
                </c:pt>
                <c:pt idx="5175">
                  <c:v>25</c:v>
                </c:pt>
                <c:pt idx="5176">
                  <c:v>25</c:v>
                </c:pt>
                <c:pt idx="5177">
                  <c:v>25</c:v>
                </c:pt>
                <c:pt idx="5178">
                  <c:v>25</c:v>
                </c:pt>
                <c:pt idx="5179">
                  <c:v>25</c:v>
                </c:pt>
                <c:pt idx="5180">
                  <c:v>25</c:v>
                </c:pt>
                <c:pt idx="5181">
                  <c:v>25</c:v>
                </c:pt>
                <c:pt idx="5182">
                  <c:v>25</c:v>
                </c:pt>
                <c:pt idx="5183">
                  <c:v>25</c:v>
                </c:pt>
                <c:pt idx="5184">
                  <c:v>25</c:v>
                </c:pt>
                <c:pt idx="5185">
                  <c:v>25</c:v>
                </c:pt>
                <c:pt idx="5186">
                  <c:v>25</c:v>
                </c:pt>
                <c:pt idx="5187">
                  <c:v>25</c:v>
                </c:pt>
                <c:pt idx="5188">
                  <c:v>25</c:v>
                </c:pt>
                <c:pt idx="5189">
                  <c:v>25</c:v>
                </c:pt>
                <c:pt idx="5190">
                  <c:v>25</c:v>
                </c:pt>
                <c:pt idx="5191">
                  <c:v>25</c:v>
                </c:pt>
                <c:pt idx="5192">
                  <c:v>25</c:v>
                </c:pt>
                <c:pt idx="5193">
                  <c:v>25</c:v>
                </c:pt>
                <c:pt idx="5194">
                  <c:v>25</c:v>
                </c:pt>
                <c:pt idx="5195">
                  <c:v>25</c:v>
                </c:pt>
                <c:pt idx="5196">
                  <c:v>25</c:v>
                </c:pt>
                <c:pt idx="5197">
                  <c:v>25</c:v>
                </c:pt>
                <c:pt idx="5198">
                  <c:v>25</c:v>
                </c:pt>
                <c:pt idx="5199">
                  <c:v>25</c:v>
                </c:pt>
                <c:pt idx="5200">
                  <c:v>25</c:v>
                </c:pt>
                <c:pt idx="5201">
                  <c:v>25</c:v>
                </c:pt>
                <c:pt idx="5202">
                  <c:v>25</c:v>
                </c:pt>
                <c:pt idx="5203">
                  <c:v>25</c:v>
                </c:pt>
                <c:pt idx="5204">
                  <c:v>25</c:v>
                </c:pt>
                <c:pt idx="5205">
                  <c:v>25</c:v>
                </c:pt>
                <c:pt idx="5206">
                  <c:v>25</c:v>
                </c:pt>
                <c:pt idx="5207">
                  <c:v>25</c:v>
                </c:pt>
                <c:pt idx="5208">
                  <c:v>25</c:v>
                </c:pt>
                <c:pt idx="5209">
                  <c:v>25</c:v>
                </c:pt>
                <c:pt idx="5210">
                  <c:v>25</c:v>
                </c:pt>
                <c:pt idx="5211">
                  <c:v>25</c:v>
                </c:pt>
                <c:pt idx="5212">
                  <c:v>25</c:v>
                </c:pt>
                <c:pt idx="5213">
                  <c:v>25</c:v>
                </c:pt>
                <c:pt idx="5214">
                  <c:v>25</c:v>
                </c:pt>
                <c:pt idx="5215">
                  <c:v>25</c:v>
                </c:pt>
                <c:pt idx="5216">
                  <c:v>25</c:v>
                </c:pt>
                <c:pt idx="5217">
                  <c:v>25</c:v>
                </c:pt>
                <c:pt idx="5218">
                  <c:v>25</c:v>
                </c:pt>
                <c:pt idx="5219">
                  <c:v>25</c:v>
                </c:pt>
                <c:pt idx="5220">
                  <c:v>25</c:v>
                </c:pt>
                <c:pt idx="5221">
                  <c:v>25</c:v>
                </c:pt>
                <c:pt idx="5222">
                  <c:v>25</c:v>
                </c:pt>
                <c:pt idx="5223">
                  <c:v>25</c:v>
                </c:pt>
                <c:pt idx="5224">
                  <c:v>25</c:v>
                </c:pt>
                <c:pt idx="5225">
                  <c:v>25</c:v>
                </c:pt>
                <c:pt idx="5226">
                  <c:v>25</c:v>
                </c:pt>
                <c:pt idx="5227">
                  <c:v>25</c:v>
                </c:pt>
                <c:pt idx="5228">
                  <c:v>25</c:v>
                </c:pt>
                <c:pt idx="5229">
                  <c:v>25</c:v>
                </c:pt>
                <c:pt idx="5230">
                  <c:v>25</c:v>
                </c:pt>
                <c:pt idx="5231">
                  <c:v>25</c:v>
                </c:pt>
                <c:pt idx="5232">
                  <c:v>25</c:v>
                </c:pt>
                <c:pt idx="5233">
                  <c:v>25</c:v>
                </c:pt>
                <c:pt idx="5234">
                  <c:v>25</c:v>
                </c:pt>
                <c:pt idx="5235">
                  <c:v>25</c:v>
                </c:pt>
                <c:pt idx="5236">
                  <c:v>25</c:v>
                </c:pt>
                <c:pt idx="5237">
                  <c:v>25</c:v>
                </c:pt>
                <c:pt idx="5238">
                  <c:v>25</c:v>
                </c:pt>
                <c:pt idx="5239">
                  <c:v>25</c:v>
                </c:pt>
                <c:pt idx="5240">
                  <c:v>25</c:v>
                </c:pt>
                <c:pt idx="5241">
                  <c:v>25</c:v>
                </c:pt>
                <c:pt idx="5242">
                  <c:v>25</c:v>
                </c:pt>
                <c:pt idx="5243">
                  <c:v>25</c:v>
                </c:pt>
                <c:pt idx="5244">
                  <c:v>25</c:v>
                </c:pt>
                <c:pt idx="5245">
                  <c:v>25</c:v>
                </c:pt>
                <c:pt idx="5246">
                  <c:v>25</c:v>
                </c:pt>
                <c:pt idx="5247">
                  <c:v>25</c:v>
                </c:pt>
                <c:pt idx="5248">
                  <c:v>25</c:v>
                </c:pt>
                <c:pt idx="5249">
                  <c:v>25</c:v>
                </c:pt>
                <c:pt idx="5250">
                  <c:v>25</c:v>
                </c:pt>
                <c:pt idx="5251">
                  <c:v>25</c:v>
                </c:pt>
                <c:pt idx="5252">
                  <c:v>25</c:v>
                </c:pt>
                <c:pt idx="5253">
                  <c:v>25</c:v>
                </c:pt>
                <c:pt idx="5254">
                  <c:v>25</c:v>
                </c:pt>
                <c:pt idx="5255">
                  <c:v>25</c:v>
                </c:pt>
                <c:pt idx="5256">
                  <c:v>25</c:v>
                </c:pt>
                <c:pt idx="5257">
                  <c:v>25</c:v>
                </c:pt>
                <c:pt idx="5258">
                  <c:v>25</c:v>
                </c:pt>
                <c:pt idx="5259">
                  <c:v>25</c:v>
                </c:pt>
                <c:pt idx="5260">
                  <c:v>25</c:v>
                </c:pt>
                <c:pt idx="5261">
                  <c:v>25</c:v>
                </c:pt>
                <c:pt idx="5262">
                  <c:v>25</c:v>
                </c:pt>
                <c:pt idx="5263">
                  <c:v>25</c:v>
                </c:pt>
                <c:pt idx="5264">
                  <c:v>25</c:v>
                </c:pt>
                <c:pt idx="5265">
                  <c:v>25</c:v>
                </c:pt>
                <c:pt idx="5266">
                  <c:v>25</c:v>
                </c:pt>
                <c:pt idx="5267">
                  <c:v>25</c:v>
                </c:pt>
                <c:pt idx="5268">
                  <c:v>25</c:v>
                </c:pt>
                <c:pt idx="5269">
                  <c:v>25</c:v>
                </c:pt>
                <c:pt idx="5270">
                  <c:v>25</c:v>
                </c:pt>
                <c:pt idx="5271">
                  <c:v>25</c:v>
                </c:pt>
                <c:pt idx="5272">
                  <c:v>25</c:v>
                </c:pt>
                <c:pt idx="5273">
                  <c:v>25</c:v>
                </c:pt>
                <c:pt idx="5274">
                  <c:v>25</c:v>
                </c:pt>
                <c:pt idx="5275">
                  <c:v>25</c:v>
                </c:pt>
                <c:pt idx="5276">
                  <c:v>25</c:v>
                </c:pt>
                <c:pt idx="5277">
                  <c:v>25</c:v>
                </c:pt>
                <c:pt idx="5278">
                  <c:v>25</c:v>
                </c:pt>
                <c:pt idx="5279">
                  <c:v>25</c:v>
                </c:pt>
                <c:pt idx="5280">
                  <c:v>25</c:v>
                </c:pt>
                <c:pt idx="5281">
                  <c:v>25</c:v>
                </c:pt>
                <c:pt idx="5282">
                  <c:v>25</c:v>
                </c:pt>
                <c:pt idx="5283">
                  <c:v>25</c:v>
                </c:pt>
                <c:pt idx="5284">
                  <c:v>25</c:v>
                </c:pt>
                <c:pt idx="5285">
                  <c:v>25</c:v>
                </c:pt>
                <c:pt idx="5286">
                  <c:v>25</c:v>
                </c:pt>
                <c:pt idx="5287">
                  <c:v>25</c:v>
                </c:pt>
                <c:pt idx="5288">
                  <c:v>25</c:v>
                </c:pt>
                <c:pt idx="5289">
                  <c:v>25</c:v>
                </c:pt>
                <c:pt idx="5290">
                  <c:v>25</c:v>
                </c:pt>
                <c:pt idx="5291">
                  <c:v>25</c:v>
                </c:pt>
                <c:pt idx="5292">
                  <c:v>25</c:v>
                </c:pt>
                <c:pt idx="5293">
                  <c:v>25</c:v>
                </c:pt>
                <c:pt idx="5294">
                  <c:v>25</c:v>
                </c:pt>
                <c:pt idx="5295">
                  <c:v>25</c:v>
                </c:pt>
                <c:pt idx="5296">
                  <c:v>25</c:v>
                </c:pt>
                <c:pt idx="5297">
                  <c:v>25</c:v>
                </c:pt>
                <c:pt idx="5298">
                  <c:v>25</c:v>
                </c:pt>
                <c:pt idx="5299">
                  <c:v>25</c:v>
                </c:pt>
                <c:pt idx="5300">
                  <c:v>25</c:v>
                </c:pt>
                <c:pt idx="5301">
                  <c:v>25</c:v>
                </c:pt>
                <c:pt idx="5302">
                  <c:v>25</c:v>
                </c:pt>
                <c:pt idx="5303">
                  <c:v>25</c:v>
                </c:pt>
                <c:pt idx="5304">
                  <c:v>25</c:v>
                </c:pt>
                <c:pt idx="5305">
                  <c:v>25</c:v>
                </c:pt>
                <c:pt idx="5306">
                  <c:v>25</c:v>
                </c:pt>
                <c:pt idx="5307">
                  <c:v>25</c:v>
                </c:pt>
                <c:pt idx="5308">
                  <c:v>25</c:v>
                </c:pt>
                <c:pt idx="5309">
                  <c:v>25</c:v>
                </c:pt>
                <c:pt idx="5310">
                  <c:v>25</c:v>
                </c:pt>
                <c:pt idx="5311">
                  <c:v>25</c:v>
                </c:pt>
                <c:pt idx="5312">
                  <c:v>25</c:v>
                </c:pt>
                <c:pt idx="5313">
                  <c:v>25</c:v>
                </c:pt>
                <c:pt idx="5314">
                  <c:v>25</c:v>
                </c:pt>
                <c:pt idx="5315">
                  <c:v>25</c:v>
                </c:pt>
                <c:pt idx="5316">
                  <c:v>25</c:v>
                </c:pt>
                <c:pt idx="5317">
                  <c:v>25</c:v>
                </c:pt>
                <c:pt idx="5318">
                  <c:v>25</c:v>
                </c:pt>
                <c:pt idx="5319">
                  <c:v>25</c:v>
                </c:pt>
                <c:pt idx="5320">
                  <c:v>25</c:v>
                </c:pt>
                <c:pt idx="5321">
                  <c:v>25</c:v>
                </c:pt>
                <c:pt idx="5322">
                  <c:v>25</c:v>
                </c:pt>
                <c:pt idx="5323">
                  <c:v>25</c:v>
                </c:pt>
                <c:pt idx="5324">
                  <c:v>25</c:v>
                </c:pt>
                <c:pt idx="5325">
                  <c:v>25</c:v>
                </c:pt>
                <c:pt idx="5326">
                  <c:v>25</c:v>
                </c:pt>
                <c:pt idx="5327">
                  <c:v>25</c:v>
                </c:pt>
                <c:pt idx="5328">
                  <c:v>25</c:v>
                </c:pt>
                <c:pt idx="5329">
                  <c:v>25</c:v>
                </c:pt>
                <c:pt idx="5330">
                  <c:v>25</c:v>
                </c:pt>
                <c:pt idx="5331">
                  <c:v>25</c:v>
                </c:pt>
                <c:pt idx="5332">
                  <c:v>25</c:v>
                </c:pt>
                <c:pt idx="5333">
                  <c:v>25</c:v>
                </c:pt>
                <c:pt idx="5334">
                  <c:v>25</c:v>
                </c:pt>
                <c:pt idx="5335">
                  <c:v>25</c:v>
                </c:pt>
                <c:pt idx="5336">
                  <c:v>25</c:v>
                </c:pt>
                <c:pt idx="5337">
                  <c:v>25</c:v>
                </c:pt>
                <c:pt idx="5338">
                  <c:v>25</c:v>
                </c:pt>
                <c:pt idx="5339">
                  <c:v>25</c:v>
                </c:pt>
                <c:pt idx="5340">
                  <c:v>25</c:v>
                </c:pt>
                <c:pt idx="5341">
                  <c:v>25</c:v>
                </c:pt>
                <c:pt idx="5342">
                  <c:v>25</c:v>
                </c:pt>
                <c:pt idx="5343">
                  <c:v>25</c:v>
                </c:pt>
                <c:pt idx="5344">
                  <c:v>25</c:v>
                </c:pt>
                <c:pt idx="5345">
                  <c:v>25</c:v>
                </c:pt>
                <c:pt idx="5346">
                  <c:v>25</c:v>
                </c:pt>
                <c:pt idx="5347">
                  <c:v>25</c:v>
                </c:pt>
                <c:pt idx="5348">
                  <c:v>25</c:v>
                </c:pt>
                <c:pt idx="5349">
                  <c:v>25</c:v>
                </c:pt>
                <c:pt idx="5350">
                  <c:v>25</c:v>
                </c:pt>
                <c:pt idx="5351">
                  <c:v>25</c:v>
                </c:pt>
                <c:pt idx="5352">
                  <c:v>25</c:v>
                </c:pt>
                <c:pt idx="5353">
                  <c:v>25</c:v>
                </c:pt>
                <c:pt idx="5354">
                  <c:v>25</c:v>
                </c:pt>
                <c:pt idx="5355">
                  <c:v>25</c:v>
                </c:pt>
                <c:pt idx="5356">
                  <c:v>25</c:v>
                </c:pt>
                <c:pt idx="5357">
                  <c:v>25</c:v>
                </c:pt>
                <c:pt idx="5358">
                  <c:v>25</c:v>
                </c:pt>
                <c:pt idx="5359">
                  <c:v>25</c:v>
                </c:pt>
                <c:pt idx="5360">
                  <c:v>25</c:v>
                </c:pt>
                <c:pt idx="5361">
                  <c:v>25</c:v>
                </c:pt>
                <c:pt idx="5362">
                  <c:v>25</c:v>
                </c:pt>
                <c:pt idx="5363">
                  <c:v>25</c:v>
                </c:pt>
                <c:pt idx="5364">
                  <c:v>25</c:v>
                </c:pt>
                <c:pt idx="5365">
                  <c:v>25</c:v>
                </c:pt>
                <c:pt idx="5366">
                  <c:v>25</c:v>
                </c:pt>
                <c:pt idx="5367">
                  <c:v>25</c:v>
                </c:pt>
                <c:pt idx="5368">
                  <c:v>25</c:v>
                </c:pt>
                <c:pt idx="5369">
                  <c:v>25</c:v>
                </c:pt>
                <c:pt idx="5370">
                  <c:v>25</c:v>
                </c:pt>
                <c:pt idx="5371">
                  <c:v>25</c:v>
                </c:pt>
                <c:pt idx="5372">
                  <c:v>25</c:v>
                </c:pt>
                <c:pt idx="5373">
                  <c:v>25</c:v>
                </c:pt>
                <c:pt idx="5374">
                  <c:v>25</c:v>
                </c:pt>
                <c:pt idx="5375">
                  <c:v>25</c:v>
                </c:pt>
                <c:pt idx="5376">
                  <c:v>25</c:v>
                </c:pt>
                <c:pt idx="5377">
                  <c:v>25</c:v>
                </c:pt>
                <c:pt idx="5378">
                  <c:v>25</c:v>
                </c:pt>
                <c:pt idx="5379">
                  <c:v>25</c:v>
                </c:pt>
                <c:pt idx="5380">
                  <c:v>25</c:v>
                </c:pt>
                <c:pt idx="5381">
                  <c:v>25</c:v>
                </c:pt>
                <c:pt idx="5382">
                  <c:v>25</c:v>
                </c:pt>
                <c:pt idx="5383">
                  <c:v>25</c:v>
                </c:pt>
                <c:pt idx="5384">
                  <c:v>25</c:v>
                </c:pt>
                <c:pt idx="5385">
                  <c:v>25</c:v>
                </c:pt>
                <c:pt idx="5386">
                  <c:v>25</c:v>
                </c:pt>
                <c:pt idx="5387">
                  <c:v>25</c:v>
                </c:pt>
                <c:pt idx="5388">
                  <c:v>25</c:v>
                </c:pt>
                <c:pt idx="5389">
                  <c:v>25</c:v>
                </c:pt>
                <c:pt idx="5390">
                  <c:v>25</c:v>
                </c:pt>
                <c:pt idx="5391">
                  <c:v>25</c:v>
                </c:pt>
                <c:pt idx="5392">
                  <c:v>25</c:v>
                </c:pt>
                <c:pt idx="5393">
                  <c:v>25</c:v>
                </c:pt>
                <c:pt idx="5394">
                  <c:v>25</c:v>
                </c:pt>
                <c:pt idx="5395">
                  <c:v>25</c:v>
                </c:pt>
                <c:pt idx="5396">
                  <c:v>25</c:v>
                </c:pt>
                <c:pt idx="5397">
                  <c:v>25</c:v>
                </c:pt>
                <c:pt idx="5398">
                  <c:v>25</c:v>
                </c:pt>
                <c:pt idx="5399">
                  <c:v>25</c:v>
                </c:pt>
                <c:pt idx="5400">
                  <c:v>25</c:v>
                </c:pt>
                <c:pt idx="5401">
                  <c:v>25</c:v>
                </c:pt>
                <c:pt idx="5402">
                  <c:v>25</c:v>
                </c:pt>
                <c:pt idx="5403">
                  <c:v>25</c:v>
                </c:pt>
                <c:pt idx="5404">
                  <c:v>25</c:v>
                </c:pt>
                <c:pt idx="5405">
                  <c:v>25</c:v>
                </c:pt>
                <c:pt idx="5406">
                  <c:v>25</c:v>
                </c:pt>
                <c:pt idx="5407">
                  <c:v>25</c:v>
                </c:pt>
                <c:pt idx="5408">
                  <c:v>25</c:v>
                </c:pt>
                <c:pt idx="5409">
                  <c:v>25</c:v>
                </c:pt>
                <c:pt idx="5410">
                  <c:v>25</c:v>
                </c:pt>
                <c:pt idx="5411">
                  <c:v>25</c:v>
                </c:pt>
                <c:pt idx="5412">
                  <c:v>25</c:v>
                </c:pt>
                <c:pt idx="5413">
                  <c:v>25</c:v>
                </c:pt>
                <c:pt idx="5414">
                  <c:v>25</c:v>
                </c:pt>
                <c:pt idx="5415">
                  <c:v>25</c:v>
                </c:pt>
                <c:pt idx="5416">
                  <c:v>25</c:v>
                </c:pt>
                <c:pt idx="5417">
                  <c:v>25</c:v>
                </c:pt>
                <c:pt idx="5418">
                  <c:v>25</c:v>
                </c:pt>
                <c:pt idx="5419">
                  <c:v>25</c:v>
                </c:pt>
                <c:pt idx="5420">
                  <c:v>25</c:v>
                </c:pt>
                <c:pt idx="5421">
                  <c:v>25</c:v>
                </c:pt>
                <c:pt idx="5422">
                  <c:v>25</c:v>
                </c:pt>
                <c:pt idx="5423">
                  <c:v>25</c:v>
                </c:pt>
                <c:pt idx="5424">
                  <c:v>25</c:v>
                </c:pt>
                <c:pt idx="5425">
                  <c:v>25</c:v>
                </c:pt>
                <c:pt idx="5426">
                  <c:v>25</c:v>
                </c:pt>
                <c:pt idx="5427">
                  <c:v>25</c:v>
                </c:pt>
                <c:pt idx="5428">
                  <c:v>25</c:v>
                </c:pt>
                <c:pt idx="5429">
                  <c:v>25</c:v>
                </c:pt>
                <c:pt idx="5430">
                  <c:v>25</c:v>
                </c:pt>
                <c:pt idx="5431">
                  <c:v>25</c:v>
                </c:pt>
                <c:pt idx="5432">
                  <c:v>25</c:v>
                </c:pt>
                <c:pt idx="5433">
                  <c:v>25</c:v>
                </c:pt>
                <c:pt idx="5434">
                  <c:v>25</c:v>
                </c:pt>
                <c:pt idx="5435">
                  <c:v>25</c:v>
                </c:pt>
                <c:pt idx="5436">
                  <c:v>25</c:v>
                </c:pt>
                <c:pt idx="5437">
                  <c:v>25</c:v>
                </c:pt>
                <c:pt idx="5438">
                  <c:v>25</c:v>
                </c:pt>
                <c:pt idx="5439">
                  <c:v>25</c:v>
                </c:pt>
                <c:pt idx="5440">
                  <c:v>25</c:v>
                </c:pt>
                <c:pt idx="5441">
                  <c:v>25</c:v>
                </c:pt>
                <c:pt idx="5442">
                  <c:v>25</c:v>
                </c:pt>
                <c:pt idx="5443">
                  <c:v>25</c:v>
                </c:pt>
                <c:pt idx="5444">
                  <c:v>25</c:v>
                </c:pt>
                <c:pt idx="5445">
                  <c:v>25</c:v>
                </c:pt>
                <c:pt idx="5446">
                  <c:v>25</c:v>
                </c:pt>
                <c:pt idx="5447">
                  <c:v>25</c:v>
                </c:pt>
                <c:pt idx="5448">
                  <c:v>25</c:v>
                </c:pt>
                <c:pt idx="5449">
                  <c:v>25</c:v>
                </c:pt>
                <c:pt idx="5450">
                  <c:v>25</c:v>
                </c:pt>
                <c:pt idx="5451">
                  <c:v>25</c:v>
                </c:pt>
                <c:pt idx="5452">
                  <c:v>25</c:v>
                </c:pt>
                <c:pt idx="5453">
                  <c:v>25</c:v>
                </c:pt>
                <c:pt idx="5454">
                  <c:v>25</c:v>
                </c:pt>
                <c:pt idx="5455">
                  <c:v>25</c:v>
                </c:pt>
                <c:pt idx="5456">
                  <c:v>25</c:v>
                </c:pt>
                <c:pt idx="5457">
                  <c:v>25</c:v>
                </c:pt>
                <c:pt idx="5458">
                  <c:v>25</c:v>
                </c:pt>
                <c:pt idx="5459">
                  <c:v>25</c:v>
                </c:pt>
                <c:pt idx="5460">
                  <c:v>25</c:v>
                </c:pt>
                <c:pt idx="5461">
                  <c:v>25</c:v>
                </c:pt>
                <c:pt idx="5462">
                  <c:v>25</c:v>
                </c:pt>
                <c:pt idx="5463">
                  <c:v>25</c:v>
                </c:pt>
                <c:pt idx="5464">
                  <c:v>25</c:v>
                </c:pt>
                <c:pt idx="5465">
                  <c:v>25</c:v>
                </c:pt>
                <c:pt idx="5466">
                  <c:v>25</c:v>
                </c:pt>
                <c:pt idx="5467">
                  <c:v>25</c:v>
                </c:pt>
                <c:pt idx="5468">
                  <c:v>25</c:v>
                </c:pt>
                <c:pt idx="5469">
                  <c:v>25</c:v>
                </c:pt>
                <c:pt idx="5470">
                  <c:v>25</c:v>
                </c:pt>
                <c:pt idx="5471">
                  <c:v>25</c:v>
                </c:pt>
                <c:pt idx="5472">
                  <c:v>25</c:v>
                </c:pt>
                <c:pt idx="5473">
                  <c:v>25</c:v>
                </c:pt>
                <c:pt idx="5474">
                  <c:v>25</c:v>
                </c:pt>
                <c:pt idx="5475">
                  <c:v>25</c:v>
                </c:pt>
                <c:pt idx="5476">
                  <c:v>25</c:v>
                </c:pt>
                <c:pt idx="5477">
                  <c:v>25</c:v>
                </c:pt>
                <c:pt idx="5478">
                  <c:v>25</c:v>
                </c:pt>
                <c:pt idx="5479">
                  <c:v>25</c:v>
                </c:pt>
                <c:pt idx="5480">
                  <c:v>25</c:v>
                </c:pt>
                <c:pt idx="5481">
                  <c:v>25</c:v>
                </c:pt>
                <c:pt idx="5482">
                  <c:v>25</c:v>
                </c:pt>
                <c:pt idx="5483">
                  <c:v>25</c:v>
                </c:pt>
                <c:pt idx="5484">
                  <c:v>25</c:v>
                </c:pt>
                <c:pt idx="5485">
                  <c:v>25</c:v>
                </c:pt>
                <c:pt idx="5486">
                  <c:v>25</c:v>
                </c:pt>
                <c:pt idx="5487">
                  <c:v>25</c:v>
                </c:pt>
                <c:pt idx="5488">
                  <c:v>25</c:v>
                </c:pt>
                <c:pt idx="5489">
                  <c:v>25</c:v>
                </c:pt>
                <c:pt idx="5490">
                  <c:v>25</c:v>
                </c:pt>
                <c:pt idx="5491">
                  <c:v>25</c:v>
                </c:pt>
                <c:pt idx="5492">
                  <c:v>25</c:v>
                </c:pt>
                <c:pt idx="5493">
                  <c:v>25</c:v>
                </c:pt>
                <c:pt idx="5494">
                  <c:v>25</c:v>
                </c:pt>
                <c:pt idx="5495">
                  <c:v>25</c:v>
                </c:pt>
                <c:pt idx="5496">
                  <c:v>25</c:v>
                </c:pt>
                <c:pt idx="5497">
                  <c:v>25</c:v>
                </c:pt>
                <c:pt idx="5498">
                  <c:v>25</c:v>
                </c:pt>
                <c:pt idx="5499">
                  <c:v>25</c:v>
                </c:pt>
                <c:pt idx="5500">
                  <c:v>25</c:v>
                </c:pt>
                <c:pt idx="5501">
                  <c:v>25</c:v>
                </c:pt>
                <c:pt idx="5502">
                  <c:v>25</c:v>
                </c:pt>
                <c:pt idx="5503">
                  <c:v>25</c:v>
                </c:pt>
                <c:pt idx="5504">
                  <c:v>25</c:v>
                </c:pt>
                <c:pt idx="5505">
                  <c:v>25</c:v>
                </c:pt>
                <c:pt idx="5506">
                  <c:v>25</c:v>
                </c:pt>
                <c:pt idx="5507">
                  <c:v>25</c:v>
                </c:pt>
                <c:pt idx="5508">
                  <c:v>25</c:v>
                </c:pt>
                <c:pt idx="5509">
                  <c:v>25</c:v>
                </c:pt>
                <c:pt idx="5510">
                  <c:v>25</c:v>
                </c:pt>
                <c:pt idx="5511">
                  <c:v>25</c:v>
                </c:pt>
                <c:pt idx="5512">
                  <c:v>25</c:v>
                </c:pt>
                <c:pt idx="5513">
                  <c:v>25</c:v>
                </c:pt>
                <c:pt idx="5514">
                  <c:v>25</c:v>
                </c:pt>
                <c:pt idx="5515">
                  <c:v>25</c:v>
                </c:pt>
                <c:pt idx="5516">
                  <c:v>25</c:v>
                </c:pt>
                <c:pt idx="5517">
                  <c:v>25</c:v>
                </c:pt>
                <c:pt idx="5518">
                  <c:v>25</c:v>
                </c:pt>
                <c:pt idx="5519">
                  <c:v>25</c:v>
                </c:pt>
                <c:pt idx="5520">
                  <c:v>25</c:v>
                </c:pt>
                <c:pt idx="5521">
                  <c:v>25</c:v>
                </c:pt>
                <c:pt idx="5522">
                  <c:v>25</c:v>
                </c:pt>
                <c:pt idx="5523">
                  <c:v>25</c:v>
                </c:pt>
                <c:pt idx="5524">
                  <c:v>25</c:v>
                </c:pt>
                <c:pt idx="5525">
                  <c:v>25</c:v>
                </c:pt>
                <c:pt idx="5526">
                  <c:v>25</c:v>
                </c:pt>
                <c:pt idx="5527">
                  <c:v>25</c:v>
                </c:pt>
                <c:pt idx="5528">
                  <c:v>25</c:v>
                </c:pt>
                <c:pt idx="5529">
                  <c:v>25</c:v>
                </c:pt>
                <c:pt idx="5530">
                  <c:v>25</c:v>
                </c:pt>
                <c:pt idx="5531">
                  <c:v>25</c:v>
                </c:pt>
                <c:pt idx="5532">
                  <c:v>25</c:v>
                </c:pt>
                <c:pt idx="5533">
                  <c:v>25</c:v>
                </c:pt>
                <c:pt idx="5534">
                  <c:v>25</c:v>
                </c:pt>
                <c:pt idx="5535">
                  <c:v>25</c:v>
                </c:pt>
                <c:pt idx="5536">
                  <c:v>25</c:v>
                </c:pt>
                <c:pt idx="5537">
                  <c:v>25</c:v>
                </c:pt>
                <c:pt idx="5538">
                  <c:v>25</c:v>
                </c:pt>
                <c:pt idx="5539">
                  <c:v>25</c:v>
                </c:pt>
                <c:pt idx="5540">
                  <c:v>25</c:v>
                </c:pt>
                <c:pt idx="5541">
                  <c:v>25</c:v>
                </c:pt>
                <c:pt idx="5542">
                  <c:v>25</c:v>
                </c:pt>
                <c:pt idx="5543">
                  <c:v>25</c:v>
                </c:pt>
                <c:pt idx="5544">
                  <c:v>25</c:v>
                </c:pt>
                <c:pt idx="5545">
                  <c:v>25</c:v>
                </c:pt>
                <c:pt idx="5546">
                  <c:v>25</c:v>
                </c:pt>
                <c:pt idx="5547">
                  <c:v>25</c:v>
                </c:pt>
                <c:pt idx="5548">
                  <c:v>25</c:v>
                </c:pt>
                <c:pt idx="5549">
                  <c:v>25</c:v>
                </c:pt>
                <c:pt idx="5550">
                  <c:v>25</c:v>
                </c:pt>
                <c:pt idx="5551">
                  <c:v>25</c:v>
                </c:pt>
                <c:pt idx="5552">
                  <c:v>25</c:v>
                </c:pt>
                <c:pt idx="5553">
                  <c:v>25</c:v>
                </c:pt>
                <c:pt idx="5554">
                  <c:v>25</c:v>
                </c:pt>
                <c:pt idx="5555">
                  <c:v>25</c:v>
                </c:pt>
                <c:pt idx="5556">
                  <c:v>25</c:v>
                </c:pt>
                <c:pt idx="5557">
                  <c:v>25</c:v>
                </c:pt>
                <c:pt idx="5558">
                  <c:v>25</c:v>
                </c:pt>
                <c:pt idx="5559">
                  <c:v>25</c:v>
                </c:pt>
                <c:pt idx="5560">
                  <c:v>25</c:v>
                </c:pt>
                <c:pt idx="5561">
                  <c:v>25</c:v>
                </c:pt>
                <c:pt idx="5562">
                  <c:v>25</c:v>
                </c:pt>
                <c:pt idx="5563">
                  <c:v>25</c:v>
                </c:pt>
                <c:pt idx="5564">
                  <c:v>25</c:v>
                </c:pt>
                <c:pt idx="5565">
                  <c:v>25</c:v>
                </c:pt>
                <c:pt idx="5566">
                  <c:v>25</c:v>
                </c:pt>
                <c:pt idx="5567">
                  <c:v>25</c:v>
                </c:pt>
                <c:pt idx="5568">
                  <c:v>25</c:v>
                </c:pt>
                <c:pt idx="5569">
                  <c:v>25</c:v>
                </c:pt>
                <c:pt idx="5570">
                  <c:v>25</c:v>
                </c:pt>
                <c:pt idx="5571">
                  <c:v>25</c:v>
                </c:pt>
                <c:pt idx="5572">
                  <c:v>25</c:v>
                </c:pt>
                <c:pt idx="5573">
                  <c:v>25</c:v>
                </c:pt>
                <c:pt idx="5574">
                  <c:v>25</c:v>
                </c:pt>
                <c:pt idx="5575">
                  <c:v>25</c:v>
                </c:pt>
                <c:pt idx="5576">
                  <c:v>25</c:v>
                </c:pt>
                <c:pt idx="5577">
                  <c:v>25</c:v>
                </c:pt>
                <c:pt idx="5578">
                  <c:v>25</c:v>
                </c:pt>
                <c:pt idx="5579">
                  <c:v>25</c:v>
                </c:pt>
                <c:pt idx="5580">
                  <c:v>25</c:v>
                </c:pt>
                <c:pt idx="5581">
                  <c:v>25</c:v>
                </c:pt>
                <c:pt idx="5582">
                  <c:v>25</c:v>
                </c:pt>
                <c:pt idx="5583">
                  <c:v>25</c:v>
                </c:pt>
                <c:pt idx="5584">
                  <c:v>25</c:v>
                </c:pt>
                <c:pt idx="5585">
                  <c:v>25</c:v>
                </c:pt>
                <c:pt idx="5586">
                  <c:v>25</c:v>
                </c:pt>
                <c:pt idx="5587">
                  <c:v>25</c:v>
                </c:pt>
                <c:pt idx="5588">
                  <c:v>25</c:v>
                </c:pt>
                <c:pt idx="5589">
                  <c:v>25</c:v>
                </c:pt>
                <c:pt idx="5590">
                  <c:v>25</c:v>
                </c:pt>
                <c:pt idx="5591">
                  <c:v>25</c:v>
                </c:pt>
                <c:pt idx="5592">
                  <c:v>25</c:v>
                </c:pt>
                <c:pt idx="5593">
                  <c:v>25</c:v>
                </c:pt>
                <c:pt idx="5594">
                  <c:v>25</c:v>
                </c:pt>
                <c:pt idx="5595">
                  <c:v>25</c:v>
                </c:pt>
                <c:pt idx="5596">
                  <c:v>25</c:v>
                </c:pt>
                <c:pt idx="5597">
                  <c:v>25</c:v>
                </c:pt>
                <c:pt idx="5598">
                  <c:v>25</c:v>
                </c:pt>
                <c:pt idx="5599">
                  <c:v>25</c:v>
                </c:pt>
                <c:pt idx="5600">
                  <c:v>25</c:v>
                </c:pt>
                <c:pt idx="5601">
                  <c:v>25</c:v>
                </c:pt>
                <c:pt idx="5602">
                  <c:v>25</c:v>
                </c:pt>
                <c:pt idx="5603">
                  <c:v>25</c:v>
                </c:pt>
                <c:pt idx="5604">
                  <c:v>25</c:v>
                </c:pt>
                <c:pt idx="5605">
                  <c:v>25</c:v>
                </c:pt>
                <c:pt idx="5606">
                  <c:v>25</c:v>
                </c:pt>
                <c:pt idx="5607">
                  <c:v>25</c:v>
                </c:pt>
                <c:pt idx="5608">
                  <c:v>25</c:v>
                </c:pt>
                <c:pt idx="5609">
                  <c:v>25</c:v>
                </c:pt>
                <c:pt idx="5610">
                  <c:v>25</c:v>
                </c:pt>
                <c:pt idx="5611">
                  <c:v>25</c:v>
                </c:pt>
                <c:pt idx="5612">
                  <c:v>25</c:v>
                </c:pt>
                <c:pt idx="5613">
                  <c:v>25</c:v>
                </c:pt>
                <c:pt idx="5614">
                  <c:v>25</c:v>
                </c:pt>
                <c:pt idx="5615">
                  <c:v>25</c:v>
                </c:pt>
                <c:pt idx="5616">
                  <c:v>25</c:v>
                </c:pt>
                <c:pt idx="5617">
                  <c:v>25</c:v>
                </c:pt>
                <c:pt idx="5618">
                  <c:v>25</c:v>
                </c:pt>
                <c:pt idx="5619">
                  <c:v>25</c:v>
                </c:pt>
                <c:pt idx="5620">
                  <c:v>25</c:v>
                </c:pt>
                <c:pt idx="5621">
                  <c:v>25</c:v>
                </c:pt>
                <c:pt idx="5622">
                  <c:v>25</c:v>
                </c:pt>
                <c:pt idx="5623">
                  <c:v>25</c:v>
                </c:pt>
                <c:pt idx="5624">
                  <c:v>25</c:v>
                </c:pt>
                <c:pt idx="5625">
                  <c:v>25</c:v>
                </c:pt>
                <c:pt idx="5626">
                  <c:v>25</c:v>
                </c:pt>
                <c:pt idx="5627">
                  <c:v>25</c:v>
                </c:pt>
                <c:pt idx="5628">
                  <c:v>25</c:v>
                </c:pt>
                <c:pt idx="5629">
                  <c:v>25</c:v>
                </c:pt>
                <c:pt idx="5630">
                  <c:v>25</c:v>
                </c:pt>
                <c:pt idx="5631">
                  <c:v>25</c:v>
                </c:pt>
                <c:pt idx="5632">
                  <c:v>25</c:v>
                </c:pt>
                <c:pt idx="5633">
                  <c:v>25</c:v>
                </c:pt>
                <c:pt idx="5634">
                  <c:v>25</c:v>
                </c:pt>
                <c:pt idx="5635">
                  <c:v>25</c:v>
                </c:pt>
                <c:pt idx="5636">
                  <c:v>25</c:v>
                </c:pt>
                <c:pt idx="5637">
                  <c:v>25</c:v>
                </c:pt>
                <c:pt idx="5638">
                  <c:v>25</c:v>
                </c:pt>
                <c:pt idx="5639">
                  <c:v>25</c:v>
                </c:pt>
                <c:pt idx="5640">
                  <c:v>25</c:v>
                </c:pt>
                <c:pt idx="5641">
                  <c:v>25</c:v>
                </c:pt>
                <c:pt idx="5642">
                  <c:v>25</c:v>
                </c:pt>
                <c:pt idx="5643">
                  <c:v>25</c:v>
                </c:pt>
                <c:pt idx="5644">
                  <c:v>25</c:v>
                </c:pt>
                <c:pt idx="5645">
                  <c:v>25</c:v>
                </c:pt>
                <c:pt idx="5646">
                  <c:v>25</c:v>
                </c:pt>
                <c:pt idx="5647">
                  <c:v>25</c:v>
                </c:pt>
                <c:pt idx="5648">
                  <c:v>25</c:v>
                </c:pt>
                <c:pt idx="5649">
                  <c:v>25</c:v>
                </c:pt>
                <c:pt idx="5650">
                  <c:v>25</c:v>
                </c:pt>
                <c:pt idx="5651">
                  <c:v>25</c:v>
                </c:pt>
                <c:pt idx="5652">
                  <c:v>25</c:v>
                </c:pt>
                <c:pt idx="5653">
                  <c:v>25</c:v>
                </c:pt>
                <c:pt idx="5654">
                  <c:v>25</c:v>
                </c:pt>
                <c:pt idx="5655">
                  <c:v>25</c:v>
                </c:pt>
                <c:pt idx="5656">
                  <c:v>25</c:v>
                </c:pt>
                <c:pt idx="5657">
                  <c:v>25</c:v>
                </c:pt>
                <c:pt idx="5658">
                  <c:v>25</c:v>
                </c:pt>
                <c:pt idx="5659">
                  <c:v>25</c:v>
                </c:pt>
                <c:pt idx="5660">
                  <c:v>25</c:v>
                </c:pt>
                <c:pt idx="5661">
                  <c:v>25</c:v>
                </c:pt>
                <c:pt idx="5662">
                  <c:v>25</c:v>
                </c:pt>
                <c:pt idx="5663">
                  <c:v>25</c:v>
                </c:pt>
                <c:pt idx="5664">
                  <c:v>25</c:v>
                </c:pt>
                <c:pt idx="5665">
                  <c:v>25</c:v>
                </c:pt>
                <c:pt idx="5666">
                  <c:v>25</c:v>
                </c:pt>
                <c:pt idx="5667">
                  <c:v>25</c:v>
                </c:pt>
                <c:pt idx="5668">
                  <c:v>25</c:v>
                </c:pt>
                <c:pt idx="5669">
                  <c:v>25</c:v>
                </c:pt>
                <c:pt idx="5670">
                  <c:v>25</c:v>
                </c:pt>
                <c:pt idx="5671">
                  <c:v>25</c:v>
                </c:pt>
                <c:pt idx="5672">
                  <c:v>25</c:v>
                </c:pt>
                <c:pt idx="5673">
                  <c:v>25</c:v>
                </c:pt>
                <c:pt idx="5674">
                  <c:v>25</c:v>
                </c:pt>
                <c:pt idx="5675">
                  <c:v>25</c:v>
                </c:pt>
                <c:pt idx="5676">
                  <c:v>25</c:v>
                </c:pt>
                <c:pt idx="5677">
                  <c:v>25</c:v>
                </c:pt>
                <c:pt idx="5678">
                  <c:v>25</c:v>
                </c:pt>
                <c:pt idx="5679">
                  <c:v>25</c:v>
                </c:pt>
                <c:pt idx="5680">
                  <c:v>25</c:v>
                </c:pt>
                <c:pt idx="5681">
                  <c:v>25</c:v>
                </c:pt>
                <c:pt idx="5682">
                  <c:v>25</c:v>
                </c:pt>
                <c:pt idx="5683">
                  <c:v>25</c:v>
                </c:pt>
                <c:pt idx="5684">
                  <c:v>25</c:v>
                </c:pt>
                <c:pt idx="5685">
                  <c:v>25</c:v>
                </c:pt>
                <c:pt idx="5686">
                  <c:v>25</c:v>
                </c:pt>
                <c:pt idx="5687">
                  <c:v>25</c:v>
                </c:pt>
                <c:pt idx="5688">
                  <c:v>25</c:v>
                </c:pt>
                <c:pt idx="5689">
                  <c:v>25</c:v>
                </c:pt>
                <c:pt idx="5690">
                  <c:v>25</c:v>
                </c:pt>
                <c:pt idx="5691">
                  <c:v>25</c:v>
                </c:pt>
                <c:pt idx="5692">
                  <c:v>25</c:v>
                </c:pt>
                <c:pt idx="5693">
                  <c:v>25</c:v>
                </c:pt>
                <c:pt idx="5694">
                  <c:v>25</c:v>
                </c:pt>
                <c:pt idx="5695">
                  <c:v>25</c:v>
                </c:pt>
                <c:pt idx="5696">
                  <c:v>25</c:v>
                </c:pt>
                <c:pt idx="5697">
                  <c:v>25</c:v>
                </c:pt>
                <c:pt idx="5698">
                  <c:v>25</c:v>
                </c:pt>
                <c:pt idx="5699">
                  <c:v>25</c:v>
                </c:pt>
                <c:pt idx="5700">
                  <c:v>25</c:v>
                </c:pt>
                <c:pt idx="5701">
                  <c:v>25</c:v>
                </c:pt>
                <c:pt idx="5702">
                  <c:v>25</c:v>
                </c:pt>
                <c:pt idx="5703">
                  <c:v>25</c:v>
                </c:pt>
                <c:pt idx="5704">
                  <c:v>25</c:v>
                </c:pt>
                <c:pt idx="5705">
                  <c:v>25</c:v>
                </c:pt>
                <c:pt idx="5706">
                  <c:v>25</c:v>
                </c:pt>
                <c:pt idx="5707">
                  <c:v>25</c:v>
                </c:pt>
                <c:pt idx="5708">
                  <c:v>25</c:v>
                </c:pt>
                <c:pt idx="5709">
                  <c:v>25</c:v>
                </c:pt>
                <c:pt idx="5710">
                  <c:v>25</c:v>
                </c:pt>
                <c:pt idx="5711">
                  <c:v>25</c:v>
                </c:pt>
                <c:pt idx="5712">
                  <c:v>25</c:v>
                </c:pt>
                <c:pt idx="5713">
                  <c:v>25</c:v>
                </c:pt>
                <c:pt idx="5714">
                  <c:v>25</c:v>
                </c:pt>
                <c:pt idx="5715">
                  <c:v>25</c:v>
                </c:pt>
                <c:pt idx="5716">
                  <c:v>25</c:v>
                </c:pt>
                <c:pt idx="5717">
                  <c:v>25</c:v>
                </c:pt>
                <c:pt idx="5718">
                  <c:v>25</c:v>
                </c:pt>
                <c:pt idx="5719">
                  <c:v>25</c:v>
                </c:pt>
                <c:pt idx="5720">
                  <c:v>25</c:v>
                </c:pt>
                <c:pt idx="5721">
                  <c:v>25</c:v>
                </c:pt>
                <c:pt idx="5722">
                  <c:v>25</c:v>
                </c:pt>
                <c:pt idx="5723">
                  <c:v>25</c:v>
                </c:pt>
                <c:pt idx="5724">
                  <c:v>25</c:v>
                </c:pt>
                <c:pt idx="5725">
                  <c:v>25</c:v>
                </c:pt>
                <c:pt idx="5726">
                  <c:v>25</c:v>
                </c:pt>
                <c:pt idx="5727">
                  <c:v>25</c:v>
                </c:pt>
                <c:pt idx="5728">
                  <c:v>25</c:v>
                </c:pt>
                <c:pt idx="5729">
                  <c:v>25</c:v>
                </c:pt>
                <c:pt idx="5730">
                  <c:v>25</c:v>
                </c:pt>
                <c:pt idx="5731">
                  <c:v>25</c:v>
                </c:pt>
                <c:pt idx="5732">
                  <c:v>25</c:v>
                </c:pt>
                <c:pt idx="5733">
                  <c:v>25</c:v>
                </c:pt>
                <c:pt idx="5734">
                  <c:v>25</c:v>
                </c:pt>
                <c:pt idx="5735">
                  <c:v>25</c:v>
                </c:pt>
                <c:pt idx="5736">
                  <c:v>25</c:v>
                </c:pt>
                <c:pt idx="5737">
                  <c:v>25</c:v>
                </c:pt>
                <c:pt idx="5738">
                  <c:v>25</c:v>
                </c:pt>
                <c:pt idx="5739">
                  <c:v>25</c:v>
                </c:pt>
                <c:pt idx="5740">
                  <c:v>25</c:v>
                </c:pt>
                <c:pt idx="5741">
                  <c:v>25</c:v>
                </c:pt>
                <c:pt idx="5742">
                  <c:v>25</c:v>
                </c:pt>
                <c:pt idx="5743">
                  <c:v>25</c:v>
                </c:pt>
                <c:pt idx="5744">
                  <c:v>25</c:v>
                </c:pt>
                <c:pt idx="5745">
                  <c:v>25</c:v>
                </c:pt>
                <c:pt idx="5746">
                  <c:v>25</c:v>
                </c:pt>
                <c:pt idx="5747">
                  <c:v>25</c:v>
                </c:pt>
                <c:pt idx="5748">
                  <c:v>25</c:v>
                </c:pt>
                <c:pt idx="5749">
                  <c:v>25</c:v>
                </c:pt>
                <c:pt idx="5750">
                  <c:v>25</c:v>
                </c:pt>
                <c:pt idx="5751">
                  <c:v>25</c:v>
                </c:pt>
                <c:pt idx="5752">
                  <c:v>25</c:v>
                </c:pt>
                <c:pt idx="5753">
                  <c:v>25</c:v>
                </c:pt>
                <c:pt idx="5754">
                  <c:v>25</c:v>
                </c:pt>
                <c:pt idx="5755">
                  <c:v>25</c:v>
                </c:pt>
                <c:pt idx="5756">
                  <c:v>25</c:v>
                </c:pt>
                <c:pt idx="5757">
                  <c:v>25</c:v>
                </c:pt>
                <c:pt idx="5758">
                  <c:v>25</c:v>
                </c:pt>
                <c:pt idx="5759">
                  <c:v>25</c:v>
                </c:pt>
                <c:pt idx="5760">
                  <c:v>25</c:v>
                </c:pt>
                <c:pt idx="5761">
                  <c:v>25</c:v>
                </c:pt>
                <c:pt idx="5762">
                  <c:v>25</c:v>
                </c:pt>
                <c:pt idx="5763">
                  <c:v>25</c:v>
                </c:pt>
                <c:pt idx="5764">
                  <c:v>25</c:v>
                </c:pt>
                <c:pt idx="5765">
                  <c:v>25</c:v>
                </c:pt>
                <c:pt idx="5766">
                  <c:v>25</c:v>
                </c:pt>
                <c:pt idx="5767">
                  <c:v>25</c:v>
                </c:pt>
                <c:pt idx="5768">
                  <c:v>25</c:v>
                </c:pt>
                <c:pt idx="5769">
                  <c:v>25</c:v>
                </c:pt>
                <c:pt idx="5770">
                  <c:v>25</c:v>
                </c:pt>
                <c:pt idx="5771">
                  <c:v>25</c:v>
                </c:pt>
                <c:pt idx="5772">
                  <c:v>25</c:v>
                </c:pt>
                <c:pt idx="5773">
                  <c:v>25</c:v>
                </c:pt>
                <c:pt idx="5774">
                  <c:v>25</c:v>
                </c:pt>
                <c:pt idx="5775">
                  <c:v>25</c:v>
                </c:pt>
                <c:pt idx="5776">
                  <c:v>25</c:v>
                </c:pt>
                <c:pt idx="5777">
                  <c:v>25</c:v>
                </c:pt>
                <c:pt idx="5778">
                  <c:v>25</c:v>
                </c:pt>
                <c:pt idx="5779">
                  <c:v>25</c:v>
                </c:pt>
                <c:pt idx="5780">
                  <c:v>25</c:v>
                </c:pt>
                <c:pt idx="5781">
                  <c:v>25</c:v>
                </c:pt>
                <c:pt idx="5782">
                  <c:v>25</c:v>
                </c:pt>
                <c:pt idx="5783">
                  <c:v>25</c:v>
                </c:pt>
                <c:pt idx="5784">
                  <c:v>25</c:v>
                </c:pt>
                <c:pt idx="5785">
                  <c:v>25</c:v>
                </c:pt>
                <c:pt idx="5786">
                  <c:v>25</c:v>
                </c:pt>
                <c:pt idx="5787">
                  <c:v>25</c:v>
                </c:pt>
                <c:pt idx="5788">
                  <c:v>25</c:v>
                </c:pt>
                <c:pt idx="5789">
                  <c:v>25</c:v>
                </c:pt>
                <c:pt idx="5790">
                  <c:v>25</c:v>
                </c:pt>
                <c:pt idx="5791">
                  <c:v>25</c:v>
                </c:pt>
                <c:pt idx="5792">
                  <c:v>25</c:v>
                </c:pt>
                <c:pt idx="5793">
                  <c:v>25</c:v>
                </c:pt>
                <c:pt idx="5794">
                  <c:v>25</c:v>
                </c:pt>
                <c:pt idx="5795">
                  <c:v>25</c:v>
                </c:pt>
                <c:pt idx="5796">
                  <c:v>25</c:v>
                </c:pt>
                <c:pt idx="5797">
                  <c:v>25</c:v>
                </c:pt>
                <c:pt idx="5798">
                  <c:v>25</c:v>
                </c:pt>
                <c:pt idx="5799">
                  <c:v>25</c:v>
                </c:pt>
                <c:pt idx="5800">
                  <c:v>25</c:v>
                </c:pt>
                <c:pt idx="5801">
                  <c:v>25</c:v>
                </c:pt>
                <c:pt idx="5802">
                  <c:v>25</c:v>
                </c:pt>
                <c:pt idx="5803">
                  <c:v>25</c:v>
                </c:pt>
                <c:pt idx="5804">
                  <c:v>25</c:v>
                </c:pt>
                <c:pt idx="5805">
                  <c:v>25</c:v>
                </c:pt>
                <c:pt idx="5806">
                  <c:v>25</c:v>
                </c:pt>
                <c:pt idx="5807">
                  <c:v>25</c:v>
                </c:pt>
                <c:pt idx="5808">
                  <c:v>25</c:v>
                </c:pt>
                <c:pt idx="5809">
                  <c:v>25</c:v>
                </c:pt>
                <c:pt idx="5810">
                  <c:v>25</c:v>
                </c:pt>
                <c:pt idx="5811">
                  <c:v>25</c:v>
                </c:pt>
                <c:pt idx="5812">
                  <c:v>25</c:v>
                </c:pt>
                <c:pt idx="5813">
                  <c:v>25</c:v>
                </c:pt>
                <c:pt idx="5814">
                  <c:v>25</c:v>
                </c:pt>
                <c:pt idx="5815">
                  <c:v>25</c:v>
                </c:pt>
                <c:pt idx="5816">
                  <c:v>25</c:v>
                </c:pt>
                <c:pt idx="5817">
                  <c:v>25</c:v>
                </c:pt>
                <c:pt idx="5818">
                  <c:v>25</c:v>
                </c:pt>
                <c:pt idx="5819">
                  <c:v>25</c:v>
                </c:pt>
                <c:pt idx="5820">
                  <c:v>25</c:v>
                </c:pt>
                <c:pt idx="5821">
                  <c:v>25</c:v>
                </c:pt>
                <c:pt idx="5822">
                  <c:v>25</c:v>
                </c:pt>
                <c:pt idx="5823">
                  <c:v>25</c:v>
                </c:pt>
                <c:pt idx="5824">
                  <c:v>25</c:v>
                </c:pt>
                <c:pt idx="5825">
                  <c:v>25</c:v>
                </c:pt>
                <c:pt idx="5826">
                  <c:v>25</c:v>
                </c:pt>
                <c:pt idx="5827">
                  <c:v>25</c:v>
                </c:pt>
                <c:pt idx="5828">
                  <c:v>25</c:v>
                </c:pt>
                <c:pt idx="5829">
                  <c:v>25</c:v>
                </c:pt>
                <c:pt idx="5830">
                  <c:v>25</c:v>
                </c:pt>
                <c:pt idx="5831">
                  <c:v>25</c:v>
                </c:pt>
                <c:pt idx="5832">
                  <c:v>25</c:v>
                </c:pt>
                <c:pt idx="5833">
                  <c:v>25</c:v>
                </c:pt>
                <c:pt idx="5834">
                  <c:v>25</c:v>
                </c:pt>
                <c:pt idx="5835">
                  <c:v>25</c:v>
                </c:pt>
                <c:pt idx="5836">
                  <c:v>25</c:v>
                </c:pt>
                <c:pt idx="5837">
                  <c:v>25</c:v>
                </c:pt>
                <c:pt idx="5838">
                  <c:v>25</c:v>
                </c:pt>
                <c:pt idx="5839">
                  <c:v>25</c:v>
                </c:pt>
                <c:pt idx="5840">
                  <c:v>25</c:v>
                </c:pt>
                <c:pt idx="5841">
                  <c:v>25</c:v>
                </c:pt>
                <c:pt idx="5842">
                  <c:v>25</c:v>
                </c:pt>
                <c:pt idx="5843">
                  <c:v>25</c:v>
                </c:pt>
                <c:pt idx="5844">
                  <c:v>25</c:v>
                </c:pt>
                <c:pt idx="5845">
                  <c:v>25</c:v>
                </c:pt>
                <c:pt idx="5846">
                  <c:v>25</c:v>
                </c:pt>
                <c:pt idx="5847">
                  <c:v>25</c:v>
                </c:pt>
                <c:pt idx="5848">
                  <c:v>25</c:v>
                </c:pt>
                <c:pt idx="5849">
                  <c:v>25</c:v>
                </c:pt>
                <c:pt idx="5850">
                  <c:v>25</c:v>
                </c:pt>
                <c:pt idx="5851">
                  <c:v>25</c:v>
                </c:pt>
                <c:pt idx="5852">
                  <c:v>25</c:v>
                </c:pt>
                <c:pt idx="5853">
                  <c:v>25</c:v>
                </c:pt>
                <c:pt idx="5854">
                  <c:v>25</c:v>
                </c:pt>
                <c:pt idx="5855">
                  <c:v>25</c:v>
                </c:pt>
                <c:pt idx="5856">
                  <c:v>25</c:v>
                </c:pt>
                <c:pt idx="5857">
                  <c:v>25</c:v>
                </c:pt>
                <c:pt idx="5858">
                  <c:v>25</c:v>
                </c:pt>
                <c:pt idx="5859">
                  <c:v>25</c:v>
                </c:pt>
                <c:pt idx="5860">
                  <c:v>25</c:v>
                </c:pt>
                <c:pt idx="5861">
                  <c:v>25</c:v>
                </c:pt>
                <c:pt idx="5862">
                  <c:v>25</c:v>
                </c:pt>
                <c:pt idx="5863">
                  <c:v>25</c:v>
                </c:pt>
                <c:pt idx="5864">
                  <c:v>25</c:v>
                </c:pt>
                <c:pt idx="5865">
                  <c:v>25</c:v>
                </c:pt>
                <c:pt idx="5866">
                  <c:v>25</c:v>
                </c:pt>
                <c:pt idx="5867">
                  <c:v>25</c:v>
                </c:pt>
                <c:pt idx="5868">
                  <c:v>25</c:v>
                </c:pt>
                <c:pt idx="5869">
                  <c:v>25</c:v>
                </c:pt>
                <c:pt idx="5870">
                  <c:v>25</c:v>
                </c:pt>
                <c:pt idx="5871">
                  <c:v>25</c:v>
                </c:pt>
                <c:pt idx="5872">
                  <c:v>25</c:v>
                </c:pt>
                <c:pt idx="5873">
                  <c:v>25</c:v>
                </c:pt>
                <c:pt idx="5874">
                  <c:v>25</c:v>
                </c:pt>
                <c:pt idx="5875">
                  <c:v>25</c:v>
                </c:pt>
                <c:pt idx="5876">
                  <c:v>25</c:v>
                </c:pt>
                <c:pt idx="5877">
                  <c:v>25</c:v>
                </c:pt>
                <c:pt idx="5878">
                  <c:v>25</c:v>
                </c:pt>
                <c:pt idx="5879">
                  <c:v>25</c:v>
                </c:pt>
                <c:pt idx="5880">
                  <c:v>25</c:v>
                </c:pt>
                <c:pt idx="5881">
                  <c:v>25</c:v>
                </c:pt>
                <c:pt idx="5882">
                  <c:v>25</c:v>
                </c:pt>
                <c:pt idx="5883">
                  <c:v>25</c:v>
                </c:pt>
                <c:pt idx="5884">
                  <c:v>25</c:v>
                </c:pt>
                <c:pt idx="5885">
                  <c:v>25</c:v>
                </c:pt>
                <c:pt idx="5886">
                  <c:v>25</c:v>
                </c:pt>
                <c:pt idx="5887">
                  <c:v>25</c:v>
                </c:pt>
                <c:pt idx="5888">
                  <c:v>25</c:v>
                </c:pt>
                <c:pt idx="5889">
                  <c:v>25</c:v>
                </c:pt>
                <c:pt idx="5890">
                  <c:v>25</c:v>
                </c:pt>
                <c:pt idx="5891">
                  <c:v>25</c:v>
                </c:pt>
                <c:pt idx="5892">
                  <c:v>25</c:v>
                </c:pt>
                <c:pt idx="5893">
                  <c:v>25</c:v>
                </c:pt>
                <c:pt idx="5894">
                  <c:v>25</c:v>
                </c:pt>
                <c:pt idx="5895">
                  <c:v>25</c:v>
                </c:pt>
                <c:pt idx="5896">
                  <c:v>25</c:v>
                </c:pt>
                <c:pt idx="5897">
                  <c:v>25</c:v>
                </c:pt>
                <c:pt idx="5898">
                  <c:v>25</c:v>
                </c:pt>
                <c:pt idx="5899">
                  <c:v>25</c:v>
                </c:pt>
                <c:pt idx="5900">
                  <c:v>25</c:v>
                </c:pt>
                <c:pt idx="5901">
                  <c:v>25</c:v>
                </c:pt>
                <c:pt idx="5902">
                  <c:v>25</c:v>
                </c:pt>
                <c:pt idx="5903">
                  <c:v>25</c:v>
                </c:pt>
                <c:pt idx="5904">
                  <c:v>25</c:v>
                </c:pt>
                <c:pt idx="5905">
                  <c:v>25</c:v>
                </c:pt>
                <c:pt idx="5906">
                  <c:v>25</c:v>
                </c:pt>
                <c:pt idx="5907">
                  <c:v>25</c:v>
                </c:pt>
                <c:pt idx="5908">
                  <c:v>25</c:v>
                </c:pt>
                <c:pt idx="5909">
                  <c:v>25</c:v>
                </c:pt>
                <c:pt idx="5910">
                  <c:v>25</c:v>
                </c:pt>
                <c:pt idx="5911">
                  <c:v>25</c:v>
                </c:pt>
                <c:pt idx="5912">
                  <c:v>25</c:v>
                </c:pt>
                <c:pt idx="5913">
                  <c:v>25</c:v>
                </c:pt>
                <c:pt idx="5914">
                  <c:v>25</c:v>
                </c:pt>
                <c:pt idx="5915">
                  <c:v>25</c:v>
                </c:pt>
                <c:pt idx="5916">
                  <c:v>25</c:v>
                </c:pt>
                <c:pt idx="5917">
                  <c:v>25</c:v>
                </c:pt>
                <c:pt idx="5918">
                  <c:v>25</c:v>
                </c:pt>
                <c:pt idx="5919">
                  <c:v>25</c:v>
                </c:pt>
                <c:pt idx="5920">
                  <c:v>25</c:v>
                </c:pt>
                <c:pt idx="5921">
                  <c:v>25</c:v>
                </c:pt>
                <c:pt idx="5922">
                  <c:v>25</c:v>
                </c:pt>
                <c:pt idx="5923">
                  <c:v>25</c:v>
                </c:pt>
                <c:pt idx="5924">
                  <c:v>25</c:v>
                </c:pt>
                <c:pt idx="5925">
                  <c:v>25</c:v>
                </c:pt>
                <c:pt idx="5926">
                  <c:v>25</c:v>
                </c:pt>
                <c:pt idx="5927">
                  <c:v>25</c:v>
                </c:pt>
                <c:pt idx="5928">
                  <c:v>25</c:v>
                </c:pt>
                <c:pt idx="5929">
                  <c:v>25</c:v>
                </c:pt>
                <c:pt idx="5930">
                  <c:v>25</c:v>
                </c:pt>
                <c:pt idx="5931">
                  <c:v>25</c:v>
                </c:pt>
                <c:pt idx="5932">
                  <c:v>25</c:v>
                </c:pt>
                <c:pt idx="5933">
                  <c:v>25</c:v>
                </c:pt>
                <c:pt idx="5934">
                  <c:v>25</c:v>
                </c:pt>
                <c:pt idx="5935">
                  <c:v>25</c:v>
                </c:pt>
                <c:pt idx="5936">
                  <c:v>25</c:v>
                </c:pt>
                <c:pt idx="5937">
                  <c:v>25</c:v>
                </c:pt>
                <c:pt idx="5938">
                  <c:v>25</c:v>
                </c:pt>
                <c:pt idx="5939">
                  <c:v>25</c:v>
                </c:pt>
                <c:pt idx="5940">
                  <c:v>25</c:v>
                </c:pt>
                <c:pt idx="5941">
                  <c:v>25</c:v>
                </c:pt>
                <c:pt idx="5942">
                  <c:v>25</c:v>
                </c:pt>
                <c:pt idx="5943">
                  <c:v>25</c:v>
                </c:pt>
                <c:pt idx="5944">
                  <c:v>25</c:v>
                </c:pt>
                <c:pt idx="5945">
                  <c:v>25</c:v>
                </c:pt>
                <c:pt idx="5946">
                  <c:v>25</c:v>
                </c:pt>
                <c:pt idx="5947">
                  <c:v>25</c:v>
                </c:pt>
                <c:pt idx="5948">
                  <c:v>25</c:v>
                </c:pt>
                <c:pt idx="5949">
                  <c:v>25</c:v>
                </c:pt>
                <c:pt idx="5950">
                  <c:v>25</c:v>
                </c:pt>
                <c:pt idx="5951">
                  <c:v>25</c:v>
                </c:pt>
                <c:pt idx="5952">
                  <c:v>25</c:v>
                </c:pt>
                <c:pt idx="5953">
                  <c:v>25</c:v>
                </c:pt>
                <c:pt idx="5954">
                  <c:v>25</c:v>
                </c:pt>
                <c:pt idx="5955">
                  <c:v>25</c:v>
                </c:pt>
                <c:pt idx="5956">
                  <c:v>25</c:v>
                </c:pt>
                <c:pt idx="5957">
                  <c:v>25</c:v>
                </c:pt>
                <c:pt idx="5958">
                  <c:v>25</c:v>
                </c:pt>
                <c:pt idx="5959">
                  <c:v>25</c:v>
                </c:pt>
                <c:pt idx="5960">
                  <c:v>25</c:v>
                </c:pt>
                <c:pt idx="5961">
                  <c:v>25</c:v>
                </c:pt>
                <c:pt idx="5962">
                  <c:v>25</c:v>
                </c:pt>
                <c:pt idx="5963">
                  <c:v>25</c:v>
                </c:pt>
                <c:pt idx="5964">
                  <c:v>25</c:v>
                </c:pt>
                <c:pt idx="5965">
                  <c:v>25</c:v>
                </c:pt>
                <c:pt idx="5966">
                  <c:v>25</c:v>
                </c:pt>
                <c:pt idx="5967">
                  <c:v>25</c:v>
                </c:pt>
                <c:pt idx="5968">
                  <c:v>25</c:v>
                </c:pt>
                <c:pt idx="5969">
                  <c:v>25</c:v>
                </c:pt>
                <c:pt idx="5970">
                  <c:v>25</c:v>
                </c:pt>
                <c:pt idx="5971">
                  <c:v>25</c:v>
                </c:pt>
                <c:pt idx="5972">
                  <c:v>25</c:v>
                </c:pt>
                <c:pt idx="5973">
                  <c:v>25</c:v>
                </c:pt>
                <c:pt idx="5974">
                  <c:v>25</c:v>
                </c:pt>
                <c:pt idx="5975">
                  <c:v>25</c:v>
                </c:pt>
                <c:pt idx="5976">
                  <c:v>25</c:v>
                </c:pt>
                <c:pt idx="5977">
                  <c:v>25</c:v>
                </c:pt>
                <c:pt idx="5978">
                  <c:v>25</c:v>
                </c:pt>
                <c:pt idx="5979">
                  <c:v>25</c:v>
                </c:pt>
                <c:pt idx="5980">
                  <c:v>25</c:v>
                </c:pt>
                <c:pt idx="5981">
                  <c:v>25</c:v>
                </c:pt>
                <c:pt idx="5982">
                  <c:v>25</c:v>
                </c:pt>
                <c:pt idx="5983">
                  <c:v>25</c:v>
                </c:pt>
                <c:pt idx="5984">
                  <c:v>25</c:v>
                </c:pt>
                <c:pt idx="5985">
                  <c:v>25</c:v>
                </c:pt>
                <c:pt idx="5986">
                  <c:v>25</c:v>
                </c:pt>
                <c:pt idx="5987">
                  <c:v>25</c:v>
                </c:pt>
                <c:pt idx="5988">
                  <c:v>25</c:v>
                </c:pt>
                <c:pt idx="5989">
                  <c:v>25</c:v>
                </c:pt>
                <c:pt idx="5990">
                  <c:v>25</c:v>
                </c:pt>
                <c:pt idx="5991">
                  <c:v>25</c:v>
                </c:pt>
                <c:pt idx="5992">
                  <c:v>25</c:v>
                </c:pt>
                <c:pt idx="5993">
                  <c:v>25</c:v>
                </c:pt>
                <c:pt idx="5994">
                  <c:v>25</c:v>
                </c:pt>
                <c:pt idx="5995">
                  <c:v>25</c:v>
                </c:pt>
                <c:pt idx="5996">
                  <c:v>25</c:v>
                </c:pt>
                <c:pt idx="5997">
                  <c:v>25</c:v>
                </c:pt>
                <c:pt idx="5998">
                  <c:v>25</c:v>
                </c:pt>
                <c:pt idx="5999">
                  <c:v>25</c:v>
                </c:pt>
                <c:pt idx="6000">
                  <c:v>25</c:v>
                </c:pt>
                <c:pt idx="6001">
                  <c:v>25</c:v>
                </c:pt>
                <c:pt idx="6002">
                  <c:v>25</c:v>
                </c:pt>
                <c:pt idx="6003">
                  <c:v>25</c:v>
                </c:pt>
                <c:pt idx="6004">
                  <c:v>25</c:v>
                </c:pt>
                <c:pt idx="6005">
                  <c:v>25</c:v>
                </c:pt>
                <c:pt idx="6006">
                  <c:v>25</c:v>
                </c:pt>
                <c:pt idx="6007">
                  <c:v>25</c:v>
                </c:pt>
                <c:pt idx="6008">
                  <c:v>25</c:v>
                </c:pt>
                <c:pt idx="6009">
                  <c:v>25</c:v>
                </c:pt>
                <c:pt idx="6010">
                  <c:v>25</c:v>
                </c:pt>
                <c:pt idx="6011">
                  <c:v>25</c:v>
                </c:pt>
                <c:pt idx="6012">
                  <c:v>25</c:v>
                </c:pt>
                <c:pt idx="6013">
                  <c:v>25</c:v>
                </c:pt>
                <c:pt idx="6014">
                  <c:v>25</c:v>
                </c:pt>
                <c:pt idx="6015">
                  <c:v>25</c:v>
                </c:pt>
                <c:pt idx="6016">
                  <c:v>25</c:v>
                </c:pt>
                <c:pt idx="6017">
                  <c:v>25</c:v>
                </c:pt>
                <c:pt idx="6018">
                  <c:v>25</c:v>
                </c:pt>
                <c:pt idx="6019">
                  <c:v>25</c:v>
                </c:pt>
                <c:pt idx="6020">
                  <c:v>25</c:v>
                </c:pt>
                <c:pt idx="6021">
                  <c:v>25</c:v>
                </c:pt>
                <c:pt idx="6022">
                  <c:v>25</c:v>
                </c:pt>
                <c:pt idx="6023">
                  <c:v>25</c:v>
                </c:pt>
                <c:pt idx="6024">
                  <c:v>25</c:v>
                </c:pt>
                <c:pt idx="6025">
                  <c:v>25</c:v>
                </c:pt>
                <c:pt idx="6026">
                  <c:v>25</c:v>
                </c:pt>
                <c:pt idx="6027">
                  <c:v>25</c:v>
                </c:pt>
                <c:pt idx="6028">
                  <c:v>25</c:v>
                </c:pt>
                <c:pt idx="6029">
                  <c:v>25</c:v>
                </c:pt>
                <c:pt idx="6030">
                  <c:v>25</c:v>
                </c:pt>
                <c:pt idx="6031">
                  <c:v>25</c:v>
                </c:pt>
                <c:pt idx="6032">
                  <c:v>25</c:v>
                </c:pt>
                <c:pt idx="6033">
                  <c:v>25</c:v>
                </c:pt>
                <c:pt idx="6034">
                  <c:v>25</c:v>
                </c:pt>
                <c:pt idx="6035">
                  <c:v>25</c:v>
                </c:pt>
                <c:pt idx="6036">
                  <c:v>25</c:v>
                </c:pt>
                <c:pt idx="6037">
                  <c:v>25</c:v>
                </c:pt>
                <c:pt idx="6038">
                  <c:v>25</c:v>
                </c:pt>
                <c:pt idx="6039">
                  <c:v>25</c:v>
                </c:pt>
                <c:pt idx="6040">
                  <c:v>25</c:v>
                </c:pt>
                <c:pt idx="6041">
                  <c:v>25</c:v>
                </c:pt>
                <c:pt idx="6042">
                  <c:v>25</c:v>
                </c:pt>
                <c:pt idx="6043">
                  <c:v>25</c:v>
                </c:pt>
                <c:pt idx="6044">
                  <c:v>25</c:v>
                </c:pt>
                <c:pt idx="6045">
                  <c:v>25</c:v>
                </c:pt>
                <c:pt idx="6046">
                  <c:v>25</c:v>
                </c:pt>
                <c:pt idx="6047">
                  <c:v>25</c:v>
                </c:pt>
                <c:pt idx="6048">
                  <c:v>25</c:v>
                </c:pt>
                <c:pt idx="6049">
                  <c:v>25</c:v>
                </c:pt>
                <c:pt idx="6050">
                  <c:v>25</c:v>
                </c:pt>
                <c:pt idx="6051">
                  <c:v>25</c:v>
                </c:pt>
                <c:pt idx="6052">
                  <c:v>25</c:v>
                </c:pt>
                <c:pt idx="6053">
                  <c:v>25</c:v>
                </c:pt>
                <c:pt idx="6054">
                  <c:v>25</c:v>
                </c:pt>
                <c:pt idx="6055">
                  <c:v>25</c:v>
                </c:pt>
                <c:pt idx="6056">
                  <c:v>25</c:v>
                </c:pt>
                <c:pt idx="6057">
                  <c:v>25</c:v>
                </c:pt>
                <c:pt idx="6058">
                  <c:v>25</c:v>
                </c:pt>
                <c:pt idx="6059">
                  <c:v>25</c:v>
                </c:pt>
                <c:pt idx="6060">
                  <c:v>25</c:v>
                </c:pt>
                <c:pt idx="6061">
                  <c:v>25</c:v>
                </c:pt>
                <c:pt idx="6062">
                  <c:v>25</c:v>
                </c:pt>
                <c:pt idx="6063">
                  <c:v>25</c:v>
                </c:pt>
                <c:pt idx="6064">
                  <c:v>25</c:v>
                </c:pt>
                <c:pt idx="6065">
                  <c:v>25</c:v>
                </c:pt>
                <c:pt idx="6066">
                  <c:v>25</c:v>
                </c:pt>
                <c:pt idx="6067">
                  <c:v>25</c:v>
                </c:pt>
                <c:pt idx="6068">
                  <c:v>25</c:v>
                </c:pt>
                <c:pt idx="6069">
                  <c:v>25</c:v>
                </c:pt>
                <c:pt idx="6070">
                  <c:v>25</c:v>
                </c:pt>
                <c:pt idx="6071">
                  <c:v>25</c:v>
                </c:pt>
                <c:pt idx="6072">
                  <c:v>25</c:v>
                </c:pt>
                <c:pt idx="6073">
                  <c:v>25</c:v>
                </c:pt>
                <c:pt idx="6074">
                  <c:v>25</c:v>
                </c:pt>
                <c:pt idx="6075">
                  <c:v>25</c:v>
                </c:pt>
                <c:pt idx="6076">
                  <c:v>25</c:v>
                </c:pt>
                <c:pt idx="6077">
                  <c:v>25</c:v>
                </c:pt>
                <c:pt idx="6078">
                  <c:v>25</c:v>
                </c:pt>
                <c:pt idx="6079">
                  <c:v>25</c:v>
                </c:pt>
                <c:pt idx="6080">
                  <c:v>25</c:v>
                </c:pt>
                <c:pt idx="6081">
                  <c:v>25</c:v>
                </c:pt>
                <c:pt idx="6082">
                  <c:v>25</c:v>
                </c:pt>
                <c:pt idx="6083">
                  <c:v>25</c:v>
                </c:pt>
                <c:pt idx="6084">
                  <c:v>25</c:v>
                </c:pt>
                <c:pt idx="6085">
                  <c:v>25</c:v>
                </c:pt>
                <c:pt idx="6086">
                  <c:v>25</c:v>
                </c:pt>
                <c:pt idx="6087">
                  <c:v>25</c:v>
                </c:pt>
                <c:pt idx="6088">
                  <c:v>25</c:v>
                </c:pt>
                <c:pt idx="6089">
                  <c:v>25</c:v>
                </c:pt>
                <c:pt idx="6090">
                  <c:v>25</c:v>
                </c:pt>
                <c:pt idx="6091">
                  <c:v>25</c:v>
                </c:pt>
                <c:pt idx="6092">
                  <c:v>25</c:v>
                </c:pt>
                <c:pt idx="6093">
                  <c:v>25</c:v>
                </c:pt>
                <c:pt idx="6094">
                  <c:v>25</c:v>
                </c:pt>
                <c:pt idx="6095">
                  <c:v>25</c:v>
                </c:pt>
                <c:pt idx="6096">
                  <c:v>25</c:v>
                </c:pt>
                <c:pt idx="6097">
                  <c:v>25</c:v>
                </c:pt>
                <c:pt idx="6098">
                  <c:v>25</c:v>
                </c:pt>
                <c:pt idx="6099">
                  <c:v>25</c:v>
                </c:pt>
                <c:pt idx="6100">
                  <c:v>25</c:v>
                </c:pt>
                <c:pt idx="6101">
                  <c:v>25</c:v>
                </c:pt>
                <c:pt idx="6102">
                  <c:v>25</c:v>
                </c:pt>
                <c:pt idx="6103">
                  <c:v>25</c:v>
                </c:pt>
                <c:pt idx="6104">
                  <c:v>25</c:v>
                </c:pt>
                <c:pt idx="6105">
                  <c:v>25</c:v>
                </c:pt>
                <c:pt idx="6106">
                  <c:v>25</c:v>
                </c:pt>
                <c:pt idx="6107">
                  <c:v>25</c:v>
                </c:pt>
                <c:pt idx="6108">
                  <c:v>25</c:v>
                </c:pt>
                <c:pt idx="6109">
                  <c:v>25</c:v>
                </c:pt>
                <c:pt idx="6110">
                  <c:v>25</c:v>
                </c:pt>
                <c:pt idx="6111">
                  <c:v>25</c:v>
                </c:pt>
                <c:pt idx="6112">
                  <c:v>25</c:v>
                </c:pt>
                <c:pt idx="6113">
                  <c:v>25</c:v>
                </c:pt>
                <c:pt idx="6114">
                  <c:v>25</c:v>
                </c:pt>
                <c:pt idx="6115">
                  <c:v>25</c:v>
                </c:pt>
                <c:pt idx="6116">
                  <c:v>25</c:v>
                </c:pt>
                <c:pt idx="6117">
                  <c:v>25</c:v>
                </c:pt>
                <c:pt idx="6118">
                  <c:v>25</c:v>
                </c:pt>
                <c:pt idx="6119">
                  <c:v>25</c:v>
                </c:pt>
                <c:pt idx="6120">
                  <c:v>25</c:v>
                </c:pt>
                <c:pt idx="6121">
                  <c:v>25</c:v>
                </c:pt>
                <c:pt idx="6122">
                  <c:v>25</c:v>
                </c:pt>
                <c:pt idx="6123">
                  <c:v>25</c:v>
                </c:pt>
                <c:pt idx="6124">
                  <c:v>25</c:v>
                </c:pt>
                <c:pt idx="6125">
                  <c:v>25</c:v>
                </c:pt>
                <c:pt idx="6126">
                  <c:v>25</c:v>
                </c:pt>
                <c:pt idx="6127">
                  <c:v>25</c:v>
                </c:pt>
                <c:pt idx="6128">
                  <c:v>25</c:v>
                </c:pt>
                <c:pt idx="6129">
                  <c:v>25</c:v>
                </c:pt>
                <c:pt idx="6130">
                  <c:v>25</c:v>
                </c:pt>
                <c:pt idx="6131">
                  <c:v>25</c:v>
                </c:pt>
                <c:pt idx="6132">
                  <c:v>25</c:v>
                </c:pt>
                <c:pt idx="6133">
                  <c:v>25</c:v>
                </c:pt>
                <c:pt idx="6134">
                  <c:v>25</c:v>
                </c:pt>
                <c:pt idx="6135">
                  <c:v>25</c:v>
                </c:pt>
                <c:pt idx="6136">
                  <c:v>25</c:v>
                </c:pt>
                <c:pt idx="6137">
                  <c:v>25</c:v>
                </c:pt>
                <c:pt idx="6138">
                  <c:v>25</c:v>
                </c:pt>
                <c:pt idx="6139">
                  <c:v>25</c:v>
                </c:pt>
                <c:pt idx="6140">
                  <c:v>25</c:v>
                </c:pt>
                <c:pt idx="6141">
                  <c:v>25</c:v>
                </c:pt>
                <c:pt idx="6142">
                  <c:v>25</c:v>
                </c:pt>
                <c:pt idx="6143">
                  <c:v>25</c:v>
                </c:pt>
                <c:pt idx="6144">
                  <c:v>25</c:v>
                </c:pt>
                <c:pt idx="6145">
                  <c:v>25</c:v>
                </c:pt>
                <c:pt idx="6146">
                  <c:v>25</c:v>
                </c:pt>
                <c:pt idx="6147">
                  <c:v>25</c:v>
                </c:pt>
                <c:pt idx="6148">
                  <c:v>25</c:v>
                </c:pt>
                <c:pt idx="6149">
                  <c:v>25</c:v>
                </c:pt>
                <c:pt idx="6150">
                  <c:v>25</c:v>
                </c:pt>
                <c:pt idx="6151">
                  <c:v>25</c:v>
                </c:pt>
                <c:pt idx="6152">
                  <c:v>25</c:v>
                </c:pt>
                <c:pt idx="6153">
                  <c:v>25</c:v>
                </c:pt>
                <c:pt idx="6154">
                  <c:v>25</c:v>
                </c:pt>
                <c:pt idx="6155">
                  <c:v>25</c:v>
                </c:pt>
                <c:pt idx="6156">
                  <c:v>25</c:v>
                </c:pt>
                <c:pt idx="6157">
                  <c:v>25</c:v>
                </c:pt>
                <c:pt idx="6158">
                  <c:v>25</c:v>
                </c:pt>
                <c:pt idx="6159">
                  <c:v>25</c:v>
                </c:pt>
                <c:pt idx="6160">
                  <c:v>25</c:v>
                </c:pt>
                <c:pt idx="6161">
                  <c:v>25</c:v>
                </c:pt>
                <c:pt idx="6162">
                  <c:v>25</c:v>
                </c:pt>
                <c:pt idx="6163">
                  <c:v>25</c:v>
                </c:pt>
                <c:pt idx="6164">
                  <c:v>25</c:v>
                </c:pt>
                <c:pt idx="6165">
                  <c:v>25</c:v>
                </c:pt>
                <c:pt idx="6166">
                  <c:v>25</c:v>
                </c:pt>
                <c:pt idx="6167">
                  <c:v>25</c:v>
                </c:pt>
                <c:pt idx="6168">
                  <c:v>25</c:v>
                </c:pt>
                <c:pt idx="6169">
                  <c:v>25</c:v>
                </c:pt>
                <c:pt idx="6170">
                  <c:v>25</c:v>
                </c:pt>
                <c:pt idx="6171">
                  <c:v>25</c:v>
                </c:pt>
                <c:pt idx="6172">
                  <c:v>25</c:v>
                </c:pt>
                <c:pt idx="6173">
                  <c:v>25</c:v>
                </c:pt>
                <c:pt idx="6174">
                  <c:v>25</c:v>
                </c:pt>
                <c:pt idx="6175">
                  <c:v>25</c:v>
                </c:pt>
                <c:pt idx="6176">
                  <c:v>25</c:v>
                </c:pt>
                <c:pt idx="6177">
                  <c:v>25</c:v>
                </c:pt>
                <c:pt idx="6178">
                  <c:v>25</c:v>
                </c:pt>
                <c:pt idx="6179">
                  <c:v>25</c:v>
                </c:pt>
                <c:pt idx="6180">
                  <c:v>25</c:v>
                </c:pt>
                <c:pt idx="6181">
                  <c:v>25</c:v>
                </c:pt>
                <c:pt idx="6182">
                  <c:v>25</c:v>
                </c:pt>
                <c:pt idx="6183">
                  <c:v>25</c:v>
                </c:pt>
                <c:pt idx="6184">
                  <c:v>25</c:v>
                </c:pt>
                <c:pt idx="6185">
                  <c:v>25</c:v>
                </c:pt>
                <c:pt idx="6186">
                  <c:v>25</c:v>
                </c:pt>
                <c:pt idx="6187">
                  <c:v>25</c:v>
                </c:pt>
                <c:pt idx="6188">
                  <c:v>25</c:v>
                </c:pt>
                <c:pt idx="6189">
                  <c:v>25</c:v>
                </c:pt>
                <c:pt idx="6190">
                  <c:v>25</c:v>
                </c:pt>
                <c:pt idx="6191">
                  <c:v>25</c:v>
                </c:pt>
                <c:pt idx="6192">
                  <c:v>25</c:v>
                </c:pt>
                <c:pt idx="6193">
                  <c:v>25</c:v>
                </c:pt>
                <c:pt idx="6194">
                  <c:v>25</c:v>
                </c:pt>
                <c:pt idx="6195">
                  <c:v>25</c:v>
                </c:pt>
                <c:pt idx="6196">
                  <c:v>25</c:v>
                </c:pt>
                <c:pt idx="6197">
                  <c:v>25</c:v>
                </c:pt>
                <c:pt idx="6198">
                  <c:v>25</c:v>
                </c:pt>
                <c:pt idx="6199">
                  <c:v>25</c:v>
                </c:pt>
                <c:pt idx="6200">
                  <c:v>25</c:v>
                </c:pt>
                <c:pt idx="6201">
                  <c:v>25</c:v>
                </c:pt>
                <c:pt idx="6202">
                  <c:v>25</c:v>
                </c:pt>
                <c:pt idx="6203">
                  <c:v>25</c:v>
                </c:pt>
                <c:pt idx="6204">
                  <c:v>25</c:v>
                </c:pt>
                <c:pt idx="6205">
                  <c:v>25</c:v>
                </c:pt>
                <c:pt idx="6206">
                  <c:v>25</c:v>
                </c:pt>
                <c:pt idx="6207">
                  <c:v>25</c:v>
                </c:pt>
                <c:pt idx="6208">
                  <c:v>25</c:v>
                </c:pt>
                <c:pt idx="6209">
                  <c:v>25</c:v>
                </c:pt>
                <c:pt idx="6210">
                  <c:v>25</c:v>
                </c:pt>
                <c:pt idx="6211">
                  <c:v>25</c:v>
                </c:pt>
                <c:pt idx="6212">
                  <c:v>25</c:v>
                </c:pt>
                <c:pt idx="6213">
                  <c:v>25</c:v>
                </c:pt>
                <c:pt idx="6214">
                  <c:v>25</c:v>
                </c:pt>
                <c:pt idx="6215">
                  <c:v>25</c:v>
                </c:pt>
                <c:pt idx="6216">
                  <c:v>25</c:v>
                </c:pt>
                <c:pt idx="6217">
                  <c:v>25</c:v>
                </c:pt>
                <c:pt idx="6218">
                  <c:v>25</c:v>
                </c:pt>
                <c:pt idx="6219">
                  <c:v>25</c:v>
                </c:pt>
                <c:pt idx="6220">
                  <c:v>25</c:v>
                </c:pt>
                <c:pt idx="6221">
                  <c:v>25</c:v>
                </c:pt>
                <c:pt idx="6222">
                  <c:v>25</c:v>
                </c:pt>
                <c:pt idx="6223">
                  <c:v>25</c:v>
                </c:pt>
                <c:pt idx="6224">
                  <c:v>25</c:v>
                </c:pt>
                <c:pt idx="6225">
                  <c:v>25</c:v>
                </c:pt>
                <c:pt idx="6226">
                  <c:v>25</c:v>
                </c:pt>
                <c:pt idx="6227">
                  <c:v>25</c:v>
                </c:pt>
                <c:pt idx="6228">
                  <c:v>25</c:v>
                </c:pt>
                <c:pt idx="6229">
                  <c:v>25</c:v>
                </c:pt>
                <c:pt idx="6230">
                  <c:v>25</c:v>
                </c:pt>
                <c:pt idx="6231">
                  <c:v>25</c:v>
                </c:pt>
                <c:pt idx="6232">
                  <c:v>25</c:v>
                </c:pt>
                <c:pt idx="6233">
                  <c:v>25</c:v>
                </c:pt>
                <c:pt idx="6234">
                  <c:v>25</c:v>
                </c:pt>
                <c:pt idx="6235">
                  <c:v>25</c:v>
                </c:pt>
                <c:pt idx="6236">
                  <c:v>25</c:v>
                </c:pt>
                <c:pt idx="6237">
                  <c:v>25</c:v>
                </c:pt>
                <c:pt idx="6238">
                  <c:v>25</c:v>
                </c:pt>
                <c:pt idx="6239">
                  <c:v>25</c:v>
                </c:pt>
                <c:pt idx="6240">
                  <c:v>25</c:v>
                </c:pt>
                <c:pt idx="6241">
                  <c:v>25</c:v>
                </c:pt>
                <c:pt idx="6242">
                  <c:v>25</c:v>
                </c:pt>
                <c:pt idx="6243">
                  <c:v>25</c:v>
                </c:pt>
                <c:pt idx="6244">
                  <c:v>25</c:v>
                </c:pt>
                <c:pt idx="6245">
                  <c:v>25</c:v>
                </c:pt>
                <c:pt idx="6246">
                  <c:v>25</c:v>
                </c:pt>
                <c:pt idx="6247">
                  <c:v>25</c:v>
                </c:pt>
                <c:pt idx="6248">
                  <c:v>25</c:v>
                </c:pt>
                <c:pt idx="6249">
                  <c:v>25</c:v>
                </c:pt>
                <c:pt idx="6250">
                  <c:v>25</c:v>
                </c:pt>
                <c:pt idx="6251">
                  <c:v>25</c:v>
                </c:pt>
                <c:pt idx="6252">
                  <c:v>25</c:v>
                </c:pt>
                <c:pt idx="6253">
                  <c:v>25</c:v>
                </c:pt>
                <c:pt idx="6254">
                  <c:v>25</c:v>
                </c:pt>
                <c:pt idx="6255">
                  <c:v>25</c:v>
                </c:pt>
                <c:pt idx="6256">
                  <c:v>25</c:v>
                </c:pt>
                <c:pt idx="6257">
                  <c:v>25</c:v>
                </c:pt>
                <c:pt idx="6258">
                  <c:v>25</c:v>
                </c:pt>
                <c:pt idx="6259">
                  <c:v>25</c:v>
                </c:pt>
                <c:pt idx="6260">
                  <c:v>25</c:v>
                </c:pt>
                <c:pt idx="6261">
                  <c:v>25</c:v>
                </c:pt>
                <c:pt idx="6262">
                  <c:v>25</c:v>
                </c:pt>
                <c:pt idx="6263">
                  <c:v>25</c:v>
                </c:pt>
                <c:pt idx="6264">
                  <c:v>25</c:v>
                </c:pt>
                <c:pt idx="6265">
                  <c:v>25</c:v>
                </c:pt>
                <c:pt idx="6266">
                  <c:v>25</c:v>
                </c:pt>
                <c:pt idx="6267">
                  <c:v>25</c:v>
                </c:pt>
                <c:pt idx="6268">
                  <c:v>25</c:v>
                </c:pt>
                <c:pt idx="6269">
                  <c:v>25</c:v>
                </c:pt>
                <c:pt idx="6270">
                  <c:v>25</c:v>
                </c:pt>
                <c:pt idx="6271">
                  <c:v>25</c:v>
                </c:pt>
                <c:pt idx="6272">
                  <c:v>25</c:v>
                </c:pt>
                <c:pt idx="6273">
                  <c:v>25</c:v>
                </c:pt>
                <c:pt idx="6274">
                  <c:v>25</c:v>
                </c:pt>
                <c:pt idx="6275">
                  <c:v>25</c:v>
                </c:pt>
                <c:pt idx="6276">
                  <c:v>25</c:v>
                </c:pt>
                <c:pt idx="6277">
                  <c:v>25</c:v>
                </c:pt>
                <c:pt idx="6278">
                  <c:v>25</c:v>
                </c:pt>
                <c:pt idx="6279">
                  <c:v>25</c:v>
                </c:pt>
                <c:pt idx="6280">
                  <c:v>25</c:v>
                </c:pt>
                <c:pt idx="6281">
                  <c:v>25</c:v>
                </c:pt>
                <c:pt idx="6282">
                  <c:v>25</c:v>
                </c:pt>
                <c:pt idx="6283">
                  <c:v>25</c:v>
                </c:pt>
                <c:pt idx="6284">
                  <c:v>25</c:v>
                </c:pt>
                <c:pt idx="6285">
                  <c:v>25</c:v>
                </c:pt>
                <c:pt idx="6286">
                  <c:v>25</c:v>
                </c:pt>
                <c:pt idx="6287">
                  <c:v>25</c:v>
                </c:pt>
                <c:pt idx="6288">
                  <c:v>25</c:v>
                </c:pt>
                <c:pt idx="6289">
                  <c:v>25</c:v>
                </c:pt>
                <c:pt idx="6290">
                  <c:v>25</c:v>
                </c:pt>
                <c:pt idx="6291">
                  <c:v>25</c:v>
                </c:pt>
                <c:pt idx="6292">
                  <c:v>25</c:v>
                </c:pt>
                <c:pt idx="6293">
                  <c:v>25</c:v>
                </c:pt>
                <c:pt idx="6294">
                  <c:v>25</c:v>
                </c:pt>
                <c:pt idx="6295">
                  <c:v>25</c:v>
                </c:pt>
                <c:pt idx="6296">
                  <c:v>25</c:v>
                </c:pt>
                <c:pt idx="6297">
                  <c:v>25</c:v>
                </c:pt>
                <c:pt idx="6298">
                  <c:v>25</c:v>
                </c:pt>
                <c:pt idx="6299">
                  <c:v>25</c:v>
                </c:pt>
                <c:pt idx="6300">
                  <c:v>25</c:v>
                </c:pt>
                <c:pt idx="6301">
                  <c:v>25</c:v>
                </c:pt>
                <c:pt idx="6302">
                  <c:v>25</c:v>
                </c:pt>
                <c:pt idx="6303">
                  <c:v>25</c:v>
                </c:pt>
                <c:pt idx="6304">
                  <c:v>25</c:v>
                </c:pt>
                <c:pt idx="6305">
                  <c:v>25</c:v>
                </c:pt>
                <c:pt idx="6306">
                  <c:v>25</c:v>
                </c:pt>
                <c:pt idx="6307">
                  <c:v>25</c:v>
                </c:pt>
                <c:pt idx="6308">
                  <c:v>25</c:v>
                </c:pt>
                <c:pt idx="6309">
                  <c:v>25</c:v>
                </c:pt>
                <c:pt idx="6310">
                  <c:v>25</c:v>
                </c:pt>
                <c:pt idx="6311">
                  <c:v>25</c:v>
                </c:pt>
                <c:pt idx="6312">
                  <c:v>25</c:v>
                </c:pt>
                <c:pt idx="6313">
                  <c:v>25</c:v>
                </c:pt>
                <c:pt idx="6314">
                  <c:v>25</c:v>
                </c:pt>
                <c:pt idx="6315">
                  <c:v>25</c:v>
                </c:pt>
                <c:pt idx="6316">
                  <c:v>25</c:v>
                </c:pt>
                <c:pt idx="6317">
                  <c:v>25</c:v>
                </c:pt>
                <c:pt idx="6318">
                  <c:v>25</c:v>
                </c:pt>
                <c:pt idx="6319">
                  <c:v>25</c:v>
                </c:pt>
                <c:pt idx="6320">
                  <c:v>25</c:v>
                </c:pt>
                <c:pt idx="6321">
                  <c:v>25</c:v>
                </c:pt>
                <c:pt idx="6322">
                  <c:v>25</c:v>
                </c:pt>
                <c:pt idx="6323">
                  <c:v>25</c:v>
                </c:pt>
                <c:pt idx="6324">
                  <c:v>25</c:v>
                </c:pt>
                <c:pt idx="6325">
                  <c:v>25</c:v>
                </c:pt>
                <c:pt idx="6326">
                  <c:v>25</c:v>
                </c:pt>
                <c:pt idx="6327">
                  <c:v>25</c:v>
                </c:pt>
                <c:pt idx="6328">
                  <c:v>25</c:v>
                </c:pt>
                <c:pt idx="6329">
                  <c:v>25</c:v>
                </c:pt>
                <c:pt idx="6330">
                  <c:v>25</c:v>
                </c:pt>
                <c:pt idx="6331">
                  <c:v>25</c:v>
                </c:pt>
                <c:pt idx="6332">
                  <c:v>25</c:v>
                </c:pt>
                <c:pt idx="6333">
                  <c:v>25</c:v>
                </c:pt>
                <c:pt idx="6334">
                  <c:v>25</c:v>
                </c:pt>
                <c:pt idx="6335">
                  <c:v>25</c:v>
                </c:pt>
                <c:pt idx="6336">
                  <c:v>25</c:v>
                </c:pt>
                <c:pt idx="6337">
                  <c:v>25</c:v>
                </c:pt>
                <c:pt idx="6338">
                  <c:v>25</c:v>
                </c:pt>
                <c:pt idx="6339">
                  <c:v>25</c:v>
                </c:pt>
                <c:pt idx="6340">
                  <c:v>25</c:v>
                </c:pt>
                <c:pt idx="6341">
                  <c:v>25</c:v>
                </c:pt>
                <c:pt idx="6342">
                  <c:v>25</c:v>
                </c:pt>
                <c:pt idx="6343">
                  <c:v>25</c:v>
                </c:pt>
                <c:pt idx="6344">
                  <c:v>25</c:v>
                </c:pt>
                <c:pt idx="6345">
                  <c:v>25</c:v>
                </c:pt>
                <c:pt idx="6346">
                  <c:v>25</c:v>
                </c:pt>
                <c:pt idx="6347">
                  <c:v>25</c:v>
                </c:pt>
                <c:pt idx="6348">
                  <c:v>25</c:v>
                </c:pt>
                <c:pt idx="6349">
                  <c:v>25</c:v>
                </c:pt>
                <c:pt idx="6350">
                  <c:v>25</c:v>
                </c:pt>
                <c:pt idx="6351">
                  <c:v>25</c:v>
                </c:pt>
                <c:pt idx="6352">
                  <c:v>25</c:v>
                </c:pt>
                <c:pt idx="6353">
                  <c:v>25</c:v>
                </c:pt>
                <c:pt idx="6354">
                  <c:v>25</c:v>
                </c:pt>
                <c:pt idx="6355">
                  <c:v>25</c:v>
                </c:pt>
                <c:pt idx="6356">
                  <c:v>25</c:v>
                </c:pt>
                <c:pt idx="6357">
                  <c:v>25</c:v>
                </c:pt>
                <c:pt idx="6358">
                  <c:v>25</c:v>
                </c:pt>
                <c:pt idx="6359">
                  <c:v>25</c:v>
                </c:pt>
                <c:pt idx="6360">
                  <c:v>25</c:v>
                </c:pt>
                <c:pt idx="6361">
                  <c:v>25</c:v>
                </c:pt>
                <c:pt idx="6362">
                  <c:v>25</c:v>
                </c:pt>
                <c:pt idx="6363">
                  <c:v>25</c:v>
                </c:pt>
                <c:pt idx="6364">
                  <c:v>25</c:v>
                </c:pt>
                <c:pt idx="6365">
                  <c:v>25</c:v>
                </c:pt>
                <c:pt idx="6366">
                  <c:v>25</c:v>
                </c:pt>
                <c:pt idx="6367">
                  <c:v>25</c:v>
                </c:pt>
                <c:pt idx="6368">
                  <c:v>25</c:v>
                </c:pt>
                <c:pt idx="6369">
                  <c:v>25</c:v>
                </c:pt>
                <c:pt idx="6370">
                  <c:v>25</c:v>
                </c:pt>
                <c:pt idx="6371">
                  <c:v>25</c:v>
                </c:pt>
                <c:pt idx="6372">
                  <c:v>25</c:v>
                </c:pt>
                <c:pt idx="6373">
                  <c:v>25</c:v>
                </c:pt>
                <c:pt idx="6374">
                  <c:v>25</c:v>
                </c:pt>
                <c:pt idx="6375">
                  <c:v>25</c:v>
                </c:pt>
                <c:pt idx="6376">
                  <c:v>25</c:v>
                </c:pt>
                <c:pt idx="6377">
                  <c:v>25</c:v>
                </c:pt>
                <c:pt idx="6378">
                  <c:v>25</c:v>
                </c:pt>
                <c:pt idx="6379">
                  <c:v>25</c:v>
                </c:pt>
                <c:pt idx="6380">
                  <c:v>25</c:v>
                </c:pt>
                <c:pt idx="6381">
                  <c:v>25</c:v>
                </c:pt>
                <c:pt idx="6382">
                  <c:v>25</c:v>
                </c:pt>
                <c:pt idx="6383">
                  <c:v>25</c:v>
                </c:pt>
                <c:pt idx="6384">
                  <c:v>25</c:v>
                </c:pt>
                <c:pt idx="6385">
                  <c:v>25</c:v>
                </c:pt>
                <c:pt idx="6386">
                  <c:v>25</c:v>
                </c:pt>
                <c:pt idx="6387">
                  <c:v>25</c:v>
                </c:pt>
                <c:pt idx="6388">
                  <c:v>25</c:v>
                </c:pt>
                <c:pt idx="6389">
                  <c:v>25</c:v>
                </c:pt>
                <c:pt idx="6390">
                  <c:v>25</c:v>
                </c:pt>
                <c:pt idx="6391">
                  <c:v>25</c:v>
                </c:pt>
                <c:pt idx="6392">
                  <c:v>25</c:v>
                </c:pt>
                <c:pt idx="6393">
                  <c:v>25</c:v>
                </c:pt>
                <c:pt idx="6394">
                  <c:v>25</c:v>
                </c:pt>
                <c:pt idx="6395">
                  <c:v>25</c:v>
                </c:pt>
                <c:pt idx="6396">
                  <c:v>25</c:v>
                </c:pt>
                <c:pt idx="6397">
                  <c:v>25</c:v>
                </c:pt>
                <c:pt idx="6398">
                  <c:v>25</c:v>
                </c:pt>
                <c:pt idx="6399">
                  <c:v>25</c:v>
                </c:pt>
                <c:pt idx="6400">
                  <c:v>25</c:v>
                </c:pt>
                <c:pt idx="6401">
                  <c:v>25</c:v>
                </c:pt>
                <c:pt idx="6402">
                  <c:v>25</c:v>
                </c:pt>
                <c:pt idx="6403">
                  <c:v>25</c:v>
                </c:pt>
                <c:pt idx="6404">
                  <c:v>25</c:v>
                </c:pt>
                <c:pt idx="6405">
                  <c:v>25</c:v>
                </c:pt>
                <c:pt idx="6406">
                  <c:v>25</c:v>
                </c:pt>
                <c:pt idx="6407">
                  <c:v>25</c:v>
                </c:pt>
                <c:pt idx="6408">
                  <c:v>25</c:v>
                </c:pt>
                <c:pt idx="6409">
                  <c:v>25</c:v>
                </c:pt>
                <c:pt idx="6410">
                  <c:v>25</c:v>
                </c:pt>
                <c:pt idx="6411">
                  <c:v>25</c:v>
                </c:pt>
                <c:pt idx="6412">
                  <c:v>25</c:v>
                </c:pt>
                <c:pt idx="6413">
                  <c:v>25</c:v>
                </c:pt>
                <c:pt idx="6414">
                  <c:v>25</c:v>
                </c:pt>
                <c:pt idx="6415">
                  <c:v>25</c:v>
                </c:pt>
                <c:pt idx="6416">
                  <c:v>25</c:v>
                </c:pt>
                <c:pt idx="6417">
                  <c:v>25</c:v>
                </c:pt>
                <c:pt idx="6418">
                  <c:v>25</c:v>
                </c:pt>
                <c:pt idx="6419">
                  <c:v>25</c:v>
                </c:pt>
                <c:pt idx="6420">
                  <c:v>25</c:v>
                </c:pt>
                <c:pt idx="6421">
                  <c:v>25</c:v>
                </c:pt>
                <c:pt idx="6422">
                  <c:v>25</c:v>
                </c:pt>
                <c:pt idx="6423">
                  <c:v>25</c:v>
                </c:pt>
                <c:pt idx="6424">
                  <c:v>25</c:v>
                </c:pt>
                <c:pt idx="6425">
                  <c:v>25</c:v>
                </c:pt>
                <c:pt idx="6426">
                  <c:v>25</c:v>
                </c:pt>
                <c:pt idx="6427">
                  <c:v>25</c:v>
                </c:pt>
                <c:pt idx="6428">
                  <c:v>25</c:v>
                </c:pt>
                <c:pt idx="6429">
                  <c:v>25</c:v>
                </c:pt>
                <c:pt idx="6430">
                  <c:v>25</c:v>
                </c:pt>
                <c:pt idx="6431">
                  <c:v>25</c:v>
                </c:pt>
                <c:pt idx="6432">
                  <c:v>25</c:v>
                </c:pt>
                <c:pt idx="6433">
                  <c:v>25</c:v>
                </c:pt>
                <c:pt idx="6434">
                  <c:v>25</c:v>
                </c:pt>
                <c:pt idx="6435">
                  <c:v>25</c:v>
                </c:pt>
                <c:pt idx="6436">
                  <c:v>25</c:v>
                </c:pt>
                <c:pt idx="6437">
                  <c:v>25</c:v>
                </c:pt>
                <c:pt idx="6438">
                  <c:v>25</c:v>
                </c:pt>
                <c:pt idx="6439">
                  <c:v>25</c:v>
                </c:pt>
                <c:pt idx="6440">
                  <c:v>25</c:v>
                </c:pt>
                <c:pt idx="6441">
                  <c:v>25</c:v>
                </c:pt>
                <c:pt idx="6442">
                  <c:v>25</c:v>
                </c:pt>
                <c:pt idx="6443">
                  <c:v>25</c:v>
                </c:pt>
                <c:pt idx="6444">
                  <c:v>25</c:v>
                </c:pt>
                <c:pt idx="6445">
                  <c:v>25</c:v>
                </c:pt>
                <c:pt idx="6446">
                  <c:v>25</c:v>
                </c:pt>
                <c:pt idx="6447">
                  <c:v>25</c:v>
                </c:pt>
                <c:pt idx="6448">
                  <c:v>25</c:v>
                </c:pt>
                <c:pt idx="6449">
                  <c:v>25</c:v>
                </c:pt>
                <c:pt idx="6450">
                  <c:v>25</c:v>
                </c:pt>
                <c:pt idx="6451">
                  <c:v>25</c:v>
                </c:pt>
                <c:pt idx="6452">
                  <c:v>25</c:v>
                </c:pt>
                <c:pt idx="6453">
                  <c:v>25</c:v>
                </c:pt>
                <c:pt idx="6454">
                  <c:v>25</c:v>
                </c:pt>
                <c:pt idx="6455">
                  <c:v>25</c:v>
                </c:pt>
                <c:pt idx="6456">
                  <c:v>25</c:v>
                </c:pt>
                <c:pt idx="6457">
                  <c:v>25</c:v>
                </c:pt>
                <c:pt idx="6458">
                  <c:v>25</c:v>
                </c:pt>
                <c:pt idx="6459">
                  <c:v>25</c:v>
                </c:pt>
                <c:pt idx="6460">
                  <c:v>25</c:v>
                </c:pt>
                <c:pt idx="6461">
                  <c:v>25</c:v>
                </c:pt>
                <c:pt idx="6462">
                  <c:v>25</c:v>
                </c:pt>
                <c:pt idx="6463">
                  <c:v>25</c:v>
                </c:pt>
                <c:pt idx="6464">
                  <c:v>25</c:v>
                </c:pt>
                <c:pt idx="6465">
                  <c:v>25</c:v>
                </c:pt>
                <c:pt idx="6466">
                  <c:v>25</c:v>
                </c:pt>
                <c:pt idx="6467">
                  <c:v>25</c:v>
                </c:pt>
                <c:pt idx="6468">
                  <c:v>25</c:v>
                </c:pt>
                <c:pt idx="6469">
                  <c:v>25</c:v>
                </c:pt>
                <c:pt idx="6470">
                  <c:v>25</c:v>
                </c:pt>
                <c:pt idx="6471">
                  <c:v>25</c:v>
                </c:pt>
                <c:pt idx="6472">
                  <c:v>25</c:v>
                </c:pt>
                <c:pt idx="6473">
                  <c:v>25</c:v>
                </c:pt>
                <c:pt idx="6474">
                  <c:v>25</c:v>
                </c:pt>
                <c:pt idx="6475">
                  <c:v>25</c:v>
                </c:pt>
                <c:pt idx="6476">
                  <c:v>25</c:v>
                </c:pt>
                <c:pt idx="6477">
                  <c:v>25</c:v>
                </c:pt>
                <c:pt idx="6478">
                  <c:v>25</c:v>
                </c:pt>
                <c:pt idx="6479">
                  <c:v>25</c:v>
                </c:pt>
                <c:pt idx="6480">
                  <c:v>25</c:v>
                </c:pt>
                <c:pt idx="6481">
                  <c:v>25</c:v>
                </c:pt>
                <c:pt idx="6482">
                  <c:v>25</c:v>
                </c:pt>
                <c:pt idx="6483">
                  <c:v>25</c:v>
                </c:pt>
                <c:pt idx="6484">
                  <c:v>25</c:v>
                </c:pt>
                <c:pt idx="6485">
                  <c:v>25</c:v>
                </c:pt>
                <c:pt idx="6486">
                  <c:v>25</c:v>
                </c:pt>
                <c:pt idx="6487">
                  <c:v>25</c:v>
                </c:pt>
                <c:pt idx="6488">
                  <c:v>25</c:v>
                </c:pt>
                <c:pt idx="6489">
                  <c:v>25</c:v>
                </c:pt>
                <c:pt idx="6490">
                  <c:v>25</c:v>
                </c:pt>
                <c:pt idx="6491">
                  <c:v>25</c:v>
                </c:pt>
                <c:pt idx="6492">
                  <c:v>25</c:v>
                </c:pt>
                <c:pt idx="6493">
                  <c:v>25</c:v>
                </c:pt>
                <c:pt idx="6494">
                  <c:v>25</c:v>
                </c:pt>
                <c:pt idx="6495">
                  <c:v>25</c:v>
                </c:pt>
                <c:pt idx="6496">
                  <c:v>25</c:v>
                </c:pt>
                <c:pt idx="6497">
                  <c:v>25</c:v>
                </c:pt>
                <c:pt idx="6498">
                  <c:v>25</c:v>
                </c:pt>
                <c:pt idx="6499">
                  <c:v>25</c:v>
                </c:pt>
                <c:pt idx="6500">
                  <c:v>25</c:v>
                </c:pt>
                <c:pt idx="6501">
                  <c:v>25</c:v>
                </c:pt>
                <c:pt idx="6502">
                  <c:v>25</c:v>
                </c:pt>
                <c:pt idx="6503">
                  <c:v>25</c:v>
                </c:pt>
                <c:pt idx="6504">
                  <c:v>25</c:v>
                </c:pt>
                <c:pt idx="6505">
                  <c:v>25</c:v>
                </c:pt>
                <c:pt idx="6506">
                  <c:v>25</c:v>
                </c:pt>
                <c:pt idx="6507">
                  <c:v>25</c:v>
                </c:pt>
                <c:pt idx="6508">
                  <c:v>25</c:v>
                </c:pt>
                <c:pt idx="6509">
                  <c:v>25</c:v>
                </c:pt>
                <c:pt idx="6510">
                  <c:v>25</c:v>
                </c:pt>
                <c:pt idx="6511">
                  <c:v>25</c:v>
                </c:pt>
                <c:pt idx="6512">
                  <c:v>25</c:v>
                </c:pt>
                <c:pt idx="6513">
                  <c:v>25</c:v>
                </c:pt>
                <c:pt idx="6514">
                  <c:v>25</c:v>
                </c:pt>
                <c:pt idx="6515">
                  <c:v>25</c:v>
                </c:pt>
                <c:pt idx="6516">
                  <c:v>25</c:v>
                </c:pt>
                <c:pt idx="6517">
                  <c:v>25</c:v>
                </c:pt>
                <c:pt idx="6518">
                  <c:v>25</c:v>
                </c:pt>
                <c:pt idx="6519">
                  <c:v>25</c:v>
                </c:pt>
                <c:pt idx="6520">
                  <c:v>25</c:v>
                </c:pt>
                <c:pt idx="6521">
                  <c:v>25</c:v>
                </c:pt>
                <c:pt idx="6522">
                  <c:v>25</c:v>
                </c:pt>
                <c:pt idx="6523">
                  <c:v>25</c:v>
                </c:pt>
                <c:pt idx="6524">
                  <c:v>25</c:v>
                </c:pt>
                <c:pt idx="6525">
                  <c:v>25</c:v>
                </c:pt>
                <c:pt idx="6526">
                  <c:v>25</c:v>
                </c:pt>
                <c:pt idx="6527">
                  <c:v>25</c:v>
                </c:pt>
                <c:pt idx="6528">
                  <c:v>25</c:v>
                </c:pt>
                <c:pt idx="6529">
                  <c:v>25</c:v>
                </c:pt>
                <c:pt idx="6530">
                  <c:v>25</c:v>
                </c:pt>
                <c:pt idx="6531">
                  <c:v>25</c:v>
                </c:pt>
                <c:pt idx="6532">
                  <c:v>25</c:v>
                </c:pt>
                <c:pt idx="6533">
                  <c:v>25</c:v>
                </c:pt>
                <c:pt idx="6534">
                  <c:v>25</c:v>
                </c:pt>
                <c:pt idx="6535">
                  <c:v>25</c:v>
                </c:pt>
                <c:pt idx="6536">
                  <c:v>25</c:v>
                </c:pt>
                <c:pt idx="6537">
                  <c:v>25</c:v>
                </c:pt>
                <c:pt idx="6538">
                  <c:v>25</c:v>
                </c:pt>
                <c:pt idx="6539">
                  <c:v>25</c:v>
                </c:pt>
                <c:pt idx="6540">
                  <c:v>25</c:v>
                </c:pt>
                <c:pt idx="6541">
                  <c:v>25</c:v>
                </c:pt>
                <c:pt idx="6542">
                  <c:v>25</c:v>
                </c:pt>
                <c:pt idx="6543">
                  <c:v>25</c:v>
                </c:pt>
                <c:pt idx="6544">
                  <c:v>25</c:v>
                </c:pt>
                <c:pt idx="6545">
                  <c:v>25</c:v>
                </c:pt>
                <c:pt idx="6546">
                  <c:v>25</c:v>
                </c:pt>
                <c:pt idx="6547">
                  <c:v>25</c:v>
                </c:pt>
                <c:pt idx="6548">
                  <c:v>25</c:v>
                </c:pt>
                <c:pt idx="6549">
                  <c:v>25</c:v>
                </c:pt>
                <c:pt idx="6550">
                  <c:v>25</c:v>
                </c:pt>
                <c:pt idx="6551">
                  <c:v>25</c:v>
                </c:pt>
                <c:pt idx="6552">
                  <c:v>25</c:v>
                </c:pt>
                <c:pt idx="6553">
                  <c:v>25</c:v>
                </c:pt>
                <c:pt idx="6554">
                  <c:v>25</c:v>
                </c:pt>
                <c:pt idx="6555">
                  <c:v>25</c:v>
                </c:pt>
                <c:pt idx="6556">
                  <c:v>25</c:v>
                </c:pt>
                <c:pt idx="6557">
                  <c:v>25</c:v>
                </c:pt>
                <c:pt idx="6558">
                  <c:v>25</c:v>
                </c:pt>
                <c:pt idx="6559">
                  <c:v>25</c:v>
                </c:pt>
                <c:pt idx="6560">
                  <c:v>25</c:v>
                </c:pt>
                <c:pt idx="6561">
                  <c:v>25</c:v>
                </c:pt>
                <c:pt idx="6562">
                  <c:v>25</c:v>
                </c:pt>
                <c:pt idx="6563">
                  <c:v>25</c:v>
                </c:pt>
                <c:pt idx="6564">
                  <c:v>25</c:v>
                </c:pt>
                <c:pt idx="6565">
                  <c:v>25</c:v>
                </c:pt>
                <c:pt idx="6566">
                  <c:v>25</c:v>
                </c:pt>
                <c:pt idx="6567">
                  <c:v>25</c:v>
                </c:pt>
                <c:pt idx="6568">
                  <c:v>25</c:v>
                </c:pt>
                <c:pt idx="6569">
                  <c:v>25</c:v>
                </c:pt>
                <c:pt idx="6570">
                  <c:v>25</c:v>
                </c:pt>
                <c:pt idx="6571">
                  <c:v>25</c:v>
                </c:pt>
                <c:pt idx="6572">
                  <c:v>25</c:v>
                </c:pt>
                <c:pt idx="6573">
                  <c:v>25</c:v>
                </c:pt>
                <c:pt idx="6574">
                  <c:v>25</c:v>
                </c:pt>
                <c:pt idx="6575">
                  <c:v>25</c:v>
                </c:pt>
                <c:pt idx="6576">
                  <c:v>25</c:v>
                </c:pt>
                <c:pt idx="6577">
                  <c:v>25</c:v>
                </c:pt>
                <c:pt idx="6578">
                  <c:v>25</c:v>
                </c:pt>
                <c:pt idx="6579">
                  <c:v>25</c:v>
                </c:pt>
                <c:pt idx="6580">
                  <c:v>25</c:v>
                </c:pt>
                <c:pt idx="6581">
                  <c:v>25</c:v>
                </c:pt>
                <c:pt idx="6582">
                  <c:v>25</c:v>
                </c:pt>
                <c:pt idx="6583">
                  <c:v>25</c:v>
                </c:pt>
                <c:pt idx="6584">
                  <c:v>25</c:v>
                </c:pt>
                <c:pt idx="6585">
                  <c:v>25</c:v>
                </c:pt>
                <c:pt idx="6586">
                  <c:v>25</c:v>
                </c:pt>
                <c:pt idx="6587">
                  <c:v>25</c:v>
                </c:pt>
                <c:pt idx="6588">
                  <c:v>25</c:v>
                </c:pt>
                <c:pt idx="6589">
                  <c:v>25</c:v>
                </c:pt>
                <c:pt idx="6590">
                  <c:v>25</c:v>
                </c:pt>
                <c:pt idx="6591">
                  <c:v>25</c:v>
                </c:pt>
                <c:pt idx="6592">
                  <c:v>25</c:v>
                </c:pt>
                <c:pt idx="6593">
                  <c:v>25</c:v>
                </c:pt>
                <c:pt idx="6594">
                  <c:v>25</c:v>
                </c:pt>
                <c:pt idx="6595">
                  <c:v>25</c:v>
                </c:pt>
                <c:pt idx="6596">
                  <c:v>25</c:v>
                </c:pt>
                <c:pt idx="6597">
                  <c:v>25</c:v>
                </c:pt>
                <c:pt idx="6598">
                  <c:v>25</c:v>
                </c:pt>
                <c:pt idx="6599">
                  <c:v>25</c:v>
                </c:pt>
                <c:pt idx="6600">
                  <c:v>25</c:v>
                </c:pt>
                <c:pt idx="6601">
                  <c:v>25</c:v>
                </c:pt>
                <c:pt idx="6602">
                  <c:v>25</c:v>
                </c:pt>
                <c:pt idx="6603">
                  <c:v>25</c:v>
                </c:pt>
                <c:pt idx="6604">
                  <c:v>25</c:v>
                </c:pt>
                <c:pt idx="6605">
                  <c:v>25</c:v>
                </c:pt>
                <c:pt idx="6606">
                  <c:v>25</c:v>
                </c:pt>
                <c:pt idx="6607">
                  <c:v>25</c:v>
                </c:pt>
                <c:pt idx="6608">
                  <c:v>25</c:v>
                </c:pt>
                <c:pt idx="6609">
                  <c:v>25</c:v>
                </c:pt>
                <c:pt idx="6610">
                  <c:v>25</c:v>
                </c:pt>
                <c:pt idx="6611">
                  <c:v>25</c:v>
                </c:pt>
                <c:pt idx="6612">
                  <c:v>25</c:v>
                </c:pt>
                <c:pt idx="6613">
                  <c:v>25</c:v>
                </c:pt>
                <c:pt idx="6614">
                  <c:v>25</c:v>
                </c:pt>
                <c:pt idx="6615">
                  <c:v>25</c:v>
                </c:pt>
                <c:pt idx="6616">
                  <c:v>25</c:v>
                </c:pt>
                <c:pt idx="6617">
                  <c:v>25</c:v>
                </c:pt>
                <c:pt idx="6618">
                  <c:v>25</c:v>
                </c:pt>
                <c:pt idx="6619">
                  <c:v>25</c:v>
                </c:pt>
                <c:pt idx="6620">
                  <c:v>25</c:v>
                </c:pt>
                <c:pt idx="6621">
                  <c:v>25</c:v>
                </c:pt>
                <c:pt idx="6622">
                  <c:v>25</c:v>
                </c:pt>
                <c:pt idx="6623">
                  <c:v>25</c:v>
                </c:pt>
                <c:pt idx="6624">
                  <c:v>25</c:v>
                </c:pt>
                <c:pt idx="6625">
                  <c:v>25</c:v>
                </c:pt>
                <c:pt idx="6626">
                  <c:v>25</c:v>
                </c:pt>
                <c:pt idx="6627">
                  <c:v>25</c:v>
                </c:pt>
                <c:pt idx="6628">
                  <c:v>25</c:v>
                </c:pt>
                <c:pt idx="6629">
                  <c:v>25</c:v>
                </c:pt>
                <c:pt idx="6630">
                  <c:v>25</c:v>
                </c:pt>
                <c:pt idx="6631">
                  <c:v>25</c:v>
                </c:pt>
                <c:pt idx="6632">
                  <c:v>25</c:v>
                </c:pt>
                <c:pt idx="6633">
                  <c:v>25</c:v>
                </c:pt>
                <c:pt idx="6634">
                  <c:v>25</c:v>
                </c:pt>
                <c:pt idx="6635">
                  <c:v>25</c:v>
                </c:pt>
                <c:pt idx="6636">
                  <c:v>25</c:v>
                </c:pt>
                <c:pt idx="6637">
                  <c:v>25</c:v>
                </c:pt>
                <c:pt idx="6638">
                  <c:v>25</c:v>
                </c:pt>
                <c:pt idx="6639">
                  <c:v>25</c:v>
                </c:pt>
                <c:pt idx="6640">
                  <c:v>25</c:v>
                </c:pt>
                <c:pt idx="6641">
                  <c:v>25</c:v>
                </c:pt>
                <c:pt idx="6642">
                  <c:v>25</c:v>
                </c:pt>
                <c:pt idx="6643">
                  <c:v>25</c:v>
                </c:pt>
                <c:pt idx="6644">
                  <c:v>25</c:v>
                </c:pt>
                <c:pt idx="6645">
                  <c:v>25</c:v>
                </c:pt>
                <c:pt idx="6646">
                  <c:v>25</c:v>
                </c:pt>
                <c:pt idx="6647">
                  <c:v>25</c:v>
                </c:pt>
                <c:pt idx="6648">
                  <c:v>25</c:v>
                </c:pt>
                <c:pt idx="6649">
                  <c:v>25</c:v>
                </c:pt>
                <c:pt idx="6650">
                  <c:v>25</c:v>
                </c:pt>
                <c:pt idx="6651">
                  <c:v>25</c:v>
                </c:pt>
                <c:pt idx="6652">
                  <c:v>25</c:v>
                </c:pt>
                <c:pt idx="6653">
                  <c:v>25</c:v>
                </c:pt>
                <c:pt idx="6654">
                  <c:v>25</c:v>
                </c:pt>
                <c:pt idx="6655">
                  <c:v>25</c:v>
                </c:pt>
                <c:pt idx="6656">
                  <c:v>25</c:v>
                </c:pt>
                <c:pt idx="6657">
                  <c:v>25</c:v>
                </c:pt>
                <c:pt idx="6658">
                  <c:v>25</c:v>
                </c:pt>
                <c:pt idx="6659">
                  <c:v>25</c:v>
                </c:pt>
                <c:pt idx="6660">
                  <c:v>25</c:v>
                </c:pt>
                <c:pt idx="6661">
                  <c:v>25</c:v>
                </c:pt>
                <c:pt idx="6662">
                  <c:v>25</c:v>
                </c:pt>
                <c:pt idx="6663">
                  <c:v>25</c:v>
                </c:pt>
                <c:pt idx="6664">
                  <c:v>25</c:v>
                </c:pt>
                <c:pt idx="6665">
                  <c:v>25</c:v>
                </c:pt>
                <c:pt idx="6666">
                  <c:v>25</c:v>
                </c:pt>
                <c:pt idx="6667">
                  <c:v>25</c:v>
                </c:pt>
                <c:pt idx="6668">
                  <c:v>25</c:v>
                </c:pt>
                <c:pt idx="6669">
                  <c:v>25</c:v>
                </c:pt>
                <c:pt idx="6670">
                  <c:v>25</c:v>
                </c:pt>
                <c:pt idx="6671">
                  <c:v>25</c:v>
                </c:pt>
                <c:pt idx="6672">
                  <c:v>25</c:v>
                </c:pt>
                <c:pt idx="6673">
                  <c:v>25</c:v>
                </c:pt>
                <c:pt idx="6674">
                  <c:v>25</c:v>
                </c:pt>
                <c:pt idx="6675">
                  <c:v>25</c:v>
                </c:pt>
                <c:pt idx="6676">
                  <c:v>25</c:v>
                </c:pt>
                <c:pt idx="6677">
                  <c:v>25</c:v>
                </c:pt>
                <c:pt idx="6678">
                  <c:v>25</c:v>
                </c:pt>
                <c:pt idx="6679">
                  <c:v>25</c:v>
                </c:pt>
                <c:pt idx="6680">
                  <c:v>25</c:v>
                </c:pt>
                <c:pt idx="6681">
                  <c:v>25</c:v>
                </c:pt>
                <c:pt idx="6682">
                  <c:v>25</c:v>
                </c:pt>
                <c:pt idx="6683">
                  <c:v>25</c:v>
                </c:pt>
                <c:pt idx="6684">
                  <c:v>25</c:v>
                </c:pt>
                <c:pt idx="6685">
                  <c:v>25</c:v>
                </c:pt>
                <c:pt idx="6686">
                  <c:v>25</c:v>
                </c:pt>
                <c:pt idx="6687">
                  <c:v>25</c:v>
                </c:pt>
                <c:pt idx="6688">
                  <c:v>25</c:v>
                </c:pt>
                <c:pt idx="6689">
                  <c:v>25</c:v>
                </c:pt>
                <c:pt idx="6690">
                  <c:v>25</c:v>
                </c:pt>
                <c:pt idx="6691">
                  <c:v>25</c:v>
                </c:pt>
                <c:pt idx="6692">
                  <c:v>25</c:v>
                </c:pt>
                <c:pt idx="6693">
                  <c:v>25</c:v>
                </c:pt>
                <c:pt idx="6694">
                  <c:v>25</c:v>
                </c:pt>
                <c:pt idx="6695">
                  <c:v>25</c:v>
                </c:pt>
                <c:pt idx="6696">
                  <c:v>25</c:v>
                </c:pt>
                <c:pt idx="6697">
                  <c:v>25</c:v>
                </c:pt>
                <c:pt idx="6698">
                  <c:v>25</c:v>
                </c:pt>
                <c:pt idx="6699">
                  <c:v>25</c:v>
                </c:pt>
                <c:pt idx="6700">
                  <c:v>25</c:v>
                </c:pt>
                <c:pt idx="6701">
                  <c:v>25</c:v>
                </c:pt>
                <c:pt idx="6702">
                  <c:v>25</c:v>
                </c:pt>
                <c:pt idx="6703">
                  <c:v>25</c:v>
                </c:pt>
                <c:pt idx="6704">
                  <c:v>25</c:v>
                </c:pt>
                <c:pt idx="6705">
                  <c:v>25</c:v>
                </c:pt>
                <c:pt idx="6706">
                  <c:v>25</c:v>
                </c:pt>
                <c:pt idx="6707">
                  <c:v>25</c:v>
                </c:pt>
                <c:pt idx="6708">
                  <c:v>25</c:v>
                </c:pt>
                <c:pt idx="6709">
                  <c:v>25</c:v>
                </c:pt>
                <c:pt idx="6710">
                  <c:v>25</c:v>
                </c:pt>
                <c:pt idx="6711">
                  <c:v>25</c:v>
                </c:pt>
                <c:pt idx="6712">
                  <c:v>25</c:v>
                </c:pt>
                <c:pt idx="6713">
                  <c:v>25</c:v>
                </c:pt>
                <c:pt idx="6714">
                  <c:v>25</c:v>
                </c:pt>
                <c:pt idx="6715">
                  <c:v>25</c:v>
                </c:pt>
                <c:pt idx="6716">
                  <c:v>25</c:v>
                </c:pt>
                <c:pt idx="6717">
                  <c:v>25</c:v>
                </c:pt>
                <c:pt idx="6718">
                  <c:v>25</c:v>
                </c:pt>
                <c:pt idx="6719">
                  <c:v>25</c:v>
                </c:pt>
                <c:pt idx="6720">
                  <c:v>25</c:v>
                </c:pt>
                <c:pt idx="6721">
                  <c:v>25</c:v>
                </c:pt>
                <c:pt idx="6722">
                  <c:v>25</c:v>
                </c:pt>
                <c:pt idx="6723">
                  <c:v>25</c:v>
                </c:pt>
                <c:pt idx="6724">
                  <c:v>25</c:v>
                </c:pt>
                <c:pt idx="6725">
                  <c:v>25</c:v>
                </c:pt>
                <c:pt idx="6726">
                  <c:v>25</c:v>
                </c:pt>
                <c:pt idx="6727">
                  <c:v>25</c:v>
                </c:pt>
                <c:pt idx="6728">
                  <c:v>25</c:v>
                </c:pt>
                <c:pt idx="6729">
                  <c:v>25</c:v>
                </c:pt>
                <c:pt idx="6730">
                  <c:v>25</c:v>
                </c:pt>
                <c:pt idx="6731">
                  <c:v>25</c:v>
                </c:pt>
                <c:pt idx="6732">
                  <c:v>25</c:v>
                </c:pt>
                <c:pt idx="6733">
                  <c:v>25</c:v>
                </c:pt>
                <c:pt idx="6734">
                  <c:v>25</c:v>
                </c:pt>
                <c:pt idx="6735">
                  <c:v>25</c:v>
                </c:pt>
                <c:pt idx="6736">
                  <c:v>25</c:v>
                </c:pt>
                <c:pt idx="6737">
                  <c:v>25</c:v>
                </c:pt>
                <c:pt idx="6738">
                  <c:v>25</c:v>
                </c:pt>
                <c:pt idx="6739">
                  <c:v>25</c:v>
                </c:pt>
                <c:pt idx="6740">
                  <c:v>25</c:v>
                </c:pt>
                <c:pt idx="6741">
                  <c:v>25</c:v>
                </c:pt>
                <c:pt idx="6742">
                  <c:v>25</c:v>
                </c:pt>
                <c:pt idx="6743">
                  <c:v>25</c:v>
                </c:pt>
                <c:pt idx="6744">
                  <c:v>25</c:v>
                </c:pt>
                <c:pt idx="6745">
                  <c:v>25</c:v>
                </c:pt>
                <c:pt idx="6746">
                  <c:v>25</c:v>
                </c:pt>
                <c:pt idx="6747">
                  <c:v>25</c:v>
                </c:pt>
                <c:pt idx="6748">
                  <c:v>25</c:v>
                </c:pt>
                <c:pt idx="6749">
                  <c:v>25</c:v>
                </c:pt>
                <c:pt idx="6750">
                  <c:v>25</c:v>
                </c:pt>
                <c:pt idx="6751">
                  <c:v>25</c:v>
                </c:pt>
                <c:pt idx="6752">
                  <c:v>25</c:v>
                </c:pt>
                <c:pt idx="6753">
                  <c:v>25</c:v>
                </c:pt>
                <c:pt idx="6754">
                  <c:v>25</c:v>
                </c:pt>
                <c:pt idx="6755">
                  <c:v>25</c:v>
                </c:pt>
                <c:pt idx="6756">
                  <c:v>25</c:v>
                </c:pt>
                <c:pt idx="6757">
                  <c:v>25</c:v>
                </c:pt>
                <c:pt idx="6758">
                  <c:v>25</c:v>
                </c:pt>
                <c:pt idx="6759">
                  <c:v>25</c:v>
                </c:pt>
                <c:pt idx="6760">
                  <c:v>25</c:v>
                </c:pt>
                <c:pt idx="6761">
                  <c:v>25</c:v>
                </c:pt>
                <c:pt idx="6762">
                  <c:v>25</c:v>
                </c:pt>
                <c:pt idx="6763">
                  <c:v>25</c:v>
                </c:pt>
                <c:pt idx="6764">
                  <c:v>25</c:v>
                </c:pt>
                <c:pt idx="6765">
                  <c:v>25</c:v>
                </c:pt>
                <c:pt idx="6766">
                  <c:v>25</c:v>
                </c:pt>
                <c:pt idx="6767">
                  <c:v>25</c:v>
                </c:pt>
                <c:pt idx="6768">
                  <c:v>25</c:v>
                </c:pt>
                <c:pt idx="6769">
                  <c:v>25</c:v>
                </c:pt>
                <c:pt idx="6770">
                  <c:v>25</c:v>
                </c:pt>
                <c:pt idx="6771">
                  <c:v>25</c:v>
                </c:pt>
                <c:pt idx="6772">
                  <c:v>25</c:v>
                </c:pt>
                <c:pt idx="6773">
                  <c:v>25</c:v>
                </c:pt>
                <c:pt idx="6774">
                  <c:v>25</c:v>
                </c:pt>
                <c:pt idx="6775">
                  <c:v>25</c:v>
                </c:pt>
                <c:pt idx="6776">
                  <c:v>25</c:v>
                </c:pt>
                <c:pt idx="6777">
                  <c:v>25</c:v>
                </c:pt>
                <c:pt idx="6778">
                  <c:v>25</c:v>
                </c:pt>
                <c:pt idx="6779">
                  <c:v>25</c:v>
                </c:pt>
                <c:pt idx="6780">
                  <c:v>25</c:v>
                </c:pt>
                <c:pt idx="6781">
                  <c:v>25</c:v>
                </c:pt>
                <c:pt idx="6782">
                  <c:v>25</c:v>
                </c:pt>
                <c:pt idx="6783">
                  <c:v>25</c:v>
                </c:pt>
                <c:pt idx="6784">
                  <c:v>25</c:v>
                </c:pt>
                <c:pt idx="6785">
                  <c:v>25</c:v>
                </c:pt>
                <c:pt idx="6786">
                  <c:v>25</c:v>
                </c:pt>
                <c:pt idx="6787">
                  <c:v>25</c:v>
                </c:pt>
                <c:pt idx="6788">
                  <c:v>25</c:v>
                </c:pt>
                <c:pt idx="6789">
                  <c:v>25</c:v>
                </c:pt>
                <c:pt idx="6790">
                  <c:v>25</c:v>
                </c:pt>
                <c:pt idx="6791">
                  <c:v>25</c:v>
                </c:pt>
                <c:pt idx="6792">
                  <c:v>25</c:v>
                </c:pt>
                <c:pt idx="6793">
                  <c:v>25</c:v>
                </c:pt>
                <c:pt idx="6794">
                  <c:v>25</c:v>
                </c:pt>
                <c:pt idx="6795">
                  <c:v>25</c:v>
                </c:pt>
                <c:pt idx="6796">
                  <c:v>25</c:v>
                </c:pt>
                <c:pt idx="6797">
                  <c:v>25</c:v>
                </c:pt>
                <c:pt idx="6798">
                  <c:v>25</c:v>
                </c:pt>
                <c:pt idx="6799">
                  <c:v>25</c:v>
                </c:pt>
                <c:pt idx="6800">
                  <c:v>25</c:v>
                </c:pt>
                <c:pt idx="6801">
                  <c:v>25</c:v>
                </c:pt>
                <c:pt idx="6802">
                  <c:v>25</c:v>
                </c:pt>
                <c:pt idx="6803">
                  <c:v>25</c:v>
                </c:pt>
                <c:pt idx="6804">
                  <c:v>25</c:v>
                </c:pt>
                <c:pt idx="6805">
                  <c:v>25</c:v>
                </c:pt>
                <c:pt idx="6806">
                  <c:v>25</c:v>
                </c:pt>
                <c:pt idx="6807">
                  <c:v>25</c:v>
                </c:pt>
                <c:pt idx="6808">
                  <c:v>25</c:v>
                </c:pt>
                <c:pt idx="6809">
                  <c:v>25</c:v>
                </c:pt>
                <c:pt idx="6810">
                  <c:v>25</c:v>
                </c:pt>
                <c:pt idx="6811">
                  <c:v>25</c:v>
                </c:pt>
                <c:pt idx="6812">
                  <c:v>25</c:v>
                </c:pt>
                <c:pt idx="6813">
                  <c:v>25</c:v>
                </c:pt>
                <c:pt idx="6814">
                  <c:v>25</c:v>
                </c:pt>
                <c:pt idx="6815">
                  <c:v>25</c:v>
                </c:pt>
                <c:pt idx="6816">
                  <c:v>25</c:v>
                </c:pt>
                <c:pt idx="6817">
                  <c:v>25</c:v>
                </c:pt>
                <c:pt idx="6818">
                  <c:v>25</c:v>
                </c:pt>
                <c:pt idx="6819">
                  <c:v>25</c:v>
                </c:pt>
                <c:pt idx="6820">
                  <c:v>25</c:v>
                </c:pt>
                <c:pt idx="6821">
                  <c:v>25</c:v>
                </c:pt>
                <c:pt idx="6822">
                  <c:v>25</c:v>
                </c:pt>
                <c:pt idx="6823">
                  <c:v>25</c:v>
                </c:pt>
                <c:pt idx="6824">
                  <c:v>25</c:v>
                </c:pt>
                <c:pt idx="6825">
                  <c:v>25</c:v>
                </c:pt>
                <c:pt idx="6826">
                  <c:v>25</c:v>
                </c:pt>
                <c:pt idx="6827">
                  <c:v>25</c:v>
                </c:pt>
                <c:pt idx="6828">
                  <c:v>25</c:v>
                </c:pt>
                <c:pt idx="6829">
                  <c:v>25</c:v>
                </c:pt>
                <c:pt idx="6830">
                  <c:v>25</c:v>
                </c:pt>
                <c:pt idx="6831">
                  <c:v>25</c:v>
                </c:pt>
                <c:pt idx="6832">
                  <c:v>25</c:v>
                </c:pt>
                <c:pt idx="6833">
                  <c:v>25</c:v>
                </c:pt>
                <c:pt idx="6834">
                  <c:v>25</c:v>
                </c:pt>
                <c:pt idx="6835">
                  <c:v>25</c:v>
                </c:pt>
                <c:pt idx="6836">
                  <c:v>25</c:v>
                </c:pt>
                <c:pt idx="6837">
                  <c:v>25</c:v>
                </c:pt>
                <c:pt idx="6838">
                  <c:v>25</c:v>
                </c:pt>
                <c:pt idx="6839">
                  <c:v>25</c:v>
                </c:pt>
                <c:pt idx="6840">
                  <c:v>25</c:v>
                </c:pt>
                <c:pt idx="6841">
                  <c:v>25</c:v>
                </c:pt>
                <c:pt idx="6842">
                  <c:v>25</c:v>
                </c:pt>
                <c:pt idx="6843">
                  <c:v>25</c:v>
                </c:pt>
                <c:pt idx="6844">
                  <c:v>25</c:v>
                </c:pt>
                <c:pt idx="6845">
                  <c:v>25</c:v>
                </c:pt>
                <c:pt idx="6846">
                  <c:v>25</c:v>
                </c:pt>
                <c:pt idx="6847">
                  <c:v>25</c:v>
                </c:pt>
                <c:pt idx="6848">
                  <c:v>25</c:v>
                </c:pt>
                <c:pt idx="6849">
                  <c:v>25</c:v>
                </c:pt>
                <c:pt idx="6850">
                  <c:v>25</c:v>
                </c:pt>
                <c:pt idx="6851">
                  <c:v>25</c:v>
                </c:pt>
                <c:pt idx="6852">
                  <c:v>25</c:v>
                </c:pt>
                <c:pt idx="6853">
                  <c:v>25</c:v>
                </c:pt>
                <c:pt idx="6854">
                  <c:v>25</c:v>
                </c:pt>
                <c:pt idx="6855">
                  <c:v>25</c:v>
                </c:pt>
                <c:pt idx="6856">
                  <c:v>25</c:v>
                </c:pt>
                <c:pt idx="6857">
                  <c:v>25</c:v>
                </c:pt>
                <c:pt idx="6858">
                  <c:v>25</c:v>
                </c:pt>
                <c:pt idx="6859">
                  <c:v>25</c:v>
                </c:pt>
                <c:pt idx="6860">
                  <c:v>25</c:v>
                </c:pt>
                <c:pt idx="6861">
                  <c:v>25</c:v>
                </c:pt>
                <c:pt idx="6862">
                  <c:v>25</c:v>
                </c:pt>
                <c:pt idx="6863">
                  <c:v>25</c:v>
                </c:pt>
                <c:pt idx="6864">
                  <c:v>25</c:v>
                </c:pt>
                <c:pt idx="6865">
                  <c:v>25</c:v>
                </c:pt>
                <c:pt idx="6866">
                  <c:v>25</c:v>
                </c:pt>
                <c:pt idx="6867">
                  <c:v>25</c:v>
                </c:pt>
                <c:pt idx="6868">
                  <c:v>25</c:v>
                </c:pt>
                <c:pt idx="6869">
                  <c:v>25</c:v>
                </c:pt>
                <c:pt idx="6870">
                  <c:v>25</c:v>
                </c:pt>
                <c:pt idx="6871">
                  <c:v>25</c:v>
                </c:pt>
                <c:pt idx="6872">
                  <c:v>25</c:v>
                </c:pt>
                <c:pt idx="6873">
                  <c:v>25</c:v>
                </c:pt>
                <c:pt idx="6874">
                  <c:v>25</c:v>
                </c:pt>
                <c:pt idx="6875">
                  <c:v>25</c:v>
                </c:pt>
                <c:pt idx="6876">
                  <c:v>25</c:v>
                </c:pt>
                <c:pt idx="6877">
                  <c:v>25</c:v>
                </c:pt>
                <c:pt idx="6878">
                  <c:v>25</c:v>
                </c:pt>
                <c:pt idx="6879">
                  <c:v>25</c:v>
                </c:pt>
                <c:pt idx="6880">
                  <c:v>25</c:v>
                </c:pt>
                <c:pt idx="6881">
                  <c:v>25</c:v>
                </c:pt>
                <c:pt idx="6882">
                  <c:v>25</c:v>
                </c:pt>
                <c:pt idx="6883">
                  <c:v>25</c:v>
                </c:pt>
                <c:pt idx="6884">
                  <c:v>25</c:v>
                </c:pt>
                <c:pt idx="6885">
                  <c:v>25</c:v>
                </c:pt>
                <c:pt idx="6886">
                  <c:v>25</c:v>
                </c:pt>
                <c:pt idx="6887">
                  <c:v>25</c:v>
                </c:pt>
                <c:pt idx="6888">
                  <c:v>25</c:v>
                </c:pt>
                <c:pt idx="6889">
                  <c:v>25</c:v>
                </c:pt>
                <c:pt idx="6890">
                  <c:v>25</c:v>
                </c:pt>
                <c:pt idx="6891">
                  <c:v>25</c:v>
                </c:pt>
                <c:pt idx="6892">
                  <c:v>25</c:v>
                </c:pt>
                <c:pt idx="6893">
                  <c:v>25</c:v>
                </c:pt>
                <c:pt idx="6894">
                  <c:v>25</c:v>
                </c:pt>
                <c:pt idx="6895">
                  <c:v>25</c:v>
                </c:pt>
                <c:pt idx="6896">
                  <c:v>25</c:v>
                </c:pt>
                <c:pt idx="6897">
                  <c:v>25</c:v>
                </c:pt>
                <c:pt idx="6898">
                  <c:v>25</c:v>
                </c:pt>
                <c:pt idx="6899">
                  <c:v>25</c:v>
                </c:pt>
                <c:pt idx="6900">
                  <c:v>25</c:v>
                </c:pt>
                <c:pt idx="6901">
                  <c:v>25</c:v>
                </c:pt>
                <c:pt idx="6902">
                  <c:v>25</c:v>
                </c:pt>
                <c:pt idx="6903">
                  <c:v>25</c:v>
                </c:pt>
                <c:pt idx="6904">
                  <c:v>25</c:v>
                </c:pt>
                <c:pt idx="6905">
                  <c:v>25</c:v>
                </c:pt>
                <c:pt idx="6906">
                  <c:v>25</c:v>
                </c:pt>
                <c:pt idx="6907">
                  <c:v>25</c:v>
                </c:pt>
                <c:pt idx="6908">
                  <c:v>25</c:v>
                </c:pt>
                <c:pt idx="6909">
                  <c:v>25</c:v>
                </c:pt>
                <c:pt idx="6910">
                  <c:v>25</c:v>
                </c:pt>
                <c:pt idx="6911">
                  <c:v>25</c:v>
                </c:pt>
                <c:pt idx="6912">
                  <c:v>25</c:v>
                </c:pt>
                <c:pt idx="6913">
                  <c:v>25</c:v>
                </c:pt>
                <c:pt idx="6914">
                  <c:v>25</c:v>
                </c:pt>
                <c:pt idx="6915">
                  <c:v>25</c:v>
                </c:pt>
                <c:pt idx="6916">
                  <c:v>25</c:v>
                </c:pt>
                <c:pt idx="6917">
                  <c:v>25</c:v>
                </c:pt>
                <c:pt idx="6918">
                  <c:v>25</c:v>
                </c:pt>
                <c:pt idx="6919">
                  <c:v>25</c:v>
                </c:pt>
                <c:pt idx="6920">
                  <c:v>25</c:v>
                </c:pt>
                <c:pt idx="6921">
                  <c:v>25</c:v>
                </c:pt>
                <c:pt idx="6922">
                  <c:v>25</c:v>
                </c:pt>
                <c:pt idx="6923">
                  <c:v>25</c:v>
                </c:pt>
                <c:pt idx="6924">
                  <c:v>25</c:v>
                </c:pt>
                <c:pt idx="6925">
                  <c:v>25</c:v>
                </c:pt>
                <c:pt idx="6926">
                  <c:v>25</c:v>
                </c:pt>
                <c:pt idx="6927">
                  <c:v>25</c:v>
                </c:pt>
                <c:pt idx="6928">
                  <c:v>25</c:v>
                </c:pt>
                <c:pt idx="6929">
                  <c:v>25</c:v>
                </c:pt>
                <c:pt idx="6930">
                  <c:v>25</c:v>
                </c:pt>
                <c:pt idx="6931">
                  <c:v>25</c:v>
                </c:pt>
                <c:pt idx="6932">
                  <c:v>25</c:v>
                </c:pt>
                <c:pt idx="6933">
                  <c:v>25</c:v>
                </c:pt>
                <c:pt idx="6934">
                  <c:v>25</c:v>
                </c:pt>
                <c:pt idx="6935">
                  <c:v>25</c:v>
                </c:pt>
                <c:pt idx="6936">
                  <c:v>25</c:v>
                </c:pt>
                <c:pt idx="6937">
                  <c:v>25</c:v>
                </c:pt>
                <c:pt idx="6938">
                  <c:v>25</c:v>
                </c:pt>
                <c:pt idx="6939">
                  <c:v>25</c:v>
                </c:pt>
                <c:pt idx="6940">
                  <c:v>25</c:v>
                </c:pt>
                <c:pt idx="6941">
                  <c:v>25</c:v>
                </c:pt>
                <c:pt idx="6942">
                  <c:v>25</c:v>
                </c:pt>
                <c:pt idx="6943">
                  <c:v>25</c:v>
                </c:pt>
                <c:pt idx="6944">
                  <c:v>25</c:v>
                </c:pt>
                <c:pt idx="6945">
                  <c:v>25</c:v>
                </c:pt>
                <c:pt idx="6946">
                  <c:v>25</c:v>
                </c:pt>
                <c:pt idx="6947">
                  <c:v>25</c:v>
                </c:pt>
                <c:pt idx="6948">
                  <c:v>25</c:v>
                </c:pt>
                <c:pt idx="6949">
                  <c:v>25</c:v>
                </c:pt>
                <c:pt idx="6950">
                  <c:v>25</c:v>
                </c:pt>
                <c:pt idx="6951">
                  <c:v>25</c:v>
                </c:pt>
                <c:pt idx="6952">
                  <c:v>25</c:v>
                </c:pt>
                <c:pt idx="6953">
                  <c:v>25</c:v>
                </c:pt>
                <c:pt idx="6954">
                  <c:v>25</c:v>
                </c:pt>
                <c:pt idx="6955">
                  <c:v>25</c:v>
                </c:pt>
                <c:pt idx="6956">
                  <c:v>25</c:v>
                </c:pt>
                <c:pt idx="6957">
                  <c:v>25</c:v>
                </c:pt>
                <c:pt idx="6958">
                  <c:v>25</c:v>
                </c:pt>
                <c:pt idx="6959">
                  <c:v>25</c:v>
                </c:pt>
                <c:pt idx="6960">
                  <c:v>25</c:v>
                </c:pt>
                <c:pt idx="6961">
                  <c:v>25</c:v>
                </c:pt>
                <c:pt idx="6962">
                  <c:v>25</c:v>
                </c:pt>
                <c:pt idx="6963">
                  <c:v>25</c:v>
                </c:pt>
                <c:pt idx="6964">
                  <c:v>25</c:v>
                </c:pt>
                <c:pt idx="6965">
                  <c:v>25</c:v>
                </c:pt>
                <c:pt idx="6966">
                  <c:v>25</c:v>
                </c:pt>
                <c:pt idx="6967">
                  <c:v>25</c:v>
                </c:pt>
                <c:pt idx="6968">
                  <c:v>25</c:v>
                </c:pt>
                <c:pt idx="6969">
                  <c:v>25</c:v>
                </c:pt>
                <c:pt idx="6970">
                  <c:v>25</c:v>
                </c:pt>
                <c:pt idx="6971">
                  <c:v>25</c:v>
                </c:pt>
                <c:pt idx="6972">
                  <c:v>25</c:v>
                </c:pt>
                <c:pt idx="6973">
                  <c:v>25</c:v>
                </c:pt>
                <c:pt idx="6974">
                  <c:v>25</c:v>
                </c:pt>
                <c:pt idx="6975">
                  <c:v>25</c:v>
                </c:pt>
                <c:pt idx="6976">
                  <c:v>25</c:v>
                </c:pt>
                <c:pt idx="6977">
                  <c:v>25</c:v>
                </c:pt>
                <c:pt idx="6978">
                  <c:v>25</c:v>
                </c:pt>
                <c:pt idx="6979">
                  <c:v>25</c:v>
                </c:pt>
                <c:pt idx="6980">
                  <c:v>25</c:v>
                </c:pt>
                <c:pt idx="6981">
                  <c:v>25</c:v>
                </c:pt>
                <c:pt idx="6982">
                  <c:v>25</c:v>
                </c:pt>
                <c:pt idx="6983">
                  <c:v>25</c:v>
                </c:pt>
                <c:pt idx="6984">
                  <c:v>25</c:v>
                </c:pt>
                <c:pt idx="6985">
                  <c:v>25</c:v>
                </c:pt>
                <c:pt idx="6986">
                  <c:v>25</c:v>
                </c:pt>
                <c:pt idx="6987">
                  <c:v>25</c:v>
                </c:pt>
                <c:pt idx="6988">
                  <c:v>25</c:v>
                </c:pt>
                <c:pt idx="6989">
                  <c:v>25</c:v>
                </c:pt>
                <c:pt idx="6990">
                  <c:v>25</c:v>
                </c:pt>
                <c:pt idx="6991">
                  <c:v>25</c:v>
                </c:pt>
                <c:pt idx="6992">
                  <c:v>25</c:v>
                </c:pt>
                <c:pt idx="6993">
                  <c:v>25</c:v>
                </c:pt>
                <c:pt idx="6994">
                  <c:v>25</c:v>
                </c:pt>
                <c:pt idx="6995">
                  <c:v>25</c:v>
                </c:pt>
                <c:pt idx="6996">
                  <c:v>25</c:v>
                </c:pt>
                <c:pt idx="6997">
                  <c:v>25</c:v>
                </c:pt>
                <c:pt idx="6998">
                  <c:v>25</c:v>
                </c:pt>
                <c:pt idx="6999">
                  <c:v>25</c:v>
                </c:pt>
                <c:pt idx="7000">
                  <c:v>25</c:v>
                </c:pt>
                <c:pt idx="7001">
                  <c:v>25</c:v>
                </c:pt>
                <c:pt idx="7002">
                  <c:v>25</c:v>
                </c:pt>
                <c:pt idx="7003">
                  <c:v>25</c:v>
                </c:pt>
                <c:pt idx="7004">
                  <c:v>25</c:v>
                </c:pt>
                <c:pt idx="7005">
                  <c:v>25</c:v>
                </c:pt>
                <c:pt idx="7006">
                  <c:v>25</c:v>
                </c:pt>
                <c:pt idx="7007">
                  <c:v>25</c:v>
                </c:pt>
                <c:pt idx="7008">
                  <c:v>25</c:v>
                </c:pt>
                <c:pt idx="7009">
                  <c:v>25</c:v>
                </c:pt>
                <c:pt idx="7010">
                  <c:v>25</c:v>
                </c:pt>
                <c:pt idx="7011">
                  <c:v>25</c:v>
                </c:pt>
                <c:pt idx="7012">
                  <c:v>25</c:v>
                </c:pt>
                <c:pt idx="7013">
                  <c:v>25</c:v>
                </c:pt>
                <c:pt idx="7014">
                  <c:v>25</c:v>
                </c:pt>
                <c:pt idx="7015">
                  <c:v>25</c:v>
                </c:pt>
                <c:pt idx="7016">
                  <c:v>25</c:v>
                </c:pt>
                <c:pt idx="7017">
                  <c:v>25</c:v>
                </c:pt>
                <c:pt idx="7018">
                  <c:v>25</c:v>
                </c:pt>
                <c:pt idx="7019">
                  <c:v>25</c:v>
                </c:pt>
                <c:pt idx="7020">
                  <c:v>25</c:v>
                </c:pt>
                <c:pt idx="7021">
                  <c:v>25</c:v>
                </c:pt>
                <c:pt idx="7022">
                  <c:v>25</c:v>
                </c:pt>
                <c:pt idx="7023">
                  <c:v>25</c:v>
                </c:pt>
                <c:pt idx="7024">
                  <c:v>25</c:v>
                </c:pt>
                <c:pt idx="7025">
                  <c:v>25</c:v>
                </c:pt>
                <c:pt idx="7026">
                  <c:v>25</c:v>
                </c:pt>
                <c:pt idx="7027">
                  <c:v>25</c:v>
                </c:pt>
                <c:pt idx="7028">
                  <c:v>25</c:v>
                </c:pt>
                <c:pt idx="7029">
                  <c:v>25</c:v>
                </c:pt>
                <c:pt idx="7030">
                  <c:v>25</c:v>
                </c:pt>
                <c:pt idx="7031">
                  <c:v>25</c:v>
                </c:pt>
                <c:pt idx="7032">
                  <c:v>25</c:v>
                </c:pt>
                <c:pt idx="7033">
                  <c:v>25</c:v>
                </c:pt>
                <c:pt idx="7034">
                  <c:v>25</c:v>
                </c:pt>
                <c:pt idx="7035">
                  <c:v>25</c:v>
                </c:pt>
                <c:pt idx="7036">
                  <c:v>25</c:v>
                </c:pt>
                <c:pt idx="7037">
                  <c:v>25</c:v>
                </c:pt>
                <c:pt idx="7038">
                  <c:v>25</c:v>
                </c:pt>
                <c:pt idx="7039">
                  <c:v>25</c:v>
                </c:pt>
                <c:pt idx="7040">
                  <c:v>25</c:v>
                </c:pt>
                <c:pt idx="7041">
                  <c:v>25</c:v>
                </c:pt>
                <c:pt idx="7042">
                  <c:v>25</c:v>
                </c:pt>
                <c:pt idx="7043">
                  <c:v>25</c:v>
                </c:pt>
                <c:pt idx="7044">
                  <c:v>25</c:v>
                </c:pt>
                <c:pt idx="7045">
                  <c:v>25</c:v>
                </c:pt>
                <c:pt idx="7046">
                  <c:v>25</c:v>
                </c:pt>
                <c:pt idx="7047">
                  <c:v>25</c:v>
                </c:pt>
                <c:pt idx="7048">
                  <c:v>25</c:v>
                </c:pt>
                <c:pt idx="7049">
                  <c:v>25</c:v>
                </c:pt>
                <c:pt idx="7050">
                  <c:v>25</c:v>
                </c:pt>
                <c:pt idx="7051">
                  <c:v>25</c:v>
                </c:pt>
                <c:pt idx="7052">
                  <c:v>25</c:v>
                </c:pt>
                <c:pt idx="7053">
                  <c:v>25</c:v>
                </c:pt>
                <c:pt idx="7054">
                  <c:v>25</c:v>
                </c:pt>
                <c:pt idx="7055">
                  <c:v>25</c:v>
                </c:pt>
                <c:pt idx="7056">
                  <c:v>25</c:v>
                </c:pt>
                <c:pt idx="7057">
                  <c:v>25</c:v>
                </c:pt>
                <c:pt idx="7058">
                  <c:v>25</c:v>
                </c:pt>
                <c:pt idx="7059">
                  <c:v>25</c:v>
                </c:pt>
                <c:pt idx="7060">
                  <c:v>25</c:v>
                </c:pt>
                <c:pt idx="7061">
                  <c:v>25</c:v>
                </c:pt>
                <c:pt idx="7062">
                  <c:v>25</c:v>
                </c:pt>
                <c:pt idx="7063">
                  <c:v>25</c:v>
                </c:pt>
                <c:pt idx="7064">
                  <c:v>25</c:v>
                </c:pt>
                <c:pt idx="7065">
                  <c:v>25</c:v>
                </c:pt>
                <c:pt idx="7066">
                  <c:v>25</c:v>
                </c:pt>
                <c:pt idx="7067">
                  <c:v>25</c:v>
                </c:pt>
                <c:pt idx="7068">
                  <c:v>25</c:v>
                </c:pt>
                <c:pt idx="7069">
                  <c:v>25</c:v>
                </c:pt>
                <c:pt idx="7070">
                  <c:v>25</c:v>
                </c:pt>
                <c:pt idx="7071">
                  <c:v>25</c:v>
                </c:pt>
                <c:pt idx="7072">
                  <c:v>25</c:v>
                </c:pt>
                <c:pt idx="7073">
                  <c:v>25</c:v>
                </c:pt>
                <c:pt idx="7074">
                  <c:v>25</c:v>
                </c:pt>
                <c:pt idx="7075">
                  <c:v>25</c:v>
                </c:pt>
                <c:pt idx="7076">
                  <c:v>25</c:v>
                </c:pt>
                <c:pt idx="7077">
                  <c:v>25</c:v>
                </c:pt>
                <c:pt idx="7078">
                  <c:v>25</c:v>
                </c:pt>
                <c:pt idx="7079">
                  <c:v>25</c:v>
                </c:pt>
                <c:pt idx="7080">
                  <c:v>25</c:v>
                </c:pt>
                <c:pt idx="7081">
                  <c:v>25</c:v>
                </c:pt>
                <c:pt idx="7082">
                  <c:v>25</c:v>
                </c:pt>
                <c:pt idx="7083">
                  <c:v>25</c:v>
                </c:pt>
                <c:pt idx="7084">
                  <c:v>25</c:v>
                </c:pt>
                <c:pt idx="7085">
                  <c:v>25</c:v>
                </c:pt>
                <c:pt idx="7086">
                  <c:v>25</c:v>
                </c:pt>
                <c:pt idx="7087">
                  <c:v>25</c:v>
                </c:pt>
                <c:pt idx="7088">
                  <c:v>25</c:v>
                </c:pt>
                <c:pt idx="7089">
                  <c:v>25</c:v>
                </c:pt>
                <c:pt idx="7090">
                  <c:v>25</c:v>
                </c:pt>
                <c:pt idx="7091">
                  <c:v>25</c:v>
                </c:pt>
                <c:pt idx="7092">
                  <c:v>25</c:v>
                </c:pt>
                <c:pt idx="7093">
                  <c:v>25</c:v>
                </c:pt>
                <c:pt idx="7094">
                  <c:v>25</c:v>
                </c:pt>
                <c:pt idx="7095">
                  <c:v>25</c:v>
                </c:pt>
                <c:pt idx="7096">
                  <c:v>25</c:v>
                </c:pt>
                <c:pt idx="7097">
                  <c:v>25</c:v>
                </c:pt>
                <c:pt idx="7098">
                  <c:v>25</c:v>
                </c:pt>
                <c:pt idx="7099">
                  <c:v>25</c:v>
                </c:pt>
                <c:pt idx="7100">
                  <c:v>25</c:v>
                </c:pt>
                <c:pt idx="7101">
                  <c:v>25</c:v>
                </c:pt>
                <c:pt idx="7102">
                  <c:v>25</c:v>
                </c:pt>
                <c:pt idx="7103">
                  <c:v>25</c:v>
                </c:pt>
                <c:pt idx="7104">
                  <c:v>25</c:v>
                </c:pt>
                <c:pt idx="7105">
                  <c:v>25</c:v>
                </c:pt>
                <c:pt idx="7106">
                  <c:v>25</c:v>
                </c:pt>
                <c:pt idx="7107">
                  <c:v>25</c:v>
                </c:pt>
                <c:pt idx="7108">
                  <c:v>25</c:v>
                </c:pt>
                <c:pt idx="7109">
                  <c:v>25</c:v>
                </c:pt>
                <c:pt idx="7110">
                  <c:v>25</c:v>
                </c:pt>
                <c:pt idx="7111">
                  <c:v>25</c:v>
                </c:pt>
                <c:pt idx="7112">
                  <c:v>25</c:v>
                </c:pt>
                <c:pt idx="7113">
                  <c:v>25</c:v>
                </c:pt>
                <c:pt idx="7114">
                  <c:v>25</c:v>
                </c:pt>
                <c:pt idx="7115">
                  <c:v>25</c:v>
                </c:pt>
                <c:pt idx="7116">
                  <c:v>25</c:v>
                </c:pt>
                <c:pt idx="7117">
                  <c:v>25</c:v>
                </c:pt>
                <c:pt idx="7118">
                  <c:v>25</c:v>
                </c:pt>
                <c:pt idx="7119">
                  <c:v>25</c:v>
                </c:pt>
                <c:pt idx="7120">
                  <c:v>25</c:v>
                </c:pt>
                <c:pt idx="7121">
                  <c:v>25</c:v>
                </c:pt>
                <c:pt idx="7122">
                  <c:v>25</c:v>
                </c:pt>
                <c:pt idx="7123">
                  <c:v>25</c:v>
                </c:pt>
                <c:pt idx="7124">
                  <c:v>25</c:v>
                </c:pt>
                <c:pt idx="7125">
                  <c:v>25</c:v>
                </c:pt>
                <c:pt idx="7126">
                  <c:v>25</c:v>
                </c:pt>
                <c:pt idx="7127">
                  <c:v>25</c:v>
                </c:pt>
                <c:pt idx="7128">
                  <c:v>25</c:v>
                </c:pt>
                <c:pt idx="7129">
                  <c:v>25</c:v>
                </c:pt>
                <c:pt idx="7130">
                  <c:v>25</c:v>
                </c:pt>
                <c:pt idx="7131">
                  <c:v>25</c:v>
                </c:pt>
                <c:pt idx="7132">
                  <c:v>25</c:v>
                </c:pt>
                <c:pt idx="7133">
                  <c:v>25</c:v>
                </c:pt>
                <c:pt idx="7134">
                  <c:v>25</c:v>
                </c:pt>
                <c:pt idx="7135">
                  <c:v>25</c:v>
                </c:pt>
                <c:pt idx="7136">
                  <c:v>25</c:v>
                </c:pt>
                <c:pt idx="7137">
                  <c:v>25</c:v>
                </c:pt>
                <c:pt idx="7138">
                  <c:v>25</c:v>
                </c:pt>
                <c:pt idx="7139">
                  <c:v>25</c:v>
                </c:pt>
                <c:pt idx="7140">
                  <c:v>25</c:v>
                </c:pt>
                <c:pt idx="7141">
                  <c:v>25</c:v>
                </c:pt>
                <c:pt idx="7142">
                  <c:v>25</c:v>
                </c:pt>
                <c:pt idx="7143">
                  <c:v>25</c:v>
                </c:pt>
                <c:pt idx="7144">
                  <c:v>25</c:v>
                </c:pt>
                <c:pt idx="7145">
                  <c:v>25</c:v>
                </c:pt>
                <c:pt idx="7146">
                  <c:v>25</c:v>
                </c:pt>
                <c:pt idx="7147">
                  <c:v>25</c:v>
                </c:pt>
                <c:pt idx="7148">
                  <c:v>25</c:v>
                </c:pt>
                <c:pt idx="7149">
                  <c:v>25</c:v>
                </c:pt>
                <c:pt idx="7150">
                  <c:v>25</c:v>
                </c:pt>
                <c:pt idx="7151">
                  <c:v>25</c:v>
                </c:pt>
                <c:pt idx="7152">
                  <c:v>25</c:v>
                </c:pt>
                <c:pt idx="7153">
                  <c:v>25</c:v>
                </c:pt>
                <c:pt idx="7154">
                  <c:v>25</c:v>
                </c:pt>
                <c:pt idx="7155">
                  <c:v>25</c:v>
                </c:pt>
                <c:pt idx="7156">
                  <c:v>25</c:v>
                </c:pt>
                <c:pt idx="7157">
                  <c:v>25</c:v>
                </c:pt>
                <c:pt idx="7158">
                  <c:v>25</c:v>
                </c:pt>
                <c:pt idx="7159">
                  <c:v>25</c:v>
                </c:pt>
                <c:pt idx="7160">
                  <c:v>25</c:v>
                </c:pt>
                <c:pt idx="7161">
                  <c:v>25</c:v>
                </c:pt>
                <c:pt idx="7162">
                  <c:v>25</c:v>
                </c:pt>
                <c:pt idx="7163">
                  <c:v>25</c:v>
                </c:pt>
                <c:pt idx="7164">
                  <c:v>25</c:v>
                </c:pt>
                <c:pt idx="7165">
                  <c:v>25</c:v>
                </c:pt>
                <c:pt idx="7166">
                  <c:v>25</c:v>
                </c:pt>
                <c:pt idx="7167">
                  <c:v>25</c:v>
                </c:pt>
                <c:pt idx="7168">
                  <c:v>25</c:v>
                </c:pt>
                <c:pt idx="7169">
                  <c:v>25</c:v>
                </c:pt>
                <c:pt idx="7170">
                  <c:v>25</c:v>
                </c:pt>
                <c:pt idx="7171">
                  <c:v>25</c:v>
                </c:pt>
                <c:pt idx="7172">
                  <c:v>25</c:v>
                </c:pt>
                <c:pt idx="7173">
                  <c:v>25</c:v>
                </c:pt>
                <c:pt idx="7174">
                  <c:v>25</c:v>
                </c:pt>
                <c:pt idx="7175">
                  <c:v>25</c:v>
                </c:pt>
                <c:pt idx="7176">
                  <c:v>25</c:v>
                </c:pt>
                <c:pt idx="7177">
                  <c:v>25</c:v>
                </c:pt>
                <c:pt idx="7178">
                  <c:v>25</c:v>
                </c:pt>
                <c:pt idx="7179">
                  <c:v>25</c:v>
                </c:pt>
                <c:pt idx="7180">
                  <c:v>25</c:v>
                </c:pt>
                <c:pt idx="7181">
                  <c:v>25</c:v>
                </c:pt>
                <c:pt idx="7182">
                  <c:v>25</c:v>
                </c:pt>
                <c:pt idx="7183">
                  <c:v>25</c:v>
                </c:pt>
                <c:pt idx="7184">
                  <c:v>25</c:v>
                </c:pt>
                <c:pt idx="7185">
                  <c:v>25</c:v>
                </c:pt>
                <c:pt idx="7186">
                  <c:v>25</c:v>
                </c:pt>
                <c:pt idx="7187">
                  <c:v>25</c:v>
                </c:pt>
                <c:pt idx="7188">
                  <c:v>25</c:v>
                </c:pt>
                <c:pt idx="7189">
                  <c:v>25</c:v>
                </c:pt>
                <c:pt idx="7190">
                  <c:v>25</c:v>
                </c:pt>
                <c:pt idx="7191">
                  <c:v>25</c:v>
                </c:pt>
                <c:pt idx="7192">
                  <c:v>25</c:v>
                </c:pt>
                <c:pt idx="7193">
                  <c:v>25</c:v>
                </c:pt>
                <c:pt idx="7194">
                  <c:v>25</c:v>
                </c:pt>
                <c:pt idx="7195">
                  <c:v>25</c:v>
                </c:pt>
                <c:pt idx="7196">
                  <c:v>25</c:v>
                </c:pt>
                <c:pt idx="7197">
                  <c:v>25</c:v>
                </c:pt>
                <c:pt idx="7198">
                  <c:v>25</c:v>
                </c:pt>
                <c:pt idx="7199">
                  <c:v>25</c:v>
                </c:pt>
                <c:pt idx="7200">
                  <c:v>25</c:v>
                </c:pt>
                <c:pt idx="7201">
                  <c:v>25</c:v>
                </c:pt>
                <c:pt idx="7202">
                  <c:v>25</c:v>
                </c:pt>
                <c:pt idx="7203">
                  <c:v>25</c:v>
                </c:pt>
                <c:pt idx="7204">
                  <c:v>25</c:v>
                </c:pt>
                <c:pt idx="7205">
                  <c:v>25</c:v>
                </c:pt>
                <c:pt idx="7206">
                  <c:v>25</c:v>
                </c:pt>
                <c:pt idx="7207">
                  <c:v>25</c:v>
                </c:pt>
                <c:pt idx="7208">
                  <c:v>25</c:v>
                </c:pt>
                <c:pt idx="7209">
                  <c:v>25</c:v>
                </c:pt>
                <c:pt idx="7210">
                  <c:v>25</c:v>
                </c:pt>
                <c:pt idx="7211">
                  <c:v>25</c:v>
                </c:pt>
                <c:pt idx="7212">
                  <c:v>25</c:v>
                </c:pt>
                <c:pt idx="7213">
                  <c:v>25</c:v>
                </c:pt>
                <c:pt idx="7214">
                  <c:v>25</c:v>
                </c:pt>
                <c:pt idx="7215">
                  <c:v>25</c:v>
                </c:pt>
                <c:pt idx="7216">
                  <c:v>25</c:v>
                </c:pt>
                <c:pt idx="7217">
                  <c:v>25</c:v>
                </c:pt>
                <c:pt idx="7218">
                  <c:v>25</c:v>
                </c:pt>
                <c:pt idx="7219">
                  <c:v>25</c:v>
                </c:pt>
                <c:pt idx="7220">
                  <c:v>25</c:v>
                </c:pt>
                <c:pt idx="7221">
                  <c:v>25</c:v>
                </c:pt>
                <c:pt idx="7222">
                  <c:v>25</c:v>
                </c:pt>
                <c:pt idx="7223">
                  <c:v>25</c:v>
                </c:pt>
                <c:pt idx="7224">
                  <c:v>25</c:v>
                </c:pt>
                <c:pt idx="7225">
                  <c:v>25</c:v>
                </c:pt>
                <c:pt idx="7226">
                  <c:v>25</c:v>
                </c:pt>
                <c:pt idx="7227">
                  <c:v>25</c:v>
                </c:pt>
                <c:pt idx="7228">
                  <c:v>25</c:v>
                </c:pt>
                <c:pt idx="7229">
                  <c:v>25</c:v>
                </c:pt>
                <c:pt idx="7230">
                  <c:v>25</c:v>
                </c:pt>
                <c:pt idx="7231">
                  <c:v>25</c:v>
                </c:pt>
                <c:pt idx="7232">
                  <c:v>25</c:v>
                </c:pt>
                <c:pt idx="7233">
                  <c:v>25</c:v>
                </c:pt>
                <c:pt idx="7234">
                  <c:v>25</c:v>
                </c:pt>
                <c:pt idx="7235">
                  <c:v>25</c:v>
                </c:pt>
                <c:pt idx="7236">
                  <c:v>25</c:v>
                </c:pt>
                <c:pt idx="7237">
                  <c:v>25</c:v>
                </c:pt>
                <c:pt idx="7238">
                  <c:v>25</c:v>
                </c:pt>
                <c:pt idx="7239">
                  <c:v>25</c:v>
                </c:pt>
                <c:pt idx="7240">
                  <c:v>25</c:v>
                </c:pt>
                <c:pt idx="7241">
                  <c:v>25</c:v>
                </c:pt>
                <c:pt idx="7242">
                  <c:v>25</c:v>
                </c:pt>
                <c:pt idx="7243">
                  <c:v>25</c:v>
                </c:pt>
                <c:pt idx="7244">
                  <c:v>25</c:v>
                </c:pt>
                <c:pt idx="7245">
                  <c:v>25</c:v>
                </c:pt>
                <c:pt idx="7246">
                  <c:v>25</c:v>
                </c:pt>
                <c:pt idx="7247">
                  <c:v>25</c:v>
                </c:pt>
                <c:pt idx="7248">
                  <c:v>25</c:v>
                </c:pt>
                <c:pt idx="7249">
                  <c:v>25</c:v>
                </c:pt>
                <c:pt idx="7250">
                  <c:v>25</c:v>
                </c:pt>
                <c:pt idx="7251">
                  <c:v>25</c:v>
                </c:pt>
                <c:pt idx="7252">
                  <c:v>25</c:v>
                </c:pt>
                <c:pt idx="7253">
                  <c:v>25</c:v>
                </c:pt>
                <c:pt idx="7254">
                  <c:v>25</c:v>
                </c:pt>
                <c:pt idx="7255">
                  <c:v>25</c:v>
                </c:pt>
                <c:pt idx="7256">
                  <c:v>25</c:v>
                </c:pt>
                <c:pt idx="7257">
                  <c:v>25</c:v>
                </c:pt>
                <c:pt idx="7258">
                  <c:v>25</c:v>
                </c:pt>
                <c:pt idx="7259">
                  <c:v>25</c:v>
                </c:pt>
                <c:pt idx="7260">
                  <c:v>25</c:v>
                </c:pt>
                <c:pt idx="7261">
                  <c:v>25</c:v>
                </c:pt>
                <c:pt idx="7262">
                  <c:v>25</c:v>
                </c:pt>
                <c:pt idx="7263">
                  <c:v>25</c:v>
                </c:pt>
                <c:pt idx="7264">
                  <c:v>25</c:v>
                </c:pt>
                <c:pt idx="7265">
                  <c:v>25</c:v>
                </c:pt>
                <c:pt idx="7266">
                  <c:v>25</c:v>
                </c:pt>
                <c:pt idx="7267">
                  <c:v>25</c:v>
                </c:pt>
                <c:pt idx="7268">
                  <c:v>25</c:v>
                </c:pt>
                <c:pt idx="7269">
                  <c:v>25</c:v>
                </c:pt>
                <c:pt idx="7270">
                  <c:v>25</c:v>
                </c:pt>
                <c:pt idx="7271">
                  <c:v>25</c:v>
                </c:pt>
                <c:pt idx="7272">
                  <c:v>25</c:v>
                </c:pt>
                <c:pt idx="7273">
                  <c:v>25</c:v>
                </c:pt>
                <c:pt idx="7274">
                  <c:v>25</c:v>
                </c:pt>
                <c:pt idx="7275">
                  <c:v>25</c:v>
                </c:pt>
                <c:pt idx="7276">
                  <c:v>25</c:v>
                </c:pt>
                <c:pt idx="7277">
                  <c:v>25</c:v>
                </c:pt>
                <c:pt idx="7278">
                  <c:v>25</c:v>
                </c:pt>
                <c:pt idx="7279">
                  <c:v>25</c:v>
                </c:pt>
                <c:pt idx="7280">
                  <c:v>25</c:v>
                </c:pt>
                <c:pt idx="7281">
                  <c:v>25</c:v>
                </c:pt>
                <c:pt idx="7282">
                  <c:v>25</c:v>
                </c:pt>
                <c:pt idx="7283">
                  <c:v>25</c:v>
                </c:pt>
                <c:pt idx="7284">
                  <c:v>25</c:v>
                </c:pt>
                <c:pt idx="7285">
                  <c:v>25</c:v>
                </c:pt>
                <c:pt idx="7286">
                  <c:v>25</c:v>
                </c:pt>
                <c:pt idx="7287">
                  <c:v>25</c:v>
                </c:pt>
                <c:pt idx="7288">
                  <c:v>25</c:v>
                </c:pt>
                <c:pt idx="7289">
                  <c:v>25</c:v>
                </c:pt>
                <c:pt idx="7290">
                  <c:v>25</c:v>
                </c:pt>
                <c:pt idx="7291">
                  <c:v>25</c:v>
                </c:pt>
                <c:pt idx="7292">
                  <c:v>25</c:v>
                </c:pt>
                <c:pt idx="7293">
                  <c:v>25</c:v>
                </c:pt>
                <c:pt idx="7294">
                  <c:v>25</c:v>
                </c:pt>
                <c:pt idx="7295">
                  <c:v>25</c:v>
                </c:pt>
                <c:pt idx="7296">
                  <c:v>25</c:v>
                </c:pt>
                <c:pt idx="7297">
                  <c:v>25</c:v>
                </c:pt>
                <c:pt idx="7298">
                  <c:v>25</c:v>
                </c:pt>
                <c:pt idx="7299">
                  <c:v>25</c:v>
                </c:pt>
                <c:pt idx="7300">
                  <c:v>25</c:v>
                </c:pt>
                <c:pt idx="7301">
                  <c:v>25</c:v>
                </c:pt>
                <c:pt idx="7302">
                  <c:v>25</c:v>
                </c:pt>
                <c:pt idx="7303">
                  <c:v>25</c:v>
                </c:pt>
                <c:pt idx="7304">
                  <c:v>25</c:v>
                </c:pt>
                <c:pt idx="7305">
                  <c:v>25</c:v>
                </c:pt>
                <c:pt idx="7306">
                  <c:v>25</c:v>
                </c:pt>
                <c:pt idx="7307">
                  <c:v>25</c:v>
                </c:pt>
                <c:pt idx="7308">
                  <c:v>25</c:v>
                </c:pt>
                <c:pt idx="7309">
                  <c:v>25</c:v>
                </c:pt>
                <c:pt idx="7310">
                  <c:v>25</c:v>
                </c:pt>
                <c:pt idx="7311">
                  <c:v>25</c:v>
                </c:pt>
                <c:pt idx="7312">
                  <c:v>25</c:v>
                </c:pt>
                <c:pt idx="7313">
                  <c:v>25</c:v>
                </c:pt>
                <c:pt idx="7314">
                  <c:v>25</c:v>
                </c:pt>
                <c:pt idx="7315">
                  <c:v>25</c:v>
                </c:pt>
                <c:pt idx="7316">
                  <c:v>25</c:v>
                </c:pt>
                <c:pt idx="7317">
                  <c:v>25</c:v>
                </c:pt>
                <c:pt idx="7318">
                  <c:v>25</c:v>
                </c:pt>
                <c:pt idx="7319">
                  <c:v>25</c:v>
                </c:pt>
                <c:pt idx="7320">
                  <c:v>25</c:v>
                </c:pt>
                <c:pt idx="7321">
                  <c:v>25</c:v>
                </c:pt>
                <c:pt idx="7322">
                  <c:v>25</c:v>
                </c:pt>
                <c:pt idx="7323">
                  <c:v>25</c:v>
                </c:pt>
                <c:pt idx="7324">
                  <c:v>25</c:v>
                </c:pt>
                <c:pt idx="7325">
                  <c:v>25</c:v>
                </c:pt>
                <c:pt idx="7326">
                  <c:v>25</c:v>
                </c:pt>
                <c:pt idx="7327">
                  <c:v>25</c:v>
                </c:pt>
                <c:pt idx="7328">
                  <c:v>25</c:v>
                </c:pt>
                <c:pt idx="7329">
                  <c:v>25</c:v>
                </c:pt>
                <c:pt idx="7330">
                  <c:v>25</c:v>
                </c:pt>
                <c:pt idx="7331">
                  <c:v>25</c:v>
                </c:pt>
                <c:pt idx="7332">
                  <c:v>25</c:v>
                </c:pt>
                <c:pt idx="7333">
                  <c:v>25</c:v>
                </c:pt>
                <c:pt idx="7334">
                  <c:v>25</c:v>
                </c:pt>
                <c:pt idx="7335">
                  <c:v>25</c:v>
                </c:pt>
                <c:pt idx="7336">
                  <c:v>25</c:v>
                </c:pt>
                <c:pt idx="7337">
                  <c:v>25</c:v>
                </c:pt>
                <c:pt idx="7338">
                  <c:v>25</c:v>
                </c:pt>
                <c:pt idx="7339">
                  <c:v>25</c:v>
                </c:pt>
                <c:pt idx="7340">
                  <c:v>25</c:v>
                </c:pt>
                <c:pt idx="7341">
                  <c:v>25</c:v>
                </c:pt>
                <c:pt idx="7342">
                  <c:v>25</c:v>
                </c:pt>
                <c:pt idx="7343">
                  <c:v>25</c:v>
                </c:pt>
                <c:pt idx="7344">
                  <c:v>25</c:v>
                </c:pt>
                <c:pt idx="7345">
                  <c:v>25</c:v>
                </c:pt>
                <c:pt idx="7346">
                  <c:v>25</c:v>
                </c:pt>
                <c:pt idx="7347">
                  <c:v>25</c:v>
                </c:pt>
                <c:pt idx="7348">
                  <c:v>25</c:v>
                </c:pt>
                <c:pt idx="7349">
                  <c:v>25</c:v>
                </c:pt>
                <c:pt idx="7350">
                  <c:v>25</c:v>
                </c:pt>
                <c:pt idx="7351">
                  <c:v>25</c:v>
                </c:pt>
                <c:pt idx="7352">
                  <c:v>25</c:v>
                </c:pt>
                <c:pt idx="7353">
                  <c:v>25</c:v>
                </c:pt>
                <c:pt idx="7354">
                  <c:v>25</c:v>
                </c:pt>
                <c:pt idx="7355">
                  <c:v>25</c:v>
                </c:pt>
                <c:pt idx="7356">
                  <c:v>25</c:v>
                </c:pt>
                <c:pt idx="7357">
                  <c:v>25</c:v>
                </c:pt>
                <c:pt idx="7358">
                  <c:v>25</c:v>
                </c:pt>
                <c:pt idx="7359">
                  <c:v>25</c:v>
                </c:pt>
                <c:pt idx="7360">
                  <c:v>25</c:v>
                </c:pt>
                <c:pt idx="7361">
                  <c:v>25</c:v>
                </c:pt>
                <c:pt idx="7362">
                  <c:v>25</c:v>
                </c:pt>
                <c:pt idx="7363">
                  <c:v>25</c:v>
                </c:pt>
                <c:pt idx="7364">
                  <c:v>25</c:v>
                </c:pt>
                <c:pt idx="7365">
                  <c:v>25</c:v>
                </c:pt>
                <c:pt idx="7366">
                  <c:v>25</c:v>
                </c:pt>
                <c:pt idx="7367">
                  <c:v>25</c:v>
                </c:pt>
                <c:pt idx="7368">
                  <c:v>25</c:v>
                </c:pt>
                <c:pt idx="7369">
                  <c:v>25</c:v>
                </c:pt>
                <c:pt idx="7370">
                  <c:v>25</c:v>
                </c:pt>
                <c:pt idx="7371">
                  <c:v>25</c:v>
                </c:pt>
                <c:pt idx="7372">
                  <c:v>25</c:v>
                </c:pt>
                <c:pt idx="7373">
                  <c:v>25</c:v>
                </c:pt>
                <c:pt idx="7374">
                  <c:v>25</c:v>
                </c:pt>
                <c:pt idx="7375">
                  <c:v>25</c:v>
                </c:pt>
                <c:pt idx="7376">
                  <c:v>25</c:v>
                </c:pt>
                <c:pt idx="7377">
                  <c:v>25</c:v>
                </c:pt>
                <c:pt idx="7378">
                  <c:v>25</c:v>
                </c:pt>
                <c:pt idx="7379">
                  <c:v>25</c:v>
                </c:pt>
                <c:pt idx="7380">
                  <c:v>25</c:v>
                </c:pt>
                <c:pt idx="7381">
                  <c:v>25</c:v>
                </c:pt>
                <c:pt idx="7382">
                  <c:v>25</c:v>
                </c:pt>
                <c:pt idx="7383">
                  <c:v>25</c:v>
                </c:pt>
                <c:pt idx="7384">
                  <c:v>25</c:v>
                </c:pt>
                <c:pt idx="7385">
                  <c:v>25</c:v>
                </c:pt>
                <c:pt idx="7386">
                  <c:v>25</c:v>
                </c:pt>
                <c:pt idx="7387">
                  <c:v>25</c:v>
                </c:pt>
                <c:pt idx="7388">
                  <c:v>25</c:v>
                </c:pt>
                <c:pt idx="7389">
                  <c:v>25</c:v>
                </c:pt>
                <c:pt idx="7390">
                  <c:v>25</c:v>
                </c:pt>
                <c:pt idx="7391">
                  <c:v>25</c:v>
                </c:pt>
                <c:pt idx="7392">
                  <c:v>25</c:v>
                </c:pt>
                <c:pt idx="7393">
                  <c:v>25</c:v>
                </c:pt>
                <c:pt idx="7394">
                  <c:v>25</c:v>
                </c:pt>
                <c:pt idx="7395">
                  <c:v>25</c:v>
                </c:pt>
                <c:pt idx="7396">
                  <c:v>25</c:v>
                </c:pt>
                <c:pt idx="7397">
                  <c:v>25</c:v>
                </c:pt>
                <c:pt idx="7398">
                  <c:v>25</c:v>
                </c:pt>
                <c:pt idx="7399">
                  <c:v>25</c:v>
                </c:pt>
                <c:pt idx="7400">
                  <c:v>25</c:v>
                </c:pt>
                <c:pt idx="7401">
                  <c:v>25</c:v>
                </c:pt>
                <c:pt idx="7402">
                  <c:v>25</c:v>
                </c:pt>
                <c:pt idx="7403">
                  <c:v>25</c:v>
                </c:pt>
                <c:pt idx="7404">
                  <c:v>25</c:v>
                </c:pt>
                <c:pt idx="7405">
                  <c:v>25</c:v>
                </c:pt>
                <c:pt idx="7406">
                  <c:v>25</c:v>
                </c:pt>
                <c:pt idx="7407">
                  <c:v>25</c:v>
                </c:pt>
                <c:pt idx="7408">
                  <c:v>25</c:v>
                </c:pt>
                <c:pt idx="7409">
                  <c:v>25</c:v>
                </c:pt>
                <c:pt idx="7410">
                  <c:v>25</c:v>
                </c:pt>
                <c:pt idx="7411">
                  <c:v>25</c:v>
                </c:pt>
                <c:pt idx="7412">
                  <c:v>25</c:v>
                </c:pt>
                <c:pt idx="7413">
                  <c:v>25</c:v>
                </c:pt>
                <c:pt idx="7414">
                  <c:v>25</c:v>
                </c:pt>
                <c:pt idx="7415">
                  <c:v>25</c:v>
                </c:pt>
                <c:pt idx="7416">
                  <c:v>25</c:v>
                </c:pt>
                <c:pt idx="7417">
                  <c:v>25</c:v>
                </c:pt>
                <c:pt idx="7418">
                  <c:v>25</c:v>
                </c:pt>
                <c:pt idx="7419">
                  <c:v>25</c:v>
                </c:pt>
                <c:pt idx="7420">
                  <c:v>25</c:v>
                </c:pt>
                <c:pt idx="7421">
                  <c:v>25</c:v>
                </c:pt>
                <c:pt idx="7422">
                  <c:v>25</c:v>
                </c:pt>
                <c:pt idx="7423">
                  <c:v>25</c:v>
                </c:pt>
                <c:pt idx="7424">
                  <c:v>25</c:v>
                </c:pt>
                <c:pt idx="7425">
                  <c:v>25</c:v>
                </c:pt>
                <c:pt idx="7426">
                  <c:v>25</c:v>
                </c:pt>
                <c:pt idx="7427">
                  <c:v>25</c:v>
                </c:pt>
                <c:pt idx="7428">
                  <c:v>25</c:v>
                </c:pt>
                <c:pt idx="7429">
                  <c:v>25</c:v>
                </c:pt>
                <c:pt idx="7430">
                  <c:v>25</c:v>
                </c:pt>
                <c:pt idx="7431">
                  <c:v>25</c:v>
                </c:pt>
                <c:pt idx="7432">
                  <c:v>25</c:v>
                </c:pt>
                <c:pt idx="7433">
                  <c:v>25</c:v>
                </c:pt>
                <c:pt idx="7434">
                  <c:v>25</c:v>
                </c:pt>
                <c:pt idx="7435">
                  <c:v>25</c:v>
                </c:pt>
                <c:pt idx="7436">
                  <c:v>25</c:v>
                </c:pt>
                <c:pt idx="7437">
                  <c:v>25</c:v>
                </c:pt>
                <c:pt idx="7438">
                  <c:v>25</c:v>
                </c:pt>
                <c:pt idx="7439">
                  <c:v>25</c:v>
                </c:pt>
                <c:pt idx="7440">
                  <c:v>25</c:v>
                </c:pt>
                <c:pt idx="7441">
                  <c:v>25</c:v>
                </c:pt>
                <c:pt idx="7442">
                  <c:v>25</c:v>
                </c:pt>
                <c:pt idx="7443">
                  <c:v>25</c:v>
                </c:pt>
                <c:pt idx="7444">
                  <c:v>25</c:v>
                </c:pt>
                <c:pt idx="7445">
                  <c:v>25</c:v>
                </c:pt>
                <c:pt idx="7446">
                  <c:v>25</c:v>
                </c:pt>
                <c:pt idx="7447">
                  <c:v>25</c:v>
                </c:pt>
                <c:pt idx="7448">
                  <c:v>25</c:v>
                </c:pt>
                <c:pt idx="7449">
                  <c:v>25</c:v>
                </c:pt>
                <c:pt idx="7450">
                  <c:v>25</c:v>
                </c:pt>
                <c:pt idx="7451">
                  <c:v>25</c:v>
                </c:pt>
                <c:pt idx="7452">
                  <c:v>25</c:v>
                </c:pt>
                <c:pt idx="7453">
                  <c:v>25</c:v>
                </c:pt>
                <c:pt idx="7454">
                  <c:v>25</c:v>
                </c:pt>
                <c:pt idx="7455">
                  <c:v>25</c:v>
                </c:pt>
                <c:pt idx="7456">
                  <c:v>25</c:v>
                </c:pt>
                <c:pt idx="7457">
                  <c:v>25</c:v>
                </c:pt>
                <c:pt idx="7458">
                  <c:v>25</c:v>
                </c:pt>
                <c:pt idx="7459">
                  <c:v>25</c:v>
                </c:pt>
                <c:pt idx="7460">
                  <c:v>25</c:v>
                </c:pt>
                <c:pt idx="7461">
                  <c:v>25</c:v>
                </c:pt>
                <c:pt idx="7462">
                  <c:v>25</c:v>
                </c:pt>
                <c:pt idx="7463">
                  <c:v>25</c:v>
                </c:pt>
                <c:pt idx="7464">
                  <c:v>25</c:v>
                </c:pt>
                <c:pt idx="7465">
                  <c:v>25</c:v>
                </c:pt>
                <c:pt idx="7466">
                  <c:v>25</c:v>
                </c:pt>
                <c:pt idx="7467">
                  <c:v>25</c:v>
                </c:pt>
                <c:pt idx="7468">
                  <c:v>25</c:v>
                </c:pt>
                <c:pt idx="7469">
                  <c:v>25</c:v>
                </c:pt>
                <c:pt idx="7470">
                  <c:v>25</c:v>
                </c:pt>
                <c:pt idx="7471">
                  <c:v>25</c:v>
                </c:pt>
                <c:pt idx="7472">
                  <c:v>25</c:v>
                </c:pt>
                <c:pt idx="7473">
                  <c:v>25</c:v>
                </c:pt>
                <c:pt idx="7474">
                  <c:v>25</c:v>
                </c:pt>
                <c:pt idx="7475">
                  <c:v>25</c:v>
                </c:pt>
                <c:pt idx="7476">
                  <c:v>25</c:v>
                </c:pt>
                <c:pt idx="7477">
                  <c:v>25</c:v>
                </c:pt>
                <c:pt idx="7478">
                  <c:v>25</c:v>
                </c:pt>
                <c:pt idx="7479">
                  <c:v>25</c:v>
                </c:pt>
                <c:pt idx="7480">
                  <c:v>25</c:v>
                </c:pt>
                <c:pt idx="7481">
                  <c:v>25</c:v>
                </c:pt>
                <c:pt idx="7482">
                  <c:v>25</c:v>
                </c:pt>
                <c:pt idx="7483">
                  <c:v>25</c:v>
                </c:pt>
                <c:pt idx="7484">
                  <c:v>25</c:v>
                </c:pt>
                <c:pt idx="7485">
                  <c:v>25</c:v>
                </c:pt>
                <c:pt idx="7486">
                  <c:v>25</c:v>
                </c:pt>
                <c:pt idx="7487">
                  <c:v>25</c:v>
                </c:pt>
                <c:pt idx="7488">
                  <c:v>25</c:v>
                </c:pt>
                <c:pt idx="7489">
                  <c:v>25</c:v>
                </c:pt>
                <c:pt idx="7490">
                  <c:v>25</c:v>
                </c:pt>
                <c:pt idx="7491">
                  <c:v>25</c:v>
                </c:pt>
                <c:pt idx="7492">
                  <c:v>25</c:v>
                </c:pt>
                <c:pt idx="7493">
                  <c:v>25</c:v>
                </c:pt>
                <c:pt idx="7494">
                  <c:v>25</c:v>
                </c:pt>
                <c:pt idx="7495">
                  <c:v>25</c:v>
                </c:pt>
                <c:pt idx="7496">
                  <c:v>25</c:v>
                </c:pt>
                <c:pt idx="7497">
                  <c:v>25</c:v>
                </c:pt>
                <c:pt idx="7498">
                  <c:v>25</c:v>
                </c:pt>
                <c:pt idx="7499">
                  <c:v>25</c:v>
                </c:pt>
                <c:pt idx="7500">
                  <c:v>25</c:v>
                </c:pt>
                <c:pt idx="7501">
                  <c:v>25</c:v>
                </c:pt>
                <c:pt idx="7502">
                  <c:v>25</c:v>
                </c:pt>
                <c:pt idx="7503">
                  <c:v>25</c:v>
                </c:pt>
                <c:pt idx="7504">
                  <c:v>25</c:v>
                </c:pt>
                <c:pt idx="7505">
                  <c:v>25</c:v>
                </c:pt>
                <c:pt idx="7506">
                  <c:v>25</c:v>
                </c:pt>
                <c:pt idx="7507">
                  <c:v>25</c:v>
                </c:pt>
                <c:pt idx="7508">
                  <c:v>25</c:v>
                </c:pt>
                <c:pt idx="7509">
                  <c:v>25</c:v>
                </c:pt>
                <c:pt idx="7510">
                  <c:v>25</c:v>
                </c:pt>
                <c:pt idx="7511">
                  <c:v>25</c:v>
                </c:pt>
                <c:pt idx="7512">
                  <c:v>25</c:v>
                </c:pt>
                <c:pt idx="7513">
                  <c:v>25</c:v>
                </c:pt>
                <c:pt idx="7514">
                  <c:v>25</c:v>
                </c:pt>
                <c:pt idx="7515">
                  <c:v>25</c:v>
                </c:pt>
                <c:pt idx="7516">
                  <c:v>25</c:v>
                </c:pt>
                <c:pt idx="7517">
                  <c:v>25</c:v>
                </c:pt>
                <c:pt idx="7518">
                  <c:v>25</c:v>
                </c:pt>
                <c:pt idx="7519">
                  <c:v>25</c:v>
                </c:pt>
                <c:pt idx="7520">
                  <c:v>25</c:v>
                </c:pt>
                <c:pt idx="7521">
                  <c:v>25</c:v>
                </c:pt>
                <c:pt idx="7522">
                  <c:v>25</c:v>
                </c:pt>
                <c:pt idx="7523">
                  <c:v>25</c:v>
                </c:pt>
                <c:pt idx="7524">
                  <c:v>25</c:v>
                </c:pt>
                <c:pt idx="7525">
                  <c:v>25</c:v>
                </c:pt>
                <c:pt idx="7526">
                  <c:v>25</c:v>
                </c:pt>
                <c:pt idx="7527">
                  <c:v>25</c:v>
                </c:pt>
                <c:pt idx="7528">
                  <c:v>25</c:v>
                </c:pt>
                <c:pt idx="7529">
                  <c:v>25</c:v>
                </c:pt>
                <c:pt idx="7530">
                  <c:v>25</c:v>
                </c:pt>
                <c:pt idx="7531">
                  <c:v>25</c:v>
                </c:pt>
                <c:pt idx="7532">
                  <c:v>25</c:v>
                </c:pt>
                <c:pt idx="7533">
                  <c:v>25</c:v>
                </c:pt>
                <c:pt idx="7534">
                  <c:v>25</c:v>
                </c:pt>
                <c:pt idx="7535">
                  <c:v>25</c:v>
                </c:pt>
                <c:pt idx="7536">
                  <c:v>25</c:v>
                </c:pt>
                <c:pt idx="7537">
                  <c:v>25</c:v>
                </c:pt>
                <c:pt idx="7538">
                  <c:v>25</c:v>
                </c:pt>
                <c:pt idx="7539">
                  <c:v>25</c:v>
                </c:pt>
                <c:pt idx="7540">
                  <c:v>25</c:v>
                </c:pt>
                <c:pt idx="7541">
                  <c:v>25</c:v>
                </c:pt>
                <c:pt idx="7542">
                  <c:v>25</c:v>
                </c:pt>
                <c:pt idx="7543">
                  <c:v>25</c:v>
                </c:pt>
                <c:pt idx="7544">
                  <c:v>25</c:v>
                </c:pt>
                <c:pt idx="7545">
                  <c:v>25</c:v>
                </c:pt>
                <c:pt idx="7546">
                  <c:v>25</c:v>
                </c:pt>
                <c:pt idx="7547">
                  <c:v>25</c:v>
                </c:pt>
                <c:pt idx="7548">
                  <c:v>25</c:v>
                </c:pt>
                <c:pt idx="7549">
                  <c:v>25</c:v>
                </c:pt>
                <c:pt idx="7550">
                  <c:v>25</c:v>
                </c:pt>
                <c:pt idx="7551">
                  <c:v>25</c:v>
                </c:pt>
                <c:pt idx="7552">
                  <c:v>25</c:v>
                </c:pt>
                <c:pt idx="7553">
                  <c:v>25</c:v>
                </c:pt>
                <c:pt idx="7554">
                  <c:v>25</c:v>
                </c:pt>
                <c:pt idx="7555">
                  <c:v>25</c:v>
                </c:pt>
                <c:pt idx="7556">
                  <c:v>25</c:v>
                </c:pt>
                <c:pt idx="7557">
                  <c:v>25</c:v>
                </c:pt>
                <c:pt idx="7558">
                  <c:v>25</c:v>
                </c:pt>
                <c:pt idx="7559">
                  <c:v>25</c:v>
                </c:pt>
                <c:pt idx="7560">
                  <c:v>25</c:v>
                </c:pt>
                <c:pt idx="7561">
                  <c:v>25</c:v>
                </c:pt>
                <c:pt idx="7562">
                  <c:v>25</c:v>
                </c:pt>
                <c:pt idx="7563">
                  <c:v>25</c:v>
                </c:pt>
                <c:pt idx="7564">
                  <c:v>25</c:v>
                </c:pt>
                <c:pt idx="7565">
                  <c:v>25</c:v>
                </c:pt>
                <c:pt idx="7566">
                  <c:v>25</c:v>
                </c:pt>
                <c:pt idx="7567">
                  <c:v>25</c:v>
                </c:pt>
                <c:pt idx="7568">
                  <c:v>25</c:v>
                </c:pt>
                <c:pt idx="7569">
                  <c:v>25</c:v>
                </c:pt>
                <c:pt idx="7570">
                  <c:v>25</c:v>
                </c:pt>
                <c:pt idx="7571">
                  <c:v>25</c:v>
                </c:pt>
                <c:pt idx="7572">
                  <c:v>25</c:v>
                </c:pt>
                <c:pt idx="7573">
                  <c:v>25</c:v>
                </c:pt>
                <c:pt idx="7574">
                  <c:v>25</c:v>
                </c:pt>
                <c:pt idx="7575">
                  <c:v>25</c:v>
                </c:pt>
                <c:pt idx="7576">
                  <c:v>25</c:v>
                </c:pt>
                <c:pt idx="7577">
                  <c:v>25</c:v>
                </c:pt>
                <c:pt idx="7578">
                  <c:v>25</c:v>
                </c:pt>
                <c:pt idx="7579">
                  <c:v>25</c:v>
                </c:pt>
                <c:pt idx="7580">
                  <c:v>25</c:v>
                </c:pt>
                <c:pt idx="7581">
                  <c:v>25</c:v>
                </c:pt>
                <c:pt idx="7582">
                  <c:v>25</c:v>
                </c:pt>
                <c:pt idx="7583">
                  <c:v>25</c:v>
                </c:pt>
                <c:pt idx="7584">
                  <c:v>25</c:v>
                </c:pt>
                <c:pt idx="7585">
                  <c:v>25</c:v>
                </c:pt>
                <c:pt idx="7586">
                  <c:v>25</c:v>
                </c:pt>
                <c:pt idx="7587">
                  <c:v>25</c:v>
                </c:pt>
                <c:pt idx="7588">
                  <c:v>25</c:v>
                </c:pt>
                <c:pt idx="7589">
                  <c:v>25</c:v>
                </c:pt>
                <c:pt idx="7590">
                  <c:v>25</c:v>
                </c:pt>
                <c:pt idx="7591">
                  <c:v>25</c:v>
                </c:pt>
                <c:pt idx="7592">
                  <c:v>25</c:v>
                </c:pt>
                <c:pt idx="7593">
                  <c:v>25</c:v>
                </c:pt>
                <c:pt idx="7594">
                  <c:v>25</c:v>
                </c:pt>
                <c:pt idx="7595">
                  <c:v>25</c:v>
                </c:pt>
                <c:pt idx="7596">
                  <c:v>25</c:v>
                </c:pt>
                <c:pt idx="7597">
                  <c:v>25</c:v>
                </c:pt>
                <c:pt idx="7598">
                  <c:v>25</c:v>
                </c:pt>
                <c:pt idx="7599">
                  <c:v>25</c:v>
                </c:pt>
                <c:pt idx="7600">
                  <c:v>25</c:v>
                </c:pt>
                <c:pt idx="7601">
                  <c:v>25</c:v>
                </c:pt>
                <c:pt idx="7602">
                  <c:v>25</c:v>
                </c:pt>
                <c:pt idx="7603">
                  <c:v>25</c:v>
                </c:pt>
                <c:pt idx="7604">
                  <c:v>25</c:v>
                </c:pt>
                <c:pt idx="7605">
                  <c:v>25</c:v>
                </c:pt>
                <c:pt idx="7606">
                  <c:v>25</c:v>
                </c:pt>
                <c:pt idx="7607">
                  <c:v>25</c:v>
                </c:pt>
                <c:pt idx="7608">
                  <c:v>25</c:v>
                </c:pt>
                <c:pt idx="7609">
                  <c:v>25</c:v>
                </c:pt>
                <c:pt idx="7610">
                  <c:v>25</c:v>
                </c:pt>
                <c:pt idx="7611">
                  <c:v>25</c:v>
                </c:pt>
                <c:pt idx="7612">
                  <c:v>25</c:v>
                </c:pt>
                <c:pt idx="7613">
                  <c:v>25</c:v>
                </c:pt>
                <c:pt idx="7614">
                  <c:v>25</c:v>
                </c:pt>
                <c:pt idx="7615">
                  <c:v>25</c:v>
                </c:pt>
                <c:pt idx="7616">
                  <c:v>25</c:v>
                </c:pt>
                <c:pt idx="7617">
                  <c:v>25</c:v>
                </c:pt>
                <c:pt idx="7618">
                  <c:v>25</c:v>
                </c:pt>
                <c:pt idx="7619">
                  <c:v>25</c:v>
                </c:pt>
                <c:pt idx="7620">
                  <c:v>25</c:v>
                </c:pt>
                <c:pt idx="7621">
                  <c:v>25</c:v>
                </c:pt>
                <c:pt idx="7622">
                  <c:v>25</c:v>
                </c:pt>
                <c:pt idx="7623">
                  <c:v>25</c:v>
                </c:pt>
                <c:pt idx="7624">
                  <c:v>25</c:v>
                </c:pt>
                <c:pt idx="7625">
                  <c:v>25</c:v>
                </c:pt>
                <c:pt idx="7626">
                  <c:v>25</c:v>
                </c:pt>
                <c:pt idx="7627">
                  <c:v>25</c:v>
                </c:pt>
                <c:pt idx="7628">
                  <c:v>25</c:v>
                </c:pt>
                <c:pt idx="7629">
                  <c:v>25</c:v>
                </c:pt>
                <c:pt idx="7630">
                  <c:v>25</c:v>
                </c:pt>
                <c:pt idx="7631">
                  <c:v>25</c:v>
                </c:pt>
                <c:pt idx="7632">
                  <c:v>25</c:v>
                </c:pt>
                <c:pt idx="7633">
                  <c:v>25</c:v>
                </c:pt>
                <c:pt idx="7634">
                  <c:v>25</c:v>
                </c:pt>
                <c:pt idx="7635">
                  <c:v>25</c:v>
                </c:pt>
                <c:pt idx="7636">
                  <c:v>25</c:v>
                </c:pt>
                <c:pt idx="7637">
                  <c:v>25</c:v>
                </c:pt>
                <c:pt idx="7638">
                  <c:v>25</c:v>
                </c:pt>
                <c:pt idx="7639">
                  <c:v>25</c:v>
                </c:pt>
                <c:pt idx="7640">
                  <c:v>25</c:v>
                </c:pt>
                <c:pt idx="7641">
                  <c:v>25</c:v>
                </c:pt>
                <c:pt idx="7642">
                  <c:v>25</c:v>
                </c:pt>
                <c:pt idx="7643">
                  <c:v>25</c:v>
                </c:pt>
                <c:pt idx="7644">
                  <c:v>25</c:v>
                </c:pt>
                <c:pt idx="7645">
                  <c:v>25</c:v>
                </c:pt>
                <c:pt idx="7646">
                  <c:v>25</c:v>
                </c:pt>
                <c:pt idx="7647">
                  <c:v>25</c:v>
                </c:pt>
                <c:pt idx="7648">
                  <c:v>25</c:v>
                </c:pt>
                <c:pt idx="7649">
                  <c:v>25</c:v>
                </c:pt>
                <c:pt idx="7650">
                  <c:v>25</c:v>
                </c:pt>
                <c:pt idx="7651">
                  <c:v>25</c:v>
                </c:pt>
                <c:pt idx="7652">
                  <c:v>25</c:v>
                </c:pt>
                <c:pt idx="7653">
                  <c:v>25</c:v>
                </c:pt>
                <c:pt idx="7654">
                  <c:v>25</c:v>
                </c:pt>
                <c:pt idx="7655">
                  <c:v>25</c:v>
                </c:pt>
                <c:pt idx="7656">
                  <c:v>25</c:v>
                </c:pt>
                <c:pt idx="7657">
                  <c:v>25</c:v>
                </c:pt>
                <c:pt idx="7658">
                  <c:v>25</c:v>
                </c:pt>
                <c:pt idx="7659">
                  <c:v>25</c:v>
                </c:pt>
                <c:pt idx="7660">
                  <c:v>25</c:v>
                </c:pt>
                <c:pt idx="7661">
                  <c:v>25</c:v>
                </c:pt>
                <c:pt idx="7662">
                  <c:v>25</c:v>
                </c:pt>
                <c:pt idx="7663">
                  <c:v>25</c:v>
                </c:pt>
                <c:pt idx="7664">
                  <c:v>25</c:v>
                </c:pt>
                <c:pt idx="7665">
                  <c:v>25</c:v>
                </c:pt>
                <c:pt idx="7666">
                  <c:v>25</c:v>
                </c:pt>
                <c:pt idx="7667">
                  <c:v>25</c:v>
                </c:pt>
                <c:pt idx="7668">
                  <c:v>25</c:v>
                </c:pt>
                <c:pt idx="7669">
                  <c:v>25</c:v>
                </c:pt>
                <c:pt idx="7670">
                  <c:v>25</c:v>
                </c:pt>
                <c:pt idx="7671">
                  <c:v>25</c:v>
                </c:pt>
                <c:pt idx="7672">
                  <c:v>25</c:v>
                </c:pt>
                <c:pt idx="7673">
                  <c:v>25</c:v>
                </c:pt>
                <c:pt idx="7674">
                  <c:v>25</c:v>
                </c:pt>
                <c:pt idx="7675">
                  <c:v>25</c:v>
                </c:pt>
                <c:pt idx="7676">
                  <c:v>25</c:v>
                </c:pt>
                <c:pt idx="7677">
                  <c:v>25</c:v>
                </c:pt>
                <c:pt idx="7678">
                  <c:v>25</c:v>
                </c:pt>
                <c:pt idx="7679">
                  <c:v>25</c:v>
                </c:pt>
                <c:pt idx="7680">
                  <c:v>25</c:v>
                </c:pt>
                <c:pt idx="7681">
                  <c:v>25</c:v>
                </c:pt>
                <c:pt idx="7682">
                  <c:v>25</c:v>
                </c:pt>
                <c:pt idx="7683">
                  <c:v>25</c:v>
                </c:pt>
                <c:pt idx="7684">
                  <c:v>25</c:v>
                </c:pt>
                <c:pt idx="7685">
                  <c:v>25</c:v>
                </c:pt>
                <c:pt idx="7686">
                  <c:v>25</c:v>
                </c:pt>
                <c:pt idx="7687">
                  <c:v>25</c:v>
                </c:pt>
                <c:pt idx="7688">
                  <c:v>25</c:v>
                </c:pt>
                <c:pt idx="7689">
                  <c:v>25</c:v>
                </c:pt>
                <c:pt idx="7690">
                  <c:v>25</c:v>
                </c:pt>
                <c:pt idx="7691">
                  <c:v>25</c:v>
                </c:pt>
                <c:pt idx="7692">
                  <c:v>25</c:v>
                </c:pt>
                <c:pt idx="7693">
                  <c:v>25</c:v>
                </c:pt>
                <c:pt idx="7694">
                  <c:v>25</c:v>
                </c:pt>
                <c:pt idx="7695">
                  <c:v>25</c:v>
                </c:pt>
                <c:pt idx="7696">
                  <c:v>25</c:v>
                </c:pt>
                <c:pt idx="7697">
                  <c:v>25</c:v>
                </c:pt>
                <c:pt idx="7698">
                  <c:v>25</c:v>
                </c:pt>
                <c:pt idx="7699">
                  <c:v>25</c:v>
                </c:pt>
                <c:pt idx="7700">
                  <c:v>25</c:v>
                </c:pt>
                <c:pt idx="7701">
                  <c:v>25</c:v>
                </c:pt>
                <c:pt idx="7702">
                  <c:v>25</c:v>
                </c:pt>
                <c:pt idx="7703">
                  <c:v>25</c:v>
                </c:pt>
                <c:pt idx="7704">
                  <c:v>25</c:v>
                </c:pt>
                <c:pt idx="7705">
                  <c:v>25</c:v>
                </c:pt>
                <c:pt idx="7706">
                  <c:v>25</c:v>
                </c:pt>
                <c:pt idx="7707">
                  <c:v>25</c:v>
                </c:pt>
                <c:pt idx="7708">
                  <c:v>25</c:v>
                </c:pt>
                <c:pt idx="7709">
                  <c:v>25</c:v>
                </c:pt>
                <c:pt idx="7710">
                  <c:v>25</c:v>
                </c:pt>
                <c:pt idx="7711">
                  <c:v>25</c:v>
                </c:pt>
                <c:pt idx="7712">
                  <c:v>25</c:v>
                </c:pt>
                <c:pt idx="7713">
                  <c:v>25</c:v>
                </c:pt>
                <c:pt idx="7714">
                  <c:v>25</c:v>
                </c:pt>
                <c:pt idx="7715">
                  <c:v>25</c:v>
                </c:pt>
                <c:pt idx="7716">
                  <c:v>25</c:v>
                </c:pt>
                <c:pt idx="7717">
                  <c:v>25</c:v>
                </c:pt>
                <c:pt idx="7718">
                  <c:v>25</c:v>
                </c:pt>
                <c:pt idx="7719">
                  <c:v>25</c:v>
                </c:pt>
                <c:pt idx="7720">
                  <c:v>25</c:v>
                </c:pt>
                <c:pt idx="7721">
                  <c:v>25</c:v>
                </c:pt>
                <c:pt idx="7722">
                  <c:v>25</c:v>
                </c:pt>
                <c:pt idx="7723">
                  <c:v>25</c:v>
                </c:pt>
                <c:pt idx="7724">
                  <c:v>25</c:v>
                </c:pt>
                <c:pt idx="7725">
                  <c:v>25</c:v>
                </c:pt>
                <c:pt idx="7726">
                  <c:v>25</c:v>
                </c:pt>
                <c:pt idx="7727">
                  <c:v>25</c:v>
                </c:pt>
                <c:pt idx="7728">
                  <c:v>25</c:v>
                </c:pt>
                <c:pt idx="7729">
                  <c:v>25</c:v>
                </c:pt>
                <c:pt idx="7730">
                  <c:v>25</c:v>
                </c:pt>
                <c:pt idx="7731">
                  <c:v>25</c:v>
                </c:pt>
                <c:pt idx="7732">
                  <c:v>25</c:v>
                </c:pt>
                <c:pt idx="7733">
                  <c:v>25</c:v>
                </c:pt>
                <c:pt idx="7734">
                  <c:v>25</c:v>
                </c:pt>
                <c:pt idx="7735">
                  <c:v>25</c:v>
                </c:pt>
                <c:pt idx="7736">
                  <c:v>25</c:v>
                </c:pt>
                <c:pt idx="7737">
                  <c:v>25</c:v>
                </c:pt>
                <c:pt idx="7738">
                  <c:v>25</c:v>
                </c:pt>
                <c:pt idx="7739">
                  <c:v>25</c:v>
                </c:pt>
                <c:pt idx="7740">
                  <c:v>25</c:v>
                </c:pt>
                <c:pt idx="7741">
                  <c:v>25</c:v>
                </c:pt>
                <c:pt idx="7742">
                  <c:v>25</c:v>
                </c:pt>
                <c:pt idx="7743">
                  <c:v>25</c:v>
                </c:pt>
                <c:pt idx="7744">
                  <c:v>25</c:v>
                </c:pt>
                <c:pt idx="7745">
                  <c:v>25</c:v>
                </c:pt>
                <c:pt idx="7746">
                  <c:v>25</c:v>
                </c:pt>
                <c:pt idx="7747">
                  <c:v>25</c:v>
                </c:pt>
                <c:pt idx="7748">
                  <c:v>25</c:v>
                </c:pt>
                <c:pt idx="7749">
                  <c:v>25</c:v>
                </c:pt>
                <c:pt idx="7750">
                  <c:v>25</c:v>
                </c:pt>
                <c:pt idx="7751">
                  <c:v>25</c:v>
                </c:pt>
                <c:pt idx="7752">
                  <c:v>25</c:v>
                </c:pt>
                <c:pt idx="7753">
                  <c:v>25</c:v>
                </c:pt>
                <c:pt idx="7754">
                  <c:v>25</c:v>
                </c:pt>
                <c:pt idx="7755">
                  <c:v>25</c:v>
                </c:pt>
                <c:pt idx="7756">
                  <c:v>25</c:v>
                </c:pt>
                <c:pt idx="7757">
                  <c:v>25</c:v>
                </c:pt>
                <c:pt idx="7758">
                  <c:v>25</c:v>
                </c:pt>
                <c:pt idx="7759">
                  <c:v>25</c:v>
                </c:pt>
                <c:pt idx="7760">
                  <c:v>25</c:v>
                </c:pt>
                <c:pt idx="7761">
                  <c:v>25</c:v>
                </c:pt>
                <c:pt idx="7762">
                  <c:v>25</c:v>
                </c:pt>
                <c:pt idx="7763">
                  <c:v>25</c:v>
                </c:pt>
                <c:pt idx="7764">
                  <c:v>25</c:v>
                </c:pt>
                <c:pt idx="7765">
                  <c:v>25</c:v>
                </c:pt>
                <c:pt idx="7766">
                  <c:v>25</c:v>
                </c:pt>
                <c:pt idx="7767">
                  <c:v>25</c:v>
                </c:pt>
                <c:pt idx="7768">
                  <c:v>25</c:v>
                </c:pt>
                <c:pt idx="7769">
                  <c:v>25</c:v>
                </c:pt>
                <c:pt idx="7770">
                  <c:v>25</c:v>
                </c:pt>
                <c:pt idx="7771">
                  <c:v>25</c:v>
                </c:pt>
                <c:pt idx="7772">
                  <c:v>25</c:v>
                </c:pt>
                <c:pt idx="7773">
                  <c:v>25</c:v>
                </c:pt>
                <c:pt idx="7774">
                  <c:v>25</c:v>
                </c:pt>
                <c:pt idx="7775">
                  <c:v>25</c:v>
                </c:pt>
                <c:pt idx="7776">
                  <c:v>25</c:v>
                </c:pt>
                <c:pt idx="7777">
                  <c:v>25</c:v>
                </c:pt>
                <c:pt idx="7778">
                  <c:v>25</c:v>
                </c:pt>
                <c:pt idx="7779">
                  <c:v>25</c:v>
                </c:pt>
                <c:pt idx="7780">
                  <c:v>25</c:v>
                </c:pt>
                <c:pt idx="7781">
                  <c:v>25</c:v>
                </c:pt>
                <c:pt idx="7782">
                  <c:v>25</c:v>
                </c:pt>
                <c:pt idx="7783">
                  <c:v>25</c:v>
                </c:pt>
                <c:pt idx="7784">
                  <c:v>25</c:v>
                </c:pt>
                <c:pt idx="7785">
                  <c:v>25</c:v>
                </c:pt>
                <c:pt idx="7786">
                  <c:v>25</c:v>
                </c:pt>
                <c:pt idx="7787">
                  <c:v>25</c:v>
                </c:pt>
                <c:pt idx="7788">
                  <c:v>25</c:v>
                </c:pt>
                <c:pt idx="7789">
                  <c:v>25</c:v>
                </c:pt>
                <c:pt idx="7790">
                  <c:v>25</c:v>
                </c:pt>
                <c:pt idx="7791">
                  <c:v>25</c:v>
                </c:pt>
                <c:pt idx="7792">
                  <c:v>25</c:v>
                </c:pt>
                <c:pt idx="7793">
                  <c:v>25</c:v>
                </c:pt>
                <c:pt idx="7794">
                  <c:v>25</c:v>
                </c:pt>
                <c:pt idx="7795">
                  <c:v>25</c:v>
                </c:pt>
                <c:pt idx="7796">
                  <c:v>25</c:v>
                </c:pt>
                <c:pt idx="7797">
                  <c:v>25</c:v>
                </c:pt>
                <c:pt idx="7798">
                  <c:v>25</c:v>
                </c:pt>
                <c:pt idx="7799">
                  <c:v>25</c:v>
                </c:pt>
                <c:pt idx="7800">
                  <c:v>25</c:v>
                </c:pt>
                <c:pt idx="7801">
                  <c:v>25</c:v>
                </c:pt>
                <c:pt idx="7802">
                  <c:v>25</c:v>
                </c:pt>
                <c:pt idx="7803">
                  <c:v>25</c:v>
                </c:pt>
                <c:pt idx="7804">
                  <c:v>25</c:v>
                </c:pt>
                <c:pt idx="7805">
                  <c:v>25</c:v>
                </c:pt>
                <c:pt idx="7806">
                  <c:v>25</c:v>
                </c:pt>
                <c:pt idx="7807">
                  <c:v>25</c:v>
                </c:pt>
                <c:pt idx="7808">
                  <c:v>25</c:v>
                </c:pt>
                <c:pt idx="7809">
                  <c:v>25</c:v>
                </c:pt>
                <c:pt idx="7810">
                  <c:v>25</c:v>
                </c:pt>
                <c:pt idx="7811">
                  <c:v>25</c:v>
                </c:pt>
                <c:pt idx="7812">
                  <c:v>25</c:v>
                </c:pt>
                <c:pt idx="7813">
                  <c:v>25</c:v>
                </c:pt>
                <c:pt idx="7814">
                  <c:v>25</c:v>
                </c:pt>
                <c:pt idx="7815">
                  <c:v>25</c:v>
                </c:pt>
                <c:pt idx="7816">
                  <c:v>25</c:v>
                </c:pt>
                <c:pt idx="7817">
                  <c:v>25</c:v>
                </c:pt>
                <c:pt idx="7818">
                  <c:v>25</c:v>
                </c:pt>
                <c:pt idx="7819">
                  <c:v>25</c:v>
                </c:pt>
                <c:pt idx="7820">
                  <c:v>25</c:v>
                </c:pt>
                <c:pt idx="7821">
                  <c:v>25</c:v>
                </c:pt>
                <c:pt idx="7822">
                  <c:v>25</c:v>
                </c:pt>
                <c:pt idx="7823">
                  <c:v>25</c:v>
                </c:pt>
                <c:pt idx="7824">
                  <c:v>25</c:v>
                </c:pt>
                <c:pt idx="7825">
                  <c:v>25</c:v>
                </c:pt>
                <c:pt idx="7826">
                  <c:v>25</c:v>
                </c:pt>
                <c:pt idx="7827">
                  <c:v>25</c:v>
                </c:pt>
                <c:pt idx="7828">
                  <c:v>25</c:v>
                </c:pt>
                <c:pt idx="7829">
                  <c:v>25</c:v>
                </c:pt>
                <c:pt idx="7830">
                  <c:v>25</c:v>
                </c:pt>
                <c:pt idx="7831">
                  <c:v>25</c:v>
                </c:pt>
                <c:pt idx="7832">
                  <c:v>25</c:v>
                </c:pt>
                <c:pt idx="7833">
                  <c:v>25</c:v>
                </c:pt>
                <c:pt idx="7834">
                  <c:v>25</c:v>
                </c:pt>
                <c:pt idx="7835">
                  <c:v>25</c:v>
                </c:pt>
                <c:pt idx="7836">
                  <c:v>25</c:v>
                </c:pt>
                <c:pt idx="7837">
                  <c:v>25</c:v>
                </c:pt>
                <c:pt idx="7838">
                  <c:v>25</c:v>
                </c:pt>
                <c:pt idx="7839">
                  <c:v>25</c:v>
                </c:pt>
                <c:pt idx="7840">
                  <c:v>25</c:v>
                </c:pt>
                <c:pt idx="7841">
                  <c:v>25</c:v>
                </c:pt>
                <c:pt idx="7842">
                  <c:v>25</c:v>
                </c:pt>
                <c:pt idx="7843">
                  <c:v>25</c:v>
                </c:pt>
                <c:pt idx="7844">
                  <c:v>25</c:v>
                </c:pt>
                <c:pt idx="7845">
                  <c:v>25</c:v>
                </c:pt>
                <c:pt idx="7846">
                  <c:v>25</c:v>
                </c:pt>
                <c:pt idx="7847">
                  <c:v>25</c:v>
                </c:pt>
                <c:pt idx="7848">
                  <c:v>25</c:v>
                </c:pt>
                <c:pt idx="7849">
                  <c:v>25</c:v>
                </c:pt>
                <c:pt idx="7850">
                  <c:v>25</c:v>
                </c:pt>
                <c:pt idx="7851">
                  <c:v>25</c:v>
                </c:pt>
                <c:pt idx="7852">
                  <c:v>25</c:v>
                </c:pt>
                <c:pt idx="7853">
                  <c:v>25</c:v>
                </c:pt>
                <c:pt idx="7854">
                  <c:v>25</c:v>
                </c:pt>
                <c:pt idx="7855">
                  <c:v>25</c:v>
                </c:pt>
                <c:pt idx="7856">
                  <c:v>25</c:v>
                </c:pt>
                <c:pt idx="7857">
                  <c:v>25</c:v>
                </c:pt>
                <c:pt idx="7858">
                  <c:v>25</c:v>
                </c:pt>
                <c:pt idx="7859">
                  <c:v>25</c:v>
                </c:pt>
                <c:pt idx="7860">
                  <c:v>25</c:v>
                </c:pt>
                <c:pt idx="7861">
                  <c:v>25</c:v>
                </c:pt>
                <c:pt idx="7862">
                  <c:v>25</c:v>
                </c:pt>
                <c:pt idx="7863">
                  <c:v>25</c:v>
                </c:pt>
                <c:pt idx="7864">
                  <c:v>25</c:v>
                </c:pt>
                <c:pt idx="7865">
                  <c:v>25</c:v>
                </c:pt>
                <c:pt idx="7866">
                  <c:v>25</c:v>
                </c:pt>
                <c:pt idx="7867">
                  <c:v>25</c:v>
                </c:pt>
                <c:pt idx="7868">
                  <c:v>25</c:v>
                </c:pt>
                <c:pt idx="7869">
                  <c:v>25</c:v>
                </c:pt>
                <c:pt idx="7870">
                  <c:v>25</c:v>
                </c:pt>
                <c:pt idx="7871">
                  <c:v>25</c:v>
                </c:pt>
                <c:pt idx="7872">
                  <c:v>25</c:v>
                </c:pt>
                <c:pt idx="7873">
                  <c:v>25</c:v>
                </c:pt>
                <c:pt idx="7874">
                  <c:v>25</c:v>
                </c:pt>
                <c:pt idx="7875">
                  <c:v>25</c:v>
                </c:pt>
                <c:pt idx="7876">
                  <c:v>25</c:v>
                </c:pt>
                <c:pt idx="7877">
                  <c:v>25</c:v>
                </c:pt>
                <c:pt idx="7878">
                  <c:v>25</c:v>
                </c:pt>
                <c:pt idx="7879">
                  <c:v>25</c:v>
                </c:pt>
                <c:pt idx="7880">
                  <c:v>25</c:v>
                </c:pt>
                <c:pt idx="7881">
                  <c:v>25</c:v>
                </c:pt>
                <c:pt idx="7882">
                  <c:v>25</c:v>
                </c:pt>
                <c:pt idx="7883">
                  <c:v>25</c:v>
                </c:pt>
                <c:pt idx="7884">
                  <c:v>25</c:v>
                </c:pt>
                <c:pt idx="7885">
                  <c:v>25</c:v>
                </c:pt>
                <c:pt idx="7886">
                  <c:v>25</c:v>
                </c:pt>
                <c:pt idx="7887">
                  <c:v>25</c:v>
                </c:pt>
                <c:pt idx="7888">
                  <c:v>25</c:v>
                </c:pt>
                <c:pt idx="7889">
                  <c:v>25</c:v>
                </c:pt>
                <c:pt idx="7890">
                  <c:v>25</c:v>
                </c:pt>
                <c:pt idx="7891">
                  <c:v>25</c:v>
                </c:pt>
                <c:pt idx="7892">
                  <c:v>25</c:v>
                </c:pt>
                <c:pt idx="7893">
                  <c:v>25</c:v>
                </c:pt>
                <c:pt idx="7894">
                  <c:v>25</c:v>
                </c:pt>
                <c:pt idx="7895">
                  <c:v>25</c:v>
                </c:pt>
                <c:pt idx="7896">
                  <c:v>25</c:v>
                </c:pt>
                <c:pt idx="7897">
                  <c:v>25</c:v>
                </c:pt>
                <c:pt idx="7898">
                  <c:v>25</c:v>
                </c:pt>
                <c:pt idx="7899">
                  <c:v>25</c:v>
                </c:pt>
                <c:pt idx="7900">
                  <c:v>25</c:v>
                </c:pt>
                <c:pt idx="7901">
                  <c:v>25</c:v>
                </c:pt>
                <c:pt idx="7902">
                  <c:v>25</c:v>
                </c:pt>
                <c:pt idx="7903">
                  <c:v>25</c:v>
                </c:pt>
                <c:pt idx="7904">
                  <c:v>25</c:v>
                </c:pt>
                <c:pt idx="7905">
                  <c:v>25</c:v>
                </c:pt>
                <c:pt idx="7906">
                  <c:v>25</c:v>
                </c:pt>
                <c:pt idx="7907">
                  <c:v>25</c:v>
                </c:pt>
                <c:pt idx="7908">
                  <c:v>25</c:v>
                </c:pt>
                <c:pt idx="7909">
                  <c:v>25</c:v>
                </c:pt>
                <c:pt idx="7910">
                  <c:v>25</c:v>
                </c:pt>
                <c:pt idx="7911">
                  <c:v>25</c:v>
                </c:pt>
                <c:pt idx="7912">
                  <c:v>25</c:v>
                </c:pt>
                <c:pt idx="7913">
                  <c:v>25</c:v>
                </c:pt>
                <c:pt idx="7914">
                  <c:v>25</c:v>
                </c:pt>
                <c:pt idx="7915">
                  <c:v>25</c:v>
                </c:pt>
                <c:pt idx="7916">
                  <c:v>25</c:v>
                </c:pt>
                <c:pt idx="7917">
                  <c:v>25</c:v>
                </c:pt>
                <c:pt idx="7918">
                  <c:v>25</c:v>
                </c:pt>
                <c:pt idx="7919">
                  <c:v>25</c:v>
                </c:pt>
                <c:pt idx="7920">
                  <c:v>25</c:v>
                </c:pt>
                <c:pt idx="7921">
                  <c:v>25</c:v>
                </c:pt>
                <c:pt idx="7922">
                  <c:v>25</c:v>
                </c:pt>
                <c:pt idx="7923">
                  <c:v>25</c:v>
                </c:pt>
                <c:pt idx="7924">
                  <c:v>25</c:v>
                </c:pt>
                <c:pt idx="7925">
                  <c:v>25</c:v>
                </c:pt>
                <c:pt idx="7926">
                  <c:v>25</c:v>
                </c:pt>
                <c:pt idx="7927">
                  <c:v>25</c:v>
                </c:pt>
                <c:pt idx="7928">
                  <c:v>25</c:v>
                </c:pt>
                <c:pt idx="7929">
                  <c:v>25</c:v>
                </c:pt>
                <c:pt idx="7930">
                  <c:v>25</c:v>
                </c:pt>
                <c:pt idx="7931">
                  <c:v>25</c:v>
                </c:pt>
                <c:pt idx="7932">
                  <c:v>25</c:v>
                </c:pt>
                <c:pt idx="7933">
                  <c:v>25</c:v>
                </c:pt>
                <c:pt idx="7934">
                  <c:v>25</c:v>
                </c:pt>
                <c:pt idx="7935">
                  <c:v>25</c:v>
                </c:pt>
                <c:pt idx="7936">
                  <c:v>25</c:v>
                </c:pt>
                <c:pt idx="7937">
                  <c:v>25</c:v>
                </c:pt>
                <c:pt idx="7938">
                  <c:v>25</c:v>
                </c:pt>
                <c:pt idx="7939">
                  <c:v>25</c:v>
                </c:pt>
                <c:pt idx="7940">
                  <c:v>25</c:v>
                </c:pt>
                <c:pt idx="7941">
                  <c:v>25</c:v>
                </c:pt>
                <c:pt idx="7942">
                  <c:v>25</c:v>
                </c:pt>
                <c:pt idx="7943">
                  <c:v>25</c:v>
                </c:pt>
                <c:pt idx="7944">
                  <c:v>25</c:v>
                </c:pt>
                <c:pt idx="7945">
                  <c:v>25</c:v>
                </c:pt>
                <c:pt idx="7946">
                  <c:v>25</c:v>
                </c:pt>
                <c:pt idx="7947">
                  <c:v>25</c:v>
                </c:pt>
                <c:pt idx="7948">
                  <c:v>25</c:v>
                </c:pt>
                <c:pt idx="7949">
                  <c:v>25</c:v>
                </c:pt>
                <c:pt idx="7950">
                  <c:v>25</c:v>
                </c:pt>
                <c:pt idx="7951">
                  <c:v>25</c:v>
                </c:pt>
                <c:pt idx="7952">
                  <c:v>25</c:v>
                </c:pt>
                <c:pt idx="7953">
                  <c:v>25</c:v>
                </c:pt>
                <c:pt idx="7954">
                  <c:v>25</c:v>
                </c:pt>
                <c:pt idx="7955">
                  <c:v>25</c:v>
                </c:pt>
                <c:pt idx="7956">
                  <c:v>25</c:v>
                </c:pt>
                <c:pt idx="7957">
                  <c:v>25</c:v>
                </c:pt>
                <c:pt idx="7958">
                  <c:v>25</c:v>
                </c:pt>
                <c:pt idx="7959">
                  <c:v>25</c:v>
                </c:pt>
                <c:pt idx="7960">
                  <c:v>25</c:v>
                </c:pt>
                <c:pt idx="7961">
                  <c:v>25</c:v>
                </c:pt>
                <c:pt idx="7962">
                  <c:v>25</c:v>
                </c:pt>
                <c:pt idx="7963">
                  <c:v>25</c:v>
                </c:pt>
                <c:pt idx="7964">
                  <c:v>25</c:v>
                </c:pt>
                <c:pt idx="7965">
                  <c:v>25</c:v>
                </c:pt>
                <c:pt idx="7966">
                  <c:v>25</c:v>
                </c:pt>
                <c:pt idx="7967">
                  <c:v>25</c:v>
                </c:pt>
                <c:pt idx="7968">
                  <c:v>25</c:v>
                </c:pt>
                <c:pt idx="7969">
                  <c:v>25</c:v>
                </c:pt>
                <c:pt idx="7970">
                  <c:v>25</c:v>
                </c:pt>
                <c:pt idx="7971">
                  <c:v>25</c:v>
                </c:pt>
                <c:pt idx="7972">
                  <c:v>25</c:v>
                </c:pt>
                <c:pt idx="7973">
                  <c:v>25</c:v>
                </c:pt>
                <c:pt idx="7974">
                  <c:v>25</c:v>
                </c:pt>
                <c:pt idx="7975">
                  <c:v>25</c:v>
                </c:pt>
                <c:pt idx="7976">
                  <c:v>25</c:v>
                </c:pt>
                <c:pt idx="7977">
                  <c:v>25</c:v>
                </c:pt>
                <c:pt idx="7978">
                  <c:v>25</c:v>
                </c:pt>
                <c:pt idx="7979">
                  <c:v>25</c:v>
                </c:pt>
                <c:pt idx="7980">
                  <c:v>25</c:v>
                </c:pt>
                <c:pt idx="7981">
                  <c:v>25</c:v>
                </c:pt>
                <c:pt idx="7982">
                  <c:v>25</c:v>
                </c:pt>
                <c:pt idx="7983">
                  <c:v>25</c:v>
                </c:pt>
                <c:pt idx="7984">
                  <c:v>25</c:v>
                </c:pt>
                <c:pt idx="7985">
                  <c:v>25</c:v>
                </c:pt>
                <c:pt idx="7986">
                  <c:v>25</c:v>
                </c:pt>
                <c:pt idx="7987">
                  <c:v>25</c:v>
                </c:pt>
                <c:pt idx="7988">
                  <c:v>25</c:v>
                </c:pt>
                <c:pt idx="7989">
                  <c:v>25</c:v>
                </c:pt>
                <c:pt idx="7990">
                  <c:v>25</c:v>
                </c:pt>
                <c:pt idx="7991">
                  <c:v>25</c:v>
                </c:pt>
                <c:pt idx="7992">
                  <c:v>25</c:v>
                </c:pt>
                <c:pt idx="7993">
                  <c:v>25</c:v>
                </c:pt>
                <c:pt idx="7994">
                  <c:v>25</c:v>
                </c:pt>
                <c:pt idx="7995">
                  <c:v>25</c:v>
                </c:pt>
                <c:pt idx="7996">
                  <c:v>25</c:v>
                </c:pt>
                <c:pt idx="7997">
                  <c:v>25</c:v>
                </c:pt>
                <c:pt idx="7998">
                  <c:v>25</c:v>
                </c:pt>
                <c:pt idx="7999">
                  <c:v>25</c:v>
                </c:pt>
                <c:pt idx="8000">
                  <c:v>25</c:v>
                </c:pt>
                <c:pt idx="8001">
                  <c:v>25</c:v>
                </c:pt>
                <c:pt idx="8002">
                  <c:v>25</c:v>
                </c:pt>
                <c:pt idx="8003">
                  <c:v>25</c:v>
                </c:pt>
                <c:pt idx="8004">
                  <c:v>25</c:v>
                </c:pt>
                <c:pt idx="8005">
                  <c:v>25</c:v>
                </c:pt>
                <c:pt idx="8006">
                  <c:v>25</c:v>
                </c:pt>
                <c:pt idx="8007">
                  <c:v>25</c:v>
                </c:pt>
                <c:pt idx="8008">
                  <c:v>25</c:v>
                </c:pt>
                <c:pt idx="8009">
                  <c:v>25</c:v>
                </c:pt>
                <c:pt idx="8010">
                  <c:v>25</c:v>
                </c:pt>
                <c:pt idx="8011">
                  <c:v>25</c:v>
                </c:pt>
                <c:pt idx="8012">
                  <c:v>25</c:v>
                </c:pt>
                <c:pt idx="8013">
                  <c:v>25</c:v>
                </c:pt>
                <c:pt idx="8014">
                  <c:v>25</c:v>
                </c:pt>
                <c:pt idx="8015">
                  <c:v>25</c:v>
                </c:pt>
                <c:pt idx="8016">
                  <c:v>25</c:v>
                </c:pt>
                <c:pt idx="8017">
                  <c:v>25</c:v>
                </c:pt>
                <c:pt idx="8018">
                  <c:v>25</c:v>
                </c:pt>
                <c:pt idx="8019">
                  <c:v>25</c:v>
                </c:pt>
                <c:pt idx="8020">
                  <c:v>25</c:v>
                </c:pt>
                <c:pt idx="8021">
                  <c:v>25</c:v>
                </c:pt>
                <c:pt idx="8022">
                  <c:v>25</c:v>
                </c:pt>
                <c:pt idx="8023">
                  <c:v>25</c:v>
                </c:pt>
                <c:pt idx="8024">
                  <c:v>25</c:v>
                </c:pt>
                <c:pt idx="8025">
                  <c:v>25</c:v>
                </c:pt>
                <c:pt idx="8026">
                  <c:v>25</c:v>
                </c:pt>
                <c:pt idx="8027">
                  <c:v>25</c:v>
                </c:pt>
                <c:pt idx="8028">
                  <c:v>25</c:v>
                </c:pt>
                <c:pt idx="8029">
                  <c:v>25</c:v>
                </c:pt>
                <c:pt idx="8030">
                  <c:v>25</c:v>
                </c:pt>
                <c:pt idx="8031">
                  <c:v>25</c:v>
                </c:pt>
                <c:pt idx="8032">
                  <c:v>25</c:v>
                </c:pt>
                <c:pt idx="8033">
                  <c:v>25</c:v>
                </c:pt>
                <c:pt idx="8034">
                  <c:v>25</c:v>
                </c:pt>
                <c:pt idx="8035">
                  <c:v>25</c:v>
                </c:pt>
                <c:pt idx="8036">
                  <c:v>25</c:v>
                </c:pt>
                <c:pt idx="8037">
                  <c:v>25</c:v>
                </c:pt>
                <c:pt idx="8038">
                  <c:v>25</c:v>
                </c:pt>
                <c:pt idx="8039">
                  <c:v>25</c:v>
                </c:pt>
                <c:pt idx="8040">
                  <c:v>25</c:v>
                </c:pt>
                <c:pt idx="8041">
                  <c:v>25</c:v>
                </c:pt>
                <c:pt idx="8042">
                  <c:v>25</c:v>
                </c:pt>
                <c:pt idx="8043">
                  <c:v>25</c:v>
                </c:pt>
                <c:pt idx="8044">
                  <c:v>25</c:v>
                </c:pt>
                <c:pt idx="8045">
                  <c:v>25</c:v>
                </c:pt>
                <c:pt idx="8046">
                  <c:v>25</c:v>
                </c:pt>
                <c:pt idx="8047">
                  <c:v>25</c:v>
                </c:pt>
                <c:pt idx="8048">
                  <c:v>25</c:v>
                </c:pt>
                <c:pt idx="8049">
                  <c:v>25</c:v>
                </c:pt>
                <c:pt idx="8050">
                  <c:v>25</c:v>
                </c:pt>
                <c:pt idx="8051">
                  <c:v>25</c:v>
                </c:pt>
                <c:pt idx="8052">
                  <c:v>25</c:v>
                </c:pt>
                <c:pt idx="8053">
                  <c:v>25</c:v>
                </c:pt>
                <c:pt idx="8054">
                  <c:v>25</c:v>
                </c:pt>
                <c:pt idx="8055">
                  <c:v>25</c:v>
                </c:pt>
                <c:pt idx="8056">
                  <c:v>25</c:v>
                </c:pt>
                <c:pt idx="8057">
                  <c:v>25</c:v>
                </c:pt>
                <c:pt idx="8058">
                  <c:v>25</c:v>
                </c:pt>
                <c:pt idx="8059">
                  <c:v>25</c:v>
                </c:pt>
                <c:pt idx="8060">
                  <c:v>25</c:v>
                </c:pt>
                <c:pt idx="8061">
                  <c:v>25</c:v>
                </c:pt>
                <c:pt idx="8062">
                  <c:v>25</c:v>
                </c:pt>
                <c:pt idx="8063">
                  <c:v>25</c:v>
                </c:pt>
                <c:pt idx="8064">
                  <c:v>25</c:v>
                </c:pt>
                <c:pt idx="8065">
                  <c:v>25</c:v>
                </c:pt>
                <c:pt idx="8066">
                  <c:v>25</c:v>
                </c:pt>
                <c:pt idx="8067">
                  <c:v>25</c:v>
                </c:pt>
                <c:pt idx="8068">
                  <c:v>25</c:v>
                </c:pt>
                <c:pt idx="8069">
                  <c:v>25</c:v>
                </c:pt>
                <c:pt idx="8070">
                  <c:v>25</c:v>
                </c:pt>
                <c:pt idx="8071">
                  <c:v>25</c:v>
                </c:pt>
                <c:pt idx="8072">
                  <c:v>25</c:v>
                </c:pt>
                <c:pt idx="8073">
                  <c:v>25</c:v>
                </c:pt>
                <c:pt idx="8074">
                  <c:v>25</c:v>
                </c:pt>
                <c:pt idx="8075">
                  <c:v>25</c:v>
                </c:pt>
                <c:pt idx="8076">
                  <c:v>25</c:v>
                </c:pt>
                <c:pt idx="8077">
                  <c:v>25</c:v>
                </c:pt>
                <c:pt idx="8078">
                  <c:v>25</c:v>
                </c:pt>
                <c:pt idx="8079">
                  <c:v>25</c:v>
                </c:pt>
                <c:pt idx="8080">
                  <c:v>25</c:v>
                </c:pt>
                <c:pt idx="8081">
                  <c:v>25</c:v>
                </c:pt>
                <c:pt idx="8082">
                  <c:v>25</c:v>
                </c:pt>
                <c:pt idx="8083">
                  <c:v>25</c:v>
                </c:pt>
                <c:pt idx="8084">
                  <c:v>25</c:v>
                </c:pt>
                <c:pt idx="8085">
                  <c:v>25</c:v>
                </c:pt>
                <c:pt idx="8086">
                  <c:v>25</c:v>
                </c:pt>
                <c:pt idx="8087">
                  <c:v>25</c:v>
                </c:pt>
                <c:pt idx="8088">
                  <c:v>25</c:v>
                </c:pt>
                <c:pt idx="8089">
                  <c:v>25</c:v>
                </c:pt>
                <c:pt idx="8090">
                  <c:v>25</c:v>
                </c:pt>
                <c:pt idx="8091">
                  <c:v>25</c:v>
                </c:pt>
                <c:pt idx="8092">
                  <c:v>25</c:v>
                </c:pt>
                <c:pt idx="8093">
                  <c:v>25</c:v>
                </c:pt>
                <c:pt idx="8094">
                  <c:v>25</c:v>
                </c:pt>
                <c:pt idx="8095">
                  <c:v>25</c:v>
                </c:pt>
                <c:pt idx="8096">
                  <c:v>25</c:v>
                </c:pt>
                <c:pt idx="8097">
                  <c:v>25</c:v>
                </c:pt>
                <c:pt idx="8098">
                  <c:v>25</c:v>
                </c:pt>
                <c:pt idx="8099">
                  <c:v>25</c:v>
                </c:pt>
                <c:pt idx="8100">
                  <c:v>25</c:v>
                </c:pt>
                <c:pt idx="8101">
                  <c:v>25</c:v>
                </c:pt>
                <c:pt idx="8102">
                  <c:v>25</c:v>
                </c:pt>
                <c:pt idx="8103">
                  <c:v>25</c:v>
                </c:pt>
                <c:pt idx="8104">
                  <c:v>25</c:v>
                </c:pt>
                <c:pt idx="8105">
                  <c:v>25</c:v>
                </c:pt>
                <c:pt idx="8106">
                  <c:v>25</c:v>
                </c:pt>
                <c:pt idx="8107">
                  <c:v>25</c:v>
                </c:pt>
                <c:pt idx="8108">
                  <c:v>25</c:v>
                </c:pt>
                <c:pt idx="8109">
                  <c:v>25</c:v>
                </c:pt>
                <c:pt idx="8110">
                  <c:v>25</c:v>
                </c:pt>
                <c:pt idx="8111">
                  <c:v>25</c:v>
                </c:pt>
                <c:pt idx="8112">
                  <c:v>25</c:v>
                </c:pt>
                <c:pt idx="8113">
                  <c:v>25</c:v>
                </c:pt>
                <c:pt idx="8114">
                  <c:v>25</c:v>
                </c:pt>
                <c:pt idx="8115">
                  <c:v>25</c:v>
                </c:pt>
                <c:pt idx="8116">
                  <c:v>25</c:v>
                </c:pt>
                <c:pt idx="8117">
                  <c:v>25</c:v>
                </c:pt>
                <c:pt idx="8118">
                  <c:v>25</c:v>
                </c:pt>
                <c:pt idx="8119">
                  <c:v>25</c:v>
                </c:pt>
                <c:pt idx="8120">
                  <c:v>25</c:v>
                </c:pt>
                <c:pt idx="8121">
                  <c:v>25</c:v>
                </c:pt>
                <c:pt idx="8122">
                  <c:v>25</c:v>
                </c:pt>
                <c:pt idx="8123">
                  <c:v>25</c:v>
                </c:pt>
                <c:pt idx="8124">
                  <c:v>25</c:v>
                </c:pt>
                <c:pt idx="8125">
                  <c:v>25</c:v>
                </c:pt>
                <c:pt idx="8126">
                  <c:v>25</c:v>
                </c:pt>
                <c:pt idx="8127">
                  <c:v>25</c:v>
                </c:pt>
                <c:pt idx="8128">
                  <c:v>25</c:v>
                </c:pt>
                <c:pt idx="8129">
                  <c:v>25</c:v>
                </c:pt>
                <c:pt idx="8130">
                  <c:v>25</c:v>
                </c:pt>
                <c:pt idx="8131">
                  <c:v>25</c:v>
                </c:pt>
                <c:pt idx="8132">
                  <c:v>25</c:v>
                </c:pt>
                <c:pt idx="8133">
                  <c:v>25</c:v>
                </c:pt>
                <c:pt idx="8134">
                  <c:v>25</c:v>
                </c:pt>
                <c:pt idx="8135">
                  <c:v>25</c:v>
                </c:pt>
                <c:pt idx="8136">
                  <c:v>25</c:v>
                </c:pt>
                <c:pt idx="8137">
                  <c:v>25</c:v>
                </c:pt>
                <c:pt idx="8138">
                  <c:v>25</c:v>
                </c:pt>
                <c:pt idx="8139">
                  <c:v>25</c:v>
                </c:pt>
                <c:pt idx="8140">
                  <c:v>25</c:v>
                </c:pt>
                <c:pt idx="8141">
                  <c:v>25</c:v>
                </c:pt>
                <c:pt idx="8142">
                  <c:v>25</c:v>
                </c:pt>
                <c:pt idx="8143">
                  <c:v>25</c:v>
                </c:pt>
                <c:pt idx="8144">
                  <c:v>25</c:v>
                </c:pt>
                <c:pt idx="8145">
                  <c:v>25</c:v>
                </c:pt>
                <c:pt idx="8146">
                  <c:v>25</c:v>
                </c:pt>
                <c:pt idx="8147">
                  <c:v>25</c:v>
                </c:pt>
                <c:pt idx="8148">
                  <c:v>25</c:v>
                </c:pt>
                <c:pt idx="8149">
                  <c:v>25</c:v>
                </c:pt>
                <c:pt idx="8150">
                  <c:v>25</c:v>
                </c:pt>
                <c:pt idx="8151">
                  <c:v>25</c:v>
                </c:pt>
                <c:pt idx="8152">
                  <c:v>25</c:v>
                </c:pt>
                <c:pt idx="8153">
                  <c:v>25</c:v>
                </c:pt>
                <c:pt idx="8154">
                  <c:v>25</c:v>
                </c:pt>
                <c:pt idx="8155">
                  <c:v>25</c:v>
                </c:pt>
                <c:pt idx="8156">
                  <c:v>25</c:v>
                </c:pt>
                <c:pt idx="8157">
                  <c:v>25</c:v>
                </c:pt>
                <c:pt idx="8158">
                  <c:v>25</c:v>
                </c:pt>
                <c:pt idx="8159">
                  <c:v>25</c:v>
                </c:pt>
                <c:pt idx="8160">
                  <c:v>25</c:v>
                </c:pt>
                <c:pt idx="8161">
                  <c:v>25</c:v>
                </c:pt>
                <c:pt idx="8162">
                  <c:v>25</c:v>
                </c:pt>
                <c:pt idx="8163">
                  <c:v>25</c:v>
                </c:pt>
                <c:pt idx="8164">
                  <c:v>25</c:v>
                </c:pt>
                <c:pt idx="8165">
                  <c:v>25</c:v>
                </c:pt>
                <c:pt idx="8166">
                  <c:v>25</c:v>
                </c:pt>
                <c:pt idx="8167">
                  <c:v>25</c:v>
                </c:pt>
                <c:pt idx="8168">
                  <c:v>25</c:v>
                </c:pt>
                <c:pt idx="8169">
                  <c:v>25</c:v>
                </c:pt>
                <c:pt idx="8170">
                  <c:v>25</c:v>
                </c:pt>
                <c:pt idx="8171">
                  <c:v>25</c:v>
                </c:pt>
                <c:pt idx="8172">
                  <c:v>25</c:v>
                </c:pt>
                <c:pt idx="8173">
                  <c:v>25</c:v>
                </c:pt>
                <c:pt idx="8174">
                  <c:v>25</c:v>
                </c:pt>
                <c:pt idx="8175">
                  <c:v>25</c:v>
                </c:pt>
                <c:pt idx="8176">
                  <c:v>25</c:v>
                </c:pt>
                <c:pt idx="8177">
                  <c:v>25</c:v>
                </c:pt>
                <c:pt idx="8178">
                  <c:v>25</c:v>
                </c:pt>
                <c:pt idx="8179">
                  <c:v>25</c:v>
                </c:pt>
                <c:pt idx="8180">
                  <c:v>25</c:v>
                </c:pt>
                <c:pt idx="8181">
                  <c:v>25</c:v>
                </c:pt>
                <c:pt idx="8182">
                  <c:v>25</c:v>
                </c:pt>
                <c:pt idx="8183">
                  <c:v>25</c:v>
                </c:pt>
                <c:pt idx="8184">
                  <c:v>25</c:v>
                </c:pt>
                <c:pt idx="8185">
                  <c:v>25</c:v>
                </c:pt>
                <c:pt idx="8186">
                  <c:v>25</c:v>
                </c:pt>
                <c:pt idx="8187">
                  <c:v>25</c:v>
                </c:pt>
                <c:pt idx="8188">
                  <c:v>25</c:v>
                </c:pt>
                <c:pt idx="8189">
                  <c:v>25</c:v>
                </c:pt>
                <c:pt idx="8190">
                  <c:v>25</c:v>
                </c:pt>
                <c:pt idx="8191">
                  <c:v>25</c:v>
                </c:pt>
                <c:pt idx="8192">
                  <c:v>25</c:v>
                </c:pt>
                <c:pt idx="8193">
                  <c:v>25</c:v>
                </c:pt>
                <c:pt idx="8194">
                  <c:v>25</c:v>
                </c:pt>
                <c:pt idx="8195">
                  <c:v>25</c:v>
                </c:pt>
                <c:pt idx="8196">
                  <c:v>25</c:v>
                </c:pt>
                <c:pt idx="8197">
                  <c:v>25</c:v>
                </c:pt>
                <c:pt idx="8198">
                  <c:v>25</c:v>
                </c:pt>
                <c:pt idx="8199">
                  <c:v>25</c:v>
                </c:pt>
                <c:pt idx="8200">
                  <c:v>25</c:v>
                </c:pt>
                <c:pt idx="8201">
                  <c:v>25</c:v>
                </c:pt>
                <c:pt idx="8202">
                  <c:v>25</c:v>
                </c:pt>
                <c:pt idx="8203">
                  <c:v>25</c:v>
                </c:pt>
                <c:pt idx="8204">
                  <c:v>25</c:v>
                </c:pt>
                <c:pt idx="8205">
                  <c:v>25</c:v>
                </c:pt>
                <c:pt idx="8206">
                  <c:v>25</c:v>
                </c:pt>
                <c:pt idx="8207">
                  <c:v>25</c:v>
                </c:pt>
                <c:pt idx="8208">
                  <c:v>25</c:v>
                </c:pt>
                <c:pt idx="8209">
                  <c:v>25</c:v>
                </c:pt>
                <c:pt idx="8210">
                  <c:v>25</c:v>
                </c:pt>
                <c:pt idx="8211">
                  <c:v>25</c:v>
                </c:pt>
                <c:pt idx="8212">
                  <c:v>25</c:v>
                </c:pt>
                <c:pt idx="8213">
                  <c:v>25</c:v>
                </c:pt>
                <c:pt idx="8214">
                  <c:v>25</c:v>
                </c:pt>
                <c:pt idx="8215">
                  <c:v>25</c:v>
                </c:pt>
                <c:pt idx="8216">
                  <c:v>25</c:v>
                </c:pt>
                <c:pt idx="8217">
                  <c:v>25</c:v>
                </c:pt>
                <c:pt idx="8218">
                  <c:v>25</c:v>
                </c:pt>
                <c:pt idx="8219">
                  <c:v>25</c:v>
                </c:pt>
                <c:pt idx="8220">
                  <c:v>25</c:v>
                </c:pt>
                <c:pt idx="8221">
                  <c:v>25</c:v>
                </c:pt>
                <c:pt idx="8222">
                  <c:v>25</c:v>
                </c:pt>
                <c:pt idx="8223">
                  <c:v>25</c:v>
                </c:pt>
                <c:pt idx="8224">
                  <c:v>25</c:v>
                </c:pt>
                <c:pt idx="8225">
                  <c:v>25</c:v>
                </c:pt>
                <c:pt idx="8226">
                  <c:v>25</c:v>
                </c:pt>
                <c:pt idx="8227">
                  <c:v>25</c:v>
                </c:pt>
                <c:pt idx="8228">
                  <c:v>25</c:v>
                </c:pt>
                <c:pt idx="8229">
                  <c:v>25</c:v>
                </c:pt>
                <c:pt idx="8230">
                  <c:v>25</c:v>
                </c:pt>
                <c:pt idx="8231">
                  <c:v>25</c:v>
                </c:pt>
                <c:pt idx="8232">
                  <c:v>25</c:v>
                </c:pt>
                <c:pt idx="8233">
                  <c:v>25</c:v>
                </c:pt>
                <c:pt idx="8234">
                  <c:v>25</c:v>
                </c:pt>
                <c:pt idx="8235">
                  <c:v>25</c:v>
                </c:pt>
                <c:pt idx="8236">
                  <c:v>25</c:v>
                </c:pt>
                <c:pt idx="8237">
                  <c:v>25</c:v>
                </c:pt>
                <c:pt idx="8238">
                  <c:v>25</c:v>
                </c:pt>
                <c:pt idx="8239">
                  <c:v>25</c:v>
                </c:pt>
                <c:pt idx="8240">
                  <c:v>25</c:v>
                </c:pt>
                <c:pt idx="8241">
                  <c:v>25</c:v>
                </c:pt>
                <c:pt idx="8242">
                  <c:v>25</c:v>
                </c:pt>
                <c:pt idx="8243">
                  <c:v>25</c:v>
                </c:pt>
                <c:pt idx="8244">
                  <c:v>25</c:v>
                </c:pt>
                <c:pt idx="8245">
                  <c:v>25</c:v>
                </c:pt>
                <c:pt idx="8246">
                  <c:v>25</c:v>
                </c:pt>
                <c:pt idx="8247">
                  <c:v>25</c:v>
                </c:pt>
                <c:pt idx="8248">
                  <c:v>25</c:v>
                </c:pt>
                <c:pt idx="8249">
                  <c:v>25</c:v>
                </c:pt>
                <c:pt idx="8250">
                  <c:v>25</c:v>
                </c:pt>
                <c:pt idx="8251">
                  <c:v>25</c:v>
                </c:pt>
                <c:pt idx="8252">
                  <c:v>25</c:v>
                </c:pt>
                <c:pt idx="8253">
                  <c:v>25</c:v>
                </c:pt>
                <c:pt idx="8254">
                  <c:v>25</c:v>
                </c:pt>
                <c:pt idx="8255">
                  <c:v>25</c:v>
                </c:pt>
                <c:pt idx="8256">
                  <c:v>25</c:v>
                </c:pt>
                <c:pt idx="8257">
                  <c:v>25</c:v>
                </c:pt>
                <c:pt idx="8258">
                  <c:v>25</c:v>
                </c:pt>
                <c:pt idx="8259">
                  <c:v>25</c:v>
                </c:pt>
                <c:pt idx="8260">
                  <c:v>25</c:v>
                </c:pt>
                <c:pt idx="8261">
                  <c:v>25</c:v>
                </c:pt>
                <c:pt idx="8262">
                  <c:v>25</c:v>
                </c:pt>
                <c:pt idx="8263">
                  <c:v>25</c:v>
                </c:pt>
                <c:pt idx="8264">
                  <c:v>25</c:v>
                </c:pt>
                <c:pt idx="8265">
                  <c:v>25</c:v>
                </c:pt>
                <c:pt idx="8266">
                  <c:v>25</c:v>
                </c:pt>
                <c:pt idx="8267">
                  <c:v>25</c:v>
                </c:pt>
                <c:pt idx="8268">
                  <c:v>25</c:v>
                </c:pt>
                <c:pt idx="8269">
                  <c:v>25</c:v>
                </c:pt>
                <c:pt idx="8270">
                  <c:v>25</c:v>
                </c:pt>
                <c:pt idx="8271">
                  <c:v>25</c:v>
                </c:pt>
                <c:pt idx="8272">
                  <c:v>25</c:v>
                </c:pt>
                <c:pt idx="8273">
                  <c:v>25</c:v>
                </c:pt>
                <c:pt idx="8274">
                  <c:v>25</c:v>
                </c:pt>
                <c:pt idx="8275">
                  <c:v>25</c:v>
                </c:pt>
                <c:pt idx="8276">
                  <c:v>25</c:v>
                </c:pt>
                <c:pt idx="8277">
                  <c:v>25</c:v>
                </c:pt>
                <c:pt idx="8278">
                  <c:v>25</c:v>
                </c:pt>
                <c:pt idx="8279">
                  <c:v>25</c:v>
                </c:pt>
                <c:pt idx="8280">
                  <c:v>25</c:v>
                </c:pt>
                <c:pt idx="8281">
                  <c:v>25</c:v>
                </c:pt>
                <c:pt idx="8282">
                  <c:v>25</c:v>
                </c:pt>
                <c:pt idx="8283">
                  <c:v>25</c:v>
                </c:pt>
                <c:pt idx="8284">
                  <c:v>25</c:v>
                </c:pt>
                <c:pt idx="8285">
                  <c:v>25</c:v>
                </c:pt>
                <c:pt idx="8286">
                  <c:v>25</c:v>
                </c:pt>
                <c:pt idx="8287">
                  <c:v>25</c:v>
                </c:pt>
                <c:pt idx="8288">
                  <c:v>25</c:v>
                </c:pt>
                <c:pt idx="8289">
                  <c:v>25</c:v>
                </c:pt>
                <c:pt idx="8290">
                  <c:v>25</c:v>
                </c:pt>
                <c:pt idx="8291">
                  <c:v>25</c:v>
                </c:pt>
                <c:pt idx="8292">
                  <c:v>25</c:v>
                </c:pt>
                <c:pt idx="8293">
                  <c:v>25</c:v>
                </c:pt>
                <c:pt idx="8294">
                  <c:v>25</c:v>
                </c:pt>
                <c:pt idx="8295">
                  <c:v>25</c:v>
                </c:pt>
                <c:pt idx="8296">
                  <c:v>25</c:v>
                </c:pt>
                <c:pt idx="8297">
                  <c:v>25</c:v>
                </c:pt>
                <c:pt idx="8298">
                  <c:v>25</c:v>
                </c:pt>
                <c:pt idx="8299">
                  <c:v>25</c:v>
                </c:pt>
                <c:pt idx="8300">
                  <c:v>25</c:v>
                </c:pt>
                <c:pt idx="8301">
                  <c:v>25</c:v>
                </c:pt>
                <c:pt idx="8302">
                  <c:v>25</c:v>
                </c:pt>
                <c:pt idx="8303">
                  <c:v>25</c:v>
                </c:pt>
                <c:pt idx="8304">
                  <c:v>25</c:v>
                </c:pt>
                <c:pt idx="8305">
                  <c:v>25</c:v>
                </c:pt>
                <c:pt idx="8306">
                  <c:v>25</c:v>
                </c:pt>
                <c:pt idx="8307">
                  <c:v>25</c:v>
                </c:pt>
                <c:pt idx="8308">
                  <c:v>25</c:v>
                </c:pt>
                <c:pt idx="8309">
                  <c:v>25</c:v>
                </c:pt>
                <c:pt idx="8310">
                  <c:v>25</c:v>
                </c:pt>
                <c:pt idx="8311">
                  <c:v>25</c:v>
                </c:pt>
                <c:pt idx="8312">
                  <c:v>25</c:v>
                </c:pt>
                <c:pt idx="8313">
                  <c:v>25</c:v>
                </c:pt>
                <c:pt idx="8314">
                  <c:v>25</c:v>
                </c:pt>
                <c:pt idx="8315">
                  <c:v>25</c:v>
                </c:pt>
                <c:pt idx="8316">
                  <c:v>25</c:v>
                </c:pt>
                <c:pt idx="8317">
                  <c:v>25</c:v>
                </c:pt>
                <c:pt idx="8318">
                  <c:v>25</c:v>
                </c:pt>
                <c:pt idx="8319">
                  <c:v>25</c:v>
                </c:pt>
                <c:pt idx="8320">
                  <c:v>25</c:v>
                </c:pt>
                <c:pt idx="8321">
                  <c:v>25</c:v>
                </c:pt>
                <c:pt idx="8322">
                  <c:v>25</c:v>
                </c:pt>
                <c:pt idx="8323">
                  <c:v>25</c:v>
                </c:pt>
                <c:pt idx="8324">
                  <c:v>25</c:v>
                </c:pt>
                <c:pt idx="8325">
                  <c:v>25</c:v>
                </c:pt>
                <c:pt idx="8326">
                  <c:v>25</c:v>
                </c:pt>
                <c:pt idx="8327">
                  <c:v>25</c:v>
                </c:pt>
                <c:pt idx="8328">
                  <c:v>25</c:v>
                </c:pt>
                <c:pt idx="8329">
                  <c:v>25</c:v>
                </c:pt>
                <c:pt idx="8330">
                  <c:v>25</c:v>
                </c:pt>
                <c:pt idx="8331">
                  <c:v>25</c:v>
                </c:pt>
                <c:pt idx="8332">
                  <c:v>25</c:v>
                </c:pt>
                <c:pt idx="8333">
                  <c:v>25</c:v>
                </c:pt>
                <c:pt idx="8334">
                  <c:v>25</c:v>
                </c:pt>
                <c:pt idx="8335">
                  <c:v>25</c:v>
                </c:pt>
                <c:pt idx="8336">
                  <c:v>25</c:v>
                </c:pt>
                <c:pt idx="8337">
                  <c:v>25</c:v>
                </c:pt>
                <c:pt idx="8338">
                  <c:v>25</c:v>
                </c:pt>
                <c:pt idx="8339">
                  <c:v>25</c:v>
                </c:pt>
                <c:pt idx="8340">
                  <c:v>25</c:v>
                </c:pt>
                <c:pt idx="8341">
                  <c:v>25</c:v>
                </c:pt>
                <c:pt idx="8342">
                  <c:v>25</c:v>
                </c:pt>
                <c:pt idx="8343">
                  <c:v>25</c:v>
                </c:pt>
                <c:pt idx="8344">
                  <c:v>25</c:v>
                </c:pt>
                <c:pt idx="8345">
                  <c:v>25</c:v>
                </c:pt>
                <c:pt idx="8346">
                  <c:v>25</c:v>
                </c:pt>
                <c:pt idx="8347">
                  <c:v>25</c:v>
                </c:pt>
                <c:pt idx="8348">
                  <c:v>25</c:v>
                </c:pt>
                <c:pt idx="8349">
                  <c:v>25</c:v>
                </c:pt>
                <c:pt idx="8350">
                  <c:v>25</c:v>
                </c:pt>
                <c:pt idx="8351">
                  <c:v>25</c:v>
                </c:pt>
                <c:pt idx="8352">
                  <c:v>25</c:v>
                </c:pt>
                <c:pt idx="8353">
                  <c:v>25</c:v>
                </c:pt>
                <c:pt idx="8354">
                  <c:v>25</c:v>
                </c:pt>
                <c:pt idx="8355">
                  <c:v>25</c:v>
                </c:pt>
                <c:pt idx="8356">
                  <c:v>25</c:v>
                </c:pt>
                <c:pt idx="8357">
                  <c:v>25</c:v>
                </c:pt>
                <c:pt idx="8358">
                  <c:v>25</c:v>
                </c:pt>
                <c:pt idx="8359">
                  <c:v>25</c:v>
                </c:pt>
                <c:pt idx="8360">
                  <c:v>25</c:v>
                </c:pt>
                <c:pt idx="8361">
                  <c:v>25</c:v>
                </c:pt>
                <c:pt idx="8362">
                  <c:v>25</c:v>
                </c:pt>
                <c:pt idx="8363">
                  <c:v>25</c:v>
                </c:pt>
                <c:pt idx="8364">
                  <c:v>25</c:v>
                </c:pt>
                <c:pt idx="8365">
                  <c:v>25</c:v>
                </c:pt>
                <c:pt idx="8366">
                  <c:v>25</c:v>
                </c:pt>
                <c:pt idx="8367">
                  <c:v>25</c:v>
                </c:pt>
                <c:pt idx="8368">
                  <c:v>25</c:v>
                </c:pt>
                <c:pt idx="8369">
                  <c:v>25</c:v>
                </c:pt>
                <c:pt idx="8370">
                  <c:v>25</c:v>
                </c:pt>
                <c:pt idx="8371">
                  <c:v>25</c:v>
                </c:pt>
                <c:pt idx="8372">
                  <c:v>25</c:v>
                </c:pt>
                <c:pt idx="8373">
                  <c:v>25</c:v>
                </c:pt>
                <c:pt idx="8374">
                  <c:v>25</c:v>
                </c:pt>
                <c:pt idx="8375">
                  <c:v>25</c:v>
                </c:pt>
                <c:pt idx="8376">
                  <c:v>25</c:v>
                </c:pt>
                <c:pt idx="8377">
                  <c:v>25</c:v>
                </c:pt>
                <c:pt idx="8378">
                  <c:v>25</c:v>
                </c:pt>
                <c:pt idx="8379">
                  <c:v>25</c:v>
                </c:pt>
                <c:pt idx="8380">
                  <c:v>25</c:v>
                </c:pt>
                <c:pt idx="8381">
                  <c:v>25</c:v>
                </c:pt>
                <c:pt idx="8382">
                  <c:v>25</c:v>
                </c:pt>
                <c:pt idx="8383">
                  <c:v>25</c:v>
                </c:pt>
                <c:pt idx="8384">
                  <c:v>25</c:v>
                </c:pt>
                <c:pt idx="8385">
                  <c:v>25</c:v>
                </c:pt>
                <c:pt idx="8386">
                  <c:v>25</c:v>
                </c:pt>
                <c:pt idx="8387">
                  <c:v>25</c:v>
                </c:pt>
                <c:pt idx="8388">
                  <c:v>25</c:v>
                </c:pt>
                <c:pt idx="8389">
                  <c:v>25</c:v>
                </c:pt>
                <c:pt idx="8390">
                  <c:v>25</c:v>
                </c:pt>
                <c:pt idx="8391">
                  <c:v>25</c:v>
                </c:pt>
                <c:pt idx="8392">
                  <c:v>25</c:v>
                </c:pt>
                <c:pt idx="8393">
                  <c:v>25</c:v>
                </c:pt>
                <c:pt idx="8394">
                  <c:v>25</c:v>
                </c:pt>
                <c:pt idx="8395">
                  <c:v>25</c:v>
                </c:pt>
                <c:pt idx="8396">
                  <c:v>25</c:v>
                </c:pt>
                <c:pt idx="8397">
                  <c:v>25</c:v>
                </c:pt>
                <c:pt idx="8398">
                  <c:v>25</c:v>
                </c:pt>
                <c:pt idx="8399">
                  <c:v>25</c:v>
                </c:pt>
                <c:pt idx="8400">
                  <c:v>25</c:v>
                </c:pt>
                <c:pt idx="8401">
                  <c:v>25</c:v>
                </c:pt>
                <c:pt idx="8402">
                  <c:v>25</c:v>
                </c:pt>
                <c:pt idx="8403">
                  <c:v>25</c:v>
                </c:pt>
                <c:pt idx="8404">
                  <c:v>25</c:v>
                </c:pt>
                <c:pt idx="8405">
                  <c:v>25</c:v>
                </c:pt>
                <c:pt idx="8406">
                  <c:v>25</c:v>
                </c:pt>
                <c:pt idx="8407">
                  <c:v>25</c:v>
                </c:pt>
                <c:pt idx="8408">
                  <c:v>25</c:v>
                </c:pt>
                <c:pt idx="8409">
                  <c:v>25</c:v>
                </c:pt>
                <c:pt idx="8410">
                  <c:v>25</c:v>
                </c:pt>
                <c:pt idx="8411">
                  <c:v>25</c:v>
                </c:pt>
                <c:pt idx="8412">
                  <c:v>25</c:v>
                </c:pt>
                <c:pt idx="8413">
                  <c:v>25</c:v>
                </c:pt>
                <c:pt idx="8414">
                  <c:v>25</c:v>
                </c:pt>
                <c:pt idx="8415">
                  <c:v>25</c:v>
                </c:pt>
                <c:pt idx="8416">
                  <c:v>25</c:v>
                </c:pt>
                <c:pt idx="8417">
                  <c:v>25</c:v>
                </c:pt>
                <c:pt idx="8418">
                  <c:v>25</c:v>
                </c:pt>
                <c:pt idx="8419">
                  <c:v>25</c:v>
                </c:pt>
                <c:pt idx="8420">
                  <c:v>25</c:v>
                </c:pt>
                <c:pt idx="8421">
                  <c:v>25</c:v>
                </c:pt>
                <c:pt idx="8422">
                  <c:v>25</c:v>
                </c:pt>
                <c:pt idx="8423">
                  <c:v>25</c:v>
                </c:pt>
                <c:pt idx="8424">
                  <c:v>25</c:v>
                </c:pt>
                <c:pt idx="8425">
                  <c:v>25</c:v>
                </c:pt>
                <c:pt idx="8426">
                  <c:v>25</c:v>
                </c:pt>
                <c:pt idx="8427">
                  <c:v>25</c:v>
                </c:pt>
                <c:pt idx="8428">
                  <c:v>25</c:v>
                </c:pt>
                <c:pt idx="8429">
                  <c:v>25</c:v>
                </c:pt>
                <c:pt idx="8430">
                  <c:v>25</c:v>
                </c:pt>
                <c:pt idx="8431">
                  <c:v>25</c:v>
                </c:pt>
                <c:pt idx="8432">
                  <c:v>25</c:v>
                </c:pt>
                <c:pt idx="8433">
                  <c:v>25</c:v>
                </c:pt>
                <c:pt idx="8434">
                  <c:v>25</c:v>
                </c:pt>
                <c:pt idx="8435">
                  <c:v>25</c:v>
                </c:pt>
                <c:pt idx="8436">
                  <c:v>25</c:v>
                </c:pt>
                <c:pt idx="8437">
                  <c:v>25</c:v>
                </c:pt>
                <c:pt idx="8438">
                  <c:v>25</c:v>
                </c:pt>
                <c:pt idx="8439">
                  <c:v>25</c:v>
                </c:pt>
                <c:pt idx="8440">
                  <c:v>25</c:v>
                </c:pt>
                <c:pt idx="8441">
                  <c:v>25</c:v>
                </c:pt>
                <c:pt idx="8442">
                  <c:v>25</c:v>
                </c:pt>
                <c:pt idx="8443">
                  <c:v>25</c:v>
                </c:pt>
                <c:pt idx="8444">
                  <c:v>25</c:v>
                </c:pt>
                <c:pt idx="8445">
                  <c:v>25</c:v>
                </c:pt>
                <c:pt idx="8446">
                  <c:v>25</c:v>
                </c:pt>
                <c:pt idx="8447">
                  <c:v>25</c:v>
                </c:pt>
                <c:pt idx="8448">
                  <c:v>25</c:v>
                </c:pt>
                <c:pt idx="8449">
                  <c:v>25</c:v>
                </c:pt>
                <c:pt idx="8450">
                  <c:v>25</c:v>
                </c:pt>
                <c:pt idx="8451">
                  <c:v>25</c:v>
                </c:pt>
                <c:pt idx="8452">
                  <c:v>25</c:v>
                </c:pt>
                <c:pt idx="8453">
                  <c:v>25</c:v>
                </c:pt>
                <c:pt idx="8454">
                  <c:v>25</c:v>
                </c:pt>
                <c:pt idx="8455">
                  <c:v>25</c:v>
                </c:pt>
                <c:pt idx="8456">
                  <c:v>25</c:v>
                </c:pt>
                <c:pt idx="8457">
                  <c:v>25</c:v>
                </c:pt>
                <c:pt idx="8458">
                  <c:v>25</c:v>
                </c:pt>
                <c:pt idx="8459">
                  <c:v>25</c:v>
                </c:pt>
                <c:pt idx="8460">
                  <c:v>25</c:v>
                </c:pt>
                <c:pt idx="8461">
                  <c:v>25</c:v>
                </c:pt>
                <c:pt idx="8462">
                  <c:v>25</c:v>
                </c:pt>
                <c:pt idx="8463">
                  <c:v>25</c:v>
                </c:pt>
                <c:pt idx="8464">
                  <c:v>25</c:v>
                </c:pt>
                <c:pt idx="8465">
                  <c:v>25</c:v>
                </c:pt>
                <c:pt idx="8466">
                  <c:v>25</c:v>
                </c:pt>
                <c:pt idx="8467">
                  <c:v>25</c:v>
                </c:pt>
                <c:pt idx="8468">
                  <c:v>25</c:v>
                </c:pt>
                <c:pt idx="8469">
                  <c:v>25</c:v>
                </c:pt>
                <c:pt idx="8470">
                  <c:v>25</c:v>
                </c:pt>
                <c:pt idx="8471">
                  <c:v>25</c:v>
                </c:pt>
                <c:pt idx="8472">
                  <c:v>25</c:v>
                </c:pt>
                <c:pt idx="8473">
                  <c:v>25</c:v>
                </c:pt>
                <c:pt idx="8474">
                  <c:v>25</c:v>
                </c:pt>
                <c:pt idx="8475">
                  <c:v>25</c:v>
                </c:pt>
                <c:pt idx="8476">
                  <c:v>25</c:v>
                </c:pt>
                <c:pt idx="8477">
                  <c:v>25</c:v>
                </c:pt>
                <c:pt idx="8478">
                  <c:v>25</c:v>
                </c:pt>
                <c:pt idx="8479">
                  <c:v>25</c:v>
                </c:pt>
                <c:pt idx="8480">
                  <c:v>25</c:v>
                </c:pt>
                <c:pt idx="8481">
                  <c:v>25</c:v>
                </c:pt>
                <c:pt idx="8482">
                  <c:v>25</c:v>
                </c:pt>
                <c:pt idx="8483">
                  <c:v>25</c:v>
                </c:pt>
                <c:pt idx="8484">
                  <c:v>25</c:v>
                </c:pt>
                <c:pt idx="8485">
                  <c:v>25</c:v>
                </c:pt>
                <c:pt idx="8486">
                  <c:v>25</c:v>
                </c:pt>
                <c:pt idx="8487">
                  <c:v>25</c:v>
                </c:pt>
                <c:pt idx="8488">
                  <c:v>25</c:v>
                </c:pt>
                <c:pt idx="8489">
                  <c:v>25</c:v>
                </c:pt>
                <c:pt idx="8490">
                  <c:v>25</c:v>
                </c:pt>
                <c:pt idx="8491">
                  <c:v>25</c:v>
                </c:pt>
                <c:pt idx="8492">
                  <c:v>25</c:v>
                </c:pt>
                <c:pt idx="8493">
                  <c:v>25</c:v>
                </c:pt>
                <c:pt idx="8494">
                  <c:v>25</c:v>
                </c:pt>
                <c:pt idx="8495">
                  <c:v>25</c:v>
                </c:pt>
                <c:pt idx="8496">
                  <c:v>25</c:v>
                </c:pt>
                <c:pt idx="8497">
                  <c:v>25</c:v>
                </c:pt>
                <c:pt idx="8498">
                  <c:v>25</c:v>
                </c:pt>
                <c:pt idx="8499">
                  <c:v>25</c:v>
                </c:pt>
                <c:pt idx="8500">
                  <c:v>25</c:v>
                </c:pt>
                <c:pt idx="8501">
                  <c:v>25</c:v>
                </c:pt>
                <c:pt idx="8502">
                  <c:v>25</c:v>
                </c:pt>
                <c:pt idx="8503">
                  <c:v>25</c:v>
                </c:pt>
                <c:pt idx="8504">
                  <c:v>25</c:v>
                </c:pt>
                <c:pt idx="8505">
                  <c:v>25</c:v>
                </c:pt>
                <c:pt idx="8506">
                  <c:v>25</c:v>
                </c:pt>
                <c:pt idx="8507">
                  <c:v>25</c:v>
                </c:pt>
                <c:pt idx="8508">
                  <c:v>25</c:v>
                </c:pt>
                <c:pt idx="8509">
                  <c:v>25</c:v>
                </c:pt>
                <c:pt idx="8510">
                  <c:v>25</c:v>
                </c:pt>
                <c:pt idx="8511">
                  <c:v>25</c:v>
                </c:pt>
                <c:pt idx="8512">
                  <c:v>25</c:v>
                </c:pt>
                <c:pt idx="8513">
                  <c:v>25</c:v>
                </c:pt>
                <c:pt idx="8514">
                  <c:v>25</c:v>
                </c:pt>
                <c:pt idx="8515">
                  <c:v>25</c:v>
                </c:pt>
                <c:pt idx="8516">
                  <c:v>25</c:v>
                </c:pt>
                <c:pt idx="8517">
                  <c:v>25</c:v>
                </c:pt>
                <c:pt idx="8518">
                  <c:v>25</c:v>
                </c:pt>
                <c:pt idx="8519">
                  <c:v>25</c:v>
                </c:pt>
                <c:pt idx="8520">
                  <c:v>25</c:v>
                </c:pt>
                <c:pt idx="8521">
                  <c:v>25</c:v>
                </c:pt>
                <c:pt idx="8522">
                  <c:v>25</c:v>
                </c:pt>
                <c:pt idx="8523">
                  <c:v>25</c:v>
                </c:pt>
                <c:pt idx="8524">
                  <c:v>25</c:v>
                </c:pt>
                <c:pt idx="8525">
                  <c:v>25</c:v>
                </c:pt>
                <c:pt idx="8526">
                  <c:v>25</c:v>
                </c:pt>
                <c:pt idx="8527">
                  <c:v>25</c:v>
                </c:pt>
                <c:pt idx="8528">
                  <c:v>25</c:v>
                </c:pt>
                <c:pt idx="8529">
                  <c:v>25</c:v>
                </c:pt>
                <c:pt idx="8530">
                  <c:v>25</c:v>
                </c:pt>
                <c:pt idx="8531">
                  <c:v>25</c:v>
                </c:pt>
                <c:pt idx="8532">
                  <c:v>25</c:v>
                </c:pt>
                <c:pt idx="8533">
                  <c:v>25</c:v>
                </c:pt>
                <c:pt idx="8534">
                  <c:v>25</c:v>
                </c:pt>
                <c:pt idx="8535">
                  <c:v>25</c:v>
                </c:pt>
                <c:pt idx="8536">
                  <c:v>25</c:v>
                </c:pt>
                <c:pt idx="8537">
                  <c:v>25</c:v>
                </c:pt>
                <c:pt idx="8538">
                  <c:v>25</c:v>
                </c:pt>
                <c:pt idx="8539">
                  <c:v>25</c:v>
                </c:pt>
                <c:pt idx="8540">
                  <c:v>25</c:v>
                </c:pt>
                <c:pt idx="8541">
                  <c:v>25</c:v>
                </c:pt>
                <c:pt idx="8542">
                  <c:v>25</c:v>
                </c:pt>
                <c:pt idx="8543">
                  <c:v>25</c:v>
                </c:pt>
                <c:pt idx="8544">
                  <c:v>25</c:v>
                </c:pt>
                <c:pt idx="8545">
                  <c:v>25</c:v>
                </c:pt>
                <c:pt idx="8546">
                  <c:v>25</c:v>
                </c:pt>
                <c:pt idx="8547">
                  <c:v>25</c:v>
                </c:pt>
                <c:pt idx="8548">
                  <c:v>25</c:v>
                </c:pt>
                <c:pt idx="8549">
                  <c:v>25</c:v>
                </c:pt>
                <c:pt idx="8550">
                  <c:v>25</c:v>
                </c:pt>
                <c:pt idx="8551">
                  <c:v>25</c:v>
                </c:pt>
                <c:pt idx="8552">
                  <c:v>25</c:v>
                </c:pt>
                <c:pt idx="8553">
                  <c:v>25</c:v>
                </c:pt>
                <c:pt idx="8554">
                  <c:v>25</c:v>
                </c:pt>
                <c:pt idx="8555">
                  <c:v>25</c:v>
                </c:pt>
                <c:pt idx="8556">
                  <c:v>25</c:v>
                </c:pt>
                <c:pt idx="8557">
                  <c:v>25</c:v>
                </c:pt>
                <c:pt idx="8558">
                  <c:v>25</c:v>
                </c:pt>
                <c:pt idx="8559">
                  <c:v>25</c:v>
                </c:pt>
                <c:pt idx="8560">
                  <c:v>25</c:v>
                </c:pt>
                <c:pt idx="8561">
                  <c:v>25</c:v>
                </c:pt>
                <c:pt idx="8562">
                  <c:v>25</c:v>
                </c:pt>
                <c:pt idx="8563">
                  <c:v>25</c:v>
                </c:pt>
                <c:pt idx="8564">
                  <c:v>25</c:v>
                </c:pt>
                <c:pt idx="8565">
                  <c:v>25</c:v>
                </c:pt>
                <c:pt idx="8566">
                  <c:v>25</c:v>
                </c:pt>
                <c:pt idx="8567">
                  <c:v>25</c:v>
                </c:pt>
                <c:pt idx="8568">
                  <c:v>25</c:v>
                </c:pt>
                <c:pt idx="8569">
                  <c:v>25</c:v>
                </c:pt>
                <c:pt idx="8570">
                  <c:v>25</c:v>
                </c:pt>
                <c:pt idx="8571">
                  <c:v>25</c:v>
                </c:pt>
                <c:pt idx="8572">
                  <c:v>25</c:v>
                </c:pt>
                <c:pt idx="8573">
                  <c:v>25</c:v>
                </c:pt>
                <c:pt idx="8574">
                  <c:v>25</c:v>
                </c:pt>
                <c:pt idx="8575">
                  <c:v>25</c:v>
                </c:pt>
                <c:pt idx="8576">
                  <c:v>25</c:v>
                </c:pt>
                <c:pt idx="8577">
                  <c:v>25</c:v>
                </c:pt>
                <c:pt idx="8578">
                  <c:v>25</c:v>
                </c:pt>
                <c:pt idx="8579">
                  <c:v>25</c:v>
                </c:pt>
                <c:pt idx="8580">
                  <c:v>25</c:v>
                </c:pt>
                <c:pt idx="8581">
                  <c:v>25</c:v>
                </c:pt>
                <c:pt idx="8582">
                  <c:v>25</c:v>
                </c:pt>
                <c:pt idx="8583">
                  <c:v>25</c:v>
                </c:pt>
                <c:pt idx="8584">
                  <c:v>25</c:v>
                </c:pt>
                <c:pt idx="8585">
                  <c:v>25</c:v>
                </c:pt>
                <c:pt idx="8586">
                  <c:v>25</c:v>
                </c:pt>
                <c:pt idx="8587">
                  <c:v>25</c:v>
                </c:pt>
                <c:pt idx="8588">
                  <c:v>25</c:v>
                </c:pt>
                <c:pt idx="8589">
                  <c:v>25</c:v>
                </c:pt>
                <c:pt idx="8590">
                  <c:v>25</c:v>
                </c:pt>
                <c:pt idx="8591">
                  <c:v>25</c:v>
                </c:pt>
                <c:pt idx="8592">
                  <c:v>25</c:v>
                </c:pt>
                <c:pt idx="8593">
                  <c:v>25</c:v>
                </c:pt>
                <c:pt idx="8594">
                  <c:v>25</c:v>
                </c:pt>
                <c:pt idx="8595">
                  <c:v>25</c:v>
                </c:pt>
                <c:pt idx="8596">
                  <c:v>25</c:v>
                </c:pt>
                <c:pt idx="8597">
                  <c:v>25</c:v>
                </c:pt>
                <c:pt idx="8598">
                  <c:v>25</c:v>
                </c:pt>
                <c:pt idx="8599">
                  <c:v>25</c:v>
                </c:pt>
                <c:pt idx="8600">
                  <c:v>25</c:v>
                </c:pt>
                <c:pt idx="8601">
                  <c:v>25</c:v>
                </c:pt>
                <c:pt idx="8602">
                  <c:v>25</c:v>
                </c:pt>
                <c:pt idx="8603">
                  <c:v>25</c:v>
                </c:pt>
                <c:pt idx="8604">
                  <c:v>25</c:v>
                </c:pt>
                <c:pt idx="8605">
                  <c:v>25</c:v>
                </c:pt>
                <c:pt idx="8606">
                  <c:v>25</c:v>
                </c:pt>
                <c:pt idx="8607">
                  <c:v>25</c:v>
                </c:pt>
                <c:pt idx="8608">
                  <c:v>25</c:v>
                </c:pt>
                <c:pt idx="8609">
                  <c:v>25</c:v>
                </c:pt>
                <c:pt idx="8610">
                  <c:v>25</c:v>
                </c:pt>
                <c:pt idx="8611">
                  <c:v>25</c:v>
                </c:pt>
                <c:pt idx="8612">
                  <c:v>25</c:v>
                </c:pt>
                <c:pt idx="8613">
                  <c:v>25</c:v>
                </c:pt>
                <c:pt idx="8614">
                  <c:v>25</c:v>
                </c:pt>
                <c:pt idx="8615">
                  <c:v>25</c:v>
                </c:pt>
                <c:pt idx="8616">
                  <c:v>25</c:v>
                </c:pt>
                <c:pt idx="8617">
                  <c:v>25</c:v>
                </c:pt>
                <c:pt idx="8618">
                  <c:v>25</c:v>
                </c:pt>
                <c:pt idx="8619">
                  <c:v>25</c:v>
                </c:pt>
                <c:pt idx="8620">
                  <c:v>25</c:v>
                </c:pt>
                <c:pt idx="8621">
                  <c:v>25</c:v>
                </c:pt>
                <c:pt idx="8622">
                  <c:v>25</c:v>
                </c:pt>
                <c:pt idx="8623">
                  <c:v>25</c:v>
                </c:pt>
                <c:pt idx="8624">
                  <c:v>25</c:v>
                </c:pt>
                <c:pt idx="8625">
                  <c:v>25</c:v>
                </c:pt>
                <c:pt idx="8626">
                  <c:v>25</c:v>
                </c:pt>
                <c:pt idx="8627">
                  <c:v>25</c:v>
                </c:pt>
                <c:pt idx="8628">
                  <c:v>25</c:v>
                </c:pt>
                <c:pt idx="8629">
                  <c:v>25</c:v>
                </c:pt>
                <c:pt idx="8630">
                  <c:v>25</c:v>
                </c:pt>
                <c:pt idx="8631">
                  <c:v>25</c:v>
                </c:pt>
                <c:pt idx="8632">
                  <c:v>25</c:v>
                </c:pt>
                <c:pt idx="8633">
                  <c:v>25</c:v>
                </c:pt>
                <c:pt idx="8634">
                  <c:v>25</c:v>
                </c:pt>
                <c:pt idx="8635">
                  <c:v>25</c:v>
                </c:pt>
                <c:pt idx="8636">
                  <c:v>25</c:v>
                </c:pt>
                <c:pt idx="8637">
                  <c:v>25</c:v>
                </c:pt>
                <c:pt idx="8638">
                  <c:v>25</c:v>
                </c:pt>
                <c:pt idx="8639">
                  <c:v>25</c:v>
                </c:pt>
                <c:pt idx="8640">
                  <c:v>25</c:v>
                </c:pt>
                <c:pt idx="8641">
                  <c:v>25</c:v>
                </c:pt>
                <c:pt idx="8642">
                  <c:v>25</c:v>
                </c:pt>
                <c:pt idx="8643">
                  <c:v>25</c:v>
                </c:pt>
                <c:pt idx="8644">
                  <c:v>25</c:v>
                </c:pt>
                <c:pt idx="8645">
                  <c:v>25</c:v>
                </c:pt>
                <c:pt idx="8646">
                  <c:v>25</c:v>
                </c:pt>
                <c:pt idx="8647">
                  <c:v>25</c:v>
                </c:pt>
                <c:pt idx="8648">
                  <c:v>25</c:v>
                </c:pt>
                <c:pt idx="8649">
                  <c:v>25</c:v>
                </c:pt>
                <c:pt idx="8650">
                  <c:v>25</c:v>
                </c:pt>
                <c:pt idx="8651">
                  <c:v>25</c:v>
                </c:pt>
                <c:pt idx="8652">
                  <c:v>25</c:v>
                </c:pt>
                <c:pt idx="8653">
                  <c:v>25</c:v>
                </c:pt>
                <c:pt idx="8654">
                  <c:v>25</c:v>
                </c:pt>
                <c:pt idx="8655">
                  <c:v>25</c:v>
                </c:pt>
                <c:pt idx="8656">
                  <c:v>25</c:v>
                </c:pt>
                <c:pt idx="8657">
                  <c:v>25</c:v>
                </c:pt>
                <c:pt idx="8658">
                  <c:v>25</c:v>
                </c:pt>
                <c:pt idx="8659">
                  <c:v>25</c:v>
                </c:pt>
                <c:pt idx="8660">
                  <c:v>25</c:v>
                </c:pt>
                <c:pt idx="8661">
                  <c:v>25</c:v>
                </c:pt>
                <c:pt idx="8662">
                  <c:v>25</c:v>
                </c:pt>
                <c:pt idx="8663">
                  <c:v>25</c:v>
                </c:pt>
                <c:pt idx="8664">
                  <c:v>25</c:v>
                </c:pt>
                <c:pt idx="8665">
                  <c:v>25</c:v>
                </c:pt>
                <c:pt idx="8666">
                  <c:v>25</c:v>
                </c:pt>
                <c:pt idx="8667">
                  <c:v>25</c:v>
                </c:pt>
                <c:pt idx="8668">
                  <c:v>25</c:v>
                </c:pt>
                <c:pt idx="8669">
                  <c:v>25</c:v>
                </c:pt>
                <c:pt idx="8670">
                  <c:v>25</c:v>
                </c:pt>
                <c:pt idx="8671">
                  <c:v>25</c:v>
                </c:pt>
                <c:pt idx="8672">
                  <c:v>25</c:v>
                </c:pt>
                <c:pt idx="8673">
                  <c:v>25</c:v>
                </c:pt>
                <c:pt idx="8674">
                  <c:v>25</c:v>
                </c:pt>
                <c:pt idx="8675">
                  <c:v>25</c:v>
                </c:pt>
                <c:pt idx="8676">
                  <c:v>25</c:v>
                </c:pt>
                <c:pt idx="8677">
                  <c:v>25</c:v>
                </c:pt>
                <c:pt idx="8678">
                  <c:v>25</c:v>
                </c:pt>
                <c:pt idx="8679">
                  <c:v>25</c:v>
                </c:pt>
                <c:pt idx="8680">
                  <c:v>25</c:v>
                </c:pt>
                <c:pt idx="8681">
                  <c:v>25</c:v>
                </c:pt>
                <c:pt idx="8682">
                  <c:v>25</c:v>
                </c:pt>
                <c:pt idx="8683">
                  <c:v>25</c:v>
                </c:pt>
                <c:pt idx="8684">
                  <c:v>25</c:v>
                </c:pt>
                <c:pt idx="8685">
                  <c:v>25</c:v>
                </c:pt>
                <c:pt idx="8686">
                  <c:v>25</c:v>
                </c:pt>
                <c:pt idx="8687">
                  <c:v>25</c:v>
                </c:pt>
                <c:pt idx="8688">
                  <c:v>25</c:v>
                </c:pt>
                <c:pt idx="8689">
                  <c:v>25</c:v>
                </c:pt>
                <c:pt idx="8690">
                  <c:v>25</c:v>
                </c:pt>
                <c:pt idx="8691">
                  <c:v>25</c:v>
                </c:pt>
                <c:pt idx="8692">
                  <c:v>25</c:v>
                </c:pt>
                <c:pt idx="8693">
                  <c:v>25</c:v>
                </c:pt>
                <c:pt idx="8694">
                  <c:v>25</c:v>
                </c:pt>
                <c:pt idx="8695">
                  <c:v>25</c:v>
                </c:pt>
                <c:pt idx="8696">
                  <c:v>25</c:v>
                </c:pt>
                <c:pt idx="8697">
                  <c:v>25</c:v>
                </c:pt>
                <c:pt idx="8698">
                  <c:v>25</c:v>
                </c:pt>
                <c:pt idx="8699">
                  <c:v>25</c:v>
                </c:pt>
                <c:pt idx="8700">
                  <c:v>25</c:v>
                </c:pt>
                <c:pt idx="8701">
                  <c:v>25</c:v>
                </c:pt>
                <c:pt idx="8702">
                  <c:v>25</c:v>
                </c:pt>
                <c:pt idx="8703">
                  <c:v>25</c:v>
                </c:pt>
                <c:pt idx="8704">
                  <c:v>25</c:v>
                </c:pt>
                <c:pt idx="8705">
                  <c:v>25</c:v>
                </c:pt>
                <c:pt idx="8706">
                  <c:v>25</c:v>
                </c:pt>
                <c:pt idx="8707">
                  <c:v>25</c:v>
                </c:pt>
                <c:pt idx="8708">
                  <c:v>25</c:v>
                </c:pt>
                <c:pt idx="8709">
                  <c:v>25</c:v>
                </c:pt>
                <c:pt idx="8710">
                  <c:v>25</c:v>
                </c:pt>
                <c:pt idx="8711">
                  <c:v>25</c:v>
                </c:pt>
                <c:pt idx="8712">
                  <c:v>25</c:v>
                </c:pt>
                <c:pt idx="8713">
                  <c:v>25</c:v>
                </c:pt>
                <c:pt idx="8714">
                  <c:v>25</c:v>
                </c:pt>
                <c:pt idx="8715">
                  <c:v>25</c:v>
                </c:pt>
                <c:pt idx="8716">
                  <c:v>25</c:v>
                </c:pt>
                <c:pt idx="8717">
                  <c:v>25</c:v>
                </c:pt>
                <c:pt idx="8718">
                  <c:v>25</c:v>
                </c:pt>
                <c:pt idx="8719">
                  <c:v>25</c:v>
                </c:pt>
                <c:pt idx="8720">
                  <c:v>25</c:v>
                </c:pt>
                <c:pt idx="8721">
                  <c:v>25</c:v>
                </c:pt>
                <c:pt idx="8722">
                  <c:v>25</c:v>
                </c:pt>
                <c:pt idx="8723">
                  <c:v>25</c:v>
                </c:pt>
                <c:pt idx="8724">
                  <c:v>25</c:v>
                </c:pt>
                <c:pt idx="8725">
                  <c:v>25</c:v>
                </c:pt>
                <c:pt idx="8726">
                  <c:v>25</c:v>
                </c:pt>
                <c:pt idx="8727">
                  <c:v>25</c:v>
                </c:pt>
                <c:pt idx="8728">
                  <c:v>25</c:v>
                </c:pt>
                <c:pt idx="8729">
                  <c:v>25</c:v>
                </c:pt>
                <c:pt idx="8730">
                  <c:v>25</c:v>
                </c:pt>
                <c:pt idx="8731">
                  <c:v>25</c:v>
                </c:pt>
                <c:pt idx="8732">
                  <c:v>25</c:v>
                </c:pt>
                <c:pt idx="8733">
                  <c:v>25</c:v>
                </c:pt>
                <c:pt idx="8734">
                  <c:v>25</c:v>
                </c:pt>
                <c:pt idx="8735">
                  <c:v>25</c:v>
                </c:pt>
                <c:pt idx="8736">
                  <c:v>25</c:v>
                </c:pt>
                <c:pt idx="8737">
                  <c:v>25</c:v>
                </c:pt>
                <c:pt idx="8738">
                  <c:v>25</c:v>
                </c:pt>
                <c:pt idx="8739">
                  <c:v>25</c:v>
                </c:pt>
                <c:pt idx="8740">
                  <c:v>25</c:v>
                </c:pt>
                <c:pt idx="8741">
                  <c:v>25</c:v>
                </c:pt>
                <c:pt idx="8742">
                  <c:v>25</c:v>
                </c:pt>
                <c:pt idx="8743">
                  <c:v>25</c:v>
                </c:pt>
                <c:pt idx="8744">
                  <c:v>25</c:v>
                </c:pt>
                <c:pt idx="8745">
                  <c:v>25</c:v>
                </c:pt>
                <c:pt idx="8746">
                  <c:v>25</c:v>
                </c:pt>
                <c:pt idx="8747">
                  <c:v>25</c:v>
                </c:pt>
                <c:pt idx="8748">
                  <c:v>25</c:v>
                </c:pt>
                <c:pt idx="8749">
                  <c:v>25</c:v>
                </c:pt>
                <c:pt idx="8750">
                  <c:v>25</c:v>
                </c:pt>
                <c:pt idx="8751">
                  <c:v>25</c:v>
                </c:pt>
                <c:pt idx="8752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2C9-4909-BA03-8051BF7FC2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7992639"/>
        <c:axId val="1"/>
      </c:lineChart>
      <c:dateAx>
        <c:axId val="447992639"/>
        <c:scaling>
          <c:orientation val="minMax"/>
        </c:scaling>
        <c:delete val="0"/>
        <c:axPos val="b"/>
        <c:numFmt formatCode="m/d/yyyy\ h:mm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"/>
        <c:crosses val="autoZero"/>
        <c:auto val="0"/>
        <c:lblOffset val="100"/>
        <c:baseTimeUnit val="days"/>
        <c:majorUnit val="1"/>
        <c:majorTimeUnit val="months"/>
        <c:minorUnit val="1"/>
        <c:minorTimeUnit val="days"/>
      </c:dateAx>
      <c:valAx>
        <c:axId val="1"/>
        <c:scaling>
          <c:orientation val="minMax"/>
          <c:max val="3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7992639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3074069812348894"/>
          <c:y val="0.19157962791415778"/>
          <c:w val="0.15575022087492923"/>
          <c:h val="0.6845260357826479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89" cy="496413"/>
          </a:xfrm>
          <a:prstGeom prst="rect">
            <a:avLst/>
          </a:prstGeom>
        </p:spPr>
        <p:txBody>
          <a:bodyPr vert="horz" wrap="square" lIns="91575" tIns="45787" rIns="91575" bIns="457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902" y="0"/>
            <a:ext cx="2946189" cy="496413"/>
          </a:xfrm>
          <a:prstGeom prst="rect">
            <a:avLst/>
          </a:prstGeom>
        </p:spPr>
        <p:txBody>
          <a:bodyPr vert="horz" wrap="square" lIns="91575" tIns="45787" rIns="91575" bIns="457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679583B-C9C4-4B71-83FC-BC74436205B4}" type="datetimeFigureOut">
              <a:rPr lang="pt-BR" altLang="pt-BR"/>
              <a:pPr>
                <a:defRPr/>
              </a:pPr>
              <a:t>19/05/2026</a:t>
            </a:fld>
            <a:endParaRPr lang="pt-BR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2" y="9430223"/>
            <a:ext cx="2946189" cy="496413"/>
          </a:xfrm>
          <a:prstGeom prst="rect">
            <a:avLst/>
          </a:prstGeom>
        </p:spPr>
        <p:txBody>
          <a:bodyPr vert="horz" wrap="square" lIns="91575" tIns="45787" rIns="91575" bIns="457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902" y="9430223"/>
            <a:ext cx="2946189" cy="496413"/>
          </a:xfrm>
          <a:prstGeom prst="rect">
            <a:avLst/>
          </a:prstGeom>
        </p:spPr>
        <p:txBody>
          <a:bodyPr vert="horz" wrap="square" lIns="91575" tIns="45787" rIns="91575" bIns="457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2E04A6D-46D5-48E7-9754-9003FA14017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4188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6189" cy="498002"/>
          </a:xfrm>
          <a:prstGeom prst="rect">
            <a:avLst/>
          </a:prstGeom>
        </p:spPr>
        <p:txBody>
          <a:bodyPr vert="horz" wrap="square" lIns="91575" tIns="45787" rIns="91575" bIns="457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902" y="2"/>
            <a:ext cx="2946189" cy="498002"/>
          </a:xfrm>
          <a:prstGeom prst="rect">
            <a:avLst/>
          </a:prstGeom>
        </p:spPr>
        <p:txBody>
          <a:bodyPr vert="horz" wrap="square" lIns="91575" tIns="45787" rIns="91575" bIns="457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D16597F-DA55-431E-AE18-DC7E7ADFC730}" type="datetimeFigureOut">
              <a:rPr lang="pt-BR" altLang="pt-BR"/>
              <a:pPr>
                <a:defRPr/>
              </a:pPr>
              <a:t>19/05/2026</a:t>
            </a:fld>
            <a:endParaRPr lang="pt-BR" alt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5" tIns="45787" rIns="91575" bIns="45787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961"/>
            <a:ext cx="5438140" cy="3909238"/>
          </a:xfrm>
          <a:prstGeom prst="rect">
            <a:avLst/>
          </a:prstGeom>
        </p:spPr>
        <p:txBody>
          <a:bodyPr vert="horz" lIns="91575" tIns="45787" rIns="91575" bIns="45787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430225"/>
            <a:ext cx="2946189" cy="498001"/>
          </a:xfrm>
          <a:prstGeom prst="rect">
            <a:avLst/>
          </a:prstGeom>
        </p:spPr>
        <p:txBody>
          <a:bodyPr vert="horz" wrap="square" lIns="91575" tIns="45787" rIns="91575" bIns="457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902" y="9430225"/>
            <a:ext cx="2946189" cy="498001"/>
          </a:xfrm>
          <a:prstGeom prst="rect">
            <a:avLst/>
          </a:prstGeom>
        </p:spPr>
        <p:txBody>
          <a:bodyPr vert="horz" wrap="square" lIns="91575" tIns="45787" rIns="91575" bIns="457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FB2CC34-2CA5-40EC-9BC1-B3CE795A9B9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1894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48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CAB04-26FD-8596-3E20-212E17D6D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FD67652-4B0B-408A-7E09-9C8AC63D1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06EB5E-0385-FBAF-D1E7-8E5058A87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AB3C32-FA64-2D49-C641-2B681E5D78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522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561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B54AA-9E88-BAE5-F7AE-ABF5697F3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2DBDA0-9643-8E82-D11B-9807CFBBA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FE873CF-F95C-A0E4-AA49-DB4F5FC8DD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F8F62F-4090-EE54-3CB1-9626CF3C53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553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40452-F45F-DE9D-9684-84E2083C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828D180-C644-72A5-6F97-56747DAD8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033640A-7353-770C-6268-EC550FD20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AB5B23-6CD7-A14B-1C8B-A5B180735F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56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0D285-118C-5517-B37F-6034BED95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7686DDE-C436-4C61-6792-82FC90F9F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1CD0F5C-A124-3154-E95B-DAFB99852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46478D-335C-3B69-E8DD-5C6689BDAC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500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93E01-5BE9-6212-A4B7-07EC33B2A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C6A5E1E-1C10-5771-A9C8-41784926B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F68868B-8257-9471-7175-0DF003CF3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863476-6366-5BC4-EF51-7D1ED1AEE2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598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6503-157E-7340-46B9-FBF5F96DF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8BCF077-FEB1-D0D6-DF85-001B5CBBC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DA3688-8BC5-0071-6977-D77852E5C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3B1AA2-0EAE-8233-27CB-13924B182A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544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1C56F-099A-EF74-9BC6-CC994BE2F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064760-ABF8-CBA9-D295-2F8262548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FA5438F-C72A-D1AD-50F1-66253EAD3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EA7A84C-29D0-3A91-5A39-A06A2548D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229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83C58-C2F9-FD4F-0628-4CF244C49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B0ADA5B-2C82-1F0C-3721-FBBF4F10D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012FE2-8B75-AB55-1DF3-50396B93F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72EC98-E3E6-4E21-89CA-E9AEE9AA57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166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501C7-2AF7-2ED7-F813-CF6A0DE25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4EA414B-7E74-95B9-666C-B4E558E94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F14F3CF-54E3-596A-3E00-FDCE5CE9F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E3EC60-8FAD-AAAD-0E25-51904CF74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22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AB87-E947-AD98-3919-684783128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A30C7DC-4CAB-41B8-B252-333E39124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1AE3CFA-E271-3CC7-9C5E-4C8383A3D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B148DD2-181A-E463-9EBB-A172137E7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3198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E56AF-57C2-7BF4-8AEF-7DA8FAA95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EFE6F4C-4FA3-2A4A-9077-AA4F38E97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CCC25F-DE03-C1C1-8EAD-3EB439154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B96EFF8-95CB-E7B3-73F5-2DA0A085B5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0578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647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3A947-02D3-60A6-C2A2-86D4E0873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DFAB47-9CDC-8830-8185-D796416D3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2B7E57E-7C46-995D-7430-7E522C68E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3591135-CCA1-826E-5E07-2F53E2B1CC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8615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15C1C-31E0-4AE4-9304-0BBAC2EB6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DC2BA1A-6D4D-4D9F-84DB-37F3C43FD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47101D9-FFA9-EFA8-B4E3-7DFACE8F1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757A66-8F71-2650-256E-4F6275EF87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982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78AF7-CBE1-4A7F-88E8-B7C6AC393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9912DEF-BD59-2C61-10F2-B2ACF7A5C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8F62712-99CB-E175-F073-4184CF7E5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64BD74-7F88-9A84-299E-5A9972CA7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109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B2288-F3FE-65E4-35C7-3FFEDE870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FA7E31-6445-7BF7-C6D8-259BB846C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D4913C2-3CA9-1F15-CD6C-61B8794F1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1828365-4557-00AD-AF60-AE051C1421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554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733FB-45FC-FED4-9F06-BBC7CB63D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6F18258-3AFE-CA76-D155-BB7B098AF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A9F190-2B38-9B61-D61F-1B384801D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Inoperante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3ACC2A-4437-3497-1AD6-9449E5AB11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5818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DC365-6F49-3F4F-1B73-A08CA1034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3503B90-3C5A-935E-39BD-AAA2C4809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E8E98C1-A9A1-528B-4CA8-FFDC47156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B3434D-D6FE-AB1A-BBE1-E42FF4DED8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702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78C58-A2E8-AB06-150D-B75F218A2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E73D30E-732B-83B3-DF5D-11D56C506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0D6BFC0-EF8A-795D-23E4-9E67F081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05E4731-727F-3144-5245-E29DF9C7E1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590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EB466-9EF9-2A63-4059-457D97EE8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2E18BC-BDA1-DD3B-45D2-B88CDE4A45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1B205B5-0B20-4955-4C6C-66A535C37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29C7F9-4CD9-F21F-2432-5AD33A4C74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917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E802E-84D6-89D8-9534-614184F9D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7B7A5F0-0A0C-C3D6-FB64-9743D1336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4805ACF-C0B9-68B8-07B0-67C1EEEE1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4122DE-BFD4-E501-D2F3-9D7FDB82BB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676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75BFD-B982-F6DF-AFE7-EC2849F00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6E89EF-D2C0-B89A-A3DA-5FDB833773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2E2823A-FDA2-C422-36DE-2EFB9163D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5F792-EAC1-6453-401F-AC59B823F6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1669-65A9-8347-AD82-B9ADD13F6AF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7060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2204864"/>
            <a:ext cx="10177131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TÍTULO DO CAPÍTULO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623392" y="3645024"/>
            <a:ext cx="10177131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/>
              <a:t>Subtítulo </a:t>
            </a:r>
            <a:r>
              <a:rPr lang="pt-BR" altLang="pt-BR" dirty="0" err="1"/>
              <a:t>lorem</a:t>
            </a:r>
            <a:r>
              <a:rPr lang="pt-BR" altLang="pt-BR" dirty="0"/>
              <a:t> ipsum</a:t>
            </a:r>
            <a:br>
              <a:rPr lang="pt-BR" altLang="pt-BR" dirty="0"/>
            </a:br>
            <a:r>
              <a:rPr lang="pt-BR" altLang="pt-BR" dirty="0" err="1"/>
              <a:t>Dolor</a:t>
            </a:r>
            <a:r>
              <a:rPr lang="pt-BR" altLang="pt-BR" dirty="0"/>
              <a:t> </a:t>
            </a:r>
            <a:r>
              <a:rPr lang="pt-BR" altLang="pt-BR" dirty="0" err="1"/>
              <a:t>sit</a:t>
            </a:r>
            <a:r>
              <a:rPr lang="pt-BR" altLang="pt-BR" dirty="0"/>
              <a:t> </a:t>
            </a:r>
            <a:r>
              <a:rPr lang="pt-BR" altLang="pt-BR" dirty="0" err="1"/>
              <a:t>amet</a:t>
            </a:r>
            <a:endParaRPr lang="pt-BR" altLang="pt-BR" dirty="0"/>
          </a:p>
        </p:txBody>
      </p:sp>
      <p:sp>
        <p:nvSpPr>
          <p:cNvPr id="4" name="Espaço Reservado para Texto 12"/>
          <p:cNvSpPr txBox="1">
            <a:spLocks/>
          </p:cNvSpPr>
          <p:nvPr userDrawn="1"/>
        </p:nvSpPr>
        <p:spPr>
          <a:xfrm>
            <a:off x="623392" y="358528"/>
            <a:ext cx="6432715" cy="262161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 baseline="0">
                <a:solidFill>
                  <a:schemeClr val="bg1"/>
                </a:solidFill>
                <a:latin typeface="Trebuchet MS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2400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9349" y="2130430"/>
            <a:ext cx="10363200" cy="147002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9349" y="3886201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Trebuchet MS" pitchFamily="34" charset="0"/>
              </a:defRPr>
            </a:lvl1pPr>
          </a:lstStyle>
          <a:p>
            <a:pPr>
              <a:defRPr/>
            </a:pPr>
            <a:fld id="{9A856BE7-7ECC-4CBB-BF98-4C72FB29568A}" type="datetimeFigureOut">
              <a:rPr lang="pt-BR" altLang="pt-BR"/>
              <a:pPr>
                <a:defRPr/>
              </a:pPr>
              <a:t>19/05/2026</a:t>
            </a:fld>
            <a:endParaRPr lang="pt-BR" alt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 alt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13C67C3A-1C15-40A9-8F39-FEF670CAF849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0617" y="6338869"/>
            <a:ext cx="439291" cy="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conteúdo_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116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_sem_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10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" y="0"/>
            <a:ext cx="12189177" cy="68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74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-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784" y="258202"/>
            <a:ext cx="1985133" cy="57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02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2004363" y="1797663"/>
            <a:ext cx="8183273" cy="4590995"/>
            <a:chOff x="720696" y="1340780"/>
            <a:chExt cx="6139586" cy="3444309"/>
          </a:xfrm>
        </p:grpSpPr>
        <p:sp>
          <p:nvSpPr>
            <p:cNvPr id="233" name="Espaço Reservado para Conteúdo 3"/>
            <p:cNvSpPr txBox="1">
              <a:spLocks/>
            </p:cNvSpPr>
            <p:nvPr userDrawn="1"/>
          </p:nvSpPr>
          <p:spPr>
            <a:xfrm>
              <a:off x="720696" y="1340780"/>
              <a:ext cx="6139586" cy="284685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171490" indent="-171490" algn="l" defTabSz="685960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/>
                <a:buChar char="•"/>
                <a:defRPr sz="21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470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450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42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40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638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36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34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328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31">
                <a:lnSpc>
                  <a:spcPct val="100000"/>
                </a:lnSpc>
                <a:spcBef>
                  <a:spcPts val="1000"/>
                </a:spcBef>
                <a:buNone/>
                <a:defRPr/>
              </a:pPr>
              <a:r>
                <a:rPr lang="pt-BR" sz="1866" dirty="0">
                  <a:solidFill>
                    <a:srgbClr val="000000"/>
                  </a:solidFill>
                </a:rPr>
                <a:t>Cores principais</a:t>
              </a:r>
            </a:p>
          </p:txBody>
        </p:sp>
        <p:grpSp>
          <p:nvGrpSpPr>
            <p:cNvPr id="234" name="Grupo 233"/>
            <p:cNvGrpSpPr/>
            <p:nvPr userDrawn="1"/>
          </p:nvGrpSpPr>
          <p:grpSpPr>
            <a:xfrm>
              <a:off x="729773" y="1768677"/>
              <a:ext cx="6130509" cy="802540"/>
              <a:chOff x="1072823" y="1908803"/>
              <a:chExt cx="4716785" cy="802540"/>
            </a:xfrm>
          </p:grpSpPr>
          <p:sp>
            <p:nvSpPr>
              <p:cNvPr id="250" name="Retângulo 249"/>
              <p:cNvSpPr/>
              <p:nvPr/>
            </p:nvSpPr>
            <p:spPr>
              <a:xfrm>
                <a:off x="1072823" y="1908803"/>
                <a:ext cx="1573078" cy="8025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99" b="1">
                    <a:solidFill>
                      <a:schemeClr val="tx2"/>
                    </a:solidFill>
                  </a:rPr>
                  <a:t>Verde Petrobras</a:t>
                </a:r>
              </a:p>
              <a:p>
                <a:pPr algn="ctr"/>
                <a:r>
                  <a:rPr lang="is-IS" sz="1599">
                    <a:solidFill>
                      <a:schemeClr val="tx2"/>
                    </a:solidFill>
                  </a:rPr>
                  <a:t>R0 G133 B66</a:t>
                </a:r>
                <a:endParaRPr lang="pt-BR" sz="1599">
                  <a:solidFill>
                    <a:schemeClr val="tx2"/>
                  </a:solidFill>
                </a:endParaRPr>
              </a:p>
            </p:txBody>
          </p:sp>
          <p:sp>
            <p:nvSpPr>
              <p:cNvPr id="251" name="Retângulo 250"/>
              <p:cNvSpPr/>
              <p:nvPr/>
            </p:nvSpPr>
            <p:spPr>
              <a:xfrm>
                <a:off x="2643255" y="1908803"/>
                <a:ext cx="1573078" cy="8025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99" b="1">
                    <a:solidFill>
                      <a:schemeClr val="tx2"/>
                    </a:solidFill>
                  </a:rPr>
                  <a:t>Amarelo Petrobras</a:t>
                </a:r>
              </a:p>
              <a:p>
                <a:pPr algn="ctr"/>
                <a:r>
                  <a:rPr lang="is-IS" sz="1599">
                    <a:solidFill>
                      <a:schemeClr val="tx2"/>
                    </a:solidFill>
                  </a:rPr>
                  <a:t>R253 G200 B47 </a:t>
                </a:r>
              </a:p>
            </p:txBody>
          </p:sp>
          <p:sp>
            <p:nvSpPr>
              <p:cNvPr id="252" name="Retângulo 251"/>
              <p:cNvSpPr/>
              <p:nvPr/>
            </p:nvSpPr>
            <p:spPr>
              <a:xfrm>
                <a:off x="4216530" y="1908803"/>
                <a:ext cx="1573078" cy="80254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99" b="1">
                    <a:solidFill>
                      <a:schemeClr val="tx2"/>
                    </a:solidFill>
                  </a:rPr>
                  <a:t>Azul Petrobras</a:t>
                </a:r>
              </a:p>
              <a:p>
                <a:pPr algn="ctr"/>
                <a:r>
                  <a:rPr lang="is-IS" sz="1599">
                    <a:solidFill>
                      <a:schemeClr val="tx2"/>
                    </a:solidFill>
                  </a:rPr>
                  <a:t>R0 G98 B152 </a:t>
                </a:r>
              </a:p>
            </p:txBody>
          </p:sp>
        </p:grpSp>
        <p:sp>
          <p:nvSpPr>
            <p:cNvPr id="235" name="Espaço Reservado para Conteúdo 3"/>
            <p:cNvSpPr txBox="1">
              <a:spLocks/>
            </p:cNvSpPr>
            <p:nvPr userDrawn="1"/>
          </p:nvSpPr>
          <p:spPr>
            <a:xfrm>
              <a:off x="720696" y="2874081"/>
              <a:ext cx="6139586" cy="284685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171490" indent="-171490" algn="l" defTabSz="685960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/>
                <a:buChar char="•"/>
                <a:defRPr sz="21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470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450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42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40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638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36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34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328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31">
                <a:lnSpc>
                  <a:spcPct val="100000"/>
                </a:lnSpc>
                <a:spcBef>
                  <a:spcPts val="1000"/>
                </a:spcBef>
                <a:buNone/>
                <a:defRPr/>
              </a:pPr>
              <a:r>
                <a:rPr lang="pt-BR" sz="1866" dirty="0">
                  <a:solidFill>
                    <a:srgbClr val="000000"/>
                  </a:solidFill>
                </a:rPr>
                <a:t>Cores secundárias</a:t>
              </a:r>
            </a:p>
          </p:txBody>
        </p:sp>
        <p:grpSp>
          <p:nvGrpSpPr>
            <p:cNvPr id="236" name="Grupo 235"/>
            <p:cNvGrpSpPr/>
            <p:nvPr userDrawn="1"/>
          </p:nvGrpSpPr>
          <p:grpSpPr>
            <a:xfrm>
              <a:off x="720696" y="3328249"/>
              <a:ext cx="6139586" cy="1456840"/>
              <a:chOff x="557938" y="3328249"/>
              <a:chExt cx="5743712" cy="1456840"/>
            </a:xfrm>
          </p:grpSpPr>
          <p:grpSp>
            <p:nvGrpSpPr>
              <p:cNvPr id="240" name="Grupo 239"/>
              <p:cNvGrpSpPr/>
              <p:nvPr/>
            </p:nvGrpSpPr>
            <p:grpSpPr>
              <a:xfrm>
                <a:off x="557938" y="3328249"/>
                <a:ext cx="5743712" cy="697930"/>
                <a:chOff x="557938" y="867905"/>
                <a:chExt cx="6480676" cy="488197"/>
              </a:xfrm>
            </p:grpSpPr>
            <p:sp>
              <p:nvSpPr>
                <p:cNvPr id="246" name="Retângulo 245"/>
                <p:cNvSpPr/>
                <p:nvPr/>
              </p:nvSpPr>
              <p:spPr>
                <a:xfrm>
                  <a:off x="557938" y="867905"/>
                  <a:ext cx="1573078" cy="488197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1400" b="1">
                      <a:solidFill>
                        <a:schemeClr val="tx2"/>
                      </a:solidFill>
                    </a:rPr>
                    <a:t>Verde água Petrobras</a:t>
                  </a:r>
                </a:p>
                <a:p>
                  <a:pPr algn="ctr"/>
                  <a:r>
                    <a:rPr lang="is-IS" sz="1400">
                      <a:solidFill>
                        <a:schemeClr val="tx2"/>
                      </a:solidFill>
                    </a:rPr>
                    <a:t>R0 G178 B169 </a:t>
                  </a:r>
                </a:p>
              </p:txBody>
            </p:sp>
            <p:sp>
              <p:nvSpPr>
                <p:cNvPr id="247" name="Retângulo 246"/>
                <p:cNvSpPr/>
                <p:nvPr/>
              </p:nvSpPr>
              <p:spPr>
                <a:xfrm>
                  <a:off x="2193804" y="867905"/>
                  <a:ext cx="1573078" cy="48819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1400" b="1">
                      <a:solidFill>
                        <a:schemeClr val="tx2"/>
                      </a:solidFill>
                    </a:rPr>
                    <a:t>Verde claro Petrobras</a:t>
                  </a:r>
                </a:p>
                <a:p>
                  <a:pPr algn="ctr"/>
                  <a:r>
                    <a:rPr lang="is-IS" sz="1400">
                      <a:solidFill>
                        <a:schemeClr val="tx2"/>
                      </a:solidFill>
                    </a:rPr>
                    <a:t>R168 G180 B0  </a:t>
                  </a:r>
                </a:p>
              </p:txBody>
            </p:sp>
            <p:sp>
              <p:nvSpPr>
                <p:cNvPr id="248" name="Retângulo 247"/>
                <p:cNvSpPr/>
                <p:nvPr/>
              </p:nvSpPr>
              <p:spPr>
                <a:xfrm>
                  <a:off x="3829670" y="867905"/>
                  <a:ext cx="1573078" cy="48819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1400" b="1">
                      <a:solidFill>
                        <a:schemeClr val="accent3">
                          <a:lumMod val="50000"/>
                        </a:schemeClr>
                      </a:solidFill>
                    </a:rPr>
                    <a:t>Amarelo claro Petrobras</a:t>
                  </a:r>
                </a:p>
                <a:p>
                  <a:pPr algn="ctr"/>
                  <a:r>
                    <a:rPr lang="is-IS" sz="1400">
                      <a:solidFill>
                        <a:schemeClr val="accent3">
                          <a:lumMod val="50000"/>
                        </a:schemeClr>
                      </a:solidFill>
                    </a:rPr>
                    <a:t>R254 G223 B0 </a:t>
                  </a:r>
                </a:p>
              </p:txBody>
            </p:sp>
            <p:sp>
              <p:nvSpPr>
                <p:cNvPr id="249" name="Retângulo 248"/>
                <p:cNvSpPr/>
                <p:nvPr/>
              </p:nvSpPr>
              <p:spPr>
                <a:xfrm>
                  <a:off x="5465536" y="867905"/>
                  <a:ext cx="1573078" cy="488197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1400" b="1">
                      <a:solidFill>
                        <a:schemeClr val="tx2"/>
                      </a:solidFill>
                    </a:rPr>
                    <a:t>Laranja</a:t>
                  </a:r>
                </a:p>
                <a:p>
                  <a:pPr algn="ctr"/>
                  <a:r>
                    <a:rPr lang="pt-BR" sz="1400" b="1">
                      <a:solidFill>
                        <a:schemeClr val="tx2"/>
                      </a:solidFill>
                    </a:rPr>
                    <a:t>Petrobras</a:t>
                  </a:r>
                </a:p>
                <a:p>
                  <a:pPr algn="ctr"/>
                  <a:r>
                    <a:rPr lang="is-IS" sz="1400">
                      <a:solidFill>
                        <a:schemeClr val="tx2"/>
                      </a:solidFill>
                    </a:rPr>
                    <a:t>R255 G112 B0  </a:t>
                  </a:r>
                </a:p>
              </p:txBody>
            </p:sp>
          </p:grpSp>
          <p:grpSp>
            <p:nvGrpSpPr>
              <p:cNvPr id="241" name="Grupo 240"/>
              <p:cNvGrpSpPr/>
              <p:nvPr/>
            </p:nvGrpSpPr>
            <p:grpSpPr>
              <a:xfrm>
                <a:off x="557938" y="4087159"/>
                <a:ext cx="5743712" cy="697930"/>
                <a:chOff x="557938" y="867905"/>
                <a:chExt cx="6480676" cy="488197"/>
              </a:xfrm>
            </p:grpSpPr>
            <p:sp>
              <p:nvSpPr>
                <p:cNvPr id="242" name="Retângulo 241"/>
                <p:cNvSpPr/>
                <p:nvPr/>
              </p:nvSpPr>
              <p:spPr>
                <a:xfrm>
                  <a:off x="557938" y="867905"/>
                  <a:ext cx="1573078" cy="488197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1400" b="1">
                      <a:solidFill>
                        <a:schemeClr val="tx2"/>
                      </a:solidFill>
                    </a:rPr>
                    <a:t>Cinza escuro Petrobras</a:t>
                  </a:r>
                </a:p>
                <a:p>
                  <a:pPr algn="ctr"/>
                  <a:r>
                    <a:rPr lang="da-DK" sz="1400">
                      <a:solidFill>
                        <a:schemeClr val="tx2"/>
                      </a:solidFill>
                    </a:rPr>
                    <a:t>R103 G92 B83 </a:t>
                  </a:r>
                </a:p>
              </p:txBody>
            </p:sp>
            <p:sp>
              <p:nvSpPr>
                <p:cNvPr id="243" name="Retângulo 242"/>
                <p:cNvSpPr/>
                <p:nvPr/>
              </p:nvSpPr>
              <p:spPr>
                <a:xfrm>
                  <a:off x="2193804" y="867905"/>
                  <a:ext cx="1573078" cy="48819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1400" b="1">
                      <a:solidFill>
                        <a:schemeClr val="tx2"/>
                      </a:solidFill>
                    </a:rPr>
                    <a:t>Cinza claro Petrobras</a:t>
                  </a:r>
                </a:p>
                <a:p>
                  <a:pPr algn="ctr"/>
                  <a:r>
                    <a:rPr lang="da-DK" sz="1400">
                      <a:solidFill>
                        <a:schemeClr val="tx2"/>
                      </a:solidFill>
                    </a:rPr>
                    <a:t>R188 G189 B188 </a:t>
                  </a:r>
                  <a:r>
                    <a:rPr lang="is-IS" sz="1400">
                      <a:solidFill>
                        <a:schemeClr val="tx2"/>
                      </a:solidFill>
                    </a:rPr>
                    <a:t> </a:t>
                  </a:r>
                </a:p>
              </p:txBody>
            </p:sp>
            <p:sp>
              <p:nvSpPr>
                <p:cNvPr id="244" name="Retângulo 243"/>
                <p:cNvSpPr/>
                <p:nvPr/>
              </p:nvSpPr>
              <p:spPr>
                <a:xfrm>
                  <a:off x="3829670" y="867905"/>
                  <a:ext cx="1573078" cy="488197"/>
                </a:xfrm>
                <a:prstGeom prst="rect">
                  <a:avLst/>
                </a:prstGeom>
                <a:solidFill>
                  <a:srgbClr val="0041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1400" b="1">
                      <a:solidFill>
                        <a:schemeClr val="tx2"/>
                      </a:solidFill>
                    </a:rPr>
                    <a:t>Azul escuro Petrobras</a:t>
                  </a:r>
                </a:p>
                <a:p>
                  <a:pPr algn="ctr"/>
                  <a:r>
                    <a:rPr lang="fi-FI" sz="1400">
                      <a:solidFill>
                        <a:schemeClr val="tx2"/>
                      </a:solidFill>
                    </a:rPr>
                    <a:t>R0 G65 B101 </a:t>
                  </a:r>
                </a:p>
              </p:txBody>
            </p:sp>
            <p:sp>
              <p:nvSpPr>
                <p:cNvPr id="245" name="Retângulo 244"/>
                <p:cNvSpPr/>
                <p:nvPr/>
              </p:nvSpPr>
              <p:spPr>
                <a:xfrm>
                  <a:off x="5465536" y="867905"/>
                  <a:ext cx="1573078" cy="488197"/>
                </a:xfrm>
                <a:prstGeom prst="rect">
                  <a:avLst/>
                </a:prstGeom>
                <a:solidFill>
                  <a:srgbClr val="7D9A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1400" b="1">
                      <a:solidFill>
                        <a:schemeClr val="tx2"/>
                      </a:solidFill>
                    </a:rPr>
                    <a:t>Azul claro Petrobras</a:t>
                  </a:r>
                </a:p>
                <a:p>
                  <a:pPr algn="ctr"/>
                  <a:r>
                    <a:rPr lang="da-DK" sz="1400">
                      <a:solidFill>
                        <a:schemeClr val="tx2"/>
                      </a:solidFill>
                    </a:rPr>
                    <a:t>R125 G154 B170 </a:t>
                  </a:r>
                  <a:r>
                    <a:rPr lang="is-IS" sz="1400">
                      <a:solidFill>
                        <a:schemeClr val="tx2"/>
                      </a:solidFill>
                    </a:rPr>
                    <a:t> </a:t>
                  </a:r>
                </a:p>
              </p:txBody>
            </p:sp>
          </p:grpSp>
        </p:grpSp>
      </p:grpSp>
      <p:sp>
        <p:nvSpPr>
          <p:cNvPr id="237" name="CaixaDeTexto 236"/>
          <p:cNvSpPr txBox="1"/>
          <p:nvPr userDrawn="1"/>
        </p:nvSpPr>
        <p:spPr>
          <a:xfrm>
            <a:off x="960595" y="932421"/>
            <a:ext cx="6442075" cy="656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defTabSz="1218824">
              <a:defRPr/>
            </a:pPr>
            <a:r>
              <a:rPr lang="pt-BR" sz="2133" b="1" kern="0" dirty="0">
                <a:solidFill>
                  <a:srgbClr val="000000"/>
                </a:solidFill>
              </a:rPr>
              <a:t>Cores Institucionais Petrobras</a:t>
            </a:r>
          </a:p>
          <a:p>
            <a:pPr marL="0" lvl="1" defTabSz="1218824">
              <a:defRPr/>
            </a:pPr>
            <a:r>
              <a:rPr lang="pt-BR" sz="2133" b="1" kern="0" dirty="0">
                <a:solidFill>
                  <a:srgbClr val="FFC000"/>
                </a:solidFill>
              </a:rPr>
              <a:t>—</a:t>
            </a:r>
          </a:p>
        </p:txBody>
      </p:sp>
      <p:sp>
        <p:nvSpPr>
          <p:cNvPr id="238" name="CaixaDeTexto 237"/>
          <p:cNvSpPr txBox="1"/>
          <p:nvPr userDrawn="1"/>
        </p:nvSpPr>
        <p:spPr>
          <a:xfrm>
            <a:off x="983374" y="509525"/>
            <a:ext cx="3981952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defTabSz="1218824">
              <a:defRPr/>
            </a:pPr>
            <a:r>
              <a:rPr lang="pt-BR" sz="1333" b="1" kern="0" dirty="0">
                <a:solidFill>
                  <a:srgbClr val="000000"/>
                </a:solidFill>
              </a:rPr>
              <a:t>Informações adicionais</a:t>
            </a:r>
            <a:endParaRPr lang="pt-BR" sz="1333" b="1" kern="0" dirty="0">
              <a:solidFill>
                <a:srgbClr val="FFC000"/>
              </a:solidFill>
            </a:endParaRPr>
          </a:p>
        </p:txBody>
      </p:sp>
      <p:pic>
        <p:nvPicPr>
          <p:cNvPr id="462" name="Imagem 46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784" y="258202"/>
            <a:ext cx="1985133" cy="57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42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NÃO UTILIZE] Instruçõ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aixaDeTexto 222"/>
          <p:cNvSpPr txBox="1"/>
          <p:nvPr userDrawn="1"/>
        </p:nvSpPr>
        <p:spPr>
          <a:xfrm>
            <a:off x="959666" y="932421"/>
            <a:ext cx="6442075" cy="656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defTabSz="1218824">
              <a:defRPr/>
            </a:pPr>
            <a:r>
              <a:rPr lang="pt-BR" sz="2133" b="1" kern="0" dirty="0">
                <a:solidFill>
                  <a:srgbClr val="000000"/>
                </a:solidFill>
              </a:rPr>
              <a:t>Cores Institucionais Petrobras</a:t>
            </a:r>
          </a:p>
          <a:p>
            <a:pPr marL="0" lvl="1" defTabSz="1218824">
              <a:defRPr/>
            </a:pPr>
            <a:r>
              <a:rPr lang="pt-BR" sz="2133" b="1" kern="0" dirty="0">
                <a:solidFill>
                  <a:srgbClr val="FFC000"/>
                </a:solidFill>
              </a:rPr>
              <a:t>—</a:t>
            </a:r>
          </a:p>
        </p:txBody>
      </p:sp>
      <p:sp>
        <p:nvSpPr>
          <p:cNvPr id="224" name="CaixaDeTexto 223"/>
          <p:cNvSpPr txBox="1"/>
          <p:nvPr userDrawn="1"/>
        </p:nvSpPr>
        <p:spPr>
          <a:xfrm>
            <a:off x="982445" y="509525"/>
            <a:ext cx="3981952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defTabSz="1218824">
              <a:defRPr/>
            </a:pPr>
            <a:r>
              <a:rPr lang="pt-BR" sz="1333" b="1" kern="0" dirty="0">
                <a:solidFill>
                  <a:srgbClr val="000000"/>
                </a:solidFill>
              </a:rPr>
              <a:t>Informações adicionais</a:t>
            </a:r>
            <a:endParaRPr lang="pt-BR" sz="1333" b="1" kern="0" dirty="0">
              <a:solidFill>
                <a:srgbClr val="FFC000"/>
              </a:solidFill>
            </a:endParaRPr>
          </a:p>
        </p:txBody>
      </p:sp>
      <p:grpSp>
        <p:nvGrpSpPr>
          <p:cNvPr id="212" name="Grupo 211"/>
          <p:cNvGrpSpPr/>
          <p:nvPr userDrawn="1"/>
        </p:nvGrpSpPr>
        <p:grpSpPr>
          <a:xfrm>
            <a:off x="8212983" y="4233605"/>
            <a:ext cx="1974653" cy="1553910"/>
            <a:chOff x="5175943" y="3306074"/>
            <a:chExt cx="1323644" cy="1165792"/>
          </a:xfrm>
        </p:grpSpPr>
        <p:cxnSp>
          <p:nvCxnSpPr>
            <p:cNvPr id="368" name="Conector Reto 367"/>
            <p:cNvCxnSpPr/>
            <p:nvPr/>
          </p:nvCxnSpPr>
          <p:spPr>
            <a:xfrm>
              <a:off x="5175943" y="3448333"/>
              <a:ext cx="132364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9" name="Grupo 368"/>
            <p:cNvGrpSpPr/>
            <p:nvPr/>
          </p:nvGrpSpPr>
          <p:grpSpPr>
            <a:xfrm>
              <a:off x="5175943" y="3306074"/>
              <a:ext cx="576206" cy="141269"/>
              <a:chOff x="2396971" y="3621064"/>
              <a:chExt cx="870513" cy="263332"/>
            </a:xfrm>
          </p:grpSpPr>
          <p:sp>
            <p:nvSpPr>
              <p:cNvPr id="416" name="Retângulo 415"/>
              <p:cNvSpPr/>
              <p:nvPr/>
            </p:nvSpPr>
            <p:spPr>
              <a:xfrm>
                <a:off x="2687142" y="3621064"/>
                <a:ext cx="290171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7" name="Retângulo 416"/>
              <p:cNvSpPr/>
              <p:nvPr/>
            </p:nvSpPr>
            <p:spPr>
              <a:xfrm>
                <a:off x="2396971" y="3621064"/>
                <a:ext cx="290171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8" name="Retângulo 417"/>
              <p:cNvSpPr/>
              <p:nvPr/>
            </p:nvSpPr>
            <p:spPr>
              <a:xfrm>
                <a:off x="2977313" y="3621064"/>
                <a:ext cx="290171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9" name="Retângulo 418"/>
              <p:cNvSpPr/>
              <p:nvPr/>
            </p:nvSpPr>
            <p:spPr>
              <a:xfrm>
                <a:off x="2396971" y="3821245"/>
                <a:ext cx="290171" cy="6315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70" name="Grupo 369"/>
            <p:cNvGrpSpPr/>
            <p:nvPr/>
          </p:nvGrpSpPr>
          <p:grpSpPr>
            <a:xfrm>
              <a:off x="5923381" y="3306074"/>
              <a:ext cx="576206" cy="141269"/>
              <a:chOff x="2396971" y="3621064"/>
              <a:chExt cx="870513" cy="263332"/>
            </a:xfrm>
          </p:grpSpPr>
          <p:sp>
            <p:nvSpPr>
              <p:cNvPr id="412" name="Retângulo 411"/>
              <p:cNvSpPr/>
              <p:nvPr/>
            </p:nvSpPr>
            <p:spPr>
              <a:xfrm>
                <a:off x="2687142" y="3621064"/>
                <a:ext cx="290171" cy="20018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3" name="Retângulo 412"/>
              <p:cNvSpPr/>
              <p:nvPr/>
            </p:nvSpPr>
            <p:spPr>
              <a:xfrm>
                <a:off x="2396971" y="3621064"/>
                <a:ext cx="290171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4" name="Retângulo 413"/>
              <p:cNvSpPr/>
              <p:nvPr/>
            </p:nvSpPr>
            <p:spPr>
              <a:xfrm>
                <a:off x="2977313" y="3621064"/>
                <a:ext cx="290171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5" name="Retângulo 414"/>
              <p:cNvSpPr/>
              <p:nvPr/>
            </p:nvSpPr>
            <p:spPr>
              <a:xfrm>
                <a:off x="2396971" y="3821245"/>
                <a:ext cx="290171" cy="6315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371" name="Conector Reto 370"/>
            <p:cNvCxnSpPr/>
            <p:nvPr/>
          </p:nvCxnSpPr>
          <p:spPr>
            <a:xfrm>
              <a:off x="5175943" y="3617949"/>
              <a:ext cx="132364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2" name="Grupo 371"/>
            <p:cNvGrpSpPr/>
            <p:nvPr/>
          </p:nvGrpSpPr>
          <p:grpSpPr>
            <a:xfrm>
              <a:off x="5175943" y="3475690"/>
              <a:ext cx="576206" cy="141269"/>
              <a:chOff x="2396971" y="3621064"/>
              <a:chExt cx="870513" cy="263332"/>
            </a:xfrm>
          </p:grpSpPr>
          <p:sp>
            <p:nvSpPr>
              <p:cNvPr id="408" name="Retângulo 407"/>
              <p:cNvSpPr/>
              <p:nvPr/>
            </p:nvSpPr>
            <p:spPr>
              <a:xfrm>
                <a:off x="2687142" y="3621064"/>
                <a:ext cx="290171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9" name="Retângulo 408"/>
              <p:cNvSpPr/>
              <p:nvPr/>
            </p:nvSpPr>
            <p:spPr>
              <a:xfrm>
                <a:off x="2396971" y="3621064"/>
                <a:ext cx="290171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0" name="Retângulo 409"/>
              <p:cNvSpPr/>
              <p:nvPr/>
            </p:nvSpPr>
            <p:spPr>
              <a:xfrm>
                <a:off x="2977313" y="3621064"/>
                <a:ext cx="290171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1" name="Retângulo 410"/>
              <p:cNvSpPr/>
              <p:nvPr/>
            </p:nvSpPr>
            <p:spPr>
              <a:xfrm>
                <a:off x="2396971" y="3821245"/>
                <a:ext cx="290171" cy="6315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73" name="Grupo 372"/>
            <p:cNvGrpSpPr/>
            <p:nvPr/>
          </p:nvGrpSpPr>
          <p:grpSpPr>
            <a:xfrm>
              <a:off x="5923381" y="3475690"/>
              <a:ext cx="576206" cy="141269"/>
              <a:chOff x="2396971" y="3621064"/>
              <a:chExt cx="870513" cy="263332"/>
            </a:xfrm>
          </p:grpSpPr>
          <p:sp>
            <p:nvSpPr>
              <p:cNvPr id="404" name="Retângulo 403"/>
              <p:cNvSpPr/>
              <p:nvPr/>
            </p:nvSpPr>
            <p:spPr>
              <a:xfrm>
                <a:off x="2687142" y="3621064"/>
                <a:ext cx="290171" cy="20018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5" name="Retângulo 404"/>
              <p:cNvSpPr/>
              <p:nvPr/>
            </p:nvSpPr>
            <p:spPr>
              <a:xfrm>
                <a:off x="2396971" y="3621064"/>
                <a:ext cx="290171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6" name="Retângulo 405"/>
              <p:cNvSpPr/>
              <p:nvPr/>
            </p:nvSpPr>
            <p:spPr>
              <a:xfrm>
                <a:off x="2977313" y="3621064"/>
                <a:ext cx="290171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7" name="Retângulo 406"/>
              <p:cNvSpPr/>
              <p:nvPr/>
            </p:nvSpPr>
            <p:spPr>
              <a:xfrm>
                <a:off x="2396971" y="3821245"/>
                <a:ext cx="290171" cy="6315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374" name="Conector Reto 373"/>
            <p:cNvCxnSpPr/>
            <p:nvPr/>
          </p:nvCxnSpPr>
          <p:spPr>
            <a:xfrm>
              <a:off x="5175943" y="3789884"/>
              <a:ext cx="132364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5" name="Grupo 374"/>
            <p:cNvGrpSpPr/>
            <p:nvPr/>
          </p:nvGrpSpPr>
          <p:grpSpPr>
            <a:xfrm>
              <a:off x="5175943" y="3647625"/>
              <a:ext cx="576206" cy="141269"/>
              <a:chOff x="2396971" y="3621064"/>
              <a:chExt cx="870513" cy="263332"/>
            </a:xfrm>
          </p:grpSpPr>
          <p:sp>
            <p:nvSpPr>
              <p:cNvPr id="400" name="Retângulo 399"/>
              <p:cNvSpPr/>
              <p:nvPr/>
            </p:nvSpPr>
            <p:spPr>
              <a:xfrm>
                <a:off x="2687142" y="3621064"/>
                <a:ext cx="290171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1" name="Retângulo 400"/>
              <p:cNvSpPr/>
              <p:nvPr/>
            </p:nvSpPr>
            <p:spPr>
              <a:xfrm>
                <a:off x="2396971" y="3621064"/>
                <a:ext cx="290171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2" name="Retângulo 401"/>
              <p:cNvSpPr/>
              <p:nvPr/>
            </p:nvSpPr>
            <p:spPr>
              <a:xfrm>
                <a:off x="2977313" y="3621064"/>
                <a:ext cx="290171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3" name="Retângulo 402"/>
              <p:cNvSpPr/>
              <p:nvPr/>
            </p:nvSpPr>
            <p:spPr>
              <a:xfrm>
                <a:off x="2396971" y="3821245"/>
                <a:ext cx="290171" cy="6315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376" name="Conector Reto 375"/>
            <p:cNvCxnSpPr/>
            <p:nvPr/>
          </p:nvCxnSpPr>
          <p:spPr>
            <a:xfrm>
              <a:off x="5175943" y="3959500"/>
              <a:ext cx="132364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7" name="Grupo 376"/>
            <p:cNvGrpSpPr/>
            <p:nvPr/>
          </p:nvGrpSpPr>
          <p:grpSpPr>
            <a:xfrm>
              <a:off x="5175943" y="3817241"/>
              <a:ext cx="576206" cy="141269"/>
              <a:chOff x="2396971" y="3621064"/>
              <a:chExt cx="870513" cy="263332"/>
            </a:xfrm>
          </p:grpSpPr>
          <p:sp>
            <p:nvSpPr>
              <p:cNvPr id="396" name="Retângulo 395"/>
              <p:cNvSpPr/>
              <p:nvPr/>
            </p:nvSpPr>
            <p:spPr>
              <a:xfrm>
                <a:off x="2687142" y="3621064"/>
                <a:ext cx="290171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7" name="Retângulo 396"/>
              <p:cNvSpPr/>
              <p:nvPr/>
            </p:nvSpPr>
            <p:spPr>
              <a:xfrm>
                <a:off x="2396971" y="3621064"/>
                <a:ext cx="290171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8" name="Retângulo 397"/>
              <p:cNvSpPr/>
              <p:nvPr/>
            </p:nvSpPr>
            <p:spPr>
              <a:xfrm>
                <a:off x="2977313" y="3621064"/>
                <a:ext cx="290171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9" name="Retângulo 398"/>
              <p:cNvSpPr/>
              <p:nvPr/>
            </p:nvSpPr>
            <p:spPr>
              <a:xfrm>
                <a:off x="2396971" y="3821245"/>
                <a:ext cx="290171" cy="6315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378" name="Conector Reto 377"/>
            <p:cNvCxnSpPr/>
            <p:nvPr/>
          </p:nvCxnSpPr>
          <p:spPr>
            <a:xfrm>
              <a:off x="5175943" y="4129117"/>
              <a:ext cx="132364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9" name="Grupo 378"/>
            <p:cNvGrpSpPr/>
            <p:nvPr/>
          </p:nvGrpSpPr>
          <p:grpSpPr>
            <a:xfrm>
              <a:off x="5175943" y="3986857"/>
              <a:ext cx="576206" cy="141269"/>
              <a:chOff x="2396971" y="3621064"/>
              <a:chExt cx="870513" cy="263332"/>
            </a:xfrm>
          </p:grpSpPr>
          <p:sp>
            <p:nvSpPr>
              <p:cNvPr id="392" name="Retângulo 391"/>
              <p:cNvSpPr/>
              <p:nvPr/>
            </p:nvSpPr>
            <p:spPr>
              <a:xfrm>
                <a:off x="2687142" y="3621064"/>
                <a:ext cx="290171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3" name="Retângulo 392"/>
              <p:cNvSpPr/>
              <p:nvPr/>
            </p:nvSpPr>
            <p:spPr>
              <a:xfrm>
                <a:off x="2396971" y="3621064"/>
                <a:ext cx="290171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4" name="Retângulo 393"/>
              <p:cNvSpPr/>
              <p:nvPr/>
            </p:nvSpPr>
            <p:spPr>
              <a:xfrm>
                <a:off x="2977313" y="3621064"/>
                <a:ext cx="290171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5" name="Retângulo 394"/>
              <p:cNvSpPr/>
              <p:nvPr/>
            </p:nvSpPr>
            <p:spPr>
              <a:xfrm>
                <a:off x="2396971" y="3821245"/>
                <a:ext cx="290171" cy="6315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380" name="Conector Reto 379"/>
            <p:cNvCxnSpPr/>
            <p:nvPr/>
          </p:nvCxnSpPr>
          <p:spPr>
            <a:xfrm>
              <a:off x="5175943" y="4298733"/>
              <a:ext cx="132364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1" name="Grupo 380"/>
            <p:cNvGrpSpPr/>
            <p:nvPr/>
          </p:nvGrpSpPr>
          <p:grpSpPr>
            <a:xfrm>
              <a:off x="5175943" y="4156473"/>
              <a:ext cx="576206" cy="141269"/>
              <a:chOff x="2396971" y="3621064"/>
              <a:chExt cx="870513" cy="263332"/>
            </a:xfrm>
          </p:grpSpPr>
          <p:sp>
            <p:nvSpPr>
              <p:cNvPr id="388" name="Retângulo 387"/>
              <p:cNvSpPr/>
              <p:nvPr/>
            </p:nvSpPr>
            <p:spPr>
              <a:xfrm>
                <a:off x="2687142" y="3621064"/>
                <a:ext cx="290171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9" name="Retângulo 388"/>
              <p:cNvSpPr/>
              <p:nvPr/>
            </p:nvSpPr>
            <p:spPr>
              <a:xfrm>
                <a:off x="2396971" y="3621064"/>
                <a:ext cx="290171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0" name="Retângulo 389"/>
              <p:cNvSpPr/>
              <p:nvPr/>
            </p:nvSpPr>
            <p:spPr>
              <a:xfrm>
                <a:off x="2977313" y="3621064"/>
                <a:ext cx="290171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1" name="Retângulo 390"/>
              <p:cNvSpPr/>
              <p:nvPr/>
            </p:nvSpPr>
            <p:spPr>
              <a:xfrm>
                <a:off x="2396971" y="3821245"/>
                <a:ext cx="290171" cy="6315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382" name="Conector Reto 381"/>
            <p:cNvCxnSpPr/>
            <p:nvPr/>
          </p:nvCxnSpPr>
          <p:spPr>
            <a:xfrm>
              <a:off x="5175943" y="4471866"/>
              <a:ext cx="132364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3" name="Grupo 382"/>
            <p:cNvGrpSpPr/>
            <p:nvPr/>
          </p:nvGrpSpPr>
          <p:grpSpPr>
            <a:xfrm>
              <a:off x="5175943" y="4329607"/>
              <a:ext cx="576206" cy="141269"/>
              <a:chOff x="2396971" y="3621064"/>
              <a:chExt cx="870513" cy="263332"/>
            </a:xfrm>
          </p:grpSpPr>
          <p:sp>
            <p:nvSpPr>
              <p:cNvPr id="384" name="Retângulo 383"/>
              <p:cNvSpPr/>
              <p:nvPr/>
            </p:nvSpPr>
            <p:spPr>
              <a:xfrm>
                <a:off x="2687142" y="3621064"/>
                <a:ext cx="290171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5" name="Retângulo 384"/>
              <p:cNvSpPr/>
              <p:nvPr/>
            </p:nvSpPr>
            <p:spPr>
              <a:xfrm>
                <a:off x="2396971" y="3621064"/>
                <a:ext cx="290171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6" name="Retângulo 385"/>
              <p:cNvSpPr/>
              <p:nvPr/>
            </p:nvSpPr>
            <p:spPr>
              <a:xfrm>
                <a:off x="2977313" y="3621064"/>
                <a:ext cx="290171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7" name="Retângulo 386"/>
              <p:cNvSpPr/>
              <p:nvPr/>
            </p:nvSpPr>
            <p:spPr>
              <a:xfrm>
                <a:off x="2396971" y="3821245"/>
                <a:ext cx="290171" cy="63151"/>
              </a:xfrm>
              <a:prstGeom prst="rect">
                <a:avLst/>
              </a:prstGeom>
              <a:solidFill>
                <a:srgbClr val="7D9A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213" name="Grupo 212"/>
          <p:cNvGrpSpPr/>
          <p:nvPr userDrawn="1"/>
        </p:nvGrpSpPr>
        <p:grpSpPr>
          <a:xfrm>
            <a:off x="4374318" y="4233606"/>
            <a:ext cx="642621" cy="1733519"/>
            <a:chOff x="2435703" y="3306074"/>
            <a:chExt cx="316127" cy="1300541"/>
          </a:xfrm>
        </p:grpSpPr>
        <p:sp>
          <p:nvSpPr>
            <p:cNvPr id="360" name="Retângulo 359"/>
            <p:cNvSpPr/>
            <p:nvPr/>
          </p:nvSpPr>
          <p:spPr>
            <a:xfrm>
              <a:off x="2435703" y="3306074"/>
              <a:ext cx="316127" cy="1073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361" name="Retângulo 360"/>
            <p:cNvSpPr/>
            <p:nvPr/>
          </p:nvSpPr>
          <p:spPr>
            <a:xfrm>
              <a:off x="2435703" y="3475690"/>
              <a:ext cx="316127" cy="1073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362" name="Retângulo 361"/>
            <p:cNvSpPr/>
            <p:nvPr/>
          </p:nvSpPr>
          <p:spPr>
            <a:xfrm>
              <a:off x="2435703" y="3647625"/>
              <a:ext cx="316127" cy="1073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363" name="Retângulo 362"/>
            <p:cNvSpPr/>
            <p:nvPr/>
          </p:nvSpPr>
          <p:spPr>
            <a:xfrm>
              <a:off x="2435703" y="3817241"/>
              <a:ext cx="316127" cy="1073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364" name="Retângulo 363"/>
            <p:cNvSpPr/>
            <p:nvPr/>
          </p:nvSpPr>
          <p:spPr>
            <a:xfrm>
              <a:off x="2435703" y="3986857"/>
              <a:ext cx="316127" cy="1073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365" name="Retângulo 364"/>
            <p:cNvSpPr/>
            <p:nvPr/>
          </p:nvSpPr>
          <p:spPr>
            <a:xfrm>
              <a:off x="2435703" y="4156473"/>
              <a:ext cx="316127" cy="10739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366" name="Retângulo 365"/>
            <p:cNvSpPr/>
            <p:nvPr/>
          </p:nvSpPr>
          <p:spPr>
            <a:xfrm>
              <a:off x="2435703" y="4329607"/>
              <a:ext cx="316127" cy="107391"/>
            </a:xfrm>
            <a:prstGeom prst="rect">
              <a:avLst/>
            </a:prstGeom>
            <a:solidFill>
              <a:srgbClr val="7D9A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367" name="Retângulo 366"/>
            <p:cNvSpPr/>
            <p:nvPr/>
          </p:nvSpPr>
          <p:spPr>
            <a:xfrm>
              <a:off x="2435703" y="4499224"/>
              <a:ext cx="316127" cy="107391"/>
            </a:xfrm>
            <a:prstGeom prst="rect">
              <a:avLst/>
            </a:prstGeom>
            <a:solidFill>
              <a:srgbClr val="0041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214" name="Grupo 213"/>
          <p:cNvGrpSpPr/>
          <p:nvPr userDrawn="1"/>
        </p:nvGrpSpPr>
        <p:grpSpPr>
          <a:xfrm>
            <a:off x="5330436" y="4233601"/>
            <a:ext cx="2548320" cy="1746453"/>
            <a:chOff x="2943898" y="3306071"/>
            <a:chExt cx="2023754" cy="1310244"/>
          </a:xfrm>
        </p:grpSpPr>
        <p:grpSp>
          <p:nvGrpSpPr>
            <p:cNvPr id="273" name="Grupo 272"/>
            <p:cNvGrpSpPr/>
            <p:nvPr/>
          </p:nvGrpSpPr>
          <p:grpSpPr>
            <a:xfrm>
              <a:off x="2981635" y="3306071"/>
              <a:ext cx="596138" cy="119408"/>
              <a:chOff x="1340727" y="2983197"/>
              <a:chExt cx="900626" cy="266384"/>
            </a:xfrm>
          </p:grpSpPr>
          <p:sp>
            <p:nvSpPr>
              <p:cNvPr id="357" name="Retângulo 356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8" name="Retângulo 357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9" name="Retângulo 358"/>
              <p:cNvSpPr/>
              <p:nvPr/>
            </p:nvSpPr>
            <p:spPr>
              <a:xfrm>
                <a:off x="1340727" y="3183375"/>
                <a:ext cx="450313" cy="6620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274" name="Conector Reto 273"/>
            <p:cNvCxnSpPr/>
            <p:nvPr/>
          </p:nvCxnSpPr>
          <p:spPr>
            <a:xfrm>
              <a:off x="2943898" y="3448333"/>
              <a:ext cx="202375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5" name="Grupo 274"/>
            <p:cNvGrpSpPr/>
            <p:nvPr/>
          </p:nvGrpSpPr>
          <p:grpSpPr>
            <a:xfrm>
              <a:off x="3680779" y="3306071"/>
              <a:ext cx="596138" cy="119408"/>
              <a:chOff x="1340727" y="2983197"/>
              <a:chExt cx="900626" cy="266384"/>
            </a:xfrm>
          </p:grpSpPr>
          <p:sp>
            <p:nvSpPr>
              <p:cNvPr id="354" name="Retângulo 353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5" name="Retângulo 354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6" name="Retângulo 355"/>
              <p:cNvSpPr/>
              <p:nvPr/>
            </p:nvSpPr>
            <p:spPr>
              <a:xfrm>
                <a:off x="1340727" y="3183375"/>
                <a:ext cx="450313" cy="6620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76" name="Grupo 275"/>
            <p:cNvGrpSpPr/>
            <p:nvPr/>
          </p:nvGrpSpPr>
          <p:grpSpPr>
            <a:xfrm>
              <a:off x="4370093" y="3306071"/>
              <a:ext cx="596138" cy="119408"/>
              <a:chOff x="1340727" y="2983197"/>
              <a:chExt cx="900626" cy="266384"/>
            </a:xfrm>
          </p:grpSpPr>
          <p:sp>
            <p:nvSpPr>
              <p:cNvPr id="351" name="Retângulo 350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2" name="Retângulo 351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3" name="Retângulo 352"/>
              <p:cNvSpPr/>
              <p:nvPr/>
            </p:nvSpPr>
            <p:spPr>
              <a:xfrm>
                <a:off x="1340727" y="3183375"/>
                <a:ext cx="450313" cy="6620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77" name="Grupo 276"/>
            <p:cNvGrpSpPr/>
            <p:nvPr/>
          </p:nvGrpSpPr>
          <p:grpSpPr>
            <a:xfrm>
              <a:off x="2981635" y="3475692"/>
              <a:ext cx="596138" cy="119405"/>
              <a:chOff x="1340727" y="2983197"/>
              <a:chExt cx="900626" cy="266376"/>
            </a:xfrm>
          </p:grpSpPr>
          <p:sp>
            <p:nvSpPr>
              <p:cNvPr id="348" name="Retângulo 347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9" name="Retângulo 348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0" name="Retângulo 349"/>
              <p:cNvSpPr/>
              <p:nvPr/>
            </p:nvSpPr>
            <p:spPr>
              <a:xfrm>
                <a:off x="1340727" y="3183375"/>
                <a:ext cx="450313" cy="661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278" name="Conector Reto 277"/>
            <p:cNvCxnSpPr/>
            <p:nvPr/>
          </p:nvCxnSpPr>
          <p:spPr>
            <a:xfrm>
              <a:off x="2943898" y="3617949"/>
              <a:ext cx="202375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9" name="Grupo 278"/>
            <p:cNvGrpSpPr/>
            <p:nvPr/>
          </p:nvGrpSpPr>
          <p:grpSpPr>
            <a:xfrm>
              <a:off x="3680779" y="3475692"/>
              <a:ext cx="596138" cy="119405"/>
              <a:chOff x="1340727" y="2983197"/>
              <a:chExt cx="900626" cy="266376"/>
            </a:xfrm>
          </p:grpSpPr>
          <p:sp>
            <p:nvSpPr>
              <p:cNvPr id="345" name="Retângulo 344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6" name="Retângulo 345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7" name="Retângulo 346"/>
              <p:cNvSpPr/>
              <p:nvPr/>
            </p:nvSpPr>
            <p:spPr>
              <a:xfrm>
                <a:off x="1340727" y="3183375"/>
                <a:ext cx="450313" cy="661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80" name="Grupo 279"/>
            <p:cNvGrpSpPr/>
            <p:nvPr/>
          </p:nvGrpSpPr>
          <p:grpSpPr>
            <a:xfrm>
              <a:off x="4370093" y="3475692"/>
              <a:ext cx="596138" cy="119405"/>
              <a:chOff x="1340727" y="2983197"/>
              <a:chExt cx="900626" cy="266376"/>
            </a:xfrm>
          </p:grpSpPr>
          <p:sp>
            <p:nvSpPr>
              <p:cNvPr id="342" name="Retângulo 341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3" name="Retângulo 342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4" name="Retângulo 343"/>
              <p:cNvSpPr/>
              <p:nvPr/>
            </p:nvSpPr>
            <p:spPr>
              <a:xfrm>
                <a:off x="1340727" y="3183375"/>
                <a:ext cx="450313" cy="661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81" name="Grupo 280"/>
            <p:cNvGrpSpPr/>
            <p:nvPr/>
          </p:nvGrpSpPr>
          <p:grpSpPr>
            <a:xfrm>
              <a:off x="2981635" y="3647623"/>
              <a:ext cx="596138" cy="119405"/>
              <a:chOff x="1340727" y="2983197"/>
              <a:chExt cx="900626" cy="266378"/>
            </a:xfrm>
          </p:grpSpPr>
          <p:sp>
            <p:nvSpPr>
              <p:cNvPr id="339" name="Retângulo 338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0" name="Retângulo 339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1" name="Retângulo 340"/>
              <p:cNvSpPr/>
              <p:nvPr/>
            </p:nvSpPr>
            <p:spPr>
              <a:xfrm>
                <a:off x="1340727" y="3183375"/>
                <a:ext cx="450313" cy="662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282" name="Conector Reto 281"/>
            <p:cNvCxnSpPr/>
            <p:nvPr/>
          </p:nvCxnSpPr>
          <p:spPr>
            <a:xfrm>
              <a:off x="2943898" y="3789884"/>
              <a:ext cx="202375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3" name="Grupo 282"/>
            <p:cNvGrpSpPr/>
            <p:nvPr/>
          </p:nvGrpSpPr>
          <p:grpSpPr>
            <a:xfrm>
              <a:off x="3680779" y="3647623"/>
              <a:ext cx="596138" cy="119405"/>
              <a:chOff x="1340727" y="2983197"/>
              <a:chExt cx="900626" cy="266378"/>
            </a:xfrm>
          </p:grpSpPr>
          <p:sp>
            <p:nvSpPr>
              <p:cNvPr id="336" name="Retângulo 335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7" name="Retângulo 336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8" name="Retângulo 337"/>
              <p:cNvSpPr/>
              <p:nvPr/>
            </p:nvSpPr>
            <p:spPr>
              <a:xfrm>
                <a:off x="1340727" y="3183375"/>
                <a:ext cx="450313" cy="662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84" name="Grupo 283"/>
            <p:cNvGrpSpPr/>
            <p:nvPr/>
          </p:nvGrpSpPr>
          <p:grpSpPr>
            <a:xfrm>
              <a:off x="2981635" y="3817244"/>
              <a:ext cx="596138" cy="119403"/>
              <a:chOff x="1340727" y="2983197"/>
              <a:chExt cx="900626" cy="266371"/>
            </a:xfrm>
          </p:grpSpPr>
          <p:sp>
            <p:nvSpPr>
              <p:cNvPr id="333" name="Retângulo 332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4" name="Retângulo 333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5" name="Retângulo 334"/>
              <p:cNvSpPr/>
              <p:nvPr/>
            </p:nvSpPr>
            <p:spPr>
              <a:xfrm>
                <a:off x="1340727" y="3183375"/>
                <a:ext cx="450313" cy="6619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285" name="Conector Reto 284"/>
            <p:cNvCxnSpPr/>
            <p:nvPr/>
          </p:nvCxnSpPr>
          <p:spPr>
            <a:xfrm>
              <a:off x="2943898" y="3959500"/>
              <a:ext cx="202375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6" name="Grupo 285"/>
            <p:cNvGrpSpPr/>
            <p:nvPr/>
          </p:nvGrpSpPr>
          <p:grpSpPr>
            <a:xfrm>
              <a:off x="3680779" y="3817244"/>
              <a:ext cx="596138" cy="119403"/>
              <a:chOff x="1340727" y="2983197"/>
              <a:chExt cx="900626" cy="266371"/>
            </a:xfrm>
          </p:grpSpPr>
          <p:sp>
            <p:nvSpPr>
              <p:cNvPr id="330" name="Retângulo 329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1" name="Retângulo 330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2" name="Retângulo 331"/>
              <p:cNvSpPr/>
              <p:nvPr/>
            </p:nvSpPr>
            <p:spPr>
              <a:xfrm>
                <a:off x="1340727" y="3183375"/>
                <a:ext cx="450313" cy="6619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87" name="Grupo 286"/>
            <p:cNvGrpSpPr/>
            <p:nvPr/>
          </p:nvGrpSpPr>
          <p:grpSpPr>
            <a:xfrm>
              <a:off x="2981635" y="3986857"/>
              <a:ext cx="596138" cy="114903"/>
              <a:chOff x="1340727" y="2983197"/>
              <a:chExt cx="900626" cy="256333"/>
            </a:xfrm>
          </p:grpSpPr>
          <p:sp>
            <p:nvSpPr>
              <p:cNvPr id="327" name="Retângulo 326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8" name="Retângulo 327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9" name="Retângulo 328"/>
              <p:cNvSpPr/>
              <p:nvPr/>
            </p:nvSpPr>
            <p:spPr>
              <a:xfrm>
                <a:off x="1340727" y="3183375"/>
                <a:ext cx="450313" cy="5615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288" name="Conector Reto 287"/>
            <p:cNvCxnSpPr/>
            <p:nvPr/>
          </p:nvCxnSpPr>
          <p:spPr>
            <a:xfrm>
              <a:off x="2943898" y="4129117"/>
              <a:ext cx="202375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9" name="Grupo 288"/>
            <p:cNvGrpSpPr/>
            <p:nvPr/>
          </p:nvGrpSpPr>
          <p:grpSpPr>
            <a:xfrm>
              <a:off x="3680779" y="3986857"/>
              <a:ext cx="596138" cy="114903"/>
              <a:chOff x="1340727" y="2983197"/>
              <a:chExt cx="900626" cy="256333"/>
            </a:xfrm>
          </p:grpSpPr>
          <p:sp>
            <p:nvSpPr>
              <p:cNvPr id="324" name="Retângulo 323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5" name="Retângulo 324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6" name="Retângulo 325"/>
              <p:cNvSpPr/>
              <p:nvPr/>
            </p:nvSpPr>
            <p:spPr>
              <a:xfrm>
                <a:off x="1340727" y="3183375"/>
                <a:ext cx="450313" cy="5615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90" name="Grupo 289"/>
            <p:cNvGrpSpPr/>
            <p:nvPr/>
          </p:nvGrpSpPr>
          <p:grpSpPr>
            <a:xfrm>
              <a:off x="2981635" y="4156472"/>
              <a:ext cx="596138" cy="118419"/>
              <a:chOff x="1340727" y="2983197"/>
              <a:chExt cx="900626" cy="264178"/>
            </a:xfrm>
          </p:grpSpPr>
          <p:sp>
            <p:nvSpPr>
              <p:cNvPr id="321" name="Retângulo 320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2" name="Retângulo 321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3" name="Retângulo 322"/>
              <p:cNvSpPr/>
              <p:nvPr/>
            </p:nvSpPr>
            <p:spPr>
              <a:xfrm>
                <a:off x="1340727" y="3183375"/>
                <a:ext cx="450313" cy="64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291" name="Conector Reto 290"/>
            <p:cNvCxnSpPr/>
            <p:nvPr/>
          </p:nvCxnSpPr>
          <p:spPr>
            <a:xfrm>
              <a:off x="2943898" y="4298733"/>
              <a:ext cx="202375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2" name="Grupo 291"/>
            <p:cNvGrpSpPr/>
            <p:nvPr/>
          </p:nvGrpSpPr>
          <p:grpSpPr>
            <a:xfrm>
              <a:off x="3680779" y="4156472"/>
              <a:ext cx="596138" cy="118419"/>
              <a:chOff x="1340727" y="2983197"/>
              <a:chExt cx="900626" cy="264178"/>
            </a:xfrm>
          </p:grpSpPr>
          <p:sp>
            <p:nvSpPr>
              <p:cNvPr id="318" name="Retângulo 317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9" name="Retângulo 318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0" name="Retângulo 319"/>
              <p:cNvSpPr/>
              <p:nvPr/>
            </p:nvSpPr>
            <p:spPr>
              <a:xfrm>
                <a:off x="1340727" y="3183375"/>
                <a:ext cx="450313" cy="64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93" name="Grupo 292"/>
            <p:cNvGrpSpPr/>
            <p:nvPr/>
          </p:nvGrpSpPr>
          <p:grpSpPr>
            <a:xfrm>
              <a:off x="4370093" y="4156472"/>
              <a:ext cx="596138" cy="118419"/>
              <a:chOff x="1340727" y="2983197"/>
              <a:chExt cx="900626" cy="264178"/>
            </a:xfrm>
          </p:grpSpPr>
          <p:sp>
            <p:nvSpPr>
              <p:cNvPr id="315" name="Retângulo 314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6" name="Retângulo 315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7" name="Retângulo 316"/>
              <p:cNvSpPr/>
              <p:nvPr/>
            </p:nvSpPr>
            <p:spPr>
              <a:xfrm>
                <a:off x="1340727" y="3183375"/>
                <a:ext cx="450313" cy="64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94" name="Grupo 293"/>
            <p:cNvGrpSpPr/>
            <p:nvPr/>
          </p:nvGrpSpPr>
          <p:grpSpPr>
            <a:xfrm>
              <a:off x="2981635" y="4329609"/>
              <a:ext cx="596138" cy="118417"/>
              <a:chOff x="1340727" y="2983197"/>
              <a:chExt cx="900626" cy="264174"/>
            </a:xfrm>
          </p:grpSpPr>
          <p:sp>
            <p:nvSpPr>
              <p:cNvPr id="312" name="Retângulo 311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3" name="Retângulo 312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4" name="Retângulo 313"/>
              <p:cNvSpPr/>
              <p:nvPr/>
            </p:nvSpPr>
            <p:spPr>
              <a:xfrm>
                <a:off x="1340727" y="3183375"/>
                <a:ext cx="450313" cy="63996"/>
              </a:xfrm>
              <a:prstGeom prst="rect">
                <a:avLst/>
              </a:prstGeom>
              <a:solidFill>
                <a:srgbClr val="7D9A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295" name="Conector Reto 294"/>
            <p:cNvCxnSpPr/>
            <p:nvPr/>
          </p:nvCxnSpPr>
          <p:spPr>
            <a:xfrm>
              <a:off x="2943898" y="4471866"/>
              <a:ext cx="202375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6" name="Grupo 295"/>
            <p:cNvGrpSpPr/>
            <p:nvPr/>
          </p:nvGrpSpPr>
          <p:grpSpPr>
            <a:xfrm>
              <a:off x="3680779" y="4329609"/>
              <a:ext cx="596138" cy="118417"/>
              <a:chOff x="1340727" y="2983197"/>
              <a:chExt cx="900626" cy="264174"/>
            </a:xfrm>
          </p:grpSpPr>
          <p:sp>
            <p:nvSpPr>
              <p:cNvPr id="309" name="Retângulo 308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0" name="Retângulo 309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1" name="Retângulo 310"/>
              <p:cNvSpPr/>
              <p:nvPr/>
            </p:nvSpPr>
            <p:spPr>
              <a:xfrm>
                <a:off x="1340727" y="3183375"/>
                <a:ext cx="450313" cy="63996"/>
              </a:xfrm>
              <a:prstGeom prst="rect">
                <a:avLst/>
              </a:prstGeom>
              <a:solidFill>
                <a:srgbClr val="7D9A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97" name="Grupo 296"/>
            <p:cNvGrpSpPr/>
            <p:nvPr/>
          </p:nvGrpSpPr>
          <p:grpSpPr>
            <a:xfrm>
              <a:off x="4370093" y="4329609"/>
              <a:ext cx="596138" cy="118417"/>
              <a:chOff x="1340727" y="2983197"/>
              <a:chExt cx="900626" cy="264174"/>
            </a:xfrm>
          </p:grpSpPr>
          <p:sp>
            <p:nvSpPr>
              <p:cNvPr id="306" name="Retângulo 305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7" name="Retângulo 306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8" name="Retângulo 307"/>
              <p:cNvSpPr/>
              <p:nvPr/>
            </p:nvSpPr>
            <p:spPr>
              <a:xfrm>
                <a:off x="1340727" y="3183375"/>
                <a:ext cx="450313" cy="63996"/>
              </a:xfrm>
              <a:prstGeom prst="rect">
                <a:avLst/>
              </a:prstGeom>
              <a:solidFill>
                <a:srgbClr val="7D9A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98" name="Grupo 297"/>
            <p:cNvGrpSpPr/>
            <p:nvPr/>
          </p:nvGrpSpPr>
          <p:grpSpPr>
            <a:xfrm>
              <a:off x="3680779" y="4499225"/>
              <a:ext cx="596138" cy="117090"/>
              <a:chOff x="1340727" y="2983197"/>
              <a:chExt cx="900626" cy="261212"/>
            </a:xfrm>
          </p:grpSpPr>
          <p:sp>
            <p:nvSpPr>
              <p:cNvPr id="303" name="Retângulo 302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4" name="Retângulo 303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5" name="Retângulo 304"/>
              <p:cNvSpPr/>
              <p:nvPr/>
            </p:nvSpPr>
            <p:spPr>
              <a:xfrm>
                <a:off x="1340727" y="3183375"/>
                <a:ext cx="450313" cy="61034"/>
              </a:xfrm>
              <a:prstGeom prst="rect">
                <a:avLst/>
              </a:prstGeom>
              <a:solidFill>
                <a:srgbClr val="004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99" name="Grupo 298"/>
            <p:cNvGrpSpPr/>
            <p:nvPr/>
          </p:nvGrpSpPr>
          <p:grpSpPr>
            <a:xfrm>
              <a:off x="4370093" y="4499225"/>
              <a:ext cx="596138" cy="117090"/>
              <a:chOff x="1340727" y="2983197"/>
              <a:chExt cx="900626" cy="261212"/>
            </a:xfrm>
          </p:grpSpPr>
          <p:sp>
            <p:nvSpPr>
              <p:cNvPr id="300" name="Retângulo 299"/>
              <p:cNvSpPr/>
              <p:nvPr/>
            </p:nvSpPr>
            <p:spPr>
              <a:xfrm>
                <a:off x="1340727" y="2983197"/>
                <a:ext cx="450313" cy="20018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1" name="Retângulo 300"/>
              <p:cNvSpPr/>
              <p:nvPr/>
            </p:nvSpPr>
            <p:spPr>
              <a:xfrm>
                <a:off x="1791040" y="2983197"/>
                <a:ext cx="450313" cy="20018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2" name="Retângulo 301"/>
              <p:cNvSpPr/>
              <p:nvPr/>
            </p:nvSpPr>
            <p:spPr>
              <a:xfrm>
                <a:off x="1340727" y="3183375"/>
                <a:ext cx="450313" cy="61034"/>
              </a:xfrm>
              <a:prstGeom prst="rect">
                <a:avLst/>
              </a:prstGeom>
              <a:solidFill>
                <a:srgbClr val="004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215" name="Grupo 214"/>
          <p:cNvGrpSpPr/>
          <p:nvPr userDrawn="1"/>
        </p:nvGrpSpPr>
        <p:grpSpPr>
          <a:xfrm>
            <a:off x="5184858" y="3850869"/>
            <a:ext cx="2869610" cy="2173165"/>
            <a:chOff x="999031" y="2956040"/>
            <a:chExt cx="3343046" cy="1470435"/>
          </a:xfrm>
        </p:grpSpPr>
        <p:cxnSp>
          <p:nvCxnSpPr>
            <p:cNvPr id="271" name="Conector Reto 270"/>
            <p:cNvCxnSpPr/>
            <p:nvPr/>
          </p:nvCxnSpPr>
          <p:spPr>
            <a:xfrm>
              <a:off x="4342077" y="2956040"/>
              <a:ext cx="0" cy="1470435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ector Reto 271"/>
            <p:cNvCxnSpPr/>
            <p:nvPr/>
          </p:nvCxnSpPr>
          <p:spPr>
            <a:xfrm>
              <a:off x="999031" y="2956040"/>
              <a:ext cx="0" cy="1470435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Espaço Reservado para Conteúdo 3"/>
          <p:cNvSpPr txBox="1">
            <a:spLocks/>
          </p:cNvSpPr>
          <p:nvPr userDrawn="1"/>
        </p:nvSpPr>
        <p:spPr>
          <a:xfrm>
            <a:off x="5261535" y="3740375"/>
            <a:ext cx="2225442" cy="4203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pt-BR" sz="1066" dirty="0">
                <a:solidFill>
                  <a:srgbClr val="000000"/>
                </a:solidFill>
              </a:rPr>
              <a:t>Combinações 2 cores principais + 1 cor de apoio </a:t>
            </a:r>
          </a:p>
        </p:txBody>
      </p:sp>
      <p:sp>
        <p:nvSpPr>
          <p:cNvPr id="217" name="Espaço Reservado para Conteúdo 3"/>
          <p:cNvSpPr txBox="1">
            <a:spLocks/>
          </p:cNvSpPr>
          <p:nvPr userDrawn="1"/>
        </p:nvSpPr>
        <p:spPr>
          <a:xfrm>
            <a:off x="8214774" y="3740375"/>
            <a:ext cx="2131380" cy="4203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pt-BR" sz="1066" dirty="0">
                <a:solidFill>
                  <a:srgbClr val="000000"/>
                </a:solidFill>
              </a:rPr>
              <a:t>Combinações 3 cores principais + 1 cor de apoio </a:t>
            </a:r>
          </a:p>
        </p:txBody>
      </p:sp>
      <p:sp>
        <p:nvSpPr>
          <p:cNvPr id="218" name="Espaço Reservado para Conteúdo 3"/>
          <p:cNvSpPr txBox="1">
            <a:spLocks/>
          </p:cNvSpPr>
          <p:nvPr userDrawn="1"/>
        </p:nvSpPr>
        <p:spPr>
          <a:xfrm>
            <a:off x="4238282" y="3740375"/>
            <a:ext cx="905000" cy="4203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pt-BR" sz="1066" dirty="0">
                <a:solidFill>
                  <a:srgbClr val="000000"/>
                </a:solidFill>
              </a:rPr>
              <a:t>Cores de Apoio</a:t>
            </a:r>
          </a:p>
        </p:txBody>
      </p:sp>
      <p:grpSp>
        <p:nvGrpSpPr>
          <p:cNvPr id="219" name="Grupo 218"/>
          <p:cNvGrpSpPr/>
          <p:nvPr userDrawn="1"/>
        </p:nvGrpSpPr>
        <p:grpSpPr>
          <a:xfrm>
            <a:off x="4265256" y="6153056"/>
            <a:ext cx="4976641" cy="409086"/>
            <a:chOff x="280288" y="4778473"/>
            <a:chExt cx="3733777" cy="306909"/>
          </a:xfrm>
        </p:grpSpPr>
        <p:grpSp>
          <p:nvGrpSpPr>
            <p:cNvPr id="258" name="Grupo 257"/>
            <p:cNvGrpSpPr/>
            <p:nvPr/>
          </p:nvGrpSpPr>
          <p:grpSpPr>
            <a:xfrm>
              <a:off x="2247622" y="4943105"/>
              <a:ext cx="877843" cy="137650"/>
              <a:chOff x="5506331" y="4785737"/>
              <a:chExt cx="1001195" cy="224552"/>
            </a:xfrm>
          </p:grpSpPr>
          <p:grpSp>
            <p:nvGrpSpPr>
              <p:cNvPr id="260" name="Grupo 259"/>
              <p:cNvGrpSpPr/>
              <p:nvPr/>
            </p:nvGrpSpPr>
            <p:grpSpPr>
              <a:xfrm rot="5400000">
                <a:off x="5928738" y="4458787"/>
                <a:ext cx="156381" cy="878452"/>
                <a:chOff x="5632704" y="-294171"/>
                <a:chExt cx="748198" cy="1466734"/>
              </a:xfrm>
            </p:grpSpPr>
            <p:sp>
              <p:nvSpPr>
                <p:cNvPr id="262" name="Retângulo 261"/>
                <p:cNvSpPr/>
                <p:nvPr/>
              </p:nvSpPr>
              <p:spPr>
                <a:xfrm>
                  <a:off x="5632704" y="1074726"/>
                  <a:ext cx="748186" cy="97837"/>
                </a:xfrm>
                <a:prstGeom prst="rect">
                  <a:avLst/>
                </a:prstGeom>
                <a:solidFill>
                  <a:srgbClr val="0041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  <p:sp>
              <p:nvSpPr>
                <p:cNvPr id="263" name="Retângulo 262"/>
                <p:cNvSpPr/>
                <p:nvPr/>
              </p:nvSpPr>
              <p:spPr>
                <a:xfrm>
                  <a:off x="5632704" y="972559"/>
                  <a:ext cx="748186" cy="97837"/>
                </a:xfrm>
                <a:prstGeom prst="rect">
                  <a:avLst/>
                </a:prstGeom>
                <a:solidFill>
                  <a:srgbClr val="7D9A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  <p:sp>
              <p:nvSpPr>
                <p:cNvPr id="264" name="Retângulo 263"/>
                <p:cNvSpPr/>
                <p:nvPr/>
              </p:nvSpPr>
              <p:spPr>
                <a:xfrm>
                  <a:off x="5632704" y="870392"/>
                  <a:ext cx="748186" cy="9783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  <p:sp>
              <p:nvSpPr>
                <p:cNvPr id="265" name="Retângulo 264"/>
                <p:cNvSpPr/>
                <p:nvPr/>
              </p:nvSpPr>
              <p:spPr>
                <a:xfrm>
                  <a:off x="5632704" y="768225"/>
                  <a:ext cx="748186" cy="97837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  <p:sp>
              <p:nvSpPr>
                <p:cNvPr id="266" name="Retângulo 265"/>
                <p:cNvSpPr/>
                <p:nvPr/>
              </p:nvSpPr>
              <p:spPr>
                <a:xfrm>
                  <a:off x="5632704" y="664915"/>
                  <a:ext cx="748186" cy="97837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  <p:sp>
              <p:nvSpPr>
                <p:cNvPr id="267" name="Retângulo 266"/>
                <p:cNvSpPr/>
                <p:nvPr/>
              </p:nvSpPr>
              <p:spPr>
                <a:xfrm>
                  <a:off x="5632704" y="562748"/>
                  <a:ext cx="748186" cy="9783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  <p:sp>
              <p:nvSpPr>
                <p:cNvPr id="268" name="Retângulo 267"/>
                <p:cNvSpPr/>
                <p:nvPr/>
              </p:nvSpPr>
              <p:spPr>
                <a:xfrm>
                  <a:off x="5632704" y="460581"/>
                  <a:ext cx="748186" cy="9783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  <p:sp>
              <p:nvSpPr>
                <p:cNvPr id="269" name="Retângulo 268"/>
                <p:cNvSpPr/>
                <p:nvPr/>
              </p:nvSpPr>
              <p:spPr>
                <a:xfrm>
                  <a:off x="5632704" y="358414"/>
                  <a:ext cx="748186" cy="9783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  <p:sp>
              <p:nvSpPr>
                <p:cNvPr id="270" name="Retângulo 269"/>
                <p:cNvSpPr/>
                <p:nvPr/>
              </p:nvSpPr>
              <p:spPr>
                <a:xfrm>
                  <a:off x="5632721" y="-294171"/>
                  <a:ext cx="748181" cy="652586"/>
                </a:xfrm>
                <a:prstGeom prst="rect">
                  <a:avLst/>
                </a:prstGeom>
                <a:solidFill>
                  <a:schemeClr val="tx2"/>
                </a:solidFill>
                <a:ln w="31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</p:grpSp>
          <p:cxnSp>
            <p:nvCxnSpPr>
              <p:cNvPr id="261" name="Conector Reto 260"/>
              <p:cNvCxnSpPr/>
              <p:nvPr/>
            </p:nvCxnSpPr>
            <p:spPr>
              <a:xfrm flipH="1">
                <a:off x="5506331" y="4785737"/>
                <a:ext cx="1001195" cy="22455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9" name="Espaço Reservado para Conteúdo 3"/>
            <p:cNvSpPr txBox="1">
              <a:spLocks/>
            </p:cNvSpPr>
            <p:nvPr/>
          </p:nvSpPr>
          <p:spPr>
            <a:xfrm>
              <a:off x="280288" y="4778473"/>
              <a:ext cx="3733777" cy="30690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171490" indent="-171490" algn="l" defTabSz="685960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/>
                <a:buChar char="•"/>
                <a:defRPr sz="21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470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450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42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40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638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36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34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328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31">
                <a:lnSpc>
                  <a:spcPts val="666"/>
                </a:lnSpc>
                <a:spcBef>
                  <a:spcPts val="1000"/>
                </a:spcBef>
                <a:buNone/>
                <a:defRPr/>
              </a:pPr>
              <a:r>
                <a:rPr lang="pt-BR" sz="1066" dirty="0">
                  <a:solidFill>
                    <a:srgbClr val="000000"/>
                  </a:solidFill>
                </a:rPr>
                <a:t>O </a:t>
              </a:r>
              <a:r>
                <a:rPr lang="pt-BR" sz="1066" b="1" dirty="0">
                  <a:solidFill>
                    <a:srgbClr val="000000"/>
                  </a:solidFill>
                </a:rPr>
                <a:t>branco é a cor principal obrigatória </a:t>
              </a:r>
              <a:r>
                <a:rPr lang="pt-BR" sz="1066" dirty="0">
                  <a:solidFill>
                    <a:srgbClr val="000000"/>
                  </a:solidFill>
                </a:rPr>
                <a:t>em todos os layouts.</a:t>
              </a:r>
            </a:p>
            <a:p>
              <a:pPr marL="0" indent="0" defTabSz="914331">
                <a:lnSpc>
                  <a:spcPts val="666"/>
                </a:lnSpc>
                <a:spcBef>
                  <a:spcPts val="1000"/>
                </a:spcBef>
                <a:buNone/>
                <a:defRPr/>
              </a:pPr>
              <a:r>
                <a:rPr lang="pt-BR" sz="1066" dirty="0">
                  <a:solidFill>
                    <a:srgbClr val="000000"/>
                  </a:solidFill>
                </a:rPr>
                <a:t>O branco + cor de apoio não é permitido.  </a:t>
              </a:r>
            </a:p>
          </p:txBody>
        </p:sp>
      </p:grpSp>
      <p:sp>
        <p:nvSpPr>
          <p:cNvPr id="220" name="Espaço Reservado para Conteúdo 3"/>
          <p:cNvSpPr txBox="1">
            <a:spLocks/>
          </p:cNvSpPr>
          <p:nvPr userDrawn="1"/>
        </p:nvSpPr>
        <p:spPr>
          <a:xfrm>
            <a:off x="2004362" y="4670433"/>
            <a:ext cx="1568024" cy="4102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pt-BR" sz="1333" dirty="0">
                <a:solidFill>
                  <a:srgbClr val="000000"/>
                </a:solidFill>
              </a:rPr>
              <a:t>Combinação com </a:t>
            </a:r>
            <a:r>
              <a:rPr lang="pt-BR" sz="1333" b="1" dirty="0">
                <a:solidFill>
                  <a:srgbClr val="000000"/>
                </a:solidFill>
              </a:rPr>
              <a:t>cores secundárias</a:t>
            </a:r>
          </a:p>
        </p:txBody>
      </p:sp>
      <p:sp>
        <p:nvSpPr>
          <p:cNvPr id="227" name="Retângulo 226"/>
          <p:cNvSpPr/>
          <p:nvPr/>
        </p:nvSpPr>
        <p:spPr>
          <a:xfrm>
            <a:off x="4380367" y="2272071"/>
            <a:ext cx="636571" cy="15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28" name="Retângulo 227"/>
          <p:cNvSpPr/>
          <p:nvPr/>
        </p:nvSpPr>
        <p:spPr>
          <a:xfrm>
            <a:off x="4380367" y="2518149"/>
            <a:ext cx="636571" cy="1555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29" name="Retângulo 228"/>
          <p:cNvSpPr/>
          <p:nvPr/>
        </p:nvSpPr>
        <p:spPr>
          <a:xfrm>
            <a:off x="4380367" y="2767577"/>
            <a:ext cx="636571" cy="1555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30" name="Retângulo 229"/>
          <p:cNvSpPr/>
          <p:nvPr/>
        </p:nvSpPr>
        <p:spPr>
          <a:xfrm>
            <a:off x="4380367" y="3008687"/>
            <a:ext cx="636571" cy="155505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31" name="Retângulo 230"/>
          <p:cNvSpPr/>
          <p:nvPr/>
        </p:nvSpPr>
        <p:spPr>
          <a:xfrm>
            <a:off x="5491732" y="2272071"/>
            <a:ext cx="600209" cy="15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32" name="Retângulo 231"/>
          <p:cNvSpPr/>
          <p:nvPr/>
        </p:nvSpPr>
        <p:spPr>
          <a:xfrm>
            <a:off x="5491732" y="2518149"/>
            <a:ext cx="600209" cy="1555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33" name="Retângulo 232"/>
          <p:cNvSpPr/>
          <p:nvPr/>
        </p:nvSpPr>
        <p:spPr>
          <a:xfrm>
            <a:off x="5491732" y="2767577"/>
            <a:ext cx="600209" cy="1555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34" name="Retângulo 233"/>
          <p:cNvSpPr/>
          <p:nvPr/>
        </p:nvSpPr>
        <p:spPr>
          <a:xfrm>
            <a:off x="6091941" y="2272071"/>
            <a:ext cx="600209" cy="155505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35" name="Retângulo 234"/>
          <p:cNvSpPr/>
          <p:nvPr/>
        </p:nvSpPr>
        <p:spPr>
          <a:xfrm>
            <a:off x="6091941" y="2518148"/>
            <a:ext cx="600209" cy="152249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36" name="Retângulo 235"/>
          <p:cNvSpPr/>
          <p:nvPr/>
        </p:nvSpPr>
        <p:spPr>
          <a:xfrm>
            <a:off x="6091941" y="2767577"/>
            <a:ext cx="600209" cy="155505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grpSp>
        <p:nvGrpSpPr>
          <p:cNvPr id="237" name="Grupo 236"/>
          <p:cNvGrpSpPr/>
          <p:nvPr/>
        </p:nvGrpSpPr>
        <p:grpSpPr>
          <a:xfrm>
            <a:off x="6899569" y="2272071"/>
            <a:ext cx="1160281" cy="155505"/>
            <a:chOff x="3169541" y="1075699"/>
            <a:chExt cx="1348215" cy="240088"/>
          </a:xfrm>
        </p:grpSpPr>
        <p:sp>
          <p:nvSpPr>
            <p:cNvPr id="255" name="Retângulo 254"/>
            <p:cNvSpPr/>
            <p:nvPr/>
          </p:nvSpPr>
          <p:spPr>
            <a:xfrm>
              <a:off x="3618946" y="1075699"/>
              <a:ext cx="449405" cy="2400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256" name="Retângulo 255"/>
            <p:cNvSpPr/>
            <p:nvPr/>
          </p:nvSpPr>
          <p:spPr>
            <a:xfrm>
              <a:off x="3169541" y="1075699"/>
              <a:ext cx="449405" cy="2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257" name="Retângulo 256"/>
            <p:cNvSpPr/>
            <p:nvPr/>
          </p:nvSpPr>
          <p:spPr>
            <a:xfrm>
              <a:off x="4068351" y="1075699"/>
              <a:ext cx="449405" cy="240088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</p:grpSp>
      <p:sp>
        <p:nvSpPr>
          <p:cNvPr id="238" name="Retângulo 237"/>
          <p:cNvSpPr/>
          <p:nvPr/>
        </p:nvSpPr>
        <p:spPr>
          <a:xfrm>
            <a:off x="7286330" y="2767577"/>
            <a:ext cx="386760" cy="15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39" name="Retângulo 238"/>
          <p:cNvSpPr/>
          <p:nvPr/>
        </p:nvSpPr>
        <p:spPr>
          <a:xfrm>
            <a:off x="6899569" y="2767577"/>
            <a:ext cx="386760" cy="1555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40" name="Retângulo 239"/>
          <p:cNvSpPr/>
          <p:nvPr/>
        </p:nvSpPr>
        <p:spPr>
          <a:xfrm>
            <a:off x="7673090" y="2767577"/>
            <a:ext cx="386760" cy="155505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tx2"/>
              </a:solidFill>
            </a:endParaRPr>
          </a:p>
        </p:txBody>
      </p:sp>
      <p:grpSp>
        <p:nvGrpSpPr>
          <p:cNvPr id="241" name="Grupo 240"/>
          <p:cNvGrpSpPr/>
          <p:nvPr/>
        </p:nvGrpSpPr>
        <p:grpSpPr>
          <a:xfrm>
            <a:off x="8268493" y="2272071"/>
            <a:ext cx="1184607" cy="155505"/>
            <a:chOff x="4943982" y="1075699"/>
            <a:chExt cx="1797620" cy="240088"/>
          </a:xfrm>
        </p:grpSpPr>
        <p:sp>
          <p:nvSpPr>
            <p:cNvPr id="251" name="Retângulo 250"/>
            <p:cNvSpPr/>
            <p:nvPr/>
          </p:nvSpPr>
          <p:spPr>
            <a:xfrm>
              <a:off x="5842792" y="1075699"/>
              <a:ext cx="449405" cy="24008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252" name="Retângulo 251"/>
            <p:cNvSpPr/>
            <p:nvPr/>
          </p:nvSpPr>
          <p:spPr>
            <a:xfrm>
              <a:off x="5393387" y="1075699"/>
              <a:ext cx="449405" cy="2400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253" name="Retângulo 252"/>
            <p:cNvSpPr/>
            <p:nvPr/>
          </p:nvSpPr>
          <p:spPr>
            <a:xfrm>
              <a:off x="6292197" y="1075699"/>
              <a:ext cx="449405" cy="240088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  <p:sp>
          <p:nvSpPr>
            <p:cNvPr id="254" name="Retângulo 253"/>
            <p:cNvSpPr/>
            <p:nvPr/>
          </p:nvSpPr>
          <p:spPr>
            <a:xfrm>
              <a:off x="4943982" y="1075699"/>
              <a:ext cx="449405" cy="2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242" name="Grupo 241"/>
          <p:cNvGrpSpPr/>
          <p:nvPr/>
        </p:nvGrpSpPr>
        <p:grpSpPr>
          <a:xfrm>
            <a:off x="5377953" y="2476633"/>
            <a:ext cx="4537650" cy="498681"/>
            <a:chOff x="1255363" y="1363672"/>
            <a:chExt cx="5244224" cy="620111"/>
          </a:xfrm>
        </p:grpSpPr>
        <p:grpSp>
          <p:nvGrpSpPr>
            <p:cNvPr id="247" name="Grupo 246"/>
            <p:cNvGrpSpPr/>
            <p:nvPr/>
          </p:nvGrpSpPr>
          <p:grpSpPr>
            <a:xfrm>
              <a:off x="1255363" y="1662475"/>
              <a:ext cx="5244224" cy="321308"/>
              <a:chOff x="360001" y="1662475"/>
              <a:chExt cx="6139586" cy="321308"/>
            </a:xfrm>
          </p:grpSpPr>
          <p:cxnSp>
            <p:nvCxnSpPr>
              <p:cNvPr id="249" name="Conector Reto 248"/>
              <p:cNvCxnSpPr/>
              <p:nvPr/>
            </p:nvCxnSpPr>
            <p:spPr>
              <a:xfrm>
                <a:off x="360001" y="1983783"/>
                <a:ext cx="6139586" cy="0"/>
              </a:xfrm>
              <a:prstGeom prst="line">
                <a:avLst/>
              </a:prstGeom>
              <a:ln>
                <a:solidFill>
                  <a:schemeClr val="tx2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onector Reto 249"/>
              <p:cNvCxnSpPr/>
              <p:nvPr/>
            </p:nvCxnSpPr>
            <p:spPr>
              <a:xfrm>
                <a:off x="360001" y="1662475"/>
                <a:ext cx="6139586" cy="0"/>
              </a:xfrm>
              <a:prstGeom prst="line">
                <a:avLst/>
              </a:prstGeom>
              <a:ln>
                <a:solidFill>
                  <a:schemeClr val="tx2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8" name="Conector Reto 247"/>
            <p:cNvCxnSpPr/>
            <p:nvPr/>
          </p:nvCxnSpPr>
          <p:spPr>
            <a:xfrm>
              <a:off x="1255363" y="1363672"/>
              <a:ext cx="5244224" cy="0"/>
            </a:xfrm>
            <a:prstGeom prst="line">
              <a:avLst/>
            </a:prstGeom>
            <a:ln>
              <a:solidFill>
                <a:schemeClr val="tx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3" name="Espaço Reservado para Conteúdo 3"/>
          <p:cNvSpPr txBox="1">
            <a:spLocks/>
          </p:cNvSpPr>
          <p:nvPr/>
        </p:nvSpPr>
        <p:spPr>
          <a:xfrm>
            <a:off x="5377954" y="2985915"/>
            <a:ext cx="482040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pt-BR" sz="1200" dirty="0">
                <a:solidFill>
                  <a:srgbClr val="000000"/>
                </a:solidFill>
              </a:rPr>
              <a:t>O branco é a cor principal obrigatória em todos os layouts. </a:t>
            </a:r>
          </a:p>
        </p:txBody>
      </p:sp>
      <p:cxnSp>
        <p:nvCxnSpPr>
          <p:cNvPr id="244" name="Conector Reto 243"/>
          <p:cNvCxnSpPr/>
          <p:nvPr/>
        </p:nvCxnSpPr>
        <p:spPr>
          <a:xfrm>
            <a:off x="5184856" y="1899916"/>
            <a:ext cx="0" cy="1335233"/>
          </a:xfrm>
          <a:prstGeom prst="line">
            <a:avLst/>
          </a:prstGeom>
          <a:ln>
            <a:solidFill>
              <a:schemeClr val="tx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Espaço Reservado para Conteúdo 3"/>
          <p:cNvSpPr txBox="1">
            <a:spLocks/>
          </p:cNvSpPr>
          <p:nvPr/>
        </p:nvSpPr>
        <p:spPr>
          <a:xfrm>
            <a:off x="5319718" y="1882582"/>
            <a:ext cx="2507159" cy="2563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pt-BR" sz="1066" dirty="0">
                <a:solidFill>
                  <a:srgbClr val="000000"/>
                </a:solidFill>
              </a:rPr>
              <a:t>Combinações permititas</a:t>
            </a:r>
          </a:p>
        </p:txBody>
      </p:sp>
      <p:sp>
        <p:nvSpPr>
          <p:cNvPr id="246" name="Espaço Reservado para Conteúdo 3"/>
          <p:cNvSpPr txBox="1">
            <a:spLocks/>
          </p:cNvSpPr>
          <p:nvPr/>
        </p:nvSpPr>
        <p:spPr>
          <a:xfrm>
            <a:off x="4212450" y="1780020"/>
            <a:ext cx="972406" cy="4203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pt-BR" sz="1066" dirty="0">
                <a:solidFill>
                  <a:srgbClr val="000000"/>
                </a:solidFill>
              </a:rPr>
              <a:t>Cores de Prioritárias</a:t>
            </a:r>
          </a:p>
        </p:txBody>
      </p:sp>
      <p:sp>
        <p:nvSpPr>
          <p:cNvPr id="222" name="Espaço Reservado para Conteúdo 3"/>
          <p:cNvSpPr txBox="1">
            <a:spLocks/>
          </p:cNvSpPr>
          <p:nvPr userDrawn="1"/>
        </p:nvSpPr>
        <p:spPr>
          <a:xfrm>
            <a:off x="2004364" y="2386469"/>
            <a:ext cx="1669244" cy="4102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pt-BR" sz="1333" dirty="0">
                <a:solidFill>
                  <a:srgbClr val="000000"/>
                </a:solidFill>
              </a:rPr>
              <a:t>Combinação com </a:t>
            </a:r>
            <a:r>
              <a:rPr lang="pt-BR" sz="1333" b="1" dirty="0">
                <a:solidFill>
                  <a:srgbClr val="000000"/>
                </a:solidFill>
              </a:rPr>
              <a:t>cores prioritárias</a:t>
            </a:r>
          </a:p>
        </p:txBody>
      </p:sp>
      <p:cxnSp>
        <p:nvCxnSpPr>
          <p:cNvPr id="226" name="Conector Reto 225"/>
          <p:cNvCxnSpPr/>
          <p:nvPr userDrawn="1"/>
        </p:nvCxnSpPr>
        <p:spPr>
          <a:xfrm>
            <a:off x="959664" y="3487427"/>
            <a:ext cx="1027266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" name="Imagem 4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784" y="258202"/>
            <a:ext cx="1985133" cy="57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23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64608-9E27-4AC2-A4DA-4067454B7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7DCD5C-7015-40A4-A4DD-438E7C00F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405FA0-D5F7-4861-8B42-561E0733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47A9-BE3F-4EB5-A030-4A4A5F5E32D4}" type="datetimeFigureOut">
              <a:rPr lang="pt-BR" smtClean="0"/>
              <a:t>19/05/2026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452EE0-217B-4225-AB02-88679C65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205F77-1D55-480C-9236-407C6D79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CB61-ADFE-42BF-9D0E-A9E2EBA215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97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2204864"/>
            <a:ext cx="10177131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TÍTULO DO CAPÍTULO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623392" y="3645024"/>
            <a:ext cx="10177131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/>
              <a:t>Subtítulo </a:t>
            </a:r>
            <a:r>
              <a:rPr lang="pt-BR" altLang="pt-BR" dirty="0" err="1"/>
              <a:t>lorem</a:t>
            </a:r>
            <a:r>
              <a:rPr lang="pt-BR" altLang="pt-BR" dirty="0"/>
              <a:t> ipsum</a:t>
            </a:r>
            <a:br>
              <a:rPr lang="pt-BR" altLang="pt-BR" dirty="0"/>
            </a:br>
            <a:r>
              <a:rPr lang="pt-BR" altLang="pt-BR" dirty="0" err="1"/>
              <a:t>Dolor</a:t>
            </a:r>
            <a:r>
              <a:rPr lang="pt-BR" altLang="pt-BR" dirty="0"/>
              <a:t> </a:t>
            </a:r>
            <a:r>
              <a:rPr lang="pt-BR" altLang="pt-BR" dirty="0" err="1"/>
              <a:t>sit</a:t>
            </a:r>
            <a:r>
              <a:rPr lang="pt-BR" altLang="pt-BR" dirty="0"/>
              <a:t> </a:t>
            </a:r>
            <a:r>
              <a:rPr lang="pt-BR" altLang="pt-BR" dirty="0" err="1"/>
              <a:t>amet</a:t>
            </a:r>
            <a:endParaRPr lang="pt-BR" altLang="pt-BR" dirty="0"/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5"/>
          </p:nvPr>
        </p:nvSpPr>
        <p:spPr>
          <a:xfrm>
            <a:off x="623392" y="358528"/>
            <a:ext cx="6432715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Trebuchet MS"/>
              </a:defRPr>
            </a:lvl1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012119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2204864"/>
            <a:ext cx="835292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TÍTULO DO CAPÍTULO</a:t>
            </a:r>
          </a:p>
        </p:txBody>
      </p:sp>
      <p:sp>
        <p:nvSpPr>
          <p:cNvPr id="9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623392" y="3645024"/>
            <a:ext cx="7680853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/>
              <a:t>Subtítulo </a:t>
            </a:r>
            <a:r>
              <a:rPr lang="pt-BR" altLang="pt-BR" dirty="0" err="1"/>
              <a:t>lorem</a:t>
            </a:r>
            <a:r>
              <a:rPr lang="pt-BR" altLang="pt-BR" dirty="0"/>
              <a:t> ipsum</a:t>
            </a:r>
            <a:br>
              <a:rPr lang="pt-BR" altLang="pt-BR" dirty="0"/>
            </a:br>
            <a:r>
              <a:rPr lang="pt-BR" altLang="pt-BR" dirty="0" err="1"/>
              <a:t>Dolor</a:t>
            </a:r>
            <a:r>
              <a:rPr lang="pt-BR" altLang="pt-BR" dirty="0"/>
              <a:t> </a:t>
            </a:r>
            <a:r>
              <a:rPr lang="pt-BR" altLang="pt-BR" dirty="0" err="1"/>
              <a:t>sit</a:t>
            </a:r>
            <a:r>
              <a:rPr lang="pt-BR" altLang="pt-BR" dirty="0"/>
              <a:t> </a:t>
            </a:r>
            <a:r>
              <a:rPr lang="pt-BR" altLang="pt-BR" dirty="0" err="1"/>
              <a:t>amet</a:t>
            </a:r>
            <a:endParaRPr lang="pt-BR" altLang="pt-BR" dirty="0"/>
          </a:p>
        </p:txBody>
      </p:sp>
      <p:sp>
        <p:nvSpPr>
          <p:cNvPr id="10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623392" y="358528"/>
            <a:ext cx="6432715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Trebuchet MS"/>
              </a:defRPr>
            </a:lvl1pPr>
          </a:lstStyle>
          <a:p>
            <a:pPr lvl="0"/>
            <a:r>
              <a:rPr lang="pt-BR" dirty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05306059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0084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72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D4CF-56E0-41F9-AECB-6AD383150FAB}" type="datetimeFigureOut">
              <a:rPr lang="pt-BR" smtClean="0"/>
              <a:t>19/05/2026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F760-8175-484C-BD8D-799351F6A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19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2"/>
          <p:cNvSpPr>
            <a:spLocks noGrp="1"/>
          </p:cNvSpPr>
          <p:nvPr>
            <p:ph type="body" sz="quarter" idx="16"/>
          </p:nvPr>
        </p:nvSpPr>
        <p:spPr>
          <a:xfrm>
            <a:off x="7248128" y="6381329"/>
            <a:ext cx="4608512" cy="288032"/>
          </a:xfrm>
          <a:prstGeom prst="rect">
            <a:avLst/>
          </a:prstGeom>
        </p:spPr>
        <p:txBody>
          <a:bodyPr lIns="104306" tIns="52153" rIns="104306" bIns="52153"/>
          <a:lstStyle>
            <a:lvl1pPr marL="0" indent="0" algn="r">
              <a:buNone/>
              <a:defRPr sz="1197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3"/>
          </p:nvPr>
        </p:nvSpPr>
        <p:spPr>
          <a:xfrm>
            <a:off x="623392" y="2204865"/>
            <a:ext cx="10177131" cy="1224136"/>
          </a:xfrm>
          <a:prstGeom prst="rect">
            <a:avLst/>
          </a:prstGeom>
        </p:spPr>
        <p:txBody>
          <a:bodyPr lIns="104306" tIns="52153" rIns="104306" bIns="52153"/>
          <a:lstStyle>
            <a:lvl1pPr marL="0" indent="0">
              <a:buNone/>
              <a:defRPr sz="2736" baseline="0">
                <a:latin typeface="Trebuchet MS"/>
              </a:defRPr>
            </a:lvl1pPr>
            <a:lvl2pPr marL="445959" indent="0">
              <a:buNone/>
              <a:defRPr/>
            </a:lvl2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4"/>
          </p:nvPr>
        </p:nvSpPr>
        <p:spPr>
          <a:xfrm>
            <a:off x="623392" y="3645024"/>
            <a:ext cx="10177131" cy="1008112"/>
          </a:xfrm>
          <a:prstGeom prst="rect">
            <a:avLst/>
          </a:prstGeom>
        </p:spPr>
        <p:txBody>
          <a:bodyPr lIns="104306" tIns="52153" rIns="104306" bIns="52153"/>
          <a:lstStyle>
            <a:lvl1pPr marL="0" indent="0">
              <a:buNone/>
              <a:defRPr sz="2309" baseline="0">
                <a:solidFill>
                  <a:schemeClr val="tx1"/>
                </a:solidFill>
                <a:latin typeface="Trebuchet MS"/>
              </a:defRPr>
            </a:lvl1pPr>
            <a:lvl2pPr>
              <a:defRPr sz="2309"/>
            </a:lvl2pPr>
          </a:lstStyle>
          <a:p>
            <a:pPr lvl="0"/>
            <a:r>
              <a:rPr lang="pt-BR" altLang="pt-BR"/>
              <a:t>Clique para editar o texto mestre</a:t>
            </a:r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5"/>
          </p:nvPr>
        </p:nvSpPr>
        <p:spPr>
          <a:xfrm>
            <a:off x="623392" y="5831137"/>
            <a:ext cx="2400267" cy="406177"/>
          </a:xfrm>
          <a:prstGeom prst="rect">
            <a:avLst/>
          </a:prstGeom>
        </p:spPr>
        <p:txBody>
          <a:bodyPr lIns="104306" tIns="52153" rIns="104306" bIns="52153"/>
          <a:lstStyle>
            <a:lvl1pPr marL="0" indent="0">
              <a:buNone/>
              <a:defRPr sz="1967" baseline="0">
                <a:latin typeface="Trebuchet MS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669849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2204867"/>
            <a:ext cx="10177131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 baseline="0">
                <a:latin typeface="Trebuchet MS" panose="020B0603020202020204" pitchFamily="34" charset="0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pt-BR" dirty="0"/>
              <a:t>TÍTULO DA APRESENTAÇÃO</a:t>
            </a:r>
          </a:p>
        </p:txBody>
      </p:sp>
      <p:sp>
        <p:nvSpPr>
          <p:cNvPr id="23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623392" y="3645024"/>
            <a:ext cx="10177131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 sz="3200"/>
            </a:lvl2pPr>
          </a:lstStyle>
          <a:p>
            <a:pPr lvl="0"/>
            <a:r>
              <a:rPr lang="pt-BR" altLang="pt-BR" dirty="0"/>
              <a:t>Subtítulo </a:t>
            </a:r>
            <a:r>
              <a:rPr lang="pt-BR" altLang="pt-BR" dirty="0" err="1"/>
              <a:t>lorem</a:t>
            </a:r>
            <a:r>
              <a:rPr lang="pt-BR" altLang="pt-BR" dirty="0"/>
              <a:t> ipsum</a:t>
            </a:r>
            <a:br>
              <a:rPr lang="pt-BR" altLang="pt-BR" dirty="0"/>
            </a:br>
            <a:r>
              <a:rPr lang="pt-BR" altLang="pt-BR" dirty="0" err="1"/>
              <a:t>Dolor</a:t>
            </a:r>
            <a:r>
              <a:rPr lang="pt-BR" altLang="pt-BR" dirty="0"/>
              <a:t> </a:t>
            </a:r>
            <a:r>
              <a:rPr lang="pt-BR" altLang="pt-BR" dirty="0" err="1"/>
              <a:t>sit</a:t>
            </a:r>
            <a:r>
              <a:rPr lang="pt-BR" altLang="pt-BR" dirty="0"/>
              <a:t> </a:t>
            </a:r>
            <a:r>
              <a:rPr lang="pt-BR" altLang="pt-BR" dirty="0" err="1"/>
              <a:t>amet</a:t>
            </a:r>
            <a:endParaRPr lang="pt-BR" altLang="pt-BR" dirty="0"/>
          </a:p>
        </p:txBody>
      </p:sp>
      <p:sp>
        <p:nvSpPr>
          <p:cNvPr id="26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623392" y="5831141"/>
            <a:ext cx="2400267" cy="40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aseline="0"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/>
              <a:t>10/10/0000</a:t>
            </a:r>
          </a:p>
        </p:txBody>
      </p:sp>
      <p:sp>
        <p:nvSpPr>
          <p:cNvPr id="5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7248128" y="6381328"/>
            <a:ext cx="4608512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/>
              <a:t>Setor Responsável</a:t>
            </a:r>
          </a:p>
        </p:txBody>
      </p:sp>
    </p:spTree>
    <p:extLst>
      <p:ext uri="{BB962C8B-B14F-4D97-AF65-F5344CB8AC3E}">
        <p14:creationId xmlns:p14="http://schemas.microsoft.com/office/powerpoint/2010/main" val="407184972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623392" y="1628800"/>
            <a:ext cx="10561173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1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/>
              <a:t>PÁGINA INTERNA</a:t>
            </a:r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7" hasCustomPrompt="1"/>
          </p:nvPr>
        </p:nvSpPr>
        <p:spPr>
          <a:xfrm>
            <a:off x="623392" y="2708924"/>
            <a:ext cx="10561173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/>
              <a:t>Conteúdo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8" hasCustomPrompt="1"/>
          </p:nvPr>
        </p:nvSpPr>
        <p:spPr>
          <a:xfrm>
            <a:off x="623392" y="6367167"/>
            <a:ext cx="1909035" cy="351656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baseline="0">
                <a:latin typeface="Trebuchet MS" panose="020B0603020202020204" pitchFamily="34" charset="0"/>
              </a:defRPr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t-BR" dirty="0"/>
              <a:t>10/10/0000</a:t>
            </a:r>
          </a:p>
        </p:txBody>
      </p:sp>
      <p:sp>
        <p:nvSpPr>
          <p:cNvPr id="16" name="Espaço Reservado para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7248128" y="6381328"/>
            <a:ext cx="4608512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/>
              <a:t>Setor Responsável</a:t>
            </a:r>
          </a:p>
        </p:txBody>
      </p:sp>
      <p:pic>
        <p:nvPicPr>
          <p:cNvPr id="6" name="Picture 10" descr="NP-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883" y="6238339"/>
            <a:ext cx="480484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56837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" y="0"/>
            <a:ext cx="12190095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7" y="5949281"/>
            <a:ext cx="48048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Texto 12"/>
          <p:cNvSpPr txBox="1">
            <a:spLocks/>
          </p:cNvSpPr>
          <p:nvPr userDrawn="1"/>
        </p:nvSpPr>
        <p:spPr>
          <a:xfrm>
            <a:off x="623392" y="358528"/>
            <a:ext cx="6432715" cy="262161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 baseline="0">
                <a:solidFill>
                  <a:schemeClr val="bg1"/>
                </a:solidFill>
                <a:latin typeface="Trebuchet MS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>
                <a:solidFill>
                  <a:prstClr val="white"/>
                </a:solidFill>
              </a:rPr>
              <a:t>TÍTULO DA APRESENTAÇÃO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BAAFBCC-E96A-1D51-7893-36E9772F683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4619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900">
                <a:solidFill>
                  <a:srgbClr val="737373">
                    <a:alpha val="50000"/>
                  </a:srgbClr>
                </a:solidFill>
                <a:latin typeface="Trebuchet MS" panose="020B0603020202020204" pitchFamily="34" charset="0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258140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5" y="2564905"/>
            <a:ext cx="3887755" cy="4141785"/>
          </a:xfrm>
          <a:prstGeom prst="rect">
            <a:avLst/>
          </a:prstGeom>
        </p:spPr>
      </p:pic>
      <p:pic>
        <p:nvPicPr>
          <p:cNvPr id="9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7" y="5949281"/>
            <a:ext cx="48048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" y="0"/>
            <a:ext cx="12190096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CB6DBDA-8833-9AA7-93B6-68EBA18AFBF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4619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900">
                <a:solidFill>
                  <a:srgbClr val="737373">
                    <a:alpha val="50000"/>
                  </a:srgbClr>
                </a:solidFill>
                <a:latin typeface="Trebuchet MS" panose="020B0603020202020204" pitchFamily="34" charset="0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13816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" descr="Principal_h-RG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6370638"/>
            <a:ext cx="120015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m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718" y="6269039"/>
            <a:ext cx="713316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 userDrawn="1"/>
        </p:nvSpPr>
        <p:spPr>
          <a:xfrm>
            <a:off x="10955867" y="6269039"/>
            <a:ext cx="1200151" cy="57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pt-BR" altLang="pt-BR" i="0" u="sng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" name="Picture 10" descr="NP-3">
            <a:extLst>
              <a:ext uri="{FF2B5EF4-FFF2-40B4-BE49-F238E27FC236}">
                <a16:creationId xmlns:a16="http://schemas.microsoft.com/office/drawing/2014/main" id="{1D6A7AD9-8A91-46F7-A7C8-C941D55B01D1}"/>
              </a:ext>
            </a:extLst>
          </p:cNvPr>
          <p:cNvPicPr/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683" y="6224616"/>
            <a:ext cx="581973" cy="509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5F37137-BEB3-B86A-FACB-D87BE4BD127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4619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900">
                <a:solidFill>
                  <a:srgbClr val="737373">
                    <a:alpha val="50000"/>
                  </a:srgbClr>
                </a:solidFill>
                <a:latin typeface="Trebuchet MS" panose="020B0603020202020204" pitchFamily="34" charset="0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425617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1" r:id="rId1"/>
    <p:sldLayoutId id="2147484752" r:id="rId2"/>
    <p:sldLayoutId id="2147484753" r:id="rId3"/>
    <p:sldLayoutId id="2147484754" r:id="rId4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F7D43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F7D43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F7D43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F7D43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" y="0"/>
            <a:ext cx="12181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6C04FA5-9C27-611A-0342-DD30B857CC9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4619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900">
                <a:solidFill>
                  <a:srgbClr val="737373">
                    <a:alpha val="50000"/>
                  </a:srgbClr>
                </a:solidFill>
                <a:latin typeface="Trebuchet MS" panose="020B0603020202020204" pitchFamily="34" charset="0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185916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584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Picture 6" descr="Base_apresentação_IDE_PPT_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54" y="-11431"/>
            <a:ext cx="10169109" cy="685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1011778-9474-A902-B9D1-3DCB3F805B6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4619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900">
                <a:solidFill>
                  <a:srgbClr val="737373">
                    <a:alpha val="50000"/>
                  </a:srgbClr>
                </a:solidFill>
                <a:latin typeface="Trebuchet MS" panose="020B0603020202020204" pitchFamily="34" charset="0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297611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8" r:id="rId1"/>
    <p:sldLayoutId id="2147484760" r:id="rId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B43E441-72A0-EC92-27C0-9CA72FBF38B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4619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900">
                <a:solidFill>
                  <a:srgbClr val="737373">
                    <a:alpha val="50000"/>
                  </a:srgbClr>
                </a:solidFill>
                <a:latin typeface="Trebuchet MS" panose="020B0603020202020204" pitchFamily="34" charset="0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282440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62" r:id="rId1"/>
    <p:sldLayoutId id="2147484763" r:id="rId2"/>
    <p:sldLayoutId id="2147484764" r:id="rId3"/>
    <p:sldLayoutId id="2147484765" r:id="rId4"/>
    <p:sldLayoutId id="2147484766" r:id="rId5"/>
    <p:sldLayoutId id="2147484767" r:id="rId6"/>
    <p:sldLayoutId id="2147484768" r:id="rId7"/>
  </p:sldLayoutIdLst>
  <p:txStyles>
    <p:titleStyle>
      <a:lvl1pPr algn="l" defTabSz="91411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30" indent="-228530" algn="l" defTabSz="91411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8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588" indent="-228530" algn="l" defTabSz="91411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2647" indent="-228530" algn="l" defTabSz="91411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599708" indent="-228530" algn="l" defTabSz="91411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6765" indent="-228530" algn="l" defTabSz="91411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3825" indent="-228530" algn="l" defTabSz="91411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3" indent="-228530" algn="l" defTabSz="91411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3" indent="-228530" algn="l" defTabSz="91411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1" indent="-228530" algn="l" defTabSz="91411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1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17" algn="l" defTabSz="9141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9141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5" algn="l" defTabSz="9141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6" algn="l" defTabSz="9141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4" algn="l" defTabSz="9141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3" algn="l" defTabSz="9141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3" algn="l" defTabSz="9141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7.svg"/><Relationship Id="rId3" Type="http://schemas.openxmlformats.org/officeDocument/2006/relationships/image" Target="../media/image20.sv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20.sv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17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0.sv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9.sv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17.sv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image" Target="../media/image66.png"/><Relationship Id="rId4" Type="http://schemas.openxmlformats.org/officeDocument/2006/relationships/image" Target="../media/image7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hyperlink" Target="https://monitorar.mma.gov.br/painel" TargetMode="Externa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sv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sv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image" Target="../media/image66.pn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8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svg"/><Relationship Id="rId4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20.svg"/><Relationship Id="rId9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sv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0.sv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17" Type="http://schemas.openxmlformats.org/officeDocument/2006/relationships/image" Target="../media/image120.svg"/><Relationship Id="rId2" Type="http://schemas.openxmlformats.org/officeDocument/2006/relationships/image" Target="../media/image105.jpeg"/><Relationship Id="rId16" Type="http://schemas.openxmlformats.org/officeDocument/2006/relationships/image" Target="../media/image119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5" Type="http://schemas.openxmlformats.org/officeDocument/2006/relationships/image" Target="../media/image118.sv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sv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17.svg"/><Relationship Id="rId4" Type="http://schemas.openxmlformats.org/officeDocument/2006/relationships/image" Target="../media/image20.sv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7.svg"/><Relationship Id="rId4" Type="http://schemas.openxmlformats.org/officeDocument/2006/relationships/image" Target="../media/image20.sv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sv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sv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Vista panorâmica da cidade iluminada à noite&#10;&#10;Descrição gerada automaticamente">
            <a:extLst>
              <a:ext uri="{FF2B5EF4-FFF2-40B4-BE49-F238E27FC236}">
                <a16:creationId xmlns:a16="http://schemas.microsoft.com/office/drawing/2014/main" id="{034CC1E5-CD5F-0C7E-7864-118E8D5EB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4275" r="21384"/>
          <a:stretch>
            <a:fillRect/>
          </a:stretch>
        </p:blipFill>
        <p:spPr>
          <a:xfrm>
            <a:off x="4007768" y="0"/>
            <a:ext cx="8256240" cy="688538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8B717252-9E94-99F1-49AA-B1575860DD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4409"/>
            <a:ext cx="6888088" cy="6862857"/>
          </a:xfrm>
          <a:prstGeom prst="rect">
            <a:avLst/>
          </a:prstGeom>
        </p:spPr>
      </p:pic>
      <p:pic>
        <p:nvPicPr>
          <p:cNvPr id="4" name="Picture 6" descr="Principal_h-RGB_baix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24727"/>
            <a:ext cx="15240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263352" y="1700808"/>
            <a:ext cx="4320480" cy="4423283"/>
          </a:xfrm>
        </p:spPr>
        <p:txBody>
          <a:bodyPr lIns="91440" tIns="45720" rIns="91440" bIns="45720" anchor="b">
            <a:noAutofit/>
          </a:bodyPr>
          <a:lstStyle/>
          <a:p>
            <a:pPr algn="l">
              <a:lnSpc>
                <a:spcPct val="100000"/>
              </a:lnSpc>
            </a:pPr>
            <a:br>
              <a:rPr lang="pt-BR" sz="3600" dirty="0">
                <a:solidFill>
                  <a:srgbClr val="FDC82F"/>
                </a:solidFill>
                <a:latin typeface="Petrobras Sans"/>
              </a:rPr>
            </a:br>
            <a:br>
              <a:rPr lang="pt-BR" sz="3600" dirty="0">
                <a:latin typeface="Petrobras Sans" panose="020B0606020204030204" pitchFamily="34" charset="0"/>
              </a:rPr>
            </a:br>
            <a:endParaRPr lang="pt-BR" sz="4000" dirty="0">
              <a:solidFill>
                <a:srgbClr val="008241"/>
              </a:solidFill>
              <a:latin typeface="Petrobras San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F4971B1-A165-6BD1-0CDE-E283EBD2CF7A}"/>
              </a:ext>
            </a:extLst>
          </p:cNvPr>
          <p:cNvSpPr txBox="1"/>
          <p:nvPr/>
        </p:nvSpPr>
        <p:spPr>
          <a:xfrm>
            <a:off x="638761" y="1949841"/>
            <a:ext cx="466515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08241"/>
                </a:solidFill>
                <a:latin typeface="Petrobras Sans"/>
              </a:rPr>
              <a:t>Usina</a:t>
            </a:r>
            <a:r>
              <a:rPr lang="pt-BR" sz="4000" b="1" dirty="0">
                <a:solidFill>
                  <a:srgbClr val="008241"/>
                </a:solidFill>
                <a:latin typeface="Petrobras Sans" panose="020B0606020204030204" pitchFamily="34" charset="0"/>
              </a:rPr>
              <a:t> </a:t>
            </a:r>
            <a:r>
              <a:rPr lang="pt-BR" sz="4000" b="1" dirty="0">
                <a:solidFill>
                  <a:srgbClr val="008241"/>
                </a:solidFill>
                <a:latin typeface="Petrobras Sans"/>
              </a:rPr>
              <a:t>Termelétrica</a:t>
            </a:r>
            <a:br>
              <a:rPr lang="pt-BR" sz="4000" b="1" dirty="0">
                <a:latin typeface="Petrobras Sans" panose="020B0606020204030204" pitchFamily="34" charset="0"/>
              </a:rPr>
            </a:br>
            <a:r>
              <a:rPr lang="pt-BR" sz="4000" b="1" dirty="0">
                <a:solidFill>
                  <a:srgbClr val="008241"/>
                </a:solidFill>
                <a:latin typeface="Petrobras Sans"/>
              </a:rPr>
              <a:t>Três Lagoas</a:t>
            </a:r>
            <a:br>
              <a:rPr lang="pt-BR" sz="4000" b="1" dirty="0">
                <a:latin typeface="Petrobras Sans" panose="020B0606020204030204" pitchFamily="34" charset="0"/>
              </a:rPr>
            </a:br>
            <a:r>
              <a:rPr lang="pt-BR" sz="3600" dirty="0">
                <a:solidFill>
                  <a:srgbClr val="FDC82F"/>
                </a:solidFill>
                <a:latin typeface="Petrobras Sans"/>
              </a:rPr>
              <a:t>—</a:t>
            </a:r>
            <a:br>
              <a:rPr lang="pt-BR" sz="3600" dirty="0">
                <a:latin typeface="Petrobras Sans" panose="020B0606020204030204" pitchFamily="34" charset="0"/>
              </a:rPr>
            </a:br>
            <a:br>
              <a:rPr lang="pt-BR" sz="2000" dirty="0">
                <a:latin typeface="Petrobras Sans" panose="020B0606020204030204" pitchFamily="34" charset="0"/>
              </a:rPr>
            </a:br>
            <a:r>
              <a:rPr lang="pt-BR" sz="2400" dirty="0">
                <a:solidFill>
                  <a:srgbClr val="FDC52D"/>
                </a:solidFill>
                <a:latin typeface="Petrobras Sans"/>
              </a:rPr>
              <a:t>Apresentação dos Resultados 2025 – Programas Ambientais UTE-TLG</a:t>
            </a:r>
            <a:endParaRPr lang="pt-BR" sz="2800" dirty="0">
              <a:solidFill>
                <a:srgbClr val="FDC5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8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0927C-02A7-32D3-5363-E043762DF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BAB9C7F7-1465-E597-CD12-6897B21B8F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5BB1193-44EC-89E4-5D20-777502F58024}"/>
              </a:ext>
            </a:extLst>
          </p:cNvPr>
          <p:cNvSpPr txBox="1"/>
          <p:nvPr/>
        </p:nvSpPr>
        <p:spPr>
          <a:xfrm>
            <a:off x="1732007" y="116632"/>
            <a:ext cx="393194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da Fauna Terrestre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5C190F50-6326-62D8-3E06-CE319AD2277C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F367B71-CC64-F8E7-FECB-EFCE3674AA5A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4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E9A71E4E-4777-B526-A390-5BBAA5CE2293}"/>
              </a:ext>
            </a:extLst>
          </p:cNvPr>
          <p:cNvGrpSpPr/>
          <p:nvPr/>
        </p:nvGrpSpPr>
        <p:grpSpPr>
          <a:xfrm>
            <a:off x="641429" y="2060848"/>
            <a:ext cx="10909141" cy="3875450"/>
            <a:chOff x="880666" y="1594487"/>
            <a:chExt cx="10909141" cy="3875450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F47ED150-B09A-609A-E434-CE33078435A6}"/>
                </a:ext>
              </a:extLst>
            </p:cNvPr>
            <p:cNvSpPr/>
            <p:nvPr/>
          </p:nvSpPr>
          <p:spPr>
            <a:xfrm>
              <a:off x="880667" y="1594487"/>
              <a:ext cx="2646474" cy="1883167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49AD06BE-3A19-857E-F8E7-2EF0B3189668}"/>
                </a:ext>
              </a:extLst>
            </p:cNvPr>
            <p:cNvSpPr/>
            <p:nvPr/>
          </p:nvSpPr>
          <p:spPr>
            <a:xfrm>
              <a:off x="3631739" y="1594487"/>
              <a:ext cx="2615045" cy="1883167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A6FEAD3-1B8A-7327-D71D-0EFE49479E58}"/>
                </a:ext>
              </a:extLst>
            </p:cNvPr>
            <p:cNvSpPr/>
            <p:nvPr/>
          </p:nvSpPr>
          <p:spPr>
            <a:xfrm>
              <a:off x="9125511" y="1594487"/>
              <a:ext cx="2664296" cy="1894174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A76CD096-D12E-805C-FA1F-F5A571D1FFCE}"/>
                </a:ext>
              </a:extLst>
            </p:cNvPr>
            <p:cNvSpPr/>
            <p:nvPr/>
          </p:nvSpPr>
          <p:spPr>
            <a:xfrm>
              <a:off x="9125511" y="3573015"/>
              <a:ext cx="2664296" cy="1894173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C4CDA0A6-0FD4-4D8D-FFEE-191BD5724A60}"/>
                </a:ext>
              </a:extLst>
            </p:cNvPr>
            <p:cNvSpPr/>
            <p:nvPr/>
          </p:nvSpPr>
          <p:spPr>
            <a:xfrm>
              <a:off x="6364249" y="3573016"/>
              <a:ext cx="2664296" cy="1896921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52B7A088-ECC9-A04B-56D3-B920AD5184B1}"/>
                </a:ext>
              </a:extLst>
            </p:cNvPr>
            <p:cNvSpPr/>
            <p:nvPr/>
          </p:nvSpPr>
          <p:spPr>
            <a:xfrm>
              <a:off x="3614255" y="3570267"/>
              <a:ext cx="2632530" cy="1896921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BF293E0-9C79-8336-59FF-D4F0134B8FAE}"/>
                </a:ext>
              </a:extLst>
            </p:cNvPr>
            <p:cNvSpPr/>
            <p:nvPr/>
          </p:nvSpPr>
          <p:spPr>
            <a:xfrm>
              <a:off x="880666" y="3573015"/>
              <a:ext cx="2646475" cy="1894173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1EB60D54-718F-81E7-3EFF-167B8D255DA6}"/>
                </a:ext>
              </a:extLst>
            </p:cNvPr>
            <p:cNvGrpSpPr/>
            <p:nvPr/>
          </p:nvGrpSpPr>
          <p:grpSpPr>
            <a:xfrm>
              <a:off x="6356616" y="1594487"/>
              <a:ext cx="2664296" cy="1883167"/>
              <a:chOff x="6207983" y="1493462"/>
              <a:chExt cx="2664296" cy="1896921"/>
            </a:xfrm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15662432-22D3-578F-D2A4-BB9AE3F31BCA}"/>
                  </a:ext>
                </a:extLst>
              </p:cNvPr>
              <p:cNvSpPr/>
              <p:nvPr/>
            </p:nvSpPr>
            <p:spPr>
              <a:xfrm>
                <a:off x="6207983" y="1493462"/>
                <a:ext cx="2664296" cy="1896921"/>
              </a:xfrm>
              <a:prstGeom prst="rect">
                <a:avLst/>
              </a:prstGeom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id="{84B12914-9DB8-E9E5-ECEB-9A2972424A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15616" y="1508750"/>
                <a:ext cx="161948" cy="171474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5" name="Gráfico 8">
            <a:extLst>
              <a:ext uri="{FF2B5EF4-FFF2-40B4-BE49-F238E27FC236}">
                <a16:creationId xmlns:a16="http://schemas.microsoft.com/office/drawing/2014/main" id="{D391340B-2F5A-880C-839F-9EADCDAD25A3}"/>
              </a:ext>
            </a:extLst>
          </p:cNvPr>
          <p:cNvSpPr/>
          <p:nvPr/>
        </p:nvSpPr>
        <p:spPr>
          <a:xfrm rot="10800000">
            <a:off x="640749" y="2056892"/>
            <a:ext cx="2641921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3025C15C-C95E-3350-27B4-927DCD59C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2090914"/>
            <a:ext cx="2078365" cy="47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Armadilha de interceptação e queda instalada na Área 1</a:t>
            </a:r>
            <a:endParaRPr lang="pt-BR" altLang="pt-BR" sz="12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47" name="Gráfico 8">
            <a:extLst>
              <a:ext uri="{FF2B5EF4-FFF2-40B4-BE49-F238E27FC236}">
                <a16:creationId xmlns:a16="http://schemas.microsoft.com/office/drawing/2014/main" id="{B1BDA0B4-2658-CC08-3A83-338AF42CAAF3}"/>
              </a:ext>
            </a:extLst>
          </p:cNvPr>
          <p:cNvSpPr/>
          <p:nvPr/>
        </p:nvSpPr>
        <p:spPr>
          <a:xfrm rot="10800000">
            <a:off x="3403907" y="2066033"/>
            <a:ext cx="2608873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48" name="Gráfico 8">
            <a:extLst>
              <a:ext uri="{FF2B5EF4-FFF2-40B4-BE49-F238E27FC236}">
                <a16:creationId xmlns:a16="http://schemas.microsoft.com/office/drawing/2014/main" id="{D95EB2CF-2172-D19D-7109-33B8C086B250}"/>
              </a:ext>
            </a:extLst>
          </p:cNvPr>
          <p:cNvSpPr/>
          <p:nvPr/>
        </p:nvSpPr>
        <p:spPr>
          <a:xfrm>
            <a:off x="6109746" y="3429000"/>
            <a:ext cx="2671929" cy="519953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49" name="Gráfico 8">
            <a:extLst>
              <a:ext uri="{FF2B5EF4-FFF2-40B4-BE49-F238E27FC236}">
                <a16:creationId xmlns:a16="http://schemas.microsoft.com/office/drawing/2014/main" id="{59F068E3-4A8C-FC37-744A-3A52F352BADF}"/>
              </a:ext>
            </a:extLst>
          </p:cNvPr>
          <p:cNvSpPr/>
          <p:nvPr/>
        </p:nvSpPr>
        <p:spPr>
          <a:xfrm>
            <a:off x="8891507" y="3302525"/>
            <a:ext cx="2659063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42" name="Text Box 7">
            <a:extLst>
              <a:ext uri="{FF2B5EF4-FFF2-40B4-BE49-F238E27FC236}">
                <a16:creationId xmlns:a16="http://schemas.microsoft.com/office/drawing/2014/main" id="{44D82044-1049-53DD-1220-B937782F6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241" y="3445167"/>
            <a:ext cx="1806288" cy="47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Ornitólogo realizando observação de aves</a:t>
            </a:r>
            <a:endParaRPr lang="pt-BR" altLang="pt-BR" sz="12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05DB05CF-A910-2DA3-0846-BB6CA49D7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331" y="3441012"/>
            <a:ext cx="2054901" cy="47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Busca ativa para amostragem de mamíferos</a:t>
            </a:r>
          </a:p>
        </p:txBody>
      </p:sp>
      <p:sp>
        <p:nvSpPr>
          <p:cNvPr id="50" name="Gráfico 8">
            <a:extLst>
              <a:ext uri="{FF2B5EF4-FFF2-40B4-BE49-F238E27FC236}">
                <a16:creationId xmlns:a16="http://schemas.microsoft.com/office/drawing/2014/main" id="{22F8F07E-F6B1-25E4-09E6-BA4F8CF1E643}"/>
              </a:ext>
            </a:extLst>
          </p:cNvPr>
          <p:cNvSpPr/>
          <p:nvPr/>
        </p:nvSpPr>
        <p:spPr>
          <a:xfrm>
            <a:off x="8891507" y="5280242"/>
            <a:ext cx="2659063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51" name="Gráfico 8">
            <a:extLst>
              <a:ext uri="{FF2B5EF4-FFF2-40B4-BE49-F238E27FC236}">
                <a16:creationId xmlns:a16="http://schemas.microsoft.com/office/drawing/2014/main" id="{6C51C34D-BAD7-2AEC-B0E6-FA43925110E0}"/>
              </a:ext>
            </a:extLst>
          </p:cNvPr>
          <p:cNvSpPr/>
          <p:nvPr/>
        </p:nvSpPr>
        <p:spPr>
          <a:xfrm>
            <a:off x="6127628" y="5280242"/>
            <a:ext cx="2659063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52" name="Gráfico 8">
            <a:extLst>
              <a:ext uri="{FF2B5EF4-FFF2-40B4-BE49-F238E27FC236}">
                <a16:creationId xmlns:a16="http://schemas.microsoft.com/office/drawing/2014/main" id="{BA630246-D5E7-B858-AA8B-799E18A50590}"/>
              </a:ext>
            </a:extLst>
          </p:cNvPr>
          <p:cNvSpPr/>
          <p:nvPr/>
        </p:nvSpPr>
        <p:spPr>
          <a:xfrm>
            <a:off x="3375018" y="5280242"/>
            <a:ext cx="2634328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53" name="Gráfico 8">
            <a:extLst>
              <a:ext uri="{FF2B5EF4-FFF2-40B4-BE49-F238E27FC236}">
                <a16:creationId xmlns:a16="http://schemas.microsoft.com/office/drawing/2014/main" id="{E569E07F-E782-90C1-0135-B21D2BF98F8B}"/>
              </a:ext>
            </a:extLst>
          </p:cNvPr>
          <p:cNvSpPr/>
          <p:nvPr/>
        </p:nvSpPr>
        <p:spPr>
          <a:xfrm>
            <a:off x="638812" y="5280242"/>
            <a:ext cx="2647348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id="{4D10B2ED-D3CB-F6CD-C765-28C3442B4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5559283"/>
            <a:ext cx="2890993" cy="28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sz="1200" b="0" dirty="0" err="1">
                <a:solidFill>
                  <a:schemeClr val="tx2"/>
                </a:solidFill>
                <a:latin typeface="Petrobras Sans" panose="020B0606020204030204" pitchFamily="34" charset="0"/>
              </a:rPr>
              <a:t>Anilhamento</a:t>
            </a:r>
            <a:r>
              <a:rPr 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 de Aves</a:t>
            </a:r>
            <a:endParaRPr lang="pt-BR" altLang="pt-BR" sz="12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44" name="Text Box 7">
            <a:extLst>
              <a:ext uri="{FF2B5EF4-FFF2-40B4-BE49-F238E27FC236}">
                <a16:creationId xmlns:a16="http://schemas.microsoft.com/office/drawing/2014/main" id="{4E2EE7A3-4079-835B-2569-EC165BC3A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804" y="5415263"/>
            <a:ext cx="2327156" cy="47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Representantes de mamíferos não voadores registrados</a:t>
            </a:r>
          </a:p>
        </p:txBody>
      </p:sp>
      <p:sp>
        <p:nvSpPr>
          <p:cNvPr id="45" name="Text Box 7">
            <a:extLst>
              <a:ext uri="{FF2B5EF4-FFF2-40B4-BE49-F238E27FC236}">
                <a16:creationId xmlns:a16="http://schemas.microsoft.com/office/drawing/2014/main" id="{C7ABCA91-0AFA-11BB-1819-45B44A043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181" y="5606895"/>
            <a:ext cx="2736390" cy="28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Boana </a:t>
            </a:r>
            <a:r>
              <a:rPr lang="pt-BR" altLang="pt-BR" sz="1200" b="0" dirty="0" err="1">
                <a:solidFill>
                  <a:schemeClr val="tx2"/>
                </a:solidFill>
                <a:latin typeface="Petrobras Sans" panose="020B0606020204030204" pitchFamily="34" charset="0"/>
              </a:rPr>
              <a:t>reniceps</a:t>
            </a:r>
            <a:endParaRPr lang="pt-BR" altLang="pt-BR" sz="12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46" name="Text Box 7">
            <a:extLst>
              <a:ext uri="{FF2B5EF4-FFF2-40B4-BE49-F238E27FC236}">
                <a16:creationId xmlns:a16="http://schemas.microsoft.com/office/drawing/2014/main" id="{F1274521-BFC2-E2CD-EFD8-787E8F0C8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5801" y="5606895"/>
            <a:ext cx="1058631" cy="28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Sucuri Preta</a:t>
            </a: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9A2A05B3-D555-FE02-2D22-7890DFF85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940" y="2090914"/>
            <a:ext cx="2254642" cy="47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Exemplificação da verificação da marcação com o elastômero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C3714C5-16AA-A4DE-8DB3-A14C416E2B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0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BDC4C-E847-32AE-2F2A-53B876D92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B0358FE5-D791-3BAD-F5D0-10EC14E1CE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719304B-5A85-60F6-7259-EFC7B56C1675}"/>
              </a:ext>
            </a:extLst>
          </p:cNvPr>
          <p:cNvSpPr txBox="1"/>
          <p:nvPr/>
        </p:nvSpPr>
        <p:spPr>
          <a:xfrm>
            <a:off x="1732007" y="116632"/>
            <a:ext cx="393194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da Fauna Terrestre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29D0526D-3170-AE0A-AB4E-6C4658165982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BE038D8-D936-0230-E8B3-C9A29BBF11A6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4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A4715F0-44DC-8A21-D812-8D21EB7BF07E}"/>
              </a:ext>
            </a:extLst>
          </p:cNvPr>
          <p:cNvSpPr txBox="1"/>
          <p:nvPr/>
        </p:nvSpPr>
        <p:spPr>
          <a:xfrm>
            <a:off x="613466" y="6009416"/>
            <a:ext cx="56985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u="none" strike="noStrike" kern="1200" dirty="0">
                <a:solidFill>
                  <a:schemeClr val="accent5">
                    <a:lumMod val="50000"/>
                  </a:schemeClr>
                </a:solidFill>
                <a:effectLst/>
                <a:latin typeface="Petrobras Sans" panose="020B0606020204030204" pitchFamily="34" charset="0"/>
              </a:rPr>
              <a:t>Total de espécies catalogadas desde 2005 para 240 espécies. </a:t>
            </a:r>
            <a:endParaRPr lang="pt-BR" sz="1600" dirty="0">
              <a:latin typeface="Petrobras Sans" panose="020B0606020204030204" pitchFamily="34" charset="0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A71C8DAA-3988-C862-2013-B3F54E221795}"/>
              </a:ext>
            </a:extLst>
          </p:cNvPr>
          <p:cNvSpPr/>
          <p:nvPr/>
        </p:nvSpPr>
        <p:spPr>
          <a:xfrm>
            <a:off x="8813300" y="4022026"/>
            <a:ext cx="2626623" cy="179171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5162293C-8844-CD47-9FEE-D885D5CF7935}"/>
              </a:ext>
            </a:extLst>
          </p:cNvPr>
          <p:cNvGrpSpPr/>
          <p:nvPr/>
        </p:nvGrpSpPr>
        <p:grpSpPr>
          <a:xfrm>
            <a:off x="3092475" y="4016193"/>
            <a:ext cx="2774762" cy="1791713"/>
            <a:chOff x="2871320" y="4223397"/>
            <a:chExt cx="2774762" cy="1791713"/>
          </a:xfrm>
        </p:grpSpPr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39655BBD-12EB-B42C-8CD2-EA07AF1E7026}"/>
                </a:ext>
              </a:extLst>
            </p:cNvPr>
            <p:cNvSpPr/>
            <p:nvPr/>
          </p:nvSpPr>
          <p:spPr>
            <a:xfrm>
              <a:off x="2871320" y="4223397"/>
              <a:ext cx="2774762" cy="1791713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5" name="Imagem 64">
              <a:extLst>
                <a:ext uri="{FF2B5EF4-FFF2-40B4-BE49-F238E27FC236}">
                  <a16:creationId xmlns:a16="http://schemas.microsoft.com/office/drawing/2014/main" id="{CC198C54-12AF-17EF-13AE-56908DF9B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1328" y="4240691"/>
              <a:ext cx="238158" cy="24768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6" name="Gráfico 8">
            <a:extLst>
              <a:ext uri="{FF2B5EF4-FFF2-40B4-BE49-F238E27FC236}">
                <a16:creationId xmlns:a16="http://schemas.microsoft.com/office/drawing/2014/main" id="{684BB8DC-5BAA-9680-623F-C5CC9CF8B5D2}"/>
              </a:ext>
            </a:extLst>
          </p:cNvPr>
          <p:cNvSpPr/>
          <p:nvPr/>
        </p:nvSpPr>
        <p:spPr>
          <a:xfrm rot="10800000">
            <a:off x="3104045" y="4029169"/>
            <a:ext cx="2763191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68" name="Gráfico 8">
            <a:extLst>
              <a:ext uri="{FF2B5EF4-FFF2-40B4-BE49-F238E27FC236}">
                <a16:creationId xmlns:a16="http://schemas.microsoft.com/office/drawing/2014/main" id="{B5D5599F-1A62-5350-0550-D928E389DE73}"/>
              </a:ext>
            </a:extLst>
          </p:cNvPr>
          <p:cNvSpPr/>
          <p:nvPr/>
        </p:nvSpPr>
        <p:spPr>
          <a:xfrm rot="10800000">
            <a:off x="8813296" y="4022022"/>
            <a:ext cx="2626621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1A567A7F-2C37-F4E1-77F5-94DD244B6C5E}"/>
              </a:ext>
            </a:extLst>
          </p:cNvPr>
          <p:cNvSpPr/>
          <p:nvPr/>
        </p:nvSpPr>
        <p:spPr>
          <a:xfrm>
            <a:off x="3106323" y="1988840"/>
            <a:ext cx="2760913" cy="1894899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3B983B8E-C5E9-0AA4-074F-0A02488D37A3}"/>
              </a:ext>
            </a:extLst>
          </p:cNvPr>
          <p:cNvSpPr/>
          <p:nvPr/>
        </p:nvSpPr>
        <p:spPr>
          <a:xfrm>
            <a:off x="690541" y="3993192"/>
            <a:ext cx="2263253" cy="1769908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9DDF7B25-5248-F444-5246-2C9658EF6902}"/>
              </a:ext>
            </a:extLst>
          </p:cNvPr>
          <p:cNvSpPr/>
          <p:nvPr/>
        </p:nvSpPr>
        <p:spPr>
          <a:xfrm>
            <a:off x="700820" y="1988840"/>
            <a:ext cx="2252974" cy="189692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Text Box 7">
            <a:extLst>
              <a:ext uri="{FF2B5EF4-FFF2-40B4-BE49-F238E27FC236}">
                <a16:creationId xmlns:a16="http://schemas.microsoft.com/office/drawing/2014/main" id="{44503473-FF15-B73A-769D-36293B025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956" y="4034444"/>
            <a:ext cx="2822518" cy="78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sz="1100" b="0" dirty="0">
                <a:solidFill>
                  <a:schemeClr val="tx2"/>
                </a:solidFill>
                <a:latin typeface="+mn-lt"/>
              </a:rPr>
              <a:t>Tapicuru 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(</a:t>
            </a:r>
            <a:r>
              <a:rPr lang="pt-BR" sz="1100" b="0" i="1" dirty="0" err="1">
                <a:solidFill>
                  <a:schemeClr val="tx2"/>
                </a:solidFill>
                <a:latin typeface="+mn-lt"/>
              </a:rPr>
              <a:t>Phimosus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1100" b="0" i="1" dirty="0" err="1">
                <a:solidFill>
                  <a:schemeClr val="tx2"/>
                </a:solidFill>
                <a:latin typeface="+mn-lt"/>
              </a:rPr>
              <a:t>infuscatus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)</a:t>
            </a:r>
          </a:p>
          <a:p>
            <a:pPr marL="0" indent="0" algn="l" defTabSz="914117" eaLnBrk="1" fontAlgn="b" hangingPunct="1"/>
            <a:r>
              <a:rPr lang="pt-BR" altLang="pt-BR" sz="1100" b="0" u="sng" dirty="0">
                <a:solidFill>
                  <a:schemeClr val="tx2"/>
                </a:solidFill>
                <a:latin typeface="+mn-lt"/>
              </a:rPr>
              <a:t>Novos Registros</a:t>
            </a:r>
          </a:p>
          <a:p>
            <a:pPr marL="0" indent="0" algn="l" defTabSz="914117" eaLnBrk="1" fontAlgn="b" hangingPunct="1"/>
            <a:endParaRPr lang="pt-BR" sz="1100" b="0" i="1" dirty="0">
              <a:solidFill>
                <a:schemeClr val="tx2"/>
              </a:solidFill>
              <a:latin typeface="+mn-lt"/>
            </a:endParaRPr>
          </a:p>
          <a:p>
            <a:pPr marL="0" indent="0" algn="l" defTabSz="914117" eaLnBrk="1" fontAlgn="b" hangingPunct="1"/>
            <a:endParaRPr lang="pt-BR" sz="1100" b="0" i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3E03F958-F4F9-154B-D2BB-02983804B4A7}"/>
              </a:ext>
            </a:extLst>
          </p:cNvPr>
          <p:cNvGrpSpPr/>
          <p:nvPr/>
        </p:nvGrpSpPr>
        <p:grpSpPr>
          <a:xfrm>
            <a:off x="5994280" y="4018743"/>
            <a:ext cx="2664300" cy="1793816"/>
            <a:chOff x="6189359" y="4353997"/>
            <a:chExt cx="2664300" cy="1793816"/>
          </a:xfrm>
        </p:grpSpPr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01DE4457-F7E9-F136-F708-404CF0737090}"/>
                </a:ext>
              </a:extLst>
            </p:cNvPr>
            <p:cNvGrpSpPr/>
            <p:nvPr/>
          </p:nvGrpSpPr>
          <p:grpSpPr>
            <a:xfrm>
              <a:off x="6189363" y="4353997"/>
              <a:ext cx="2664296" cy="1793816"/>
              <a:chOff x="5833528" y="4221295"/>
              <a:chExt cx="2664296" cy="1793816"/>
            </a:xfrm>
          </p:grpSpPr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FC6D1663-D3CA-16BE-7E62-90FBDC866666}"/>
                  </a:ext>
                </a:extLst>
              </p:cNvPr>
              <p:cNvSpPr/>
              <p:nvPr/>
            </p:nvSpPr>
            <p:spPr>
              <a:xfrm>
                <a:off x="5833528" y="4223397"/>
                <a:ext cx="2664296" cy="1791714"/>
              </a:xfrm>
              <a:prstGeom prst="rect">
                <a:avLst/>
              </a:prstGeom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62" name="Imagem 61">
                <a:extLst>
                  <a:ext uri="{FF2B5EF4-FFF2-40B4-BE49-F238E27FC236}">
                    <a16:creationId xmlns:a16="http://schemas.microsoft.com/office/drawing/2014/main" id="{A8A864DF-CDE9-5E40-AC41-863915443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35573" y="4221295"/>
                <a:ext cx="234848" cy="15151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7" name="Gráfico 8">
              <a:extLst>
                <a:ext uri="{FF2B5EF4-FFF2-40B4-BE49-F238E27FC236}">
                  <a16:creationId xmlns:a16="http://schemas.microsoft.com/office/drawing/2014/main" id="{00FA2241-0214-57B7-1271-B08C6CC9D16C}"/>
                </a:ext>
              </a:extLst>
            </p:cNvPr>
            <p:cNvSpPr/>
            <p:nvPr/>
          </p:nvSpPr>
          <p:spPr>
            <a:xfrm rot="10800000">
              <a:off x="6189359" y="4357278"/>
              <a:ext cx="2664298" cy="653307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05738174-0435-592C-E168-8060574E96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4114" y="4353997"/>
              <a:ext cx="2471614" cy="951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914117" eaLnBrk="1" fontAlgn="b" hangingPunct="1"/>
              <a:r>
                <a:rPr lang="pt-BR" sz="1100" b="0" dirty="0">
                  <a:solidFill>
                    <a:schemeClr val="tx2"/>
                  </a:solidFill>
                  <a:latin typeface="+mn-lt"/>
                </a:rPr>
                <a:t>Bacurau-de-asa-fina</a:t>
              </a:r>
              <a:br>
                <a:rPr lang="pt-BR" sz="1100" b="0" dirty="0">
                  <a:solidFill>
                    <a:schemeClr val="tx2"/>
                  </a:solidFill>
                  <a:latin typeface="+mn-lt"/>
                </a:rPr>
              </a:br>
              <a:r>
                <a:rPr lang="pt-BR" sz="1100" b="0" i="1" dirty="0">
                  <a:solidFill>
                    <a:schemeClr val="tx2"/>
                  </a:solidFill>
                  <a:latin typeface="+mn-lt"/>
                </a:rPr>
                <a:t>(</a:t>
              </a:r>
              <a:r>
                <a:rPr lang="pt-BR" sz="1100" b="0" i="1" dirty="0" err="1">
                  <a:solidFill>
                    <a:schemeClr val="tx2"/>
                  </a:solidFill>
                  <a:latin typeface="+mn-lt"/>
                </a:rPr>
                <a:t>Chordeiles</a:t>
              </a:r>
              <a:r>
                <a:rPr lang="pt-BR" sz="1100" b="0" i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pt-BR" sz="1100" b="0" i="1" dirty="0" err="1">
                  <a:solidFill>
                    <a:schemeClr val="tx2"/>
                  </a:solidFill>
                  <a:latin typeface="+mn-lt"/>
                </a:rPr>
                <a:t>acutipennis</a:t>
              </a:r>
              <a:r>
                <a:rPr lang="pt-BR" sz="1100" b="0" i="1" dirty="0">
                  <a:solidFill>
                    <a:schemeClr val="tx2"/>
                  </a:solidFill>
                  <a:latin typeface="+mn-lt"/>
                </a:rPr>
                <a:t>)</a:t>
              </a:r>
            </a:p>
            <a:p>
              <a:pPr marL="0" indent="0" algn="l" defTabSz="914117" eaLnBrk="1" fontAlgn="b" hangingPunct="1"/>
              <a:r>
                <a:rPr lang="pt-BR" altLang="pt-BR" sz="1100" b="0" u="sng" dirty="0">
                  <a:solidFill>
                    <a:schemeClr val="tx2"/>
                  </a:solidFill>
                  <a:latin typeface="+mn-lt"/>
                </a:rPr>
                <a:t>Novos Registros</a:t>
              </a:r>
            </a:p>
            <a:p>
              <a:pPr marL="0" indent="0" defTabSz="914117" eaLnBrk="1" fontAlgn="b" hangingPunct="1"/>
              <a:endParaRPr lang="pt-BR" sz="1100" b="0" i="1" dirty="0">
                <a:solidFill>
                  <a:schemeClr val="tx2"/>
                </a:solidFill>
                <a:latin typeface="+mn-lt"/>
              </a:endParaRPr>
            </a:p>
            <a:p>
              <a:pPr marL="0" indent="0" defTabSz="914117" eaLnBrk="1" fontAlgn="b" hangingPunct="1"/>
              <a:endParaRPr lang="pt-BR" sz="1100" b="0" i="1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79" name="Gráfico 8">
            <a:extLst>
              <a:ext uri="{FF2B5EF4-FFF2-40B4-BE49-F238E27FC236}">
                <a16:creationId xmlns:a16="http://schemas.microsoft.com/office/drawing/2014/main" id="{D391340B-2F5A-880C-839F-9EADCDAD25A3}"/>
              </a:ext>
            </a:extLst>
          </p:cNvPr>
          <p:cNvSpPr/>
          <p:nvPr/>
        </p:nvSpPr>
        <p:spPr>
          <a:xfrm>
            <a:off x="700821" y="3232454"/>
            <a:ext cx="2252973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80" name="Gráfico 8">
            <a:extLst>
              <a:ext uri="{FF2B5EF4-FFF2-40B4-BE49-F238E27FC236}">
                <a16:creationId xmlns:a16="http://schemas.microsoft.com/office/drawing/2014/main" id="{28F9DC11-DB0D-C37A-0031-32F5B38DAF30}"/>
              </a:ext>
            </a:extLst>
          </p:cNvPr>
          <p:cNvSpPr/>
          <p:nvPr/>
        </p:nvSpPr>
        <p:spPr>
          <a:xfrm>
            <a:off x="3106323" y="3231443"/>
            <a:ext cx="2774762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83" name="Text Box 7">
            <a:extLst>
              <a:ext uri="{FF2B5EF4-FFF2-40B4-BE49-F238E27FC236}">
                <a16:creationId xmlns:a16="http://schemas.microsoft.com/office/drawing/2014/main" id="{FA792F92-8D6C-F9BB-5B52-D7296C675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20" y="3370216"/>
            <a:ext cx="3293736" cy="78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sz="1100" b="0" dirty="0">
                <a:solidFill>
                  <a:schemeClr val="tx2"/>
                </a:solidFill>
                <a:latin typeface="+mn-lt"/>
              </a:rPr>
              <a:t>Soldadinho 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(</a:t>
            </a:r>
            <a:r>
              <a:rPr lang="pt-BR" sz="1100" b="0" i="1" dirty="0" err="1">
                <a:solidFill>
                  <a:schemeClr val="tx2"/>
                </a:solidFill>
                <a:latin typeface="+mn-lt"/>
              </a:rPr>
              <a:t>Antilophia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1100" b="0" i="1" dirty="0" err="1">
                <a:solidFill>
                  <a:schemeClr val="tx2"/>
                </a:solidFill>
                <a:latin typeface="+mn-lt"/>
              </a:rPr>
              <a:t>galeata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)</a:t>
            </a:r>
          </a:p>
          <a:p>
            <a:pPr marL="0" indent="0" algn="l" defTabSz="914117" eaLnBrk="1" fontAlgn="b" hangingPunct="1"/>
            <a:r>
              <a:rPr lang="pt-BR" sz="1100" b="0" u="sng" dirty="0">
                <a:solidFill>
                  <a:schemeClr val="tx2"/>
                </a:solidFill>
                <a:latin typeface="+mn-lt"/>
              </a:rPr>
              <a:t>Espécie endêmicas do cerrado</a:t>
            </a:r>
            <a:endParaRPr lang="pt-BR" altLang="pt-BR" sz="1100" b="0" u="sng" dirty="0">
              <a:solidFill>
                <a:schemeClr val="tx2"/>
              </a:solidFill>
              <a:latin typeface="+mn-lt"/>
            </a:endParaRPr>
          </a:p>
          <a:p>
            <a:pPr marL="0" indent="0" algn="l" defTabSz="914117" eaLnBrk="1" fontAlgn="b" hangingPunct="1"/>
            <a:endParaRPr lang="pt-BR" sz="1100" dirty="0">
              <a:solidFill>
                <a:schemeClr val="tx2"/>
              </a:solidFill>
            </a:endParaRPr>
          </a:p>
          <a:p>
            <a:pPr marL="0" indent="0" algn="l" defTabSz="914117" eaLnBrk="1" fontAlgn="b" hangingPunct="1"/>
            <a:endParaRPr lang="pt-BR" sz="1100" dirty="0">
              <a:solidFill>
                <a:schemeClr val="tx2"/>
              </a:solidFill>
            </a:endParaRPr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6EF82A2B-2A87-71B4-97C0-4F0492177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480" y="3217596"/>
            <a:ext cx="2436390" cy="61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sz="1100" b="0" dirty="0">
                <a:solidFill>
                  <a:schemeClr val="tx2"/>
                </a:solidFill>
                <a:latin typeface="+mn-lt"/>
              </a:rPr>
              <a:t>Papagaio-galego 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(</a:t>
            </a:r>
            <a:r>
              <a:rPr lang="pt-BR" sz="1100" b="0" i="1" dirty="0" err="1">
                <a:solidFill>
                  <a:schemeClr val="tx2"/>
                </a:solidFill>
                <a:latin typeface="+mn-lt"/>
              </a:rPr>
              <a:t>Alipiopsitta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1100" b="0" i="1" dirty="0" err="1">
                <a:solidFill>
                  <a:schemeClr val="tx2"/>
                </a:solidFill>
                <a:latin typeface="+mn-lt"/>
              </a:rPr>
              <a:t>xanthops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) </a:t>
            </a:r>
            <a:r>
              <a:rPr lang="pt-BR" sz="1100" b="0" u="sng" dirty="0">
                <a:solidFill>
                  <a:schemeClr val="tx2"/>
                </a:solidFill>
                <a:latin typeface="+mn-lt"/>
              </a:rPr>
              <a:t>“Quase ameaçada” globalmente (IUCN, 2024)</a:t>
            </a:r>
          </a:p>
        </p:txBody>
      </p: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0D812BC5-E834-6DB4-99F9-38FAE278988F}"/>
              </a:ext>
            </a:extLst>
          </p:cNvPr>
          <p:cNvGrpSpPr/>
          <p:nvPr/>
        </p:nvGrpSpPr>
        <p:grpSpPr>
          <a:xfrm>
            <a:off x="6013511" y="1988840"/>
            <a:ext cx="2664296" cy="2163143"/>
            <a:chOff x="6124701" y="1784688"/>
            <a:chExt cx="2664296" cy="2163143"/>
          </a:xfrm>
        </p:grpSpPr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3E1AE016-F8BD-0334-9ABB-ED3D6794FD9B}"/>
                </a:ext>
              </a:extLst>
            </p:cNvPr>
            <p:cNvSpPr/>
            <p:nvPr/>
          </p:nvSpPr>
          <p:spPr>
            <a:xfrm>
              <a:off x="6124701" y="1784688"/>
              <a:ext cx="2664296" cy="1875400"/>
            </a:xfrm>
            <a:prstGeom prst="rect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Gráfico 8">
              <a:extLst>
                <a:ext uri="{FF2B5EF4-FFF2-40B4-BE49-F238E27FC236}">
                  <a16:creationId xmlns:a16="http://schemas.microsoft.com/office/drawing/2014/main" id="{5B92067C-A2F5-ACDD-980D-F780B5AF20FB}"/>
                </a:ext>
              </a:extLst>
            </p:cNvPr>
            <p:cNvSpPr/>
            <p:nvPr/>
          </p:nvSpPr>
          <p:spPr>
            <a:xfrm>
              <a:off x="6124701" y="3030225"/>
              <a:ext cx="2664296" cy="653307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85" name="Text Box 7">
              <a:extLst>
                <a:ext uri="{FF2B5EF4-FFF2-40B4-BE49-F238E27FC236}">
                  <a16:creationId xmlns:a16="http://schemas.microsoft.com/office/drawing/2014/main" id="{622D2477-85BD-15A2-69C6-74FBDEE30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6557" y="3166064"/>
              <a:ext cx="2566728" cy="781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914117" eaLnBrk="1" fontAlgn="b" hangingPunct="1"/>
              <a:r>
                <a:rPr lang="pt-BR" sz="1100" b="0" dirty="0">
                  <a:solidFill>
                    <a:schemeClr val="tx2"/>
                  </a:solidFill>
                  <a:latin typeface="+mn-lt"/>
                </a:rPr>
                <a:t>Jacupemba </a:t>
              </a:r>
              <a:r>
                <a:rPr lang="pt-BR" sz="1100" b="0" i="1" dirty="0">
                  <a:solidFill>
                    <a:schemeClr val="tx2"/>
                  </a:solidFill>
                  <a:latin typeface="+mn-lt"/>
                </a:rPr>
                <a:t>(Penelope </a:t>
              </a:r>
              <a:r>
                <a:rPr lang="pt-BR" sz="1100" b="0" i="1" dirty="0" err="1">
                  <a:solidFill>
                    <a:schemeClr val="tx2"/>
                  </a:solidFill>
                  <a:latin typeface="+mn-lt"/>
                </a:rPr>
                <a:t>superciliaris</a:t>
              </a:r>
              <a:r>
                <a:rPr lang="pt-BR" sz="1100" b="0" i="1" dirty="0">
                  <a:solidFill>
                    <a:schemeClr val="tx2"/>
                  </a:solidFill>
                  <a:latin typeface="+mn-lt"/>
                </a:rPr>
                <a:t>)</a:t>
              </a:r>
            </a:p>
            <a:p>
              <a:pPr marL="0" indent="0" algn="l" defTabSz="914117" eaLnBrk="1" fontAlgn="b" hangingPunct="1"/>
              <a:r>
                <a:rPr lang="pt-BR" sz="1100" b="0" u="sng" dirty="0">
                  <a:solidFill>
                    <a:schemeClr val="tx2"/>
                  </a:solidFill>
                  <a:latin typeface="+mn-lt"/>
                </a:rPr>
                <a:t>Espécie endêmicas do cerrado</a:t>
              </a:r>
              <a:endParaRPr lang="pt-BR" altLang="pt-BR" sz="1100" b="0" u="sng" dirty="0">
                <a:solidFill>
                  <a:schemeClr val="tx2"/>
                </a:solidFill>
                <a:latin typeface="+mn-lt"/>
              </a:endParaRPr>
            </a:p>
            <a:p>
              <a:pPr marL="0" indent="0" algn="l" defTabSz="914117" eaLnBrk="1" fontAlgn="b" hangingPunct="1"/>
              <a:endParaRPr lang="pt-BR" sz="1100" dirty="0">
                <a:solidFill>
                  <a:schemeClr val="tx2"/>
                </a:solidFill>
              </a:endParaRPr>
            </a:p>
            <a:p>
              <a:pPr marL="0" indent="0" algn="l" defTabSz="914117" eaLnBrk="1" fontAlgn="b" hangingPunct="1"/>
              <a:endParaRPr lang="pt-BR" sz="11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91" name="Agrupar 90">
            <a:extLst>
              <a:ext uri="{FF2B5EF4-FFF2-40B4-BE49-F238E27FC236}">
                <a16:creationId xmlns:a16="http://schemas.microsoft.com/office/drawing/2014/main" id="{6997608F-CFE8-8D6F-084F-A353DE420A0C}"/>
              </a:ext>
            </a:extLst>
          </p:cNvPr>
          <p:cNvGrpSpPr/>
          <p:nvPr/>
        </p:nvGrpSpPr>
        <p:grpSpPr>
          <a:xfrm>
            <a:off x="8804853" y="1988840"/>
            <a:ext cx="2664296" cy="1894899"/>
            <a:chOff x="8964872" y="1784688"/>
            <a:chExt cx="2664296" cy="1894899"/>
          </a:xfrm>
        </p:grpSpPr>
        <p:grpSp>
          <p:nvGrpSpPr>
            <p:cNvPr id="76" name="Agrupar 75">
              <a:extLst>
                <a:ext uri="{FF2B5EF4-FFF2-40B4-BE49-F238E27FC236}">
                  <a16:creationId xmlns:a16="http://schemas.microsoft.com/office/drawing/2014/main" id="{10033106-6AD4-0159-F709-8B5965F7DB00}"/>
                </a:ext>
              </a:extLst>
            </p:cNvPr>
            <p:cNvGrpSpPr/>
            <p:nvPr/>
          </p:nvGrpSpPr>
          <p:grpSpPr>
            <a:xfrm>
              <a:off x="8964872" y="1784688"/>
              <a:ext cx="2664296" cy="1894899"/>
              <a:chOff x="8641843" y="1651986"/>
              <a:chExt cx="2664296" cy="1894899"/>
            </a:xfrm>
          </p:grpSpPr>
          <p:sp>
            <p:nvSpPr>
              <p:cNvPr id="77" name="Retângulo 76">
                <a:extLst>
                  <a:ext uri="{FF2B5EF4-FFF2-40B4-BE49-F238E27FC236}">
                    <a16:creationId xmlns:a16="http://schemas.microsoft.com/office/drawing/2014/main" id="{5CD535CF-36D2-BDD2-8042-2B071EFAD5CF}"/>
                  </a:ext>
                </a:extLst>
              </p:cNvPr>
              <p:cNvSpPr/>
              <p:nvPr/>
            </p:nvSpPr>
            <p:spPr>
              <a:xfrm>
                <a:off x="8641843" y="1651986"/>
                <a:ext cx="2664296" cy="1894899"/>
              </a:xfrm>
              <a:prstGeom prst="rect">
                <a:avLst/>
              </a:prstGeom>
              <a:blipFill dpi="0"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78" name="Imagem 77">
                <a:extLst>
                  <a:ext uri="{FF2B5EF4-FFF2-40B4-BE49-F238E27FC236}">
                    <a16:creationId xmlns:a16="http://schemas.microsoft.com/office/drawing/2014/main" id="{AD1F8FD1-107F-DDC8-56EA-90DAE9B35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45672" y="1687884"/>
                <a:ext cx="238158" cy="248656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82" name="Gráfico 8">
              <a:extLst>
                <a:ext uri="{FF2B5EF4-FFF2-40B4-BE49-F238E27FC236}">
                  <a16:creationId xmlns:a16="http://schemas.microsoft.com/office/drawing/2014/main" id="{82ACD3F5-5E28-3540-614B-09D1AAA6E0FD}"/>
                </a:ext>
              </a:extLst>
            </p:cNvPr>
            <p:cNvSpPr/>
            <p:nvPr/>
          </p:nvSpPr>
          <p:spPr>
            <a:xfrm>
              <a:off x="8964872" y="3026280"/>
              <a:ext cx="2638733" cy="653307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</p:grpSp>
      <p:sp>
        <p:nvSpPr>
          <p:cNvPr id="87" name="Gráfico 8">
            <a:extLst>
              <a:ext uri="{FF2B5EF4-FFF2-40B4-BE49-F238E27FC236}">
                <a16:creationId xmlns:a16="http://schemas.microsoft.com/office/drawing/2014/main" id="{38480EAA-2785-0796-33E5-35FEDBF19752}"/>
              </a:ext>
            </a:extLst>
          </p:cNvPr>
          <p:cNvSpPr/>
          <p:nvPr/>
        </p:nvSpPr>
        <p:spPr>
          <a:xfrm>
            <a:off x="689083" y="5134034"/>
            <a:ext cx="2252973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88" name="Text Box 7">
            <a:extLst>
              <a:ext uri="{FF2B5EF4-FFF2-40B4-BE49-F238E27FC236}">
                <a16:creationId xmlns:a16="http://schemas.microsoft.com/office/drawing/2014/main" id="{FC59F764-5558-4445-4477-11000ABCA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89" y="5121206"/>
            <a:ext cx="2404208" cy="95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defTabSz="914117" eaLnBrk="1" fontAlgn="b" hangingPunct="1"/>
            <a:r>
              <a:rPr lang="pt-BR" sz="1050" b="0" dirty="0">
                <a:solidFill>
                  <a:schemeClr val="tx2"/>
                </a:solidFill>
                <a:latin typeface="+mn-lt"/>
              </a:rPr>
              <a:t>Papagaio-galego </a:t>
            </a:r>
          </a:p>
          <a:p>
            <a:pPr marL="0" indent="0" defTabSz="914117" eaLnBrk="1" fontAlgn="b" hangingPunct="1"/>
            <a:r>
              <a:rPr lang="pt-BR" sz="1050" b="0" i="1" dirty="0">
                <a:solidFill>
                  <a:schemeClr val="tx2"/>
                </a:solidFill>
                <a:latin typeface="+mn-lt"/>
              </a:rPr>
              <a:t>(</a:t>
            </a:r>
            <a:r>
              <a:rPr lang="pt-BR" sz="1050" b="0" i="1" dirty="0" err="1">
                <a:solidFill>
                  <a:schemeClr val="tx2"/>
                </a:solidFill>
                <a:latin typeface="+mn-lt"/>
              </a:rPr>
              <a:t>Campylorhamphus</a:t>
            </a:r>
            <a:r>
              <a:rPr lang="pt-BR" sz="1050" b="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1050" b="0" i="1" dirty="0" err="1">
                <a:solidFill>
                  <a:schemeClr val="tx2"/>
                </a:solidFill>
                <a:latin typeface="+mn-lt"/>
              </a:rPr>
              <a:t>trochilirostris</a:t>
            </a:r>
            <a:r>
              <a:rPr lang="pt-BR" sz="1050" b="0" i="1" dirty="0">
                <a:solidFill>
                  <a:schemeClr val="tx2"/>
                </a:solidFill>
                <a:latin typeface="+mn-lt"/>
              </a:rPr>
              <a:t>)</a:t>
            </a:r>
          </a:p>
          <a:p>
            <a:pPr marL="0" indent="0" defTabSz="914117" eaLnBrk="1" fontAlgn="b" hangingPunct="1"/>
            <a:r>
              <a:rPr lang="pt-BR" sz="1050" b="0" u="sng" dirty="0">
                <a:solidFill>
                  <a:schemeClr val="tx2"/>
                </a:solidFill>
                <a:latin typeface="+mn-lt"/>
              </a:rPr>
              <a:t>Indicadoras ambientais</a:t>
            </a:r>
            <a:endParaRPr lang="pt-BR" altLang="pt-BR" sz="1050" b="0" u="sng" dirty="0">
              <a:solidFill>
                <a:schemeClr val="tx2"/>
              </a:solidFill>
              <a:latin typeface="+mn-lt"/>
            </a:endParaRPr>
          </a:p>
          <a:p>
            <a:pPr marL="0" indent="0" defTabSz="914117" eaLnBrk="1" fontAlgn="b" hangingPunct="1"/>
            <a:endParaRPr lang="pt-BR" sz="1100" b="0" i="1" dirty="0">
              <a:solidFill>
                <a:schemeClr val="tx2"/>
              </a:solidFill>
              <a:latin typeface="+mn-lt"/>
            </a:endParaRPr>
          </a:p>
          <a:p>
            <a:pPr marL="0" indent="0" defTabSz="914117" eaLnBrk="1" fontAlgn="b" hangingPunct="1"/>
            <a:endParaRPr lang="pt-BR" sz="1100" b="0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2" name="Text Box 7">
            <a:extLst>
              <a:ext uri="{FF2B5EF4-FFF2-40B4-BE49-F238E27FC236}">
                <a16:creationId xmlns:a16="http://schemas.microsoft.com/office/drawing/2014/main" id="{F3FF92BC-FD13-00EB-82EE-61432DC33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963" y="3386185"/>
            <a:ext cx="2626623" cy="78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sz="1100" b="0" dirty="0">
                <a:solidFill>
                  <a:schemeClr val="tx2"/>
                </a:solidFill>
                <a:latin typeface="+mn-lt"/>
              </a:rPr>
              <a:t>Trinta-réis-grande 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(</a:t>
            </a:r>
            <a:r>
              <a:rPr lang="pt-BR" sz="1100" b="0" i="1" dirty="0" err="1">
                <a:solidFill>
                  <a:schemeClr val="tx2"/>
                </a:solidFill>
                <a:latin typeface="+mn-lt"/>
              </a:rPr>
              <a:t>Phaetusa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 simplex)</a:t>
            </a:r>
          </a:p>
          <a:p>
            <a:pPr marL="0" indent="0" algn="l" defTabSz="914117" eaLnBrk="1" fontAlgn="b" hangingPunct="1"/>
            <a:r>
              <a:rPr lang="pt-BR" sz="1100" b="0" u="sng" dirty="0">
                <a:solidFill>
                  <a:schemeClr val="tx2"/>
                </a:solidFill>
                <a:latin typeface="+mn-lt"/>
              </a:rPr>
              <a:t>Indicadoras ambientais</a:t>
            </a:r>
            <a:endParaRPr lang="pt-BR" altLang="pt-BR" sz="1100" b="0" u="sng" dirty="0">
              <a:solidFill>
                <a:schemeClr val="tx2"/>
              </a:solidFill>
              <a:latin typeface="+mn-lt"/>
            </a:endParaRPr>
          </a:p>
          <a:p>
            <a:pPr marL="0" indent="0" algn="l" defTabSz="914117" eaLnBrk="1" fontAlgn="b" hangingPunct="1"/>
            <a:endParaRPr lang="pt-BR" sz="1100" b="0" i="1" dirty="0">
              <a:solidFill>
                <a:schemeClr val="tx2"/>
              </a:solidFill>
              <a:latin typeface="+mn-lt"/>
            </a:endParaRPr>
          </a:p>
          <a:p>
            <a:pPr marL="0" indent="0" algn="l" defTabSz="914117" eaLnBrk="1" fontAlgn="b" hangingPunct="1"/>
            <a:endParaRPr lang="pt-BR" sz="1100" b="0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3" name="Text Box 7">
            <a:extLst>
              <a:ext uri="{FF2B5EF4-FFF2-40B4-BE49-F238E27FC236}">
                <a16:creationId xmlns:a16="http://schemas.microsoft.com/office/drawing/2014/main" id="{36D6E304-BA65-834B-4F5E-314E82F65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575" y="4071885"/>
            <a:ext cx="2738951" cy="78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sz="1100" b="0" dirty="0">
                <a:solidFill>
                  <a:schemeClr val="tx2"/>
                </a:solidFill>
                <a:latin typeface="+mn-lt"/>
              </a:rPr>
              <a:t>Águia Pescadora 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(</a:t>
            </a:r>
            <a:r>
              <a:rPr lang="pt-BR" sz="1100" b="0" i="1" dirty="0" err="1">
                <a:solidFill>
                  <a:schemeClr val="tx2"/>
                </a:solidFill>
                <a:latin typeface="+mn-lt"/>
              </a:rPr>
              <a:t>Pandion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1100" b="0" i="1" dirty="0" err="1">
                <a:solidFill>
                  <a:schemeClr val="tx2"/>
                </a:solidFill>
                <a:latin typeface="+mn-lt"/>
              </a:rPr>
              <a:t>haliaetus</a:t>
            </a:r>
            <a:r>
              <a:rPr lang="pt-BR" sz="1100" b="0" i="1" dirty="0">
                <a:solidFill>
                  <a:schemeClr val="tx2"/>
                </a:solidFill>
                <a:latin typeface="+mn-lt"/>
              </a:rPr>
              <a:t>)</a:t>
            </a:r>
          </a:p>
          <a:p>
            <a:pPr marL="0" indent="0" algn="l" defTabSz="914117" eaLnBrk="1" fontAlgn="b" hangingPunct="1"/>
            <a:r>
              <a:rPr lang="pt-BR" sz="1100" b="0" u="sng" dirty="0">
                <a:solidFill>
                  <a:schemeClr val="tx2"/>
                </a:solidFill>
                <a:latin typeface="+mn-lt"/>
              </a:rPr>
              <a:t>Espécie Migratória</a:t>
            </a:r>
            <a:endParaRPr lang="pt-BR" altLang="pt-BR" sz="1100" b="0" u="sng" dirty="0">
              <a:solidFill>
                <a:schemeClr val="tx2"/>
              </a:solidFill>
              <a:latin typeface="+mn-lt"/>
            </a:endParaRPr>
          </a:p>
          <a:p>
            <a:pPr marL="0" indent="0" algn="l" defTabSz="914117" eaLnBrk="1" fontAlgn="b" hangingPunct="1"/>
            <a:endParaRPr lang="pt-BR" sz="1100" b="0" i="1" dirty="0">
              <a:solidFill>
                <a:schemeClr val="tx2"/>
              </a:solidFill>
              <a:latin typeface="+mn-lt"/>
            </a:endParaRPr>
          </a:p>
          <a:p>
            <a:pPr marL="0" indent="0" algn="l" defTabSz="914117" eaLnBrk="1" fontAlgn="b" hangingPunct="1"/>
            <a:endParaRPr lang="pt-BR" sz="1100" b="0" i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6A2B908D-CB68-109F-4321-680581C147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81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77127-B639-72F1-C62A-DEFC961B6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D0C9EC5C-63A1-D26E-C5DB-189EFD3A9B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25807CA-D222-779F-7E45-99453B2144AB}"/>
              </a:ext>
            </a:extLst>
          </p:cNvPr>
          <p:cNvSpPr txBox="1"/>
          <p:nvPr/>
        </p:nvSpPr>
        <p:spPr>
          <a:xfrm>
            <a:off x="1732006" y="116632"/>
            <a:ext cx="472403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Resgate e Manejo de Fauna Silvestre na Área da UTE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8DB0E955-850B-77A7-D11C-5369FBF1F895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E2C78F9-5A9F-3EEC-C24F-B27AA9BD08D0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5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7C69B8A-03AF-66DD-214D-F6A848CCD78F}"/>
              </a:ext>
            </a:extLst>
          </p:cNvPr>
          <p:cNvGrpSpPr/>
          <p:nvPr/>
        </p:nvGrpSpPr>
        <p:grpSpPr>
          <a:xfrm>
            <a:off x="3173217" y="1988840"/>
            <a:ext cx="8899447" cy="4209487"/>
            <a:chOff x="3538539" y="2037223"/>
            <a:chExt cx="8899447" cy="4209487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E944004-1E88-ADDD-0E39-7834F02E4624}"/>
                </a:ext>
              </a:extLst>
            </p:cNvPr>
            <p:cNvSpPr/>
            <p:nvPr/>
          </p:nvSpPr>
          <p:spPr>
            <a:xfrm>
              <a:off x="3544468" y="2037224"/>
              <a:ext cx="2880320" cy="2376264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CD32ED60-9F5E-524A-A565-3EBC76CAC93A}"/>
                </a:ext>
              </a:extLst>
            </p:cNvPr>
            <p:cNvSpPr/>
            <p:nvPr/>
          </p:nvSpPr>
          <p:spPr>
            <a:xfrm>
              <a:off x="6563102" y="2073155"/>
              <a:ext cx="2880320" cy="2340333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0C01A6A-52D7-5605-EBB5-909983AFB2A8}"/>
                </a:ext>
              </a:extLst>
            </p:cNvPr>
            <p:cNvSpPr/>
            <p:nvPr/>
          </p:nvSpPr>
          <p:spPr>
            <a:xfrm>
              <a:off x="9557666" y="2037223"/>
              <a:ext cx="2880320" cy="2376265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9EB92FC-3563-38DC-C333-510089008131}"/>
                </a:ext>
              </a:extLst>
            </p:cNvPr>
            <p:cNvSpPr/>
            <p:nvPr/>
          </p:nvSpPr>
          <p:spPr>
            <a:xfrm>
              <a:off x="3538539" y="4557505"/>
              <a:ext cx="2692773" cy="168920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D2EA3B9-01B0-B2EA-02B3-B6DE27C08062}"/>
                </a:ext>
              </a:extLst>
            </p:cNvPr>
            <p:cNvSpPr/>
            <p:nvPr/>
          </p:nvSpPr>
          <p:spPr>
            <a:xfrm>
              <a:off x="6372976" y="4557504"/>
              <a:ext cx="2692773" cy="1689205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B6F31E4-616B-514C-7570-F8CB783C3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775865"/>
              </p:ext>
            </p:extLst>
          </p:nvPr>
        </p:nvGraphicFramePr>
        <p:xfrm>
          <a:off x="67015" y="1988841"/>
          <a:ext cx="3004649" cy="42714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4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166">
                  <a:extLst>
                    <a:ext uri="{9D8B030D-6E8A-4147-A177-3AD203B41FA5}">
                      <a16:colId xmlns:a16="http://schemas.microsoft.com/office/drawing/2014/main" val="460552639"/>
                    </a:ext>
                  </a:extLst>
                </a:gridCol>
              </a:tblGrid>
              <a:tr h="292057">
                <a:tc gridSpan="2"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Registros - 2025</a:t>
                      </a:r>
                    </a:p>
                  </a:txBody>
                  <a:tcPr marL="124514" marR="124514" marT="62370" marB="6237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0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extLst>
                  <a:ext uri="{0D108BD9-81ED-4DB2-BD59-A6C34878D82A}">
                    <a16:rowId xmlns:a16="http://schemas.microsoft.com/office/drawing/2014/main" val="3455218890"/>
                  </a:ext>
                </a:extLst>
              </a:tr>
              <a:tr h="379428">
                <a:tc>
                  <a:txBody>
                    <a:bodyPr/>
                    <a:lstStyle/>
                    <a:p>
                      <a:pPr marL="0" marR="0" lvl="0" indent="0" algn="ctr" defTabSz="9141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Ocorrências</a:t>
                      </a:r>
                    </a:p>
                  </a:txBody>
                  <a:tcPr marL="116810" marR="116810" marT="58511" marB="58511" anchor="ctr"/>
                </a:tc>
                <a:tc>
                  <a:txBody>
                    <a:bodyPr/>
                    <a:lstStyle/>
                    <a:p>
                      <a:pPr marL="0" marR="0" lvl="0" indent="0" algn="ctr" defTabSz="9141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Espécie</a:t>
                      </a:r>
                    </a:p>
                  </a:txBody>
                  <a:tcPr marL="116810" marR="116810" marT="58511" marB="5851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1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Um filhote de avoante (</a:t>
                      </a:r>
                      <a:r>
                        <a:rPr lang="pt-BR" sz="1100" kern="1200" dirty="0" err="1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Zenaida</a:t>
                      </a:r>
                      <a:r>
                        <a:rPr lang="pt-BR" sz="1100" kern="120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100" kern="1200" dirty="0" err="1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auriculata</a:t>
                      </a:r>
                      <a:r>
                        <a:rPr lang="pt-BR" sz="1100" kern="120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) foi encontrado na UTE-TLG após cair do ninho. O animal estava saudável e foi imediatamente recolocado para completar seu desenvolvimento natural.</a:t>
                      </a:r>
                    </a:p>
                  </a:txBody>
                  <a:tcPr marL="116810" marR="116810" marT="58511" marB="585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Pomba (</a:t>
                      </a:r>
                      <a:r>
                        <a:rPr lang="pt-BR" sz="1100" dirty="0" err="1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Zenaida</a:t>
                      </a:r>
                      <a:r>
                        <a:rPr lang="pt-BR" sz="1100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pt-BR" sz="1100" dirty="0" err="1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auriculata</a:t>
                      </a:r>
                      <a:r>
                        <a:rPr lang="pt-BR" sz="1100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16810" marR="116810" marT="58511" marB="58511" anchor="ctr"/>
                </a:tc>
                <a:extLst>
                  <a:ext uri="{0D108BD9-81ED-4DB2-BD59-A6C34878D82A}">
                    <a16:rowId xmlns:a16="http://schemas.microsoft.com/office/drawing/2014/main" val="2142320418"/>
                  </a:ext>
                </a:extLst>
              </a:tr>
              <a:tr h="986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Animal saudável encontrado na área industrial da UTE-TLG foi solto em área de vegetação.</a:t>
                      </a:r>
                    </a:p>
                  </a:txBody>
                  <a:tcPr marL="116810" marR="116810" marT="58511" marB="585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Cobra </a:t>
                      </a:r>
                      <a:r>
                        <a:rPr lang="pt-BR" sz="1100" dirty="0" err="1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Boipeva</a:t>
                      </a:r>
                      <a:endParaRPr lang="pt-BR" sz="1100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t-BR" sz="1100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pt-BR" sz="1100" dirty="0" err="1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Xenodon</a:t>
                      </a:r>
                      <a:r>
                        <a:rPr lang="pt-BR" sz="1100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pt-BR" sz="1100" dirty="0" err="1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merremii</a:t>
                      </a:r>
                      <a:r>
                        <a:rPr lang="pt-BR" sz="1100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/>
                      <a:endParaRPr lang="pt-BR" sz="1100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16810" marR="116810" marT="58511" marB="58511" anchor="ctr"/>
                </a:tc>
                <a:extLst>
                  <a:ext uri="{0D108BD9-81ED-4DB2-BD59-A6C34878D82A}">
                    <a16:rowId xmlns:a16="http://schemas.microsoft.com/office/drawing/2014/main" val="4143105933"/>
                  </a:ext>
                </a:extLst>
              </a:tr>
              <a:tr h="986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Animal saudável capturado próximo ao centro de treinamentos da UTE-TLG foi avaliado e solto em área de vegetação.</a:t>
                      </a:r>
                    </a:p>
                  </a:txBody>
                  <a:tcPr marL="116810" marR="116810" marT="58511" marB="585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Raposa </a:t>
                      </a:r>
                    </a:p>
                    <a:p>
                      <a:pPr algn="ctr"/>
                      <a:r>
                        <a:rPr lang="pt-BR" sz="1100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pt-BR" sz="1100" dirty="0" err="1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Lycalopex</a:t>
                      </a:r>
                      <a:r>
                        <a:rPr lang="pt-BR" sz="1100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/>
                      <a:endParaRPr lang="pt-BR" sz="1100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16810" marR="116810" marT="58511" marB="58511" anchor="ctr"/>
                </a:tc>
                <a:extLst>
                  <a:ext uri="{0D108BD9-81ED-4DB2-BD59-A6C34878D82A}">
                    <a16:rowId xmlns:a16="http://schemas.microsoft.com/office/drawing/2014/main" val="584437553"/>
                  </a:ext>
                </a:extLst>
              </a:tr>
            </a:tbl>
          </a:graphicData>
        </a:graphic>
      </p:graphicFrame>
      <p:sp>
        <p:nvSpPr>
          <p:cNvPr id="25" name="Gráfico 8">
            <a:extLst>
              <a:ext uri="{FF2B5EF4-FFF2-40B4-BE49-F238E27FC236}">
                <a16:creationId xmlns:a16="http://schemas.microsoft.com/office/drawing/2014/main" id="{D391340B-2F5A-880C-839F-9EADCDAD25A3}"/>
              </a:ext>
            </a:extLst>
          </p:cNvPr>
          <p:cNvSpPr/>
          <p:nvPr/>
        </p:nvSpPr>
        <p:spPr>
          <a:xfrm>
            <a:off x="3179146" y="3711798"/>
            <a:ext cx="2880320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63D7FD8E-7071-0038-05EF-D8AD18387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553" y="4025780"/>
            <a:ext cx="2890993" cy="28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Armadilhas para Abelhas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8FE3D0AD-CE66-699B-D4C5-7589FAFB6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450" y="5661249"/>
            <a:ext cx="2436814" cy="28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pt-BR" sz="12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14" name="Gráfico 8">
            <a:extLst>
              <a:ext uri="{FF2B5EF4-FFF2-40B4-BE49-F238E27FC236}">
                <a16:creationId xmlns:a16="http://schemas.microsoft.com/office/drawing/2014/main" id="{2877057C-1F8F-7076-C2E1-5B0676E01F48}"/>
              </a:ext>
            </a:extLst>
          </p:cNvPr>
          <p:cNvSpPr/>
          <p:nvPr/>
        </p:nvSpPr>
        <p:spPr>
          <a:xfrm rot="10800000">
            <a:off x="6197777" y="2006501"/>
            <a:ext cx="2880321" cy="653305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F451B708-89E2-FE3D-844A-78F229DBF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99" y="2024772"/>
            <a:ext cx="1444378" cy="28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Resgate de Ave </a:t>
            </a:r>
          </a:p>
        </p:txBody>
      </p:sp>
      <p:sp>
        <p:nvSpPr>
          <p:cNvPr id="15" name="Gráfico 8">
            <a:extLst>
              <a:ext uri="{FF2B5EF4-FFF2-40B4-BE49-F238E27FC236}">
                <a16:creationId xmlns:a16="http://schemas.microsoft.com/office/drawing/2014/main" id="{EFB10F71-2B49-70F8-9E3B-0D4E95F3D140}"/>
              </a:ext>
            </a:extLst>
          </p:cNvPr>
          <p:cNvSpPr/>
          <p:nvPr/>
        </p:nvSpPr>
        <p:spPr>
          <a:xfrm rot="10800000">
            <a:off x="9201782" y="2006499"/>
            <a:ext cx="2870881" cy="630413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DE71C463-FDE7-EEAC-7EBB-91CEA5AB5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679" y="2060849"/>
            <a:ext cx="2890993" cy="28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Treinamento de Manejo de Fauna </a:t>
            </a:r>
          </a:p>
        </p:txBody>
      </p:sp>
      <p:sp>
        <p:nvSpPr>
          <p:cNvPr id="18" name="Gráfico 8">
            <a:extLst>
              <a:ext uri="{FF2B5EF4-FFF2-40B4-BE49-F238E27FC236}">
                <a16:creationId xmlns:a16="http://schemas.microsoft.com/office/drawing/2014/main" id="{3C983A99-062F-064A-3516-5E5342253037}"/>
              </a:ext>
            </a:extLst>
          </p:cNvPr>
          <p:cNvSpPr/>
          <p:nvPr/>
        </p:nvSpPr>
        <p:spPr>
          <a:xfrm>
            <a:off x="3179146" y="5545019"/>
            <a:ext cx="2686844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A7A23408-412B-5C51-7E10-429137080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717" y="5699825"/>
            <a:ext cx="2099503" cy="47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eaLnBrk="1" fontAlgn="b" hangingPunct="1"/>
            <a:r>
              <a: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rPr>
              <a:t>Instalação de telas - Barreiras para Aves</a:t>
            </a:r>
          </a:p>
        </p:txBody>
      </p:sp>
      <p:sp>
        <p:nvSpPr>
          <p:cNvPr id="26" name="Gráfico 8">
            <a:extLst>
              <a:ext uri="{FF2B5EF4-FFF2-40B4-BE49-F238E27FC236}">
                <a16:creationId xmlns:a16="http://schemas.microsoft.com/office/drawing/2014/main" id="{3BA3E1C9-6E69-A1E5-08E6-654D599A0A80}"/>
              </a:ext>
            </a:extLst>
          </p:cNvPr>
          <p:cNvSpPr/>
          <p:nvPr/>
        </p:nvSpPr>
        <p:spPr>
          <a:xfrm>
            <a:off x="6010618" y="5545018"/>
            <a:ext cx="2686844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C527799-AA64-F165-89E7-A28DA0E8CA4F}"/>
              </a:ext>
            </a:extLst>
          </p:cNvPr>
          <p:cNvSpPr txBox="1"/>
          <p:nvPr/>
        </p:nvSpPr>
        <p:spPr>
          <a:xfrm>
            <a:off x="6041212" y="5616151"/>
            <a:ext cx="2536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Grades instaladas em estruturas de drenos e </a:t>
            </a:r>
            <a:r>
              <a:rPr lang="pt-BR" sz="1400" b="0" dirty="0" err="1">
                <a:solidFill>
                  <a:schemeClr val="tx2"/>
                </a:solidFill>
                <a:latin typeface="Petrobras Sans" panose="020B0606020204030204" pitchFamily="34" charset="0"/>
              </a:rPr>
              <a:t>vents</a:t>
            </a:r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 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A952CB4-39FD-AED4-3AC3-046E20AC9B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73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áfico 3">
            <a:extLst>
              <a:ext uri="{FF2B5EF4-FFF2-40B4-BE49-F238E27FC236}">
                <a16:creationId xmlns:a16="http://schemas.microsoft.com/office/drawing/2014/main" id="{E024D7E2-24E2-31F1-36B8-9754A1911E7B}"/>
              </a:ext>
            </a:extLst>
          </p:cNvPr>
          <p:cNvSpPr/>
          <p:nvPr/>
        </p:nvSpPr>
        <p:spPr>
          <a:xfrm rot="10800000">
            <a:off x="-5402" y="-35622"/>
            <a:ext cx="12205238" cy="2312493"/>
          </a:xfrm>
          <a:custGeom>
            <a:avLst/>
            <a:gdLst>
              <a:gd name="csX0" fmla="*/ 12192860 w 12192859"/>
              <a:gd name="csY0" fmla="*/ 188066 h 3331651"/>
              <a:gd name="csX1" fmla="*/ 12192860 w 12192859"/>
              <a:gd name="csY1" fmla="*/ 3331652 h 3331651"/>
              <a:gd name="csX2" fmla="*/ 812 w 12192859"/>
              <a:gd name="csY2" fmla="*/ 3331652 h 3331651"/>
              <a:gd name="csX3" fmla="*/ 0 w 12192859"/>
              <a:gd name="csY3" fmla="*/ 0 h 3331651"/>
              <a:gd name="csX4" fmla="*/ 884840 w 12192859"/>
              <a:gd name="csY4" fmla="*/ 792647 h 3331651"/>
              <a:gd name="csX5" fmla="*/ 2250621 w 12192859"/>
              <a:gd name="csY5" fmla="*/ 1082560 h 3331651"/>
              <a:gd name="csX6" fmla="*/ 12192860 w 12192859"/>
              <a:gd name="csY6" fmla="*/ 188066 h 3331651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812 w 12192860"/>
              <a:gd name="csY2" fmla="*/ 3331652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12155 w 12192860"/>
              <a:gd name="csY2" fmla="*/ 6746054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226080 w 12226080"/>
              <a:gd name="csY0" fmla="*/ 188066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26080 w 12226080"/>
              <a:gd name="csY6" fmla="*/ 188066 h 6757398"/>
              <a:gd name="csX0" fmla="*/ 12214794 w 12226080"/>
              <a:gd name="csY0" fmla="*/ 267069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14794 w 12226080"/>
              <a:gd name="csY6" fmla="*/ 267069 h 6757398"/>
              <a:gd name="csX0" fmla="*/ 12169650 w 12226080"/>
              <a:gd name="csY0" fmla="*/ 255783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169650 w 12226080"/>
              <a:gd name="csY6" fmla="*/ 255783 h 6757398"/>
              <a:gd name="csX0" fmla="*/ 12169650 w 12169650"/>
              <a:gd name="csY0" fmla="*/ 255783 h 6757398"/>
              <a:gd name="csX1" fmla="*/ 11537624 w 12169650"/>
              <a:gd name="csY1" fmla="*/ 6475186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1989072 w 12169650"/>
              <a:gd name="csY1" fmla="*/ 6023739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2101934 w 12169650"/>
              <a:gd name="csY1" fmla="*/ 6012453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36430 w 12136430"/>
              <a:gd name="csY0" fmla="*/ 255783 h 6012453"/>
              <a:gd name="csX1" fmla="*/ 12068714 w 12136430"/>
              <a:gd name="csY1" fmla="*/ 6012453 h 6012453"/>
              <a:gd name="csX2" fmla="*/ 1163116 w 12136430"/>
              <a:gd name="csY2" fmla="*/ 5651352 h 6012453"/>
              <a:gd name="csX3" fmla="*/ 0 w 12136430"/>
              <a:gd name="csY3" fmla="*/ 0 h 6012453"/>
              <a:gd name="csX4" fmla="*/ 884840 w 12136430"/>
              <a:gd name="csY4" fmla="*/ 792647 h 6012453"/>
              <a:gd name="csX5" fmla="*/ 2250621 w 12136430"/>
              <a:gd name="csY5" fmla="*/ 1082560 h 6012453"/>
              <a:gd name="csX6" fmla="*/ 12136430 w 12136430"/>
              <a:gd name="csY6" fmla="*/ 255783 h 6012453"/>
              <a:gd name="csX0" fmla="*/ 12136430 w 12136430"/>
              <a:gd name="csY0" fmla="*/ 255783 h 6012511"/>
              <a:gd name="csX1" fmla="*/ 12068714 w 12136430"/>
              <a:gd name="csY1" fmla="*/ 6012453 h 6012511"/>
              <a:gd name="csX2" fmla="*/ 23212 w 12136430"/>
              <a:gd name="csY2" fmla="*/ 6012511 h 6012511"/>
              <a:gd name="csX3" fmla="*/ 0 w 12136430"/>
              <a:gd name="csY3" fmla="*/ 0 h 6012511"/>
              <a:gd name="csX4" fmla="*/ 884840 w 12136430"/>
              <a:gd name="csY4" fmla="*/ 792647 h 6012511"/>
              <a:gd name="csX5" fmla="*/ 2250621 w 12136430"/>
              <a:gd name="csY5" fmla="*/ 1082560 h 6012511"/>
              <a:gd name="csX6" fmla="*/ 12136430 w 12136430"/>
              <a:gd name="csY6" fmla="*/ 255783 h 6012511"/>
              <a:gd name="csX0" fmla="*/ 12113220 w 12113220"/>
              <a:gd name="csY0" fmla="*/ 244497 h 6001225"/>
              <a:gd name="csX1" fmla="*/ 12045504 w 12113220"/>
              <a:gd name="csY1" fmla="*/ 6001167 h 6001225"/>
              <a:gd name="csX2" fmla="*/ 2 w 12113220"/>
              <a:gd name="csY2" fmla="*/ 6001225 h 6001225"/>
              <a:gd name="csX3" fmla="*/ 33221 w 12113220"/>
              <a:gd name="csY3" fmla="*/ 0 h 6001225"/>
              <a:gd name="csX4" fmla="*/ 861630 w 12113220"/>
              <a:gd name="csY4" fmla="*/ 781361 h 6001225"/>
              <a:gd name="csX5" fmla="*/ 2227411 w 12113220"/>
              <a:gd name="csY5" fmla="*/ 1071274 h 6001225"/>
              <a:gd name="csX6" fmla="*/ 12113220 w 12113220"/>
              <a:gd name="csY6" fmla="*/ 244497 h 6001225"/>
              <a:gd name="csX0" fmla="*/ 12098361 w 12098361"/>
              <a:gd name="csY0" fmla="*/ 244497 h 6001167"/>
              <a:gd name="csX1" fmla="*/ 12030645 w 12098361"/>
              <a:gd name="csY1" fmla="*/ 6001167 h 6001167"/>
              <a:gd name="csX2" fmla="*/ 3 w 12098361"/>
              <a:gd name="csY2" fmla="*/ 3534442 h 6001167"/>
              <a:gd name="csX3" fmla="*/ 18362 w 12098361"/>
              <a:gd name="csY3" fmla="*/ 0 h 6001167"/>
              <a:gd name="csX4" fmla="*/ 846771 w 12098361"/>
              <a:gd name="csY4" fmla="*/ 781361 h 6001167"/>
              <a:gd name="csX5" fmla="*/ 2212552 w 12098361"/>
              <a:gd name="csY5" fmla="*/ 1071274 h 6001167"/>
              <a:gd name="csX6" fmla="*/ 12098361 w 12098361"/>
              <a:gd name="csY6" fmla="*/ 244497 h 6001167"/>
              <a:gd name="csX0" fmla="*/ 12083512 w 12083512"/>
              <a:gd name="csY0" fmla="*/ 244497 h 6001167"/>
              <a:gd name="csX1" fmla="*/ 12015796 w 12083512"/>
              <a:gd name="csY1" fmla="*/ 6001167 h 6001167"/>
              <a:gd name="csX2" fmla="*/ 14 w 12083512"/>
              <a:gd name="csY2" fmla="*/ 3801925 h 6001167"/>
              <a:gd name="csX3" fmla="*/ 3513 w 12083512"/>
              <a:gd name="csY3" fmla="*/ 0 h 6001167"/>
              <a:gd name="csX4" fmla="*/ 831922 w 12083512"/>
              <a:gd name="csY4" fmla="*/ 781361 h 6001167"/>
              <a:gd name="csX5" fmla="*/ 2197703 w 12083512"/>
              <a:gd name="csY5" fmla="*/ 1071274 h 6001167"/>
              <a:gd name="csX6" fmla="*/ 12083512 w 12083512"/>
              <a:gd name="csY6" fmla="*/ 244497 h 6001167"/>
              <a:gd name="csX0" fmla="*/ 12083512 w 12083512"/>
              <a:gd name="csY0" fmla="*/ 244497 h 3801925"/>
              <a:gd name="csX1" fmla="*/ 11748314 w 12083512"/>
              <a:gd name="csY1" fmla="*/ 3058859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83512"/>
              <a:gd name="csY0" fmla="*/ 244497 h 3801925"/>
              <a:gd name="csX1" fmla="*/ 12060376 w 12083512"/>
              <a:gd name="csY1" fmla="*/ 3772146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01925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36341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113708 w 12124987"/>
              <a:gd name="csY0" fmla="*/ 244497 h 3840976"/>
              <a:gd name="csX1" fmla="*/ 12124987 w 12124987"/>
              <a:gd name="csY1" fmla="*/ 3840976 h 3840976"/>
              <a:gd name="csX2" fmla="*/ 1 w 12124987"/>
              <a:gd name="csY2" fmla="*/ 2401425 h 3840976"/>
              <a:gd name="csX3" fmla="*/ 33709 w 12124987"/>
              <a:gd name="csY3" fmla="*/ 0 h 3840976"/>
              <a:gd name="csX4" fmla="*/ 862118 w 12124987"/>
              <a:gd name="csY4" fmla="*/ 781361 h 3840976"/>
              <a:gd name="csX5" fmla="*/ 2227899 w 12124987"/>
              <a:gd name="csY5" fmla="*/ 1071274 h 3840976"/>
              <a:gd name="csX6" fmla="*/ 12113708 w 12124987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02232 w 12091278"/>
              <a:gd name="csY2" fmla="*/ 1600893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1606 w 12091278"/>
              <a:gd name="csY2" fmla="*/ 2280590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80087"/>
              <a:gd name="csY0" fmla="*/ 244497 h 2360746"/>
              <a:gd name="csX1" fmla="*/ 11970443 w 12080087"/>
              <a:gd name="csY1" fmla="*/ 2360746 h 2360746"/>
              <a:gd name="csX2" fmla="*/ 11606 w 12080087"/>
              <a:gd name="csY2" fmla="*/ 2280590 h 2360746"/>
              <a:gd name="csX3" fmla="*/ 0 w 12080087"/>
              <a:gd name="csY3" fmla="*/ 0 h 2360746"/>
              <a:gd name="csX4" fmla="*/ 828409 w 12080087"/>
              <a:gd name="csY4" fmla="*/ 781361 h 2360746"/>
              <a:gd name="csX5" fmla="*/ 2194190 w 12080087"/>
              <a:gd name="csY5" fmla="*/ 1071274 h 2360746"/>
              <a:gd name="csX6" fmla="*/ 12079999 w 12080087"/>
              <a:gd name="csY6" fmla="*/ 244497 h 2360746"/>
              <a:gd name="csX0" fmla="*/ 12079999 w 12096632"/>
              <a:gd name="csY0" fmla="*/ 244497 h 2291916"/>
              <a:gd name="csX1" fmla="*/ 12096632 w 12096632"/>
              <a:gd name="csY1" fmla="*/ 2291916 h 2291916"/>
              <a:gd name="csX2" fmla="*/ 11606 w 12096632"/>
              <a:gd name="csY2" fmla="*/ 2280590 h 2291916"/>
              <a:gd name="csX3" fmla="*/ 0 w 12096632"/>
              <a:gd name="csY3" fmla="*/ 0 h 2291916"/>
              <a:gd name="csX4" fmla="*/ 828409 w 12096632"/>
              <a:gd name="csY4" fmla="*/ 781361 h 2291916"/>
              <a:gd name="csX5" fmla="*/ 2194190 w 12096632"/>
              <a:gd name="csY5" fmla="*/ 1071274 h 2291916"/>
              <a:gd name="csX6" fmla="*/ 12079999 w 12096632"/>
              <a:gd name="csY6" fmla="*/ 244497 h 22919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096632" h="2291916">
                <a:moveTo>
                  <a:pt x="12079999" y="244497"/>
                </a:moveTo>
                <a:cubicBezTo>
                  <a:pt x="12083759" y="1443323"/>
                  <a:pt x="12092872" y="1093090"/>
                  <a:pt x="12096632" y="2291916"/>
                </a:cubicBezTo>
                <a:lnTo>
                  <a:pt x="11606" y="2280590"/>
                </a:lnTo>
                <a:cubicBezTo>
                  <a:pt x="11335" y="1170039"/>
                  <a:pt x="271" y="1110551"/>
                  <a:pt x="0" y="0"/>
                </a:cubicBezTo>
                <a:lnTo>
                  <a:pt x="828409" y="781361"/>
                </a:lnTo>
                <a:cubicBezTo>
                  <a:pt x="1294152" y="1158162"/>
                  <a:pt x="1157034" y="1165522"/>
                  <a:pt x="2194190" y="1071274"/>
                </a:cubicBezTo>
                <a:lnTo>
                  <a:pt x="12079999" y="244497"/>
                </a:lnTo>
                <a:close/>
              </a:path>
            </a:pathLst>
          </a:custGeom>
          <a:solidFill>
            <a:srgbClr val="008542"/>
          </a:solidFill>
          <a:ln w="4779" cap="flat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69DD12-0069-E911-146D-FD62AF45FD5A}"/>
              </a:ext>
            </a:extLst>
          </p:cNvPr>
          <p:cNvSpPr txBox="1"/>
          <p:nvPr/>
        </p:nvSpPr>
        <p:spPr>
          <a:xfrm>
            <a:off x="496020" y="-171400"/>
            <a:ext cx="327908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500" b="1" dirty="0">
                <a:solidFill>
                  <a:srgbClr val="008542"/>
                </a:solidFill>
                <a:latin typeface="Petrobras Sans Light italic" panose="020B04060202040A0204" pitchFamily="34" charset="0"/>
              </a:rPr>
              <a:t>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AD443B4-B1D3-30AF-8941-29116F7CDBA4}"/>
              </a:ext>
            </a:extLst>
          </p:cNvPr>
          <p:cNvSpPr txBox="1"/>
          <p:nvPr/>
        </p:nvSpPr>
        <p:spPr>
          <a:xfrm>
            <a:off x="3135975" y="332656"/>
            <a:ext cx="5624321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800" b="1" dirty="0">
                <a:solidFill>
                  <a:schemeClr val="tx2"/>
                </a:solidFill>
                <a:latin typeface="Petrobras Sans" panose="020B0606020204030204" pitchFamily="34" charset="0"/>
              </a:rPr>
              <a:t>PROGRAMA DE MONITORAMENTO DE EMISSÕES ATMOSFÉRICAS (Isocinéticas)</a:t>
            </a:r>
            <a:endParaRPr lang="pt-BR" sz="2800" b="1" kern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7" name="Espaço Reservado para Conteúdo 3">
            <a:extLst>
              <a:ext uri="{FF2B5EF4-FFF2-40B4-BE49-F238E27FC236}">
                <a16:creationId xmlns:a16="http://schemas.microsoft.com/office/drawing/2014/main" id="{EE62540E-DED9-BF5A-89B2-90CB77C9F8D5}"/>
              </a:ext>
            </a:extLst>
          </p:cNvPr>
          <p:cNvSpPr txBox="1">
            <a:spLocks/>
          </p:cNvSpPr>
          <p:nvPr/>
        </p:nvSpPr>
        <p:spPr>
          <a:xfrm>
            <a:off x="407368" y="5930116"/>
            <a:ext cx="7736375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BR" altLang="pt-BR" sz="12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*</a:t>
            </a:r>
            <a:r>
              <a:rPr lang="pt-BR" sz="12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As amostragens isocinéticas ocorrem após a parada geral da planta, sendo a mais recente </a:t>
            </a:r>
            <a:br>
              <a:rPr lang="pt-BR" sz="12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r>
              <a:rPr lang="pt-BR" sz="12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em novembro de 2023. Em 2025 não houve parada geral da planta. </a:t>
            </a:r>
          </a:p>
          <a:p>
            <a:pPr mar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t-BR" sz="1000" dirty="0">
              <a:solidFill>
                <a:srgbClr val="000000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F265830-D902-C088-E6C7-0B39D53C15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4680" y="-27816"/>
            <a:ext cx="2877998" cy="28215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69DD12-0069-E911-146D-FD62AF45FD5A}"/>
              </a:ext>
            </a:extLst>
          </p:cNvPr>
          <p:cNvSpPr txBox="1"/>
          <p:nvPr/>
        </p:nvSpPr>
        <p:spPr>
          <a:xfrm>
            <a:off x="518378" y="-199216"/>
            <a:ext cx="327908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500" b="1" dirty="0">
                <a:solidFill>
                  <a:srgbClr val="008542"/>
                </a:solidFill>
                <a:latin typeface="Petrobras Sans Light italic" panose="020B04060202040A0204" pitchFamily="34" charset="0"/>
              </a:rPr>
              <a:t>6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4F658934-6972-6F90-A95D-2F77BF997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2221218"/>
            <a:ext cx="5161569" cy="357394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E2D820B-8718-9498-3D0E-8A9FFACB4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111" y="3940170"/>
            <a:ext cx="2460324" cy="181144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2F486C9-8FF5-D94B-DD54-5BCADF7C4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399" y="3928922"/>
            <a:ext cx="2402675" cy="181144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F32A6FC-0EA3-4163-56C7-3962923FD7CE}"/>
              </a:ext>
            </a:extLst>
          </p:cNvPr>
          <p:cNvGrpSpPr/>
          <p:nvPr/>
        </p:nvGrpSpPr>
        <p:grpSpPr>
          <a:xfrm>
            <a:off x="7639687" y="3068960"/>
            <a:ext cx="4191643" cy="2645539"/>
            <a:chOff x="7639687" y="3946746"/>
            <a:chExt cx="4191643" cy="264553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70ABF87B-DC36-FDC8-C7DC-CFAFE688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9687" y="3946746"/>
              <a:ext cx="2058904" cy="2638425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1412CF2-1405-A14C-0055-98CBB94F2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7170" y="3946746"/>
              <a:ext cx="1962150" cy="2638425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</p:pic>
        <p:sp>
          <p:nvSpPr>
            <p:cNvPr id="14" name="Gráfico 8">
              <a:extLst>
                <a:ext uri="{FF2B5EF4-FFF2-40B4-BE49-F238E27FC236}">
                  <a16:creationId xmlns:a16="http://schemas.microsoft.com/office/drawing/2014/main" id="{3C983A99-062F-064A-3516-5E5342253037}"/>
                </a:ext>
              </a:extLst>
            </p:cNvPr>
            <p:cNvSpPr/>
            <p:nvPr/>
          </p:nvSpPr>
          <p:spPr>
            <a:xfrm>
              <a:off x="7639687" y="5177996"/>
              <a:ext cx="2058904" cy="1414289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405C6143-4AC7-27EC-5E8C-3BB4021D4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9687" y="5390470"/>
              <a:ext cx="2040856" cy="1181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914117" fontAlgn="b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Técnico realizando Amostragens Isocinéticas na chaminé após parada de manutenção</a:t>
              </a:r>
              <a:endPara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22" name="Gráfico 8">
              <a:extLst>
                <a:ext uri="{FF2B5EF4-FFF2-40B4-BE49-F238E27FC236}">
                  <a16:creationId xmlns:a16="http://schemas.microsoft.com/office/drawing/2014/main" id="{3C983A99-062F-064A-3516-5E5342253037}"/>
                </a:ext>
              </a:extLst>
            </p:cNvPr>
            <p:cNvSpPr/>
            <p:nvPr/>
          </p:nvSpPr>
          <p:spPr>
            <a:xfrm>
              <a:off x="9797171" y="5736730"/>
              <a:ext cx="1967851" cy="838225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F1B2A6AC-77DB-8FDF-7F2E-673278865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7172" y="5795159"/>
              <a:ext cx="2034158" cy="75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914117" fontAlgn="b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Equipamento   </a:t>
              </a:r>
            </a:p>
            <a:p>
              <a:pPr marL="0" indent="0" algn="l" defTabSz="914117" fontAlgn="b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de Amostragens Isocinéticas</a:t>
              </a:r>
              <a:endPara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</p:grpSp>
      <p:pic>
        <p:nvPicPr>
          <p:cNvPr id="25" name="Gráfico 24">
            <a:extLst>
              <a:ext uri="{FF2B5EF4-FFF2-40B4-BE49-F238E27FC236}">
                <a16:creationId xmlns:a16="http://schemas.microsoft.com/office/drawing/2014/main" id="{1B6686FD-1F99-F169-E7DF-14AEEE4E46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39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DA117-D372-5555-136B-A4AE1A163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5AE63B55-D4D3-DF93-091B-3E5B9CBDED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C767B77-546A-6FE9-551D-7192F675DF5C}"/>
              </a:ext>
            </a:extLst>
          </p:cNvPr>
          <p:cNvSpPr txBox="1"/>
          <p:nvPr/>
        </p:nvSpPr>
        <p:spPr>
          <a:xfrm>
            <a:off x="1732007" y="116632"/>
            <a:ext cx="393194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de Emissões Fugitivas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372DC9F0-6658-3EEC-CF4A-F424B5BD7529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284F1DD-6F64-9B85-B165-27DF917CA02D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7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E8BB213-D714-EC68-9253-81DF9FB26742}"/>
              </a:ext>
            </a:extLst>
          </p:cNvPr>
          <p:cNvSpPr txBox="1"/>
          <p:nvPr/>
        </p:nvSpPr>
        <p:spPr>
          <a:xfrm>
            <a:off x="373154" y="1774528"/>
            <a:ext cx="339628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960" eaLnBrk="1" hangingPunct="1">
              <a:spcBef>
                <a:spcPct val="20000"/>
              </a:spcBef>
              <a:defRPr/>
            </a:pP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Em 2025 foi realizado o monitoramento de emissões fugitivas na UTE-TLG, utilizando </a:t>
            </a:r>
          </a:p>
          <a:p>
            <a:pPr defTabSz="685960" eaLnBrk="1" hangingPunct="1">
              <a:spcBef>
                <a:spcPct val="20000"/>
              </a:spcBef>
              <a:defRPr/>
            </a:pP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o método de amostragem LDAR (</a:t>
            </a:r>
            <a:r>
              <a:rPr lang="pt-BR" sz="1700" dirty="0" err="1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Leak</a:t>
            </a: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 </a:t>
            </a:r>
            <a:r>
              <a:rPr lang="pt-BR" sz="1700" dirty="0" err="1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Detection</a:t>
            </a: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 </a:t>
            </a:r>
            <a:r>
              <a:rPr lang="pt-BR" sz="1700" dirty="0" err="1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and</a:t>
            </a: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 </a:t>
            </a:r>
            <a:r>
              <a:rPr lang="pt-BR" sz="1700" dirty="0" err="1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Repair</a:t>
            </a: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). </a:t>
            </a:r>
          </a:p>
          <a:p>
            <a:pPr defTabSz="685960" eaLnBrk="1" hangingPunct="1">
              <a:spcBef>
                <a:spcPct val="20000"/>
              </a:spcBef>
              <a:defRPr/>
            </a:pPr>
            <a:endParaRPr lang="pt-BR" sz="17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defTabSz="685960" eaLnBrk="1" hangingPunct="1">
              <a:spcBef>
                <a:spcPct val="20000"/>
              </a:spcBef>
              <a:defRPr/>
            </a:pP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Foram avaliados 977 pontos, </a:t>
            </a:r>
            <a:b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dos quais 7 apresentaram emissões acima de 10.000 </a:t>
            </a:r>
            <a:r>
              <a:rPr lang="pt-BR" sz="1700" dirty="0" err="1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ppm</a:t>
            </a: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.</a:t>
            </a:r>
          </a:p>
          <a:p>
            <a:pPr defTabSz="685960" eaLnBrk="1" hangingPunct="1">
              <a:spcBef>
                <a:spcPct val="20000"/>
              </a:spcBef>
              <a:defRPr/>
            </a:pPr>
            <a:endParaRPr lang="pt-BR" sz="17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defTabSz="685960" eaLnBrk="1" hangingPunct="1">
              <a:spcBef>
                <a:spcPct val="20000"/>
              </a:spcBef>
              <a:defRPr/>
            </a:pP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Após a manutenção realizada </a:t>
            </a:r>
            <a:b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em 18/08/2025 nos pontos </a:t>
            </a:r>
            <a:b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com vazamentos, a campanha de remedição conduzida em 28/10/2025 identificou apenas </a:t>
            </a:r>
            <a:b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2 pontos ainda com emissões superiores a 10.000 </a:t>
            </a:r>
            <a:r>
              <a:rPr lang="pt-BR" sz="1700" dirty="0" err="1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ppm</a:t>
            </a:r>
            <a:r>
              <a:rPr lang="pt-BR" sz="17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."</a:t>
            </a:r>
            <a:endParaRPr lang="pt-BR" altLang="pt-BR" sz="17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6DCC7D1-3653-BDCE-AF2F-7BE40E5A2662}"/>
              </a:ext>
            </a:extLst>
          </p:cNvPr>
          <p:cNvSpPr/>
          <p:nvPr/>
        </p:nvSpPr>
        <p:spPr>
          <a:xfrm>
            <a:off x="4033601" y="1340768"/>
            <a:ext cx="4536627" cy="266429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301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Gráfico 8">
            <a:extLst>
              <a:ext uri="{FF2B5EF4-FFF2-40B4-BE49-F238E27FC236}">
                <a16:creationId xmlns:a16="http://schemas.microsoft.com/office/drawing/2014/main" id="{D391340B-2F5A-880C-839F-9EADCDAD25A3}"/>
              </a:ext>
            </a:extLst>
          </p:cNvPr>
          <p:cNvSpPr/>
          <p:nvPr/>
        </p:nvSpPr>
        <p:spPr>
          <a:xfrm>
            <a:off x="4033601" y="3348061"/>
            <a:ext cx="4536627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D0539814-27DF-E41C-823F-75067789A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714" y="3588805"/>
            <a:ext cx="3240360" cy="32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Amostragem em campo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69658995-B33A-25C1-4C06-0F7F3FA18E4A}"/>
              </a:ext>
            </a:extLst>
          </p:cNvPr>
          <p:cNvGrpSpPr/>
          <p:nvPr/>
        </p:nvGrpSpPr>
        <p:grpSpPr>
          <a:xfrm>
            <a:off x="3895587" y="4099054"/>
            <a:ext cx="7920880" cy="2619726"/>
            <a:chOff x="3895587" y="4171062"/>
            <a:chExt cx="7920880" cy="2619726"/>
          </a:xfrm>
        </p:grpSpPr>
        <p:sp>
          <p:nvSpPr>
            <p:cNvPr id="34" name="Gráfico 8">
              <a:extLst>
                <a:ext uri="{FF2B5EF4-FFF2-40B4-BE49-F238E27FC236}">
                  <a16:creationId xmlns:a16="http://schemas.microsoft.com/office/drawing/2014/main" id="{27F4CA25-0B9C-0EDE-D2FB-57A7A3C9B0E8}"/>
                </a:ext>
              </a:extLst>
            </p:cNvPr>
            <p:cNvSpPr/>
            <p:nvPr/>
          </p:nvSpPr>
          <p:spPr>
            <a:xfrm>
              <a:off x="7267596" y="6240035"/>
              <a:ext cx="4548871" cy="535545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2FB255C3-AF87-711E-B5A3-F4B47FEFD4C9}"/>
                </a:ext>
              </a:extLst>
            </p:cNvPr>
            <p:cNvSpPr/>
            <p:nvPr/>
          </p:nvSpPr>
          <p:spPr>
            <a:xfrm>
              <a:off x="3895587" y="4233806"/>
              <a:ext cx="3528392" cy="2017644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6D5C01C-017F-833C-9369-CF99DD32D997}"/>
                </a:ext>
              </a:extLst>
            </p:cNvPr>
            <p:cNvSpPr/>
            <p:nvPr/>
          </p:nvSpPr>
          <p:spPr>
            <a:xfrm>
              <a:off x="7244353" y="4171062"/>
              <a:ext cx="4572114" cy="2017644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Gráfico 8">
              <a:extLst>
                <a:ext uri="{FF2B5EF4-FFF2-40B4-BE49-F238E27FC236}">
                  <a16:creationId xmlns:a16="http://schemas.microsoft.com/office/drawing/2014/main" id="{2DFC034A-6A9F-FB26-6117-F924677635BB}"/>
                </a:ext>
              </a:extLst>
            </p:cNvPr>
            <p:cNvSpPr/>
            <p:nvPr/>
          </p:nvSpPr>
          <p:spPr>
            <a:xfrm>
              <a:off x="3951877" y="6251450"/>
              <a:ext cx="3224243" cy="389397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08DAE750-9C58-320A-51B7-D7BC3550E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1877" y="6314193"/>
              <a:ext cx="2504163" cy="326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914117" fontAlgn="b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Resultado campanha 2025</a:t>
              </a:r>
              <a:endPara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30" name="Text Box 7">
              <a:extLst>
                <a:ext uri="{FF2B5EF4-FFF2-40B4-BE49-F238E27FC236}">
                  <a16:creationId xmlns:a16="http://schemas.microsoft.com/office/drawing/2014/main" id="{E8D5D35C-B5EC-FB36-1A28-321DB10A0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1556" y="6255243"/>
              <a:ext cx="4367876" cy="53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914117" fontAlgn="b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Remedição realizada após a manutenção dos pontos levantados na campanha de 2025.</a:t>
              </a:r>
              <a:endPara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</p:grpSp>
      <p:pic>
        <p:nvPicPr>
          <p:cNvPr id="2" name="Gráfico 1">
            <a:extLst>
              <a:ext uri="{FF2B5EF4-FFF2-40B4-BE49-F238E27FC236}">
                <a16:creationId xmlns:a16="http://schemas.microsoft.com/office/drawing/2014/main" id="{62744DD1-F0BF-21EF-DECA-236AA26EF4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2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C64B4-62D1-7C50-9C8B-723004F9B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518B710C-E443-DE4A-1A83-F0E069E5B0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F94E0F3-554D-8E89-0BCC-726A25A81300}"/>
              </a:ext>
            </a:extLst>
          </p:cNvPr>
          <p:cNvSpPr txBox="1"/>
          <p:nvPr/>
        </p:nvSpPr>
        <p:spPr>
          <a:xfrm>
            <a:off x="1732006" y="116632"/>
            <a:ext cx="591804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</a:t>
            </a:r>
            <a:b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</a:b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Contínuo de Emissões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FBCB8388-FA09-5516-1911-D52791E8EEB0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5DE5865-9A58-3DCB-A57F-F4A21344E4C4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8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0304C96-6F6A-BB37-5A59-D92F01E3B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52495"/>
              </p:ext>
            </p:extLst>
          </p:nvPr>
        </p:nvGraphicFramePr>
        <p:xfrm>
          <a:off x="157560" y="5049877"/>
          <a:ext cx="6336149" cy="1564640"/>
        </p:xfrm>
        <a:graphic>
          <a:graphicData uri="http://schemas.openxmlformats.org/drawingml/2006/table">
            <a:tbl>
              <a:tblPr/>
              <a:tblGrid>
                <a:gridCol w="1068747">
                  <a:extLst>
                    <a:ext uri="{9D8B030D-6E8A-4147-A177-3AD203B41FA5}">
                      <a16:colId xmlns:a16="http://schemas.microsoft.com/office/drawing/2014/main" val="799772760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4149314710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794526163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1836698329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2259156720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1123797840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3109122079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183449892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839785954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1528658967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1141654856"/>
                    </a:ext>
                  </a:extLst>
                </a:gridCol>
                <a:gridCol w="582086">
                  <a:extLst>
                    <a:ext uri="{9D8B030D-6E8A-4147-A177-3AD203B41FA5}">
                      <a16:colId xmlns:a16="http://schemas.microsoft.com/office/drawing/2014/main" val="940347596"/>
                    </a:ext>
                  </a:extLst>
                </a:gridCol>
                <a:gridCol w="582086">
                  <a:extLst>
                    <a:ext uri="{9D8B030D-6E8A-4147-A177-3AD203B41FA5}">
                      <a16:colId xmlns:a16="http://schemas.microsoft.com/office/drawing/2014/main" val="2568508078"/>
                    </a:ext>
                  </a:extLst>
                </a:gridCol>
              </a:tblGrid>
              <a:tr h="255741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Janeiro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Fevereiro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Março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088912"/>
                  </a:ext>
                </a:extLst>
              </a:tr>
              <a:tr h="2708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TG1A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397585"/>
                  </a:ext>
                </a:extLst>
              </a:tr>
              <a:tr h="25574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Horas de Operação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85714"/>
                  </a:ext>
                </a:extLst>
              </a:tr>
              <a:tr h="255741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Maio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Junho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462765"/>
                  </a:ext>
                </a:extLst>
              </a:tr>
              <a:tr h="2708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591926"/>
                  </a:ext>
                </a:extLst>
              </a:tr>
              <a:tr h="25574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Horas de Operação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817471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51ADBBA6-4362-4BB9-72EC-C8E95AAD8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122687"/>
              </p:ext>
            </p:extLst>
          </p:nvPr>
        </p:nvGraphicFramePr>
        <p:xfrm>
          <a:off x="6540150" y="5055507"/>
          <a:ext cx="5460505" cy="1564640"/>
        </p:xfrm>
        <a:graphic>
          <a:graphicData uri="http://schemas.openxmlformats.org/drawingml/2006/table">
            <a:tbl>
              <a:tblPr/>
              <a:tblGrid>
                <a:gridCol w="921049">
                  <a:extLst>
                    <a:ext uri="{9D8B030D-6E8A-4147-A177-3AD203B41FA5}">
                      <a16:colId xmlns:a16="http://schemas.microsoft.com/office/drawing/2014/main" val="799772760"/>
                    </a:ext>
                  </a:extLst>
                </a:gridCol>
                <a:gridCol w="353617">
                  <a:extLst>
                    <a:ext uri="{9D8B030D-6E8A-4147-A177-3AD203B41FA5}">
                      <a16:colId xmlns:a16="http://schemas.microsoft.com/office/drawing/2014/main" val="4149314710"/>
                    </a:ext>
                  </a:extLst>
                </a:gridCol>
                <a:gridCol w="353617">
                  <a:extLst>
                    <a:ext uri="{9D8B030D-6E8A-4147-A177-3AD203B41FA5}">
                      <a16:colId xmlns:a16="http://schemas.microsoft.com/office/drawing/2014/main" val="794526163"/>
                    </a:ext>
                  </a:extLst>
                </a:gridCol>
                <a:gridCol w="353617">
                  <a:extLst>
                    <a:ext uri="{9D8B030D-6E8A-4147-A177-3AD203B41FA5}">
                      <a16:colId xmlns:a16="http://schemas.microsoft.com/office/drawing/2014/main" val="1836698329"/>
                    </a:ext>
                  </a:extLst>
                </a:gridCol>
                <a:gridCol w="353617">
                  <a:extLst>
                    <a:ext uri="{9D8B030D-6E8A-4147-A177-3AD203B41FA5}">
                      <a16:colId xmlns:a16="http://schemas.microsoft.com/office/drawing/2014/main" val="2259156720"/>
                    </a:ext>
                  </a:extLst>
                </a:gridCol>
                <a:gridCol w="353617">
                  <a:extLst>
                    <a:ext uri="{9D8B030D-6E8A-4147-A177-3AD203B41FA5}">
                      <a16:colId xmlns:a16="http://schemas.microsoft.com/office/drawing/2014/main" val="1123797840"/>
                    </a:ext>
                  </a:extLst>
                </a:gridCol>
                <a:gridCol w="353617">
                  <a:extLst>
                    <a:ext uri="{9D8B030D-6E8A-4147-A177-3AD203B41FA5}">
                      <a16:colId xmlns:a16="http://schemas.microsoft.com/office/drawing/2014/main" val="3109122079"/>
                    </a:ext>
                  </a:extLst>
                </a:gridCol>
                <a:gridCol w="353617">
                  <a:extLst>
                    <a:ext uri="{9D8B030D-6E8A-4147-A177-3AD203B41FA5}">
                      <a16:colId xmlns:a16="http://schemas.microsoft.com/office/drawing/2014/main" val="183449892"/>
                    </a:ext>
                  </a:extLst>
                </a:gridCol>
                <a:gridCol w="353617">
                  <a:extLst>
                    <a:ext uri="{9D8B030D-6E8A-4147-A177-3AD203B41FA5}">
                      <a16:colId xmlns:a16="http://schemas.microsoft.com/office/drawing/2014/main" val="839785954"/>
                    </a:ext>
                  </a:extLst>
                </a:gridCol>
                <a:gridCol w="353617">
                  <a:extLst>
                    <a:ext uri="{9D8B030D-6E8A-4147-A177-3AD203B41FA5}">
                      <a16:colId xmlns:a16="http://schemas.microsoft.com/office/drawing/2014/main" val="1528658967"/>
                    </a:ext>
                  </a:extLst>
                </a:gridCol>
                <a:gridCol w="353617">
                  <a:extLst>
                    <a:ext uri="{9D8B030D-6E8A-4147-A177-3AD203B41FA5}">
                      <a16:colId xmlns:a16="http://schemas.microsoft.com/office/drawing/2014/main" val="1141654856"/>
                    </a:ext>
                  </a:extLst>
                </a:gridCol>
                <a:gridCol w="501643">
                  <a:extLst>
                    <a:ext uri="{9D8B030D-6E8A-4147-A177-3AD203B41FA5}">
                      <a16:colId xmlns:a16="http://schemas.microsoft.com/office/drawing/2014/main" val="940347596"/>
                    </a:ext>
                  </a:extLst>
                </a:gridCol>
                <a:gridCol w="501643">
                  <a:extLst>
                    <a:ext uri="{9D8B030D-6E8A-4147-A177-3AD203B41FA5}">
                      <a16:colId xmlns:a16="http://schemas.microsoft.com/office/drawing/2014/main" val="2568508078"/>
                    </a:ext>
                  </a:extLst>
                </a:gridCol>
              </a:tblGrid>
              <a:tr h="193040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Julho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Agosto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Setembro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088912"/>
                  </a:ext>
                </a:extLst>
              </a:tr>
              <a:tr h="294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TG1A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TG1B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TG2A</a:t>
                      </a:r>
                      <a:r>
                        <a:rPr lang="pt-BR" sz="700" b="0" i="0" dirty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TG2B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397585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Horas de Operação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253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127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337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132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85714"/>
                  </a:ext>
                </a:extLst>
              </a:tr>
              <a:tr h="193040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Outubro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Novembro</a:t>
                      </a:r>
                      <a:endParaRPr lang="pt-BR" sz="1800" b="0" i="0" dirty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Dezembro</a:t>
                      </a:r>
                    </a:p>
                  </a:txBody>
                  <a:tcPr marL="100584" marR="100584" marT="41564" marB="41564"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462765"/>
                  </a:ext>
                </a:extLst>
              </a:tr>
              <a:tr h="294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TG1A​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TG1B​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TG2A​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TG2B​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TG1A​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TG1B​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TG2A​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TG2B​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TG1A​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TG1B​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TG2A​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TG2B​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591926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Horas de Operação</a:t>
                      </a:r>
                      <a:r>
                        <a:rPr lang="pt-BR" sz="700" b="0" i="0">
                          <a:solidFill>
                            <a:srgbClr val="008542"/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pt-BR" sz="1800" b="0" i="0">
                        <a:solidFill>
                          <a:srgbClr val="008542"/>
                        </a:solidFill>
                        <a:effectLst/>
                      </a:endParaRP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ase" latinLnBrk="0" hangingPunct="1">
                        <a:lnSpc>
                          <a:spcPts val="825"/>
                        </a:lnSpc>
                        <a:buNone/>
                      </a:pPr>
                      <a:r>
                        <a:rPr lang="pt-B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176</a:t>
                      </a:r>
                    </a:p>
                  </a:txBody>
                  <a:tcPr anchor="b">
                    <a:lnL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07" cap="flat" cmpd="sng" algn="ctr">
                      <a:solidFill>
                        <a:srgbClr val="FDC8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817471"/>
                  </a:ext>
                </a:extLst>
              </a:tr>
            </a:tbl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858A1262-2C20-57AA-8A57-69E5CC29CF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1947089"/>
              </p:ext>
            </p:extLst>
          </p:nvPr>
        </p:nvGraphicFramePr>
        <p:xfrm>
          <a:off x="4971" y="1765792"/>
          <a:ext cx="5962433" cy="3074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4E97DE3-EBBD-E210-A920-348F05D9EB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1155136"/>
              </p:ext>
            </p:extLst>
          </p:nvPr>
        </p:nvGraphicFramePr>
        <p:xfrm>
          <a:off x="6096000" y="1765790"/>
          <a:ext cx="6094043" cy="307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Gráfico 1">
            <a:extLst>
              <a:ext uri="{FF2B5EF4-FFF2-40B4-BE49-F238E27FC236}">
                <a16:creationId xmlns:a16="http://schemas.microsoft.com/office/drawing/2014/main" id="{BEAEEF22-C213-E8EA-77E6-3F1119C257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67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1E638-5EB1-98D8-424A-B9D39236A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D6003C0E-A420-64A7-A1CB-C971B9A9DE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E74DE48-CE35-06CB-6918-9404F9BBEEF6}"/>
              </a:ext>
            </a:extLst>
          </p:cNvPr>
          <p:cNvSpPr txBox="1"/>
          <p:nvPr/>
        </p:nvSpPr>
        <p:spPr>
          <a:xfrm>
            <a:off x="1732006" y="116632"/>
            <a:ext cx="68842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da Qualidade do Ar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3CEAFF46-09AC-4376-DEA7-EF3DE64E9F64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E9F8C49-5134-510F-2C78-9F7479B7D3AC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9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32F90362-C35A-DF18-6BF3-FC5546F68FAD}"/>
              </a:ext>
            </a:extLst>
          </p:cNvPr>
          <p:cNvGrpSpPr/>
          <p:nvPr/>
        </p:nvGrpSpPr>
        <p:grpSpPr>
          <a:xfrm>
            <a:off x="2603612" y="1484784"/>
            <a:ext cx="6984776" cy="5296433"/>
            <a:chOff x="2603612" y="1454559"/>
            <a:chExt cx="6984776" cy="5296433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EFD73CF-72A4-6970-6472-D5BCA623F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7"/>
            <a:stretch>
              <a:fillRect/>
            </a:stretch>
          </p:blipFill>
          <p:spPr bwMode="auto">
            <a:xfrm>
              <a:off x="2603612" y="1454559"/>
              <a:ext cx="6984776" cy="4987297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</p:pic>
        <p:sp>
          <p:nvSpPr>
            <p:cNvPr id="31" name="Gráfico 8">
              <a:extLst>
                <a:ext uri="{FF2B5EF4-FFF2-40B4-BE49-F238E27FC236}">
                  <a16:creationId xmlns:a16="http://schemas.microsoft.com/office/drawing/2014/main" id="{D391340B-2F5A-880C-839F-9EADCDAD25A3}"/>
                </a:ext>
              </a:extLst>
            </p:cNvPr>
            <p:cNvSpPr/>
            <p:nvPr/>
          </p:nvSpPr>
          <p:spPr>
            <a:xfrm>
              <a:off x="2603612" y="5120208"/>
              <a:ext cx="6984776" cy="1321648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2" name="Espaço Reservado para Conteúdo 3">
              <a:extLst>
                <a:ext uri="{FF2B5EF4-FFF2-40B4-BE49-F238E27FC236}">
                  <a16:creationId xmlns:a16="http://schemas.microsoft.com/office/drawing/2014/main" id="{6484B64F-4493-95F3-AEAF-8ED50FBD2035}"/>
                </a:ext>
              </a:extLst>
            </p:cNvPr>
            <p:cNvSpPr txBox="1">
              <a:spLocks/>
            </p:cNvSpPr>
            <p:nvPr/>
          </p:nvSpPr>
          <p:spPr>
            <a:xfrm>
              <a:off x="2999656" y="5431656"/>
              <a:ext cx="3888432" cy="131933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71490" indent="-171490" algn="l" defTabSz="685960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/>
                <a:buChar char="•"/>
                <a:defRPr sz="21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470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450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42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40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638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36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349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328" indent="-171490" algn="l" defTabSz="68596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ct val="20000"/>
                </a:spcBef>
                <a:buNone/>
                <a:defRPr/>
              </a:pPr>
              <a:r>
                <a:rPr lang="pt-BR" sz="160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Estação de Monitoramento da Qualidade </a:t>
              </a:r>
              <a:br>
                <a:rPr lang="pt-BR" sz="1600" dirty="0">
                  <a:solidFill>
                    <a:schemeClr val="tx2"/>
                  </a:solidFill>
                  <a:latin typeface="Petrobras Sans" panose="020B0606020204030204" pitchFamily="34" charset="0"/>
                </a:rPr>
              </a:br>
              <a:r>
                <a:rPr lang="pt-BR" sz="160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do Ar da UTE-TLG, instalada atrás do SENAI </a:t>
              </a:r>
              <a:br>
                <a:rPr lang="pt-BR" sz="1600" dirty="0">
                  <a:solidFill>
                    <a:schemeClr val="tx2"/>
                  </a:solidFill>
                  <a:latin typeface="Petrobras Sans" panose="020B0606020204030204" pitchFamily="34" charset="0"/>
                </a:rPr>
              </a:br>
              <a:r>
                <a:rPr lang="pt-BR" sz="160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em Três Lagoas, Mato Grosso do Sul.</a:t>
              </a:r>
              <a:endParaRPr lang="pt-BR" altLang="pt-BR" sz="160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  <a:p>
              <a:pPr marL="0" indent="0">
                <a:spcBef>
                  <a:spcPct val="20000"/>
                </a:spcBef>
                <a:buNone/>
                <a:defRPr/>
              </a:pPr>
              <a:endParaRPr lang="pt-BR" altLang="pt-BR" sz="140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  <a:p>
              <a:pPr marL="0" indent="0" defTabSz="914331">
                <a:lnSpc>
                  <a:spcPct val="100000"/>
                </a:lnSpc>
                <a:spcBef>
                  <a:spcPts val="1000"/>
                </a:spcBef>
                <a:buNone/>
                <a:defRPr/>
              </a:pPr>
              <a:endParaRPr lang="pt-BR" sz="1400" strike="sngStrike" dirty="0">
                <a:solidFill>
                  <a:schemeClr val="tx2"/>
                </a:solidFill>
                <a:highlight>
                  <a:srgbClr val="FFFF00"/>
                </a:highlight>
                <a:latin typeface="Petrobras Sans" panose="020B0606020204030204" pitchFamily="34" charset="0"/>
              </a:endParaRPr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BC438868-D170-FD80-7DD8-0037C4E1B2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88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06B0C-984E-8D7C-3062-7910A45B3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A3A6D797-7FC3-7EC2-0AF7-E66935BA38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E5596E4C-E934-B72C-EC50-053DAB11E70A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F0B3956-BFB6-6DB6-9D45-B3A3ADB53465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8C913C-09EC-B25A-3446-65EE59FE2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180" y="1628800"/>
            <a:ext cx="7130939" cy="4255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151B831-0CBB-59C8-169C-D6916CA59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636" y="6051357"/>
            <a:ext cx="3767406" cy="28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Fonte: MMA – </a:t>
            </a:r>
            <a:r>
              <a:rPr lang="pt-BR" sz="1200" b="0" dirty="0" err="1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MonitorAr</a:t>
            </a:r>
            <a:r>
              <a:rPr lang="pt-BR" sz="1200" b="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. Consulta em: 06/04/2026.</a:t>
            </a:r>
            <a:endParaRPr lang="pt-BR" altLang="pt-BR" sz="1200" b="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</p:txBody>
      </p:sp>
      <p:sp>
        <p:nvSpPr>
          <p:cNvPr id="7" name="Espaço Reservado para Conteúdo 3">
            <a:extLst>
              <a:ext uri="{FF2B5EF4-FFF2-40B4-BE49-F238E27FC236}">
                <a16:creationId xmlns:a16="http://schemas.microsoft.com/office/drawing/2014/main" id="{83AB9580-8417-41EF-7D9D-E9140248E0AB}"/>
              </a:ext>
            </a:extLst>
          </p:cNvPr>
          <p:cNvSpPr txBox="1">
            <a:spLocks/>
          </p:cNvSpPr>
          <p:nvPr/>
        </p:nvSpPr>
        <p:spPr>
          <a:xfrm>
            <a:off x="335360" y="3093679"/>
            <a:ext cx="3959252" cy="23966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pt-BR" sz="1866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Os dados da estação são </a:t>
            </a:r>
            <a:br>
              <a:rPr lang="pt-BR" sz="1866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r>
              <a:rPr lang="pt-BR" sz="1866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transmitidos ao IMASUL e IBAMA, processados e posteriormente publicados no site.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pt-BR" sz="1866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 </a:t>
            </a:r>
            <a:r>
              <a:rPr lang="pt-BR" sz="1866" dirty="0">
                <a:solidFill>
                  <a:srgbClr val="0070C0"/>
                </a:solidFill>
                <a:latin typeface="Petrobras Sans" panose="020B0606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https://monitorar.mma.gov.br/painel</a:t>
            </a:r>
            <a:r>
              <a:rPr lang="pt-BR" sz="1866" dirty="0">
                <a:solidFill>
                  <a:srgbClr val="0070C0"/>
                </a:solidFill>
                <a:latin typeface="Petrobras Sans" panose="020B0606020204030204" pitchFamily="34" charset="0"/>
              </a:rPr>
              <a:t> </a:t>
            </a:r>
            <a:r>
              <a:rPr lang="pt-BR" sz="1866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Monitorar do MMA.</a:t>
            </a:r>
            <a:endParaRPr lang="pt-BR" altLang="pt-BR" sz="1866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pt-BR" altLang="pt-BR" sz="1866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marL="0" indent="0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endParaRPr lang="pt-BR" sz="933" strike="sngStrike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Petrobras Sans" panose="020B060602020403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994EE09-4268-6045-6912-66DE865113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F25FA00-9BD6-4E14-1C5B-C6F8D4ED89EA}"/>
              </a:ext>
            </a:extLst>
          </p:cNvPr>
          <p:cNvSpPr txBox="1"/>
          <p:nvPr/>
        </p:nvSpPr>
        <p:spPr>
          <a:xfrm>
            <a:off x="1732006" y="116632"/>
            <a:ext cx="68842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da Qualidade do Ar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68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CD2FD-E90E-ED69-5A13-B4CD3058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4DB491F7-47AF-86D1-C74D-63C64BA08E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331E3737-00ED-FF6B-3387-5E0CE776CC60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9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4F00676-702C-8027-DBC3-78D988ABA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1428445"/>
            <a:ext cx="8856984" cy="4814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29DAE719-E09B-E1BF-EA78-6533AB321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539" y="6381328"/>
            <a:ext cx="3686369" cy="28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Fonte: MMA – </a:t>
            </a:r>
            <a:r>
              <a:rPr lang="pt-BR" sz="1200" b="0" dirty="0" err="1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MonitorAr</a:t>
            </a:r>
            <a:r>
              <a:rPr lang="pt-BR" sz="1200" b="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. Consulta em: 06/04/2026.</a:t>
            </a:r>
            <a:endParaRPr lang="pt-BR" altLang="pt-BR" sz="1200" b="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0E1135F-46C2-8175-76B8-80BD3328C4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6F92760-1AC2-4E46-F46F-051B309F8E3C}"/>
              </a:ext>
            </a:extLst>
          </p:cNvPr>
          <p:cNvSpPr txBox="1"/>
          <p:nvPr/>
        </p:nvSpPr>
        <p:spPr>
          <a:xfrm>
            <a:off x="1732006" y="116632"/>
            <a:ext cx="68842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da Qualidade do Ar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646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E024D7E2-24E2-31F1-36B8-9754A1911E7B}"/>
              </a:ext>
            </a:extLst>
          </p:cNvPr>
          <p:cNvSpPr/>
          <p:nvPr/>
        </p:nvSpPr>
        <p:spPr>
          <a:xfrm rot="10800000">
            <a:off x="11292" y="-105070"/>
            <a:ext cx="12188544" cy="2381941"/>
          </a:xfrm>
          <a:custGeom>
            <a:avLst/>
            <a:gdLst>
              <a:gd name="csX0" fmla="*/ 12192860 w 12192859"/>
              <a:gd name="csY0" fmla="*/ 188066 h 3331651"/>
              <a:gd name="csX1" fmla="*/ 12192860 w 12192859"/>
              <a:gd name="csY1" fmla="*/ 3331652 h 3331651"/>
              <a:gd name="csX2" fmla="*/ 812 w 12192859"/>
              <a:gd name="csY2" fmla="*/ 3331652 h 3331651"/>
              <a:gd name="csX3" fmla="*/ 0 w 12192859"/>
              <a:gd name="csY3" fmla="*/ 0 h 3331651"/>
              <a:gd name="csX4" fmla="*/ 884840 w 12192859"/>
              <a:gd name="csY4" fmla="*/ 792647 h 3331651"/>
              <a:gd name="csX5" fmla="*/ 2250621 w 12192859"/>
              <a:gd name="csY5" fmla="*/ 1082560 h 3331651"/>
              <a:gd name="csX6" fmla="*/ 12192860 w 12192859"/>
              <a:gd name="csY6" fmla="*/ 188066 h 3331651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812 w 12192860"/>
              <a:gd name="csY2" fmla="*/ 3331652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12155 w 12192860"/>
              <a:gd name="csY2" fmla="*/ 6746054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226080 w 12226080"/>
              <a:gd name="csY0" fmla="*/ 188066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26080 w 12226080"/>
              <a:gd name="csY6" fmla="*/ 188066 h 6757398"/>
              <a:gd name="csX0" fmla="*/ 12214794 w 12226080"/>
              <a:gd name="csY0" fmla="*/ 267069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14794 w 12226080"/>
              <a:gd name="csY6" fmla="*/ 267069 h 6757398"/>
              <a:gd name="csX0" fmla="*/ 12169650 w 12226080"/>
              <a:gd name="csY0" fmla="*/ 255783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169650 w 12226080"/>
              <a:gd name="csY6" fmla="*/ 255783 h 6757398"/>
              <a:gd name="csX0" fmla="*/ 12169650 w 12169650"/>
              <a:gd name="csY0" fmla="*/ 255783 h 6757398"/>
              <a:gd name="csX1" fmla="*/ 11537624 w 12169650"/>
              <a:gd name="csY1" fmla="*/ 6475186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1989072 w 12169650"/>
              <a:gd name="csY1" fmla="*/ 6023739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2101934 w 12169650"/>
              <a:gd name="csY1" fmla="*/ 6012453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36430 w 12136430"/>
              <a:gd name="csY0" fmla="*/ 255783 h 6012453"/>
              <a:gd name="csX1" fmla="*/ 12068714 w 12136430"/>
              <a:gd name="csY1" fmla="*/ 6012453 h 6012453"/>
              <a:gd name="csX2" fmla="*/ 1163116 w 12136430"/>
              <a:gd name="csY2" fmla="*/ 5651352 h 6012453"/>
              <a:gd name="csX3" fmla="*/ 0 w 12136430"/>
              <a:gd name="csY3" fmla="*/ 0 h 6012453"/>
              <a:gd name="csX4" fmla="*/ 884840 w 12136430"/>
              <a:gd name="csY4" fmla="*/ 792647 h 6012453"/>
              <a:gd name="csX5" fmla="*/ 2250621 w 12136430"/>
              <a:gd name="csY5" fmla="*/ 1082560 h 6012453"/>
              <a:gd name="csX6" fmla="*/ 12136430 w 12136430"/>
              <a:gd name="csY6" fmla="*/ 255783 h 6012453"/>
              <a:gd name="csX0" fmla="*/ 12136430 w 12136430"/>
              <a:gd name="csY0" fmla="*/ 255783 h 6012511"/>
              <a:gd name="csX1" fmla="*/ 12068714 w 12136430"/>
              <a:gd name="csY1" fmla="*/ 6012453 h 6012511"/>
              <a:gd name="csX2" fmla="*/ 23212 w 12136430"/>
              <a:gd name="csY2" fmla="*/ 6012511 h 6012511"/>
              <a:gd name="csX3" fmla="*/ 0 w 12136430"/>
              <a:gd name="csY3" fmla="*/ 0 h 6012511"/>
              <a:gd name="csX4" fmla="*/ 884840 w 12136430"/>
              <a:gd name="csY4" fmla="*/ 792647 h 6012511"/>
              <a:gd name="csX5" fmla="*/ 2250621 w 12136430"/>
              <a:gd name="csY5" fmla="*/ 1082560 h 6012511"/>
              <a:gd name="csX6" fmla="*/ 12136430 w 12136430"/>
              <a:gd name="csY6" fmla="*/ 255783 h 6012511"/>
              <a:gd name="csX0" fmla="*/ 12113220 w 12113220"/>
              <a:gd name="csY0" fmla="*/ 244497 h 6001225"/>
              <a:gd name="csX1" fmla="*/ 12045504 w 12113220"/>
              <a:gd name="csY1" fmla="*/ 6001167 h 6001225"/>
              <a:gd name="csX2" fmla="*/ 2 w 12113220"/>
              <a:gd name="csY2" fmla="*/ 6001225 h 6001225"/>
              <a:gd name="csX3" fmla="*/ 33221 w 12113220"/>
              <a:gd name="csY3" fmla="*/ 0 h 6001225"/>
              <a:gd name="csX4" fmla="*/ 861630 w 12113220"/>
              <a:gd name="csY4" fmla="*/ 781361 h 6001225"/>
              <a:gd name="csX5" fmla="*/ 2227411 w 12113220"/>
              <a:gd name="csY5" fmla="*/ 1071274 h 6001225"/>
              <a:gd name="csX6" fmla="*/ 12113220 w 12113220"/>
              <a:gd name="csY6" fmla="*/ 244497 h 6001225"/>
              <a:gd name="csX0" fmla="*/ 12098361 w 12098361"/>
              <a:gd name="csY0" fmla="*/ 244497 h 6001167"/>
              <a:gd name="csX1" fmla="*/ 12030645 w 12098361"/>
              <a:gd name="csY1" fmla="*/ 6001167 h 6001167"/>
              <a:gd name="csX2" fmla="*/ 3 w 12098361"/>
              <a:gd name="csY2" fmla="*/ 3534442 h 6001167"/>
              <a:gd name="csX3" fmla="*/ 18362 w 12098361"/>
              <a:gd name="csY3" fmla="*/ 0 h 6001167"/>
              <a:gd name="csX4" fmla="*/ 846771 w 12098361"/>
              <a:gd name="csY4" fmla="*/ 781361 h 6001167"/>
              <a:gd name="csX5" fmla="*/ 2212552 w 12098361"/>
              <a:gd name="csY5" fmla="*/ 1071274 h 6001167"/>
              <a:gd name="csX6" fmla="*/ 12098361 w 12098361"/>
              <a:gd name="csY6" fmla="*/ 244497 h 6001167"/>
              <a:gd name="csX0" fmla="*/ 12083512 w 12083512"/>
              <a:gd name="csY0" fmla="*/ 244497 h 6001167"/>
              <a:gd name="csX1" fmla="*/ 12015796 w 12083512"/>
              <a:gd name="csY1" fmla="*/ 6001167 h 6001167"/>
              <a:gd name="csX2" fmla="*/ 14 w 12083512"/>
              <a:gd name="csY2" fmla="*/ 3801925 h 6001167"/>
              <a:gd name="csX3" fmla="*/ 3513 w 12083512"/>
              <a:gd name="csY3" fmla="*/ 0 h 6001167"/>
              <a:gd name="csX4" fmla="*/ 831922 w 12083512"/>
              <a:gd name="csY4" fmla="*/ 781361 h 6001167"/>
              <a:gd name="csX5" fmla="*/ 2197703 w 12083512"/>
              <a:gd name="csY5" fmla="*/ 1071274 h 6001167"/>
              <a:gd name="csX6" fmla="*/ 12083512 w 12083512"/>
              <a:gd name="csY6" fmla="*/ 244497 h 6001167"/>
              <a:gd name="csX0" fmla="*/ 12083512 w 12083512"/>
              <a:gd name="csY0" fmla="*/ 244497 h 3801925"/>
              <a:gd name="csX1" fmla="*/ 11748314 w 12083512"/>
              <a:gd name="csY1" fmla="*/ 3058859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83512"/>
              <a:gd name="csY0" fmla="*/ 244497 h 3801925"/>
              <a:gd name="csX1" fmla="*/ 12060376 w 12083512"/>
              <a:gd name="csY1" fmla="*/ 3772146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01925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36341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113708 w 12124987"/>
              <a:gd name="csY0" fmla="*/ 244497 h 3840976"/>
              <a:gd name="csX1" fmla="*/ 12124987 w 12124987"/>
              <a:gd name="csY1" fmla="*/ 3840976 h 3840976"/>
              <a:gd name="csX2" fmla="*/ 1 w 12124987"/>
              <a:gd name="csY2" fmla="*/ 2401425 h 3840976"/>
              <a:gd name="csX3" fmla="*/ 33709 w 12124987"/>
              <a:gd name="csY3" fmla="*/ 0 h 3840976"/>
              <a:gd name="csX4" fmla="*/ 862118 w 12124987"/>
              <a:gd name="csY4" fmla="*/ 781361 h 3840976"/>
              <a:gd name="csX5" fmla="*/ 2227899 w 12124987"/>
              <a:gd name="csY5" fmla="*/ 1071274 h 3840976"/>
              <a:gd name="csX6" fmla="*/ 12113708 w 12124987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02232 w 12091278"/>
              <a:gd name="csY2" fmla="*/ 1600893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1606 w 12091278"/>
              <a:gd name="csY2" fmla="*/ 2280590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80087"/>
              <a:gd name="csY0" fmla="*/ 244497 h 2360746"/>
              <a:gd name="csX1" fmla="*/ 11970443 w 12080087"/>
              <a:gd name="csY1" fmla="*/ 2360746 h 2360746"/>
              <a:gd name="csX2" fmla="*/ 11606 w 12080087"/>
              <a:gd name="csY2" fmla="*/ 2280590 h 2360746"/>
              <a:gd name="csX3" fmla="*/ 0 w 12080087"/>
              <a:gd name="csY3" fmla="*/ 0 h 2360746"/>
              <a:gd name="csX4" fmla="*/ 828409 w 12080087"/>
              <a:gd name="csY4" fmla="*/ 781361 h 2360746"/>
              <a:gd name="csX5" fmla="*/ 2194190 w 12080087"/>
              <a:gd name="csY5" fmla="*/ 1071274 h 2360746"/>
              <a:gd name="csX6" fmla="*/ 12079999 w 12080087"/>
              <a:gd name="csY6" fmla="*/ 244497 h 23607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080087" h="2360746">
                <a:moveTo>
                  <a:pt x="12079999" y="244497"/>
                </a:moveTo>
                <a:cubicBezTo>
                  <a:pt x="12083759" y="1443323"/>
                  <a:pt x="11966683" y="1161920"/>
                  <a:pt x="11970443" y="2360746"/>
                </a:cubicBezTo>
                <a:lnTo>
                  <a:pt x="11606" y="2280590"/>
                </a:lnTo>
                <a:cubicBezTo>
                  <a:pt x="11335" y="1170039"/>
                  <a:pt x="271" y="1110551"/>
                  <a:pt x="0" y="0"/>
                </a:cubicBezTo>
                <a:lnTo>
                  <a:pt x="828409" y="781361"/>
                </a:lnTo>
                <a:cubicBezTo>
                  <a:pt x="1294152" y="1158162"/>
                  <a:pt x="1157034" y="1165522"/>
                  <a:pt x="2194190" y="1071274"/>
                </a:cubicBezTo>
                <a:lnTo>
                  <a:pt x="12079999" y="244497"/>
                </a:lnTo>
                <a:close/>
              </a:path>
            </a:pathLst>
          </a:custGeom>
          <a:solidFill>
            <a:srgbClr val="008542"/>
          </a:solidFill>
          <a:ln w="4779" cap="flat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F265830-D902-C088-E6C7-0B39D53C15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22358" y="0"/>
            <a:ext cx="2877998" cy="282156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69DD12-0069-E911-146D-FD62AF45FD5A}"/>
              </a:ext>
            </a:extLst>
          </p:cNvPr>
          <p:cNvSpPr txBox="1"/>
          <p:nvPr/>
        </p:nvSpPr>
        <p:spPr>
          <a:xfrm>
            <a:off x="496020" y="-171400"/>
            <a:ext cx="286367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0" b="1" dirty="0">
                <a:solidFill>
                  <a:srgbClr val="008542"/>
                </a:solidFill>
                <a:latin typeface="Petrobras Sans Light italic" panose="020B04060202040A0204" pitchFamily="34" charset="0"/>
              </a:rPr>
              <a:t>10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AD443B4-B1D3-30AF-8941-29116F7CDBA4}"/>
              </a:ext>
            </a:extLst>
          </p:cNvPr>
          <p:cNvSpPr txBox="1"/>
          <p:nvPr/>
        </p:nvSpPr>
        <p:spPr>
          <a:xfrm>
            <a:off x="3135975" y="332656"/>
            <a:ext cx="555231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800" b="1" dirty="0">
                <a:solidFill>
                  <a:schemeClr val="tx2"/>
                </a:solidFill>
                <a:latin typeface="Petrobras Sans" panose="020B0606020204030204" pitchFamily="34" charset="0"/>
              </a:rPr>
              <a:t>PROGRAMA DE MONITORAMENTO DE EFLUENTES</a:t>
            </a:r>
            <a:endParaRPr lang="pt-BR" sz="2800" b="1" kern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B14AD39-14BD-4D35-0AE5-624C1E0D56AC}"/>
              </a:ext>
            </a:extLst>
          </p:cNvPr>
          <p:cNvSpPr txBox="1"/>
          <p:nvPr/>
        </p:nvSpPr>
        <p:spPr>
          <a:xfrm>
            <a:off x="8688288" y="1988840"/>
            <a:ext cx="2376264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90" indent="-171490" defTabSz="68596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Os parâmetros monitorados possuem periodicidade mensal ou semanal;</a:t>
            </a:r>
            <a:br>
              <a:rPr 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endParaRPr lang="pt-BR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marL="171490" indent="-171490" defTabSz="68596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Manteve-se a continuidade do monitoramento nas correntes de efluentes </a:t>
            </a:r>
            <a:br>
              <a:rPr 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em 2025;</a:t>
            </a:r>
            <a:br>
              <a:rPr 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endParaRPr lang="pt-BR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marL="171490" indent="-171490" defTabSz="68596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Não houve descarte de efluente desenquadrado</a:t>
            </a:r>
            <a:br>
              <a:rPr 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no período de 2025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​.</a:t>
            </a:r>
          </a:p>
          <a:p>
            <a:pPr defTabSz="68596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pt-BR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FD68941-459A-1B72-1EE6-97AB4F2A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656629"/>
            <a:ext cx="6900380" cy="386871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C68B5DD-942A-1E42-CB69-91DB12E635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4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Vista panorâmica da cidade iluminada à noite&#10;&#10;Descrição gerada automaticamente">
            <a:extLst>
              <a:ext uri="{FF2B5EF4-FFF2-40B4-BE49-F238E27FC236}">
                <a16:creationId xmlns:a16="http://schemas.microsoft.com/office/drawing/2014/main" id="{034CC1E5-CD5F-0C7E-7864-118E8D5EB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" t="41747" r="1555" b="4639"/>
          <a:stretch>
            <a:fillRect/>
          </a:stretch>
        </p:blipFill>
        <p:spPr>
          <a:xfrm>
            <a:off x="1" y="0"/>
            <a:ext cx="12191999" cy="4450502"/>
          </a:xfrm>
          <a:prstGeom prst="rect">
            <a:avLst/>
          </a:prstGeom>
        </p:spPr>
      </p:pic>
      <p:sp>
        <p:nvSpPr>
          <p:cNvPr id="5" name="Gráfico 3">
            <a:extLst>
              <a:ext uri="{FF2B5EF4-FFF2-40B4-BE49-F238E27FC236}">
                <a16:creationId xmlns:a16="http://schemas.microsoft.com/office/drawing/2014/main" id="{E024D7E2-24E2-31F1-36B8-9754A1911E7B}"/>
              </a:ext>
            </a:extLst>
          </p:cNvPr>
          <p:cNvSpPr/>
          <p:nvPr/>
        </p:nvSpPr>
        <p:spPr>
          <a:xfrm flipH="1">
            <a:off x="-168696" y="332656"/>
            <a:ext cx="12422865" cy="6154630"/>
          </a:xfrm>
          <a:custGeom>
            <a:avLst/>
            <a:gdLst>
              <a:gd name="csX0" fmla="*/ 12192860 w 12192859"/>
              <a:gd name="csY0" fmla="*/ 188066 h 3331651"/>
              <a:gd name="csX1" fmla="*/ 12192860 w 12192859"/>
              <a:gd name="csY1" fmla="*/ 3331652 h 3331651"/>
              <a:gd name="csX2" fmla="*/ 812 w 12192859"/>
              <a:gd name="csY2" fmla="*/ 3331652 h 3331651"/>
              <a:gd name="csX3" fmla="*/ 0 w 12192859"/>
              <a:gd name="csY3" fmla="*/ 0 h 3331651"/>
              <a:gd name="csX4" fmla="*/ 884840 w 12192859"/>
              <a:gd name="csY4" fmla="*/ 792647 h 3331651"/>
              <a:gd name="csX5" fmla="*/ 2250621 w 12192859"/>
              <a:gd name="csY5" fmla="*/ 1082560 h 3331651"/>
              <a:gd name="csX6" fmla="*/ 12192860 w 12192859"/>
              <a:gd name="csY6" fmla="*/ 188066 h 3331651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812 w 12192860"/>
              <a:gd name="csY2" fmla="*/ 3331652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12155 w 12192860"/>
              <a:gd name="csY2" fmla="*/ 6746054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226080 w 12226080"/>
              <a:gd name="csY0" fmla="*/ 188066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26080 w 12226080"/>
              <a:gd name="csY6" fmla="*/ 188066 h 6757398"/>
              <a:gd name="csX0" fmla="*/ 12214794 w 12226080"/>
              <a:gd name="csY0" fmla="*/ 267069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14794 w 12226080"/>
              <a:gd name="csY6" fmla="*/ 267069 h 6757398"/>
              <a:gd name="csX0" fmla="*/ 12169650 w 12226080"/>
              <a:gd name="csY0" fmla="*/ 255783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169650 w 12226080"/>
              <a:gd name="csY6" fmla="*/ 255783 h 6757398"/>
              <a:gd name="csX0" fmla="*/ 12169650 w 12169650"/>
              <a:gd name="csY0" fmla="*/ 255783 h 6757398"/>
              <a:gd name="csX1" fmla="*/ 11537624 w 12169650"/>
              <a:gd name="csY1" fmla="*/ 6475186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1989072 w 12169650"/>
              <a:gd name="csY1" fmla="*/ 6023739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2101934 w 12169650"/>
              <a:gd name="csY1" fmla="*/ 6012453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36430 w 12136430"/>
              <a:gd name="csY0" fmla="*/ 255783 h 6012453"/>
              <a:gd name="csX1" fmla="*/ 12068714 w 12136430"/>
              <a:gd name="csY1" fmla="*/ 6012453 h 6012453"/>
              <a:gd name="csX2" fmla="*/ 1163116 w 12136430"/>
              <a:gd name="csY2" fmla="*/ 5651352 h 6012453"/>
              <a:gd name="csX3" fmla="*/ 0 w 12136430"/>
              <a:gd name="csY3" fmla="*/ 0 h 6012453"/>
              <a:gd name="csX4" fmla="*/ 884840 w 12136430"/>
              <a:gd name="csY4" fmla="*/ 792647 h 6012453"/>
              <a:gd name="csX5" fmla="*/ 2250621 w 12136430"/>
              <a:gd name="csY5" fmla="*/ 1082560 h 6012453"/>
              <a:gd name="csX6" fmla="*/ 12136430 w 12136430"/>
              <a:gd name="csY6" fmla="*/ 255783 h 6012453"/>
              <a:gd name="csX0" fmla="*/ 12136430 w 12136430"/>
              <a:gd name="csY0" fmla="*/ 255783 h 6012511"/>
              <a:gd name="csX1" fmla="*/ 12068714 w 12136430"/>
              <a:gd name="csY1" fmla="*/ 6012453 h 6012511"/>
              <a:gd name="csX2" fmla="*/ 23212 w 12136430"/>
              <a:gd name="csY2" fmla="*/ 6012511 h 6012511"/>
              <a:gd name="csX3" fmla="*/ 0 w 12136430"/>
              <a:gd name="csY3" fmla="*/ 0 h 6012511"/>
              <a:gd name="csX4" fmla="*/ 884840 w 12136430"/>
              <a:gd name="csY4" fmla="*/ 792647 h 6012511"/>
              <a:gd name="csX5" fmla="*/ 2250621 w 12136430"/>
              <a:gd name="csY5" fmla="*/ 1082560 h 6012511"/>
              <a:gd name="csX6" fmla="*/ 12136430 w 12136430"/>
              <a:gd name="csY6" fmla="*/ 255783 h 6012511"/>
              <a:gd name="csX0" fmla="*/ 12113220 w 12113220"/>
              <a:gd name="csY0" fmla="*/ 244497 h 6001225"/>
              <a:gd name="csX1" fmla="*/ 12045504 w 12113220"/>
              <a:gd name="csY1" fmla="*/ 6001167 h 6001225"/>
              <a:gd name="csX2" fmla="*/ 2 w 12113220"/>
              <a:gd name="csY2" fmla="*/ 6001225 h 6001225"/>
              <a:gd name="csX3" fmla="*/ 33221 w 12113220"/>
              <a:gd name="csY3" fmla="*/ 0 h 6001225"/>
              <a:gd name="csX4" fmla="*/ 861630 w 12113220"/>
              <a:gd name="csY4" fmla="*/ 781361 h 6001225"/>
              <a:gd name="csX5" fmla="*/ 2227411 w 12113220"/>
              <a:gd name="csY5" fmla="*/ 1071274 h 6001225"/>
              <a:gd name="csX6" fmla="*/ 12113220 w 12113220"/>
              <a:gd name="csY6" fmla="*/ 244497 h 60012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113220" h="6001225">
                <a:moveTo>
                  <a:pt x="12113220" y="244497"/>
                </a:moveTo>
                <a:lnTo>
                  <a:pt x="12045504" y="6001167"/>
                </a:lnTo>
                <a:lnTo>
                  <a:pt x="2" y="6001225"/>
                </a:lnTo>
                <a:cubicBezTo>
                  <a:pt x="-269" y="4890674"/>
                  <a:pt x="33492" y="1110551"/>
                  <a:pt x="33221" y="0"/>
                </a:cubicBezTo>
                <a:lnTo>
                  <a:pt x="861630" y="781361"/>
                </a:lnTo>
                <a:cubicBezTo>
                  <a:pt x="1327373" y="1158162"/>
                  <a:pt x="1190255" y="1165522"/>
                  <a:pt x="2227411" y="1071274"/>
                </a:cubicBezTo>
                <a:lnTo>
                  <a:pt x="12113220" y="244497"/>
                </a:lnTo>
                <a:close/>
              </a:path>
            </a:pathLst>
          </a:custGeom>
          <a:solidFill>
            <a:srgbClr val="FFFFFF"/>
          </a:solidFill>
          <a:ln w="4779" cap="flat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Gráfico 10">
            <a:extLst>
              <a:ext uri="{FF2B5EF4-FFF2-40B4-BE49-F238E27FC236}">
                <a16:creationId xmlns:a16="http://schemas.microsoft.com/office/drawing/2014/main" id="{9A601ED5-E80D-B157-3B64-64443F953B75}"/>
              </a:ext>
            </a:extLst>
          </p:cNvPr>
          <p:cNvSpPr/>
          <p:nvPr/>
        </p:nvSpPr>
        <p:spPr>
          <a:xfrm>
            <a:off x="-351570" y="-123190"/>
            <a:ext cx="5479927" cy="7066322"/>
          </a:xfrm>
          <a:custGeom>
            <a:avLst/>
            <a:gdLst>
              <a:gd name="csX0" fmla="*/ 0 w 7979287"/>
              <a:gd name="csY0" fmla="*/ 0 h 7020601"/>
              <a:gd name="csX1" fmla="*/ 2677649 w 7979287"/>
              <a:gd name="csY1" fmla="*/ 0 h 7020601"/>
              <a:gd name="csX2" fmla="*/ 7899502 w 7979287"/>
              <a:gd name="csY2" fmla="*/ 1845995 h 7020601"/>
              <a:gd name="csX3" fmla="*/ 7977475 w 7979287"/>
              <a:gd name="csY3" fmla="*/ 1981248 h 7020601"/>
              <a:gd name="csX4" fmla="*/ 6686332 w 7979287"/>
              <a:gd name="csY4" fmla="*/ 6210326 h 7020601"/>
              <a:gd name="csX5" fmla="*/ 6468306 w 7979287"/>
              <a:gd name="csY5" fmla="*/ 6430721 h 7020601"/>
              <a:gd name="csX6" fmla="*/ 4462126 w 7979287"/>
              <a:gd name="csY6" fmla="*/ 7020602 h 7020601"/>
              <a:gd name="csX7" fmla="*/ 0 w 7979287"/>
              <a:gd name="csY7" fmla="*/ 7020602 h 7020601"/>
              <a:gd name="csX0" fmla="*/ 2499360 w 7979287"/>
              <a:gd name="csY0" fmla="*/ 0 h 7066322"/>
              <a:gd name="csX1" fmla="*/ 2677649 w 7979287"/>
              <a:gd name="csY1" fmla="*/ 45720 h 7066322"/>
              <a:gd name="csX2" fmla="*/ 7899502 w 7979287"/>
              <a:gd name="csY2" fmla="*/ 1891715 h 7066322"/>
              <a:gd name="csX3" fmla="*/ 7977475 w 7979287"/>
              <a:gd name="csY3" fmla="*/ 2026968 h 7066322"/>
              <a:gd name="csX4" fmla="*/ 6686332 w 7979287"/>
              <a:gd name="csY4" fmla="*/ 6256046 h 7066322"/>
              <a:gd name="csX5" fmla="*/ 6468306 w 7979287"/>
              <a:gd name="csY5" fmla="*/ 6476441 h 7066322"/>
              <a:gd name="csX6" fmla="*/ 4462126 w 7979287"/>
              <a:gd name="csY6" fmla="*/ 7066322 h 7066322"/>
              <a:gd name="csX7" fmla="*/ 0 w 7979287"/>
              <a:gd name="csY7" fmla="*/ 7066322 h 7066322"/>
              <a:gd name="csX0" fmla="*/ 0 w 5479927"/>
              <a:gd name="csY0" fmla="*/ 0 h 7127282"/>
              <a:gd name="csX1" fmla="*/ 178289 w 5479927"/>
              <a:gd name="csY1" fmla="*/ 45720 h 7127282"/>
              <a:gd name="csX2" fmla="*/ 5400142 w 5479927"/>
              <a:gd name="csY2" fmla="*/ 1891715 h 7127282"/>
              <a:gd name="csX3" fmla="*/ 5478115 w 5479927"/>
              <a:gd name="csY3" fmla="*/ 2026968 h 7127282"/>
              <a:gd name="csX4" fmla="*/ 4186972 w 5479927"/>
              <a:gd name="csY4" fmla="*/ 6256046 h 7127282"/>
              <a:gd name="csX5" fmla="*/ 3968946 w 5479927"/>
              <a:gd name="csY5" fmla="*/ 6476441 h 7127282"/>
              <a:gd name="csX6" fmla="*/ 1962766 w 5479927"/>
              <a:gd name="csY6" fmla="*/ 7066322 h 7127282"/>
              <a:gd name="csX7" fmla="*/ 1600200 w 5479927"/>
              <a:gd name="csY7" fmla="*/ 7127282 h 7127282"/>
              <a:gd name="csX0" fmla="*/ 0 w 5479927"/>
              <a:gd name="csY0" fmla="*/ 0 h 7066322"/>
              <a:gd name="csX1" fmla="*/ 178289 w 5479927"/>
              <a:gd name="csY1" fmla="*/ 45720 h 7066322"/>
              <a:gd name="csX2" fmla="*/ 5400142 w 5479927"/>
              <a:gd name="csY2" fmla="*/ 1891715 h 7066322"/>
              <a:gd name="csX3" fmla="*/ 5478115 w 5479927"/>
              <a:gd name="csY3" fmla="*/ 2026968 h 7066322"/>
              <a:gd name="csX4" fmla="*/ 4186972 w 5479927"/>
              <a:gd name="csY4" fmla="*/ 6256046 h 7066322"/>
              <a:gd name="csX5" fmla="*/ 3968946 w 5479927"/>
              <a:gd name="csY5" fmla="*/ 6476441 h 7066322"/>
              <a:gd name="csX6" fmla="*/ 1962766 w 5479927"/>
              <a:gd name="csY6" fmla="*/ 7066322 h 7066322"/>
              <a:gd name="csX7" fmla="*/ 182880 w 5479927"/>
              <a:gd name="csY7" fmla="*/ 7020602 h 7066322"/>
              <a:gd name="csX0" fmla="*/ 0 w 5479927"/>
              <a:gd name="csY0" fmla="*/ 0 h 7066322"/>
              <a:gd name="csX1" fmla="*/ 178289 w 5479927"/>
              <a:gd name="csY1" fmla="*/ 45720 h 7066322"/>
              <a:gd name="csX2" fmla="*/ 5400142 w 5479927"/>
              <a:gd name="csY2" fmla="*/ 1891715 h 7066322"/>
              <a:gd name="csX3" fmla="*/ 5478115 w 5479927"/>
              <a:gd name="csY3" fmla="*/ 2026968 h 7066322"/>
              <a:gd name="csX4" fmla="*/ 4186972 w 5479927"/>
              <a:gd name="csY4" fmla="*/ 6256046 h 7066322"/>
              <a:gd name="csX5" fmla="*/ 3968946 w 5479927"/>
              <a:gd name="csY5" fmla="*/ 6476441 h 7066322"/>
              <a:gd name="csX6" fmla="*/ 1962766 w 5479927"/>
              <a:gd name="csY6" fmla="*/ 7066322 h 7066322"/>
              <a:gd name="csX7" fmla="*/ 30480 w 5479927"/>
              <a:gd name="csY7" fmla="*/ 7020602 h 7066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5479927" h="7066322">
                <a:moveTo>
                  <a:pt x="0" y="0"/>
                </a:moveTo>
                <a:lnTo>
                  <a:pt x="178289" y="45720"/>
                </a:lnTo>
                <a:lnTo>
                  <a:pt x="5400142" y="1891715"/>
                </a:lnTo>
                <a:cubicBezTo>
                  <a:pt x="5400142" y="1891715"/>
                  <a:pt x="5494009" y="1928302"/>
                  <a:pt x="5478115" y="2026968"/>
                </a:cubicBezTo>
                <a:lnTo>
                  <a:pt x="4186972" y="6256046"/>
                </a:lnTo>
                <a:cubicBezTo>
                  <a:pt x="4186972" y="6256046"/>
                  <a:pt x="4130190" y="6404327"/>
                  <a:pt x="3968946" y="6476441"/>
                </a:cubicBezTo>
                <a:lnTo>
                  <a:pt x="1962766" y="7066322"/>
                </a:lnTo>
                <a:lnTo>
                  <a:pt x="30480" y="7020602"/>
                </a:lnTo>
              </a:path>
            </a:pathLst>
          </a:custGeom>
          <a:solidFill>
            <a:srgbClr val="008442"/>
          </a:solidFill>
          <a:ln w="622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5" name="Espaço Reservado para Conteúdo 3"/>
          <p:cNvSpPr txBox="1">
            <a:spLocks/>
          </p:cNvSpPr>
          <p:nvPr/>
        </p:nvSpPr>
        <p:spPr>
          <a:xfrm>
            <a:off x="1834578" y="1280628"/>
            <a:ext cx="8328619" cy="673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66" dirty="0">
              <a:solidFill>
                <a:srgbClr val="000000"/>
              </a:solidFill>
            </a:endParaRPr>
          </a:p>
          <a:p>
            <a:pPr algn="just" defTabSz="914331">
              <a:lnSpc>
                <a:spcPct val="100000"/>
              </a:lnSpc>
              <a:spcBef>
                <a:spcPts val="1000"/>
              </a:spcBef>
              <a:defRPr/>
            </a:pPr>
            <a:endParaRPr lang="pt-BR" sz="1866" dirty="0">
              <a:solidFill>
                <a:srgbClr val="00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78675" y="2057744"/>
            <a:ext cx="3389609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600" b="1" dirty="0">
                <a:solidFill>
                  <a:schemeClr val="tx2"/>
                </a:solidFill>
                <a:latin typeface="Petrobras Sans" panose="020B0606020204030204" pitchFamily="34" charset="0"/>
              </a:rPr>
              <a:t>Programas Ambientais UTE-TLG </a:t>
            </a:r>
          </a:p>
          <a:p>
            <a:pPr defTabSz="1057800">
              <a:defRPr/>
            </a:pPr>
            <a:r>
              <a:rPr lang="pt-BR" sz="2600" b="1" kern="0" dirty="0">
                <a:solidFill>
                  <a:srgbClr val="FFC000"/>
                </a:solidFill>
                <a:latin typeface="Petrobras Sans" panose="020B0606020204030204" pitchFamily="34" charset="0"/>
              </a:rPr>
              <a:t>—</a:t>
            </a: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5E55E0C3-DAA7-352D-2226-4D9E051A05D0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9D3D2D-4468-04B1-6F97-BD4B7880EA6F}"/>
              </a:ext>
            </a:extLst>
          </p:cNvPr>
          <p:cNvSpPr txBox="1"/>
          <p:nvPr/>
        </p:nvSpPr>
        <p:spPr>
          <a:xfrm>
            <a:off x="454666" y="3394812"/>
            <a:ext cx="381481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pt-BR" sz="2300" dirty="0">
                <a:solidFill>
                  <a:srgbClr val="FDC52D"/>
                </a:solidFill>
                <a:latin typeface="Petrobras Sans" panose="020B0606020204030204" pitchFamily="34" charset="0"/>
              </a:rPr>
              <a:t>Apresentação dos Resultados dos Programas Ambientais da UTE-TLG, período de 2025: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03030AE-F635-6251-52EE-6BA1EE25392E}"/>
              </a:ext>
            </a:extLst>
          </p:cNvPr>
          <p:cNvSpPr txBox="1"/>
          <p:nvPr/>
        </p:nvSpPr>
        <p:spPr>
          <a:xfrm>
            <a:off x="5566730" y="1384679"/>
            <a:ext cx="6170604" cy="5822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sz="18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Educação Ambiental e Comunicação Social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sz="18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Monitoramento de Emissões de Ruídos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sz="18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Gerenciamento de Resíduos Sólidos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sz="18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Monitoramento da Fauna Terrestre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sz="18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Resgate e Manejo de Fauna Silvestre na Área da UTE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Monitoramento de Emissões (Isocinéticas)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Monitoramento de Emissões Fugitivas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Monitoramento Contínuo de Emissões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Monitoramento da Qualidade do Ar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Monitoramento de Efluentes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Monitoramento Aquático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Recuperação de Áreas Degradadas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alt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Programa de Monitoramento do Lençol Freático</a:t>
            </a:r>
          </a:p>
          <a:p>
            <a:pPr marL="285750" indent="-285750" fontAlgn="auto">
              <a:lnSpc>
                <a:spcPts val="3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t-BR" altLang="pt-BR" sz="18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827EA0C-BD23-3C4A-6F98-2796B6905F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792" y="5794326"/>
            <a:ext cx="1558768" cy="30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64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6B8B2-CBC9-E85C-A08A-929F5FD3B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CF67A6A1-B8DF-5D2D-E429-F35E20FC92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8CBC950-5F92-C8ED-CCF1-08F1619B7BAF}"/>
              </a:ext>
            </a:extLst>
          </p:cNvPr>
          <p:cNvSpPr txBox="1"/>
          <p:nvPr/>
        </p:nvSpPr>
        <p:spPr>
          <a:xfrm>
            <a:off x="1732007" y="116632"/>
            <a:ext cx="393194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de Efluentes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8E35448D-2D8E-65FA-AE26-6CA7782DB483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35A0268-AAFC-1D8A-8C0A-1B039BEEB0D2}"/>
              </a:ext>
            </a:extLst>
          </p:cNvPr>
          <p:cNvSpPr txBox="1"/>
          <p:nvPr/>
        </p:nvSpPr>
        <p:spPr>
          <a:xfrm>
            <a:off x="191344" y="188640"/>
            <a:ext cx="1368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10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4922C74-AEB1-7910-7948-859C9EB92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56" y="1339640"/>
            <a:ext cx="7992888" cy="497584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12D9152B-C322-1121-D60F-6798CCDB0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48" y="6452208"/>
            <a:ext cx="1872208" cy="32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defTabSz="914117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rgbClr val="000000"/>
                </a:solidFill>
                <a:latin typeface="Petrobras Sans" panose="020B0606020204030204" pitchFamily="34" charset="0"/>
              </a:rPr>
              <a:t>Emissário UTE-TLG</a:t>
            </a:r>
            <a:endParaRPr lang="pt-BR" altLang="pt-BR" sz="1400" b="0" dirty="0">
              <a:solidFill>
                <a:srgbClr val="000000"/>
              </a:solidFill>
              <a:latin typeface="Petrobras Sans" panose="020B060602020403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B20A6C2-9978-8055-DAA1-10B553E22F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7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9CA0C-87E3-ED57-0CF9-4C0EABA1F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9EC733DA-C596-7151-AF69-2FF10E8879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72E875CB-4535-C9B5-692B-4249F3B329B9}"/>
              </a:ext>
            </a:extLst>
          </p:cNvPr>
          <p:cNvSpPr txBox="1"/>
          <p:nvPr/>
        </p:nvSpPr>
        <p:spPr>
          <a:xfrm>
            <a:off x="1732007" y="116632"/>
            <a:ext cx="35719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Aquático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819D0DB3-A0DC-FB9B-8C4A-51DCD59DF3DB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AE56A3B-4F32-4998-4E79-D7EEE2A988CB}"/>
              </a:ext>
            </a:extLst>
          </p:cNvPr>
          <p:cNvSpPr txBox="1"/>
          <p:nvPr/>
        </p:nvSpPr>
        <p:spPr>
          <a:xfrm>
            <a:off x="191344" y="188640"/>
            <a:ext cx="1296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11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E3263A6-90AB-DAC1-3959-3E75A22B5FAE}"/>
              </a:ext>
            </a:extLst>
          </p:cNvPr>
          <p:cNvSpPr/>
          <p:nvPr/>
        </p:nvSpPr>
        <p:spPr>
          <a:xfrm>
            <a:off x="434188" y="4056991"/>
            <a:ext cx="3693208" cy="226923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36C5A86-3FA1-9CE3-3693-F90CAA3803AD}"/>
              </a:ext>
            </a:extLst>
          </p:cNvPr>
          <p:cNvSpPr/>
          <p:nvPr/>
        </p:nvSpPr>
        <p:spPr>
          <a:xfrm>
            <a:off x="4249396" y="4052493"/>
            <a:ext cx="3693207" cy="226923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936B45A-F752-F7E4-3529-9F8FD51EDC49}"/>
              </a:ext>
            </a:extLst>
          </p:cNvPr>
          <p:cNvSpPr/>
          <p:nvPr/>
        </p:nvSpPr>
        <p:spPr>
          <a:xfrm>
            <a:off x="8064603" y="4049431"/>
            <a:ext cx="3648021" cy="229174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3058F1F-CBBB-35B1-4C02-783833BA604A}"/>
              </a:ext>
            </a:extLst>
          </p:cNvPr>
          <p:cNvSpPr txBox="1"/>
          <p:nvPr/>
        </p:nvSpPr>
        <p:spPr>
          <a:xfrm>
            <a:off x="3287688" y="1787979"/>
            <a:ext cx="5838580" cy="1680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spcBef>
                <a:spcPct val="20000"/>
              </a:spcBef>
              <a:buNone/>
              <a:defRPr/>
            </a:pPr>
            <a:r>
              <a:rPr lang="pt-BR" altLang="pt-BR" sz="2200" b="1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Amostragem de parâmetros físico-químicos:</a:t>
            </a:r>
          </a:p>
          <a:p>
            <a:pPr indent="0">
              <a:spcBef>
                <a:spcPct val="20000"/>
              </a:spcBef>
              <a:buNone/>
              <a:defRPr/>
            </a:pPr>
            <a:endParaRPr lang="pt-BR" sz="18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indent="0">
              <a:spcBef>
                <a:spcPct val="20000"/>
              </a:spcBef>
              <a:buNone/>
              <a:defRPr/>
            </a:pPr>
            <a:r>
              <a:rPr lang="pt-BR" sz="18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Durante o ano de 2025, as campanhas de monitoramento aquático foram realizadas no meses de fevereiro, maio setembro e dezembro. </a:t>
            </a:r>
            <a:endParaRPr lang="pt-BR" altLang="pt-BR" sz="18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</p:txBody>
      </p:sp>
      <p:sp>
        <p:nvSpPr>
          <p:cNvPr id="25" name="Gráfico 8">
            <a:extLst>
              <a:ext uri="{FF2B5EF4-FFF2-40B4-BE49-F238E27FC236}">
                <a16:creationId xmlns:a16="http://schemas.microsoft.com/office/drawing/2014/main" id="{300A4E61-8812-18E0-38A5-C3F04F359BE9}"/>
              </a:ext>
            </a:extLst>
          </p:cNvPr>
          <p:cNvSpPr/>
          <p:nvPr/>
        </p:nvSpPr>
        <p:spPr>
          <a:xfrm rot="10800000">
            <a:off x="434187" y="4049430"/>
            <a:ext cx="3693207" cy="977836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1" name="Gráfico 8">
            <a:extLst>
              <a:ext uri="{FF2B5EF4-FFF2-40B4-BE49-F238E27FC236}">
                <a16:creationId xmlns:a16="http://schemas.microsoft.com/office/drawing/2014/main" id="{E6BE5B13-DFFE-08C1-07E1-07255C71408F}"/>
              </a:ext>
            </a:extLst>
          </p:cNvPr>
          <p:cNvSpPr/>
          <p:nvPr/>
        </p:nvSpPr>
        <p:spPr>
          <a:xfrm>
            <a:off x="8064603" y="5672916"/>
            <a:ext cx="3648021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 dirty="0">
              <a:highlight>
                <a:srgbClr val="000000"/>
              </a:highlight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06296" y="4190179"/>
            <a:ext cx="2637579" cy="75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Aferição da transparência (Disco de </a:t>
            </a:r>
            <a:r>
              <a:rPr lang="pt-BR" altLang="pt-BR" sz="1400" b="0" dirty="0" err="1">
                <a:solidFill>
                  <a:schemeClr val="tx2"/>
                </a:solidFill>
                <a:latin typeface="Petrobras Sans" panose="020B0606020204030204" pitchFamily="34" charset="0"/>
              </a:rPr>
              <a:t>Secchi</a:t>
            </a:r>
            <a:r>
              <a: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)</a:t>
            </a:r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 </a:t>
            </a:r>
            <a:r>
              <a:rPr lang="pt-BR" sz="1400" b="0" i="1" kern="0" dirty="0">
                <a:solidFill>
                  <a:schemeClr val="tx2"/>
                </a:solidFill>
                <a:latin typeface="Petrobras Sans" panose="020B0606020204030204" pitchFamily="34" charset="0"/>
              </a:rPr>
              <a:t>	</a:t>
            </a:r>
          </a:p>
          <a:p>
            <a:pPr marL="0" indent="0" algn="l" defTabSz="14325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kern="0" dirty="0">
                <a:solidFill>
                  <a:schemeClr val="tx2"/>
                </a:solidFill>
                <a:latin typeface="Petrobras Sans" panose="020B0606020204030204" pitchFamily="34" charset="0"/>
              </a:rPr>
              <a:t> </a:t>
            </a:r>
            <a:r>
              <a:rPr lang="pt-BR" altLang="pt-BR" sz="1400" b="0" i="1" kern="0" dirty="0">
                <a:solidFill>
                  <a:schemeClr val="tx2"/>
                </a:solidFill>
                <a:latin typeface="Petrobras Sans" panose="020B0606020204030204" pitchFamily="34" charset="0"/>
              </a:rPr>
              <a:t>	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138865" y="5672916"/>
            <a:ext cx="2997696" cy="5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Coleta de água em diferentes níveis de profundidade (Garrafa </a:t>
            </a:r>
            <a:r>
              <a:rPr lang="pt-BR" altLang="pt-BR" sz="1400" b="0" dirty="0" err="1">
                <a:solidFill>
                  <a:schemeClr val="tx2"/>
                </a:solidFill>
                <a:latin typeface="Petrobras Sans" panose="020B0606020204030204" pitchFamily="34" charset="0"/>
              </a:rPr>
              <a:t>Niskin</a:t>
            </a:r>
            <a:r>
              <a: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).</a:t>
            </a:r>
          </a:p>
        </p:txBody>
      </p:sp>
      <p:sp>
        <p:nvSpPr>
          <p:cNvPr id="27" name="Gráfico 8">
            <a:extLst>
              <a:ext uri="{FF2B5EF4-FFF2-40B4-BE49-F238E27FC236}">
                <a16:creationId xmlns:a16="http://schemas.microsoft.com/office/drawing/2014/main" id="{172766E4-BF60-D5C6-FA6B-A775DC252A87}"/>
              </a:ext>
            </a:extLst>
          </p:cNvPr>
          <p:cNvSpPr/>
          <p:nvPr/>
        </p:nvSpPr>
        <p:spPr>
          <a:xfrm rot="10800000">
            <a:off x="4249396" y="4049430"/>
            <a:ext cx="3693207" cy="977836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367808" y="4157871"/>
            <a:ext cx="3028291" cy="5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Procedimento de coleta para análises de sedimentos.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F633B8BF-F64B-B849-BDF9-C33C8C7F94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9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C7612-7484-8355-2A68-5E482A6A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4AAB50F5-4962-E6EF-549F-7CDC4B16ED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E813C8F-CCCE-148D-BDB6-042F20ECBE28}"/>
              </a:ext>
            </a:extLst>
          </p:cNvPr>
          <p:cNvSpPr txBox="1"/>
          <p:nvPr/>
        </p:nvSpPr>
        <p:spPr>
          <a:xfrm>
            <a:off x="1732007" y="116632"/>
            <a:ext cx="349989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Aquático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AA9522F5-E780-CC99-C577-FDBD4232D367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4022971-AF2A-C347-FE2B-807997DBA06F}"/>
              </a:ext>
            </a:extLst>
          </p:cNvPr>
          <p:cNvSpPr txBox="1"/>
          <p:nvPr/>
        </p:nvSpPr>
        <p:spPr>
          <a:xfrm>
            <a:off x="191344" y="188640"/>
            <a:ext cx="1296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11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752" y="1349253"/>
            <a:ext cx="7725640" cy="518642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2" name="Espaço Reservado para Conteúdo 3"/>
          <p:cNvSpPr txBox="1">
            <a:spLocks/>
          </p:cNvSpPr>
          <p:nvPr/>
        </p:nvSpPr>
        <p:spPr>
          <a:xfrm>
            <a:off x="597213" y="3832812"/>
            <a:ext cx="3024336" cy="1143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pt-BR" altLang="pt-BR" sz="2200" b="1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Localização dos pontos de monitoramento:</a:t>
            </a:r>
          </a:p>
          <a:p>
            <a:pPr marL="0" indent="0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endParaRPr lang="pt-BR" sz="2200" b="1" strike="sngStrik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5033E82-B08B-53C2-D96A-4F0E4B9C81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82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2BEB4-C3A4-2604-8BCE-27F1C3FD6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51332B-A653-89E2-65EB-5B5D1F30629C}"/>
              </a:ext>
            </a:extLst>
          </p:cNvPr>
          <p:cNvSpPr/>
          <p:nvPr/>
        </p:nvSpPr>
        <p:spPr>
          <a:xfrm>
            <a:off x="404165" y="3281793"/>
            <a:ext cx="2774762" cy="187539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40368CE-CFEB-42B7-5A76-519936B16568}"/>
              </a:ext>
            </a:extLst>
          </p:cNvPr>
          <p:cNvSpPr/>
          <p:nvPr/>
        </p:nvSpPr>
        <p:spPr>
          <a:xfrm>
            <a:off x="3282776" y="3275420"/>
            <a:ext cx="2774762" cy="187539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B55C9C1-1380-1CD1-6403-68EB5DCDACFD}"/>
              </a:ext>
            </a:extLst>
          </p:cNvPr>
          <p:cNvSpPr/>
          <p:nvPr/>
        </p:nvSpPr>
        <p:spPr>
          <a:xfrm>
            <a:off x="6182327" y="3275420"/>
            <a:ext cx="2774762" cy="187539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1B1F29B-812B-C7BE-22E8-2592A1E8A0D7}"/>
              </a:ext>
            </a:extLst>
          </p:cNvPr>
          <p:cNvSpPr/>
          <p:nvPr/>
        </p:nvSpPr>
        <p:spPr>
          <a:xfrm>
            <a:off x="9081878" y="3275420"/>
            <a:ext cx="2774762" cy="187539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72D8ED1C-813F-B5C8-48BE-57962226DB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74FB479-A9F7-3793-1B3F-7EAA82EE277A}"/>
              </a:ext>
            </a:extLst>
          </p:cNvPr>
          <p:cNvSpPr txBox="1"/>
          <p:nvPr/>
        </p:nvSpPr>
        <p:spPr>
          <a:xfrm>
            <a:off x="1732007" y="116632"/>
            <a:ext cx="35719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Aquático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04C123CF-DB3A-F8F2-2537-5930384EC6E2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84300AA-3309-49AA-DBE1-BB02C6D8790E}"/>
              </a:ext>
            </a:extLst>
          </p:cNvPr>
          <p:cNvSpPr txBox="1"/>
          <p:nvPr/>
        </p:nvSpPr>
        <p:spPr>
          <a:xfrm>
            <a:off x="3287688" y="1556792"/>
            <a:ext cx="5838580" cy="137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spcBef>
                <a:spcPct val="20000"/>
              </a:spcBef>
              <a:buNone/>
              <a:defRPr/>
            </a:pPr>
            <a:r>
              <a:rPr lang="pt-BR" altLang="pt-BR" sz="2200" b="1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Amostragem de parâmetros biológicos:</a:t>
            </a:r>
          </a:p>
          <a:p>
            <a:pPr indent="0">
              <a:spcBef>
                <a:spcPct val="20000"/>
              </a:spcBef>
              <a:buNone/>
              <a:defRPr/>
            </a:pPr>
            <a:endParaRPr lang="pt-BR" sz="18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indent="0">
              <a:spcBef>
                <a:spcPct val="20000"/>
              </a:spcBef>
              <a:buNone/>
              <a:defRPr/>
            </a:pP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Durante o ano de 2025, a campanha de monitoramento biológico foi realizada em dezembro.</a:t>
            </a:r>
            <a:endParaRPr lang="pt-BR" altLang="pt-BR" sz="18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</p:txBody>
      </p:sp>
      <p:sp>
        <p:nvSpPr>
          <p:cNvPr id="25" name="Gráfico 8">
            <a:extLst>
              <a:ext uri="{FF2B5EF4-FFF2-40B4-BE49-F238E27FC236}">
                <a16:creationId xmlns:a16="http://schemas.microsoft.com/office/drawing/2014/main" id="{AB389DAF-3BA1-5D72-BE47-8CA0B4727051}"/>
              </a:ext>
            </a:extLst>
          </p:cNvPr>
          <p:cNvSpPr/>
          <p:nvPr/>
        </p:nvSpPr>
        <p:spPr>
          <a:xfrm rot="10800000">
            <a:off x="407368" y="3281792"/>
            <a:ext cx="2772012" cy="533171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D37A7A4-AD57-EDFF-C97F-2C2F17401284}"/>
              </a:ext>
            </a:extLst>
          </p:cNvPr>
          <p:cNvSpPr txBox="1"/>
          <p:nvPr/>
        </p:nvSpPr>
        <p:spPr>
          <a:xfrm>
            <a:off x="6309481" y="5435815"/>
            <a:ext cx="5333678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79" indent="-228579" algn="just" defTabSz="914316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solidFill>
                  <a:srgbClr val="000000"/>
                </a:solidFill>
                <a:latin typeface="Petrobras Sans" panose="020B0606020204030204" pitchFamily="34" charset="0"/>
              </a:rPr>
              <a:t>Não foi registrada influência do empreendimento nas comunidades de fitoplâncton, zooplâncton, comunidade bentônica e ictiofauna</a:t>
            </a:r>
          </a:p>
          <a:p>
            <a:pPr marL="0" indent="0" algn="just" defTabSz="914316">
              <a:lnSpc>
                <a:spcPct val="90000"/>
              </a:lnSpc>
              <a:buNone/>
              <a:defRPr/>
            </a:pPr>
            <a:endParaRPr lang="pt-BR" sz="1200" dirty="0">
              <a:solidFill>
                <a:srgbClr val="000000"/>
              </a:solidFill>
              <a:highlight>
                <a:srgbClr val="FFFF00"/>
              </a:highlight>
              <a:latin typeface="Petrobras Sans" panose="020B0606020204030204" pitchFamily="34" charset="0"/>
            </a:endParaRPr>
          </a:p>
          <a:p>
            <a:pPr marL="228579" indent="-228579" algn="just" defTabSz="914316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solidFill>
                  <a:srgbClr val="000000"/>
                </a:solidFill>
                <a:latin typeface="Petrobras Sans" panose="020B0606020204030204" pitchFamily="34" charset="0"/>
              </a:rPr>
              <a:t>De acordo com o cálculo do IQA, em todas as campanhas realizadas durante o primeiro semestre de 2025, a qualidade da água do Lago Jupiá foi classificada na categoria “BOA” para todos os pontos monitorados.</a:t>
            </a:r>
          </a:p>
        </p:txBody>
      </p:sp>
      <p:sp>
        <p:nvSpPr>
          <p:cNvPr id="14" name="Gráfico 8">
            <a:extLst>
              <a:ext uri="{FF2B5EF4-FFF2-40B4-BE49-F238E27FC236}">
                <a16:creationId xmlns:a16="http://schemas.microsoft.com/office/drawing/2014/main" id="{A9458212-F148-9222-A4A4-F30FEABA8F8B}"/>
              </a:ext>
            </a:extLst>
          </p:cNvPr>
          <p:cNvSpPr/>
          <p:nvPr/>
        </p:nvSpPr>
        <p:spPr>
          <a:xfrm>
            <a:off x="3282323" y="4437112"/>
            <a:ext cx="2775214" cy="1564562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5" name="Gráfico 8">
            <a:extLst>
              <a:ext uri="{FF2B5EF4-FFF2-40B4-BE49-F238E27FC236}">
                <a16:creationId xmlns:a16="http://schemas.microsoft.com/office/drawing/2014/main" id="{DCD471F3-3BE7-3829-1A66-D3A8F37829ED}"/>
              </a:ext>
            </a:extLst>
          </p:cNvPr>
          <p:cNvSpPr/>
          <p:nvPr/>
        </p:nvSpPr>
        <p:spPr>
          <a:xfrm rot="10800000">
            <a:off x="6181875" y="3265216"/>
            <a:ext cx="2775214" cy="649891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6" name="Gráfico 8">
            <a:extLst>
              <a:ext uri="{FF2B5EF4-FFF2-40B4-BE49-F238E27FC236}">
                <a16:creationId xmlns:a16="http://schemas.microsoft.com/office/drawing/2014/main" id="{F3C4AC3D-85F7-D2DE-AE17-75DF7DD1EB50}"/>
              </a:ext>
            </a:extLst>
          </p:cNvPr>
          <p:cNvSpPr/>
          <p:nvPr/>
        </p:nvSpPr>
        <p:spPr>
          <a:xfrm rot="10800000">
            <a:off x="9081426" y="3288320"/>
            <a:ext cx="2775214" cy="640205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92B15CF1-5519-D956-E792-56F8C5954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014" y="4914909"/>
            <a:ext cx="2627882" cy="96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Obtenção in situ do comprimento, sexo, maturação gonadal e repleção estomacal </a:t>
            </a:r>
          </a:p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dos indivíduos coletados. 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3DF76083-3BA8-D9E7-20B0-14B7B942A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3356992"/>
            <a:ext cx="1987836" cy="5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Corvina espécie mais bem representada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6760471-1969-B409-3E32-599C2B21DB7E}"/>
              </a:ext>
            </a:extLst>
          </p:cNvPr>
          <p:cNvSpPr txBox="1"/>
          <p:nvPr/>
        </p:nvSpPr>
        <p:spPr>
          <a:xfrm>
            <a:off x="6240016" y="3323194"/>
            <a:ext cx="2086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74738">
              <a:buFont typeface="Wingdings" panose="05000000000000000000" pitchFamily="2" charset="2"/>
            </a:pPr>
            <a:r>
              <a:rPr lang="pt-BR" sz="1400" dirty="0">
                <a:solidFill>
                  <a:schemeClr val="tx2"/>
                </a:solidFill>
                <a:latin typeface="Petrobras Sans" panose="020B0606020204030204" pitchFamily="34" charset="0"/>
              </a:rPr>
              <a:t>Obtenção da medida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6853D91-865F-9571-4E44-56997605C0D2}"/>
              </a:ext>
            </a:extLst>
          </p:cNvPr>
          <p:cNvSpPr txBox="1"/>
          <p:nvPr/>
        </p:nvSpPr>
        <p:spPr>
          <a:xfrm>
            <a:off x="9192344" y="3346570"/>
            <a:ext cx="1980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74738">
              <a:buFont typeface="Wingdings" panose="05000000000000000000" pitchFamily="2" charset="2"/>
            </a:pPr>
            <a:r>
              <a:rPr lang="pt-BR" sz="1400" dirty="0">
                <a:solidFill>
                  <a:schemeClr val="tx2"/>
                </a:solidFill>
                <a:latin typeface="Petrobras Sans" panose="020B0606020204030204" pitchFamily="34" charset="0"/>
              </a:rPr>
              <a:t>Pesagem dos espécimes capturados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644C764B-2985-A264-48EE-0F5553C01A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2658FCE-9562-3777-F577-3A2C210F463D}"/>
              </a:ext>
            </a:extLst>
          </p:cNvPr>
          <p:cNvSpPr txBox="1"/>
          <p:nvPr/>
        </p:nvSpPr>
        <p:spPr>
          <a:xfrm>
            <a:off x="191344" y="188640"/>
            <a:ext cx="1296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005517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9A87AA9-B172-F5FA-FE60-9DC311822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16" t="3008" r="59896" b="7280"/>
          <a:stretch>
            <a:fillRect/>
          </a:stretch>
        </p:blipFill>
        <p:spPr>
          <a:xfrm>
            <a:off x="1919536" y="2041594"/>
            <a:ext cx="3404061" cy="481640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9A87AA9-B172-F5FA-FE60-9DC311822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81" t="3009" b="2466"/>
          <a:stretch>
            <a:fillRect/>
          </a:stretch>
        </p:blipFill>
        <p:spPr>
          <a:xfrm>
            <a:off x="5365567" y="1085900"/>
            <a:ext cx="6834270" cy="5772100"/>
          </a:xfrm>
          <a:prstGeom prst="rect">
            <a:avLst/>
          </a:prstGeom>
        </p:spPr>
      </p:pic>
      <p:sp>
        <p:nvSpPr>
          <p:cNvPr id="3" name="Gráfico 3">
            <a:extLst>
              <a:ext uri="{FF2B5EF4-FFF2-40B4-BE49-F238E27FC236}">
                <a16:creationId xmlns:a16="http://schemas.microsoft.com/office/drawing/2014/main" id="{E024D7E2-24E2-31F1-36B8-9754A1911E7B}"/>
              </a:ext>
            </a:extLst>
          </p:cNvPr>
          <p:cNvSpPr/>
          <p:nvPr/>
        </p:nvSpPr>
        <p:spPr>
          <a:xfrm rot="10800000">
            <a:off x="11292" y="-105070"/>
            <a:ext cx="12188544" cy="2381941"/>
          </a:xfrm>
          <a:custGeom>
            <a:avLst/>
            <a:gdLst>
              <a:gd name="csX0" fmla="*/ 12192860 w 12192859"/>
              <a:gd name="csY0" fmla="*/ 188066 h 3331651"/>
              <a:gd name="csX1" fmla="*/ 12192860 w 12192859"/>
              <a:gd name="csY1" fmla="*/ 3331652 h 3331651"/>
              <a:gd name="csX2" fmla="*/ 812 w 12192859"/>
              <a:gd name="csY2" fmla="*/ 3331652 h 3331651"/>
              <a:gd name="csX3" fmla="*/ 0 w 12192859"/>
              <a:gd name="csY3" fmla="*/ 0 h 3331651"/>
              <a:gd name="csX4" fmla="*/ 884840 w 12192859"/>
              <a:gd name="csY4" fmla="*/ 792647 h 3331651"/>
              <a:gd name="csX5" fmla="*/ 2250621 w 12192859"/>
              <a:gd name="csY5" fmla="*/ 1082560 h 3331651"/>
              <a:gd name="csX6" fmla="*/ 12192860 w 12192859"/>
              <a:gd name="csY6" fmla="*/ 188066 h 3331651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812 w 12192860"/>
              <a:gd name="csY2" fmla="*/ 3331652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12155 w 12192860"/>
              <a:gd name="csY2" fmla="*/ 6746054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226080 w 12226080"/>
              <a:gd name="csY0" fmla="*/ 188066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26080 w 12226080"/>
              <a:gd name="csY6" fmla="*/ 188066 h 6757398"/>
              <a:gd name="csX0" fmla="*/ 12214794 w 12226080"/>
              <a:gd name="csY0" fmla="*/ 267069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14794 w 12226080"/>
              <a:gd name="csY6" fmla="*/ 267069 h 6757398"/>
              <a:gd name="csX0" fmla="*/ 12169650 w 12226080"/>
              <a:gd name="csY0" fmla="*/ 255783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169650 w 12226080"/>
              <a:gd name="csY6" fmla="*/ 255783 h 6757398"/>
              <a:gd name="csX0" fmla="*/ 12169650 w 12169650"/>
              <a:gd name="csY0" fmla="*/ 255783 h 6757398"/>
              <a:gd name="csX1" fmla="*/ 11537624 w 12169650"/>
              <a:gd name="csY1" fmla="*/ 6475186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1989072 w 12169650"/>
              <a:gd name="csY1" fmla="*/ 6023739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2101934 w 12169650"/>
              <a:gd name="csY1" fmla="*/ 6012453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36430 w 12136430"/>
              <a:gd name="csY0" fmla="*/ 255783 h 6012453"/>
              <a:gd name="csX1" fmla="*/ 12068714 w 12136430"/>
              <a:gd name="csY1" fmla="*/ 6012453 h 6012453"/>
              <a:gd name="csX2" fmla="*/ 1163116 w 12136430"/>
              <a:gd name="csY2" fmla="*/ 5651352 h 6012453"/>
              <a:gd name="csX3" fmla="*/ 0 w 12136430"/>
              <a:gd name="csY3" fmla="*/ 0 h 6012453"/>
              <a:gd name="csX4" fmla="*/ 884840 w 12136430"/>
              <a:gd name="csY4" fmla="*/ 792647 h 6012453"/>
              <a:gd name="csX5" fmla="*/ 2250621 w 12136430"/>
              <a:gd name="csY5" fmla="*/ 1082560 h 6012453"/>
              <a:gd name="csX6" fmla="*/ 12136430 w 12136430"/>
              <a:gd name="csY6" fmla="*/ 255783 h 6012453"/>
              <a:gd name="csX0" fmla="*/ 12136430 w 12136430"/>
              <a:gd name="csY0" fmla="*/ 255783 h 6012511"/>
              <a:gd name="csX1" fmla="*/ 12068714 w 12136430"/>
              <a:gd name="csY1" fmla="*/ 6012453 h 6012511"/>
              <a:gd name="csX2" fmla="*/ 23212 w 12136430"/>
              <a:gd name="csY2" fmla="*/ 6012511 h 6012511"/>
              <a:gd name="csX3" fmla="*/ 0 w 12136430"/>
              <a:gd name="csY3" fmla="*/ 0 h 6012511"/>
              <a:gd name="csX4" fmla="*/ 884840 w 12136430"/>
              <a:gd name="csY4" fmla="*/ 792647 h 6012511"/>
              <a:gd name="csX5" fmla="*/ 2250621 w 12136430"/>
              <a:gd name="csY5" fmla="*/ 1082560 h 6012511"/>
              <a:gd name="csX6" fmla="*/ 12136430 w 12136430"/>
              <a:gd name="csY6" fmla="*/ 255783 h 6012511"/>
              <a:gd name="csX0" fmla="*/ 12113220 w 12113220"/>
              <a:gd name="csY0" fmla="*/ 244497 h 6001225"/>
              <a:gd name="csX1" fmla="*/ 12045504 w 12113220"/>
              <a:gd name="csY1" fmla="*/ 6001167 h 6001225"/>
              <a:gd name="csX2" fmla="*/ 2 w 12113220"/>
              <a:gd name="csY2" fmla="*/ 6001225 h 6001225"/>
              <a:gd name="csX3" fmla="*/ 33221 w 12113220"/>
              <a:gd name="csY3" fmla="*/ 0 h 6001225"/>
              <a:gd name="csX4" fmla="*/ 861630 w 12113220"/>
              <a:gd name="csY4" fmla="*/ 781361 h 6001225"/>
              <a:gd name="csX5" fmla="*/ 2227411 w 12113220"/>
              <a:gd name="csY5" fmla="*/ 1071274 h 6001225"/>
              <a:gd name="csX6" fmla="*/ 12113220 w 12113220"/>
              <a:gd name="csY6" fmla="*/ 244497 h 6001225"/>
              <a:gd name="csX0" fmla="*/ 12098361 w 12098361"/>
              <a:gd name="csY0" fmla="*/ 244497 h 6001167"/>
              <a:gd name="csX1" fmla="*/ 12030645 w 12098361"/>
              <a:gd name="csY1" fmla="*/ 6001167 h 6001167"/>
              <a:gd name="csX2" fmla="*/ 3 w 12098361"/>
              <a:gd name="csY2" fmla="*/ 3534442 h 6001167"/>
              <a:gd name="csX3" fmla="*/ 18362 w 12098361"/>
              <a:gd name="csY3" fmla="*/ 0 h 6001167"/>
              <a:gd name="csX4" fmla="*/ 846771 w 12098361"/>
              <a:gd name="csY4" fmla="*/ 781361 h 6001167"/>
              <a:gd name="csX5" fmla="*/ 2212552 w 12098361"/>
              <a:gd name="csY5" fmla="*/ 1071274 h 6001167"/>
              <a:gd name="csX6" fmla="*/ 12098361 w 12098361"/>
              <a:gd name="csY6" fmla="*/ 244497 h 6001167"/>
              <a:gd name="csX0" fmla="*/ 12083512 w 12083512"/>
              <a:gd name="csY0" fmla="*/ 244497 h 6001167"/>
              <a:gd name="csX1" fmla="*/ 12015796 w 12083512"/>
              <a:gd name="csY1" fmla="*/ 6001167 h 6001167"/>
              <a:gd name="csX2" fmla="*/ 14 w 12083512"/>
              <a:gd name="csY2" fmla="*/ 3801925 h 6001167"/>
              <a:gd name="csX3" fmla="*/ 3513 w 12083512"/>
              <a:gd name="csY3" fmla="*/ 0 h 6001167"/>
              <a:gd name="csX4" fmla="*/ 831922 w 12083512"/>
              <a:gd name="csY4" fmla="*/ 781361 h 6001167"/>
              <a:gd name="csX5" fmla="*/ 2197703 w 12083512"/>
              <a:gd name="csY5" fmla="*/ 1071274 h 6001167"/>
              <a:gd name="csX6" fmla="*/ 12083512 w 12083512"/>
              <a:gd name="csY6" fmla="*/ 244497 h 6001167"/>
              <a:gd name="csX0" fmla="*/ 12083512 w 12083512"/>
              <a:gd name="csY0" fmla="*/ 244497 h 3801925"/>
              <a:gd name="csX1" fmla="*/ 11748314 w 12083512"/>
              <a:gd name="csY1" fmla="*/ 3058859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83512"/>
              <a:gd name="csY0" fmla="*/ 244497 h 3801925"/>
              <a:gd name="csX1" fmla="*/ 12060376 w 12083512"/>
              <a:gd name="csY1" fmla="*/ 3772146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01925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36341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113708 w 12124987"/>
              <a:gd name="csY0" fmla="*/ 244497 h 3840976"/>
              <a:gd name="csX1" fmla="*/ 12124987 w 12124987"/>
              <a:gd name="csY1" fmla="*/ 3840976 h 3840976"/>
              <a:gd name="csX2" fmla="*/ 1 w 12124987"/>
              <a:gd name="csY2" fmla="*/ 2401425 h 3840976"/>
              <a:gd name="csX3" fmla="*/ 33709 w 12124987"/>
              <a:gd name="csY3" fmla="*/ 0 h 3840976"/>
              <a:gd name="csX4" fmla="*/ 862118 w 12124987"/>
              <a:gd name="csY4" fmla="*/ 781361 h 3840976"/>
              <a:gd name="csX5" fmla="*/ 2227899 w 12124987"/>
              <a:gd name="csY5" fmla="*/ 1071274 h 3840976"/>
              <a:gd name="csX6" fmla="*/ 12113708 w 12124987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02232 w 12091278"/>
              <a:gd name="csY2" fmla="*/ 1600893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1606 w 12091278"/>
              <a:gd name="csY2" fmla="*/ 2280590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80087"/>
              <a:gd name="csY0" fmla="*/ 244497 h 2360746"/>
              <a:gd name="csX1" fmla="*/ 11970443 w 12080087"/>
              <a:gd name="csY1" fmla="*/ 2360746 h 2360746"/>
              <a:gd name="csX2" fmla="*/ 11606 w 12080087"/>
              <a:gd name="csY2" fmla="*/ 2280590 h 2360746"/>
              <a:gd name="csX3" fmla="*/ 0 w 12080087"/>
              <a:gd name="csY3" fmla="*/ 0 h 2360746"/>
              <a:gd name="csX4" fmla="*/ 828409 w 12080087"/>
              <a:gd name="csY4" fmla="*/ 781361 h 2360746"/>
              <a:gd name="csX5" fmla="*/ 2194190 w 12080087"/>
              <a:gd name="csY5" fmla="*/ 1071274 h 2360746"/>
              <a:gd name="csX6" fmla="*/ 12079999 w 12080087"/>
              <a:gd name="csY6" fmla="*/ 244497 h 23607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080087" h="2360746">
                <a:moveTo>
                  <a:pt x="12079999" y="244497"/>
                </a:moveTo>
                <a:cubicBezTo>
                  <a:pt x="12083759" y="1443323"/>
                  <a:pt x="11966683" y="1161920"/>
                  <a:pt x="11970443" y="2360746"/>
                </a:cubicBezTo>
                <a:lnTo>
                  <a:pt x="11606" y="2280590"/>
                </a:lnTo>
                <a:cubicBezTo>
                  <a:pt x="11335" y="1170039"/>
                  <a:pt x="271" y="1110551"/>
                  <a:pt x="0" y="0"/>
                </a:cubicBezTo>
                <a:lnTo>
                  <a:pt x="828409" y="781361"/>
                </a:lnTo>
                <a:cubicBezTo>
                  <a:pt x="1294152" y="1158162"/>
                  <a:pt x="1157034" y="1165522"/>
                  <a:pt x="2194190" y="1071274"/>
                </a:cubicBezTo>
                <a:lnTo>
                  <a:pt x="12079999" y="244497"/>
                </a:lnTo>
                <a:close/>
              </a:path>
            </a:pathLst>
          </a:custGeom>
          <a:solidFill>
            <a:srgbClr val="008542"/>
          </a:solidFill>
          <a:ln w="4779" cap="flat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F265830-D902-C088-E6C7-0B39D53C15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358" y="0"/>
            <a:ext cx="2877998" cy="282156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69DD12-0069-E911-146D-FD62AF45FD5A}"/>
              </a:ext>
            </a:extLst>
          </p:cNvPr>
          <p:cNvSpPr txBox="1"/>
          <p:nvPr/>
        </p:nvSpPr>
        <p:spPr>
          <a:xfrm>
            <a:off x="-143105" y="-171400"/>
            <a:ext cx="327908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500" b="1" dirty="0">
                <a:solidFill>
                  <a:srgbClr val="008542"/>
                </a:solidFill>
                <a:latin typeface="Petrobras Sans Light italic" panose="020B04060202040A0204" pitchFamily="34" charset="0"/>
              </a:rPr>
              <a:t>12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AD443B4-B1D3-30AF-8941-29116F7CDBA4}"/>
              </a:ext>
            </a:extLst>
          </p:cNvPr>
          <p:cNvSpPr txBox="1"/>
          <p:nvPr/>
        </p:nvSpPr>
        <p:spPr>
          <a:xfrm>
            <a:off x="3135975" y="332656"/>
            <a:ext cx="555231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800" b="1" dirty="0">
                <a:solidFill>
                  <a:schemeClr val="tx2"/>
                </a:solidFill>
                <a:latin typeface="Petrobras Sans" panose="020B0606020204030204" pitchFamily="34" charset="0"/>
              </a:rPr>
              <a:t>PROGRAMA DE RECUPERAÇÃO</a:t>
            </a:r>
          </a:p>
          <a:p>
            <a:pPr defTabSz="1057800">
              <a:defRPr/>
            </a:pPr>
            <a:r>
              <a:rPr lang="pt-BR" sz="2800" b="1" kern="0" dirty="0">
                <a:solidFill>
                  <a:schemeClr val="tx2"/>
                </a:solidFill>
                <a:latin typeface="Petrobras Sans" panose="020B0606020204030204" pitchFamily="34" charset="0"/>
              </a:rPr>
              <a:t>DE ÁREAS DEGRADADAS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1666CF6-4C3B-669C-F9DD-863601A55D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83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00FBF-50E6-28DF-7408-E1385DEB5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9658EF7-EC9C-F07F-2AFC-41AF860F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80" t="1619"/>
          <a:stretch>
            <a:fillRect/>
          </a:stretch>
        </p:blipFill>
        <p:spPr>
          <a:xfrm>
            <a:off x="5015880" y="4319731"/>
            <a:ext cx="1611404" cy="1799431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AB6A8BB5-D622-A9E2-7D1D-184D203B39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1560520-E66E-EC02-0BFB-900D997471B8}"/>
              </a:ext>
            </a:extLst>
          </p:cNvPr>
          <p:cNvSpPr txBox="1"/>
          <p:nvPr/>
        </p:nvSpPr>
        <p:spPr>
          <a:xfrm>
            <a:off x="1732007" y="116632"/>
            <a:ext cx="393194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Recuperação ​ de Áreas Degradadas​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A8DF5D81-7345-9593-E719-5E9BC6E1C29C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pt-BR" sz="2050" dirty="0"/>
          </a:p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3F26963-AF8E-7212-E217-457811C85942}"/>
              </a:ext>
            </a:extLst>
          </p:cNvPr>
          <p:cNvSpPr txBox="1"/>
          <p:nvPr/>
        </p:nvSpPr>
        <p:spPr>
          <a:xfrm>
            <a:off x="-24680" y="188640"/>
            <a:ext cx="17281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12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BCF1EC2D-DDC0-8C58-EA10-EEF0F0D07F12}"/>
              </a:ext>
            </a:extLst>
          </p:cNvPr>
          <p:cNvGrpSpPr/>
          <p:nvPr/>
        </p:nvGrpSpPr>
        <p:grpSpPr>
          <a:xfrm>
            <a:off x="1151908" y="2380917"/>
            <a:ext cx="9873925" cy="3928403"/>
            <a:chOff x="1055439" y="2323875"/>
            <a:chExt cx="9873925" cy="3928403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2E041724-B008-0245-AD54-6CD56ED14A57}"/>
                </a:ext>
              </a:extLst>
            </p:cNvPr>
            <p:cNvSpPr/>
            <p:nvPr/>
          </p:nvSpPr>
          <p:spPr>
            <a:xfrm>
              <a:off x="1055440" y="2323875"/>
              <a:ext cx="3456384" cy="1800200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C2C796AA-CF07-1197-8E55-537738FC588C}"/>
                </a:ext>
              </a:extLst>
            </p:cNvPr>
            <p:cNvSpPr/>
            <p:nvPr/>
          </p:nvSpPr>
          <p:spPr>
            <a:xfrm>
              <a:off x="1386779" y="4251471"/>
              <a:ext cx="3456384" cy="1800200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4581425-B8C2-F5EF-5AF8-41164D07A65C}"/>
                </a:ext>
              </a:extLst>
            </p:cNvPr>
            <p:cNvSpPr/>
            <p:nvPr/>
          </p:nvSpPr>
          <p:spPr>
            <a:xfrm>
              <a:off x="4583832" y="2330813"/>
              <a:ext cx="3456384" cy="1795544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5013DA1E-7EF3-2301-9EFB-0BFDAE48602C}"/>
                </a:ext>
              </a:extLst>
            </p:cNvPr>
            <p:cNvSpPr/>
            <p:nvPr/>
          </p:nvSpPr>
          <p:spPr>
            <a:xfrm>
              <a:off x="8162297" y="2330813"/>
              <a:ext cx="2758239" cy="1793262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13D60B0C-340D-A9F4-99D0-5C9554F29993}"/>
                </a:ext>
              </a:extLst>
            </p:cNvPr>
            <p:cNvSpPr/>
            <p:nvPr/>
          </p:nvSpPr>
          <p:spPr>
            <a:xfrm>
              <a:off x="6644945" y="4252241"/>
              <a:ext cx="1397234" cy="1799430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F11CEDE-25DA-E840-C6A9-824F6E0B4FE4}"/>
                </a:ext>
              </a:extLst>
            </p:cNvPr>
            <p:cNvSpPr/>
            <p:nvPr/>
          </p:nvSpPr>
          <p:spPr>
            <a:xfrm>
              <a:off x="8148736" y="4254988"/>
              <a:ext cx="2201444" cy="1796683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Gráfico 8">
              <a:extLst>
                <a:ext uri="{FF2B5EF4-FFF2-40B4-BE49-F238E27FC236}">
                  <a16:creationId xmlns:a16="http://schemas.microsoft.com/office/drawing/2014/main" id="{8344ACEE-E958-5B0A-3982-52DCC28C466E}"/>
                </a:ext>
              </a:extLst>
            </p:cNvPr>
            <p:cNvSpPr/>
            <p:nvPr/>
          </p:nvSpPr>
          <p:spPr>
            <a:xfrm>
              <a:off x="1055439" y="3606413"/>
              <a:ext cx="3456383" cy="523220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35" name="Gráfico 8">
              <a:extLst>
                <a:ext uri="{FF2B5EF4-FFF2-40B4-BE49-F238E27FC236}">
                  <a16:creationId xmlns:a16="http://schemas.microsoft.com/office/drawing/2014/main" id="{CCF64CFE-8591-DAC9-545E-CA52E613B615}"/>
                </a:ext>
              </a:extLst>
            </p:cNvPr>
            <p:cNvSpPr/>
            <p:nvPr/>
          </p:nvSpPr>
          <p:spPr>
            <a:xfrm>
              <a:off x="4586730" y="3610334"/>
              <a:ext cx="3475421" cy="523220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36" name="Gráfico 8">
              <a:extLst>
                <a:ext uri="{FF2B5EF4-FFF2-40B4-BE49-F238E27FC236}">
                  <a16:creationId xmlns:a16="http://schemas.microsoft.com/office/drawing/2014/main" id="{BA84D111-500E-2F58-3741-DEA0128D7A7B}"/>
                </a:ext>
              </a:extLst>
            </p:cNvPr>
            <p:cNvSpPr/>
            <p:nvPr/>
          </p:nvSpPr>
          <p:spPr>
            <a:xfrm>
              <a:off x="8171125" y="3606879"/>
              <a:ext cx="2758239" cy="523220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37" name="Gráfico 8">
              <a:extLst>
                <a:ext uri="{FF2B5EF4-FFF2-40B4-BE49-F238E27FC236}">
                  <a16:creationId xmlns:a16="http://schemas.microsoft.com/office/drawing/2014/main" id="{055191EF-A7E7-49B9-6B1A-56C8C41A24D1}"/>
                </a:ext>
              </a:extLst>
            </p:cNvPr>
            <p:cNvSpPr/>
            <p:nvPr/>
          </p:nvSpPr>
          <p:spPr>
            <a:xfrm>
              <a:off x="1386780" y="5528451"/>
              <a:ext cx="3456383" cy="523220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39" name="Gráfico 8">
              <a:extLst>
                <a:ext uri="{FF2B5EF4-FFF2-40B4-BE49-F238E27FC236}">
                  <a16:creationId xmlns:a16="http://schemas.microsoft.com/office/drawing/2014/main" id="{F1EC0F37-FEE3-6E9D-8C33-445A7EF5516A}"/>
                </a:ext>
              </a:extLst>
            </p:cNvPr>
            <p:cNvSpPr/>
            <p:nvPr/>
          </p:nvSpPr>
          <p:spPr>
            <a:xfrm>
              <a:off x="4949720" y="5528451"/>
              <a:ext cx="1581095" cy="523220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40" name="Gráfico 8">
              <a:extLst>
                <a:ext uri="{FF2B5EF4-FFF2-40B4-BE49-F238E27FC236}">
                  <a16:creationId xmlns:a16="http://schemas.microsoft.com/office/drawing/2014/main" id="{1B0FC5C2-F85F-62F5-B367-B1FAD22BD779}"/>
                </a:ext>
              </a:extLst>
            </p:cNvPr>
            <p:cNvSpPr/>
            <p:nvPr/>
          </p:nvSpPr>
          <p:spPr>
            <a:xfrm>
              <a:off x="6644945" y="5528975"/>
              <a:ext cx="1395271" cy="523220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41" name="Gráfico 8">
              <a:extLst>
                <a:ext uri="{FF2B5EF4-FFF2-40B4-BE49-F238E27FC236}">
                  <a16:creationId xmlns:a16="http://schemas.microsoft.com/office/drawing/2014/main" id="{C1012570-C94B-8312-45C8-EBA10C4AE7CA}"/>
                </a:ext>
              </a:extLst>
            </p:cNvPr>
            <p:cNvSpPr/>
            <p:nvPr/>
          </p:nvSpPr>
          <p:spPr>
            <a:xfrm>
              <a:off x="8144317" y="5528451"/>
              <a:ext cx="2201444" cy="523220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C91578F3-7C6D-09B8-5CB3-2DB2145C17C5}"/>
                </a:ext>
              </a:extLst>
            </p:cNvPr>
            <p:cNvSpPr txBox="1"/>
            <p:nvPr/>
          </p:nvSpPr>
          <p:spPr>
            <a:xfrm>
              <a:off x="1271464" y="5651310"/>
              <a:ext cx="216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32518">
                <a:buFont typeface="Wingdings" panose="05000000000000000000" pitchFamily="2" charset="2"/>
              </a:pPr>
              <a:r>
                <a:rPr lang="pt-BR" sz="140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Irrigação - Cascalheira	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702004B8-E271-FE9D-8602-1DB6B349DEE4}"/>
                </a:ext>
              </a:extLst>
            </p:cNvPr>
            <p:cNvSpPr txBox="1"/>
            <p:nvPr/>
          </p:nvSpPr>
          <p:spPr>
            <a:xfrm>
              <a:off x="4933074" y="5513614"/>
              <a:ext cx="14343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32518">
                <a:buFont typeface="Wingdings" panose="05000000000000000000" pitchFamily="2" charset="2"/>
              </a:pPr>
              <a:r>
                <a:rPr lang="pt-BR" sz="140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Coroamento das mudas 	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3BB23A5-CB50-191F-074B-108ECB5B6CE5}"/>
                </a:ext>
              </a:extLst>
            </p:cNvPr>
            <p:cNvSpPr txBox="1"/>
            <p:nvPr/>
          </p:nvSpPr>
          <p:spPr>
            <a:xfrm>
              <a:off x="6672064" y="5283205"/>
              <a:ext cx="12443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32518">
                <a:buFont typeface="Wingdings" panose="05000000000000000000" pitchFamily="2" charset="2"/>
              </a:pPr>
              <a:r>
                <a:rPr lang="pt-BR" sz="140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Controle de formigas cortadeiras	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2F1A261-7ED9-FAB5-35A9-FECEF6CDAF3C}"/>
                </a:ext>
              </a:extLst>
            </p:cNvPr>
            <p:cNvSpPr txBox="1"/>
            <p:nvPr/>
          </p:nvSpPr>
          <p:spPr>
            <a:xfrm>
              <a:off x="1127448" y="3717032"/>
              <a:ext cx="1626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32518">
                <a:buFont typeface="Wingdings" panose="05000000000000000000" pitchFamily="2" charset="2"/>
              </a:pPr>
              <a:r>
                <a:rPr lang="pt-BR" sz="140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Limpeza do aceiro	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579F3EB9-C07D-91FF-CC01-7CAECBC8AC6F}"/>
                </a:ext>
              </a:extLst>
            </p:cNvPr>
            <p:cNvSpPr txBox="1"/>
            <p:nvPr/>
          </p:nvSpPr>
          <p:spPr>
            <a:xfrm>
              <a:off x="4639667" y="3717032"/>
              <a:ext cx="22484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32518">
                <a:buFont typeface="Wingdings" panose="05000000000000000000" pitchFamily="2" charset="2"/>
              </a:pPr>
              <a:r>
                <a:rPr lang="pt-BR" sz="140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Irrigação - Cinturão Verde	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ED05BF5D-5407-6569-0B38-FE15427F8FBA}"/>
                </a:ext>
              </a:extLst>
            </p:cNvPr>
            <p:cNvSpPr txBox="1"/>
            <p:nvPr/>
          </p:nvSpPr>
          <p:spPr>
            <a:xfrm>
              <a:off x="8184232" y="3717031"/>
              <a:ext cx="935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32518">
                <a:buFont typeface="Wingdings" panose="05000000000000000000" pitchFamily="2" charset="2"/>
              </a:pPr>
              <a:r>
                <a:rPr lang="pt-BR" sz="140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Roçagem 	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5DA5BCFE-C621-A198-E6C9-7BA5F09F6B5A}"/>
                </a:ext>
              </a:extLst>
            </p:cNvPr>
            <p:cNvSpPr txBox="1"/>
            <p:nvPr/>
          </p:nvSpPr>
          <p:spPr>
            <a:xfrm>
              <a:off x="8182976" y="5700551"/>
              <a:ext cx="16913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32518">
                <a:buFont typeface="Wingdings" panose="05000000000000000000" pitchFamily="2" charset="2"/>
              </a:pPr>
              <a:r>
                <a:rPr lang="pt-BR" sz="140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Cobertura de Solo 	</a:t>
              </a:r>
            </a:p>
          </p:txBody>
        </p:sp>
      </p:grpSp>
      <p:sp>
        <p:nvSpPr>
          <p:cNvPr id="43" name="Espaço Reservado para Conteúdo 3">
            <a:extLst>
              <a:ext uri="{FF2B5EF4-FFF2-40B4-BE49-F238E27FC236}">
                <a16:creationId xmlns:a16="http://schemas.microsoft.com/office/drawing/2014/main" id="{E791F5E5-8E43-4445-5166-974EBEEF80B1}"/>
              </a:ext>
            </a:extLst>
          </p:cNvPr>
          <p:cNvSpPr txBox="1">
            <a:spLocks/>
          </p:cNvSpPr>
          <p:nvPr/>
        </p:nvSpPr>
        <p:spPr>
          <a:xfrm>
            <a:off x="1127448" y="1940697"/>
            <a:ext cx="3931946" cy="530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20000"/>
              </a:spcBef>
              <a:buNone/>
              <a:defRPr/>
            </a:pPr>
            <a:r>
              <a:rPr lang="pt-BR" altLang="pt-BR" sz="1866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SÍNTESE DOS RESULTADOS - 2025:</a:t>
            </a:r>
          </a:p>
          <a:p>
            <a:pPr marL="0" indent="0" algn="just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endParaRPr lang="pt-BR" sz="933" strike="sngStrike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Petrobras Sans" panose="020B0606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88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30CB4-DE55-425B-FD58-89336687E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áfico 3">
            <a:extLst>
              <a:ext uri="{FF2B5EF4-FFF2-40B4-BE49-F238E27FC236}">
                <a16:creationId xmlns:a16="http://schemas.microsoft.com/office/drawing/2014/main" id="{E024D7E2-24E2-31F1-36B8-9754A1911E7B}"/>
              </a:ext>
            </a:extLst>
          </p:cNvPr>
          <p:cNvSpPr/>
          <p:nvPr/>
        </p:nvSpPr>
        <p:spPr>
          <a:xfrm rot="10800000">
            <a:off x="11292" y="-105070"/>
            <a:ext cx="12188544" cy="2381941"/>
          </a:xfrm>
          <a:custGeom>
            <a:avLst/>
            <a:gdLst>
              <a:gd name="csX0" fmla="*/ 12192860 w 12192859"/>
              <a:gd name="csY0" fmla="*/ 188066 h 3331651"/>
              <a:gd name="csX1" fmla="*/ 12192860 w 12192859"/>
              <a:gd name="csY1" fmla="*/ 3331652 h 3331651"/>
              <a:gd name="csX2" fmla="*/ 812 w 12192859"/>
              <a:gd name="csY2" fmla="*/ 3331652 h 3331651"/>
              <a:gd name="csX3" fmla="*/ 0 w 12192859"/>
              <a:gd name="csY3" fmla="*/ 0 h 3331651"/>
              <a:gd name="csX4" fmla="*/ 884840 w 12192859"/>
              <a:gd name="csY4" fmla="*/ 792647 h 3331651"/>
              <a:gd name="csX5" fmla="*/ 2250621 w 12192859"/>
              <a:gd name="csY5" fmla="*/ 1082560 h 3331651"/>
              <a:gd name="csX6" fmla="*/ 12192860 w 12192859"/>
              <a:gd name="csY6" fmla="*/ 188066 h 3331651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812 w 12192860"/>
              <a:gd name="csY2" fmla="*/ 3331652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12155 w 12192860"/>
              <a:gd name="csY2" fmla="*/ 6746054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226080 w 12226080"/>
              <a:gd name="csY0" fmla="*/ 188066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26080 w 12226080"/>
              <a:gd name="csY6" fmla="*/ 188066 h 6757398"/>
              <a:gd name="csX0" fmla="*/ 12214794 w 12226080"/>
              <a:gd name="csY0" fmla="*/ 267069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14794 w 12226080"/>
              <a:gd name="csY6" fmla="*/ 267069 h 6757398"/>
              <a:gd name="csX0" fmla="*/ 12169650 w 12226080"/>
              <a:gd name="csY0" fmla="*/ 255783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169650 w 12226080"/>
              <a:gd name="csY6" fmla="*/ 255783 h 6757398"/>
              <a:gd name="csX0" fmla="*/ 12169650 w 12169650"/>
              <a:gd name="csY0" fmla="*/ 255783 h 6757398"/>
              <a:gd name="csX1" fmla="*/ 11537624 w 12169650"/>
              <a:gd name="csY1" fmla="*/ 6475186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1989072 w 12169650"/>
              <a:gd name="csY1" fmla="*/ 6023739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2101934 w 12169650"/>
              <a:gd name="csY1" fmla="*/ 6012453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36430 w 12136430"/>
              <a:gd name="csY0" fmla="*/ 255783 h 6012453"/>
              <a:gd name="csX1" fmla="*/ 12068714 w 12136430"/>
              <a:gd name="csY1" fmla="*/ 6012453 h 6012453"/>
              <a:gd name="csX2" fmla="*/ 1163116 w 12136430"/>
              <a:gd name="csY2" fmla="*/ 5651352 h 6012453"/>
              <a:gd name="csX3" fmla="*/ 0 w 12136430"/>
              <a:gd name="csY3" fmla="*/ 0 h 6012453"/>
              <a:gd name="csX4" fmla="*/ 884840 w 12136430"/>
              <a:gd name="csY4" fmla="*/ 792647 h 6012453"/>
              <a:gd name="csX5" fmla="*/ 2250621 w 12136430"/>
              <a:gd name="csY5" fmla="*/ 1082560 h 6012453"/>
              <a:gd name="csX6" fmla="*/ 12136430 w 12136430"/>
              <a:gd name="csY6" fmla="*/ 255783 h 6012453"/>
              <a:gd name="csX0" fmla="*/ 12136430 w 12136430"/>
              <a:gd name="csY0" fmla="*/ 255783 h 6012511"/>
              <a:gd name="csX1" fmla="*/ 12068714 w 12136430"/>
              <a:gd name="csY1" fmla="*/ 6012453 h 6012511"/>
              <a:gd name="csX2" fmla="*/ 23212 w 12136430"/>
              <a:gd name="csY2" fmla="*/ 6012511 h 6012511"/>
              <a:gd name="csX3" fmla="*/ 0 w 12136430"/>
              <a:gd name="csY3" fmla="*/ 0 h 6012511"/>
              <a:gd name="csX4" fmla="*/ 884840 w 12136430"/>
              <a:gd name="csY4" fmla="*/ 792647 h 6012511"/>
              <a:gd name="csX5" fmla="*/ 2250621 w 12136430"/>
              <a:gd name="csY5" fmla="*/ 1082560 h 6012511"/>
              <a:gd name="csX6" fmla="*/ 12136430 w 12136430"/>
              <a:gd name="csY6" fmla="*/ 255783 h 6012511"/>
              <a:gd name="csX0" fmla="*/ 12113220 w 12113220"/>
              <a:gd name="csY0" fmla="*/ 244497 h 6001225"/>
              <a:gd name="csX1" fmla="*/ 12045504 w 12113220"/>
              <a:gd name="csY1" fmla="*/ 6001167 h 6001225"/>
              <a:gd name="csX2" fmla="*/ 2 w 12113220"/>
              <a:gd name="csY2" fmla="*/ 6001225 h 6001225"/>
              <a:gd name="csX3" fmla="*/ 33221 w 12113220"/>
              <a:gd name="csY3" fmla="*/ 0 h 6001225"/>
              <a:gd name="csX4" fmla="*/ 861630 w 12113220"/>
              <a:gd name="csY4" fmla="*/ 781361 h 6001225"/>
              <a:gd name="csX5" fmla="*/ 2227411 w 12113220"/>
              <a:gd name="csY5" fmla="*/ 1071274 h 6001225"/>
              <a:gd name="csX6" fmla="*/ 12113220 w 12113220"/>
              <a:gd name="csY6" fmla="*/ 244497 h 6001225"/>
              <a:gd name="csX0" fmla="*/ 12098361 w 12098361"/>
              <a:gd name="csY0" fmla="*/ 244497 h 6001167"/>
              <a:gd name="csX1" fmla="*/ 12030645 w 12098361"/>
              <a:gd name="csY1" fmla="*/ 6001167 h 6001167"/>
              <a:gd name="csX2" fmla="*/ 3 w 12098361"/>
              <a:gd name="csY2" fmla="*/ 3534442 h 6001167"/>
              <a:gd name="csX3" fmla="*/ 18362 w 12098361"/>
              <a:gd name="csY3" fmla="*/ 0 h 6001167"/>
              <a:gd name="csX4" fmla="*/ 846771 w 12098361"/>
              <a:gd name="csY4" fmla="*/ 781361 h 6001167"/>
              <a:gd name="csX5" fmla="*/ 2212552 w 12098361"/>
              <a:gd name="csY5" fmla="*/ 1071274 h 6001167"/>
              <a:gd name="csX6" fmla="*/ 12098361 w 12098361"/>
              <a:gd name="csY6" fmla="*/ 244497 h 6001167"/>
              <a:gd name="csX0" fmla="*/ 12083512 w 12083512"/>
              <a:gd name="csY0" fmla="*/ 244497 h 6001167"/>
              <a:gd name="csX1" fmla="*/ 12015796 w 12083512"/>
              <a:gd name="csY1" fmla="*/ 6001167 h 6001167"/>
              <a:gd name="csX2" fmla="*/ 14 w 12083512"/>
              <a:gd name="csY2" fmla="*/ 3801925 h 6001167"/>
              <a:gd name="csX3" fmla="*/ 3513 w 12083512"/>
              <a:gd name="csY3" fmla="*/ 0 h 6001167"/>
              <a:gd name="csX4" fmla="*/ 831922 w 12083512"/>
              <a:gd name="csY4" fmla="*/ 781361 h 6001167"/>
              <a:gd name="csX5" fmla="*/ 2197703 w 12083512"/>
              <a:gd name="csY5" fmla="*/ 1071274 h 6001167"/>
              <a:gd name="csX6" fmla="*/ 12083512 w 12083512"/>
              <a:gd name="csY6" fmla="*/ 244497 h 6001167"/>
              <a:gd name="csX0" fmla="*/ 12083512 w 12083512"/>
              <a:gd name="csY0" fmla="*/ 244497 h 3801925"/>
              <a:gd name="csX1" fmla="*/ 11748314 w 12083512"/>
              <a:gd name="csY1" fmla="*/ 3058859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83512"/>
              <a:gd name="csY0" fmla="*/ 244497 h 3801925"/>
              <a:gd name="csX1" fmla="*/ 12060376 w 12083512"/>
              <a:gd name="csY1" fmla="*/ 3772146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01925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36341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113708 w 12124987"/>
              <a:gd name="csY0" fmla="*/ 244497 h 3840976"/>
              <a:gd name="csX1" fmla="*/ 12124987 w 12124987"/>
              <a:gd name="csY1" fmla="*/ 3840976 h 3840976"/>
              <a:gd name="csX2" fmla="*/ 1 w 12124987"/>
              <a:gd name="csY2" fmla="*/ 2401425 h 3840976"/>
              <a:gd name="csX3" fmla="*/ 33709 w 12124987"/>
              <a:gd name="csY3" fmla="*/ 0 h 3840976"/>
              <a:gd name="csX4" fmla="*/ 862118 w 12124987"/>
              <a:gd name="csY4" fmla="*/ 781361 h 3840976"/>
              <a:gd name="csX5" fmla="*/ 2227899 w 12124987"/>
              <a:gd name="csY5" fmla="*/ 1071274 h 3840976"/>
              <a:gd name="csX6" fmla="*/ 12113708 w 12124987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02232 w 12091278"/>
              <a:gd name="csY2" fmla="*/ 1600893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1606 w 12091278"/>
              <a:gd name="csY2" fmla="*/ 2280590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80087"/>
              <a:gd name="csY0" fmla="*/ 244497 h 2360746"/>
              <a:gd name="csX1" fmla="*/ 11970443 w 12080087"/>
              <a:gd name="csY1" fmla="*/ 2360746 h 2360746"/>
              <a:gd name="csX2" fmla="*/ 11606 w 12080087"/>
              <a:gd name="csY2" fmla="*/ 2280590 h 2360746"/>
              <a:gd name="csX3" fmla="*/ 0 w 12080087"/>
              <a:gd name="csY3" fmla="*/ 0 h 2360746"/>
              <a:gd name="csX4" fmla="*/ 828409 w 12080087"/>
              <a:gd name="csY4" fmla="*/ 781361 h 2360746"/>
              <a:gd name="csX5" fmla="*/ 2194190 w 12080087"/>
              <a:gd name="csY5" fmla="*/ 1071274 h 2360746"/>
              <a:gd name="csX6" fmla="*/ 12079999 w 12080087"/>
              <a:gd name="csY6" fmla="*/ 244497 h 23607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080087" h="2360746">
                <a:moveTo>
                  <a:pt x="12079999" y="244497"/>
                </a:moveTo>
                <a:cubicBezTo>
                  <a:pt x="12083759" y="1443323"/>
                  <a:pt x="11966683" y="1161920"/>
                  <a:pt x="11970443" y="2360746"/>
                </a:cubicBezTo>
                <a:lnTo>
                  <a:pt x="11606" y="2280590"/>
                </a:lnTo>
                <a:cubicBezTo>
                  <a:pt x="11335" y="1170039"/>
                  <a:pt x="271" y="1110551"/>
                  <a:pt x="0" y="0"/>
                </a:cubicBezTo>
                <a:lnTo>
                  <a:pt x="828409" y="781361"/>
                </a:lnTo>
                <a:cubicBezTo>
                  <a:pt x="1294152" y="1158162"/>
                  <a:pt x="1157034" y="1165522"/>
                  <a:pt x="2194190" y="1071274"/>
                </a:cubicBezTo>
                <a:lnTo>
                  <a:pt x="12079999" y="244497"/>
                </a:lnTo>
                <a:close/>
              </a:path>
            </a:pathLst>
          </a:custGeom>
          <a:solidFill>
            <a:srgbClr val="008542"/>
          </a:solidFill>
          <a:ln w="4779" cap="flat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F265830-D902-C088-E6C7-0B39D53C15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358" y="0"/>
            <a:ext cx="2877998" cy="28215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69DD12-0069-E911-146D-FD62AF45FD5A}"/>
              </a:ext>
            </a:extLst>
          </p:cNvPr>
          <p:cNvSpPr txBox="1"/>
          <p:nvPr/>
        </p:nvSpPr>
        <p:spPr>
          <a:xfrm>
            <a:off x="-143105" y="-171400"/>
            <a:ext cx="327908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500" b="1" dirty="0">
                <a:solidFill>
                  <a:srgbClr val="008542"/>
                </a:solidFill>
                <a:latin typeface="Petrobras Sans Light italic" panose="020B04060202040A0204" pitchFamily="34" charset="0"/>
              </a:rPr>
              <a:t>13</a:t>
            </a: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34E48484-3C3D-4D58-B44C-456EC812DD08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1494135"/>
            <a:ext cx="6480720" cy="510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0FA16CD1-0B96-FAAC-EFCB-C1420C74CF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8A59D19-BE29-4EA5-8D45-B285BE87ABE1}"/>
              </a:ext>
            </a:extLst>
          </p:cNvPr>
          <p:cNvSpPr txBox="1"/>
          <p:nvPr/>
        </p:nvSpPr>
        <p:spPr>
          <a:xfrm>
            <a:off x="3135975" y="332656"/>
            <a:ext cx="555231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800" b="1" dirty="0">
                <a:solidFill>
                  <a:schemeClr val="tx2"/>
                </a:solidFill>
                <a:latin typeface="Petrobras Sans" panose="020B0606020204030204" pitchFamily="34" charset="0"/>
              </a:rPr>
              <a:t>PROGRAMA DE MONITORAMENTO DO LENÇOL FREÁTICO</a:t>
            </a:r>
            <a:endParaRPr lang="pt-BR" sz="2800" b="1" kern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11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B0423-3977-7F7C-F996-BF1769409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FC2915FB-F342-F7BB-E0C2-010C3F6EC0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AF285EB-A912-448C-C26A-C02BD9C5D984}"/>
              </a:ext>
            </a:extLst>
          </p:cNvPr>
          <p:cNvSpPr txBox="1"/>
          <p:nvPr/>
        </p:nvSpPr>
        <p:spPr>
          <a:xfrm>
            <a:off x="1732007" y="116632"/>
            <a:ext cx="393194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 do Lençol Freático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9500CF6C-91D6-035E-3BFF-494B9F35EE1E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pt-BR" sz="2050" dirty="0"/>
          </a:p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F6023C7-986E-7593-51E0-9093729042FB}"/>
              </a:ext>
            </a:extLst>
          </p:cNvPr>
          <p:cNvSpPr txBox="1"/>
          <p:nvPr/>
        </p:nvSpPr>
        <p:spPr>
          <a:xfrm>
            <a:off x="-24680" y="188640"/>
            <a:ext cx="17281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13</a:t>
            </a:r>
          </a:p>
        </p:txBody>
      </p:sp>
      <p:sp>
        <p:nvSpPr>
          <p:cNvPr id="7" name="Espaço Reservado para Conteúdo 3">
            <a:extLst>
              <a:ext uri="{FF2B5EF4-FFF2-40B4-BE49-F238E27FC236}">
                <a16:creationId xmlns:a16="http://schemas.microsoft.com/office/drawing/2014/main" id="{7B8E456C-4276-43BD-9AA0-DEDABADAAC9B}"/>
              </a:ext>
            </a:extLst>
          </p:cNvPr>
          <p:cNvSpPr txBox="1">
            <a:spLocks/>
          </p:cNvSpPr>
          <p:nvPr/>
        </p:nvSpPr>
        <p:spPr>
          <a:xfrm>
            <a:off x="1744352" y="2015365"/>
            <a:ext cx="3960045" cy="20949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90" marR="1074917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pt-BR" altLang="pt-BR" sz="18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Durante o período foi realizado a campanha em maio e dezembro/2025.</a:t>
            </a:r>
            <a:br>
              <a:rPr lang="pt-BR" altLang="pt-BR" sz="18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br>
              <a:rPr lang="pt-BR" altLang="pt-BR" sz="18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</a:br>
            <a:endParaRPr lang="pt-BR" altLang="pt-BR" sz="18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marL="0" indent="0">
              <a:spcBef>
                <a:spcPct val="20000"/>
              </a:spcBef>
              <a:buNone/>
              <a:defRPr/>
            </a:pPr>
            <a:endParaRPr lang="pt-BR" altLang="pt-BR" sz="18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marL="0" indent="0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endParaRPr lang="pt-BR" sz="1800" strike="sngStrike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Petrobras Sans" panose="020B0606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79BF961-2061-B0C7-4870-91A8FAE93484}"/>
              </a:ext>
            </a:extLst>
          </p:cNvPr>
          <p:cNvSpPr/>
          <p:nvPr/>
        </p:nvSpPr>
        <p:spPr>
          <a:xfrm>
            <a:off x="1459633" y="3573016"/>
            <a:ext cx="2160240" cy="280831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706FF28-79D4-6736-D4E5-885693A3846B}"/>
              </a:ext>
            </a:extLst>
          </p:cNvPr>
          <p:cNvSpPr/>
          <p:nvPr/>
        </p:nvSpPr>
        <p:spPr>
          <a:xfrm>
            <a:off x="3772273" y="3573016"/>
            <a:ext cx="2160240" cy="280831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0C92CAA-CADD-66A4-64A6-218F2A933050}"/>
              </a:ext>
            </a:extLst>
          </p:cNvPr>
          <p:cNvSpPr/>
          <p:nvPr/>
        </p:nvSpPr>
        <p:spPr>
          <a:xfrm>
            <a:off x="6096000" y="3573016"/>
            <a:ext cx="2160240" cy="280831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12DEBE6-6DFE-C2D0-9056-F539BD6901E2}"/>
              </a:ext>
            </a:extLst>
          </p:cNvPr>
          <p:cNvSpPr/>
          <p:nvPr/>
        </p:nvSpPr>
        <p:spPr>
          <a:xfrm>
            <a:off x="8419727" y="3573016"/>
            <a:ext cx="2160240" cy="2808312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Gráfico 8">
            <a:extLst>
              <a:ext uri="{FF2B5EF4-FFF2-40B4-BE49-F238E27FC236}">
                <a16:creationId xmlns:a16="http://schemas.microsoft.com/office/drawing/2014/main" id="{8344ACEE-E958-5B0A-3982-52DCC28C466E}"/>
              </a:ext>
            </a:extLst>
          </p:cNvPr>
          <p:cNvSpPr/>
          <p:nvPr/>
        </p:nvSpPr>
        <p:spPr>
          <a:xfrm>
            <a:off x="1468500" y="5858108"/>
            <a:ext cx="2151374" cy="523220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6" name="Gráfico 8">
            <a:extLst>
              <a:ext uri="{FF2B5EF4-FFF2-40B4-BE49-F238E27FC236}">
                <a16:creationId xmlns:a16="http://schemas.microsoft.com/office/drawing/2014/main" id="{D9AA9E49-3E89-7FCB-0CC5-B018F2BBA295}"/>
              </a:ext>
            </a:extLst>
          </p:cNvPr>
          <p:cNvSpPr/>
          <p:nvPr/>
        </p:nvSpPr>
        <p:spPr>
          <a:xfrm>
            <a:off x="3772272" y="5792716"/>
            <a:ext cx="2151374" cy="588612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7" name="Gráfico 8">
            <a:extLst>
              <a:ext uri="{FF2B5EF4-FFF2-40B4-BE49-F238E27FC236}">
                <a16:creationId xmlns:a16="http://schemas.microsoft.com/office/drawing/2014/main" id="{6F9D44F7-60A4-2BAF-F550-68BA434B151F}"/>
              </a:ext>
            </a:extLst>
          </p:cNvPr>
          <p:cNvSpPr/>
          <p:nvPr/>
        </p:nvSpPr>
        <p:spPr>
          <a:xfrm>
            <a:off x="6104866" y="5506896"/>
            <a:ext cx="2151374" cy="874432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0" name="Gráfico 8">
            <a:extLst>
              <a:ext uri="{FF2B5EF4-FFF2-40B4-BE49-F238E27FC236}">
                <a16:creationId xmlns:a16="http://schemas.microsoft.com/office/drawing/2014/main" id="{B37EF377-80D5-B8A1-2A16-C95995951FBD}"/>
              </a:ext>
            </a:extLst>
          </p:cNvPr>
          <p:cNvSpPr/>
          <p:nvPr/>
        </p:nvSpPr>
        <p:spPr>
          <a:xfrm>
            <a:off x="8419726" y="5290872"/>
            <a:ext cx="2160239" cy="1090456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7AFE80E0-8BE3-A488-4508-389E8AAAF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501" y="6004287"/>
            <a:ext cx="2072968" cy="32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Poço de Monitoramento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44" name="Text Box 9">
            <a:extLst>
              <a:ext uri="{FF2B5EF4-FFF2-40B4-BE49-F238E27FC236}">
                <a16:creationId xmlns:a16="http://schemas.microsoft.com/office/drawing/2014/main" id="{CC32F676-E190-DDCE-EE22-90F7E59F2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570" y="5792716"/>
            <a:ext cx="1987248" cy="5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Inserção da </a:t>
            </a:r>
            <a:b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</a:br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bomba-bexiga no poço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45" name="Text Box 9">
            <a:extLst>
              <a:ext uri="{FF2B5EF4-FFF2-40B4-BE49-F238E27FC236}">
                <a16:creationId xmlns:a16="http://schemas.microsoft.com/office/drawing/2014/main" id="{7DF39B72-75B6-F3D1-EC36-0ABC56DC9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538" y="6021529"/>
            <a:ext cx="2470957" cy="32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Coleta de amostras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47" name="Text Box 9">
            <a:extLst>
              <a:ext uri="{FF2B5EF4-FFF2-40B4-BE49-F238E27FC236}">
                <a16:creationId xmlns:a16="http://schemas.microsoft.com/office/drawing/2014/main" id="{2BA1129E-2A61-77C6-F9B8-B21BC502A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324" y="5590642"/>
            <a:ext cx="2362447" cy="75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Sonda </a:t>
            </a:r>
            <a:r>
              <a:rPr lang="pt-BR" sz="1400" b="0" dirty="0" err="1">
                <a:solidFill>
                  <a:schemeClr val="tx2"/>
                </a:solidFill>
                <a:latin typeface="Petrobras Sans" panose="020B0606020204030204" pitchFamily="34" charset="0"/>
              </a:rPr>
              <a:t>multiparametrica</a:t>
            </a:r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 para medição dos parâmetros de campo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15B6797E-B728-27F1-6150-074CF6026AFA}"/>
              </a:ext>
            </a:extLst>
          </p:cNvPr>
          <p:cNvSpPr txBox="1"/>
          <p:nvPr/>
        </p:nvSpPr>
        <p:spPr>
          <a:xfrm>
            <a:off x="4727848" y="1699237"/>
            <a:ext cx="63660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90" marR="1074917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pt-BR" sz="18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Nos parâmetros orgânicos analisados não foram observadas concentrações superiores aos limites estabelecidos pela Lista Holandesa para o parâmetro de TPH total, todas elas estão de acordo com os padrões estabelecidos. </a:t>
            </a:r>
            <a:endParaRPr lang="pt-BR" altLang="pt-BR" sz="18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</p:txBody>
      </p:sp>
      <p:pic>
        <p:nvPicPr>
          <p:cNvPr id="50" name="Gráfico 49">
            <a:extLst>
              <a:ext uri="{FF2B5EF4-FFF2-40B4-BE49-F238E27FC236}">
                <a16:creationId xmlns:a16="http://schemas.microsoft.com/office/drawing/2014/main" id="{784B5FB2-B4FD-5BD4-A29C-048F9CCBC4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67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5" descr="DSC0639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9"/>
          <a:stretch>
            <a:fillRect/>
          </a:stretch>
        </p:blipFill>
        <p:spPr bwMode="auto">
          <a:xfrm>
            <a:off x="11001939" y="3342853"/>
            <a:ext cx="1189807" cy="171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451FAE03-1A2B-2FCE-8115-9371E608AB62}"/>
              </a:ext>
            </a:extLst>
          </p:cNvPr>
          <p:cNvGrpSpPr>
            <a:grpSpLocks/>
          </p:cNvGrpSpPr>
          <p:nvPr/>
        </p:nvGrpSpPr>
        <p:grpSpPr bwMode="auto">
          <a:xfrm>
            <a:off x="6960097" y="-70"/>
            <a:ext cx="5231650" cy="3342923"/>
            <a:chOff x="68" y="2344"/>
            <a:chExt cx="3289" cy="1766"/>
          </a:xfrm>
        </p:grpSpPr>
        <p:pic>
          <p:nvPicPr>
            <p:cNvPr id="9" name="Imagem 2" descr="D:\Biota\Três Lagoas\1 camp 2011\fotos\Myrmecophaga tridactyla (1).JPG">
              <a:extLst>
                <a:ext uri="{FF2B5EF4-FFF2-40B4-BE49-F238E27FC236}">
                  <a16:creationId xmlns:a16="http://schemas.microsoft.com/office/drawing/2014/main" id="{D7B76B33-36F6-692C-A0C0-F45C3AAAC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3078"/>
              <a:ext cx="1497" cy="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 descr="C:\Relatório - Tiago\Usina Termelétrica de Três Lagoas - MS\Fotos - 29-03 a 03-04-2011\Momotus momota (1).JPG">
              <a:extLst>
                <a:ext uri="{FF2B5EF4-FFF2-40B4-BE49-F238E27FC236}">
                  <a16:creationId xmlns:a16="http://schemas.microsoft.com/office/drawing/2014/main" id="{B717D7C2-E0D2-2733-AF4F-91601B3465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3"/>
            <a:stretch>
              <a:fillRect/>
            </a:stretch>
          </p:blipFill>
          <p:spPr bwMode="auto">
            <a:xfrm>
              <a:off x="1292" y="2344"/>
              <a:ext cx="1359" cy="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m 13" descr="D:\Biota\Hidrocon\4 campanha\Didelphis albiventris (7).JPG">
              <a:extLst>
                <a:ext uri="{FF2B5EF4-FFF2-40B4-BE49-F238E27FC236}">
                  <a16:creationId xmlns:a16="http://schemas.microsoft.com/office/drawing/2014/main" id="{2B96D68B-8C95-92AF-7D00-01377B3F16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27" r="49927"/>
            <a:stretch>
              <a:fillRect/>
            </a:stretch>
          </p:blipFill>
          <p:spPr bwMode="auto">
            <a:xfrm>
              <a:off x="2562" y="2344"/>
              <a:ext cx="795" cy="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3" descr="IMG_0307">
              <a:extLst>
                <a:ext uri="{FF2B5EF4-FFF2-40B4-BE49-F238E27FC236}">
                  <a16:creationId xmlns:a16="http://schemas.microsoft.com/office/drawing/2014/main" id="{59116E29-4D38-943C-B7D4-0EE5B6693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3203"/>
              <a:ext cx="1360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3" descr="Tangara sayaca">
              <a:extLst>
                <a:ext uri="{FF2B5EF4-FFF2-40B4-BE49-F238E27FC236}">
                  <a16:creationId xmlns:a16="http://schemas.microsoft.com/office/drawing/2014/main" id="{6908D804-6FA6-7D1E-7E18-3623A1CEA38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86" r="11773"/>
            <a:stretch>
              <a:fillRect/>
            </a:stretch>
          </p:blipFill>
          <p:spPr bwMode="auto">
            <a:xfrm>
              <a:off x="2925" y="3203"/>
              <a:ext cx="432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-3183" y="-18092"/>
            <a:ext cx="8949004" cy="5408116"/>
            <a:chOff x="66" y="1253"/>
            <a:chExt cx="5626" cy="2857"/>
          </a:xfrm>
        </p:grpSpPr>
        <p:pic>
          <p:nvPicPr>
            <p:cNvPr id="16" name="Imagem 2" descr="D:\Biota\Três Lagoas\1 camp 2011\fotos\Myrmecophaga tridactyla (1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0"/>
            <a:stretch>
              <a:fillRect/>
            </a:stretch>
          </p:blipFill>
          <p:spPr bwMode="auto">
            <a:xfrm>
              <a:off x="66" y="3078"/>
              <a:ext cx="1250" cy="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6" descr="Alipiopsitta xanthops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1253"/>
              <a:ext cx="1361" cy="1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2" descr="IMG_729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0"/>
            <a:stretch>
              <a:fillRect/>
            </a:stretch>
          </p:blipFill>
          <p:spPr bwMode="auto">
            <a:xfrm>
              <a:off x="68" y="2251"/>
              <a:ext cx="1429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4" descr="C:\Relatório - Tiago\Usina Termelétrica de Três Lagoas - MS\Fotos - 29-03 a 03-04-2011\Momotus momota (1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2251"/>
              <a:ext cx="1359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8" descr="C:\Relatório - Tiago\Usina Termelétrica de Três Lagoas - MS\Fotos - 29-03 a 03-04-2011\Basileuterus flaveolus (4)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1253"/>
              <a:ext cx="1531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m 20" descr="D:\Biota\Hidrocon\4 campanha\Didelphis albiventris (7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2160"/>
              <a:ext cx="1588" cy="1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m 8" descr="D:\Biota\Hidrocon\4 campanha\Gracilinanus agilis (4)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1" y="1253"/>
              <a:ext cx="1408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DSC0639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3203"/>
              <a:ext cx="145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9" descr="IMG_743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251"/>
              <a:ext cx="1542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IMG_030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3203"/>
              <a:ext cx="1360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IMG_731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1253"/>
              <a:ext cx="1451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3" descr="Tangara sayaca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3203"/>
              <a:ext cx="136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Gráfico 49">
            <a:extLst>
              <a:ext uri="{FF2B5EF4-FFF2-40B4-BE49-F238E27FC236}">
                <a16:creationId xmlns:a16="http://schemas.microsoft.com/office/drawing/2014/main" id="{EA788558-AB3E-DEBA-3807-CA42496137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0401" t="1874" r="1846"/>
          <a:stretch>
            <a:fillRect/>
          </a:stretch>
        </p:blipFill>
        <p:spPr>
          <a:xfrm rot="10800000">
            <a:off x="-70239" y="1717445"/>
            <a:ext cx="12261985" cy="514055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51F08371-9428-546C-7F0D-C93746032C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4820"/>
          <a:stretch>
            <a:fillRect/>
          </a:stretch>
        </p:blipFill>
        <p:spPr>
          <a:xfrm flipH="1">
            <a:off x="-45558" y="1717450"/>
            <a:ext cx="12262238" cy="516793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F9FFA2E-40BC-4385-971D-7148DDF290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60817" y="4293096"/>
            <a:ext cx="2672313" cy="52066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8AB8E75-8B04-B56B-3628-90B64908147F}"/>
              </a:ext>
            </a:extLst>
          </p:cNvPr>
          <p:cNvSpPr txBox="1"/>
          <p:nvPr/>
        </p:nvSpPr>
        <p:spPr>
          <a:xfrm>
            <a:off x="8841105" y="6165304"/>
            <a:ext cx="3163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1057800">
              <a:defRPr/>
            </a:pPr>
            <a:r>
              <a:rPr lang="pt-BR" sz="1800" b="1" dirty="0">
                <a:solidFill>
                  <a:srgbClr val="008542"/>
                </a:solidFill>
                <a:latin typeface="Petrobras Sans" panose="020B0606020204030204" pitchFamily="34" charset="0"/>
              </a:rPr>
              <a:t>OBRIGADO PELA ATENÇÃO!</a:t>
            </a:r>
          </a:p>
        </p:txBody>
      </p:sp>
      <p:pic>
        <p:nvPicPr>
          <p:cNvPr id="53" name="Gráfico 52">
            <a:extLst>
              <a:ext uri="{FF2B5EF4-FFF2-40B4-BE49-F238E27FC236}">
                <a16:creationId xmlns:a16="http://schemas.microsoft.com/office/drawing/2014/main" id="{6B2DD7C6-81DF-7467-DA85-992D4B1515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615" t="67683" b="6555"/>
          <a:stretch>
            <a:fillRect/>
          </a:stretch>
        </p:blipFill>
        <p:spPr>
          <a:xfrm flipH="1">
            <a:off x="519134" y="2636912"/>
            <a:ext cx="11672612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2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21B90-9C8D-73EB-DEB4-F75B4FCCA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9CAE818-BA45-66BD-9E7D-21728CF8CB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1" r="12452" b="18695"/>
          <a:stretch>
            <a:fillRect/>
          </a:stretch>
        </p:blipFill>
        <p:spPr>
          <a:xfrm>
            <a:off x="8126828" y="2402418"/>
            <a:ext cx="3724945" cy="19518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C4A6D14-C878-0264-674A-37C738BC3B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1" t="2333" r="33365" b="19591"/>
          <a:stretch>
            <a:fillRect/>
          </a:stretch>
        </p:blipFill>
        <p:spPr>
          <a:xfrm>
            <a:off x="4527703" y="4697366"/>
            <a:ext cx="2786107" cy="1722000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1DA7B519-0254-EBEE-3EC1-60F16C09C8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89145182-7289-E24E-2C88-B30C5F1D5E63}"/>
              </a:ext>
            </a:extLst>
          </p:cNvPr>
          <p:cNvSpPr txBox="1"/>
          <p:nvPr/>
        </p:nvSpPr>
        <p:spPr>
          <a:xfrm>
            <a:off x="1732006" y="116632"/>
            <a:ext cx="497378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Educação Ambiental </a:t>
            </a:r>
            <a:b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</a:b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e Comunicação Social</a:t>
            </a:r>
            <a:b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</a:b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45A20EC6-026D-F45B-5043-907766A073D7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5D32EE68-FB7C-E351-4459-196ECA58D8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32A7ED24-9B88-9B65-C09E-F6EC9E27679B}"/>
              </a:ext>
            </a:extLst>
          </p:cNvPr>
          <p:cNvSpPr/>
          <p:nvPr/>
        </p:nvSpPr>
        <p:spPr>
          <a:xfrm>
            <a:off x="335360" y="2386918"/>
            <a:ext cx="3744416" cy="194421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50156A5-66AF-4AEA-0529-BDA43CAA274C}"/>
              </a:ext>
            </a:extLst>
          </p:cNvPr>
          <p:cNvSpPr/>
          <p:nvPr/>
        </p:nvSpPr>
        <p:spPr>
          <a:xfrm>
            <a:off x="4232176" y="2386918"/>
            <a:ext cx="3744416" cy="1944216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3B27F85-811F-B203-576B-7BB21F5579A4}"/>
              </a:ext>
            </a:extLst>
          </p:cNvPr>
          <p:cNvSpPr/>
          <p:nvPr/>
        </p:nvSpPr>
        <p:spPr>
          <a:xfrm>
            <a:off x="1044991" y="4475150"/>
            <a:ext cx="3392760" cy="1944216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2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Gráfico 8">
            <a:extLst>
              <a:ext uri="{FF2B5EF4-FFF2-40B4-BE49-F238E27FC236}">
                <a16:creationId xmlns:a16="http://schemas.microsoft.com/office/drawing/2014/main" id="{80F265AA-60F2-2E9B-76D3-1246F410CEC6}"/>
              </a:ext>
            </a:extLst>
          </p:cNvPr>
          <p:cNvSpPr/>
          <p:nvPr/>
        </p:nvSpPr>
        <p:spPr>
          <a:xfrm>
            <a:off x="335361" y="3677827"/>
            <a:ext cx="3744416" cy="653307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AA4A24EF-BD4A-7F91-3A67-EA35F1C09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42" y="3651685"/>
            <a:ext cx="2404866" cy="5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Educação Ambiental em compostagem de resíduos. 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24" name="Gráfico 8">
            <a:extLst>
              <a:ext uri="{FF2B5EF4-FFF2-40B4-BE49-F238E27FC236}">
                <a16:creationId xmlns:a16="http://schemas.microsoft.com/office/drawing/2014/main" id="{71006C5E-68F2-D1AF-322B-740BC60B8A1A}"/>
              </a:ext>
            </a:extLst>
          </p:cNvPr>
          <p:cNvSpPr/>
          <p:nvPr/>
        </p:nvSpPr>
        <p:spPr>
          <a:xfrm>
            <a:off x="4232176" y="3696311"/>
            <a:ext cx="3744416" cy="634823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5" name="Gráfico 8">
            <a:extLst>
              <a:ext uri="{FF2B5EF4-FFF2-40B4-BE49-F238E27FC236}">
                <a16:creationId xmlns:a16="http://schemas.microsoft.com/office/drawing/2014/main" id="{4680F57C-7C61-CC06-3BEC-3119053435C0}"/>
              </a:ext>
            </a:extLst>
          </p:cNvPr>
          <p:cNvSpPr/>
          <p:nvPr/>
        </p:nvSpPr>
        <p:spPr>
          <a:xfrm rot="10800000">
            <a:off x="8126828" y="2398305"/>
            <a:ext cx="3744416" cy="814670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7" name="Gráfico 8">
            <a:extLst>
              <a:ext uri="{FF2B5EF4-FFF2-40B4-BE49-F238E27FC236}">
                <a16:creationId xmlns:a16="http://schemas.microsoft.com/office/drawing/2014/main" id="{04B63FEB-DD91-E8B8-8E5B-BECC6A357733}"/>
              </a:ext>
            </a:extLst>
          </p:cNvPr>
          <p:cNvSpPr/>
          <p:nvPr/>
        </p:nvSpPr>
        <p:spPr>
          <a:xfrm rot="10800000">
            <a:off x="1044992" y="4475150"/>
            <a:ext cx="3392760" cy="775395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8" name="Gráfico 8">
            <a:extLst>
              <a:ext uri="{FF2B5EF4-FFF2-40B4-BE49-F238E27FC236}">
                <a16:creationId xmlns:a16="http://schemas.microsoft.com/office/drawing/2014/main" id="{933F7287-2BC9-0F0B-6671-E49022E2DEE4}"/>
              </a:ext>
            </a:extLst>
          </p:cNvPr>
          <p:cNvSpPr/>
          <p:nvPr/>
        </p:nvSpPr>
        <p:spPr>
          <a:xfrm rot="10800000">
            <a:off x="4527704" y="4489275"/>
            <a:ext cx="2786106" cy="851975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85679D3C-A3BE-2350-8E2C-726AE7410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4821" y="3665283"/>
            <a:ext cx="1969889" cy="5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Dinâmica de separação e descarte de resíduos. 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F279B4CD-EF18-D729-8C27-4B3712ED9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096" y="2469237"/>
            <a:ext cx="2663754" cy="32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Observação da UTE-TLG. 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3C5BA05D-0A9D-8D75-AEC3-EBB21AB2E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383" y="4509120"/>
            <a:ext cx="2663754" cy="5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Atividade de interação com a Fauna e Observação de aves. 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42E4DF3C-0694-2353-376F-DAF19D1B1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152" y="4489276"/>
            <a:ext cx="1752102" cy="5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Palestra e Entrega de brindes. 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AF77E3D6-9A20-07C4-653D-A88C74F77B0D}"/>
              </a:ext>
            </a:extLst>
          </p:cNvPr>
          <p:cNvGraphicFramePr>
            <a:graphicFrameLocks noGrp="1"/>
          </p:cNvGraphicFramePr>
          <p:nvPr/>
        </p:nvGraphicFramePr>
        <p:xfrm>
          <a:off x="7455008" y="4475150"/>
          <a:ext cx="3771326" cy="1679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7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00">
                  <a:extLst>
                    <a:ext uri="{9D8B030D-6E8A-4147-A177-3AD203B41FA5}">
                      <a16:colId xmlns:a16="http://schemas.microsoft.com/office/drawing/2014/main" val="460552639"/>
                    </a:ext>
                  </a:extLst>
                </a:gridCol>
                <a:gridCol w="797780">
                  <a:extLst>
                    <a:ext uri="{9D8B030D-6E8A-4147-A177-3AD203B41FA5}">
                      <a16:colId xmlns:a16="http://schemas.microsoft.com/office/drawing/2014/main" val="3832380264"/>
                    </a:ext>
                  </a:extLst>
                </a:gridCol>
                <a:gridCol w="760254">
                  <a:extLst>
                    <a:ext uri="{9D8B030D-6E8A-4147-A177-3AD203B41FA5}">
                      <a16:colId xmlns:a16="http://schemas.microsoft.com/office/drawing/2014/main" val="4184982859"/>
                    </a:ext>
                  </a:extLst>
                </a:gridCol>
              </a:tblGrid>
              <a:tr h="557406">
                <a:tc gridSpan="4">
                  <a:txBody>
                    <a:bodyPr/>
                    <a:lstStyle/>
                    <a:p>
                      <a:pPr algn="ctr"/>
                      <a:r>
                        <a:rPr lang="pt-BR" sz="1000" b="1" dirty="0">
                          <a:solidFill>
                            <a:srgbClr val="000000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Resultados - 2025</a:t>
                      </a:r>
                    </a:p>
                  </a:txBody>
                  <a:tcPr marL="103636" marR="103636" marT="51912" marB="5191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0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0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0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extLst>
                  <a:ext uri="{0D108BD9-81ED-4DB2-BD59-A6C34878D82A}">
                    <a16:rowId xmlns:a16="http://schemas.microsoft.com/office/drawing/2014/main" val="3455218890"/>
                  </a:ext>
                </a:extLst>
              </a:tr>
              <a:tr h="557406">
                <a:tc>
                  <a:txBody>
                    <a:bodyPr/>
                    <a:lstStyle/>
                    <a:p>
                      <a:pPr algn="ctr"/>
                      <a:endParaRPr lang="pt-BR" sz="1000" b="1" dirty="0">
                        <a:solidFill>
                          <a:srgbClr val="000000"/>
                        </a:solidFill>
                        <a:latin typeface="Petrobras Sans" panose="020B0606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Escolas</a:t>
                      </a:r>
                      <a:r>
                        <a:rPr lang="pt-BR" sz="1000" b="1" baseline="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                        atendidas</a:t>
                      </a:r>
                      <a:endParaRPr lang="pt-BR" sz="1000" b="1" dirty="0">
                        <a:solidFill>
                          <a:schemeClr val="bg1"/>
                        </a:solidFill>
                        <a:latin typeface="Petrobras Sans" panose="020B0606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000" b="1" kern="120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Quant.</a:t>
                      </a:r>
                      <a:r>
                        <a:rPr lang="pt-BR" sz="1000" b="1" kern="1200" baseline="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000" b="1" kern="120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Turmas </a:t>
                      </a:r>
                      <a:r>
                        <a:rPr lang="pt-BR" altLang="pt-BR" sz="1000" b="1" kern="120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do 5º ano</a:t>
                      </a:r>
                      <a:endParaRPr lang="pt-BR" sz="1000" b="1" kern="1200" dirty="0">
                        <a:solidFill>
                          <a:schemeClr val="bg1"/>
                        </a:solidFill>
                        <a:latin typeface="Petrobras Sans" panose="020B0606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kern="120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Quant.</a:t>
                      </a:r>
                      <a:r>
                        <a:rPr lang="pt-BR" sz="1000" b="1" kern="1200" baseline="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 Alunos</a:t>
                      </a:r>
                      <a:endParaRPr lang="pt-BR" sz="1000" b="1" kern="1200" dirty="0">
                        <a:solidFill>
                          <a:schemeClr val="bg1"/>
                        </a:solidFill>
                        <a:latin typeface="Petrobras Sans" panose="020B0606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pt-BR" sz="1000" b="1" kern="1200" dirty="0">
                        <a:solidFill>
                          <a:schemeClr val="bg1"/>
                        </a:solidFill>
                        <a:latin typeface="Petrobras Sans" panose="020B0606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4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2025 (realizado</a:t>
                      </a:r>
                      <a:r>
                        <a:rPr lang="pt-BR" sz="1000" baseline="0" dirty="0">
                          <a:solidFill>
                            <a:srgbClr val="000000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 de novembro a dezembro)</a:t>
                      </a:r>
                      <a:endParaRPr lang="pt-BR" sz="1000" dirty="0">
                        <a:solidFill>
                          <a:srgbClr val="000000"/>
                        </a:solidFill>
                        <a:latin typeface="Petrobras Sans" panose="020B0606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solidFill>
                            <a:srgbClr val="000000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solidFill>
                            <a:srgbClr val="000000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solidFill>
                            <a:srgbClr val="000000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469</a:t>
                      </a:r>
                    </a:p>
                  </a:txBody>
                  <a:tcPr marL="103636" marR="103636" marT="51912" marB="51912" anchor="ctr"/>
                </a:tc>
                <a:extLst>
                  <a:ext uri="{0D108BD9-81ED-4DB2-BD59-A6C34878D82A}">
                    <a16:rowId xmlns:a16="http://schemas.microsoft.com/office/drawing/2014/main" val="2142320418"/>
                  </a:ext>
                </a:extLst>
              </a:tr>
            </a:tbl>
          </a:graphicData>
        </a:graphic>
      </p:graphicFrame>
      <p:sp>
        <p:nvSpPr>
          <p:cNvPr id="32" name="CaixaDeTexto 31">
            <a:extLst>
              <a:ext uri="{FF2B5EF4-FFF2-40B4-BE49-F238E27FC236}">
                <a16:creationId xmlns:a16="http://schemas.microsoft.com/office/drawing/2014/main" id="{3612D02F-84BF-111F-9273-D30D07002E3D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305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353A9-2F7A-7C27-967F-2F73B3E72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áfico 38">
            <a:extLst>
              <a:ext uri="{FF2B5EF4-FFF2-40B4-BE49-F238E27FC236}">
                <a16:creationId xmlns:a16="http://schemas.microsoft.com/office/drawing/2014/main" id="{EE631270-7D00-822B-52A1-560085ED09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FB3EF32C-C885-C5AC-2F23-EFFD6A9ED328}"/>
              </a:ext>
            </a:extLst>
          </p:cNvPr>
          <p:cNvSpPr txBox="1"/>
          <p:nvPr/>
        </p:nvSpPr>
        <p:spPr>
          <a:xfrm>
            <a:off x="1732006" y="116632"/>
            <a:ext cx="497378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Educação Ambiental </a:t>
            </a:r>
            <a:b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</a:b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e Comunicação Social</a:t>
            </a:r>
            <a:b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</a:b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1E28FDF4-479E-29C1-1734-4D1050C1BBFC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1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592BD9-925E-7658-9A90-BA14A8AB4FE9}"/>
              </a:ext>
            </a:extLst>
          </p:cNvPr>
          <p:cNvSpPr/>
          <p:nvPr/>
        </p:nvSpPr>
        <p:spPr>
          <a:xfrm>
            <a:off x="563469" y="2037264"/>
            <a:ext cx="3744416" cy="194421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A81C8DD-2150-43EC-88EC-B1A42CF72B89}"/>
              </a:ext>
            </a:extLst>
          </p:cNvPr>
          <p:cNvSpPr/>
          <p:nvPr/>
        </p:nvSpPr>
        <p:spPr>
          <a:xfrm>
            <a:off x="4460285" y="2037264"/>
            <a:ext cx="3744416" cy="194421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77EF9A3-7267-6F40-E981-AA14C3D50E6E}"/>
              </a:ext>
            </a:extLst>
          </p:cNvPr>
          <p:cNvSpPr/>
          <p:nvPr/>
        </p:nvSpPr>
        <p:spPr>
          <a:xfrm>
            <a:off x="8357101" y="2032396"/>
            <a:ext cx="3231976" cy="194421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9A53CE9-66BE-80CD-98AB-8B85941041E2}"/>
              </a:ext>
            </a:extLst>
          </p:cNvPr>
          <p:cNvSpPr/>
          <p:nvPr/>
        </p:nvSpPr>
        <p:spPr>
          <a:xfrm>
            <a:off x="937706" y="4132878"/>
            <a:ext cx="2888704" cy="1944216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92BB5827-C65B-4A02-3FFB-6989CB9FF4F0}"/>
              </a:ext>
            </a:extLst>
          </p:cNvPr>
          <p:cNvSpPr/>
          <p:nvPr/>
        </p:nvSpPr>
        <p:spPr>
          <a:xfrm>
            <a:off x="3966938" y="4132878"/>
            <a:ext cx="3027824" cy="1944216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0E224CAE-0ED6-8316-FC8A-0608301D2C2F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26" name="Gráfico 8">
            <a:extLst>
              <a:ext uri="{FF2B5EF4-FFF2-40B4-BE49-F238E27FC236}">
                <a16:creationId xmlns:a16="http://schemas.microsoft.com/office/drawing/2014/main" id="{0AAD4423-74C2-4571-19C6-4872BDE82A07}"/>
              </a:ext>
            </a:extLst>
          </p:cNvPr>
          <p:cNvSpPr/>
          <p:nvPr/>
        </p:nvSpPr>
        <p:spPr>
          <a:xfrm rot="10800000">
            <a:off x="563470" y="2037264"/>
            <a:ext cx="3744416" cy="634823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4" name="Gráfico 8">
            <a:extLst>
              <a:ext uri="{FF2B5EF4-FFF2-40B4-BE49-F238E27FC236}">
                <a16:creationId xmlns:a16="http://schemas.microsoft.com/office/drawing/2014/main" id="{D40CF427-6B6C-9B49-8FA4-8D20F1B8DDCB}"/>
              </a:ext>
            </a:extLst>
          </p:cNvPr>
          <p:cNvSpPr/>
          <p:nvPr/>
        </p:nvSpPr>
        <p:spPr>
          <a:xfrm rot="10800000">
            <a:off x="4460285" y="2037264"/>
            <a:ext cx="3744416" cy="634823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5" name="Gráfico 8">
            <a:extLst>
              <a:ext uri="{FF2B5EF4-FFF2-40B4-BE49-F238E27FC236}">
                <a16:creationId xmlns:a16="http://schemas.microsoft.com/office/drawing/2014/main" id="{465341B4-822D-807A-5DDE-123B44E91D8F}"/>
              </a:ext>
            </a:extLst>
          </p:cNvPr>
          <p:cNvSpPr/>
          <p:nvPr/>
        </p:nvSpPr>
        <p:spPr>
          <a:xfrm rot="10800000">
            <a:off x="8363509" y="2028464"/>
            <a:ext cx="3231976" cy="634823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7" name="Gráfico 8">
            <a:extLst>
              <a:ext uri="{FF2B5EF4-FFF2-40B4-BE49-F238E27FC236}">
                <a16:creationId xmlns:a16="http://schemas.microsoft.com/office/drawing/2014/main" id="{435C6344-5E95-B52E-B5E6-4C7A834E834C}"/>
              </a:ext>
            </a:extLst>
          </p:cNvPr>
          <p:cNvSpPr/>
          <p:nvPr/>
        </p:nvSpPr>
        <p:spPr>
          <a:xfrm rot="10800000">
            <a:off x="937707" y="4132878"/>
            <a:ext cx="2888703" cy="775395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8" name="Gráfico 8">
            <a:extLst>
              <a:ext uri="{FF2B5EF4-FFF2-40B4-BE49-F238E27FC236}">
                <a16:creationId xmlns:a16="http://schemas.microsoft.com/office/drawing/2014/main" id="{5C981B63-5ECE-2805-6D4E-2FBA403092D3}"/>
              </a:ext>
            </a:extLst>
          </p:cNvPr>
          <p:cNvSpPr/>
          <p:nvPr/>
        </p:nvSpPr>
        <p:spPr>
          <a:xfrm rot="10800000">
            <a:off x="3966938" y="4132876"/>
            <a:ext cx="3027824" cy="775393"/>
          </a:xfrm>
          <a:prstGeom prst="rect">
            <a:avLst/>
          </a:prstGeom>
          <a:gradFill>
            <a:gsLst>
              <a:gs pos="0">
                <a:srgbClr val="FFFFFF">
                  <a:lumMod val="0"/>
                  <a:alpha val="0"/>
                </a:srgbClr>
              </a:gs>
              <a:gs pos="61000">
                <a:srgbClr val="1D1D1B">
                  <a:alpha val="88000"/>
                </a:srgbClr>
              </a:gs>
            </a:gsLst>
            <a:lin ang="5400000" scaled="1"/>
          </a:gradFill>
          <a:ln w="1178" cap="flat">
            <a:noFill/>
            <a:prstDash val="solid"/>
            <a:miter/>
          </a:ln>
        </p:spPr>
        <p:txBody>
          <a:bodyPr/>
          <a:lstStyle/>
          <a:p>
            <a:endParaRPr lang="pt-BR">
              <a:highlight>
                <a:srgbClr val="000000"/>
              </a:highlight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8B96FEBF-82B5-6AF9-7831-187C66D91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3205" y="3964083"/>
            <a:ext cx="2663754" cy="32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Observação da UTE-TLG. 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608D56B5-CED2-B630-C262-0D270B75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51" y="2100786"/>
            <a:ext cx="3771326" cy="32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DSMS “Plano de Manejo de Fauna UTE-TLG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34" name="Text Box 7">
            <a:extLst>
              <a:ext uri="{FF2B5EF4-FFF2-40B4-BE49-F238E27FC236}">
                <a16:creationId xmlns:a16="http://schemas.microsoft.com/office/drawing/2014/main" id="{39F113F5-20F4-D883-F0B4-150046EA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371" y="2097939"/>
            <a:ext cx="3771326" cy="32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DSMS “Dia Mundial da Água”. 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FB805F49-B83D-5DCF-102B-2AE48A973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4194" y="2097939"/>
            <a:ext cx="3771326" cy="32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DSMS “Segregação de Resíduos” . 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1641B7EC-10D6-8794-E287-98A0DA187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98" y="4182769"/>
            <a:ext cx="2155981" cy="5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Encerramento Semana do Meio Ambiente 2025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id="{B7465372-1FEF-6ECD-73E3-AD5F8CBDB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607" y="4182768"/>
            <a:ext cx="2707778" cy="5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644" tIns="51823" rIns="103644" bIns="51823">
            <a:spAutoFit/>
          </a:bodyPr>
          <a:lstStyle>
            <a:lvl1pPr marL="457200" indent="-457200" algn="just" defTabSz="1074738">
              <a:buFont typeface="Wingdings" panose="05000000000000000000" pitchFamily="2" charset="2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74738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74738">
              <a:buChar char="•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71563" indent="-173038" defTabSz="1074738">
              <a:buChar char="–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6550" indent="-171450" defTabSz="1074738"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37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209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81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5350" indent="-171450" defTabSz="1074738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/>
            <a:r>
              <a:rPr lang="pt-BR" sz="1400" b="0" dirty="0">
                <a:solidFill>
                  <a:schemeClr val="tx2"/>
                </a:solidFill>
                <a:latin typeface="Petrobras Sans" panose="020B0606020204030204" pitchFamily="34" charset="0"/>
              </a:rPr>
              <a:t>Concurso de Fotos (Observação da Fauna e Flora da UTE-TLG). </a:t>
            </a:r>
            <a:endParaRPr lang="pt-BR" altLang="pt-BR" sz="1400" b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graphicFrame>
        <p:nvGraphicFramePr>
          <p:cNvPr id="38" name="Tabela 37">
            <a:extLst>
              <a:ext uri="{FF2B5EF4-FFF2-40B4-BE49-F238E27FC236}">
                <a16:creationId xmlns:a16="http://schemas.microsoft.com/office/drawing/2014/main" id="{CFA3FBBC-CA59-6FAD-10D1-E2859315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760775"/>
              </p:ext>
            </p:extLst>
          </p:nvPr>
        </p:nvGraphicFramePr>
        <p:xfrm>
          <a:off x="7182591" y="4132875"/>
          <a:ext cx="4103511" cy="1927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043">
                  <a:extLst>
                    <a:ext uri="{9D8B030D-6E8A-4147-A177-3AD203B41FA5}">
                      <a16:colId xmlns:a16="http://schemas.microsoft.com/office/drawing/2014/main" val="460552639"/>
                    </a:ext>
                  </a:extLst>
                </a:gridCol>
                <a:gridCol w="884181">
                  <a:extLst>
                    <a:ext uri="{9D8B030D-6E8A-4147-A177-3AD203B41FA5}">
                      <a16:colId xmlns:a16="http://schemas.microsoft.com/office/drawing/2014/main" val="3832380264"/>
                    </a:ext>
                  </a:extLst>
                </a:gridCol>
                <a:gridCol w="811087">
                  <a:extLst>
                    <a:ext uri="{9D8B030D-6E8A-4147-A177-3AD203B41FA5}">
                      <a16:colId xmlns:a16="http://schemas.microsoft.com/office/drawing/2014/main" val="4184982859"/>
                    </a:ext>
                  </a:extLst>
                </a:gridCol>
              </a:tblGrid>
              <a:tr h="454628">
                <a:tc gridSpan="4">
                  <a:txBody>
                    <a:bodyPr/>
                    <a:lstStyle/>
                    <a:p>
                      <a:pPr algn="ctr"/>
                      <a:r>
                        <a:rPr lang="pt-BR" sz="1000" b="1" dirty="0">
                          <a:solidFill>
                            <a:srgbClr val="000000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Resultados - 2025</a:t>
                      </a:r>
                    </a:p>
                  </a:txBody>
                  <a:tcPr marL="103636" marR="103636" marT="51912" marB="5191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0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0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0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extLst>
                  <a:ext uri="{0D108BD9-81ED-4DB2-BD59-A6C34878D82A}">
                    <a16:rowId xmlns:a16="http://schemas.microsoft.com/office/drawing/2014/main" val="3455218890"/>
                  </a:ext>
                </a:extLst>
              </a:tr>
              <a:tr h="1007381">
                <a:tc>
                  <a:txBody>
                    <a:bodyPr/>
                    <a:lstStyle/>
                    <a:p>
                      <a:pPr marL="0" marR="0" lvl="0" indent="0" algn="ctr" defTabSz="9141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kern="1200" dirty="0" err="1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Qtde</a:t>
                      </a:r>
                      <a:r>
                        <a:rPr lang="pt-BR" sz="1000" b="1" kern="120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.  de Apresentações com temas de Meio Ambiente</a:t>
                      </a: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marL="0" marR="0" lvl="0" indent="0" algn="ctr" defTabSz="9141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kern="120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Média - Público Alcançado</a:t>
                      </a:r>
                    </a:p>
                    <a:p>
                      <a:pPr algn="ctr"/>
                      <a:r>
                        <a:rPr lang="pt-BR" sz="1000" b="1" kern="120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(Prestador de Serviços)</a:t>
                      </a: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marL="0" marR="0" lvl="0" indent="0" algn="ctr" defTabSz="9141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kern="120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Média - Público Alcançado</a:t>
                      </a:r>
                    </a:p>
                    <a:p>
                      <a:pPr algn="ctr"/>
                      <a:r>
                        <a:rPr lang="pt-BR" sz="1000" b="1" kern="120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(Empregados Petrobras)</a:t>
                      </a: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kern="1200" dirty="0">
                          <a:solidFill>
                            <a:schemeClr val="bg1"/>
                          </a:solidFill>
                          <a:latin typeface="Petrobras Sans" panose="020B0606020204030204" pitchFamily="34" charset="0"/>
                          <a:ea typeface="+mn-ea"/>
                          <a:cs typeface="Arial" panose="020B0604020202020204" pitchFamily="34" charset="0"/>
                        </a:rPr>
                        <a:t>Média - Público Alcançado (Total)</a:t>
                      </a:r>
                    </a:p>
                    <a:p>
                      <a:pPr marL="0" algn="ctr" defTabSz="914400" rtl="0" eaLnBrk="1" latinLnBrk="0" hangingPunct="1"/>
                      <a:endParaRPr lang="pt-BR" sz="1000" b="1" kern="1200" dirty="0">
                        <a:solidFill>
                          <a:schemeClr val="bg1"/>
                        </a:solidFill>
                        <a:latin typeface="Petrobras Sans" panose="020B0606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3636" marR="103636" marT="51912" marB="5191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solidFill>
                            <a:srgbClr val="000000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solidFill>
                            <a:srgbClr val="000000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03636" marR="103636" marT="51912" marB="519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solidFill>
                            <a:srgbClr val="000000"/>
                          </a:solidFill>
                          <a:latin typeface="Petrobras Sans" panose="020B060602020403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103636" marR="103636" marT="51912" marB="51912" anchor="ctr"/>
                </a:tc>
                <a:extLst>
                  <a:ext uri="{0D108BD9-81ED-4DB2-BD59-A6C34878D82A}">
                    <a16:rowId xmlns:a16="http://schemas.microsoft.com/office/drawing/2014/main" val="2142320418"/>
                  </a:ext>
                </a:extLst>
              </a:tr>
            </a:tbl>
          </a:graphicData>
        </a:graphic>
      </p:graphicFrame>
      <p:pic>
        <p:nvPicPr>
          <p:cNvPr id="21" name="Gráfico 20">
            <a:extLst>
              <a:ext uri="{FF2B5EF4-FFF2-40B4-BE49-F238E27FC236}">
                <a16:creationId xmlns:a16="http://schemas.microsoft.com/office/drawing/2014/main" id="{B752CB32-7564-5DDD-5983-D29254754F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A3BA4-4C54-A139-D4E5-3F7FBD6BD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E024D7E2-24E2-31F1-36B8-9754A1911E7B}"/>
              </a:ext>
            </a:extLst>
          </p:cNvPr>
          <p:cNvSpPr/>
          <p:nvPr/>
        </p:nvSpPr>
        <p:spPr>
          <a:xfrm rot="10800000">
            <a:off x="11292" y="-105070"/>
            <a:ext cx="12188544" cy="2381941"/>
          </a:xfrm>
          <a:custGeom>
            <a:avLst/>
            <a:gdLst>
              <a:gd name="csX0" fmla="*/ 12192860 w 12192859"/>
              <a:gd name="csY0" fmla="*/ 188066 h 3331651"/>
              <a:gd name="csX1" fmla="*/ 12192860 w 12192859"/>
              <a:gd name="csY1" fmla="*/ 3331652 h 3331651"/>
              <a:gd name="csX2" fmla="*/ 812 w 12192859"/>
              <a:gd name="csY2" fmla="*/ 3331652 h 3331651"/>
              <a:gd name="csX3" fmla="*/ 0 w 12192859"/>
              <a:gd name="csY3" fmla="*/ 0 h 3331651"/>
              <a:gd name="csX4" fmla="*/ 884840 w 12192859"/>
              <a:gd name="csY4" fmla="*/ 792647 h 3331651"/>
              <a:gd name="csX5" fmla="*/ 2250621 w 12192859"/>
              <a:gd name="csY5" fmla="*/ 1082560 h 3331651"/>
              <a:gd name="csX6" fmla="*/ 12192860 w 12192859"/>
              <a:gd name="csY6" fmla="*/ 188066 h 3331651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812 w 12192860"/>
              <a:gd name="csY2" fmla="*/ 3331652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12155 w 12192860"/>
              <a:gd name="csY2" fmla="*/ 6746054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226080 w 12226080"/>
              <a:gd name="csY0" fmla="*/ 188066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26080 w 12226080"/>
              <a:gd name="csY6" fmla="*/ 188066 h 6757398"/>
              <a:gd name="csX0" fmla="*/ 12214794 w 12226080"/>
              <a:gd name="csY0" fmla="*/ 267069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14794 w 12226080"/>
              <a:gd name="csY6" fmla="*/ 267069 h 6757398"/>
              <a:gd name="csX0" fmla="*/ 12169650 w 12226080"/>
              <a:gd name="csY0" fmla="*/ 255783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169650 w 12226080"/>
              <a:gd name="csY6" fmla="*/ 255783 h 6757398"/>
              <a:gd name="csX0" fmla="*/ 12169650 w 12169650"/>
              <a:gd name="csY0" fmla="*/ 255783 h 6757398"/>
              <a:gd name="csX1" fmla="*/ 11537624 w 12169650"/>
              <a:gd name="csY1" fmla="*/ 6475186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1989072 w 12169650"/>
              <a:gd name="csY1" fmla="*/ 6023739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2101934 w 12169650"/>
              <a:gd name="csY1" fmla="*/ 6012453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36430 w 12136430"/>
              <a:gd name="csY0" fmla="*/ 255783 h 6012453"/>
              <a:gd name="csX1" fmla="*/ 12068714 w 12136430"/>
              <a:gd name="csY1" fmla="*/ 6012453 h 6012453"/>
              <a:gd name="csX2" fmla="*/ 1163116 w 12136430"/>
              <a:gd name="csY2" fmla="*/ 5651352 h 6012453"/>
              <a:gd name="csX3" fmla="*/ 0 w 12136430"/>
              <a:gd name="csY3" fmla="*/ 0 h 6012453"/>
              <a:gd name="csX4" fmla="*/ 884840 w 12136430"/>
              <a:gd name="csY4" fmla="*/ 792647 h 6012453"/>
              <a:gd name="csX5" fmla="*/ 2250621 w 12136430"/>
              <a:gd name="csY5" fmla="*/ 1082560 h 6012453"/>
              <a:gd name="csX6" fmla="*/ 12136430 w 12136430"/>
              <a:gd name="csY6" fmla="*/ 255783 h 6012453"/>
              <a:gd name="csX0" fmla="*/ 12136430 w 12136430"/>
              <a:gd name="csY0" fmla="*/ 255783 h 6012511"/>
              <a:gd name="csX1" fmla="*/ 12068714 w 12136430"/>
              <a:gd name="csY1" fmla="*/ 6012453 h 6012511"/>
              <a:gd name="csX2" fmla="*/ 23212 w 12136430"/>
              <a:gd name="csY2" fmla="*/ 6012511 h 6012511"/>
              <a:gd name="csX3" fmla="*/ 0 w 12136430"/>
              <a:gd name="csY3" fmla="*/ 0 h 6012511"/>
              <a:gd name="csX4" fmla="*/ 884840 w 12136430"/>
              <a:gd name="csY4" fmla="*/ 792647 h 6012511"/>
              <a:gd name="csX5" fmla="*/ 2250621 w 12136430"/>
              <a:gd name="csY5" fmla="*/ 1082560 h 6012511"/>
              <a:gd name="csX6" fmla="*/ 12136430 w 12136430"/>
              <a:gd name="csY6" fmla="*/ 255783 h 6012511"/>
              <a:gd name="csX0" fmla="*/ 12113220 w 12113220"/>
              <a:gd name="csY0" fmla="*/ 244497 h 6001225"/>
              <a:gd name="csX1" fmla="*/ 12045504 w 12113220"/>
              <a:gd name="csY1" fmla="*/ 6001167 h 6001225"/>
              <a:gd name="csX2" fmla="*/ 2 w 12113220"/>
              <a:gd name="csY2" fmla="*/ 6001225 h 6001225"/>
              <a:gd name="csX3" fmla="*/ 33221 w 12113220"/>
              <a:gd name="csY3" fmla="*/ 0 h 6001225"/>
              <a:gd name="csX4" fmla="*/ 861630 w 12113220"/>
              <a:gd name="csY4" fmla="*/ 781361 h 6001225"/>
              <a:gd name="csX5" fmla="*/ 2227411 w 12113220"/>
              <a:gd name="csY5" fmla="*/ 1071274 h 6001225"/>
              <a:gd name="csX6" fmla="*/ 12113220 w 12113220"/>
              <a:gd name="csY6" fmla="*/ 244497 h 6001225"/>
              <a:gd name="csX0" fmla="*/ 12098361 w 12098361"/>
              <a:gd name="csY0" fmla="*/ 244497 h 6001167"/>
              <a:gd name="csX1" fmla="*/ 12030645 w 12098361"/>
              <a:gd name="csY1" fmla="*/ 6001167 h 6001167"/>
              <a:gd name="csX2" fmla="*/ 3 w 12098361"/>
              <a:gd name="csY2" fmla="*/ 3534442 h 6001167"/>
              <a:gd name="csX3" fmla="*/ 18362 w 12098361"/>
              <a:gd name="csY3" fmla="*/ 0 h 6001167"/>
              <a:gd name="csX4" fmla="*/ 846771 w 12098361"/>
              <a:gd name="csY4" fmla="*/ 781361 h 6001167"/>
              <a:gd name="csX5" fmla="*/ 2212552 w 12098361"/>
              <a:gd name="csY5" fmla="*/ 1071274 h 6001167"/>
              <a:gd name="csX6" fmla="*/ 12098361 w 12098361"/>
              <a:gd name="csY6" fmla="*/ 244497 h 6001167"/>
              <a:gd name="csX0" fmla="*/ 12083512 w 12083512"/>
              <a:gd name="csY0" fmla="*/ 244497 h 6001167"/>
              <a:gd name="csX1" fmla="*/ 12015796 w 12083512"/>
              <a:gd name="csY1" fmla="*/ 6001167 h 6001167"/>
              <a:gd name="csX2" fmla="*/ 14 w 12083512"/>
              <a:gd name="csY2" fmla="*/ 3801925 h 6001167"/>
              <a:gd name="csX3" fmla="*/ 3513 w 12083512"/>
              <a:gd name="csY3" fmla="*/ 0 h 6001167"/>
              <a:gd name="csX4" fmla="*/ 831922 w 12083512"/>
              <a:gd name="csY4" fmla="*/ 781361 h 6001167"/>
              <a:gd name="csX5" fmla="*/ 2197703 w 12083512"/>
              <a:gd name="csY5" fmla="*/ 1071274 h 6001167"/>
              <a:gd name="csX6" fmla="*/ 12083512 w 12083512"/>
              <a:gd name="csY6" fmla="*/ 244497 h 6001167"/>
              <a:gd name="csX0" fmla="*/ 12083512 w 12083512"/>
              <a:gd name="csY0" fmla="*/ 244497 h 3801925"/>
              <a:gd name="csX1" fmla="*/ 11748314 w 12083512"/>
              <a:gd name="csY1" fmla="*/ 3058859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83512"/>
              <a:gd name="csY0" fmla="*/ 244497 h 3801925"/>
              <a:gd name="csX1" fmla="*/ 12060376 w 12083512"/>
              <a:gd name="csY1" fmla="*/ 3772146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01925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36341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113708 w 12124987"/>
              <a:gd name="csY0" fmla="*/ 244497 h 3840976"/>
              <a:gd name="csX1" fmla="*/ 12124987 w 12124987"/>
              <a:gd name="csY1" fmla="*/ 3840976 h 3840976"/>
              <a:gd name="csX2" fmla="*/ 1 w 12124987"/>
              <a:gd name="csY2" fmla="*/ 2401425 h 3840976"/>
              <a:gd name="csX3" fmla="*/ 33709 w 12124987"/>
              <a:gd name="csY3" fmla="*/ 0 h 3840976"/>
              <a:gd name="csX4" fmla="*/ 862118 w 12124987"/>
              <a:gd name="csY4" fmla="*/ 781361 h 3840976"/>
              <a:gd name="csX5" fmla="*/ 2227899 w 12124987"/>
              <a:gd name="csY5" fmla="*/ 1071274 h 3840976"/>
              <a:gd name="csX6" fmla="*/ 12113708 w 12124987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02232 w 12091278"/>
              <a:gd name="csY2" fmla="*/ 1600893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1606 w 12091278"/>
              <a:gd name="csY2" fmla="*/ 2280590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80087"/>
              <a:gd name="csY0" fmla="*/ 244497 h 2360746"/>
              <a:gd name="csX1" fmla="*/ 11970443 w 12080087"/>
              <a:gd name="csY1" fmla="*/ 2360746 h 2360746"/>
              <a:gd name="csX2" fmla="*/ 11606 w 12080087"/>
              <a:gd name="csY2" fmla="*/ 2280590 h 2360746"/>
              <a:gd name="csX3" fmla="*/ 0 w 12080087"/>
              <a:gd name="csY3" fmla="*/ 0 h 2360746"/>
              <a:gd name="csX4" fmla="*/ 828409 w 12080087"/>
              <a:gd name="csY4" fmla="*/ 781361 h 2360746"/>
              <a:gd name="csX5" fmla="*/ 2194190 w 12080087"/>
              <a:gd name="csY5" fmla="*/ 1071274 h 2360746"/>
              <a:gd name="csX6" fmla="*/ 12079999 w 12080087"/>
              <a:gd name="csY6" fmla="*/ 244497 h 23607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080087" h="2360746">
                <a:moveTo>
                  <a:pt x="12079999" y="244497"/>
                </a:moveTo>
                <a:cubicBezTo>
                  <a:pt x="12083759" y="1443323"/>
                  <a:pt x="11966683" y="1161920"/>
                  <a:pt x="11970443" y="2360746"/>
                </a:cubicBezTo>
                <a:lnTo>
                  <a:pt x="11606" y="2280590"/>
                </a:lnTo>
                <a:cubicBezTo>
                  <a:pt x="11335" y="1170039"/>
                  <a:pt x="271" y="1110551"/>
                  <a:pt x="0" y="0"/>
                </a:cubicBezTo>
                <a:lnTo>
                  <a:pt x="828409" y="781361"/>
                </a:lnTo>
                <a:cubicBezTo>
                  <a:pt x="1294152" y="1158162"/>
                  <a:pt x="1157034" y="1165522"/>
                  <a:pt x="2194190" y="1071274"/>
                </a:cubicBezTo>
                <a:lnTo>
                  <a:pt x="12079999" y="244497"/>
                </a:lnTo>
                <a:close/>
              </a:path>
            </a:pathLst>
          </a:custGeom>
          <a:solidFill>
            <a:srgbClr val="008542"/>
          </a:solidFill>
          <a:ln w="4779" cap="flat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F265830-D902-C088-E6C7-0B39D53C15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358" y="0"/>
            <a:ext cx="2877998" cy="282156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69DD12-0069-E911-146D-FD62AF45FD5A}"/>
              </a:ext>
            </a:extLst>
          </p:cNvPr>
          <p:cNvSpPr txBox="1"/>
          <p:nvPr/>
        </p:nvSpPr>
        <p:spPr>
          <a:xfrm>
            <a:off x="496020" y="-171400"/>
            <a:ext cx="327908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500" b="1" dirty="0">
                <a:solidFill>
                  <a:srgbClr val="008542"/>
                </a:solidFill>
                <a:latin typeface="Petrobras Sans Light italic" panose="020B04060202040A0204" pitchFamily="34" charset="0"/>
              </a:rPr>
              <a:t>2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3946DE9-F05A-BE52-0091-5DE97BD66F87}"/>
              </a:ext>
            </a:extLst>
          </p:cNvPr>
          <p:cNvSpPr/>
          <p:nvPr/>
        </p:nvSpPr>
        <p:spPr>
          <a:xfrm>
            <a:off x="2561043" y="4161618"/>
            <a:ext cx="1378932" cy="22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647E5A4-610C-ACF2-2F1E-3FC72AC2C965}"/>
              </a:ext>
            </a:extLst>
          </p:cNvPr>
          <p:cNvSpPr/>
          <p:nvPr/>
        </p:nvSpPr>
        <p:spPr>
          <a:xfrm>
            <a:off x="6971343" y="4274171"/>
            <a:ext cx="1378932" cy="22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AD443B4-B1D3-30AF-8941-29116F7CDBA4}"/>
              </a:ext>
            </a:extLst>
          </p:cNvPr>
          <p:cNvSpPr txBox="1"/>
          <p:nvPr/>
        </p:nvSpPr>
        <p:spPr>
          <a:xfrm>
            <a:off x="3135975" y="332656"/>
            <a:ext cx="627157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800" b="1" dirty="0">
                <a:solidFill>
                  <a:schemeClr val="tx2"/>
                </a:solidFill>
                <a:latin typeface="Petrobras Sans" panose="020B0606020204030204" pitchFamily="34" charset="0"/>
              </a:rPr>
              <a:t>PROGRAMA DE MONITORAMENTO</a:t>
            </a:r>
            <a:br>
              <a:rPr lang="pt-BR" altLang="pt-BR" sz="2800" b="1" dirty="0">
                <a:solidFill>
                  <a:schemeClr val="tx2"/>
                </a:solidFill>
                <a:latin typeface="Petrobras Sans" panose="020B0606020204030204" pitchFamily="34" charset="0"/>
              </a:rPr>
            </a:br>
            <a:r>
              <a:rPr lang="pt-BR" altLang="pt-BR" sz="2800" b="1" dirty="0">
                <a:solidFill>
                  <a:schemeClr val="tx2"/>
                </a:solidFill>
                <a:latin typeface="Petrobras Sans" panose="020B0606020204030204" pitchFamily="34" charset="0"/>
              </a:rPr>
              <a:t>DE EMISSÕES DE RUÍDOS</a:t>
            </a:r>
            <a:endParaRPr lang="pt-BR" sz="2800" b="1" kern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A5537EA-F4E5-3BA9-9C0C-83DC6ACB0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1700594"/>
            <a:ext cx="8272403" cy="4922048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368CD06D-5D82-58C9-2BDA-BC28508559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13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89052-135E-616F-6382-A2FBEEB6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8EC4E4A-8E42-429C-3669-04B30CAC8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8" b="8878"/>
          <a:stretch>
            <a:fillRect/>
          </a:stretch>
        </p:blipFill>
        <p:spPr bwMode="auto">
          <a:xfrm>
            <a:off x="1238187" y="2097297"/>
            <a:ext cx="2804662" cy="190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1178A3D8-DE47-B846-AC4F-6CA76229DE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19BA06A1-8742-7FED-CF0C-49A92E90DBBC}"/>
              </a:ext>
            </a:extLst>
          </p:cNvPr>
          <p:cNvSpPr txBox="1"/>
          <p:nvPr/>
        </p:nvSpPr>
        <p:spPr>
          <a:xfrm>
            <a:off x="1732006" y="116632"/>
            <a:ext cx="497378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Monitoramento</a:t>
            </a:r>
            <a:b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</a:b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de Emissões de Ruídos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1B1626BD-A4B8-F38E-BE9A-17B8E0124C8B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2</a:t>
            </a: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297A9693-E34A-2105-320B-242A12859016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15" name="Espaço Reservado para Conteúdo 3">
            <a:extLst>
              <a:ext uri="{FF2B5EF4-FFF2-40B4-BE49-F238E27FC236}">
                <a16:creationId xmlns:a16="http://schemas.microsoft.com/office/drawing/2014/main" id="{26C6FEE9-ED94-7636-CA56-713B664B1469}"/>
              </a:ext>
            </a:extLst>
          </p:cNvPr>
          <p:cNvSpPr txBox="1">
            <a:spLocks/>
          </p:cNvSpPr>
          <p:nvPr/>
        </p:nvSpPr>
        <p:spPr>
          <a:xfrm>
            <a:off x="9517935" y="5378144"/>
            <a:ext cx="1934879" cy="118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BR" altLang="pt-BR" sz="1100" dirty="0">
                <a:solidFill>
                  <a:srgbClr val="000000"/>
                </a:solidFill>
                <a:latin typeface="Petrobras Sans" panose="020B0606020204030204" pitchFamily="34" charset="0"/>
              </a:rPr>
              <a:t>*P7 e P8 – influência de interferências de animais e atividades domésticas.</a:t>
            </a:r>
          </a:p>
          <a:p>
            <a:pPr mar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br>
              <a:rPr lang="pt-BR" altLang="pt-BR" sz="1100" dirty="0">
                <a:solidFill>
                  <a:srgbClr val="000000"/>
                </a:solidFill>
                <a:latin typeface="Petrobras Sans" panose="020B0606020204030204" pitchFamily="34" charset="0"/>
              </a:rPr>
            </a:br>
            <a:r>
              <a:rPr lang="pt-BR" altLang="pt-BR" sz="1100" dirty="0">
                <a:solidFill>
                  <a:srgbClr val="000000"/>
                </a:solidFill>
                <a:latin typeface="Petrobras Sans" panose="020B0606020204030204" pitchFamily="34" charset="0"/>
              </a:rPr>
              <a:t>*A UTE-TLG Não estava operando durante as campanhas de monitoramento.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B58156F-25E3-4EDA-487D-F28D4040FE67}"/>
              </a:ext>
            </a:extLst>
          </p:cNvPr>
          <p:cNvGrpSpPr/>
          <p:nvPr/>
        </p:nvGrpSpPr>
        <p:grpSpPr>
          <a:xfrm>
            <a:off x="1224999" y="1461487"/>
            <a:ext cx="9621498" cy="5074193"/>
            <a:chOff x="1341296" y="1631015"/>
            <a:chExt cx="9621498" cy="5074193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A032E2E9-4534-32C9-150A-44F371C67E32}"/>
                </a:ext>
              </a:extLst>
            </p:cNvPr>
            <p:cNvSpPr/>
            <p:nvPr/>
          </p:nvSpPr>
          <p:spPr>
            <a:xfrm>
              <a:off x="4284642" y="2252722"/>
              <a:ext cx="3398604" cy="207740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F9CBBBB-E861-B223-FA89-F983FB94AD3E}"/>
                </a:ext>
              </a:extLst>
            </p:cNvPr>
            <p:cNvSpPr/>
            <p:nvPr/>
          </p:nvSpPr>
          <p:spPr>
            <a:xfrm>
              <a:off x="7730818" y="2278519"/>
              <a:ext cx="3231976" cy="1975549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Gráfico 8">
              <a:extLst>
                <a:ext uri="{FF2B5EF4-FFF2-40B4-BE49-F238E27FC236}">
                  <a16:creationId xmlns:a16="http://schemas.microsoft.com/office/drawing/2014/main" id="{4990BCFD-2521-66D3-84FF-086EE8412788}"/>
                </a:ext>
              </a:extLst>
            </p:cNvPr>
            <p:cNvSpPr/>
            <p:nvPr/>
          </p:nvSpPr>
          <p:spPr>
            <a:xfrm rot="10800000">
              <a:off x="7761921" y="1631015"/>
              <a:ext cx="3131826" cy="779215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24" name="Gráfico 8">
              <a:extLst>
                <a:ext uri="{FF2B5EF4-FFF2-40B4-BE49-F238E27FC236}">
                  <a16:creationId xmlns:a16="http://schemas.microsoft.com/office/drawing/2014/main" id="{4DE740F2-BEA7-27F4-46EC-C80B083A319E}"/>
                </a:ext>
              </a:extLst>
            </p:cNvPr>
            <p:cNvSpPr/>
            <p:nvPr/>
          </p:nvSpPr>
          <p:spPr>
            <a:xfrm rot="10800000">
              <a:off x="4373067" y="1632264"/>
              <a:ext cx="3188120" cy="779215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0B566FF-C691-46FB-C125-8DADB32B2AD4}"/>
                </a:ext>
              </a:extLst>
            </p:cNvPr>
            <p:cNvSpPr/>
            <p:nvPr/>
          </p:nvSpPr>
          <p:spPr>
            <a:xfrm>
              <a:off x="2702399" y="4421502"/>
              <a:ext cx="1991230" cy="1711360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9454699-7CE7-6922-BB8E-77349C39AC11}"/>
                </a:ext>
              </a:extLst>
            </p:cNvPr>
            <p:cNvSpPr/>
            <p:nvPr/>
          </p:nvSpPr>
          <p:spPr>
            <a:xfrm>
              <a:off x="4806325" y="4410824"/>
              <a:ext cx="2221525" cy="1711360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774EF02-CE59-A173-B679-6F3E5D4F5814}"/>
                </a:ext>
              </a:extLst>
            </p:cNvPr>
            <p:cNvSpPr/>
            <p:nvPr/>
          </p:nvSpPr>
          <p:spPr>
            <a:xfrm>
              <a:off x="7114886" y="4410823"/>
              <a:ext cx="2325622" cy="1697507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Gráfico 8">
              <a:extLst>
                <a:ext uri="{FF2B5EF4-FFF2-40B4-BE49-F238E27FC236}">
                  <a16:creationId xmlns:a16="http://schemas.microsoft.com/office/drawing/2014/main" id="{9F68C8A1-1562-A783-6BDA-C9F152D98560}"/>
                </a:ext>
              </a:extLst>
            </p:cNvPr>
            <p:cNvSpPr/>
            <p:nvPr/>
          </p:nvSpPr>
          <p:spPr>
            <a:xfrm rot="10800000">
              <a:off x="1341296" y="2266825"/>
              <a:ext cx="2817849" cy="634823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27" name="Gráfico 8">
              <a:extLst>
                <a:ext uri="{FF2B5EF4-FFF2-40B4-BE49-F238E27FC236}">
                  <a16:creationId xmlns:a16="http://schemas.microsoft.com/office/drawing/2014/main" id="{BA579614-38B4-8C19-EA22-EF44719EE6DF}"/>
                </a:ext>
              </a:extLst>
            </p:cNvPr>
            <p:cNvSpPr/>
            <p:nvPr/>
          </p:nvSpPr>
          <p:spPr>
            <a:xfrm>
              <a:off x="2702399" y="5743934"/>
              <a:ext cx="1991230" cy="388928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DAA170D7-3FC7-2872-C36A-B64D70EA6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2285" y="2329773"/>
              <a:ext cx="2317452" cy="53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Monitoramento de Ruídos 1º Semestre 2025</a:t>
              </a:r>
              <a:endPara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5B216608-3B8C-8D78-CBE3-8E157C1EC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9595" y="1671487"/>
              <a:ext cx="2179789" cy="53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Resultado Medição Diurna 1º Semestre 2025</a:t>
              </a:r>
              <a:endPara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FE3D4B03-F1B2-E144-01CD-D5DA02137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1292" y="4690420"/>
              <a:ext cx="2833956" cy="53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Resultado Medição Diurna 2º Semestre 2025.</a:t>
              </a:r>
              <a:endPara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CF92F94D-6A57-1790-515D-43821D464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9421" y="1676618"/>
              <a:ext cx="3096826" cy="53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Resultado Medição</a:t>
              </a:r>
              <a:b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</a:br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Noturna 1º Semestre 2025</a:t>
              </a:r>
              <a:endPara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5B599599-3C1C-E8B3-EB91-70C5BBEBF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6576" y="5364321"/>
              <a:ext cx="1765248" cy="75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Monitoramento</a:t>
              </a:r>
            </a:p>
            <a:p>
              <a:pPr marL="0" indent="0" algn="l"/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de Ruídos 1º Semestre 2025</a:t>
              </a:r>
              <a:endPara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16" name="Gráfico 8">
              <a:extLst>
                <a:ext uri="{FF2B5EF4-FFF2-40B4-BE49-F238E27FC236}">
                  <a16:creationId xmlns:a16="http://schemas.microsoft.com/office/drawing/2014/main" id="{0FC8A08D-8C8F-10DE-ACA3-8F293369A7C2}"/>
                </a:ext>
              </a:extLst>
            </p:cNvPr>
            <p:cNvSpPr/>
            <p:nvPr/>
          </p:nvSpPr>
          <p:spPr>
            <a:xfrm>
              <a:off x="4806324" y="6086386"/>
              <a:ext cx="2221525" cy="618822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D6768A6F-AE5C-42CD-A782-B0D13B1E9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4140" y="6157017"/>
              <a:ext cx="2179789" cy="53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Resultado Medição Diurna 1º Semestre 2025</a:t>
              </a:r>
              <a:endPara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21" name="Gráfico 8">
              <a:extLst>
                <a:ext uri="{FF2B5EF4-FFF2-40B4-BE49-F238E27FC236}">
                  <a16:creationId xmlns:a16="http://schemas.microsoft.com/office/drawing/2014/main" id="{0E270FCD-D19F-0FF0-8CCE-9ECA54B8C44E}"/>
                </a:ext>
              </a:extLst>
            </p:cNvPr>
            <p:cNvSpPr/>
            <p:nvPr/>
          </p:nvSpPr>
          <p:spPr>
            <a:xfrm>
              <a:off x="7134936" y="6078515"/>
              <a:ext cx="2305571" cy="618822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4391E6FD-2F1E-C405-F70D-792FBFB85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4936" y="6140142"/>
              <a:ext cx="2305572" cy="53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4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Resultado Medição Noturna 2º Semestre 2025</a:t>
              </a:r>
              <a:endParaRPr lang="pt-BR" altLang="pt-BR" sz="14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</p:grpSp>
      <p:pic>
        <p:nvPicPr>
          <p:cNvPr id="18" name="Gráfico 17">
            <a:extLst>
              <a:ext uri="{FF2B5EF4-FFF2-40B4-BE49-F238E27FC236}">
                <a16:creationId xmlns:a16="http://schemas.microsoft.com/office/drawing/2014/main" id="{33FA9B44-DACC-CF21-D39B-F52FA2D2C4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90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94FC9-A772-F5B5-F1A1-F96CAD6C6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8DB0F52-356F-1A6F-909F-68263EFDE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b="381"/>
          <a:stretch>
            <a:fillRect/>
          </a:stretch>
        </p:blipFill>
        <p:spPr bwMode="auto">
          <a:xfrm>
            <a:off x="2008782" y="2060848"/>
            <a:ext cx="2626561" cy="190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DA24CA38-F537-4F54-4F37-4CEA967509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7802F03-85ED-A09B-0784-92CBA8628E9B}"/>
              </a:ext>
            </a:extLst>
          </p:cNvPr>
          <p:cNvSpPr txBox="1"/>
          <p:nvPr/>
        </p:nvSpPr>
        <p:spPr>
          <a:xfrm>
            <a:off x="1732007" y="116632"/>
            <a:ext cx="393194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Gerenciamento de Resíduos Sólidos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BC5D61F0-D568-6F76-52BE-8E23D35F2448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943CE7A-1C79-FBCF-775A-30DE107F8339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3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0778A759-51E7-1C1E-3EB5-B664285A292D}"/>
              </a:ext>
            </a:extLst>
          </p:cNvPr>
          <p:cNvGrpSpPr/>
          <p:nvPr/>
        </p:nvGrpSpPr>
        <p:grpSpPr>
          <a:xfrm>
            <a:off x="1991544" y="2060848"/>
            <a:ext cx="8744335" cy="4003109"/>
            <a:chOff x="2248209" y="1807686"/>
            <a:chExt cx="8744335" cy="4003109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79B9424B-A69E-1A68-0898-C83255DAA1FA}"/>
                </a:ext>
              </a:extLst>
            </p:cNvPr>
            <p:cNvSpPr/>
            <p:nvPr/>
          </p:nvSpPr>
          <p:spPr>
            <a:xfrm>
              <a:off x="5128529" y="1815815"/>
              <a:ext cx="2664296" cy="1896921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A548533-0675-96F3-0B81-BFF9E7941C02}"/>
                </a:ext>
              </a:extLst>
            </p:cNvPr>
            <p:cNvSpPr/>
            <p:nvPr/>
          </p:nvSpPr>
          <p:spPr>
            <a:xfrm>
              <a:off x="8008849" y="1815814"/>
              <a:ext cx="2664296" cy="1896921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CB9F9519-92EB-4DD7-0006-4C13F890D189}"/>
                </a:ext>
              </a:extLst>
            </p:cNvPr>
            <p:cNvSpPr/>
            <p:nvPr/>
          </p:nvSpPr>
          <p:spPr>
            <a:xfrm>
              <a:off x="2248209" y="3905963"/>
              <a:ext cx="2664296" cy="1896921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E0C4E93-B817-5D3A-2914-AC97A9245CAE}"/>
                </a:ext>
              </a:extLst>
            </p:cNvPr>
            <p:cNvSpPr/>
            <p:nvPr/>
          </p:nvSpPr>
          <p:spPr>
            <a:xfrm>
              <a:off x="5128529" y="3913874"/>
              <a:ext cx="2664296" cy="1896921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E187F28F-6D9A-7046-39A1-6785457A46C2}"/>
                </a:ext>
              </a:extLst>
            </p:cNvPr>
            <p:cNvSpPr/>
            <p:nvPr/>
          </p:nvSpPr>
          <p:spPr>
            <a:xfrm>
              <a:off x="8023319" y="3913875"/>
              <a:ext cx="2664296" cy="1896920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Gráfico 8">
              <a:extLst>
                <a:ext uri="{FF2B5EF4-FFF2-40B4-BE49-F238E27FC236}">
                  <a16:creationId xmlns:a16="http://schemas.microsoft.com/office/drawing/2014/main" id="{1111E581-0F52-3C89-22E5-4ACC01C88309}"/>
                </a:ext>
              </a:extLst>
            </p:cNvPr>
            <p:cNvSpPr/>
            <p:nvPr/>
          </p:nvSpPr>
          <p:spPr>
            <a:xfrm rot="10800000">
              <a:off x="2249989" y="1807686"/>
              <a:ext cx="2662516" cy="653307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34" name="Gráfico 8">
              <a:extLst>
                <a:ext uri="{FF2B5EF4-FFF2-40B4-BE49-F238E27FC236}">
                  <a16:creationId xmlns:a16="http://schemas.microsoft.com/office/drawing/2014/main" id="{6535075E-D652-FDFB-E9B2-B690A2819F5C}"/>
                </a:ext>
              </a:extLst>
            </p:cNvPr>
            <p:cNvSpPr/>
            <p:nvPr/>
          </p:nvSpPr>
          <p:spPr>
            <a:xfrm rot="10800000">
              <a:off x="5130309" y="1807687"/>
              <a:ext cx="2662516" cy="653307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35" name="Gráfico 8">
              <a:extLst>
                <a:ext uri="{FF2B5EF4-FFF2-40B4-BE49-F238E27FC236}">
                  <a16:creationId xmlns:a16="http://schemas.microsoft.com/office/drawing/2014/main" id="{4FEC54B5-CD42-ACC9-5D91-614A5B4B3300}"/>
                </a:ext>
              </a:extLst>
            </p:cNvPr>
            <p:cNvSpPr/>
            <p:nvPr/>
          </p:nvSpPr>
          <p:spPr>
            <a:xfrm rot="10800000">
              <a:off x="8007573" y="1807686"/>
              <a:ext cx="2662516" cy="653307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36" name="Gráfico 8">
              <a:extLst>
                <a:ext uri="{FF2B5EF4-FFF2-40B4-BE49-F238E27FC236}">
                  <a16:creationId xmlns:a16="http://schemas.microsoft.com/office/drawing/2014/main" id="{B4E866D0-F31F-C346-14D2-6E60B9058C4F}"/>
                </a:ext>
              </a:extLst>
            </p:cNvPr>
            <p:cNvSpPr/>
            <p:nvPr/>
          </p:nvSpPr>
          <p:spPr>
            <a:xfrm>
              <a:off x="2249989" y="5322144"/>
              <a:ext cx="2662516" cy="473990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37" name="Gráfico 8">
              <a:extLst>
                <a:ext uri="{FF2B5EF4-FFF2-40B4-BE49-F238E27FC236}">
                  <a16:creationId xmlns:a16="http://schemas.microsoft.com/office/drawing/2014/main" id="{5F696050-527E-3E7C-65C5-6CB7EA0744AC}"/>
                </a:ext>
              </a:extLst>
            </p:cNvPr>
            <p:cNvSpPr/>
            <p:nvPr/>
          </p:nvSpPr>
          <p:spPr>
            <a:xfrm>
              <a:off x="5124223" y="5331274"/>
              <a:ext cx="2662516" cy="473990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39" name="Gráfico 8">
              <a:extLst>
                <a:ext uri="{FF2B5EF4-FFF2-40B4-BE49-F238E27FC236}">
                  <a16:creationId xmlns:a16="http://schemas.microsoft.com/office/drawing/2014/main" id="{1959C2BF-B05B-D9DC-730E-677BB64C9CC1}"/>
                </a:ext>
              </a:extLst>
            </p:cNvPr>
            <p:cNvSpPr/>
            <p:nvPr/>
          </p:nvSpPr>
          <p:spPr>
            <a:xfrm>
              <a:off x="8029521" y="5331273"/>
              <a:ext cx="2662516" cy="473990"/>
            </a:xfrm>
            <a:prstGeom prst="rect">
              <a:avLst/>
            </a:prstGeom>
            <a:gradFill>
              <a:gsLst>
                <a:gs pos="0">
                  <a:srgbClr val="FFFFFF">
                    <a:lumMod val="0"/>
                    <a:alpha val="0"/>
                  </a:srgbClr>
                </a:gs>
                <a:gs pos="61000">
                  <a:srgbClr val="1D1D1B">
                    <a:alpha val="88000"/>
                  </a:srgbClr>
                </a:gs>
              </a:gsLst>
              <a:lin ang="5400000" scaled="1"/>
            </a:gradFill>
            <a:ln w="1178" cap="flat">
              <a:noFill/>
              <a:prstDash val="solid"/>
              <a:miter/>
            </a:ln>
          </p:spPr>
          <p:txBody>
            <a:bodyPr/>
            <a:lstStyle/>
            <a:p>
              <a:endParaRPr lang="pt-BR">
                <a:highlight>
                  <a:srgbClr val="000000"/>
                </a:highlight>
              </a:endParaRP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5E99829D-5783-C4FF-B15B-C7ADCE588D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9576" y="1871190"/>
              <a:ext cx="2952328" cy="289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2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Ações interativas de coleta seletiva</a:t>
              </a:r>
              <a:endPara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CFE519B9-0BBB-23F9-186A-BFB030EA7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5950" y="1864864"/>
              <a:ext cx="2952328" cy="289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2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Composteira UTE-TLG</a:t>
              </a:r>
              <a:endPara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73B21606-F31D-F9E0-61AC-D868ED900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0216" y="1843532"/>
              <a:ext cx="2952328" cy="289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2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Entrega de adubo da UTE-TLG</a:t>
              </a:r>
              <a:endPara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30" name="Text Box 7">
              <a:extLst>
                <a:ext uri="{FF2B5EF4-FFF2-40B4-BE49-F238E27FC236}">
                  <a16:creationId xmlns:a16="http://schemas.microsoft.com/office/drawing/2014/main" id="{10C36588-75C5-388C-DFFA-35712B1F0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0344" y="5445224"/>
              <a:ext cx="2952328" cy="289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2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Organização de Resíduos Classe I</a:t>
              </a:r>
              <a:endPara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ACCC9C14-C62C-F1A5-05B1-B029498BFE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9799" y="5296237"/>
              <a:ext cx="1766393" cy="473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2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Organização e Triagem de Resíduos Classe II</a:t>
              </a:r>
              <a:endPara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  <p:sp>
          <p:nvSpPr>
            <p:cNvPr id="33" name="Text Box 7">
              <a:extLst>
                <a:ext uri="{FF2B5EF4-FFF2-40B4-BE49-F238E27FC236}">
                  <a16:creationId xmlns:a16="http://schemas.microsoft.com/office/drawing/2014/main" id="{1E6693E0-D0E1-42FE-0DBC-3FF35CAC6A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0216" y="5445224"/>
              <a:ext cx="2952328" cy="289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3644" tIns="51823" rIns="103644" bIns="51823">
              <a:spAutoFit/>
            </a:bodyPr>
            <a:lstStyle>
              <a:lvl1pPr marL="457200" indent="-457200" algn="just" defTabSz="1074738">
                <a:buFont typeface="Wingdings" panose="05000000000000000000" pitchFamily="2" charset="2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74738"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74738">
                <a:buChar char="•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71563" indent="-173038" defTabSz="1074738">
                <a:buChar char="–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6550" indent="-171450" defTabSz="1074738"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37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209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81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5350" indent="-171450" defTabSz="1074738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21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/>
              <a:r>
                <a:rPr lang="pt-BR" sz="1200" b="0" dirty="0">
                  <a:solidFill>
                    <a:schemeClr val="tx2"/>
                  </a:solidFill>
                  <a:latin typeface="Petrobras Sans" panose="020B0606020204030204" pitchFamily="34" charset="0"/>
                </a:rPr>
                <a:t>Caracterização de Resíduos</a:t>
              </a:r>
              <a:endParaRPr lang="pt-BR" altLang="pt-BR" sz="1200" b="0" dirty="0">
                <a:solidFill>
                  <a:schemeClr val="tx2"/>
                </a:solidFill>
                <a:latin typeface="Petrobras Sans" panose="020B0606020204030204" pitchFamily="34" charset="0"/>
              </a:endParaRPr>
            </a:p>
          </p:txBody>
        </p:sp>
      </p:grpSp>
      <p:pic>
        <p:nvPicPr>
          <p:cNvPr id="2" name="Gráfico 1">
            <a:extLst>
              <a:ext uri="{FF2B5EF4-FFF2-40B4-BE49-F238E27FC236}">
                <a16:creationId xmlns:a16="http://schemas.microsoft.com/office/drawing/2014/main" id="{CC3536BD-7671-7017-C231-BE5A940C46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30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FBD79-F477-5FFD-9160-81873FD26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6FB18357-4E96-7410-3D21-B58EA1EA2A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03" r="3954"/>
          <a:stretch>
            <a:fillRect/>
          </a:stretch>
        </p:blipFill>
        <p:spPr>
          <a:xfrm>
            <a:off x="0" y="-65073"/>
            <a:ext cx="12192000" cy="216596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4F4CDBB-40AF-BC24-6ABC-831A09F60195}"/>
              </a:ext>
            </a:extLst>
          </p:cNvPr>
          <p:cNvSpPr txBox="1"/>
          <p:nvPr/>
        </p:nvSpPr>
        <p:spPr>
          <a:xfrm>
            <a:off x="1732007" y="116632"/>
            <a:ext cx="393194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Petrobras Sans" panose="020B0606020204030204" pitchFamily="34" charset="0"/>
              </a:rPr>
              <a:t>Programa de Gerenciamento de Resíduos Sólidos</a:t>
            </a:r>
            <a:endParaRPr lang="pt-BR" sz="2400" b="1" kern="0" dirty="0">
              <a:solidFill>
                <a:srgbClr val="FFC000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id="{D6299182-22B8-ED89-7431-A400A245B851}"/>
              </a:ext>
            </a:extLst>
          </p:cNvPr>
          <p:cNvSpPr txBox="1">
            <a:spLocks/>
          </p:cNvSpPr>
          <p:nvPr/>
        </p:nvSpPr>
        <p:spPr>
          <a:xfrm>
            <a:off x="5967127" y="2060848"/>
            <a:ext cx="9036496" cy="5831734"/>
          </a:xfrm>
        </p:spPr>
        <p:txBody>
          <a:bodyPr>
            <a:noAutofit/>
          </a:bodyPr>
          <a:lstStyle>
            <a:lvl1pPr marL="228530" indent="-228530" algn="l" defTabSz="91411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798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8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47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08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6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25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3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1" indent="-228530" algn="l" defTabSz="91411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/>
              <a:buNone/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b="1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altLang="pt-BR" sz="2000" dirty="0"/>
          </a:p>
          <a:p>
            <a:pPr algn="just" fontAlgn="auto">
              <a:spcAft>
                <a:spcPts val="0"/>
              </a:spcAft>
            </a:pPr>
            <a:endParaRPr lang="pt-BR" sz="2200" dirty="0"/>
          </a:p>
          <a:p>
            <a:pPr algn="just" fontAlgn="auto">
              <a:spcAft>
                <a:spcPts val="0"/>
              </a:spcAft>
            </a:pPr>
            <a:endParaRPr lang="pt-BR" sz="1000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pt-BR" sz="2200" dirty="0"/>
          </a:p>
          <a:p>
            <a:pPr fontAlgn="auto">
              <a:spcAft>
                <a:spcPts val="0"/>
              </a:spcAft>
            </a:pPr>
            <a:endParaRPr lang="pt-BR" sz="2050" dirty="0"/>
          </a:p>
          <a:p>
            <a:pPr fontAlgn="auto">
              <a:spcAft>
                <a:spcPts val="0"/>
              </a:spcAft>
            </a:pPr>
            <a:endParaRPr lang="pt-BR" sz="205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8D14633-1B52-1580-1E42-1E9B5DA63C08}"/>
              </a:ext>
            </a:extLst>
          </p:cNvPr>
          <p:cNvSpPr txBox="1"/>
          <p:nvPr/>
        </p:nvSpPr>
        <p:spPr>
          <a:xfrm>
            <a:off x="191344" y="188640"/>
            <a:ext cx="722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Petrobras Sans Light italic" panose="020B04060202040A0204" pitchFamily="34" charset="0"/>
              </a:rPr>
              <a:t>3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5C1204E-656F-A1D7-37A7-05C285977634}"/>
              </a:ext>
            </a:extLst>
          </p:cNvPr>
          <p:cNvSpPr/>
          <p:nvPr/>
        </p:nvSpPr>
        <p:spPr>
          <a:xfrm>
            <a:off x="405563" y="1920263"/>
            <a:ext cx="5832648" cy="309634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6A93855-74A5-62B7-6832-7D494E49B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466992"/>
              </p:ext>
            </p:extLst>
          </p:nvPr>
        </p:nvGraphicFramePr>
        <p:xfrm>
          <a:off x="6238211" y="1920263"/>
          <a:ext cx="5544616" cy="3096340"/>
        </p:xfrm>
        <a:graphic>
          <a:graphicData uri="http://schemas.openxmlformats.org/drawingml/2006/table">
            <a:tbl>
              <a:tblPr/>
              <a:tblGrid>
                <a:gridCol w="4080949">
                  <a:extLst>
                    <a:ext uri="{9D8B030D-6E8A-4147-A177-3AD203B41FA5}">
                      <a16:colId xmlns:a16="http://schemas.microsoft.com/office/drawing/2014/main" val="883398494"/>
                    </a:ext>
                  </a:extLst>
                </a:gridCol>
                <a:gridCol w="1463667">
                  <a:extLst>
                    <a:ext uri="{9D8B030D-6E8A-4147-A177-3AD203B41FA5}">
                      <a16:colId xmlns:a16="http://schemas.microsoft.com/office/drawing/2014/main" val="278884593"/>
                    </a:ext>
                  </a:extLst>
                </a:gridCol>
              </a:tblGrid>
              <a:tr h="221167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TECNOLOGIAS UTILIZADAS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89479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QUANTIDADE (t)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979393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RE-REFINO DE ÓLEOS USADOS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334866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COPROCESSAMENTO EM CIMENTEIRAS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46432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REAPROVEITAMENTO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9543260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TRATAMENTO DE EFLUENTES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37997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RECICLAGEM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359094"/>
                  </a:ext>
                </a:extLst>
              </a:tr>
              <a:tr h="44233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DISPOSIÇÃO FINAL EM ATERRO INDUSTRIAL CLASSE II-A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705719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DESCONTAMINAÇÃO DE BOMBONAS / CONTAINERES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411394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DISPOSIÇÃO FINAL EM ATERRO MUNICIPAL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431805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COMPOSTAGEM (INTERNA)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4034635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COMPOSTAGEM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043673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INCINERAÇÃO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33199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0F732D87-588B-78B6-DD9C-1B22AE305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898085"/>
              </p:ext>
            </p:extLst>
          </p:nvPr>
        </p:nvGraphicFramePr>
        <p:xfrm>
          <a:off x="4118261" y="5154747"/>
          <a:ext cx="3955478" cy="1167012"/>
        </p:xfrm>
        <a:graphic>
          <a:graphicData uri="http://schemas.openxmlformats.org/drawingml/2006/table">
            <a:tbl>
              <a:tblPr/>
              <a:tblGrid>
                <a:gridCol w="954770">
                  <a:extLst>
                    <a:ext uri="{9D8B030D-6E8A-4147-A177-3AD203B41FA5}">
                      <a16:colId xmlns:a16="http://schemas.microsoft.com/office/drawing/2014/main" val="4148813779"/>
                    </a:ext>
                  </a:extLst>
                </a:gridCol>
                <a:gridCol w="1795062">
                  <a:extLst>
                    <a:ext uri="{9D8B030D-6E8A-4147-A177-3AD203B41FA5}">
                      <a16:colId xmlns:a16="http://schemas.microsoft.com/office/drawing/2014/main" val="2208666716"/>
                    </a:ext>
                  </a:extLst>
                </a:gridCol>
                <a:gridCol w="1205646">
                  <a:extLst>
                    <a:ext uri="{9D8B030D-6E8A-4147-A177-3AD203B41FA5}">
                      <a16:colId xmlns:a16="http://schemas.microsoft.com/office/drawing/2014/main" val="2012486761"/>
                    </a:ext>
                  </a:extLst>
                </a:gridCol>
              </a:tblGrid>
              <a:tr h="413389">
                <a:tc>
                  <a:txBody>
                    <a:bodyPr/>
                    <a:lstStyle/>
                    <a:p>
                      <a:pPr marL="0" algn="ctr" defTabSz="914117" rtl="0" eaLnBrk="1" fontAlgn="b" latinLnBrk="0" hangingPunct="1">
                        <a:buNone/>
                      </a:pPr>
                      <a:r>
                        <a:rPr lang="pt-BR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ROTA</a:t>
                      </a:r>
                    </a:p>
                    <a:p>
                      <a:pPr marL="0" algn="ctr" defTabSz="914117" rtl="0" eaLnBrk="1" fontAlgn="b" latinLnBrk="0" hangingPunct="1">
                        <a:buNone/>
                      </a:pPr>
                      <a:endParaRPr lang="pt-BR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17" rtl="0" eaLnBrk="1" fontAlgn="b" latinLnBrk="0" hangingPunct="1">
                        <a:buNone/>
                      </a:pPr>
                      <a:r>
                        <a:rPr lang="pt-BR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QUANTIDADE (t)</a:t>
                      </a:r>
                    </a:p>
                    <a:p>
                      <a:pPr marL="0" algn="ctr" defTabSz="914117" rtl="0" eaLnBrk="1" fontAlgn="b" latinLnBrk="0" hangingPunct="1">
                        <a:buNone/>
                      </a:pPr>
                      <a:endParaRPr lang="pt-BR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  <a:p>
                      <a:pPr marL="0" algn="ctr" defTabSz="914117" rtl="0" eaLnBrk="1" fontAlgn="b" latinLnBrk="0" hangingPunct="1">
                        <a:buNone/>
                      </a:pPr>
                      <a:endParaRPr lang="pt-BR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28984"/>
                  </a:ext>
                </a:extLst>
              </a:tr>
              <a:tr h="26819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104,287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261286"/>
                  </a:ext>
                </a:extLst>
              </a:tr>
              <a:tr h="4854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NÃO RRR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762418"/>
                  </a:ext>
                </a:extLst>
              </a:tr>
            </a:tbl>
          </a:graphicData>
        </a:graphic>
      </p:graphicFrame>
      <p:pic>
        <p:nvPicPr>
          <p:cNvPr id="5" name="Gráfico 4">
            <a:extLst>
              <a:ext uri="{FF2B5EF4-FFF2-40B4-BE49-F238E27FC236}">
                <a16:creationId xmlns:a16="http://schemas.microsoft.com/office/drawing/2014/main" id="{47C80DEC-DC36-DE19-5CB1-93E37BBF56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1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E024D7E2-24E2-31F1-36B8-9754A1911E7B}"/>
              </a:ext>
            </a:extLst>
          </p:cNvPr>
          <p:cNvSpPr/>
          <p:nvPr/>
        </p:nvSpPr>
        <p:spPr>
          <a:xfrm rot="10800000">
            <a:off x="11292" y="-105070"/>
            <a:ext cx="12188544" cy="2381941"/>
          </a:xfrm>
          <a:custGeom>
            <a:avLst/>
            <a:gdLst>
              <a:gd name="csX0" fmla="*/ 12192860 w 12192859"/>
              <a:gd name="csY0" fmla="*/ 188066 h 3331651"/>
              <a:gd name="csX1" fmla="*/ 12192860 w 12192859"/>
              <a:gd name="csY1" fmla="*/ 3331652 h 3331651"/>
              <a:gd name="csX2" fmla="*/ 812 w 12192859"/>
              <a:gd name="csY2" fmla="*/ 3331652 h 3331651"/>
              <a:gd name="csX3" fmla="*/ 0 w 12192859"/>
              <a:gd name="csY3" fmla="*/ 0 h 3331651"/>
              <a:gd name="csX4" fmla="*/ 884840 w 12192859"/>
              <a:gd name="csY4" fmla="*/ 792647 h 3331651"/>
              <a:gd name="csX5" fmla="*/ 2250621 w 12192859"/>
              <a:gd name="csY5" fmla="*/ 1082560 h 3331651"/>
              <a:gd name="csX6" fmla="*/ 12192860 w 12192859"/>
              <a:gd name="csY6" fmla="*/ 188066 h 3331651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812 w 12192860"/>
              <a:gd name="csY2" fmla="*/ 3331652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192860 w 12192860"/>
              <a:gd name="csY0" fmla="*/ 188066 h 6746054"/>
              <a:gd name="csX1" fmla="*/ 12192860 w 12192860"/>
              <a:gd name="csY1" fmla="*/ 6746054 h 6746054"/>
              <a:gd name="csX2" fmla="*/ 12155 w 12192860"/>
              <a:gd name="csY2" fmla="*/ 6746054 h 6746054"/>
              <a:gd name="csX3" fmla="*/ 0 w 12192860"/>
              <a:gd name="csY3" fmla="*/ 0 h 6746054"/>
              <a:gd name="csX4" fmla="*/ 884840 w 12192860"/>
              <a:gd name="csY4" fmla="*/ 792647 h 6746054"/>
              <a:gd name="csX5" fmla="*/ 2250621 w 12192860"/>
              <a:gd name="csY5" fmla="*/ 1082560 h 6746054"/>
              <a:gd name="csX6" fmla="*/ 12192860 w 12192860"/>
              <a:gd name="csY6" fmla="*/ 188066 h 6746054"/>
              <a:gd name="csX0" fmla="*/ 12226080 w 12226080"/>
              <a:gd name="csY0" fmla="*/ 188066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26080 w 12226080"/>
              <a:gd name="csY6" fmla="*/ 188066 h 6757398"/>
              <a:gd name="csX0" fmla="*/ 12214794 w 12226080"/>
              <a:gd name="csY0" fmla="*/ 267069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214794 w 12226080"/>
              <a:gd name="csY6" fmla="*/ 267069 h 6757398"/>
              <a:gd name="csX0" fmla="*/ 12169650 w 12226080"/>
              <a:gd name="csY0" fmla="*/ 255783 h 6757398"/>
              <a:gd name="csX1" fmla="*/ 12226080 w 12226080"/>
              <a:gd name="csY1" fmla="*/ 6746054 h 6757398"/>
              <a:gd name="csX2" fmla="*/ 1 w 12226080"/>
              <a:gd name="csY2" fmla="*/ 6757398 h 6757398"/>
              <a:gd name="csX3" fmla="*/ 33220 w 12226080"/>
              <a:gd name="csY3" fmla="*/ 0 h 6757398"/>
              <a:gd name="csX4" fmla="*/ 918060 w 12226080"/>
              <a:gd name="csY4" fmla="*/ 792647 h 6757398"/>
              <a:gd name="csX5" fmla="*/ 2283841 w 12226080"/>
              <a:gd name="csY5" fmla="*/ 1082560 h 6757398"/>
              <a:gd name="csX6" fmla="*/ 12169650 w 12226080"/>
              <a:gd name="csY6" fmla="*/ 255783 h 6757398"/>
              <a:gd name="csX0" fmla="*/ 12169650 w 12169650"/>
              <a:gd name="csY0" fmla="*/ 255783 h 6757398"/>
              <a:gd name="csX1" fmla="*/ 11537624 w 12169650"/>
              <a:gd name="csY1" fmla="*/ 6475186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1989072 w 12169650"/>
              <a:gd name="csY1" fmla="*/ 6023739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69650 w 12169650"/>
              <a:gd name="csY0" fmla="*/ 255783 h 6757398"/>
              <a:gd name="csX1" fmla="*/ 12101934 w 12169650"/>
              <a:gd name="csY1" fmla="*/ 6012453 h 6757398"/>
              <a:gd name="csX2" fmla="*/ 1 w 12169650"/>
              <a:gd name="csY2" fmla="*/ 6757398 h 6757398"/>
              <a:gd name="csX3" fmla="*/ 33220 w 12169650"/>
              <a:gd name="csY3" fmla="*/ 0 h 6757398"/>
              <a:gd name="csX4" fmla="*/ 918060 w 12169650"/>
              <a:gd name="csY4" fmla="*/ 792647 h 6757398"/>
              <a:gd name="csX5" fmla="*/ 2283841 w 12169650"/>
              <a:gd name="csY5" fmla="*/ 1082560 h 6757398"/>
              <a:gd name="csX6" fmla="*/ 12169650 w 12169650"/>
              <a:gd name="csY6" fmla="*/ 255783 h 6757398"/>
              <a:gd name="csX0" fmla="*/ 12136430 w 12136430"/>
              <a:gd name="csY0" fmla="*/ 255783 h 6012453"/>
              <a:gd name="csX1" fmla="*/ 12068714 w 12136430"/>
              <a:gd name="csY1" fmla="*/ 6012453 h 6012453"/>
              <a:gd name="csX2" fmla="*/ 1163116 w 12136430"/>
              <a:gd name="csY2" fmla="*/ 5651352 h 6012453"/>
              <a:gd name="csX3" fmla="*/ 0 w 12136430"/>
              <a:gd name="csY3" fmla="*/ 0 h 6012453"/>
              <a:gd name="csX4" fmla="*/ 884840 w 12136430"/>
              <a:gd name="csY4" fmla="*/ 792647 h 6012453"/>
              <a:gd name="csX5" fmla="*/ 2250621 w 12136430"/>
              <a:gd name="csY5" fmla="*/ 1082560 h 6012453"/>
              <a:gd name="csX6" fmla="*/ 12136430 w 12136430"/>
              <a:gd name="csY6" fmla="*/ 255783 h 6012453"/>
              <a:gd name="csX0" fmla="*/ 12136430 w 12136430"/>
              <a:gd name="csY0" fmla="*/ 255783 h 6012511"/>
              <a:gd name="csX1" fmla="*/ 12068714 w 12136430"/>
              <a:gd name="csY1" fmla="*/ 6012453 h 6012511"/>
              <a:gd name="csX2" fmla="*/ 23212 w 12136430"/>
              <a:gd name="csY2" fmla="*/ 6012511 h 6012511"/>
              <a:gd name="csX3" fmla="*/ 0 w 12136430"/>
              <a:gd name="csY3" fmla="*/ 0 h 6012511"/>
              <a:gd name="csX4" fmla="*/ 884840 w 12136430"/>
              <a:gd name="csY4" fmla="*/ 792647 h 6012511"/>
              <a:gd name="csX5" fmla="*/ 2250621 w 12136430"/>
              <a:gd name="csY5" fmla="*/ 1082560 h 6012511"/>
              <a:gd name="csX6" fmla="*/ 12136430 w 12136430"/>
              <a:gd name="csY6" fmla="*/ 255783 h 6012511"/>
              <a:gd name="csX0" fmla="*/ 12113220 w 12113220"/>
              <a:gd name="csY0" fmla="*/ 244497 h 6001225"/>
              <a:gd name="csX1" fmla="*/ 12045504 w 12113220"/>
              <a:gd name="csY1" fmla="*/ 6001167 h 6001225"/>
              <a:gd name="csX2" fmla="*/ 2 w 12113220"/>
              <a:gd name="csY2" fmla="*/ 6001225 h 6001225"/>
              <a:gd name="csX3" fmla="*/ 33221 w 12113220"/>
              <a:gd name="csY3" fmla="*/ 0 h 6001225"/>
              <a:gd name="csX4" fmla="*/ 861630 w 12113220"/>
              <a:gd name="csY4" fmla="*/ 781361 h 6001225"/>
              <a:gd name="csX5" fmla="*/ 2227411 w 12113220"/>
              <a:gd name="csY5" fmla="*/ 1071274 h 6001225"/>
              <a:gd name="csX6" fmla="*/ 12113220 w 12113220"/>
              <a:gd name="csY6" fmla="*/ 244497 h 6001225"/>
              <a:gd name="csX0" fmla="*/ 12098361 w 12098361"/>
              <a:gd name="csY0" fmla="*/ 244497 h 6001167"/>
              <a:gd name="csX1" fmla="*/ 12030645 w 12098361"/>
              <a:gd name="csY1" fmla="*/ 6001167 h 6001167"/>
              <a:gd name="csX2" fmla="*/ 3 w 12098361"/>
              <a:gd name="csY2" fmla="*/ 3534442 h 6001167"/>
              <a:gd name="csX3" fmla="*/ 18362 w 12098361"/>
              <a:gd name="csY3" fmla="*/ 0 h 6001167"/>
              <a:gd name="csX4" fmla="*/ 846771 w 12098361"/>
              <a:gd name="csY4" fmla="*/ 781361 h 6001167"/>
              <a:gd name="csX5" fmla="*/ 2212552 w 12098361"/>
              <a:gd name="csY5" fmla="*/ 1071274 h 6001167"/>
              <a:gd name="csX6" fmla="*/ 12098361 w 12098361"/>
              <a:gd name="csY6" fmla="*/ 244497 h 6001167"/>
              <a:gd name="csX0" fmla="*/ 12083512 w 12083512"/>
              <a:gd name="csY0" fmla="*/ 244497 h 6001167"/>
              <a:gd name="csX1" fmla="*/ 12015796 w 12083512"/>
              <a:gd name="csY1" fmla="*/ 6001167 h 6001167"/>
              <a:gd name="csX2" fmla="*/ 14 w 12083512"/>
              <a:gd name="csY2" fmla="*/ 3801925 h 6001167"/>
              <a:gd name="csX3" fmla="*/ 3513 w 12083512"/>
              <a:gd name="csY3" fmla="*/ 0 h 6001167"/>
              <a:gd name="csX4" fmla="*/ 831922 w 12083512"/>
              <a:gd name="csY4" fmla="*/ 781361 h 6001167"/>
              <a:gd name="csX5" fmla="*/ 2197703 w 12083512"/>
              <a:gd name="csY5" fmla="*/ 1071274 h 6001167"/>
              <a:gd name="csX6" fmla="*/ 12083512 w 12083512"/>
              <a:gd name="csY6" fmla="*/ 244497 h 6001167"/>
              <a:gd name="csX0" fmla="*/ 12083512 w 12083512"/>
              <a:gd name="csY0" fmla="*/ 244497 h 3801925"/>
              <a:gd name="csX1" fmla="*/ 11748314 w 12083512"/>
              <a:gd name="csY1" fmla="*/ 3058859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83512"/>
              <a:gd name="csY0" fmla="*/ 244497 h 3801925"/>
              <a:gd name="csX1" fmla="*/ 12060376 w 12083512"/>
              <a:gd name="csY1" fmla="*/ 3772146 h 3801925"/>
              <a:gd name="csX2" fmla="*/ 14 w 12083512"/>
              <a:gd name="csY2" fmla="*/ 3801925 h 3801925"/>
              <a:gd name="csX3" fmla="*/ 3513 w 12083512"/>
              <a:gd name="csY3" fmla="*/ 0 h 3801925"/>
              <a:gd name="csX4" fmla="*/ 831922 w 12083512"/>
              <a:gd name="csY4" fmla="*/ 781361 h 3801925"/>
              <a:gd name="csX5" fmla="*/ 2197703 w 12083512"/>
              <a:gd name="csY5" fmla="*/ 1071274 h 3801925"/>
              <a:gd name="csX6" fmla="*/ 12083512 w 12083512"/>
              <a:gd name="csY6" fmla="*/ 244497 h 3801925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01925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083512 w 12094791"/>
              <a:gd name="csY0" fmla="*/ 244497 h 3840976"/>
              <a:gd name="csX1" fmla="*/ 12094791 w 12094791"/>
              <a:gd name="csY1" fmla="*/ 3840976 h 3840976"/>
              <a:gd name="csX2" fmla="*/ 14 w 12094791"/>
              <a:gd name="csY2" fmla="*/ 3836341 h 3840976"/>
              <a:gd name="csX3" fmla="*/ 3513 w 12094791"/>
              <a:gd name="csY3" fmla="*/ 0 h 3840976"/>
              <a:gd name="csX4" fmla="*/ 831922 w 12094791"/>
              <a:gd name="csY4" fmla="*/ 781361 h 3840976"/>
              <a:gd name="csX5" fmla="*/ 2197703 w 12094791"/>
              <a:gd name="csY5" fmla="*/ 1071274 h 3840976"/>
              <a:gd name="csX6" fmla="*/ 12083512 w 12094791"/>
              <a:gd name="csY6" fmla="*/ 244497 h 3840976"/>
              <a:gd name="csX0" fmla="*/ 12113708 w 12124987"/>
              <a:gd name="csY0" fmla="*/ 244497 h 3840976"/>
              <a:gd name="csX1" fmla="*/ 12124987 w 12124987"/>
              <a:gd name="csY1" fmla="*/ 3840976 h 3840976"/>
              <a:gd name="csX2" fmla="*/ 1 w 12124987"/>
              <a:gd name="csY2" fmla="*/ 2401425 h 3840976"/>
              <a:gd name="csX3" fmla="*/ 33709 w 12124987"/>
              <a:gd name="csY3" fmla="*/ 0 h 3840976"/>
              <a:gd name="csX4" fmla="*/ 862118 w 12124987"/>
              <a:gd name="csY4" fmla="*/ 781361 h 3840976"/>
              <a:gd name="csX5" fmla="*/ 2227899 w 12124987"/>
              <a:gd name="csY5" fmla="*/ 1071274 h 3840976"/>
              <a:gd name="csX6" fmla="*/ 12113708 w 12124987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02232 w 12091278"/>
              <a:gd name="csY2" fmla="*/ 1600893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91278"/>
              <a:gd name="csY0" fmla="*/ 244497 h 3840976"/>
              <a:gd name="csX1" fmla="*/ 12091278 w 12091278"/>
              <a:gd name="csY1" fmla="*/ 3840976 h 3840976"/>
              <a:gd name="csX2" fmla="*/ 11606 w 12091278"/>
              <a:gd name="csY2" fmla="*/ 2280590 h 3840976"/>
              <a:gd name="csX3" fmla="*/ 0 w 12091278"/>
              <a:gd name="csY3" fmla="*/ 0 h 3840976"/>
              <a:gd name="csX4" fmla="*/ 828409 w 12091278"/>
              <a:gd name="csY4" fmla="*/ 781361 h 3840976"/>
              <a:gd name="csX5" fmla="*/ 2194190 w 12091278"/>
              <a:gd name="csY5" fmla="*/ 1071274 h 3840976"/>
              <a:gd name="csX6" fmla="*/ 12079999 w 12091278"/>
              <a:gd name="csY6" fmla="*/ 244497 h 3840976"/>
              <a:gd name="csX0" fmla="*/ 12079999 w 12080087"/>
              <a:gd name="csY0" fmla="*/ 244497 h 2360746"/>
              <a:gd name="csX1" fmla="*/ 11970443 w 12080087"/>
              <a:gd name="csY1" fmla="*/ 2360746 h 2360746"/>
              <a:gd name="csX2" fmla="*/ 11606 w 12080087"/>
              <a:gd name="csY2" fmla="*/ 2280590 h 2360746"/>
              <a:gd name="csX3" fmla="*/ 0 w 12080087"/>
              <a:gd name="csY3" fmla="*/ 0 h 2360746"/>
              <a:gd name="csX4" fmla="*/ 828409 w 12080087"/>
              <a:gd name="csY4" fmla="*/ 781361 h 2360746"/>
              <a:gd name="csX5" fmla="*/ 2194190 w 12080087"/>
              <a:gd name="csY5" fmla="*/ 1071274 h 2360746"/>
              <a:gd name="csX6" fmla="*/ 12079999 w 12080087"/>
              <a:gd name="csY6" fmla="*/ 244497 h 23607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080087" h="2360746">
                <a:moveTo>
                  <a:pt x="12079999" y="244497"/>
                </a:moveTo>
                <a:cubicBezTo>
                  <a:pt x="12083759" y="1443323"/>
                  <a:pt x="11966683" y="1161920"/>
                  <a:pt x="11970443" y="2360746"/>
                </a:cubicBezTo>
                <a:lnTo>
                  <a:pt x="11606" y="2280590"/>
                </a:lnTo>
                <a:cubicBezTo>
                  <a:pt x="11335" y="1170039"/>
                  <a:pt x="271" y="1110551"/>
                  <a:pt x="0" y="0"/>
                </a:cubicBezTo>
                <a:lnTo>
                  <a:pt x="828409" y="781361"/>
                </a:lnTo>
                <a:cubicBezTo>
                  <a:pt x="1294152" y="1158162"/>
                  <a:pt x="1157034" y="1165522"/>
                  <a:pt x="2194190" y="1071274"/>
                </a:cubicBezTo>
                <a:lnTo>
                  <a:pt x="12079999" y="244497"/>
                </a:lnTo>
                <a:close/>
              </a:path>
            </a:pathLst>
          </a:custGeom>
          <a:solidFill>
            <a:srgbClr val="008542"/>
          </a:solidFill>
          <a:ln w="4779" cap="flat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F265830-D902-C088-E6C7-0B39D53C15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22358" y="0"/>
            <a:ext cx="2877998" cy="282156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69DD12-0069-E911-146D-FD62AF45FD5A}"/>
              </a:ext>
            </a:extLst>
          </p:cNvPr>
          <p:cNvSpPr txBox="1"/>
          <p:nvPr/>
        </p:nvSpPr>
        <p:spPr>
          <a:xfrm>
            <a:off x="496020" y="-171400"/>
            <a:ext cx="327908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500" b="1" dirty="0">
                <a:solidFill>
                  <a:srgbClr val="008542"/>
                </a:solidFill>
                <a:latin typeface="Petrobras Sans Light italic" panose="020B04060202040A0204" pitchFamily="34" charset="0"/>
              </a:rPr>
              <a:t>4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AD443B4-B1D3-30AF-8941-29116F7CDBA4}"/>
              </a:ext>
            </a:extLst>
          </p:cNvPr>
          <p:cNvSpPr txBox="1"/>
          <p:nvPr/>
        </p:nvSpPr>
        <p:spPr>
          <a:xfrm>
            <a:off x="3135975" y="332656"/>
            <a:ext cx="562432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7800">
              <a:defRPr/>
            </a:pPr>
            <a:r>
              <a:rPr lang="pt-BR" altLang="pt-BR" sz="2800" b="1" dirty="0">
                <a:solidFill>
                  <a:schemeClr val="tx2"/>
                </a:solidFill>
                <a:latin typeface="Petrobras Sans" panose="020B0606020204030204" pitchFamily="34" charset="0"/>
              </a:rPr>
              <a:t>PROGRAMA DE MONITORAMENTO DA FAUNA TERRESTRE</a:t>
            </a:r>
            <a:endParaRPr lang="pt-BR" sz="2800" b="1" kern="0" dirty="0">
              <a:solidFill>
                <a:schemeClr val="tx2"/>
              </a:solidFill>
              <a:latin typeface="Petrobras Sans" panose="020B0606020204030204" pitchFamily="34" charset="0"/>
            </a:endParaRPr>
          </a:p>
        </p:txBody>
      </p:sp>
      <p:sp>
        <p:nvSpPr>
          <p:cNvPr id="3" name="Espaço Reservado para Conteúdo 3"/>
          <p:cNvSpPr txBox="1">
            <a:spLocks/>
          </p:cNvSpPr>
          <p:nvPr/>
        </p:nvSpPr>
        <p:spPr>
          <a:xfrm>
            <a:off x="1382737" y="3469545"/>
            <a:ext cx="3672408" cy="2565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90" indent="-171490" algn="l" defTabSz="685960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Char char="•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7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50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2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0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38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36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49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328" indent="-171490" algn="l" defTabSz="68596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None/>
              <a:defRPr/>
            </a:pPr>
            <a:r>
              <a:rPr lang="pt-BR" sz="2400" dirty="0">
                <a:solidFill>
                  <a:schemeClr val="accent5">
                    <a:lumMod val="50000"/>
                  </a:schemeClr>
                </a:solidFill>
                <a:latin typeface="Petrobras Sans" panose="020B0606020204030204" pitchFamily="34" charset="0"/>
              </a:rPr>
              <a:t>No decorrer do ano de 2025, realizaram-se duas campanhas: a primeira em setembro e a segunda em novembro.</a:t>
            </a:r>
            <a:endParaRPr lang="pt-BR" altLang="pt-BR" sz="24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marL="0" indent="0">
              <a:spcBef>
                <a:spcPct val="20000"/>
              </a:spcBef>
              <a:buNone/>
              <a:defRPr/>
            </a:pPr>
            <a:endParaRPr lang="pt-BR" altLang="pt-BR" sz="2400" dirty="0">
              <a:solidFill>
                <a:schemeClr val="accent5">
                  <a:lumMod val="50000"/>
                </a:schemeClr>
              </a:solidFill>
              <a:latin typeface="Petrobras Sans" panose="020B0606020204030204" pitchFamily="34" charset="0"/>
            </a:endParaRPr>
          </a:p>
          <a:p>
            <a:pPr marL="0" indent="0" defTabSz="914331">
              <a:lnSpc>
                <a:spcPct val="100000"/>
              </a:lnSpc>
              <a:spcBef>
                <a:spcPts val="1000"/>
              </a:spcBef>
              <a:buNone/>
              <a:defRPr/>
            </a:pPr>
            <a:endParaRPr lang="pt-BR" sz="2400" strike="sngStrike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Petrobras Sans" panose="020B0606020204030204" pitchFamily="34" charset="0"/>
            </a:endParaRP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93" y="1817386"/>
            <a:ext cx="5658504" cy="470901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EB7453B-6002-3660-660A-44B61BFFF4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5099" y="322321"/>
            <a:ext cx="1531368" cy="2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16688"/>
      </p:ext>
    </p:extLst>
  </p:cSld>
  <p:clrMapOvr>
    <a:masterClrMapping/>
  </p:clrMapOvr>
</p:sld>
</file>

<file path=ppt/theme/theme1.xml><?xml version="1.0" encoding="utf-8"?>
<a:theme xmlns:a="http://schemas.openxmlformats.org/drawingml/2006/main" name="7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1_Design padrão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solidFill>
            <a:srgbClr val="FF9900"/>
          </a:solidFill>
        </a:ln>
      </a:spPr>
      <a:bodyPr rtlCol="0" anchor="ctr"/>
      <a:lstStyle>
        <a:defPPr algn="ctr">
          <a:defRPr u="sng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etrobras">
  <a:themeElements>
    <a:clrScheme name="Petrobras">
      <a:dk1>
        <a:srgbClr val="008542"/>
      </a:dk1>
      <a:lt1>
        <a:srgbClr val="FDC82F"/>
      </a:lt1>
      <a:dk2>
        <a:srgbClr val="006298"/>
      </a:dk2>
      <a:lt2>
        <a:srgbClr val="FFFFFF"/>
      </a:lt2>
      <a:accent1>
        <a:srgbClr val="00B2A9"/>
      </a:accent1>
      <a:accent2>
        <a:srgbClr val="A8B400"/>
      </a:accent2>
      <a:accent3>
        <a:srgbClr val="FEDF00"/>
      </a:accent3>
      <a:accent4>
        <a:srgbClr val="FF7000"/>
      </a:accent4>
      <a:accent5>
        <a:srgbClr val="675C53"/>
      </a:accent5>
      <a:accent6>
        <a:srgbClr val="BCBDBC"/>
      </a:accent6>
      <a:hlink>
        <a:srgbClr val="004165"/>
      </a:hlink>
      <a:folHlink>
        <a:srgbClr val="7D9AA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Petrobras" id="{362C0B18-3DE0-4674-91DA-68BCB123D858}" vid="{71AA473C-51AB-4203-88B1-91D82199D5BE}"/>
    </a:ext>
  </a:extLst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A028DF9-2677-4C0B-9956-CDA0E48FEFC9}">
  <we:reference id="6a7bd4f3-0563-43af-8c08-79110eebdff6" version="1.1.1.0" store="EXCatalog" storeType="EXCatalog"/>
  <we:alternateReferences>
    <we:reference id="WA104381155" version="1.1.1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e756da-d314-4223-b251-da65f427d86d">
      <Terms xmlns="http://schemas.microsoft.com/office/infopath/2007/PartnerControls"/>
    </lcf76f155ced4ddcb4097134ff3c332f>
    <TaxCatchAll xmlns="93ee1813-fe80-4d7e-ad7d-2d00e41268f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2171F3A1596D14CB184060064F03D4C" ma:contentTypeVersion="16" ma:contentTypeDescription="Crie um novo documento." ma:contentTypeScope="" ma:versionID="a41da02cd021af08ce56f69de9d6746c">
  <xsd:schema xmlns:xsd="http://www.w3.org/2001/XMLSchema" xmlns:xs="http://www.w3.org/2001/XMLSchema" xmlns:p="http://schemas.microsoft.com/office/2006/metadata/properties" xmlns:ns2="93ee1813-fe80-4d7e-ad7d-2d00e41268fe" xmlns:ns3="77e756da-d314-4223-b251-da65f427d86d" targetNamespace="http://schemas.microsoft.com/office/2006/metadata/properties" ma:root="true" ma:fieldsID="59b4482f3b46b09009511d69cbd469ea" ns2:_="" ns3:_="">
    <xsd:import namespace="93ee1813-fe80-4d7e-ad7d-2d00e41268fe"/>
    <xsd:import namespace="77e756da-d314-4223-b251-da65f427d8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e1813-fe80-4d7e-ad7d-2d00e41268f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87789d8-0f40-46e0-9b81-2bef92e6fac2}" ma:internalName="TaxCatchAll" ma:showField="CatchAllData" ma:web="93ee1813-fe80-4d7e-ad7d-2d00e41268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e756da-d314-4223-b251-da65f427d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Marcações de imagem" ma:readOnly="false" ma:fieldId="{5cf76f15-5ced-4ddc-b409-7134ff3c332f}" ma:taxonomyMulti="true" ma:sspId="d566a8fd-94ed-4d49-8999-3a54f140f0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5D5A1D-BA90-4245-A5D3-21D6ABD75C73}">
  <ds:schemaRefs>
    <ds:schemaRef ds:uri="http://schemas.microsoft.com/office/2006/metadata/properties"/>
    <ds:schemaRef ds:uri="http://schemas.microsoft.com/office/infopath/2007/PartnerControls"/>
    <ds:schemaRef ds:uri="77e756da-d314-4223-b251-da65f427d86d"/>
    <ds:schemaRef ds:uri="93ee1813-fe80-4d7e-ad7d-2d00e41268fe"/>
  </ds:schemaRefs>
</ds:datastoreItem>
</file>

<file path=customXml/itemProps2.xml><?xml version="1.0" encoding="utf-8"?>
<ds:datastoreItem xmlns:ds="http://schemas.openxmlformats.org/officeDocument/2006/customXml" ds:itemID="{98B2E34B-6908-4319-872E-412F8CED4D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037CFB-19AC-4BCA-87AC-8EECA8CDD5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e1813-fe80-4d7e-ad7d-2d00e41268fe"/>
    <ds:schemaRef ds:uri="77e756da-d314-4223-b251-da65f427d8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40b9f7d-8e3a-482f-9702-4b7ffc40985a}" enabled="1" method="Privileged" siteId="{5b6f6241-9a57-4be4-8e50-1dfa72e79a57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7922</TotalTime>
  <Words>1650</Words>
  <Application>Microsoft Office PowerPoint</Application>
  <PresentationFormat>Widescreen</PresentationFormat>
  <Paragraphs>611</Paragraphs>
  <Slides>28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28</vt:i4>
      </vt:variant>
    </vt:vector>
  </HeadingPairs>
  <TitlesOfParts>
    <vt:vector size="40" baseType="lpstr">
      <vt:lpstr>Arial</vt:lpstr>
      <vt:lpstr>Calibri</vt:lpstr>
      <vt:lpstr>Petrobras Sans</vt:lpstr>
      <vt:lpstr>Petrobras Sans Light italic</vt:lpstr>
      <vt:lpstr>Trebuchet MS</vt:lpstr>
      <vt:lpstr>Wingdings</vt:lpstr>
      <vt:lpstr>7_Personalizar design</vt:lpstr>
      <vt:lpstr>25_Personalizar design</vt:lpstr>
      <vt:lpstr>1_Personalizar design</vt:lpstr>
      <vt:lpstr>Personalizar design</vt:lpstr>
      <vt:lpstr>8_Personalizar design</vt:lpstr>
      <vt:lpstr>Petrobras</vt:lpstr>
      <vt:lpstr>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Rogerio Coutto</dc:creator>
  <cp:lastModifiedBy>Leticia Rodrigues Ortunho - PrestServ</cp:lastModifiedBy>
  <cp:revision>157</cp:revision>
  <cp:lastPrinted>2021-03-15T14:12:51Z</cp:lastPrinted>
  <dcterms:modified xsi:type="dcterms:W3CDTF">2026-05-19T15:36:35Z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e61996e-cafd-4c9a-8a94-2dc1b82131ae_Enabled">
    <vt:lpwstr>true</vt:lpwstr>
  </property>
  <property fmtid="{D5CDD505-2E9C-101B-9397-08002B2CF9AE}" pid="3" name="MSIP_Label_8e61996e-cafd-4c9a-8a94-2dc1b82131ae_SetDate">
    <vt:lpwstr>2020-11-26T19:31:28Z</vt:lpwstr>
  </property>
  <property fmtid="{D5CDD505-2E9C-101B-9397-08002B2CF9AE}" pid="4" name="MSIP_Label_8e61996e-cafd-4c9a-8a94-2dc1b82131ae_Method">
    <vt:lpwstr>Privileged</vt:lpwstr>
  </property>
  <property fmtid="{D5CDD505-2E9C-101B-9397-08002B2CF9AE}" pid="5" name="MSIP_Label_8e61996e-cafd-4c9a-8a94-2dc1b82131ae_Name">
    <vt:lpwstr>NP-1</vt:lpwstr>
  </property>
  <property fmtid="{D5CDD505-2E9C-101B-9397-08002B2CF9AE}" pid="6" name="MSIP_Label_8e61996e-cafd-4c9a-8a94-2dc1b82131ae_SiteId">
    <vt:lpwstr>5b6f6241-9a57-4be4-8e50-1dfa72e79a57</vt:lpwstr>
  </property>
  <property fmtid="{D5CDD505-2E9C-101B-9397-08002B2CF9AE}" pid="7" name="MSIP_Label_8e61996e-cafd-4c9a-8a94-2dc1b82131ae_ActionId">
    <vt:lpwstr>3c0b4829-9f11-428b-8fba-bed70c3f6205</vt:lpwstr>
  </property>
  <property fmtid="{D5CDD505-2E9C-101B-9397-08002B2CF9AE}" pid="8" name="MSIP_Label_8e61996e-cafd-4c9a-8a94-2dc1b82131ae_ContentBits">
    <vt:lpwstr>0</vt:lpwstr>
  </property>
  <property fmtid="{D5CDD505-2E9C-101B-9397-08002B2CF9AE}" pid="9" name="ContentTypeId">
    <vt:lpwstr>0x01010032171F3A1596D14CB184060064F03D4C</vt:lpwstr>
  </property>
  <property fmtid="{D5CDD505-2E9C-101B-9397-08002B2CF9AE}" pid="10" name="ClassificationContentMarkingFooterLocations">
    <vt:lpwstr>7_Personalizar design:6\25_Personalizar design:3\1_Personalizar design:3\Personalizar design:3\8_Personalizar design:5\Petrobras:3</vt:lpwstr>
  </property>
  <property fmtid="{D5CDD505-2E9C-101B-9397-08002B2CF9AE}" pid="11" name="ClassificationContentMarkingFooterText">
    <vt:lpwstr>PÚBLICA</vt:lpwstr>
  </property>
</Properties>
</file>